
<file path=[Content_Types].xml><?xml version="1.0" encoding="utf-8"?>
<Types xmlns="http://schemas.openxmlformats.org/package/2006/content-types">
  <Default Extension="xml" ContentType="application/xml"/>
  <Default Extension="jpeg" ContentType="image/jpeg"/>
  <Default Extension="png" ContentType="image/png"/>
  <Default Extension="mp4" ContentType="video/mp4"/>
  <Default Extension="rels" ContentType="application/vnd.openxmlformats-package.relationships+xml"/>
  <Override PartName="/customXml/itemProps785.xml" ContentType="application/vnd.openxmlformats-officedocument.customXmlProperties+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diagrams/colors1.xml" ContentType="application/vnd.openxmlformats-officedocument.drawingml.diagramColors+xml"/>
  <Override PartName="/ppt/diagrams/colors2.xml" ContentType="application/vnd.openxmlformats-officedocument.drawingml.diagramColors+xml"/>
  <Override PartName="/ppt/diagrams/colors3.xml" ContentType="application/vnd.openxmlformats-officedocument.drawingml.diagramColors+xml"/>
  <Override PartName="/ppt/diagrams/colors4.xml" ContentType="application/vnd.openxmlformats-officedocument.drawingml.diagramColors+xml"/>
  <Override PartName="/ppt/diagrams/colors5.xml" ContentType="application/vnd.openxmlformats-officedocument.drawingml.diagramColors+xml"/>
  <Override PartName="/ppt/diagrams/colors6.xml" ContentType="application/vnd.openxmlformats-officedocument.drawingml.diagramColors+xml"/>
  <Override PartName="/ppt/diagrams/data1.xml" ContentType="application/vnd.openxmlformats-officedocument.drawingml.diagramData+xml"/>
  <Override PartName="/ppt/diagrams/data2.xml" ContentType="application/vnd.openxmlformats-officedocument.drawingml.diagramData+xml"/>
  <Override PartName="/ppt/diagrams/data3.xml" ContentType="application/vnd.openxmlformats-officedocument.drawingml.diagramData+xml"/>
  <Override PartName="/ppt/diagrams/data4.xml" ContentType="application/vnd.openxmlformats-officedocument.drawingml.diagramData+xml"/>
  <Override PartName="/ppt/diagrams/data5.xml" ContentType="application/vnd.openxmlformats-officedocument.drawingml.diagramData+xml"/>
  <Override PartName="/ppt/diagrams/data6.xml" ContentType="application/vnd.openxmlformats-officedocument.drawingml.diagramData+xml"/>
  <Override PartName="/ppt/diagrams/drawing1.xml" ContentType="application/vnd.ms-office.drawingml.diagramDrawing+xml"/>
  <Override PartName="/ppt/diagrams/drawing2.xml" ContentType="application/vnd.ms-office.drawingml.diagramDrawing+xml"/>
  <Override PartName="/ppt/diagrams/drawing3.xml" ContentType="application/vnd.ms-office.drawingml.diagramDrawing+xml"/>
  <Override PartName="/ppt/diagrams/drawing4.xml" ContentType="application/vnd.ms-office.drawingml.diagramDrawing+xml"/>
  <Override PartName="/ppt/diagrams/drawing5.xml" ContentType="application/vnd.ms-office.drawingml.diagramDrawing+xml"/>
  <Override PartName="/ppt/diagrams/drawing6.xml" ContentType="application/vnd.ms-office.drawingml.diagramDrawing+xml"/>
  <Override PartName="/ppt/diagrams/layout1.xml" ContentType="application/vnd.openxmlformats-officedocument.drawingml.diagramLayout+xml"/>
  <Override PartName="/ppt/diagrams/layout2.xml" ContentType="application/vnd.openxmlformats-officedocument.drawingml.diagramLayout+xml"/>
  <Override PartName="/ppt/diagrams/layout3.xml" ContentType="application/vnd.openxmlformats-officedocument.drawingml.diagramLayout+xml"/>
  <Override PartName="/ppt/diagrams/layout4.xml" ContentType="application/vnd.openxmlformats-officedocument.drawingml.diagramLayout+xml"/>
  <Override PartName="/ppt/diagrams/layout5.xml" ContentType="application/vnd.openxmlformats-officedocument.drawingml.diagramLayout+xml"/>
  <Override PartName="/ppt/diagrams/layout6.xml" ContentType="application/vnd.openxmlformats-officedocument.drawingml.diagramLayout+xml"/>
  <Override PartName="/ppt/diagrams/quickStyle1.xml" ContentType="application/vnd.openxmlformats-officedocument.drawingml.diagramStyle+xml"/>
  <Override PartName="/ppt/diagrams/quickStyle2.xml" ContentType="application/vnd.openxmlformats-officedocument.drawingml.diagramStyle+xml"/>
  <Override PartName="/ppt/diagrams/quickStyle3.xml" ContentType="application/vnd.openxmlformats-officedocument.drawingml.diagramStyle+xml"/>
  <Override PartName="/ppt/diagrams/quickStyle4.xml" ContentType="application/vnd.openxmlformats-officedocument.drawingml.diagramStyle+xml"/>
  <Override PartName="/ppt/diagrams/quickStyle5.xml" ContentType="application/vnd.openxmlformats-officedocument.drawingml.diagramStyle+xml"/>
  <Override PartName="/ppt/diagrams/quickStyle6.xml" ContentType="application/vnd.openxmlformats-officedocument.drawingml.diagramStyle+xml"/>
  <Override PartName="/ppt/handoutMasters/handoutMaster1.xml" ContentType="application/vnd.openxmlformats-officedocument.presentationml.handoutMaster+xml"/>
  <Override PartName="/ppt/ink/ink1.xml" ContentType="application/inkml+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72" r:id="rId3"/>
    <p:sldMasterId id="2147483695" r:id="rId4"/>
  </p:sldMasterIdLst>
  <p:notesMasterIdLst>
    <p:notesMasterId r:id="rId38"/>
  </p:notesMasterIdLst>
  <p:handoutMasterIdLst>
    <p:handoutMasterId r:id="rId45"/>
  </p:handoutMasterIdLst>
  <p:sldIdLst>
    <p:sldId id="616" r:id="rId5"/>
    <p:sldId id="556" r:id="rId6"/>
    <p:sldId id="557" r:id="rId7"/>
    <p:sldId id="558" r:id="rId8"/>
    <p:sldId id="483" r:id="rId9"/>
    <p:sldId id="554" r:id="rId10"/>
    <p:sldId id="553" r:id="rId11"/>
    <p:sldId id="508" r:id="rId12"/>
    <p:sldId id="527" r:id="rId13"/>
    <p:sldId id="586" r:id="rId14"/>
    <p:sldId id="587" r:id="rId15"/>
    <p:sldId id="564" r:id="rId16"/>
    <p:sldId id="530" r:id="rId17"/>
    <p:sldId id="528" r:id="rId18"/>
    <p:sldId id="568" r:id="rId19"/>
    <p:sldId id="569" r:id="rId20"/>
    <p:sldId id="571" r:id="rId21"/>
    <p:sldId id="574" r:id="rId22"/>
    <p:sldId id="562" r:id="rId23"/>
    <p:sldId id="591" r:id="rId24"/>
    <p:sldId id="551" r:id="rId25"/>
    <p:sldId id="282" r:id="rId26"/>
    <p:sldId id="532" r:id="rId27"/>
    <p:sldId id="590" r:id="rId28"/>
    <p:sldId id="592" r:id="rId29"/>
    <p:sldId id="593" r:id="rId30"/>
    <p:sldId id="548" r:id="rId31"/>
    <p:sldId id="543" r:id="rId32"/>
    <p:sldId id="588" r:id="rId33"/>
    <p:sldId id="570" r:id="rId34"/>
    <p:sldId id="552" r:id="rId35"/>
    <p:sldId id="559" r:id="rId36"/>
    <p:sldId id="560" r:id="rId37"/>
    <p:sldId id="575" r:id="rId39"/>
    <p:sldId id="576" r:id="rId40"/>
    <p:sldId id="577" r:id="rId41"/>
    <p:sldId id="578" r:id="rId42"/>
    <p:sldId id="561" r:id="rId43"/>
    <p:sldId id="594" r:id="rId44"/>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 id="1" name="admin" initials="a" lastIdx="0" clrIdx="0"/>
  <p:cmAuthor id="0" name="Mia Vida Villanueva" initials="MVV" lastIdx="0" clrIdx="0"/>
  <p:cmAuthor id="7" name="1206988966@qq.com" initials="1" lastIdx="0" clrIdx="2"/>
  <p:cmAuthor id="8" name="姜伟光" initials="姜" lastIdx="0" clrIdx="0"/>
  <p:cmAuthor id="3" name="lenovo" initials="l" lastIdx="0" clrIdx="2"/>
  <p:cmAuthor id="4" name="Administrator" initials="A" lastIdx="0" clrIdx="3"/>
  <p:cmAuthor id="5" name="宋洁然" initials="宋" lastIdx="0" clrIdx="1"/>
  <p:cmAuthor id="6" name="ming qiu" initials="m" lastIdx="0" clrIdx="1"/>
  <p:cmAuthor id="9" name="LHY" initials="L" lastIdx="0" clrIdx="8"/>
  <p:cmAuthor id="11" name="dell" initials="d" lastIdx="0" clrIdx="2"/>
  <p:cmAuthor id="12" name="One" initials="O" lastIdx="0" clrIdx="11"/>
  <p:cmAuthor id="13" name="茹萍 吴" initials="茹吴" lastIdx="0" clrIdx="12"/>
  <p:cmAuthor id="14" name="samsung" initials="s" lastIdx="0" clrIdx="13"/>
  <p:cmAuthor id="15" name="雨林木风" initials="雨" lastIdx="0" clrIdx="14"/>
  <p:cmAuthor id="16" name="未知用户1" initials="未" lastIdx="0" clrIdx="15"/>
  <p:cmAuthor id="17" name="ylmfeng" initials="y" lastIdx="0" clrIdx="16"/>
  <p:cmAuthor id="18" name="HP22" initials="H" lastIdx="0" clrIdx="17"/>
  <p:cmAuthor id="19" name="未知用户5" initials="未" lastIdx="0" clrIdx="18"/>
  <p:cmAuthor id="20" name="未知用户4" initials="未" lastIdx="0" clrIdx="19"/>
  <p:cmAuthor id="21" name="Admin" initials="A" lastIdx="0" clrIdx="20"/>
  <p:cmAuthor id="22" name="CommUser" initials="C" lastIdx="0" clrIdx="21"/>
  <p:cmAuthor id="23" name="zq" initials="z" lastIdx="0" clrIdx="22"/>
  <p:cmAuthor id="24" name="viola_yang" initials="v" lastIdx="0" clrIdx="23"/>
  <p:cmAuthor id="25" name="志龙 姜" initials="志" lastIdx="0" clrIdx="24"/>
  <p:cmAuthor id="26" name="SHMILY" initials="S" lastIdx="0" clrIdx="25"/>
  <p:cmAuthor id="27" name="Tracy Chen" initials="T" lastIdx="0" clrIdx="26"/>
  <p:cmAuthor id="28" name="dongwc0205" initials="d" lastIdx="0" clrIdx="27"/>
  <p:cmAuthor id="29" name="Hi_ Young" initials="H" lastIdx="0" clrIdx="28"/>
  <p:cmAuthor id="30" name="pangyt" initials="p" lastIdx="0" clrIdx="29"/>
  <p:cmAuthor id="31" name="easonyoun" initials="e" lastIdx="0" clrIdx="30"/>
  <p:cmAuthor id="32" name="zhouyangfan" initials="z" lastIdx="0" clrIdx="31"/>
  <p:cmAuthor id="33" name="tplife" initials="t" lastIdx="0" clrIdx="32"/>
  <p:cmAuthor id="34" name="??" initials="?" lastIdx="0" clrIdx="3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showPr>
  <p:clrMru>
    <a:srgbClr val="E9994B"/>
    <a:srgbClr val="00B0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78" autoAdjust="0"/>
    <p:restoredTop sz="94660"/>
  </p:normalViewPr>
  <p:slideViewPr>
    <p:cSldViewPr snapToGrid="0" showGuides="1">
      <p:cViewPr varScale="1">
        <p:scale>
          <a:sx n="75" d="100"/>
          <a:sy n="75" d="100"/>
        </p:scale>
        <p:origin x="90" y="96"/>
      </p:cViewPr>
      <p:guideLst>
        <p:guide orient="horz" pos="2049"/>
        <p:guide pos="3840"/>
      </p:guideLst>
    </p:cSldViewPr>
  </p:slideViewPr>
  <p:notesTextViewPr>
    <p:cViewPr>
      <p:scale>
        <a:sx n="3" d="2"/>
        <a:sy n="3" d="2"/>
      </p:scale>
      <p:origin x="0" y="0"/>
    </p:cViewPr>
  </p:notesTextViewPr>
  <p:notesViewPr>
    <p:cSldViewPr>
      <p:cViewPr>
        <p:scale>
          <a:sx n="1" d="100"/>
          <a:sy n="1" d="100"/>
        </p:scale>
        <p:origin x="0" y="0"/>
      </p:cViewPr>
      <p:guideLst/>
    </p:cSldViewPr>
  </p:notesViewPr>
  <p:gridSpacing cx="72000" cy="72000"/>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1" Type="http://schemas.openxmlformats.org/officeDocument/2006/relationships/customXml" Target="../customXml/item1.xml"/><Relationship Id="rId50" Type="http://schemas.openxmlformats.org/officeDocument/2006/relationships/customXmlProps" Target="../customXml/itemProps785.xml"/><Relationship Id="rId5" Type="http://schemas.openxmlformats.org/officeDocument/2006/relationships/slide" Target="slides/slide1.xml"/><Relationship Id="rId49" Type="http://schemas.openxmlformats.org/officeDocument/2006/relationships/commentAuthors" Target="commentAuthors.xml"/><Relationship Id="rId48" Type="http://schemas.openxmlformats.org/officeDocument/2006/relationships/tableStyles" Target="tableStyles.xml"/><Relationship Id="rId47" Type="http://schemas.openxmlformats.org/officeDocument/2006/relationships/viewProps" Target="viewProps.xml"/><Relationship Id="rId46" Type="http://schemas.openxmlformats.org/officeDocument/2006/relationships/presProps" Target="presProps.xml"/><Relationship Id="rId45" Type="http://schemas.openxmlformats.org/officeDocument/2006/relationships/handoutMaster" Target="handoutMasters/handoutMaster1.xml"/><Relationship Id="rId44" Type="http://schemas.openxmlformats.org/officeDocument/2006/relationships/slide" Target="slides/slide39.xml"/><Relationship Id="rId43" Type="http://schemas.openxmlformats.org/officeDocument/2006/relationships/slide" Target="slides/slide38.xml"/><Relationship Id="rId42" Type="http://schemas.openxmlformats.org/officeDocument/2006/relationships/slide" Target="slides/slide37.xml"/><Relationship Id="rId41" Type="http://schemas.openxmlformats.org/officeDocument/2006/relationships/slide" Target="slides/slide36.xml"/><Relationship Id="rId40" Type="http://schemas.openxmlformats.org/officeDocument/2006/relationships/slide" Target="slides/slide35.xml"/><Relationship Id="rId4" Type="http://schemas.openxmlformats.org/officeDocument/2006/relationships/slideMaster" Target="slideMasters/slideMaster3.xml"/><Relationship Id="rId39" Type="http://schemas.openxmlformats.org/officeDocument/2006/relationships/slide" Target="slides/slide34.xml"/><Relationship Id="rId38" Type="http://schemas.openxmlformats.org/officeDocument/2006/relationships/notesMaster" Target="notesMasters/notesMaster1.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26C320EB-5352-40AA-A0A9-C13066E1373C}" type="doc">
      <dgm:prSet loTypeId="list" loCatId="list" qsTypeId="urn:microsoft.com/office/officeart/2005/8/quickstyle/simple1" qsCatId="simple" csTypeId="urn:microsoft.com/office/officeart/2005/8/colors/accent1_2" csCatId="accent1" phldr="0"/>
      <dgm:spPr/>
      <dgm:t>
        <a:bodyPr/>
        <a:p>
          <a:endParaRPr lang="zh-CN" altLang="en-US"/>
        </a:p>
      </dgm:t>
    </dgm:pt>
    <dgm:pt modelId="{7D2B9517-0CC0-4E91-935C-71FD08F0B524}">
      <dgm:prSet phldr="0" custT="1"/>
      <dgm:spPr/>
      <dgm:t>
        <a:bodyPr vert="horz" wrap="square"/>
        <a:p>
          <a:pPr algn="ctr">
            <a:lnSpc>
              <a:spcPct val="100000"/>
            </a:lnSpc>
            <a:spcBef>
              <a:spcPct val="0"/>
            </a:spcBef>
            <a:spcAft>
              <a:spcPct val="35000"/>
            </a:spcAft>
          </a:pPr>
          <a:r>
            <a:rPr lang="en-US" sz="3200" b="1">
              <a:latin typeface="Arial Bold" panose="020B0604020202090204" charset="0"/>
              <a:cs typeface="Arial Bold" panose="020B0604020202090204" charset="0"/>
            </a:rPr>
            <a:t>who</a:t>
          </a:r>
          <a:endParaRPr lang="en-US" sz="3200" b="1">
            <a:latin typeface="Arial Bold" panose="020B0604020202090204" charset="0"/>
            <a:cs typeface="Arial Bold" panose="020B0604020202090204" charset="0"/>
          </a:endParaRPr>
        </a:p>
      </dgm:t>
    </dgm:pt>
    <dgm:pt modelId="{45FB1D6F-BB5A-4047-96AA-FD41B1A3C1FF}" cxnId="{046EA48B-268D-400F-B50F-630D589658DB}" type="parTrans">
      <dgm:prSet/>
      <dgm:spPr/>
    </dgm:pt>
    <dgm:pt modelId="{4E6EDF1B-61BB-4B21-87AB-F3F010A6B30D}" cxnId="{046EA48B-268D-400F-B50F-630D589658DB}" type="sibTrans">
      <dgm:prSet/>
      <dgm:spPr/>
    </dgm:pt>
    <dgm:pt modelId="{A59D02A4-DB3C-4719-BCC1-2F4DA574A57E}">
      <dgm:prSet phldr="0" custT="0"/>
      <dgm:spPr/>
      <dgm:t>
        <a:bodyPr vert="horz" wrap="square"/>
        <a:p>
          <a:pPr algn="ctr"/>
          <a:r>
            <a:rPr/>
            <a:t/>
          </a:r>
          <a:endParaRPr/>
        </a:p>
      </dgm:t>
    </dgm:pt>
    <dgm:pt modelId="{88E71B2E-3FA6-4516-8AB1-5696FD7B930F}" cxnId="{2364BBF9-093E-45D4-81E6-ED768CDF2123}" type="parTrans">
      <dgm:prSet/>
      <dgm:spPr/>
    </dgm:pt>
    <dgm:pt modelId="{37BEEB60-B891-4218-BC49-1BE35FCC5649}" cxnId="{2364BBF9-093E-45D4-81E6-ED768CDF2123}" type="sibTrans">
      <dgm:prSet/>
      <dgm:spPr/>
    </dgm:pt>
    <dgm:pt modelId="{B77E540E-A9A9-4BFB-8A3B-816592F7E313}">
      <dgm:prSet phldr="0" custT="1"/>
      <dgm:spPr/>
      <dgm:t>
        <a:bodyPr vert="horz" wrap="square"/>
        <a:p>
          <a:pPr algn="ctr">
            <a:lnSpc>
              <a:spcPct val="100000"/>
            </a:lnSpc>
            <a:spcBef>
              <a:spcPct val="0"/>
            </a:spcBef>
            <a:spcAft>
              <a:spcPct val="35000"/>
            </a:spcAft>
          </a:pPr>
          <a:r>
            <a:rPr lang="en-US" sz="3200" b="1">
              <a:latin typeface="Arial Bold" panose="020B0604020202090204" charset="0"/>
              <a:cs typeface="Arial Bold" panose="020B0604020202090204" charset="0"/>
            </a:rPr>
            <a:t>where</a:t>
          </a:r>
          <a:r>
            <a:rPr lang="en-US" sz="3200" b="1">
              <a:latin typeface="Arial Bold" panose="020B0604020202090204" charset="0"/>
              <a:cs typeface="Arial Bold" panose="020B0604020202090204" charset="0"/>
            </a:rPr>
            <a:t/>
          </a:r>
          <a:endParaRPr lang="en-US" sz="3200" b="1">
            <a:latin typeface="Arial Bold" panose="020B0604020202090204" charset="0"/>
            <a:cs typeface="Arial Bold" panose="020B0604020202090204" charset="0"/>
          </a:endParaRPr>
        </a:p>
      </dgm:t>
    </dgm:pt>
    <dgm:pt modelId="{6C192D3C-B4C9-4B59-9389-7A6E5AE1F14D}" cxnId="{CB63FA40-E2F7-4146-932D-A04DF6EC79BB}" type="parTrans">
      <dgm:prSet/>
      <dgm:spPr/>
    </dgm:pt>
    <dgm:pt modelId="{3B3AE1A0-BA98-45D1-9ED1-1208B3803F47}" cxnId="{CB63FA40-E2F7-4146-932D-A04DF6EC79BB}" type="sibTrans">
      <dgm:prSet/>
      <dgm:spPr/>
    </dgm:pt>
    <dgm:pt modelId="{3EDB9FD8-3B96-444D-939A-D63078B4BD26}">
      <dgm:prSet phldr="0" custT="0"/>
      <dgm:spPr/>
      <dgm:t>
        <a:bodyPr vert="horz" wrap="square"/>
        <a:p>
          <a:pPr algn="ctr"/>
          <a:r>
            <a:rPr/>
            <a:t/>
          </a:r>
          <a:endParaRPr/>
        </a:p>
      </dgm:t>
    </dgm:pt>
    <dgm:pt modelId="{1A86EA6A-9CAF-4F34-9401-88E303E8292E}" cxnId="{9C41B142-0922-4922-98F3-DC0B16BE0395}" type="parTrans">
      <dgm:prSet/>
      <dgm:spPr/>
    </dgm:pt>
    <dgm:pt modelId="{FFB6EA67-8847-4D77-A3C3-5163D633B324}" cxnId="{9C41B142-0922-4922-98F3-DC0B16BE0395}" type="sibTrans">
      <dgm:prSet/>
      <dgm:spPr/>
    </dgm:pt>
    <dgm:pt modelId="{773C5012-55F9-436E-B78B-2A38D8AAA0C0}">
      <dgm:prSet phldrT="[文本]" phldr="0" custT="1"/>
      <dgm:spPr/>
      <dgm:t>
        <a:bodyPr vert="horz" wrap="square"/>
        <a:p>
          <a:pPr algn="ctr">
            <a:lnSpc>
              <a:spcPct val="100000"/>
            </a:lnSpc>
            <a:spcBef>
              <a:spcPct val="0"/>
            </a:spcBef>
            <a:spcAft>
              <a:spcPct val="35000"/>
            </a:spcAft>
          </a:pPr>
          <a:r>
            <a:rPr lang="en-US" altLang="zh-CN" sz="3200" b="1">
              <a:latin typeface="Arial Bold" panose="020B0604020202090204" charset="0"/>
              <a:cs typeface="Arial Bold" panose="020B0604020202090204" charset="0"/>
            </a:rPr>
            <a:t>when</a:t>
          </a:r>
          <a:endParaRPr lang="en-US" altLang="zh-CN" sz="3200" b="1">
            <a:latin typeface="Arial Bold" panose="020B0604020202090204" charset="0"/>
            <a:cs typeface="Arial Bold" panose="020B0604020202090204" charset="0"/>
          </a:endParaRPr>
        </a:p>
      </dgm:t>
    </dgm:pt>
    <dgm:pt modelId="{E1399106-9BE2-43F4-9430-F473CB36780F}" cxnId="{C15F09BF-7FB9-4C1D-B3C9-1BFBB1D2AFFF}" type="parTrans">
      <dgm:prSet/>
      <dgm:spPr/>
      <dgm:t>
        <a:bodyPr/>
        <a:p>
          <a:endParaRPr lang="zh-CN" altLang="en-US"/>
        </a:p>
      </dgm:t>
    </dgm:pt>
    <dgm:pt modelId="{507A6FE3-4D55-4ED6-A973-429D64C5DF28}" cxnId="{C15F09BF-7FB9-4C1D-B3C9-1BFBB1D2AFFF}" type="sibTrans">
      <dgm:prSet/>
      <dgm:spPr/>
      <dgm:t>
        <a:bodyPr/>
        <a:p>
          <a:endParaRPr lang="zh-CN" altLang="en-US"/>
        </a:p>
      </dgm:t>
    </dgm:pt>
    <dgm:pt modelId="{28EC8777-0747-480D-BF3F-F9419CC93EDD}">
      <dgm:prSet phldr="0" custT="0"/>
      <dgm:spPr/>
      <dgm:t>
        <a:bodyPr vert="horz" wrap="square"/>
        <a:p>
          <a:pPr algn="ctr"/>
          <a:r>
            <a:rPr/>
            <a:t/>
          </a:r>
          <a:endParaRPr/>
        </a:p>
      </dgm:t>
    </dgm:pt>
    <dgm:pt modelId="{DE556923-B684-48CB-80B3-3774BF35B0B0}" cxnId="{37D8E54A-AB33-49DF-9A89-22987D206920}" type="parTrans">
      <dgm:prSet/>
      <dgm:spPr/>
    </dgm:pt>
    <dgm:pt modelId="{AE179AB7-3DDC-4D47-8C16-0D7925B5A4AD}" cxnId="{37D8E54A-AB33-49DF-9A89-22987D206920}" type="sibTrans">
      <dgm:prSet/>
      <dgm:spPr/>
    </dgm:pt>
    <dgm:pt modelId="{CA58FE74-4619-4E47-BA6C-E0CD35AF5AC2}">
      <dgm:prSet phldrT="[文本]" phldr="0" custT="1"/>
      <dgm:spPr/>
      <dgm:t>
        <a:bodyPr vert="horz" wrap="square"/>
        <a:p>
          <a:pPr algn="ctr">
            <a:lnSpc>
              <a:spcPct val="100000"/>
            </a:lnSpc>
            <a:spcBef>
              <a:spcPct val="0"/>
            </a:spcBef>
            <a:spcAft>
              <a:spcPct val="35000"/>
            </a:spcAft>
          </a:pPr>
          <a:r>
            <a:rPr lang="en-US" altLang="zh-CN" sz="3200" b="1">
              <a:latin typeface="Arial Bold" panose="020B0604020202090204" charset="0"/>
              <a:cs typeface="Arial Bold" panose="020B0604020202090204" charset="0"/>
            </a:rPr>
            <a:t>what</a:t>
          </a:r>
          <a:r>
            <a:rPr lang="en-US" altLang="zh-CN" sz="3200" b="1">
              <a:latin typeface="Arial Bold" panose="020B0604020202090204" charset="0"/>
              <a:cs typeface="Arial Bold" panose="020B0604020202090204" charset="0"/>
            </a:rPr>
            <a:t/>
          </a:r>
          <a:endParaRPr lang="en-US" altLang="zh-CN" sz="3200" b="1">
            <a:latin typeface="Arial Bold" panose="020B0604020202090204" charset="0"/>
            <a:cs typeface="Arial Bold" panose="020B0604020202090204" charset="0"/>
          </a:endParaRPr>
        </a:p>
      </dgm:t>
    </dgm:pt>
    <dgm:pt modelId="{EBAD4DA7-135F-4F4E-9475-804E7DC205D2}" cxnId="{D3AF90D3-ECA9-468C-B1E1-83DE8D5DF44B}" type="parTrans">
      <dgm:prSet/>
      <dgm:spPr/>
      <dgm:t>
        <a:bodyPr/>
        <a:p>
          <a:endParaRPr lang="zh-CN" altLang="en-US"/>
        </a:p>
      </dgm:t>
    </dgm:pt>
    <dgm:pt modelId="{5723A07A-E737-45B0-B84E-97FB4DE86580}" cxnId="{D3AF90D3-ECA9-468C-B1E1-83DE8D5DF44B}" type="sibTrans">
      <dgm:prSet/>
      <dgm:spPr/>
      <dgm:t>
        <a:bodyPr/>
        <a:p>
          <a:endParaRPr lang="zh-CN" altLang="en-US"/>
        </a:p>
      </dgm:t>
    </dgm:pt>
    <dgm:pt modelId="{A34F73D2-CC42-4152-A6F1-0648FB14F97F}">
      <dgm:prSet phldr="0" custT="0"/>
      <dgm:spPr/>
      <dgm:t>
        <a:bodyPr vert="horz" wrap="square"/>
        <a:p>
          <a:pPr algn="ctr"/>
          <a:r>
            <a:rPr/>
            <a:t/>
          </a:r>
          <a:endParaRPr/>
        </a:p>
      </dgm:t>
    </dgm:pt>
    <dgm:pt modelId="{E9D6CE14-8C65-495F-80AD-A3DD3D89ABA1}" cxnId="{76A97348-34BB-4819-B68F-B5B4668E2A2F}" type="parTrans">
      <dgm:prSet/>
      <dgm:spPr/>
    </dgm:pt>
    <dgm:pt modelId="{4B5CB900-BA71-4717-BAA2-8258391F71ED}" cxnId="{76A97348-34BB-4819-B68F-B5B4668E2A2F}" type="sibTrans">
      <dgm:prSet/>
      <dgm:spPr/>
    </dgm:pt>
    <dgm:pt modelId="{D3284563-CEAB-43B3-81C4-5F6C081CBB78}">
      <dgm:prSet phldrT="[文本]" phldr="0" custT="1"/>
      <dgm:spPr/>
      <dgm:t>
        <a:bodyPr vert="horz" wrap="square"/>
        <a:p>
          <a:pPr algn="ctr">
            <a:lnSpc>
              <a:spcPct val="100000"/>
            </a:lnSpc>
            <a:spcBef>
              <a:spcPct val="0"/>
            </a:spcBef>
            <a:spcAft>
              <a:spcPct val="35000"/>
            </a:spcAft>
          </a:pPr>
          <a:r>
            <a:rPr lang="en-US" altLang="zh-CN" sz="3200" b="1">
              <a:latin typeface="Arial Bold" panose="020B0604020202090204" charset="0"/>
              <a:cs typeface="Arial Bold" panose="020B0604020202090204" charset="0"/>
            </a:rPr>
            <a:t>why</a:t>
          </a:r>
          <a:r>
            <a:rPr lang="en-US" altLang="zh-CN" sz="3200" b="1">
              <a:latin typeface="Arial Bold" panose="020B0604020202090204" charset="0"/>
              <a:cs typeface="Arial Bold" panose="020B0604020202090204" charset="0"/>
            </a:rPr>
            <a:t/>
          </a:r>
          <a:endParaRPr lang="en-US" altLang="zh-CN" sz="3200" b="1">
            <a:latin typeface="Arial Bold" panose="020B0604020202090204" charset="0"/>
            <a:cs typeface="Arial Bold" panose="020B0604020202090204" charset="0"/>
          </a:endParaRPr>
        </a:p>
      </dgm:t>
    </dgm:pt>
    <dgm:pt modelId="{A2E240DA-ABFA-4A24-BE34-ABE926603D67}" cxnId="{06B6F65B-146A-4D9E-9665-A12E799DC663}" type="parTrans">
      <dgm:prSet/>
      <dgm:spPr/>
      <dgm:t>
        <a:bodyPr/>
        <a:p>
          <a:endParaRPr lang="zh-CN" altLang="en-US"/>
        </a:p>
      </dgm:t>
    </dgm:pt>
    <dgm:pt modelId="{2E43EE94-FE21-4F90-81B3-CED5B1ECC8C9}" cxnId="{06B6F65B-146A-4D9E-9665-A12E799DC663}" type="sibTrans">
      <dgm:prSet/>
      <dgm:spPr/>
      <dgm:t>
        <a:bodyPr/>
        <a:p>
          <a:endParaRPr lang="zh-CN" altLang="en-US"/>
        </a:p>
      </dgm:t>
    </dgm:pt>
    <dgm:pt modelId="{EDEEE7AB-685F-4021-BA47-1D82335F64C9}">
      <dgm:prSet phldr="0" custT="0"/>
      <dgm:spPr/>
      <dgm:t>
        <a:bodyPr vert="horz" wrap="square"/>
        <a:p>
          <a:pPr algn="ctr"/>
          <a:r>
            <a:rPr/>
            <a:t/>
          </a:r>
          <a:endParaRPr/>
        </a:p>
      </dgm:t>
    </dgm:pt>
    <dgm:pt modelId="{340CFB9A-AE56-4547-BC9B-E6290EB61352}" cxnId="{EA181EEB-BBCF-492E-8F58-D7AF1885CF8D}" type="parTrans">
      <dgm:prSet/>
      <dgm:spPr/>
    </dgm:pt>
    <dgm:pt modelId="{097071CD-75B3-416B-8BA5-D9E0C8313970}" cxnId="{EA181EEB-BBCF-492E-8F58-D7AF1885CF8D}" type="sibTrans">
      <dgm:prSet/>
      <dgm:spPr/>
    </dgm:pt>
    <dgm:pt modelId="{E5EECCA3-F875-4B71-92CC-9CCDFB7DBFEF}" type="pres">
      <dgm:prSet presAssocID="{26C320EB-5352-40AA-A0A9-C13066E1373C}" presName="linear" presStyleCnt="0">
        <dgm:presLayoutVars>
          <dgm:dir/>
          <dgm:animLvl val="lvl"/>
          <dgm:resizeHandles val="exact"/>
        </dgm:presLayoutVars>
      </dgm:prSet>
      <dgm:spPr/>
    </dgm:pt>
    <dgm:pt modelId="{5C9CF6AE-CFA2-4BBF-BB81-6CA2B8C9F7F2}" type="pres">
      <dgm:prSet presAssocID="{7D2B9517-0CC0-4E91-935C-71FD08F0B524}" presName="parentLin" presStyleCnt="0"/>
      <dgm:spPr/>
    </dgm:pt>
    <dgm:pt modelId="{85AE7048-71C4-48A6-9EA2-C764ABAB88A3}" type="pres">
      <dgm:prSet presAssocID="{7D2B9517-0CC0-4E91-935C-71FD08F0B524}" presName="parentLeftMargin" presStyleCnt="0"/>
      <dgm:spPr/>
    </dgm:pt>
    <dgm:pt modelId="{BD7F17D5-9B19-4D23-8CA4-F2234E8C012E}" type="pres">
      <dgm:prSet presAssocID="{7D2B9517-0CC0-4E91-935C-71FD08F0B524}" presName="parentText" presStyleLbl="node1" presStyleIdx="0" presStyleCnt="5">
        <dgm:presLayoutVars>
          <dgm:chMax val="0"/>
          <dgm:bulletEnabled val="1"/>
        </dgm:presLayoutVars>
      </dgm:prSet>
      <dgm:spPr/>
    </dgm:pt>
    <dgm:pt modelId="{CA5C9B46-A369-4C8C-8A93-258606E56699}" type="pres">
      <dgm:prSet presAssocID="{7D2B9517-0CC0-4E91-935C-71FD08F0B524}" presName="negativeSpace" presStyleCnt="0"/>
      <dgm:spPr/>
    </dgm:pt>
    <dgm:pt modelId="{6A890C83-B350-4643-B712-4EFFC2D0B697}" type="pres">
      <dgm:prSet presAssocID="{7D2B9517-0CC0-4E91-935C-71FD08F0B524}" presName="childText" presStyleLbl="conFgAcc1" presStyleIdx="0" presStyleCnt="5">
        <dgm:presLayoutVars>
          <dgm:bulletEnabled val="1"/>
        </dgm:presLayoutVars>
      </dgm:prSet>
      <dgm:spPr/>
    </dgm:pt>
    <dgm:pt modelId="{73ED0957-C3C6-4D8F-A0ED-6D5C476025BB}" type="pres">
      <dgm:prSet presAssocID="{4E6EDF1B-61BB-4B21-87AB-F3F010A6B30D}" presName="spaceBetweenRectangles" presStyleCnt="0"/>
      <dgm:spPr/>
    </dgm:pt>
    <dgm:pt modelId="{DEEF424C-591E-4ABA-835A-61E757D7377E}" type="pres">
      <dgm:prSet presAssocID="{B77E540E-A9A9-4BFB-8A3B-816592F7E313}" presName="parentLin" presStyleCnt="0"/>
      <dgm:spPr/>
    </dgm:pt>
    <dgm:pt modelId="{59960B58-EB15-40ED-8804-220713F13C02}" type="pres">
      <dgm:prSet presAssocID="{B77E540E-A9A9-4BFB-8A3B-816592F7E313}" presName="parentLeftMargin" presStyleCnt="0"/>
      <dgm:spPr/>
    </dgm:pt>
    <dgm:pt modelId="{B2DB7D2E-CD15-4A6F-BA10-98388FF70AEC}" type="pres">
      <dgm:prSet presAssocID="{B77E540E-A9A9-4BFB-8A3B-816592F7E313}" presName="parentText" presStyleLbl="node1" presStyleIdx="1" presStyleCnt="5">
        <dgm:presLayoutVars>
          <dgm:chMax val="0"/>
          <dgm:bulletEnabled val="1"/>
        </dgm:presLayoutVars>
      </dgm:prSet>
      <dgm:spPr/>
    </dgm:pt>
    <dgm:pt modelId="{42F12ED7-C9DC-4276-8372-C1C83962BEB3}" type="pres">
      <dgm:prSet presAssocID="{B77E540E-A9A9-4BFB-8A3B-816592F7E313}" presName="negativeSpace" presStyleCnt="0"/>
      <dgm:spPr/>
    </dgm:pt>
    <dgm:pt modelId="{D2E4814C-4817-4455-A588-D80411B8D12D}" type="pres">
      <dgm:prSet presAssocID="{B77E540E-A9A9-4BFB-8A3B-816592F7E313}" presName="childText" presStyleLbl="conFgAcc1" presStyleIdx="1" presStyleCnt="5">
        <dgm:presLayoutVars>
          <dgm:bulletEnabled val="1"/>
        </dgm:presLayoutVars>
      </dgm:prSet>
      <dgm:spPr/>
    </dgm:pt>
    <dgm:pt modelId="{5BD4E046-2EF2-4F0A-ACA6-1A3BA302A34E}" type="pres">
      <dgm:prSet presAssocID="{3B3AE1A0-BA98-45D1-9ED1-1208B3803F47}" presName="spaceBetweenRectangles" presStyleCnt="0"/>
      <dgm:spPr/>
    </dgm:pt>
    <dgm:pt modelId="{667CAF5C-37C0-43B7-8B7E-02CCA3754DB9}" type="pres">
      <dgm:prSet presAssocID="{773C5012-55F9-436E-B78B-2A38D8AAA0C0}" presName="parentLin" presStyleCnt="0"/>
      <dgm:spPr/>
    </dgm:pt>
    <dgm:pt modelId="{58B158CB-C1D2-4676-88E6-6B3937A00A96}" type="pres">
      <dgm:prSet presAssocID="{773C5012-55F9-436E-B78B-2A38D8AAA0C0}" presName="parentLeftMargin" presStyleCnt="0"/>
      <dgm:spPr/>
    </dgm:pt>
    <dgm:pt modelId="{D0971512-D8E1-4E4B-89F4-FF2EB164C196}" type="pres">
      <dgm:prSet presAssocID="{773C5012-55F9-436E-B78B-2A38D8AAA0C0}" presName="parentText" presStyleLbl="node1" presStyleIdx="2" presStyleCnt="5">
        <dgm:presLayoutVars>
          <dgm:chMax val="0"/>
          <dgm:bulletEnabled val="1"/>
        </dgm:presLayoutVars>
      </dgm:prSet>
      <dgm:spPr/>
    </dgm:pt>
    <dgm:pt modelId="{05E10EBB-C85A-471E-9935-B48B9C39A12E}" type="pres">
      <dgm:prSet presAssocID="{773C5012-55F9-436E-B78B-2A38D8AAA0C0}" presName="negativeSpace" presStyleCnt="0"/>
      <dgm:spPr/>
    </dgm:pt>
    <dgm:pt modelId="{1F055725-8984-42CB-98CB-8E7728DD5EAB}" type="pres">
      <dgm:prSet presAssocID="{773C5012-55F9-436E-B78B-2A38D8AAA0C0}" presName="childText" presStyleLbl="conFgAcc1" presStyleIdx="2" presStyleCnt="5">
        <dgm:presLayoutVars>
          <dgm:bulletEnabled val="1"/>
        </dgm:presLayoutVars>
      </dgm:prSet>
      <dgm:spPr/>
    </dgm:pt>
    <dgm:pt modelId="{5785404B-F53E-4CF2-A702-90A46E89CED8}" type="pres">
      <dgm:prSet presAssocID="{507A6FE3-4D55-4ED6-A973-429D64C5DF28}" presName="spaceBetweenRectangles" presStyleCnt="0"/>
      <dgm:spPr/>
    </dgm:pt>
    <dgm:pt modelId="{EF963990-07B7-4DBC-8CFE-C86D15B61BB6}" type="pres">
      <dgm:prSet presAssocID="{CA58FE74-4619-4E47-BA6C-E0CD35AF5AC2}" presName="parentLin" presStyleCnt="0"/>
      <dgm:spPr/>
    </dgm:pt>
    <dgm:pt modelId="{AEA4B341-6C57-43B8-BC42-9813D43D1335}" type="pres">
      <dgm:prSet presAssocID="{CA58FE74-4619-4E47-BA6C-E0CD35AF5AC2}" presName="parentLeftMargin" presStyleCnt="0"/>
      <dgm:spPr/>
    </dgm:pt>
    <dgm:pt modelId="{DD07B078-3354-4F1B-9438-E4F95C4B43A6}" type="pres">
      <dgm:prSet presAssocID="{CA58FE74-4619-4E47-BA6C-E0CD35AF5AC2}" presName="parentText" presStyleLbl="node1" presStyleIdx="3" presStyleCnt="5">
        <dgm:presLayoutVars>
          <dgm:chMax val="0"/>
          <dgm:bulletEnabled val="1"/>
        </dgm:presLayoutVars>
      </dgm:prSet>
      <dgm:spPr/>
    </dgm:pt>
    <dgm:pt modelId="{98F9047E-C8BE-4990-B6F7-84F4581E1FEA}" type="pres">
      <dgm:prSet presAssocID="{CA58FE74-4619-4E47-BA6C-E0CD35AF5AC2}" presName="negativeSpace" presStyleCnt="0"/>
      <dgm:spPr/>
    </dgm:pt>
    <dgm:pt modelId="{FB20FF5F-D131-4A8A-AEBC-01A2B84D6655}" type="pres">
      <dgm:prSet presAssocID="{CA58FE74-4619-4E47-BA6C-E0CD35AF5AC2}" presName="childText" presStyleLbl="conFgAcc1" presStyleIdx="3" presStyleCnt="5">
        <dgm:presLayoutVars>
          <dgm:bulletEnabled val="1"/>
        </dgm:presLayoutVars>
      </dgm:prSet>
      <dgm:spPr/>
    </dgm:pt>
    <dgm:pt modelId="{AC1FEB9E-7ED9-4E44-9D47-B63AE5862158}" type="pres">
      <dgm:prSet presAssocID="{5723A07A-E737-45B0-B84E-97FB4DE86580}" presName="spaceBetweenRectangles" presStyleCnt="0"/>
      <dgm:spPr/>
    </dgm:pt>
    <dgm:pt modelId="{04A221FB-3A34-4804-9E1E-FAA254BEF819}" type="pres">
      <dgm:prSet presAssocID="{D3284563-CEAB-43B3-81C4-5F6C081CBB78}" presName="parentLin" presStyleCnt="0"/>
      <dgm:spPr/>
    </dgm:pt>
    <dgm:pt modelId="{09CBCBA7-E2EE-4654-BCFB-AB2C2D77E66B}" type="pres">
      <dgm:prSet presAssocID="{D3284563-CEAB-43B3-81C4-5F6C081CBB78}" presName="parentLeftMargin" presStyleCnt="0"/>
      <dgm:spPr/>
    </dgm:pt>
    <dgm:pt modelId="{F8B30F84-9FC1-4455-B8FC-CA5DC2189586}" type="pres">
      <dgm:prSet presAssocID="{D3284563-CEAB-43B3-81C4-5F6C081CBB78}" presName="parentText" presStyleLbl="node1" presStyleIdx="4" presStyleCnt="5">
        <dgm:presLayoutVars>
          <dgm:chMax val="0"/>
          <dgm:bulletEnabled val="1"/>
        </dgm:presLayoutVars>
      </dgm:prSet>
      <dgm:spPr/>
    </dgm:pt>
    <dgm:pt modelId="{75AF99AA-34AA-4169-A0AA-91E0CC0C2D15}" type="pres">
      <dgm:prSet presAssocID="{D3284563-CEAB-43B3-81C4-5F6C081CBB78}" presName="negativeSpace" presStyleCnt="0"/>
      <dgm:spPr/>
    </dgm:pt>
    <dgm:pt modelId="{F855875C-E8B4-4273-8C6C-6A8EC3091B3C}" type="pres">
      <dgm:prSet presAssocID="{D3284563-CEAB-43B3-81C4-5F6C081CBB78}" presName="childText" presStyleLbl="conFgAcc1" presStyleIdx="4" presStyleCnt="5">
        <dgm:presLayoutVars>
          <dgm:bulletEnabled val="1"/>
        </dgm:presLayoutVars>
      </dgm:prSet>
      <dgm:spPr/>
    </dgm:pt>
  </dgm:ptLst>
  <dgm:cxnLst>
    <dgm:cxn modelId="{046EA48B-268D-400F-B50F-630D589658DB}" srcId="{26C320EB-5352-40AA-A0A9-C13066E1373C}" destId="{7D2B9517-0CC0-4E91-935C-71FD08F0B524}" srcOrd="0" destOrd="0" parTransId="{45FB1D6F-BB5A-4047-96AA-FD41B1A3C1FF}" sibTransId="{4E6EDF1B-61BB-4B21-87AB-F3F010A6B30D}"/>
    <dgm:cxn modelId="{2364BBF9-093E-45D4-81E6-ED768CDF2123}" srcId="{7D2B9517-0CC0-4E91-935C-71FD08F0B524}" destId="{A59D02A4-DB3C-4719-BCC1-2F4DA574A57E}" srcOrd="0" destOrd="0" parTransId="{88E71B2E-3FA6-4516-8AB1-5696FD7B930F}" sibTransId="{37BEEB60-B891-4218-BC49-1BE35FCC5649}"/>
    <dgm:cxn modelId="{CB63FA40-E2F7-4146-932D-A04DF6EC79BB}" srcId="{26C320EB-5352-40AA-A0A9-C13066E1373C}" destId="{B77E540E-A9A9-4BFB-8A3B-816592F7E313}" srcOrd="1" destOrd="0" parTransId="{6C192D3C-B4C9-4B59-9389-7A6E5AE1F14D}" sibTransId="{3B3AE1A0-BA98-45D1-9ED1-1208B3803F47}"/>
    <dgm:cxn modelId="{9C41B142-0922-4922-98F3-DC0B16BE0395}" srcId="{B77E540E-A9A9-4BFB-8A3B-816592F7E313}" destId="{3EDB9FD8-3B96-444D-939A-D63078B4BD26}" srcOrd="0" destOrd="1" parTransId="{1A86EA6A-9CAF-4F34-9401-88E303E8292E}" sibTransId="{FFB6EA67-8847-4D77-A3C3-5163D633B324}"/>
    <dgm:cxn modelId="{C15F09BF-7FB9-4C1D-B3C9-1BFBB1D2AFFF}" srcId="{26C320EB-5352-40AA-A0A9-C13066E1373C}" destId="{773C5012-55F9-436E-B78B-2A38D8AAA0C0}" srcOrd="2" destOrd="0" parTransId="{E1399106-9BE2-43F4-9430-F473CB36780F}" sibTransId="{507A6FE3-4D55-4ED6-A973-429D64C5DF28}"/>
    <dgm:cxn modelId="{37D8E54A-AB33-49DF-9A89-22987D206920}" srcId="{773C5012-55F9-436E-B78B-2A38D8AAA0C0}" destId="{28EC8777-0747-480D-BF3F-F9419CC93EDD}" srcOrd="0" destOrd="2" parTransId="{DE556923-B684-48CB-80B3-3774BF35B0B0}" sibTransId="{AE179AB7-3DDC-4D47-8C16-0D7925B5A4AD}"/>
    <dgm:cxn modelId="{D3AF90D3-ECA9-468C-B1E1-83DE8D5DF44B}" srcId="{26C320EB-5352-40AA-A0A9-C13066E1373C}" destId="{CA58FE74-4619-4E47-BA6C-E0CD35AF5AC2}" srcOrd="3" destOrd="0" parTransId="{EBAD4DA7-135F-4F4E-9475-804E7DC205D2}" sibTransId="{5723A07A-E737-45B0-B84E-97FB4DE86580}"/>
    <dgm:cxn modelId="{76A97348-34BB-4819-B68F-B5B4668E2A2F}" srcId="{CA58FE74-4619-4E47-BA6C-E0CD35AF5AC2}" destId="{A34F73D2-CC42-4152-A6F1-0648FB14F97F}" srcOrd="0" destOrd="3" parTransId="{E9D6CE14-8C65-495F-80AD-A3DD3D89ABA1}" sibTransId="{4B5CB900-BA71-4717-BAA2-8258391F71ED}"/>
    <dgm:cxn modelId="{06B6F65B-146A-4D9E-9665-A12E799DC663}" srcId="{26C320EB-5352-40AA-A0A9-C13066E1373C}" destId="{D3284563-CEAB-43B3-81C4-5F6C081CBB78}" srcOrd="4" destOrd="0" parTransId="{A2E240DA-ABFA-4A24-BE34-ABE926603D67}" sibTransId="{2E43EE94-FE21-4F90-81B3-CED5B1ECC8C9}"/>
    <dgm:cxn modelId="{EA181EEB-BBCF-492E-8F58-D7AF1885CF8D}" srcId="{D3284563-CEAB-43B3-81C4-5F6C081CBB78}" destId="{EDEEE7AB-685F-4021-BA47-1D82335F64C9}" srcOrd="0" destOrd="4" parTransId="{340CFB9A-AE56-4547-BC9B-E6290EB61352}" sibTransId="{097071CD-75B3-416B-8BA5-D9E0C8313970}"/>
    <dgm:cxn modelId="{8D98AF88-929A-4DE4-B613-6125077B040A}" type="presOf" srcId="{26C320EB-5352-40AA-A0A9-C13066E1373C}" destId="{E5EECCA3-F875-4B71-92CC-9CCDFB7DBFEF}" srcOrd="0" destOrd="0" presId="urn:microsoft.com/office/officeart/2005/8/layout/list1"/>
    <dgm:cxn modelId="{A34A36CE-17A6-41E7-ACB3-B5D40E2F2BCC}" type="presParOf" srcId="{E5EECCA3-F875-4B71-92CC-9CCDFB7DBFEF}" destId="{5C9CF6AE-CFA2-4BBF-BB81-6CA2B8C9F7F2}" srcOrd="0" destOrd="0" presId="urn:microsoft.com/office/officeart/2005/8/layout/list1"/>
    <dgm:cxn modelId="{50D27FC7-46EE-403C-97FD-0BDCB63AF1FB}" type="presParOf" srcId="{5C9CF6AE-CFA2-4BBF-BB81-6CA2B8C9F7F2}" destId="{85AE7048-71C4-48A6-9EA2-C764ABAB88A3}" srcOrd="0" destOrd="0" presId="urn:microsoft.com/office/officeart/2005/8/layout/list1"/>
    <dgm:cxn modelId="{50AA2825-C636-4CAA-87D9-70EBD4520445}" type="presOf" srcId="{7D2B9517-0CC0-4E91-935C-71FD08F0B524}" destId="{85AE7048-71C4-48A6-9EA2-C764ABAB88A3}" srcOrd="0" destOrd="0" presId="urn:microsoft.com/office/officeart/2005/8/layout/list1"/>
    <dgm:cxn modelId="{E784D795-0206-4378-82CA-5BF52E5FB49D}" type="presParOf" srcId="{5C9CF6AE-CFA2-4BBF-BB81-6CA2B8C9F7F2}" destId="{BD7F17D5-9B19-4D23-8CA4-F2234E8C012E}" srcOrd="1" destOrd="0" presId="urn:microsoft.com/office/officeart/2005/8/layout/list1"/>
    <dgm:cxn modelId="{8AD01104-7D40-4FB3-81F0-BC2A01EF10B4}" type="presOf" srcId="{7D2B9517-0CC0-4E91-935C-71FD08F0B524}" destId="{BD7F17D5-9B19-4D23-8CA4-F2234E8C012E}" srcOrd="0" destOrd="0" presId="urn:microsoft.com/office/officeart/2005/8/layout/list1"/>
    <dgm:cxn modelId="{6082E44B-0031-41B5-BF08-80A5640E606E}" type="presParOf" srcId="{E5EECCA3-F875-4B71-92CC-9CCDFB7DBFEF}" destId="{CA5C9B46-A369-4C8C-8A93-258606E56699}" srcOrd="1" destOrd="0" presId="urn:microsoft.com/office/officeart/2005/8/layout/list1"/>
    <dgm:cxn modelId="{1EF92EF0-F736-4B82-AD2C-D8847D839743}" type="presParOf" srcId="{E5EECCA3-F875-4B71-92CC-9CCDFB7DBFEF}" destId="{6A890C83-B350-4643-B712-4EFFC2D0B697}" srcOrd="2" destOrd="0" presId="urn:microsoft.com/office/officeart/2005/8/layout/list1"/>
    <dgm:cxn modelId="{1A72CD24-3084-41E6-BB40-04B20BB70945}" type="presOf" srcId="{A59D02A4-DB3C-4719-BCC1-2F4DA574A57E}" destId="{6A890C83-B350-4643-B712-4EFFC2D0B697}" srcOrd="0" destOrd="0" presId="urn:microsoft.com/office/officeart/2005/8/layout/list1"/>
    <dgm:cxn modelId="{26263CE8-006A-44F3-AB34-DF818BB7D8DF}" type="presParOf" srcId="{E5EECCA3-F875-4B71-92CC-9CCDFB7DBFEF}" destId="{73ED0957-C3C6-4D8F-A0ED-6D5C476025BB}" srcOrd="3" destOrd="0" presId="urn:microsoft.com/office/officeart/2005/8/layout/list1"/>
    <dgm:cxn modelId="{536FDC61-0EFD-4DBA-84BF-3F8A6864EFB2}" type="presParOf" srcId="{E5EECCA3-F875-4B71-92CC-9CCDFB7DBFEF}" destId="{DEEF424C-591E-4ABA-835A-61E757D7377E}" srcOrd="4" destOrd="0" presId="urn:microsoft.com/office/officeart/2005/8/layout/list1"/>
    <dgm:cxn modelId="{B59F86D0-D9EC-4C16-9957-E7213DAEB130}" type="presParOf" srcId="{DEEF424C-591E-4ABA-835A-61E757D7377E}" destId="{59960B58-EB15-40ED-8804-220713F13C02}" srcOrd="0" destOrd="4" presId="urn:microsoft.com/office/officeart/2005/8/layout/list1"/>
    <dgm:cxn modelId="{778F6198-7A6B-48CE-8211-7043A0A3BC62}" type="presOf" srcId="{B77E540E-A9A9-4BFB-8A3B-816592F7E313}" destId="{59960B58-EB15-40ED-8804-220713F13C02}" srcOrd="0" destOrd="0" presId="urn:microsoft.com/office/officeart/2005/8/layout/list1"/>
    <dgm:cxn modelId="{476AB822-41E9-499E-8E87-320CBD84D1BD}" type="presParOf" srcId="{DEEF424C-591E-4ABA-835A-61E757D7377E}" destId="{B2DB7D2E-CD15-4A6F-BA10-98388FF70AEC}" srcOrd="1" destOrd="4" presId="urn:microsoft.com/office/officeart/2005/8/layout/list1"/>
    <dgm:cxn modelId="{579CB462-5F6E-4EDC-9097-C0593439AB1D}" type="presOf" srcId="{B77E540E-A9A9-4BFB-8A3B-816592F7E313}" destId="{B2DB7D2E-CD15-4A6F-BA10-98388FF70AEC}" srcOrd="0" destOrd="0" presId="urn:microsoft.com/office/officeart/2005/8/layout/list1"/>
    <dgm:cxn modelId="{4DBD2DC7-5654-4459-83ED-F4CD8C8CA04A}" type="presParOf" srcId="{E5EECCA3-F875-4B71-92CC-9CCDFB7DBFEF}" destId="{42F12ED7-C9DC-4276-8372-C1C83962BEB3}" srcOrd="5" destOrd="0" presId="urn:microsoft.com/office/officeart/2005/8/layout/list1"/>
    <dgm:cxn modelId="{1451D95D-2EE9-4677-9DBC-3C0C87FE2609}" type="presParOf" srcId="{E5EECCA3-F875-4B71-92CC-9CCDFB7DBFEF}" destId="{D2E4814C-4817-4455-A588-D80411B8D12D}" srcOrd="6" destOrd="0" presId="urn:microsoft.com/office/officeart/2005/8/layout/list1"/>
    <dgm:cxn modelId="{5F7B212A-A911-45F6-82FD-C5E6B8365731}" type="presOf" srcId="{3EDB9FD8-3B96-444D-939A-D63078B4BD26}" destId="{D2E4814C-4817-4455-A588-D80411B8D12D}" srcOrd="0" destOrd="0" presId="urn:microsoft.com/office/officeart/2005/8/layout/list1"/>
    <dgm:cxn modelId="{7D5715C5-D155-4CB5-B798-07087014EBF3}" type="presParOf" srcId="{E5EECCA3-F875-4B71-92CC-9CCDFB7DBFEF}" destId="{5BD4E046-2EF2-4F0A-ACA6-1A3BA302A34E}" srcOrd="7" destOrd="0" presId="urn:microsoft.com/office/officeart/2005/8/layout/list1"/>
    <dgm:cxn modelId="{6315F84F-9521-4B77-8766-603F0C7A337F}" type="presParOf" srcId="{E5EECCA3-F875-4B71-92CC-9CCDFB7DBFEF}" destId="{667CAF5C-37C0-43B7-8B7E-02CCA3754DB9}" srcOrd="8" destOrd="0" presId="urn:microsoft.com/office/officeart/2005/8/layout/list1"/>
    <dgm:cxn modelId="{D87AB767-348C-4006-B4FC-073072E7D134}" type="presParOf" srcId="{667CAF5C-37C0-43B7-8B7E-02CCA3754DB9}" destId="{58B158CB-C1D2-4676-88E6-6B3937A00A96}" srcOrd="0" destOrd="8" presId="urn:microsoft.com/office/officeart/2005/8/layout/list1"/>
    <dgm:cxn modelId="{D7B43931-78D7-4328-8A2F-53B616521967}" type="presOf" srcId="{773C5012-55F9-436E-B78B-2A38D8AAA0C0}" destId="{58B158CB-C1D2-4676-88E6-6B3937A00A96}" srcOrd="0" destOrd="0" presId="urn:microsoft.com/office/officeart/2005/8/layout/list1"/>
    <dgm:cxn modelId="{7DD19F4B-5773-4C93-8FBC-E150BB4D9FA0}" type="presParOf" srcId="{667CAF5C-37C0-43B7-8B7E-02CCA3754DB9}" destId="{D0971512-D8E1-4E4B-89F4-FF2EB164C196}" srcOrd="1" destOrd="8" presId="urn:microsoft.com/office/officeart/2005/8/layout/list1"/>
    <dgm:cxn modelId="{648E42ED-D7D0-4B81-B4FF-CC070054D8C3}" type="presOf" srcId="{773C5012-55F9-436E-B78B-2A38D8AAA0C0}" destId="{D0971512-D8E1-4E4B-89F4-FF2EB164C196}" srcOrd="0" destOrd="0" presId="urn:microsoft.com/office/officeart/2005/8/layout/list1"/>
    <dgm:cxn modelId="{C460EC94-FA7D-46AB-A2BF-485BA5D54FEA}" type="presParOf" srcId="{E5EECCA3-F875-4B71-92CC-9CCDFB7DBFEF}" destId="{05E10EBB-C85A-471E-9935-B48B9C39A12E}" srcOrd="9" destOrd="0" presId="urn:microsoft.com/office/officeart/2005/8/layout/list1"/>
    <dgm:cxn modelId="{2189C62D-8900-4D90-A99C-E1FBCFFE12FB}" type="presParOf" srcId="{E5EECCA3-F875-4B71-92CC-9CCDFB7DBFEF}" destId="{1F055725-8984-42CB-98CB-8E7728DD5EAB}" srcOrd="10" destOrd="0" presId="urn:microsoft.com/office/officeart/2005/8/layout/list1"/>
    <dgm:cxn modelId="{A779B5B7-B8A6-478C-8B31-4FB9D4C1ADE7}" type="presOf" srcId="{28EC8777-0747-480D-BF3F-F9419CC93EDD}" destId="{1F055725-8984-42CB-98CB-8E7728DD5EAB}" srcOrd="0" destOrd="0" presId="urn:microsoft.com/office/officeart/2005/8/layout/list1"/>
    <dgm:cxn modelId="{1C92B159-DE5B-481F-AE40-1FB9F2C03A86}" type="presParOf" srcId="{E5EECCA3-F875-4B71-92CC-9CCDFB7DBFEF}" destId="{5785404B-F53E-4CF2-A702-90A46E89CED8}" srcOrd="11" destOrd="0" presId="urn:microsoft.com/office/officeart/2005/8/layout/list1"/>
    <dgm:cxn modelId="{3B4E454D-13C8-4AAA-A46E-C4AE284263CF}" type="presParOf" srcId="{E5EECCA3-F875-4B71-92CC-9CCDFB7DBFEF}" destId="{EF963990-07B7-4DBC-8CFE-C86D15B61BB6}" srcOrd="12" destOrd="0" presId="urn:microsoft.com/office/officeart/2005/8/layout/list1"/>
    <dgm:cxn modelId="{D1AC7CBF-23E0-4056-B576-F378D86286A4}" type="presParOf" srcId="{EF963990-07B7-4DBC-8CFE-C86D15B61BB6}" destId="{AEA4B341-6C57-43B8-BC42-9813D43D1335}" srcOrd="0" destOrd="12" presId="urn:microsoft.com/office/officeart/2005/8/layout/list1"/>
    <dgm:cxn modelId="{627E15AA-B07E-4C14-850E-C34C053E41E9}" type="presOf" srcId="{CA58FE74-4619-4E47-BA6C-E0CD35AF5AC2}" destId="{AEA4B341-6C57-43B8-BC42-9813D43D1335}" srcOrd="0" destOrd="0" presId="urn:microsoft.com/office/officeart/2005/8/layout/list1"/>
    <dgm:cxn modelId="{B9F42CDB-594D-49C4-B084-A5C3DAA20FF2}" type="presParOf" srcId="{EF963990-07B7-4DBC-8CFE-C86D15B61BB6}" destId="{DD07B078-3354-4F1B-9438-E4F95C4B43A6}" srcOrd="1" destOrd="12" presId="urn:microsoft.com/office/officeart/2005/8/layout/list1"/>
    <dgm:cxn modelId="{AD3ADF01-EAAF-4B8C-91D6-91A1460E42F4}" type="presOf" srcId="{CA58FE74-4619-4E47-BA6C-E0CD35AF5AC2}" destId="{DD07B078-3354-4F1B-9438-E4F95C4B43A6}" srcOrd="0" destOrd="0" presId="urn:microsoft.com/office/officeart/2005/8/layout/list1"/>
    <dgm:cxn modelId="{D6E7C2D4-EB8B-4578-BBB5-906E7481E97C}" type="presParOf" srcId="{E5EECCA3-F875-4B71-92CC-9CCDFB7DBFEF}" destId="{98F9047E-C8BE-4990-B6F7-84F4581E1FEA}" srcOrd="13" destOrd="0" presId="urn:microsoft.com/office/officeart/2005/8/layout/list1"/>
    <dgm:cxn modelId="{BA5B8C4F-F926-49C7-88A6-A5DC48D9D667}" type="presParOf" srcId="{E5EECCA3-F875-4B71-92CC-9CCDFB7DBFEF}" destId="{FB20FF5F-D131-4A8A-AEBC-01A2B84D6655}" srcOrd="14" destOrd="0" presId="urn:microsoft.com/office/officeart/2005/8/layout/list1"/>
    <dgm:cxn modelId="{E86E8334-7EA5-4962-8C54-129329D50071}" type="presOf" srcId="{A34F73D2-CC42-4152-A6F1-0648FB14F97F}" destId="{FB20FF5F-D131-4A8A-AEBC-01A2B84D6655}" srcOrd="0" destOrd="0" presId="urn:microsoft.com/office/officeart/2005/8/layout/list1"/>
    <dgm:cxn modelId="{4FDC4DE0-5AB3-4728-9542-E1B930A3621E}" type="presParOf" srcId="{E5EECCA3-F875-4B71-92CC-9CCDFB7DBFEF}" destId="{AC1FEB9E-7ED9-4E44-9D47-B63AE5862158}" srcOrd="15" destOrd="0" presId="urn:microsoft.com/office/officeart/2005/8/layout/list1"/>
    <dgm:cxn modelId="{E66EAD9D-3984-4A6A-8A3C-6B2FEF94DA1B}" type="presParOf" srcId="{E5EECCA3-F875-4B71-92CC-9CCDFB7DBFEF}" destId="{04A221FB-3A34-4804-9E1E-FAA254BEF819}" srcOrd="16" destOrd="0" presId="urn:microsoft.com/office/officeart/2005/8/layout/list1"/>
    <dgm:cxn modelId="{0FA893CB-2513-449D-8E1E-62FBA0E54A46}" type="presParOf" srcId="{04A221FB-3A34-4804-9E1E-FAA254BEF819}" destId="{09CBCBA7-E2EE-4654-BCFB-AB2C2D77E66B}" srcOrd="0" destOrd="16" presId="urn:microsoft.com/office/officeart/2005/8/layout/list1"/>
    <dgm:cxn modelId="{D11B9BFF-9B21-4485-830D-81E5FCA3F1CB}" type="presOf" srcId="{D3284563-CEAB-43B3-81C4-5F6C081CBB78}" destId="{09CBCBA7-E2EE-4654-BCFB-AB2C2D77E66B}" srcOrd="0" destOrd="0" presId="urn:microsoft.com/office/officeart/2005/8/layout/list1"/>
    <dgm:cxn modelId="{BF3BABE3-A97B-47A8-B5D5-0421D6BD63A5}" type="presParOf" srcId="{04A221FB-3A34-4804-9E1E-FAA254BEF819}" destId="{F8B30F84-9FC1-4455-B8FC-CA5DC2189586}" srcOrd="1" destOrd="16" presId="urn:microsoft.com/office/officeart/2005/8/layout/list1"/>
    <dgm:cxn modelId="{F18B67C7-FF20-480A-9AEA-D469F3976CF5}" type="presOf" srcId="{D3284563-CEAB-43B3-81C4-5F6C081CBB78}" destId="{F8B30F84-9FC1-4455-B8FC-CA5DC2189586}" srcOrd="0" destOrd="0" presId="urn:microsoft.com/office/officeart/2005/8/layout/list1"/>
    <dgm:cxn modelId="{8A261728-96B8-49A4-934C-A4146DBF7A54}" type="presParOf" srcId="{E5EECCA3-F875-4B71-92CC-9CCDFB7DBFEF}" destId="{75AF99AA-34AA-4169-A0AA-91E0CC0C2D15}" srcOrd="17" destOrd="0" presId="urn:microsoft.com/office/officeart/2005/8/layout/list1"/>
    <dgm:cxn modelId="{64B5CF32-D8F3-4A01-98F1-5B4198357F34}" type="presParOf" srcId="{E5EECCA3-F875-4B71-92CC-9CCDFB7DBFEF}" destId="{F855875C-E8B4-4273-8C6C-6A8EC3091B3C}" srcOrd="18" destOrd="0" presId="urn:microsoft.com/office/officeart/2005/8/layout/list1"/>
    <dgm:cxn modelId="{7BA4042D-D557-472E-AF49-3D82939E8591}" type="presOf" srcId="{EDEEE7AB-685F-4021-BA47-1D82335F64C9}" destId="{F855875C-E8B4-4273-8C6C-6A8EC3091B3C}" srcOrd="0"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6C320EB-5352-40AA-A0A9-C13066E1373C}" type="doc">
      <dgm:prSet loTypeId="list" loCatId="list" qsTypeId="urn:microsoft.com/office/officeart/2005/8/quickstyle/simple1" qsCatId="simple" csTypeId="urn:microsoft.com/office/officeart/2005/8/colors/accent1_2" csCatId="accent1" phldr="0"/>
      <dgm:spPr/>
      <dgm:t>
        <a:bodyPr/>
        <a:p>
          <a:endParaRPr lang="zh-CN" altLang="en-US"/>
        </a:p>
      </dgm:t>
    </dgm:pt>
    <dgm:pt modelId="{7D2B9517-0CC0-4E91-935C-71FD08F0B524}">
      <dgm:prSet phldr="0" custT="1"/>
      <dgm:spPr/>
      <dgm:t>
        <a:bodyPr vert="horz" wrap="square"/>
        <a:p>
          <a:pPr algn="ctr">
            <a:lnSpc>
              <a:spcPct val="100000"/>
            </a:lnSpc>
            <a:spcBef>
              <a:spcPct val="0"/>
            </a:spcBef>
            <a:spcAft>
              <a:spcPct val="35000"/>
            </a:spcAft>
          </a:pPr>
          <a:r>
            <a:rPr lang="en-US" sz="3200" b="1">
              <a:latin typeface="Arial Bold" panose="020B0604020202090204" charset="0"/>
              <a:cs typeface="Arial Bold" panose="020B0604020202090204" charset="0"/>
            </a:rPr>
            <a:t>who</a:t>
          </a:r>
          <a:endParaRPr lang="en-US" sz="3200" b="1">
            <a:latin typeface="Arial Bold" panose="020B0604020202090204" charset="0"/>
            <a:cs typeface="Arial Bold" panose="020B0604020202090204" charset="0"/>
          </a:endParaRPr>
        </a:p>
      </dgm:t>
    </dgm:pt>
    <dgm:pt modelId="{45FB1D6F-BB5A-4047-96AA-FD41B1A3C1FF}" cxnId="{046EA48B-268D-400F-B50F-630D589658DB}" type="parTrans">
      <dgm:prSet/>
      <dgm:spPr/>
    </dgm:pt>
    <dgm:pt modelId="{4E6EDF1B-61BB-4B21-87AB-F3F010A6B30D}" cxnId="{046EA48B-268D-400F-B50F-630D589658DB}" type="sibTrans">
      <dgm:prSet/>
      <dgm:spPr/>
    </dgm:pt>
    <dgm:pt modelId="{A59D02A4-DB3C-4719-BCC1-2F4DA574A57E}">
      <dgm:prSet phldr="0" custT="0"/>
      <dgm:spPr/>
      <dgm:t>
        <a:bodyPr vert="horz" wrap="square"/>
        <a:p>
          <a:pPr algn="ctr"/>
          <a:r>
            <a:rPr/>
            <a:t/>
          </a:r>
          <a:endParaRPr/>
        </a:p>
      </dgm:t>
    </dgm:pt>
    <dgm:pt modelId="{88E71B2E-3FA6-4516-8AB1-5696FD7B930F}" cxnId="{2364BBF9-093E-45D4-81E6-ED768CDF2123}" type="parTrans">
      <dgm:prSet/>
      <dgm:spPr/>
    </dgm:pt>
    <dgm:pt modelId="{37BEEB60-B891-4218-BC49-1BE35FCC5649}" cxnId="{2364BBF9-093E-45D4-81E6-ED768CDF2123}" type="sibTrans">
      <dgm:prSet/>
      <dgm:spPr/>
    </dgm:pt>
    <dgm:pt modelId="{B77E540E-A9A9-4BFB-8A3B-816592F7E313}">
      <dgm:prSet phldr="0" custT="1"/>
      <dgm:spPr/>
      <dgm:t>
        <a:bodyPr vert="horz" wrap="square"/>
        <a:p>
          <a:pPr algn="ctr">
            <a:lnSpc>
              <a:spcPct val="100000"/>
            </a:lnSpc>
            <a:spcBef>
              <a:spcPct val="0"/>
            </a:spcBef>
            <a:spcAft>
              <a:spcPct val="35000"/>
            </a:spcAft>
          </a:pPr>
          <a:r>
            <a:rPr lang="en-US" sz="3200" b="1">
              <a:latin typeface="Arial Bold" panose="020B0604020202090204" charset="0"/>
              <a:cs typeface="Arial Bold" panose="020B0604020202090204" charset="0"/>
            </a:rPr>
            <a:t>where</a:t>
          </a:r>
          <a:r>
            <a:rPr lang="en-US" sz="3200" b="1">
              <a:latin typeface="Arial Bold" panose="020B0604020202090204" charset="0"/>
              <a:cs typeface="Arial Bold" panose="020B0604020202090204" charset="0"/>
            </a:rPr>
            <a:t/>
          </a:r>
          <a:endParaRPr lang="en-US" sz="3200" b="1">
            <a:latin typeface="Arial Bold" panose="020B0604020202090204" charset="0"/>
            <a:cs typeface="Arial Bold" panose="020B0604020202090204" charset="0"/>
          </a:endParaRPr>
        </a:p>
      </dgm:t>
    </dgm:pt>
    <dgm:pt modelId="{6C192D3C-B4C9-4B59-9389-7A6E5AE1F14D}" cxnId="{CB63FA40-E2F7-4146-932D-A04DF6EC79BB}" type="parTrans">
      <dgm:prSet/>
      <dgm:spPr/>
    </dgm:pt>
    <dgm:pt modelId="{3B3AE1A0-BA98-45D1-9ED1-1208B3803F47}" cxnId="{CB63FA40-E2F7-4146-932D-A04DF6EC79BB}" type="sibTrans">
      <dgm:prSet/>
      <dgm:spPr/>
    </dgm:pt>
    <dgm:pt modelId="{3EDB9FD8-3B96-444D-939A-D63078B4BD26}">
      <dgm:prSet phldr="0" custT="0"/>
      <dgm:spPr/>
      <dgm:t>
        <a:bodyPr vert="horz" wrap="square"/>
        <a:p>
          <a:pPr algn="ctr"/>
          <a:r>
            <a:rPr/>
            <a:t/>
          </a:r>
          <a:endParaRPr/>
        </a:p>
      </dgm:t>
    </dgm:pt>
    <dgm:pt modelId="{1A86EA6A-9CAF-4F34-9401-88E303E8292E}" cxnId="{9C41B142-0922-4922-98F3-DC0B16BE0395}" type="parTrans">
      <dgm:prSet/>
      <dgm:spPr/>
    </dgm:pt>
    <dgm:pt modelId="{FFB6EA67-8847-4D77-A3C3-5163D633B324}" cxnId="{9C41B142-0922-4922-98F3-DC0B16BE0395}" type="sibTrans">
      <dgm:prSet/>
      <dgm:spPr/>
    </dgm:pt>
    <dgm:pt modelId="{773C5012-55F9-436E-B78B-2A38D8AAA0C0}">
      <dgm:prSet phldrT="[文本]" phldr="0" custT="1"/>
      <dgm:spPr/>
      <dgm:t>
        <a:bodyPr vert="horz" wrap="square"/>
        <a:p>
          <a:pPr algn="ctr">
            <a:lnSpc>
              <a:spcPct val="100000"/>
            </a:lnSpc>
            <a:spcBef>
              <a:spcPct val="0"/>
            </a:spcBef>
            <a:spcAft>
              <a:spcPct val="35000"/>
            </a:spcAft>
          </a:pPr>
          <a:r>
            <a:rPr lang="en-US" altLang="zh-CN" sz="3200" b="1">
              <a:latin typeface="Arial Bold" panose="020B0604020202090204" charset="0"/>
              <a:cs typeface="Arial Bold" panose="020B0604020202090204" charset="0"/>
            </a:rPr>
            <a:t>when</a:t>
          </a:r>
          <a:endParaRPr lang="en-US" altLang="zh-CN" sz="3200" b="1">
            <a:latin typeface="Arial Bold" panose="020B0604020202090204" charset="0"/>
            <a:cs typeface="Arial Bold" panose="020B0604020202090204" charset="0"/>
          </a:endParaRPr>
        </a:p>
      </dgm:t>
    </dgm:pt>
    <dgm:pt modelId="{E1399106-9BE2-43F4-9430-F473CB36780F}" cxnId="{C15F09BF-7FB9-4C1D-B3C9-1BFBB1D2AFFF}" type="parTrans">
      <dgm:prSet/>
      <dgm:spPr/>
      <dgm:t>
        <a:bodyPr/>
        <a:p>
          <a:endParaRPr lang="zh-CN" altLang="en-US"/>
        </a:p>
      </dgm:t>
    </dgm:pt>
    <dgm:pt modelId="{507A6FE3-4D55-4ED6-A973-429D64C5DF28}" cxnId="{C15F09BF-7FB9-4C1D-B3C9-1BFBB1D2AFFF}" type="sibTrans">
      <dgm:prSet/>
      <dgm:spPr/>
      <dgm:t>
        <a:bodyPr/>
        <a:p>
          <a:endParaRPr lang="zh-CN" altLang="en-US"/>
        </a:p>
      </dgm:t>
    </dgm:pt>
    <dgm:pt modelId="{28EC8777-0747-480D-BF3F-F9419CC93EDD}">
      <dgm:prSet phldr="0" custT="0"/>
      <dgm:spPr/>
      <dgm:t>
        <a:bodyPr vert="horz" wrap="square"/>
        <a:p>
          <a:pPr algn="ctr"/>
          <a:r>
            <a:rPr/>
            <a:t/>
          </a:r>
          <a:endParaRPr/>
        </a:p>
      </dgm:t>
    </dgm:pt>
    <dgm:pt modelId="{DE556923-B684-48CB-80B3-3774BF35B0B0}" cxnId="{37D8E54A-AB33-49DF-9A89-22987D206920}" type="parTrans">
      <dgm:prSet/>
      <dgm:spPr/>
    </dgm:pt>
    <dgm:pt modelId="{AE179AB7-3DDC-4D47-8C16-0D7925B5A4AD}" cxnId="{37D8E54A-AB33-49DF-9A89-22987D206920}" type="sibTrans">
      <dgm:prSet/>
      <dgm:spPr/>
    </dgm:pt>
    <dgm:pt modelId="{CA58FE74-4619-4E47-BA6C-E0CD35AF5AC2}">
      <dgm:prSet phldrT="[文本]" phldr="0" custT="1"/>
      <dgm:spPr/>
      <dgm:t>
        <a:bodyPr vert="horz" wrap="square"/>
        <a:p>
          <a:pPr algn="ctr">
            <a:lnSpc>
              <a:spcPct val="100000"/>
            </a:lnSpc>
            <a:spcBef>
              <a:spcPct val="0"/>
            </a:spcBef>
            <a:spcAft>
              <a:spcPct val="35000"/>
            </a:spcAft>
          </a:pPr>
          <a:r>
            <a:rPr lang="en-US" altLang="zh-CN" sz="3200" b="1">
              <a:latin typeface="Arial Bold" panose="020B0604020202090204" charset="0"/>
              <a:cs typeface="Arial Bold" panose="020B0604020202090204" charset="0"/>
            </a:rPr>
            <a:t>what</a:t>
          </a:r>
          <a:r>
            <a:rPr lang="en-US" altLang="zh-CN" sz="3200" b="1">
              <a:latin typeface="Arial Bold" panose="020B0604020202090204" charset="0"/>
              <a:cs typeface="Arial Bold" panose="020B0604020202090204" charset="0"/>
            </a:rPr>
            <a:t/>
          </a:r>
          <a:endParaRPr lang="en-US" altLang="zh-CN" sz="3200" b="1">
            <a:latin typeface="Arial Bold" panose="020B0604020202090204" charset="0"/>
            <a:cs typeface="Arial Bold" panose="020B0604020202090204" charset="0"/>
          </a:endParaRPr>
        </a:p>
      </dgm:t>
    </dgm:pt>
    <dgm:pt modelId="{EBAD4DA7-135F-4F4E-9475-804E7DC205D2}" cxnId="{D3AF90D3-ECA9-468C-B1E1-83DE8D5DF44B}" type="parTrans">
      <dgm:prSet/>
      <dgm:spPr/>
      <dgm:t>
        <a:bodyPr/>
        <a:p>
          <a:endParaRPr lang="zh-CN" altLang="en-US"/>
        </a:p>
      </dgm:t>
    </dgm:pt>
    <dgm:pt modelId="{5723A07A-E737-45B0-B84E-97FB4DE86580}" cxnId="{D3AF90D3-ECA9-468C-B1E1-83DE8D5DF44B}" type="sibTrans">
      <dgm:prSet/>
      <dgm:spPr/>
      <dgm:t>
        <a:bodyPr/>
        <a:p>
          <a:endParaRPr lang="zh-CN" altLang="en-US"/>
        </a:p>
      </dgm:t>
    </dgm:pt>
    <dgm:pt modelId="{A34F73D2-CC42-4152-A6F1-0648FB14F97F}">
      <dgm:prSet phldr="0" custT="0"/>
      <dgm:spPr/>
      <dgm:t>
        <a:bodyPr vert="horz" wrap="square"/>
        <a:p>
          <a:pPr algn="ctr"/>
          <a:r>
            <a:rPr/>
            <a:t/>
          </a:r>
          <a:endParaRPr/>
        </a:p>
      </dgm:t>
    </dgm:pt>
    <dgm:pt modelId="{E9D6CE14-8C65-495F-80AD-A3DD3D89ABA1}" cxnId="{76A97348-34BB-4819-B68F-B5B4668E2A2F}" type="parTrans">
      <dgm:prSet/>
      <dgm:spPr/>
    </dgm:pt>
    <dgm:pt modelId="{4B5CB900-BA71-4717-BAA2-8258391F71ED}" cxnId="{76A97348-34BB-4819-B68F-B5B4668E2A2F}" type="sibTrans">
      <dgm:prSet/>
      <dgm:spPr/>
    </dgm:pt>
    <dgm:pt modelId="{D3284563-CEAB-43B3-81C4-5F6C081CBB78}">
      <dgm:prSet phldrT="[文本]" phldr="0" custT="1"/>
      <dgm:spPr/>
      <dgm:t>
        <a:bodyPr vert="horz" wrap="square"/>
        <a:p>
          <a:pPr algn="ctr">
            <a:lnSpc>
              <a:spcPct val="100000"/>
            </a:lnSpc>
            <a:spcBef>
              <a:spcPct val="0"/>
            </a:spcBef>
            <a:spcAft>
              <a:spcPct val="35000"/>
            </a:spcAft>
          </a:pPr>
          <a:r>
            <a:rPr lang="en-US" altLang="zh-CN" sz="3200" b="1">
              <a:latin typeface="Arial Bold" panose="020B0604020202090204" charset="0"/>
              <a:cs typeface="Arial Bold" panose="020B0604020202090204" charset="0"/>
            </a:rPr>
            <a:t>why</a:t>
          </a:r>
          <a:r>
            <a:rPr lang="en-US" altLang="zh-CN" sz="3200" b="1">
              <a:latin typeface="Arial Bold" panose="020B0604020202090204" charset="0"/>
              <a:cs typeface="Arial Bold" panose="020B0604020202090204" charset="0"/>
            </a:rPr>
            <a:t/>
          </a:r>
          <a:endParaRPr lang="en-US" altLang="zh-CN" sz="3200" b="1">
            <a:latin typeface="Arial Bold" panose="020B0604020202090204" charset="0"/>
            <a:cs typeface="Arial Bold" panose="020B0604020202090204" charset="0"/>
          </a:endParaRPr>
        </a:p>
      </dgm:t>
    </dgm:pt>
    <dgm:pt modelId="{A2E240DA-ABFA-4A24-BE34-ABE926603D67}" cxnId="{06B6F65B-146A-4D9E-9665-A12E799DC663}" type="parTrans">
      <dgm:prSet/>
      <dgm:spPr/>
      <dgm:t>
        <a:bodyPr/>
        <a:p>
          <a:endParaRPr lang="zh-CN" altLang="en-US"/>
        </a:p>
      </dgm:t>
    </dgm:pt>
    <dgm:pt modelId="{2E43EE94-FE21-4F90-81B3-CED5B1ECC8C9}" cxnId="{06B6F65B-146A-4D9E-9665-A12E799DC663}" type="sibTrans">
      <dgm:prSet/>
      <dgm:spPr/>
      <dgm:t>
        <a:bodyPr/>
        <a:p>
          <a:endParaRPr lang="zh-CN" altLang="en-US"/>
        </a:p>
      </dgm:t>
    </dgm:pt>
    <dgm:pt modelId="{EDEEE7AB-685F-4021-BA47-1D82335F64C9}">
      <dgm:prSet phldr="0" custT="0"/>
      <dgm:spPr/>
      <dgm:t>
        <a:bodyPr vert="horz" wrap="square"/>
        <a:p>
          <a:pPr algn="ctr"/>
          <a:r>
            <a:rPr/>
            <a:t/>
          </a:r>
          <a:endParaRPr/>
        </a:p>
      </dgm:t>
    </dgm:pt>
    <dgm:pt modelId="{340CFB9A-AE56-4547-BC9B-E6290EB61352}" cxnId="{EA181EEB-BBCF-492E-8F58-D7AF1885CF8D}" type="parTrans">
      <dgm:prSet/>
      <dgm:spPr/>
    </dgm:pt>
    <dgm:pt modelId="{097071CD-75B3-416B-8BA5-D9E0C8313970}" cxnId="{EA181EEB-BBCF-492E-8F58-D7AF1885CF8D}" type="sibTrans">
      <dgm:prSet/>
      <dgm:spPr/>
    </dgm:pt>
    <dgm:pt modelId="{E5EECCA3-F875-4B71-92CC-9CCDFB7DBFEF}" type="pres">
      <dgm:prSet presAssocID="{26C320EB-5352-40AA-A0A9-C13066E1373C}" presName="linear" presStyleCnt="0">
        <dgm:presLayoutVars>
          <dgm:dir/>
          <dgm:animLvl val="lvl"/>
          <dgm:resizeHandles val="exact"/>
        </dgm:presLayoutVars>
      </dgm:prSet>
      <dgm:spPr/>
    </dgm:pt>
    <dgm:pt modelId="{5C9CF6AE-CFA2-4BBF-BB81-6CA2B8C9F7F2}" type="pres">
      <dgm:prSet presAssocID="{7D2B9517-0CC0-4E91-935C-71FD08F0B524}" presName="parentLin" presStyleCnt="0"/>
      <dgm:spPr/>
    </dgm:pt>
    <dgm:pt modelId="{85AE7048-71C4-48A6-9EA2-C764ABAB88A3}" type="pres">
      <dgm:prSet presAssocID="{7D2B9517-0CC0-4E91-935C-71FD08F0B524}" presName="parentLeftMargin" presStyleCnt="0"/>
      <dgm:spPr/>
    </dgm:pt>
    <dgm:pt modelId="{BD7F17D5-9B19-4D23-8CA4-F2234E8C012E}" type="pres">
      <dgm:prSet presAssocID="{7D2B9517-0CC0-4E91-935C-71FD08F0B524}" presName="parentText" presStyleLbl="node1" presStyleIdx="0" presStyleCnt="5">
        <dgm:presLayoutVars>
          <dgm:chMax val="0"/>
          <dgm:bulletEnabled val="1"/>
        </dgm:presLayoutVars>
      </dgm:prSet>
      <dgm:spPr/>
    </dgm:pt>
    <dgm:pt modelId="{CA5C9B46-A369-4C8C-8A93-258606E56699}" type="pres">
      <dgm:prSet presAssocID="{7D2B9517-0CC0-4E91-935C-71FD08F0B524}" presName="negativeSpace" presStyleCnt="0"/>
      <dgm:spPr/>
    </dgm:pt>
    <dgm:pt modelId="{6A890C83-B350-4643-B712-4EFFC2D0B697}" type="pres">
      <dgm:prSet presAssocID="{7D2B9517-0CC0-4E91-935C-71FD08F0B524}" presName="childText" presStyleLbl="conFgAcc1" presStyleIdx="0" presStyleCnt="5">
        <dgm:presLayoutVars>
          <dgm:bulletEnabled val="1"/>
        </dgm:presLayoutVars>
      </dgm:prSet>
      <dgm:spPr/>
    </dgm:pt>
    <dgm:pt modelId="{73ED0957-C3C6-4D8F-A0ED-6D5C476025BB}" type="pres">
      <dgm:prSet presAssocID="{4E6EDF1B-61BB-4B21-87AB-F3F010A6B30D}" presName="spaceBetweenRectangles" presStyleCnt="0"/>
      <dgm:spPr/>
    </dgm:pt>
    <dgm:pt modelId="{DEEF424C-591E-4ABA-835A-61E757D7377E}" type="pres">
      <dgm:prSet presAssocID="{B77E540E-A9A9-4BFB-8A3B-816592F7E313}" presName="parentLin" presStyleCnt="0"/>
      <dgm:spPr/>
    </dgm:pt>
    <dgm:pt modelId="{59960B58-EB15-40ED-8804-220713F13C02}" type="pres">
      <dgm:prSet presAssocID="{B77E540E-A9A9-4BFB-8A3B-816592F7E313}" presName="parentLeftMargin" presStyleCnt="0"/>
      <dgm:spPr/>
    </dgm:pt>
    <dgm:pt modelId="{B2DB7D2E-CD15-4A6F-BA10-98388FF70AEC}" type="pres">
      <dgm:prSet presAssocID="{B77E540E-A9A9-4BFB-8A3B-816592F7E313}" presName="parentText" presStyleLbl="node1" presStyleIdx="1" presStyleCnt="5">
        <dgm:presLayoutVars>
          <dgm:chMax val="0"/>
          <dgm:bulletEnabled val="1"/>
        </dgm:presLayoutVars>
      </dgm:prSet>
      <dgm:spPr/>
    </dgm:pt>
    <dgm:pt modelId="{42F12ED7-C9DC-4276-8372-C1C83962BEB3}" type="pres">
      <dgm:prSet presAssocID="{B77E540E-A9A9-4BFB-8A3B-816592F7E313}" presName="negativeSpace" presStyleCnt="0"/>
      <dgm:spPr/>
    </dgm:pt>
    <dgm:pt modelId="{D2E4814C-4817-4455-A588-D80411B8D12D}" type="pres">
      <dgm:prSet presAssocID="{B77E540E-A9A9-4BFB-8A3B-816592F7E313}" presName="childText" presStyleLbl="conFgAcc1" presStyleIdx="1" presStyleCnt="5">
        <dgm:presLayoutVars>
          <dgm:bulletEnabled val="1"/>
        </dgm:presLayoutVars>
      </dgm:prSet>
      <dgm:spPr/>
    </dgm:pt>
    <dgm:pt modelId="{5BD4E046-2EF2-4F0A-ACA6-1A3BA302A34E}" type="pres">
      <dgm:prSet presAssocID="{3B3AE1A0-BA98-45D1-9ED1-1208B3803F47}" presName="spaceBetweenRectangles" presStyleCnt="0"/>
      <dgm:spPr/>
    </dgm:pt>
    <dgm:pt modelId="{667CAF5C-37C0-43B7-8B7E-02CCA3754DB9}" type="pres">
      <dgm:prSet presAssocID="{773C5012-55F9-436E-B78B-2A38D8AAA0C0}" presName="parentLin" presStyleCnt="0"/>
      <dgm:spPr/>
    </dgm:pt>
    <dgm:pt modelId="{58B158CB-C1D2-4676-88E6-6B3937A00A96}" type="pres">
      <dgm:prSet presAssocID="{773C5012-55F9-436E-B78B-2A38D8AAA0C0}" presName="parentLeftMargin" presStyleCnt="0"/>
      <dgm:spPr/>
    </dgm:pt>
    <dgm:pt modelId="{D0971512-D8E1-4E4B-89F4-FF2EB164C196}" type="pres">
      <dgm:prSet presAssocID="{773C5012-55F9-436E-B78B-2A38D8AAA0C0}" presName="parentText" presStyleLbl="node1" presStyleIdx="2" presStyleCnt="5">
        <dgm:presLayoutVars>
          <dgm:chMax val="0"/>
          <dgm:bulletEnabled val="1"/>
        </dgm:presLayoutVars>
      </dgm:prSet>
      <dgm:spPr/>
    </dgm:pt>
    <dgm:pt modelId="{05E10EBB-C85A-471E-9935-B48B9C39A12E}" type="pres">
      <dgm:prSet presAssocID="{773C5012-55F9-436E-B78B-2A38D8AAA0C0}" presName="negativeSpace" presStyleCnt="0"/>
      <dgm:spPr/>
    </dgm:pt>
    <dgm:pt modelId="{1F055725-8984-42CB-98CB-8E7728DD5EAB}" type="pres">
      <dgm:prSet presAssocID="{773C5012-55F9-436E-B78B-2A38D8AAA0C0}" presName="childText" presStyleLbl="conFgAcc1" presStyleIdx="2" presStyleCnt="5">
        <dgm:presLayoutVars>
          <dgm:bulletEnabled val="1"/>
        </dgm:presLayoutVars>
      </dgm:prSet>
      <dgm:spPr/>
    </dgm:pt>
    <dgm:pt modelId="{5785404B-F53E-4CF2-A702-90A46E89CED8}" type="pres">
      <dgm:prSet presAssocID="{507A6FE3-4D55-4ED6-A973-429D64C5DF28}" presName="spaceBetweenRectangles" presStyleCnt="0"/>
      <dgm:spPr/>
    </dgm:pt>
    <dgm:pt modelId="{EF963990-07B7-4DBC-8CFE-C86D15B61BB6}" type="pres">
      <dgm:prSet presAssocID="{CA58FE74-4619-4E47-BA6C-E0CD35AF5AC2}" presName="parentLin" presStyleCnt="0"/>
      <dgm:spPr/>
    </dgm:pt>
    <dgm:pt modelId="{AEA4B341-6C57-43B8-BC42-9813D43D1335}" type="pres">
      <dgm:prSet presAssocID="{CA58FE74-4619-4E47-BA6C-E0CD35AF5AC2}" presName="parentLeftMargin" presStyleCnt="0"/>
      <dgm:spPr/>
    </dgm:pt>
    <dgm:pt modelId="{DD07B078-3354-4F1B-9438-E4F95C4B43A6}" type="pres">
      <dgm:prSet presAssocID="{CA58FE74-4619-4E47-BA6C-E0CD35AF5AC2}" presName="parentText" presStyleLbl="node1" presStyleIdx="3" presStyleCnt="5">
        <dgm:presLayoutVars>
          <dgm:chMax val="0"/>
          <dgm:bulletEnabled val="1"/>
        </dgm:presLayoutVars>
      </dgm:prSet>
      <dgm:spPr/>
    </dgm:pt>
    <dgm:pt modelId="{98F9047E-C8BE-4990-B6F7-84F4581E1FEA}" type="pres">
      <dgm:prSet presAssocID="{CA58FE74-4619-4E47-BA6C-E0CD35AF5AC2}" presName="negativeSpace" presStyleCnt="0"/>
      <dgm:spPr/>
    </dgm:pt>
    <dgm:pt modelId="{FB20FF5F-D131-4A8A-AEBC-01A2B84D6655}" type="pres">
      <dgm:prSet presAssocID="{CA58FE74-4619-4E47-BA6C-E0CD35AF5AC2}" presName="childText" presStyleLbl="conFgAcc1" presStyleIdx="3" presStyleCnt="5">
        <dgm:presLayoutVars>
          <dgm:bulletEnabled val="1"/>
        </dgm:presLayoutVars>
      </dgm:prSet>
      <dgm:spPr/>
    </dgm:pt>
    <dgm:pt modelId="{AC1FEB9E-7ED9-4E44-9D47-B63AE5862158}" type="pres">
      <dgm:prSet presAssocID="{5723A07A-E737-45B0-B84E-97FB4DE86580}" presName="spaceBetweenRectangles" presStyleCnt="0"/>
      <dgm:spPr/>
    </dgm:pt>
    <dgm:pt modelId="{04A221FB-3A34-4804-9E1E-FAA254BEF819}" type="pres">
      <dgm:prSet presAssocID="{D3284563-CEAB-43B3-81C4-5F6C081CBB78}" presName="parentLin" presStyleCnt="0"/>
      <dgm:spPr/>
    </dgm:pt>
    <dgm:pt modelId="{09CBCBA7-E2EE-4654-BCFB-AB2C2D77E66B}" type="pres">
      <dgm:prSet presAssocID="{D3284563-CEAB-43B3-81C4-5F6C081CBB78}" presName="parentLeftMargin" presStyleCnt="0"/>
      <dgm:spPr/>
    </dgm:pt>
    <dgm:pt modelId="{F8B30F84-9FC1-4455-B8FC-CA5DC2189586}" type="pres">
      <dgm:prSet presAssocID="{D3284563-CEAB-43B3-81C4-5F6C081CBB78}" presName="parentText" presStyleLbl="node1" presStyleIdx="4" presStyleCnt="5">
        <dgm:presLayoutVars>
          <dgm:chMax val="0"/>
          <dgm:bulletEnabled val="1"/>
        </dgm:presLayoutVars>
      </dgm:prSet>
      <dgm:spPr/>
    </dgm:pt>
    <dgm:pt modelId="{75AF99AA-34AA-4169-A0AA-91E0CC0C2D15}" type="pres">
      <dgm:prSet presAssocID="{D3284563-CEAB-43B3-81C4-5F6C081CBB78}" presName="negativeSpace" presStyleCnt="0"/>
      <dgm:spPr/>
    </dgm:pt>
    <dgm:pt modelId="{F855875C-E8B4-4273-8C6C-6A8EC3091B3C}" type="pres">
      <dgm:prSet presAssocID="{D3284563-CEAB-43B3-81C4-5F6C081CBB78}" presName="childText" presStyleLbl="conFgAcc1" presStyleIdx="4" presStyleCnt="5">
        <dgm:presLayoutVars>
          <dgm:bulletEnabled val="1"/>
        </dgm:presLayoutVars>
      </dgm:prSet>
      <dgm:spPr/>
    </dgm:pt>
  </dgm:ptLst>
  <dgm:cxnLst>
    <dgm:cxn modelId="{046EA48B-268D-400F-B50F-630D589658DB}" srcId="{26C320EB-5352-40AA-A0A9-C13066E1373C}" destId="{7D2B9517-0CC0-4E91-935C-71FD08F0B524}" srcOrd="0" destOrd="0" parTransId="{45FB1D6F-BB5A-4047-96AA-FD41B1A3C1FF}" sibTransId="{4E6EDF1B-61BB-4B21-87AB-F3F010A6B30D}"/>
    <dgm:cxn modelId="{2364BBF9-093E-45D4-81E6-ED768CDF2123}" srcId="{7D2B9517-0CC0-4E91-935C-71FD08F0B524}" destId="{A59D02A4-DB3C-4719-BCC1-2F4DA574A57E}" srcOrd="0" destOrd="0" parTransId="{88E71B2E-3FA6-4516-8AB1-5696FD7B930F}" sibTransId="{37BEEB60-B891-4218-BC49-1BE35FCC5649}"/>
    <dgm:cxn modelId="{CB63FA40-E2F7-4146-932D-A04DF6EC79BB}" srcId="{26C320EB-5352-40AA-A0A9-C13066E1373C}" destId="{B77E540E-A9A9-4BFB-8A3B-816592F7E313}" srcOrd="1" destOrd="0" parTransId="{6C192D3C-B4C9-4B59-9389-7A6E5AE1F14D}" sibTransId="{3B3AE1A0-BA98-45D1-9ED1-1208B3803F47}"/>
    <dgm:cxn modelId="{9C41B142-0922-4922-98F3-DC0B16BE0395}" srcId="{B77E540E-A9A9-4BFB-8A3B-816592F7E313}" destId="{3EDB9FD8-3B96-444D-939A-D63078B4BD26}" srcOrd="0" destOrd="1" parTransId="{1A86EA6A-9CAF-4F34-9401-88E303E8292E}" sibTransId="{FFB6EA67-8847-4D77-A3C3-5163D633B324}"/>
    <dgm:cxn modelId="{C15F09BF-7FB9-4C1D-B3C9-1BFBB1D2AFFF}" srcId="{26C320EB-5352-40AA-A0A9-C13066E1373C}" destId="{773C5012-55F9-436E-B78B-2A38D8AAA0C0}" srcOrd="2" destOrd="0" parTransId="{E1399106-9BE2-43F4-9430-F473CB36780F}" sibTransId="{507A6FE3-4D55-4ED6-A973-429D64C5DF28}"/>
    <dgm:cxn modelId="{37D8E54A-AB33-49DF-9A89-22987D206920}" srcId="{773C5012-55F9-436E-B78B-2A38D8AAA0C0}" destId="{28EC8777-0747-480D-BF3F-F9419CC93EDD}" srcOrd="0" destOrd="2" parTransId="{DE556923-B684-48CB-80B3-3774BF35B0B0}" sibTransId="{AE179AB7-3DDC-4D47-8C16-0D7925B5A4AD}"/>
    <dgm:cxn modelId="{D3AF90D3-ECA9-468C-B1E1-83DE8D5DF44B}" srcId="{26C320EB-5352-40AA-A0A9-C13066E1373C}" destId="{CA58FE74-4619-4E47-BA6C-E0CD35AF5AC2}" srcOrd="3" destOrd="0" parTransId="{EBAD4DA7-135F-4F4E-9475-804E7DC205D2}" sibTransId="{5723A07A-E737-45B0-B84E-97FB4DE86580}"/>
    <dgm:cxn modelId="{76A97348-34BB-4819-B68F-B5B4668E2A2F}" srcId="{CA58FE74-4619-4E47-BA6C-E0CD35AF5AC2}" destId="{A34F73D2-CC42-4152-A6F1-0648FB14F97F}" srcOrd="0" destOrd="3" parTransId="{E9D6CE14-8C65-495F-80AD-A3DD3D89ABA1}" sibTransId="{4B5CB900-BA71-4717-BAA2-8258391F71ED}"/>
    <dgm:cxn modelId="{06B6F65B-146A-4D9E-9665-A12E799DC663}" srcId="{26C320EB-5352-40AA-A0A9-C13066E1373C}" destId="{D3284563-CEAB-43B3-81C4-5F6C081CBB78}" srcOrd="4" destOrd="0" parTransId="{A2E240DA-ABFA-4A24-BE34-ABE926603D67}" sibTransId="{2E43EE94-FE21-4F90-81B3-CED5B1ECC8C9}"/>
    <dgm:cxn modelId="{EA181EEB-BBCF-492E-8F58-D7AF1885CF8D}" srcId="{D3284563-CEAB-43B3-81C4-5F6C081CBB78}" destId="{EDEEE7AB-685F-4021-BA47-1D82335F64C9}" srcOrd="0" destOrd="4" parTransId="{340CFB9A-AE56-4547-BC9B-E6290EB61352}" sibTransId="{097071CD-75B3-416B-8BA5-D9E0C8313970}"/>
    <dgm:cxn modelId="{8D98AF88-929A-4DE4-B613-6125077B040A}" type="presOf" srcId="{26C320EB-5352-40AA-A0A9-C13066E1373C}" destId="{E5EECCA3-F875-4B71-92CC-9CCDFB7DBFEF}" srcOrd="0" destOrd="0" presId="urn:microsoft.com/office/officeart/2005/8/layout/list1"/>
    <dgm:cxn modelId="{A34A36CE-17A6-41E7-ACB3-B5D40E2F2BCC}" type="presParOf" srcId="{E5EECCA3-F875-4B71-92CC-9CCDFB7DBFEF}" destId="{5C9CF6AE-CFA2-4BBF-BB81-6CA2B8C9F7F2}" srcOrd="0" destOrd="0" presId="urn:microsoft.com/office/officeart/2005/8/layout/list1"/>
    <dgm:cxn modelId="{50D27FC7-46EE-403C-97FD-0BDCB63AF1FB}" type="presParOf" srcId="{5C9CF6AE-CFA2-4BBF-BB81-6CA2B8C9F7F2}" destId="{85AE7048-71C4-48A6-9EA2-C764ABAB88A3}" srcOrd="0" destOrd="0" presId="urn:microsoft.com/office/officeart/2005/8/layout/list1"/>
    <dgm:cxn modelId="{50AA2825-C636-4CAA-87D9-70EBD4520445}" type="presOf" srcId="{7D2B9517-0CC0-4E91-935C-71FD08F0B524}" destId="{85AE7048-71C4-48A6-9EA2-C764ABAB88A3}" srcOrd="0" destOrd="0" presId="urn:microsoft.com/office/officeart/2005/8/layout/list1"/>
    <dgm:cxn modelId="{E784D795-0206-4378-82CA-5BF52E5FB49D}" type="presParOf" srcId="{5C9CF6AE-CFA2-4BBF-BB81-6CA2B8C9F7F2}" destId="{BD7F17D5-9B19-4D23-8CA4-F2234E8C012E}" srcOrd="1" destOrd="0" presId="urn:microsoft.com/office/officeart/2005/8/layout/list1"/>
    <dgm:cxn modelId="{8AD01104-7D40-4FB3-81F0-BC2A01EF10B4}" type="presOf" srcId="{7D2B9517-0CC0-4E91-935C-71FD08F0B524}" destId="{BD7F17D5-9B19-4D23-8CA4-F2234E8C012E}" srcOrd="0" destOrd="0" presId="urn:microsoft.com/office/officeart/2005/8/layout/list1"/>
    <dgm:cxn modelId="{6082E44B-0031-41B5-BF08-80A5640E606E}" type="presParOf" srcId="{E5EECCA3-F875-4B71-92CC-9CCDFB7DBFEF}" destId="{CA5C9B46-A369-4C8C-8A93-258606E56699}" srcOrd="1" destOrd="0" presId="urn:microsoft.com/office/officeart/2005/8/layout/list1"/>
    <dgm:cxn modelId="{1EF92EF0-F736-4B82-AD2C-D8847D839743}" type="presParOf" srcId="{E5EECCA3-F875-4B71-92CC-9CCDFB7DBFEF}" destId="{6A890C83-B350-4643-B712-4EFFC2D0B697}" srcOrd="2" destOrd="0" presId="urn:microsoft.com/office/officeart/2005/8/layout/list1"/>
    <dgm:cxn modelId="{1A72CD24-3084-41E6-BB40-04B20BB70945}" type="presOf" srcId="{A59D02A4-DB3C-4719-BCC1-2F4DA574A57E}" destId="{6A890C83-B350-4643-B712-4EFFC2D0B697}" srcOrd="0" destOrd="0" presId="urn:microsoft.com/office/officeart/2005/8/layout/list1"/>
    <dgm:cxn modelId="{26263CE8-006A-44F3-AB34-DF818BB7D8DF}" type="presParOf" srcId="{E5EECCA3-F875-4B71-92CC-9CCDFB7DBFEF}" destId="{73ED0957-C3C6-4D8F-A0ED-6D5C476025BB}" srcOrd="3" destOrd="0" presId="urn:microsoft.com/office/officeart/2005/8/layout/list1"/>
    <dgm:cxn modelId="{536FDC61-0EFD-4DBA-84BF-3F8A6864EFB2}" type="presParOf" srcId="{E5EECCA3-F875-4B71-92CC-9CCDFB7DBFEF}" destId="{DEEF424C-591E-4ABA-835A-61E757D7377E}" srcOrd="4" destOrd="0" presId="urn:microsoft.com/office/officeart/2005/8/layout/list1"/>
    <dgm:cxn modelId="{B59F86D0-D9EC-4C16-9957-E7213DAEB130}" type="presParOf" srcId="{DEEF424C-591E-4ABA-835A-61E757D7377E}" destId="{59960B58-EB15-40ED-8804-220713F13C02}" srcOrd="0" destOrd="4" presId="urn:microsoft.com/office/officeart/2005/8/layout/list1"/>
    <dgm:cxn modelId="{778F6198-7A6B-48CE-8211-7043A0A3BC62}" type="presOf" srcId="{B77E540E-A9A9-4BFB-8A3B-816592F7E313}" destId="{59960B58-EB15-40ED-8804-220713F13C02}" srcOrd="0" destOrd="0" presId="urn:microsoft.com/office/officeart/2005/8/layout/list1"/>
    <dgm:cxn modelId="{476AB822-41E9-499E-8E87-320CBD84D1BD}" type="presParOf" srcId="{DEEF424C-591E-4ABA-835A-61E757D7377E}" destId="{B2DB7D2E-CD15-4A6F-BA10-98388FF70AEC}" srcOrd="1" destOrd="4" presId="urn:microsoft.com/office/officeart/2005/8/layout/list1"/>
    <dgm:cxn modelId="{579CB462-5F6E-4EDC-9097-C0593439AB1D}" type="presOf" srcId="{B77E540E-A9A9-4BFB-8A3B-816592F7E313}" destId="{B2DB7D2E-CD15-4A6F-BA10-98388FF70AEC}" srcOrd="0" destOrd="0" presId="urn:microsoft.com/office/officeart/2005/8/layout/list1"/>
    <dgm:cxn modelId="{4DBD2DC7-5654-4459-83ED-F4CD8C8CA04A}" type="presParOf" srcId="{E5EECCA3-F875-4B71-92CC-9CCDFB7DBFEF}" destId="{42F12ED7-C9DC-4276-8372-C1C83962BEB3}" srcOrd="5" destOrd="0" presId="urn:microsoft.com/office/officeart/2005/8/layout/list1"/>
    <dgm:cxn modelId="{1451D95D-2EE9-4677-9DBC-3C0C87FE2609}" type="presParOf" srcId="{E5EECCA3-F875-4B71-92CC-9CCDFB7DBFEF}" destId="{D2E4814C-4817-4455-A588-D80411B8D12D}" srcOrd="6" destOrd="0" presId="urn:microsoft.com/office/officeart/2005/8/layout/list1"/>
    <dgm:cxn modelId="{5F7B212A-A911-45F6-82FD-C5E6B8365731}" type="presOf" srcId="{3EDB9FD8-3B96-444D-939A-D63078B4BD26}" destId="{D2E4814C-4817-4455-A588-D80411B8D12D}" srcOrd="0" destOrd="0" presId="urn:microsoft.com/office/officeart/2005/8/layout/list1"/>
    <dgm:cxn modelId="{7D5715C5-D155-4CB5-B798-07087014EBF3}" type="presParOf" srcId="{E5EECCA3-F875-4B71-92CC-9CCDFB7DBFEF}" destId="{5BD4E046-2EF2-4F0A-ACA6-1A3BA302A34E}" srcOrd="7" destOrd="0" presId="urn:microsoft.com/office/officeart/2005/8/layout/list1"/>
    <dgm:cxn modelId="{6315F84F-9521-4B77-8766-603F0C7A337F}" type="presParOf" srcId="{E5EECCA3-F875-4B71-92CC-9CCDFB7DBFEF}" destId="{667CAF5C-37C0-43B7-8B7E-02CCA3754DB9}" srcOrd="8" destOrd="0" presId="urn:microsoft.com/office/officeart/2005/8/layout/list1"/>
    <dgm:cxn modelId="{D87AB767-348C-4006-B4FC-073072E7D134}" type="presParOf" srcId="{667CAF5C-37C0-43B7-8B7E-02CCA3754DB9}" destId="{58B158CB-C1D2-4676-88E6-6B3937A00A96}" srcOrd="0" destOrd="8" presId="urn:microsoft.com/office/officeart/2005/8/layout/list1"/>
    <dgm:cxn modelId="{D7B43931-78D7-4328-8A2F-53B616521967}" type="presOf" srcId="{773C5012-55F9-436E-B78B-2A38D8AAA0C0}" destId="{58B158CB-C1D2-4676-88E6-6B3937A00A96}" srcOrd="0" destOrd="0" presId="urn:microsoft.com/office/officeart/2005/8/layout/list1"/>
    <dgm:cxn modelId="{7DD19F4B-5773-4C93-8FBC-E150BB4D9FA0}" type="presParOf" srcId="{667CAF5C-37C0-43B7-8B7E-02CCA3754DB9}" destId="{D0971512-D8E1-4E4B-89F4-FF2EB164C196}" srcOrd="1" destOrd="8" presId="urn:microsoft.com/office/officeart/2005/8/layout/list1"/>
    <dgm:cxn modelId="{648E42ED-D7D0-4B81-B4FF-CC070054D8C3}" type="presOf" srcId="{773C5012-55F9-436E-B78B-2A38D8AAA0C0}" destId="{D0971512-D8E1-4E4B-89F4-FF2EB164C196}" srcOrd="0" destOrd="0" presId="urn:microsoft.com/office/officeart/2005/8/layout/list1"/>
    <dgm:cxn modelId="{C460EC94-FA7D-46AB-A2BF-485BA5D54FEA}" type="presParOf" srcId="{E5EECCA3-F875-4B71-92CC-9CCDFB7DBFEF}" destId="{05E10EBB-C85A-471E-9935-B48B9C39A12E}" srcOrd="9" destOrd="0" presId="urn:microsoft.com/office/officeart/2005/8/layout/list1"/>
    <dgm:cxn modelId="{2189C62D-8900-4D90-A99C-E1FBCFFE12FB}" type="presParOf" srcId="{E5EECCA3-F875-4B71-92CC-9CCDFB7DBFEF}" destId="{1F055725-8984-42CB-98CB-8E7728DD5EAB}" srcOrd="10" destOrd="0" presId="urn:microsoft.com/office/officeart/2005/8/layout/list1"/>
    <dgm:cxn modelId="{A779B5B7-B8A6-478C-8B31-4FB9D4C1ADE7}" type="presOf" srcId="{28EC8777-0747-480D-BF3F-F9419CC93EDD}" destId="{1F055725-8984-42CB-98CB-8E7728DD5EAB}" srcOrd="0" destOrd="0" presId="urn:microsoft.com/office/officeart/2005/8/layout/list1"/>
    <dgm:cxn modelId="{1C92B159-DE5B-481F-AE40-1FB9F2C03A86}" type="presParOf" srcId="{E5EECCA3-F875-4B71-92CC-9CCDFB7DBFEF}" destId="{5785404B-F53E-4CF2-A702-90A46E89CED8}" srcOrd="11" destOrd="0" presId="urn:microsoft.com/office/officeart/2005/8/layout/list1"/>
    <dgm:cxn modelId="{3B4E454D-13C8-4AAA-A46E-C4AE284263CF}" type="presParOf" srcId="{E5EECCA3-F875-4B71-92CC-9CCDFB7DBFEF}" destId="{EF963990-07B7-4DBC-8CFE-C86D15B61BB6}" srcOrd="12" destOrd="0" presId="urn:microsoft.com/office/officeart/2005/8/layout/list1"/>
    <dgm:cxn modelId="{D1AC7CBF-23E0-4056-B576-F378D86286A4}" type="presParOf" srcId="{EF963990-07B7-4DBC-8CFE-C86D15B61BB6}" destId="{AEA4B341-6C57-43B8-BC42-9813D43D1335}" srcOrd="0" destOrd="12" presId="urn:microsoft.com/office/officeart/2005/8/layout/list1"/>
    <dgm:cxn modelId="{627E15AA-B07E-4C14-850E-C34C053E41E9}" type="presOf" srcId="{CA58FE74-4619-4E47-BA6C-E0CD35AF5AC2}" destId="{AEA4B341-6C57-43B8-BC42-9813D43D1335}" srcOrd="0" destOrd="0" presId="urn:microsoft.com/office/officeart/2005/8/layout/list1"/>
    <dgm:cxn modelId="{B9F42CDB-594D-49C4-B084-A5C3DAA20FF2}" type="presParOf" srcId="{EF963990-07B7-4DBC-8CFE-C86D15B61BB6}" destId="{DD07B078-3354-4F1B-9438-E4F95C4B43A6}" srcOrd="1" destOrd="12" presId="urn:microsoft.com/office/officeart/2005/8/layout/list1"/>
    <dgm:cxn modelId="{AD3ADF01-EAAF-4B8C-91D6-91A1460E42F4}" type="presOf" srcId="{CA58FE74-4619-4E47-BA6C-E0CD35AF5AC2}" destId="{DD07B078-3354-4F1B-9438-E4F95C4B43A6}" srcOrd="0" destOrd="0" presId="urn:microsoft.com/office/officeart/2005/8/layout/list1"/>
    <dgm:cxn modelId="{D6E7C2D4-EB8B-4578-BBB5-906E7481E97C}" type="presParOf" srcId="{E5EECCA3-F875-4B71-92CC-9CCDFB7DBFEF}" destId="{98F9047E-C8BE-4990-B6F7-84F4581E1FEA}" srcOrd="13" destOrd="0" presId="urn:microsoft.com/office/officeart/2005/8/layout/list1"/>
    <dgm:cxn modelId="{BA5B8C4F-F926-49C7-88A6-A5DC48D9D667}" type="presParOf" srcId="{E5EECCA3-F875-4B71-92CC-9CCDFB7DBFEF}" destId="{FB20FF5F-D131-4A8A-AEBC-01A2B84D6655}" srcOrd="14" destOrd="0" presId="urn:microsoft.com/office/officeart/2005/8/layout/list1"/>
    <dgm:cxn modelId="{E86E8334-7EA5-4962-8C54-129329D50071}" type="presOf" srcId="{A34F73D2-CC42-4152-A6F1-0648FB14F97F}" destId="{FB20FF5F-D131-4A8A-AEBC-01A2B84D6655}" srcOrd="0" destOrd="0" presId="urn:microsoft.com/office/officeart/2005/8/layout/list1"/>
    <dgm:cxn modelId="{4FDC4DE0-5AB3-4728-9542-E1B930A3621E}" type="presParOf" srcId="{E5EECCA3-F875-4B71-92CC-9CCDFB7DBFEF}" destId="{AC1FEB9E-7ED9-4E44-9D47-B63AE5862158}" srcOrd="15" destOrd="0" presId="urn:microsoft.com/office/officeart/2005/8/layout/list1"/>
    <dgm:cxn modelId="{E66EAD9D-3984-4A6A-8A3C-6B2FEF94DA1B}" type="presParOf" srcId="{E5EECCA3-F875-4B71-92CC-9CCDFB7DBFEF}" destId="{04A221FB-3A34-4804-9E1E-FAA254BEF819}" srcOrd="16" destOrd="0" presId="urn:microsoft.com/office/officeart/2005/8/layout/list1"/>
    <dgm:cxn modelId="{0FA893CB-2513-449D-8E1E-62FBA0E54A46}" type="presParOf" srcId="{04A221FB-3A34-4804-9E1E-FAA254BEF819}" destId="{09CBCBA7-E2EE-4654-BCFB-AB2C2D77E66B}" srcOrd="0" destOrd="16" presId="urn:microsoft.com/office/officeart/2005/8/layout/list1"/>
    <dgm:cxn modelId="{D11B9BFF-9B21-4485-830D-81E5FCA3F1CB}" type="presOf" srcId="{D3284563-CEAB-43B3-81C4-5F6C081CBB78}" destId="{09CBCBA7-E2EE-4654-BCFB-AB2C2D77E66B}" srcOrd="0" destOrd="0" presId="urn:microsoft.com/office/officeart/2005/8/layout/list1"/>
    <dgm:cxn modelId="{BF3BABE3-A97B-47A8-B5D5-0421D6BD63A5}" type="presParOf" srcId="{04A221FB-3A34-4804-9E1E-FAA254BEF819}" destId="{F8B30F84-9FC1-4455-B8FC-CA5DC2189586}" srcOrd="1" destOrd="16" presId="urn:microsoft.com/office/officeart/2005/8/layout/list1"/>
    <dgm:cxn modelId="{F18B67C7-FF20-480A-9AEA-D469F3976CF5}" type="presOf" srcId="{D3284563-CEAB-43B3-81C4-5F6C081CBB78}" destId="{F8B30F84-9FC1-4455-B8FC-CA5DC2189586}" srcOrd="0" destOrd="0" presId="urn:microsoft.com/office/officeart/2005/8/layout/list1"/>
    <dgm:cxn modelId="{8A261728-96B8-49A4-934C-A4146DBF7A54}" type="presParOf" srcId="{E5EECCA3-F875-4B71-92CC-9CCDFB7DBFEF}" destId="{75AF99AA-34AA-4169-A0AA-91E0CC0C2D15}" srcOrd="17" destOrd="0" presId="urn:microsoft.com/office/officeart/2005/8/layout/list1"/>
    <dgm:cxn modelId="{64B5CF32-D8F3-4A01-98F1-5B4198357F34}" type="presParOf" srcId="{E5EECCA3-F875-4B71-92CC-9CCDFB7DBFEF}" destId="{F855875C-E8B4-4273-8C6C-6A8EC3091B3C}" srcOrd="18" destOrd="0" presId="urn:microsoft.com/office/officeart/2005/8/layout/list1"/>
    <dgm:cxn modelId="{7BA4042D-D557-472E-AF49-3D82939E8591}" type="presOf" srcId="{EDEEE7AB-685F-4021-BA47-1D82335F64C9}" destId="{F855875C-E8B4-4273-8C6C-6A8EC3091B3C}" srcOrd="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6C320EB-5352-40AA-A0A9-C13066E1373C}" type="doc">
      <dgm:prSet loTypeId="list" loCatId="list" qsTypeId="urn:microsoft.com/office/officeart/2005/8/quickstyle/simple1" qsCatId="simple" csTypeId="urn:microsoft.com/office/officeart/2005/8/colors/accent1_2" csCatId="accent1" phldr="0"/>
      <dgm:spPr/>
      <dgm:t>
        <a:bodyPr/>
        <a:p>
          <a:endParaRPr lang="zh-CN" altLang="en-US"/>
        </a:p>
      </dgm:t>
    </dgm:pt>
    <dgm:pt modelId="{7D2B9517-0CC0-4E91-935C-71FD08F0B524}">
      <dgm:prSet phldr="0" custT="1"/>
      <dgm:spPr/>
      <dgm:t>
        <a:bodyPr vert="horz" wrap="square"/>
        <a:p>
          <a:pPr algn="ctr">
            <a:lnSpc>
              <a:spcPct val="100000"/>
            </a:lnSpc>
            <a:spcBef>
              <a:spcPct val="0"/>
            </a:spcBef>
            <a:spcAft>
              <a:spcPct val="35000"/>
            </a:spcAft>
          </a:pPr>
          <a:r>
            <a:rPr lang="en-US" sz="3200" b="1">
              <a:latin typeface="Arial Bold" panose="020B0604020202090204" charset="0"/>
              <a:cs typeface="Arial Bold" panose="020B0604020202090204" charset="0"/>
            </a:rPr>
            <a:t>who</a:t>
          </a:r>
          <a:endParaRPr lang="en-US" sz="3200" b="1">
            <a:latin typeface="Arial Bold" panose="020B0604020202090204" charset="0"/>
            <a:cs typeface="Arial Bold" panose="020B0604020202090204" charset="0"/>
          </a:endParaRPr>
        </a:p>
      </dgm:t>
    </dgm:pt>
    <dgm:pt modelId="{45FB1D6F-BB5A-4047-96AA-FD41B1A3C1FF}" cxnId="{046EA48B-268D-400F-B50F-630D589658DB}" type="parTrans">
      <dgm:prSet/>
      <dgm:spPr/>
    </dgm:pt>
    <dgm:pt modelId="{4E6EDF1B-61BB-4B21-87AB-F3F010A6B30D}" cxnId="{046EA48B-268D-400F-B50F-630D589658DB}" type="sibTrans">
      <dgm:prSet/>
      <dgm:spPr/>
    </dgm:pt>
    <dgm:pt modelId="{A59D02A4-DB3C-4719-BCC1-2F4DA574A57E}">
      <dgm:prSet phldr="0" custT="0"/>
      <dgm:spPr/>
      <dgm:t>
        <a:bodyPr vert="horz" wrap="square"/>
        <a:p>
          <a:pPr algn="ctr"/>
          <a:r>
            <a:rPr/>
            <a:t/>
          </a:r>
          <a:endParaRPr/>
        </a:p>
      </dgm:t>
    </dgm:pt>
    <dgm:pt modelId="{88E71B2E-3FA6-4516-8AB1-5696FD7B930F}" cxnId="{2364BBF9-093E-45D4-81E6-ED768CDF2123}" type="parTrans">
      <dgm:prSet/>
      <dgm:spPr/>
    </dgm:pt>
    <dgm:pt modelId="{37BEEB60-B891-4218-BC49-1BE35FCC5649}" cxnId="{2364BBF9-093E-45D4-81E6-ED768CDF2123}" type="sibTrans">
      <dgm:prSet/>
      <dgm:spPr/>
    </dgm:pt>
    <dgm:pt modelId="{B77E540E-A9A9-4BFB-8A3B-816592F7E313}">
      <dgm:prSet phldr="0" custT="1"/>
      <dgm:spPr/>
      <dgm:t>
        <a:bodyPr vert="horz" wrap="square"/>
        <a:p>
          <a:pPr algn="ctr">
            <a:lnSpc>
              <a:spcPct val="100000"/>
            </a:lnSpc>
            <a:spcBef>
              <a:spcPct val="0"/>
            </a:spcBef>
            <a:spcAft>
              <a:spcPct val="35000"/>
            </a:spcAft>
          </a:pPr>
          <a:r>
            <a:rPr lang="en-US" sz="3200" b="1">
              <a:latin typeface="Arial Bold" panose="020B0604020202090204" charset="0"/>
              <a:cs typeface="Arial Bold" panose="020B0604020202090204" charset="0"/>
            </a:rPr>
            <a:t>where</a:t>
          </a:r>
          <a:r>
            <a:rPr lang="en-US" sz="3200" b="1">
              <a:latin typeface="Arial Bold" panose="020B0604020202090204" charset="0"/>
              <a:cs typeface="Arial Bold" panose="020B0604020202090204" charset="0"/>
            </a:rPr>
            <a:t/>
          </a:r>
          <a:endParaRPr lang="en-US" sz="3200" b="1">
            <a:latin typeface="Arial Bold" panose="020B0604020202090204" charset="0"/>
            <a:cs typeface="Arial Bold" panose="020B0604020202090204" charset="0"/>
          </a:endParaRPr>
        </a:p>
      </dgm:t>
    </dgm:pt>
    <dgm:pt modelId="{6C192D3C-B4C9-4B59-9389-7A6E5AE1F14D}" cxnId="{CB63FA40-E2F7-4146-932D-A04DF6EC79BB}" type="parTrans">
      <dgm:prSet/>
      <dgm:spPr/>
    </dgm:pt>
    <dgm:pt modelId="{3B3AE1A0-BA98-45D1-9ED1-1208B3803F47}" cxnId="{CB63FA40-E2F7-4146-932D-A04DF6EC79BB}" type="sibTrans">
      <dgm:prSet/>
      <dgm:spPr/>
    </dgm:pt>
    <dgm:pt modelId="{3EDB9FD8-3B96-444D-939A-D63078B4BD26}">
      <dgm:prSet phldr="0" custT="0"/>
      <dgm:spPr/>
      <dgm:t>
        <a:bodyPr vert="horz" wrap="square"/>
        <a:p>
          <a:pPr algn="ctr"/>
          <a:r>
            <a:rPr/>
            <a:t/>
          </a:r>
          <a:endParaRPr/>
        </a:p>
      </dgm:t>
    </dgm:pt>
    <dgm:pt modelId="{1A86EA6A-9CAF-4F34-9401-88E303E8292E}" cxnId="{9C41B142-0922-4922-98F3-DC0B16BE0395}" type="parTrans">
      <dgm:prSet/>
      <dgm:spPr/>
    </dgm:pt>
    <dgm:pt modelId="{FFB6EA67-8847-4D77-A3C3-5163D633B324}" cxnId="{9C41B142-0922-4922-98F3-DC0B16BE0395}" type="sibTrans">
      <dgm:prSet/>
      <dgm:spPr/>
    </dgm:pt>
    <dgm:pt modelId="{773C5012-55F9-436E-B78B-2A38D8AAA0C0}">
      <dgm:prSet phldrT="[文本]" phldr="0" custT="1"/>
      <dgm:spPr/>
      <dgm:t>
        <a:bodyPr vert="horz" wrap="square"/>
        <a:p>
          <a:pPr algn="ctr">
            <a:lnSpc>
              <a:spcPct val="100000"/>
            </a:lnSpc>
            <a:spcBef>
              <a:spcPct val="0"/>
            </a:spcBef>
            <a:spcAft>
              <a:spcPct val="35000"/>
            </a:spcAft>
          </a:pPr>
          <a:r>
            <a:rPr lang="en-US" altLang="zh-CN" sz="3200" b="1">
              <a:latin typeface="Arial Bold" panose="020B0604020202090204" charset="0"/>
              <a:cs typeface="Arial Bold" panose="020B0604020202090204" charset="0"/>
            </a:rPr>
            <a:t>when</a:t>
          </a:r>
          <a:endParaRPr lang="en-US" altLang="zh-CN" sz="3200" b="1">
            <a:latin typeface="Arial Bold" panose="020B0604020202090204" charset="0"/>
            <a:cs typeface="Arial Bold" panose="020B0604020202090204" charset="0"/>
          </a:endParaRPr>
        </a:p>
      </dgm:t>
    </dgm:pt>
    <dgm:pt modelId="{E1399106-9BE2-43F4-9430-F473CB36780F}" cxnId="{C15F09BF-7FB9-4C1D-B3C9-1BFBB1D2AFFF}" type="parTrans">
      <dgm:prSet/>
      <dgm:spPr/>
      <dgm:t>
        <a:bodyPr/>
        <a:p>
          <a:endParaRPr lang="zh-CN" altLang="en-US"/>
        </a:p>
      </dgm:t>
    </dgm:pt>
    <dgm:pt modelId="{507A6FE3-4D55-4ED6-A973-429D64C5DF28}" cxnId="{C15F09BF-7FB9-4C1D-B3C9-1BFBB1D2AFFF}" type="sibTrans">
      <dgm:prSet/>
      <dgm:spPr/>
      <dgm:t>
        <a:bodyPr/>
        <a:p>
          <a:endParaRPr lang="zh-CN" altLang="en-US"/>
        </a:p>
      </dgm:t>
    </dgm:pt>
    <dgm:pt modelId="{28EC8777-0747-480D-BF3F-F9419CC93EDD}">
      <dgm:prSet phldr="0" custT="0"/>
      <dgm:spPr/>
      <dgm:t>
        <a:bodyPr vert="horz" wrap="square"/>
        <a:p>
          <a:pPr algn="ctr"/>
          <a:r>
            <a:rPr/>
            <a:t/>
          </a:r>
          <a:endParaRPr/>
        </a:p>
      </dgm:t>
    </dgm:pt>
    <dgm:pt modelId="{DE556923-B684-48CB-80B3-3774BF35B0B0}" cxnId="{37D8E54A-AB33-49DF-9A89-22987D206920}" type="parTrans">
      <dgm:prSet/>
      <dgm:spPr/>
    </dgm:pt>
    <dgm:pt modelId="{AE179AB7-3DDC-4D47-8C16-0D7925B5A4AD}" cxnId="{37D8E54A-AB33-49DF-9A89-22987D206920}" type="sibTrans">
      <dgm:prSet/>
      <dgm:spPr/>
    </dgm:pt>
    <dgm:pt modelId="{CA58FE74-4619-4E47-BA6C-E0CD35AF5AC2}">
      <dgm:prSet phldrT="[文本]" phldr="0" custT="1"/>
      <dgm:spPr/>
      <dgm:t>
        <a:bodyPr vert="horz" wrap="square"/>
        <a:p>
          <a:pPr algn="ctr">
            <a:lnSpc>
              <a:spcPct val="100000"/>
            </a:lnSpc>
            <a:spcBef>
              <a:spcPct val="0"/>
            </a:spcBef>
            <a:spcAft>
              <a:spcPct val="35000"/>
            </a:spcAft>
          </a:pPr>
          <a:r>
            <a:rPr lang="en-US" altLang="zh-CN" sz="3200" b="1">
              <a:latin typeface="Arial Bold" panose="020B0604020202090204" charset="0"/>
              <a:cs typeface="Arial Bold" panose="020B0604020202090204" charset="0"/>
            </a:rPr>
            <a:t>what</a:t>
          </a:r>
          <a:r>
            <a:rPr lang="en-US" altLang="zh-CN" sz="3200" b="1">
              <a:latin typeface="Arial Bold" panose="020B0604020202090204" charset="0"/>
              <a:cs typeface="Arial Bold" panose="020B0604020202090204" charset="0"/>
            </a:rPr>
            <a:t/>
          </a:r>
          <a:endParaRPr lang="en-US" altLang="zh-CN" sz="3200" b="1">
            <a:latin typeface="Arial Bold" panose="020B0604020202090204" charset="0"/>
            <a:cs typeface="Arial Bold" panose="020B0604020202090204" charset="0"/>
          </a:endParaRPr>
        </a:p>
      </dgm:t>
    </dgm:pt>
    <dgm:pt modelId="{EBAD4DA7-135F-4F4E-9475-804E7DC205D2}" cxnId="{D3AF90D3-ECA9-468C-B1E1-83DE8D5DF44B}" type="parTrans">
      <dgm:prSet/>
      <dgm:spPr/>
      <dgm:t>
        <a:bodyPr/>
        <a:p>
          <a:endParaRPr lang="zh-CN" altLang="en-US"/>
        </a:p>
      </dgm:t>
    </dgm:pt>
    <dgm:pt modelId="{5723A07A-E737-45B0-B84E-97FB4DE86580}" cxnId="{D3AF90D3-ECA9-468C-B1E1-83DE8D5DF44B}" type="sibTrans">
      <dgm:prSet/>
      <dgm:spPr/>
      <dgm:t>
        <a:bodyPr/>
        <a:p>
          <a:endParaRPr lang="zh-CN" altLang="en-US"/>
        </a:p>
      </dgm:t>
    </dgm:pt>
    <dgm:pt modelId="{A34F73D2-CC42-4152-A6F1-0648FB14F97F}">
      <dgm:prSet phldr="0" custT="0"/>
      <dgm:spPr/>
      <dgm:t>
        <a:bodyPr vert="horz" wrap="square"/>
        <a:p>
          <a:pPr algn="ctr"/>
          <a:r>
            <a:rPr/>
            <a:t/>
          </a:r>
          <a:endParaRPr/>
        </a:p>
      </dgm:t>
    </dgm:pt>
    <dgm:pt modelId="{E9D6CE14-8C65-495F-80AD-A3DD3D89ABA1}" cxnId="{76A97348-34BB-4819-B68F-B5B4668E2A2F}" type="parTrans">
      <dgm:prSet/>
      <dgm:spPr/>
    </dgm:pt>
    <dgm:pt modelId="{4B5CB900-BA71-4717-BAA2-8258391F71ED}" cxnId="{76A97348-34BB-4819-B68F-B5B4668E2A2F}" type="sibTrans">
      <dgm:prSet/>
      <dgm:spPr/>
    </dgm:pt>
    <dgm:pt modelId="{D3284563-CEAB-43B3-81C4-5F6C081CBB78}">
      <dgm:prSet phldrT="[文本]" phldr="0" custT="1"/>
      <dgm:spPr/>
      <dgm:t>
        <a:bodyPr vert="horz" wrap="square"/>
        <a:p>
          <a:pPr algn="ctr">
            <a:lnSpc>
              <a:spcPct val="100000"/>
            </a:lnSpc>
            <a:spcBef>
              <a:spcPct val="0"/>
            </a:spcBef>
            <a:spcAft>
              <a:spcPct val="35000"/>
            </a:spcAft>
          </a:pPr>
          <a:r>
            <a:rPr lang="en-US" altLang="zh-CN" sz="3200" b="1">
              <a:latin typeface="Arial Bold" panose="020B0604020202090204" charset="0"/>
              <a:cs typeface="Arial Bold" panose="020B0604020202090204" charset="0"/>
            </a:rPr>
            <a:t>why</a:t>
          </a:r>
          <a:r>
            <a:rPr lang="en-US" altLang="zh-CN" sz="3200" b="1">
              <a:latin typeface="Arial Bold" panose="020B0604020202090204" charset="0"/>
              <a:cs typeface="Arial Bold" panose="020B0604020202090204" charset="0"/>
            </a:rPr>
            <a:t/>
          </a:r>
          <a:endParaRPr lang="en-US" altLang="zh-CN" sz="3200" b="1">
            <a:latin typeface="Arial Bold" panose="020B0604020202090204" charset="0"/>
            <a:cs typeface="Arial Bold" panose="020B0604020202090204" charset="0"/>
          </a:endParaRPr>
        </a:p>
      </dgm:t>
    </dgm:pt>
    <dgm:pt modelId="{A2E240DA-ABFA-4A24-BE34-ABE926603D67}" cxnId="{06B6F65B-146A-4D9E-9665-A12E799DC663}" type="parTrans">
      <dgm:prSet/>
      <dgm:spPr/>
      <dgm:t>
        <a:bodyPr/>
        <a:p>
          <a:endParaRPr lang="zh-CN" altLang="en-US"/>
        </a:p>
      </dgm:t>
    </dgm:pt>
    <dgm:pt modelId="{2E43EE94-FE21-4F90-81B3-CED5B1ECC8C9}" cxnId="{06B6F65B-146A-4D9E-9665-A12E799DC663}" type="sibTrans">
      <dgm:prSet/>
      <dgm:spPr/>
      <dgm:t>
        <a:bodyPr/>
        <a:p>
          <a:endParaRPr lang="zh-CN" altLang="en-US"/>
        </a:p>
      </dgm:t>
    </dgm:pt>
    <dgm:pt modelId="{EDEEE7AB-685F-4021-BA47-1D82335F64C9}">
      <dgm:prSet phldr="0" custT="0"/>
      <dgm:spPr/>
      <dgm:t>
        <a:bodyPr vert="horz" wrap="square"/>
        <a:p>
          <a:pPr algn="ctr"/>
          <a:r>
            <a:rPr/>
            <a:t/>
          </a:r>
          <a:endParaRPr/>
        </a:p>
      </dgm:t>
    </dgm:pt>
    <dgm:pt modelId="{340CFB9A-AE56-4547-BC9B-E6290EB61352}" cxnId="{EA181EEB-BBCF-492E-8F58-D7AF1885CF8D}" type="parTrans">
      <dgm:prSet/>
      <dgm:spPr/>
    </dgm:pt>
    <dgm:pt modelId="{097071CD-75B3-416B-8BA5-D9E0C8313970}" cxnId="{EA181EEB-BBCF-492E-8F58-D7AF1885CF8D}" type="sibTrans">
      <dgm:prSet/>
      <dgm:spPr/>
    </dgm:pt>
    <dgm:pt modelId="{E5EECCA3-F875-4B71-92CC-9CCDFB7DBFEF}" type="pres">
      <dgm:prSet presAssocID="{26C320EB-5352-40AA-A0A9-C13066E1373C}" presName="linear" presStyleCnt="0">
        <dgm:presLayoutVars>
          <dgm:dir/>
          <dgm:animLvl val="lvl"/>
          <dgm:resizeHandles val="exact"/>
        </dgm:presLayoutVars>
      </dgm:prSet>
      <dgm:spPr/>
    </dgm:pt>
    <dgm:pt modelId="{5C9CF6AE-CFA2-4BBF-BB81-6CA2B8C9F7F2}" type="pres">
      <dgm:prSet presAssocID="{7D2B9517-0CC0-4E91-935C-71FD08F0B524}" presName="parentLin" presStyleCnt="0"/>
      <dgm:spPr/>
    </dgm:pt>
    <dgm:pt modelId="{85AE7048-71C4-48A6-9EA2-C764ABAB88A3}" type="pres">
      <dgm:prSet presAssocID="{7D2B9517-0CC0-4E91-935C-71FD08F0B524}" presName="parentLeftMargin" presStyleCnt="0"/>
      <dgm:spPr/>
    </dgm:pt>
    <dgm:pt modelId="{BD7F17D5-9B19-4D23-8CA4-F2234E8C012E}" type="pres">
      <dgm:prSet presAssocID="{7D2B9517-0CC0-4E91-935C-71FD08F0B524}" presName="parentText" presStyleLbl="node1" presStyleIdx="0" presStyleCnt="5">
        <dgm:presLayoutVars>
          <dgm:chMax val="0"/>
          <dgm:bulletEnabled val="1"/>
        </dgm:presLayoutVars>
      </dgm:prSet>
      <dgm:spPr/>
    </dgm:pt>
    <dgm:pt modelId="{CA5C9B46-A369-4C8C-8A93-258606E56699}" type="pres">
      <dgm:prSet presAssocID="{7D2B9517-0CC0-4E91-935C-71FD08F0B524}" presName="negativeSpace" presStyleCnt="0"/>
      <dgm:spPr/>
    </dgm:pt>
    <dgm:pt modelId="{6A890C83-B350-4643-B712-4EFFC2D0B697}" type="pres">
      <dgm:prSet presAssocID="{7D2B9517-0CC0-4E91-935C-71FD08F0B524}" presName="childText" presStyleLbl="conFgAcc1" presStyleIdx="0" presStyleCnt="5">
        <dgm:presLayoutVars>
          <dgm:bulletEnabled val="1"/>
        </dgm:presLayoutVars>
      </dgm:prSet>
      <dgm:spPr/>
    </dgm:pt>
    <dgm:pt modelId="{73ED0957-C3C6-4D8F-A0ED-6D5C476025BB}" type="pres">
      <dgm:prSet presAssocID="{4E6EDF1B-61BB-4B21-87AB-F3F010A6B30D}" presName="spaceBetweenRectangles" presStyleCnt="0"/>
      <dgm:spPr/>
    </dgm:pt>
    <dgm:pt modelId="{DEEF424C-591E-4ABA-835A-61E757D7377E}" type="pres">
      <dgm:prSet presAssocID="{B77E540E-A9A9-4BFB-8A3B-816592F7E313}" presName="parentLin" presStyleCnt="0"/>
      <dgm:spPr/>
    </dgm:pt>
    <dgm:pt modelId="{59960B58-EB15-40ED-8804-220713F13C02}" type="pres">
      <dgm:prSet presAssocID="{B77E540E-A9A9-4BFB-8A3B-816592F7E313}" presName="parentLeftMargin" presStyleCnt="0"/>
      <dgm:spPr/>
    </dgm:pt>
    <dgm:pt modelId="{B2DB7D2E-CD15-4A6F-BA10-98388FF70AEC}" type="pres">
      <dgm:prSet presAssocID="{B77E540E-A9A9-4BFB-8A3B-816592F7E313}" presName="parentText" presStyleLbl="node1" presStyleIdx="1" presStyleCnt="5">
        <dgm:presLayoutVars>
          <dgm:chMax val="0"/>
          <dgm:bulletEnabled val="1"/>
        </dgm:presLayoutVars>
      </dgm:prSet>
      <dgm:spPr/>
    </dgm:pt>
    <dgm:pt modelId="{42F12ED7-C9DC-4276-8372-C1C83962BEB3}" type="pres">
      <dgm:prSet presAssocID="{B77E540E-A9A9-4BFB-8A3B-816592F7E313}" presName="negativeSpace" presStyleCnt="0"/>
      <dgm:spPr/>
    </dgm:pt>
    <dgm:pt modelId="{D2E4814C-4817-4455-A588-D80411B8D12D}" type="pres">
      <dgm:prSet presAssocID="{B77E540E-A9A9-4BFB-8A3B-816592F7E313}" presName="childText" presStyleLbl="conFgAcc1" presStyleIdx="1" presStyleCnt="5">
        <dgm:presLayoutVars>
          <dgm:bulletEnabled val="1"/>
        </dgm:presLayoutVars>
      </dgm:prSet>
      <dgm:spPr/>
    </dgm:pt>
    <dgm:pt modelId="{5BD4E046-2EF2-4F0A-ACA6-1A3BA302A34E}" type="pres">
      <dgm:prSet presAssocID="{3B3AE1A0-BA98-45D1-9ED1-1208B3803F47}" presName="spaceBetweenRectangles" presStyleCnt="0"/>
      <dgm:spPr/>
    </dgm:pt>
    <dgm:pt modelId="{667CAF5C-37C0-43B7-8B7E-02CCA3754DB9}" type="pres">
      <dgm:prSet presAssocID="{773C5012-55F9-436E-B78B-2A38D8AAA0C0}" presName="parentLin" presStyleCnt="0"/>
      <dgm:spPr/>
    </dgm:pt>
    <dgm:pt modelId="{58B158CB-C1D2-4676-88E6-6B3937A00A96}" type="pres">
      <dgm:prSet presAssocID="{773C5012-55F9-436E-B78B-2A38D8AAA0C0}" presName="parentLeftMargin" presStyleCnt="0"/>
      <dgm:spPr/>
    </dgm:pt>
    <dgm:pt modelId="{D0971512-D8E1-4E4B-89F4-FF2EB164C196}" type="pres">
      <dgm:prSet presAssocID="{773C5012-55F9-436E-B78B-2A38D8AAA0C0}" presName="parentText" presStyleLbl="node1" presStyleIdx="2" presStyleCnt="5">
        <dgm:presLayoutVars>
          <dgm:chMax val="0"/>
          <dgm:bulletEnabled val="1"/>
        </dgm:presLayoutVars>
      </dgm:prSet>
      <dgm:spPr/>
    </dgm:pt>
    <dgm:pt modelId="{05E10EBB-C85A-471E-9935-B48B9C39A12E}" type="pres">
      <dgm:prSet presAssocID="{773C5012-55F9-436E-B78B-2A38D8AAA0C0}" presName="negativeSpace" presStyleCnt="0"/>
      <dgm:spPr/>
    </dgm:pt>
    <dgm:pt modelId="{1F055725-8984-42CB-98CB-8E7728DD5EAB}" type="pres">
      <dgm:prSet presAssocID="{773C5012-55F9-436E-B78B-2A38D8AAA0C0}" presName="childText" presStyleLbl="conFgAcc1" presStyleIdx="2" presStyleCnt="5">
        <dgm:presLayoutVars>
          <dgm:bulletEnabled val="1"/>
        </dgm:presLayoutVars>
      </dgm:prSet>
      <dgm:spPr/>
    </dgm:pt>
    <dgm:pt modelId="{5785404B-F53E-4CF2-A702-90A46E89CED8}" type="pres">
      <dgm:prSet presAssocID="{507A6FE3-4D55-4ED6-A973-429D64C5DF28}" presName="spaceBetweenRectangles" presStyleCnt="0"/>
      <dgm:spPr/>
    </dgm:pt>
    <dgm:pt modelId="{EF963990-07B7-4DBC-8CFE-C86D15B61BB6}" type="pres">
      <dgm:prSet presAssocID="{CA58FE74-4619-4E47-BA6C-E0CD35AF5AC2}" presName="parentLin" presStyleCnt="0"/>
      <dgm:spPr/>
    </dgm:pt>
    <dgm:pt modelId="{AEA4B341-6C57-43B8-BC42-9813D43D1335}" type="pres">
      <dgm:prSet presAssocID="{CA58FE74-4619-4E47-BA6C-E0CD35AF5AC2}" presName="parentLeftMargin" presStyleCnt="0"/>
      <dgm:spPr/>
    </dgm:pt>
    <dgm:pt modelId="{DD07B078-3354-4F1B-9438-E4F95C4B43A6}" type="pres">
      <dgm:prSet presAssocID="{CA58FE74-4619-4E47-BA6C-E0CD35AF5AC2}" presName="parentText" presStyleLbl="node1" presStyleIdx="3" presStyleCnt="5">
        <dgm:presLayoutVars>
          <dgm:chMax val="0"/>
          <dgm:bulletEnabled val="1"/>
        </dgm:presLayoutVars>
      </dgm:prSet>
      <dgm:spPr/>
    </dgm:pt>
    <dgm:pt modelId="{98F9047E-C8BE-4990-B6F7-84F4581E1FEA}" type="pres">
      <dgm:prSet presAssocID="{CA58FE74-4619-4E47-BA6C-E0CD35AF5AC2}" presName="negativeSpace" presStyleCnt="0"/>
      <dgm:spPr/>
    </dgm:pt>
    <dgm:pt modelId="{FB20FF5F-D131-4A8A-AEBC-01A2B84D6655}" type="pres">
      <dgm:prSet presAssocID="{CA58FE74-4619-4E47-BA6C-E0CD35AF5AC2}" presName="childText" presStyleLbl="conFgAcc1" presStyleIdx="3" presStyleCnt="5">
        <dgm:presLayoutVars>
          <dgm:bulletEnabled val="1"/>
        </dgm:presLayoutVars>
      </dgm:prSet>
      <dgm:spPr/>
    </dgm:pt>
    <dgm:pt modelId="{AC1FEB9E-7ED9-4E44-9D47-B63AE5862158}" type="pres">
      <dgm:prSet presAssocID="{5723A07A-E737-45B0-B84E-97FB4DE86580}" presName="spaceBetweenRectangles" presStyleCnt="0"/>
      <dgm:spPr/>
    </dgm:pt>
    <dgm:pt modelId="{04A221FB-3A34-4804-9E1E-FAA254BEF819}" type="pres">
      <dgm:prSet presAssocID="{D3284563-CEAB-43B3-81C4-5F6C081CBB78}" presName="parentLin" presStyleCnt="0"/>
      <dgm:spPr/>
    </dgm:pt>
    <dgm:pt modelId="{09CBCBA7-E2EE-4654-BCFB-AB2C2D77E66B}" type="pres">
      <dgm:prSet presAssocID="{D3284563-CEAB-43B3-81C4-5F6C081CBB78}" presName="parentLeftMargin" presStyleCnt="0"/>
      <dgm:spPr/>
    </dgm:pt>
    <dgm:pt modelId="{F8B30F84-9FC1-4455-B8FC-CA5DC2189586}" type="pres">
      <dgm:prSet presAssocID="{D3284563-CEAB-43B3-81C4-5F6C081CBB78}" presName="parentText" presStyleLbl="node1" presStyleIdx="4" presStyleCnt="5">
        <dgm:presLayoutVars>
          <dgm:chMax val="0"/>
          <dgm:bulletEnabled val="1"/>
        </dgm:presLayoutVars>
      </dgm:prSet>
      <dgm:spPr/>
    </dgm:pt>
    <dgm:pt modelId="{75AF99AA-34AA-4169-A0AA-91E0CC0C2D15}" type="pres">
      <dgm:prSet presAssocID="{D3284563-CEAB-43B3-81C4-5F6C081CBB78}" presName="negativeSpace" presStyleCnt="0"/>
      <dgm:spPr/>
    </dgm:pt>
    <dgm:pt modelId="{F855875C-E8B4-4273-8C6C-6A8EC3091B3C}" type="pres">
      <dgm:prSet presAssocID="{D3284563-CEAB-43B3-81C4-5F6C081CBB78}" presName="childText" presStyleLbl="conFgAcc1" presStyleIdx="4" presStyleCnt="5">
        <dgm:presLayoutVars>
          <dgm:bulletEnabled val="1"/>
        </dgm:presLayoutVars>
      </dgm:prSet>
      <dgm:spPr/>
    </dgm:pt>
  </dgm:ptLst>
  <dgm:cxnLst>
    <dgm:cxn modelId="{046EA48B-268D-400F-B50F-630D589658DB}" srcId="{26C320EB-5352-40AA-A0A9-C13066E1373C}" destId="{7D2B9517-0CC0-4E91-935C-71FD08F0B524}" srcOrd="0" destOrd="0" parTransId="{45FB1D6F-BB5A-4047-96AA-FD41B1A3C1FF}" sibTransId="{4E6EDF1B-61BB-4B21-87AB-F3F010A6B30D}"/>
    <dgm:cxn modelId="{2364BBF9-093E-45D4-81E6-ED768CDF2123}" srcId="{7D2B9517-0CC0-4E91-935C-71FD08F0B524}" destId="{A59D02A4-DB3C-4719-BCC1-2F4DA574A57E}" srcOrd="0" destOrd="0" parTransId="{88E71B2E-3FA6-4516-8AB1-5696FD7B930F}" sibTransId="{37BEEB60-B891-4218-BC49-1BE35FCC5649}"/>
    <dgm:cxn modelId="{CB63FA40-E2F7-4146-932D-A04DF6EC79BB}" srcId="{26C320EB-5352-40AA-A0A9-C13066E1373C}" destId="{B77E540E-A9A9-4BFB-8A3B-816592F7E313}" srcOrd="1" destOrd="0" parTransId="{6C192D3C-B4C9-4B59-9389-7A6E5AE1F14D}" sibTransId="{3B3AE1A0-BA98-45D1-9ED1-1208B3803F47}"/>
    <dgm:cxn modelId="{9C41B142-0922-4922-98F3-DC0B16BE0395}" srcId="{B77E540E-A9A9-4BFB-8A3B-816592F7E313}" destId="{3EDB9FD8-3B96-444D-939A-D63078B4BD26}" srcOrd="0" destOrd="1" parTransId="{1A86EA6A-9CAF-4F34-9401-88E303E8292E}" sibTransId="{FFB6EA67-8847-4D77-A3C3-5163D633B324}"/>
    <dgm:cxn modelId="{C15F09BF-7FB9-4C1D-B3C9-1BFBB1D2AFFF}" srcId="{26C320EB-5352-40AA-A0A9-C13066E1373C}" destId="{773C5012-55F9-436E-B78B-2A38D8AAA0C0}" srcOrd="2" destOrd="0" parTransId="{E1399106-9BE2-43F4-9430-F473CB36780F}" sibTransId="{507A6FE3-4D55-4ED6-A973-429D64C5DF28}"/>
    <dgm:cxn modelId="{37D8E54A-AB33-49DF-9A89-22987D206920}" srcId="{773C5012-55F9-436E-B78B-2A38D8AAA0C0}" destId="{28EC8777-0747-480D-BF3F-F9419CC93EDD}" srcOrd="0" destOrd="2" parTransId="{DE556923-B684-48CB-80B3-3774BF35B0B0}" sibTransId="{AE179AB7-3DDC-4D47-8C16-0D7925B5A4AD}"/>
    <dgm:cxn modelId="{D3AF90D3-ECA9-468C-B1E1-83DE8D5DF44B}" srcId="{26C320EB-5352-40AA-A0A9-C13066E1373C}" destId="{CA58FE74-4619-4E47-BA6C-E0CD35AF5AC2}" srcOrd="3" destOrd="0" parTransId="{EBAD4DA7-135F-4F4E-9475-804E7DC205D2}" sibTransId="{5723A07A-E737-45B0-B84E-97FB4DE86580}"/>
    <dgm:cxn modelId="{76A97348-34BB-4819-B68F-B5B4668E2A2F}" srcId="{CA58FE74-4619-4E47-BA6C-E0CD35AF5AC2}" destId="{A34F73D2-CC42-4152-A6F1-0648FB14F97F}" srcOrd="0" destOrd="3" parTransId="{E9D6CE14-8C65-495F-80AD-A3DD3D89ABA1}" sibTransId="{4B5CB900-BA71-4717-BAA2-8258391F71ED}"/>
    <dgm:cxn modelId="{06B6F65B-146A-4D9E-9665-A12E799DC663}" srcId="{26C320EB-5352-40AA-A0A9-C13066E1373C}" destId="{D3284563-CEAB-43B3-81C4-5F6C081CBB78}" srcOrd="4" destOrd="0" parTransId="{A2E240DA-ABFA-4A24-BE34-ABE926603D67}" sibTransId="{2E43EE94-FE21-4F90-81B3-CED5B1ECC8C9}"/>
    <dgm:cxn modelId="{EA181EEB-BBCF-492E-8F58-D7AF1885CF8D}" srcId="{D3284563-CEAB-43B3-81C4-5F6C081CBB78}" destId="{EDEEE7AB-685F-4021-BA47-1D82335F64C9}" srcOrd="0" destOrd="4" parTransId="{340CFB9A-AE56-4547-BC9B-E6290EB61352}" sibTransId="{097071CD-75B3-416B-8BA5-D9E0C8313970}"/>
    <dgm:cxn modelId="{8D98AF88-929A-4DE4-B613-6125077B040A}" type="presOf" srcId="{26C320EB-5352-40AA-A0A9-C13066E1373C}" destId="{E5EECCA3-F875-4B71-92CC-9CCDFB7DBFEF}" srcOrd="0" destOrd="0" presId="urn:microsoft.com/office/officeart/2005/8/layout/list1"/>
    <dgm:cxn modelId="{A34A36CE-17A6-41E7-ACB3-B5D40E2F2BCC}" type="presParOf" srcId="{E5EECCA3-F875-4B71-92CC-9CCDFB7DBFEF}" destId="{5C9CF6AE-CFA2-4BBF-BB81-6CA2B8C9F7F2}" srcOrd="0" destOrd="0" presId="urn:microsoft.com/office/officeart/2005/8/layout/list1"/>
    <dgm:cxn modelId="{50D27FC7-46EE-403C-97FD-0BDCB63AF1FB}" type="presParOf" srcId="{5C9CF6AE-CFA2-4BBF-BB81-6CA2B8C9F7F2}" destId="{85AE7048-71C4-48A6-9EA2-C764ABAB88A3}" srcOrd="0" destOrd="0" presId="urn:microsoft.com/office/officeart/2005/8/layout/list1"/>
    <dgm:cxn modelId="{50AA2825-C636-4CAA-87D9-70EBD4520445}" type="presOf" srcId="{7D2B9517-0CC0-4E91-935C-71FD08F0B524}" destId="{85AE7048-71C4-48A6-9EA2-C764ABAB88A3}" srcOrd="0" destOrd="0" presId="urn:microsoft.com/office/officeart/2005/8/layout/list1"/>
    <dgm:cxn modelId="{E784D795-0206-4378-82CA-5BF52E5FB49D}" type="presParOf" srcId="{5C9CF6AE-CFA2-4BBF-BB81-6CA2B8C9F7F2}" destId="{BD7F17D5-9B19-4D23-8CA4-F2234E8C012E}" srcOrd="1" destOrd="0" presId="urn:microsoft.com/office/officeart/2005/8/layout/list1"/>
    <dgm:cxn modelId="{8AD01104-7D40-4FB3-81F0-BC2A01EF10B4}" type="presOf" srcId="{7D2B9517-0CC0-4E91-935C-71FD08F0B524}" destId="{BD7F17D5-9B19-4D23-8CA4-F2234E8C012E}" srcOrd="0" destOrd="0" presId="urn:microsoft.com/office/officeart/2005/8/layout/list1"/>
    <dgm:cxn modelId="{6082E44B-0031-41B5-BF08-80A5640E606E}" type="presParOf" srcId="{E5EECCA3-F875-4B71-92CC-9CCDFB7DBFEF}" destId="{CA5C9B46-A369-4C8C-8A93-258606E56699}" srcOrd="1" destOrd="0" presId="urn:microsoft.com/office/officeart/2005/8/layout/list1"/>
    <dgm:cxn modelId="{1EF92EF0-F736-4B82-AD2C-D8847D839743}" type="presParOf" srcId="{E5EECCA3-F875-4B71-92CC-9CCDFB7DBFEF}" destId="{6A890C83-B350-4643-B712-4EFFC2D0B697}" srcOrd="2" destOrd="0" presId="urn:microsoft.com/office/officeart/2005/8/layout/list1"/>
    <dgm:cxn modelId="{1A72CD24-3084-41E6-BB40-04B20BB70945}" type="presOf" srcId="{A59D02A4-DB3C-4719-BCC1-2F4DA574A57E}" destId="{6A890C83-B350-4643-B712-4EFFC2D0B697}" srcOrd="0" destOrd="0" presId="urn:microsoft.com/office/officeart/2005/8/layout/list1"/>
    <dgm:cxn modelId="{26263CE8-006A-44F3-AB34-DF818BB7D8DF}" type="presParOf" srcId="{E5EECCA3-F875-4B71-92CC-9CCDFB7DBFEF}" destId="{73ED0957-C3C6-4D8F-A0ED-6D5C476025BB}" srcOrd="3" destOrd="0" presId="urn:microsoft.com/office/officeart/2005/8/layout/list1"/>
    <dgm:cxn modelId="{536FDC61-0EFD-4DBA-84BF-3F8A6864EFB2}" type="presParOf" srcId="{E5EECCA3-F875-4B71-92CC-9CCDFB7DBFEF}" destId="{DEEF424C-591E-4ABA-835A-61E757D7377E}" srcOrd="4" destOrd="0" presId="urn:microsoft.com/office/officeart/2005/8/layout/list1"/>
    <dgm:cxn modelId="{B59F86D0-D9EC-4C16-9957-E7213DAEB130}" type="presParOf" srcId="{DEEF424C-591E-4ABA-835A-61E757D7377E}" destId="{59960B58-EB15-40ED-8804-220713F13C02}" srcOrd="0" destOrd="4" presId="urn:microsoft.com/office/officeart/2005/8/layout/list1"/>
    <dgm:cxn modelId="{778F6198-7A6B-48CE-8211-7043A0A3BC62}" type="presOf" srcId="{B77E540E-A9A9-4BFB-8A3B-816592F7E313}" destId="{59960B58-EB15-40ED-8804-220713F13C02}" srcOrd="0" destOrd="0" presId="urn:microsoft.com/office/officeart/2005/8/layout/list1"/>
    <dgm:cxn modelId="{476AB822-41E9-499E-8E87-320CBD84D1BD}" type="presParOf" srcId="{DEEF424C-591E-4ABA-835A-61E757D7377E}" destId="{B2DB7D2E-CD15-4A6F-BA10-98388FF70AEC}" srcOrd="1" destOrd="4" presId="urn:microsoft.com/office/officeart/2005/8/layout/list1"/>
    <dgm:cxn modelId="{579CB462-5F6E-4EDC-9097-C0593439AB1D}" type="presOf" srcId="{B77E540E-A9A9-4BFB-8A3B-816592F7E313}" destId="{B2DB7D2E-CD15-4A6F-BA10-98388FF70AEC}" srcOrd="0" destOrd="0" presId="urn:microsoft.com/office/officeart/2005/8/layout/list1"/>
    <dgm:cxn modelId="{4DBD2DC7-5654-4459-83ED-F4CD8C8CA04A}" type="presParOf" srcId="{E5EECCA3-F875-4B71-92CC-9CCDFB7DBFEF}" destId="{42F12ED7-C9DC-4276-8372-C1C83962BEB3}" srcOrd="5" destOrd="0" presId="urn:microsoft.com/office/officeart/2005/8/layout/list1"/>
    <dgm:cxn modelId="{1451D95D-2EE9-4677-9DBC-3C0C87FE2609}" type="presParOf" srcId="{E5EECCA3-F875-4B71-92CC-9CCDFB7DBFEF}" destId="{D2E4814C-4817-4455-A588-D80411B8D12D}" srcOrd="6" destOrd="0" presId="urn:microsoft.com/office/officeart/2005/8/layout/list1"/>
    <dgm:cxn modelId="{5F7B212A-A911-45F6-82FD-C5E6B8365731}" type="presOf" srcId="{3EDB9FD8-3B96-444D-939A-D63078B4BD26}" destId="{D2E4814C-4817-4455-A588-D80411B8D12D}" srcOrd="0" destOrd="0" presId="urn:microsoft.com/office/officeart/2005/8/layout/list1"/>
    <dgm:cxn modelId="{7D5715C5-D155-4CB5-B798-07087014EBF3}" type="presParOf" srcId="{E5EECCA3-F875-4B71-92CC-9CCDFB7DBFEF}" destId="{5BD4E046-2EF2-4F0A-ACA6-1A3BA302A34E}" srcOrd="7" destOrd="0" presId="urn:microsoft.com/office/officeart/2005/8/layout/list1"/>
    <dgm:cxn modelId="{6315F84F-9521-4B77-8766-603F0C7A337F}" type="presParOf" srcId="{E5EECCA3-F875-4B71-92CC-9CCDFB7DBFEF}" destId="{667CAF5C-37C0-43B7-8B7E-02CCA3754DB9}" srcOrd="8" destOrd="0" presId="urn:microsoft.com/office/officeart/2005/8/layout/list1"/>
    <dgm:cxn modelId="{D87AB767-348C-4006-B4FC-073072E7D134}" type="presParOf" srcId="{667CAF5C-37C0-43B7-8B7E-02CCA3754DB9}" destId="{58B158CB-C1D2-4676-88E6-6B3937A00A96}" srcOrd="0" destOrd="8" presId="urn:microsoft.com/office/officeart/2005/8/layout/list1"/>
    <dgm:cxn modelId="{D7B43931-78D7-4328-8A2F-53B616521967}" type="presOf" srcId="{773C5012-55F9-436E-B78B-2A38D8AAA0C0}" destId="{58B158CB-C1D2-4676-88E6-6B3937A00A96}" srcOrd="0" destOrd="0" presId="urn:microsoft.com/office/officeart/2005/8/layout/list1"/>
    <dgm:cxn modelId="{7DD19F4B-5773-4C93-8FBC-E150BB4D9FA0}" type="presParOf" srcId="{667CAF5C-37C0-43B7-8B7E-02CCA3754DB9}" destId="{D0971512-D8E1-4E4B-89F4-FF2EB164C196}" srcOrd="1" destOrd="8" presId="urn:microsoft.com/office/officeart/2005/8/layout/list1"/>
    <dgm:cxn modelId="{648E42ED-D7D0-4B81-B4FF-CC070054D8C3}" type="presOf" srcId="{773C5012-55F9-436E-B78B-2A38D8AAA0C0}" destId="{D0971512-D8E1-4E4B-89F4-FF2EB164C196}" srcOrd="0" destOrd="0" presId="urn:microsoft.com/office/officeart/2005/8/layout/list1"/>
    <dgm:cxn modelId="{C460EC94-FA7D-46AB-A2BF-485BA5D54FEA}" type="presParOf" srcId="{E5EECCA3-F875-4B71-92CC-9CCDFB7DBFEF}" destId="{05E10EBB-C85A-471E-9935-B48B9C39A12E}" srcOrd="9" destOrd="0" presId="urn:microsoft.com/office/officeart/2005/8/layout/list1"/>
    <dgm:cxn modelId="{2189C62D-8900-4D90-A99C-E1FBCFFE12FB}" type="presParOf" srcId="{E5EECCA3-F875-4B71-92CC-9CCDFB7DBFEF}" destId="{1F055725-8984-42CB-98CB-8E7728DD5EAB}" srcOrd="10" destOrd="0" presId="urn:microsoft.com/office/officeart/2005/8/layout/list1"/>
    <dgm:cxn modelId="{A779B5B7-B8A6-478C-8B31-4FB9D4C1ADE7}" type="presOf" srcId="{28EC8777-0747-480D-BF3F-F9419CC93EDD}" destId="{1F055725-8984-42CB-98CB-8E7728DD5EAB}" srcOrd="0" destOrd="0" presId="urn:microsoft.com/office/officeart/2005/8/layout/list1"/>
    <dgm:cxn modelId="{1C92B159-DE5B-481F-AE40-1FB9F2C03A86}" type="presParOf" srcId="{E5EECCA3-F875-4B71-92CC-9CCDFB7DBFEF}" destId="{5785404B-F53E-4CF2-A702-90A46E89CED8}" srcOrd="11" destOrd="0" presId="urn:microsoft.com/office/officeart/2005/8/layout/list1"/>
    <dgm:cxn modelId="{3B4E454D-13C8-4AAA-A46E-C4AE284263CF}" type="presParOf" srcId="{E5EECCA3-F875-4B71-92CC-9CCDFB7DBFEF}" destId="{EF963990-07B7-4DBC-8CFE-C86D15B61BB6}" srcOrd="12" destOrd="0" presId="urn:microsoft.com/office/officeart/2005/8/layout/list1"/>
    <dgm:cxn modelId="{D1AC7CBF-23E0-4056-B576-F378D86286A4}" type="presParOf" srcId="{EF963990-07B7-4DBC-8CFE-C86D15B61BB6}" destId="{AEA4B341-6C57-43B8-BC42-9813D43D1335}" srcOrd="0" destOrd="12" presId="urn:microsoft.com/office/officeart/2005/8/layout/list1"/>
    <dgm:cxn modelId="{627E15AA-B07E-4C14-850E-C34C053E41E9}" type="presOf" srcId="{CA58FE74-4619-4E47-BA6C-E0CD35AF5AC2}" destId="{AEA4B341-6C57-43B8-BC42-9813D43D1335}" srcOrd="0" destOrd="0" presId="urn:microsoft.com/office/officeart/2005/8/layout/list1"/>
    <dgm:cxn modelId="{B9F42CDB-594D-49C4-B084-A5C3DAA20FF2}" type="presParOf" srcId="{EF963990-07B7-4DBC-8CFE-C86D15B61BB6}" destId="{DD07B078-3354-4F1B-9438-E4F95C4B43A6}" srcOrd="1" destOrd="12" presId="urn:microsoft.com/office/officeart/2005/8/layout/list1"/>
    <dgm:cxn modelId="{AD3ADF01-EAAF-4B8C-91D6-91A1460E42F4}" type="presOf" srcId="{CA58FE74-4619-4E47-BA6C-E0CD35AF5AC2}" destId="{DD07B078-3354-4F1B-9438-E4F95C4B43A6}" srcOrd="0" destOrd="0" presId="urn:microsoft.com/office/officeart/2005/8/layout/list1"/>
    <dgm:cxn modelId="{D6E7C2D4-EB8B-4578-BBB5-906E7481E97C}" type="presParOf" srcId="{E5EECCA3-F875-4B71-92CC-9CCDFB7DBFEF}" destId="{98F9047E-C8BE-4990-B6F7-84F4581E1FEA}" srcOrd="13" destOrd="0" presId="urn:microsoft.com/office/officeart/2005/8/layout/list1"/>
    <dgm:cxn modelId="{BA5B8C4F-F926-49C7-88A6-A5DC48D9D667}" type="presParOf" srcId="{E5EECCA3-F875-4B71-92CC-9CCDFB7DBFEF}" destId="{FB20FF5F-D131-4A8A-AEBC-01A2B84D6655}" srcOrd="14" destOrd="0" presId="urn:microsoft.com/office/officeart/2005/8/layout/list1"/>
    <dgm:cxn modelId="{E86E8334-7EA5-4962-8C54-129329D50071}" type="presOf" srcId="{A34F73D2-CC42-4152-A6F1-0648FB14F97F}" destId="{FB20FF5F-D131-4A8A-AEBC-01A2B84D6655}" srcOrd="0" destOrd="0" presId="urn:microsoft.com/office/officeart/2005/8/layout/list1"/>
    <dgm:cxn modelId="{4FDC4DE0-5AB3-4728-9542-E1B930A3621E}" type="presParOf" srcId="{E5EECCA3-F875-4B71-92CC-9CCDFB7DBFEF}" destId="{AC1FEB9E-7ED9-4E44-9D47-B63AE5862158}" srcOrd="15" destOrd="0" presId="urn:microsoft.com/office/officeart/2005/8/layout/list1"/>
    <dgm:cxn modelId="{E66EAD9D-3984-4A6A-8A3C-6B2FEF94DA1B}" type="presParOf" srcId="{E5EECCA3-F875-4B71-92CC-9CCDFB7DBFEF}" destId="{04A221FB-3A34-4804-9E1E-FAA254BEF819}" srcOrd="16" destOrd="0" presId="urn:microsoft.com/office/officeart/2005/8/layout/list1"/>
    <dgm:cxn modelId="{0FA893CB-2513-449D-8E1E-62FBA0E54A46}" type="presParOf" srcId="{04A221FB-3A34-4804-9E1E-FAA254BEF819}" destId="{09CBCBA7-E2EE-4654-BCFB-AB2C2D77E66B}" srcOrd="0" destOrd="16" presId="urn:microsoft.com/office/officeart/2005/8/layout/list1"/>
    <dgm:cxn modelId="{D11B9BFF-9B21-4485-830D-81E5FCA3F1CB}" type="presOf" srcId="{D3284563-CEAB-43B3-81C4-5F6C081CBB78}" destId="{09CBCBA7-E2EE-4654-BCFB-AB2C2D77E66B}" srcOrd="0" destOrd="0" presId="urn:microsoft.com/office/officeart/2005/8/layout/list1"/>
    <dgm:cxn modelId="{BF3BABE3-A97B-47A8-B5D5-0421D6BD63A5}" type="presParOf" srcId="{04A221FB-3A34-4804-9E1E-FAA254BEF819}" destId="{F8B30F84-9FC1-4455-B8FC-CA5DC2189586}" srcOrd="1" destOrd="16" presId="urn:microsoft.com/office/officeart/2005/8/layout/list1"/>
    <dgm:cxn modelId="{F18B67C7-FF20-480A-9AEA-D469F3976CF5}" type="presOf" srcId="{D3284563-CEAB-43B3-81C4-5F6C081CBB78}" destId="{F8B30F84-9FC1-4455-B8FC-CA5DC2189586}" srcOrd="0" destOrd="0" presId="urn:microsoft.com/office/officeart/2005/8/layout/list1"/>
    <dgm:cxn modelId="{8A261728-96B8-49A4-934C-A4146DBF7A54}" type="presParOf" srcId="{E5EECCA3-F875-4B71-92CC-9CCDFB7DBFEF}" destId="{75AF99AA-34AA-4169-A0AA-91E0CC0C2D15}" srcOrd="17" destOrd="0" presId="urn:microsoft.com/office/officeart/2005/8/layout/list1"/>
    <dgm:cxn modelId="{64B5CF32-D8F3-4A01-98F1-5B4198357F34}" type="presParOf" srcId="{E5EECCA3-F875-4B71-92CC-9CCDFB7DBFEF}" destId="{F855875C-E8B4-4273-8C6C-6A8EC3091B3C}" srcOrd="18" destOrd="0" presId="urn:microsoft.com/office/officeart/2005/8/layout/list1"/>
    <dgm:cxn modelId="{7BA4042D-D557-472E-AF49-3D82939E8591}" type="presOf" srcId="{EDEEE7AB-685F-4021-BA47-1D82335F64C9}" destId="{F855875C-E8B4-4273-8C6C-6A8EC3091B3C}" srcOrd="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26C320EB-5352-40AA-A0A9-C13066E1373C}" type="doc">
      <dgm:prSet loTypeId="list" loCatId="list" qsTypeId="urn:microsoft.com/office/officeart/2005/8/quickstyle/simple1" qsCatId="simple" csTypeId="urn:microsoft.com/office/officeart/2005/8/colors/accent1_2" csCatId="accent1" phldr="0"/>
      <dgm:spPr/>
      <dgm:t>
        <a:bodyPr/>
        <a:p>
          <a:endParaRPr lang="zh-CN" altLang="en-US"/>
        </a:p>
      </dgm:t>
    </dgm:pt>
    <dgm:pt modelId="{7D2B9517-0CC0-4E91-935C-71FD08F0B524}">
      <dgm:prSet phldr="0" custT="1"/>
      <dgm:spPr/>
      <dgm:t>
        <a:bodyPr vert="horz" wrap="square"/>
        <a:p>
          <a:pPr algn="ctr">
            <a:lnSpc>
              <a:spcPct val="100000"/>
            </a:lnSpc>
            <a:spcBef>
              <a:spcPct val="0"/>
            </a:spcBef>
            <a:spcAft>
              <a:spcPct val="35000"/>
            </a:spcAft>
          </a:pPr>
          <a:r>
            <a:rPr lang="en-US" sz="3200" b="1">
              <a:latin typeface="Arial Bold" panose="020B0604020202090204" charset="0"/>
              <a:cs typeface="Arial Bold" panose="020B0604020202090204" charset="0"/>
            </a:rPr>
            <a:t>who</a:t>
          </a:r>
          <a:endParaRPr lang="en-US" sz="3200" b="1">
            <a:latin typeface="Arial Bold" panose="020B0604020202090204" charset="0"/>
            <a:cs typeface="Arial Bold" panose="020B0604020202090204" charset="0"/>
          </a:endParaRPr>
        </a:p>
      </dgm:t>
    </dgm:pt>
    <dgm:pt modelId="{45FB1D6F-BB5A-4047-96AA-FD41B1A3C1FF}" cxnId="{0889A2EE-1241-4635-95BB-F0786826C7A5}" type="parTrans">
      <dgm:prSet/>
      <dgm:spPr/>
    </dgm:pt>
    <dgm:pt modelId="{4E6EDF1B-61BB-4B21-87AB-F3F010A6B30D}" cxnId="{0889A2EE-1241-4635-95BB-F0786826C7A5}" type="sibTrans">
      <dgm:prSet/>
      <dgm:spPr/>
    </dgm:pt>
    <dgm:pt modelId="{A59D02A4-DB3C-4719-BCC1-2F4DA574A57E}">
      <dgm:prSet phldr="0" custT="0"/>
      <dgm:spPr/>
      <dgm:t>
        <a:bodyPr vert="horz" wrap="square"/>
        <a:p>
          <a:pPr algn="ctr"/>
          <a:r>
            <a:rPr/>
            <a:t/>
          </a:r>
          <a:endParaRPr/>
        </a:p>
      </dgm:t>
    </dgm:pt>
    <dgm:pt modelId="{88E71B2E-3FA6-4516-8AB1-5696FD7B930F}" cxnId="{624CD685-D459-4781-AB02-BE50DF9F336C}" type="parTrans">
      <dgm:prSet/>
      <dgm:spPr/>
    </dgm:pt>
    <dgm:pt modelId="{37BEEB60-B891-4218-BC49-1BE35FCC5649}" cxnId="{624CD685-D459-4781-AB02-BE50DF9F336C}" type="sibTrans">
      <dgm:prSet/>
      <dgm:spPr/>
    </dgm:pt>
    <dgm:pt modelId="{B77E540E-A9A9-4BFB-8A3B-816592F7E313}">
      <dgm:prSet phldr="0" custT="1"/>
      <dgm:spPr/>
      <dgm:t>
        <a:bodyPr vert="horz" wrap="square"/>
        <a:p>
          <a:pPr algn="ctr">
            <a:lnSpc>
              <a:spcPct val="100000"/>
            </a:lnSpc>
            <a:spcBef>
              <a:spcPct val="0"/>
            </a:spcBef>
            <a:spcAft>
              <a:spcPct val="35000"/>
            </a:spcAft>
          </a:pPr>
          <a:r>
            <a:rPr lang="en-US" sz="3200" b="1">
              <a:latin typeface="Arial Bold" panose="020B0604020202090204" charset="0"/>
              <a:cs typeface="Arial Bold" panose="020B0604020202090204" charset="0"/>
            </a:rPr>
            <a:t>what</a:t>
          </a:r>
          <a:endParaRPr lang="en-US" sz="3200" b="1">
            <a:latin typeface="Arial Bold" panose="020B0604020202090204" charset="0"/>
            <a:cs typeface="Arial Bold" panose="020B0604020202090204" charset="0"/>
          </a:endParaRPr>
        </a:p>
      </dgm:t>
    </dgm:pt>
    <dgm:pt modelId="{6C192D3C-B4C9-4B59-9389-7A6E5AE1F14D}" cxnId="{421A448C-04C2-4B4D-9138-3AF9D62FC9BD}" type="parTrans">
      <dgm:prSet/>
      <dgm:spPr/>
    </dgm:pt>
    <dgm:pt modelId="{3B3AE1A0-BA98-45D1-9ED1-1208B3803F47}" cxnId="{421A448C-04C2-4B4D-9138-3AF9D62FC9BD}" type="sibTrans">
      <dgm:prSet/>
      <dgm:spPr/>
    </dgm:pt>
    <dgm:pt modelId="{3EDB9FD8-3B96-444D-939A-D63078B4BD26}">
      <dgm:prSet phldr="0" custT="0"/>
      <dgm:spPr/>
      <dgm:t>
        <a:bodyPr vert="horz" wrap="square"/>
        <a:p>
          <a:pPr algn="ctr"/>
          <a:r>
            <a:rPr/>
            <a:t/>
          </a:r>
          <a:endParaRPr/>
        </a:p>
      </dgm:t>
    </dgm:pt>
    <dgm:pt modelId="{1A86EA6A-9CAF-4F34-9401-88E303E8292E}" cxnId="{11BA9714-4969-4535-9F42-5A9B9A55574B}" type="parTrans">
      <dgm:prSet/>
      <dgm:spPr/>
    </dgm:pt>
    <dgm:pt modelId="{FFB6EA67-8847-4D77-A3C3-5163D633B324}" cxnId="{11BA9714-4969-4535-9F42-5A9B9A55574B}" type="sibTrans">
      <dgm:prSet/>
      <dgm:spPr/>
    </dgm:pt>
    <dgm:pt modelId="{773C5012-55F9-436E-B78B-2A38D8AAA0C0}">
      <dgm:prSet phldrT="[文本]" phldr="0" custT="1"/>
      <dgm:spPr/>
      <dgm:t>
        <a:bodyPr vert="horz" wrap="square"/>
        <a:p>
          <a:pPr algn="ctr">
            <a:lnSpc>
              <a:spcPct val="100000"/>
            </a:lnSpc>
            <a:spcBef>
              <a:spcPct val="0"/>
            </a:spcBef>
            <a:spcAft>
              <a:spcPct val="35000"/>
            </a:spcAft>
          </a:pPr>
          <a:r>
            <a:rPr lang="en-US" altLang="zh-CN" sz="3200" b="1">
              <a:latin typeface="Arial Bold" panose="020B0604020202090204" charset="0"/>
              <a:cs typeface="Arial Bold" panose="020B0604020202090204" charset="0"/>
            </a:rPr>
            <a:t>when</a:t>
          </a:r>
          <a:endParaRPr lang="en-US" altLang="zh-CN" sz="3200" b="1">
            <a:latin typeface="Arial Bold" panose="020B0604020202090204" charset="0"/>
            <a:cs typeface="Arial Bold" panose="020B0604020202090204" charset="0"/>
          </a:endParaRPr>
        </a:p>
      </dgm:t>
    </dgm:pt>
    <dgm:pt modelId="{E1399106-9BE2-43F4-9430-F473CB36780F}" cxnId="{D2CE3EA6-5D54-4F56-B7CE-D4BABDBAA470}" type="parTrans">
      <dgm:prSet/>
      <dgm:spPr/>
      <dgm:t>
        <a:bodyPr/>
        <a:p>
          <a:endParaRPr lang="zh-CN" altLang="en-US"/>
        </a:p>
      </dgm:t>
    </dgm:pt>
    <dgm:pt modelId="{507A6FE3-4D55-4ED6-A973-429D64C5DF28}" cxnId="{D2CE3EA6-5D54-4F56-B7CE-D4BABDBAA470}" type="sibTrans">
      <dgm:prSet/>
      <dgm:spPr/>
      <dgm:t>
        <a:bodyPr/>
        <a:p>
          <a:endParaRPr lang="zh-CN" altLang="en-US"/>
        </a:p>
      </dgm:t>
    </dgm:pt>
    <dgm:pt modelId="{28EC8777-0747-480D-BF3F-F9419CC93EDD}">
      <dgm:prSet phldr="0" custT="0"/>
      <dgm:spPr/>
      <dgm:t>
        <a:bodyPr vert="horz" wrap="square"/>
        <a:p>
          <a:pPr algn="ctr"/>
          <a:r>
            <a:rPr/>
            <a:t/>
          </a:r>
          <a:endParaRPr/>
        </a:p>
      </dgm:t>
    </dgm:pt>
    <dgm:pt modelId="{DE556923-B684-48CB-80B3-3774BF35B0B0}" cxnId="{A1A545A7-5BA4-40EF-9C0D-8FEE4439F904}" type="parTrans">
      <dgm:prSet/>
      <dgm:spPr/>
    </dgm:pt>
    <dgm:pt modelId="{AE179AB7-3DDC-4D47-8C16-0D7925B5A4AD}" cxnId="{A1A545A7-5BA4-40EF-9C0D-8FEE4439F904}" type="sibTrans">
      <dgm:prSet/>
      <dgm:spPr/>
    </dgm:pt>
    <dgm:pt modelId="{CA58FE74-4619-4E47-BA6C-E0CD35AF5AC2}">
      <dgm:prSet phldrT="[文本]" phldr="0" custT="1"/>
      <dgm:spPr/>
      <dgm:t>
        <a:bodyPr vert="horz" wrap="square"/>
        <a:p>
          <a:pPr algn="ctr">
            <a:lnSpc>
              <a:spcPct val="100000"/>
            </a:lnSpc>
            <a:spcBef>
              <a:spcPct val="0"/>
            </a:spcBef>
            <a:spcAft>
              <a:spcPct val="35000"/>
            </a:spcAft>
          </a:pPr>
          <a:r>
            <a:rPr lang="en-US" altLang="zh-CN" sz="3200" b="1">
              <a:latin typeface="Arial Bold" panose="020B0604020202090204" charset="0"/>
              <a:cs typeface="Arial Bold" panose="020B0604020202090204" charset="0"/>
            </a:rPr>
            <a:t>where</a:t>
          </a:r>
          <a:endParaRPr lang="en-US" altLang="zh-CN" sz="3200" b="1">
            <a:latin typeface="Arial Bold" panose="020B0604020202090204" charset="0"/>
            <a:cs typeface="Arial Bold" panose="020B0604020202090204" charset="0"/>
          </a:endParaRPr>
        </a:p>
      </dgm:t>
    </dgm:pt>
    <dgm:pt modelId="{EBAD4DA7-135F-4F4E-9475-804E7DC205D2}" cxnId="{DAFB3FDF-9BAC-4494-BEA0-10E587A71B8A}" type="parTrans">
      <dgm:prSet/>
      <dgm:spPr/>
      <dgm:t>
        <a:bodyPr/>
        <a:p>
          <a:endParaRPr lang="zh-CN" altLang="en-US"/>
        </a:p>
      </dgm:t>
    </dgm:pt>
    <dgm:pt modelId="{5723A07A-E737-45B0-B84E-97FB4DE86580}" cxnId="{DAFB3FDF-9BAC-4494-BEA0-10E587A71B8A}" type="sibTrans">
      <dgm:prSet/>
      <dgm:spPr/>
      <dgm:t>
        <a:bodyPr/>
        <a:p>
          <a:endParaRPr lang="zh-CN" altLang="en-US"/>
        </a:p>
      </dgm:t>
    </dgm:pt>
    <dgm:pt modelId="{A34F73D2-CC42-4152-A6F1-0648FB14F97F}">
      <dgm:prSet phldr="0" custT="0"/>
      <dgm:spPr/>
      <dgm:t>
        <a:bodyPr vert="horz" wrap="square"/>
        <a:p>
          <a:pPr algn="ctr"/>
          <a:r>
            <a:rPr/>
            <a:t/>
          </a:r>
          <a:endParaRPr/>
        </a:p>
      </dgm:t>
    </dgm:pt>
    <dgm:pt modelId="{E9D6CE14-8C65-495F-80AD-A3DD3D89ABA1}" cxnId="{216F3A48-6516-422D-98F5-2F0164F6D1B3}" type="parTrans">
      <dgm:prSet/>
      <dgm:spPr/>
    </dgm:pt>
    <dgm:pt modelId="{4B5CB900-BA71-4717-BAA2-8258391F71ED}" cxnId="{216F3A48-6516-422D-98F5-2F0164F6D1B3}" type="sibTrans">
      <dgm:prSet/>
      <dgm:spPr/>
    </dgm:pt>
    <dgm:pt modelId="{D3284563-CEAB-43B3-81C4-5F6C081CBB78}">
      <dgm:prSet phldrT="[文本]" phldr="0" custT="1"/>
      <dgm:spPr/>
      <dgm:t>
        <a:bodyPr vert="horz" wrap="square"/>
        <a:p>
          <a:pPr algn="ctr">
            <a:lnSpc>
              <a:spcPct val="100000"/>
            </a:lnSpc>
            <a:spcBef>
              <a:spcPct val="0"/>
            </a:spcBef>
            <a:spcAft>
              <a:spcPct val="35000"/>
            </a:spcAft>
          </a:pPr>
          <a:r>
            <a:rPr lang="en-US" altLang="zh-CN" sz="3200" b="1">
              <a:latin typeface="Arial Bold" panose="020B0604020202090204" charset="0"/>
              <a:cs typeface="Arial Bold" panose="020B0604020202090204" charset="0"/>
            </a:rPr>
            <a:t>why</a:t>
          </a:r>
          <a:r>
            <a:rPr lang="en-US" altLang="zh-CN" sz="3200" b="1">
              <a:latin typeface="Arial Bold" panose="020B0604020202090204" charset="0"/>
              <a:cs typeface="Arial Bold" panose="020B0604020202090204" charset="0"/>
            </a:rPr>
            <a:t/>
          </a:r>
          <a:endParaRPr lang="en-US" altLang="zh-CN" sz="3200" b="1">
            <a:latin typeface="Arial Bold" panose="020B0604020202090204" charset="0"/>
            <a:cs typeface="Arial Bold" panose="020B0604020202090204" charset="0"/>
          </a:endParaRPr>
        </a:p>
      </dgm:t>
    </dgm:pt>
    <dgm:pt modelId="{A2E240DA-ABFA-4A24-BE34-ABE926603D67}" cxnId="{EDF17F2F-6CA8-416F-9677-A1AE43075438}" type="parTrans">
      <dgm:prSet/>
      <dgm:spPr/>
      <dgm:t>
        <a:bodyPr/>
        <a:p>
          <a:endParaRPr lang="zh-CN" altLang="en-US"/>
        </a:p>
      </dgm:t>
    </dgm:pt>
    <dgm:pt modelId="{2E43EE94-FE21-4F90-81B3-CED5B1ECC8C9}" cxnId="{EDF17F2F-6CA8-416F-9677-A1AE43075438}" type="sibTrans">
      <dgm:prSet/>
      <dgm:spPr/>
      <dgm:t>
        <a:bodyPr/>
        <a:p>
          <a:endParaRPr lang="zh-CN" altLang="en-US"/>
        </a:p>
      </dgm:t>
    </dgm:pt>
    <dgm:pt modelId="{EDEEE7AB-685F-4021-BA47-1D82335F64C9}">
      <dgm:prSet phldr="0" custT="0"/>
      <dgm:spPr/>
      <dgm:t>
        <a:bodyPr vert="horz" wrap="square"/>
        <a:p>
          <a:pPr algn="ctr"/>
          <a:r>
            <a:rPr/>
            <a:t/>
          </a:r>
          <a:endParaRPr/>
        </a:p>
      </dgm:t>
    </dgm:pt>
    <dgm:pt modelId="{340CFB9A-AE56-4547-BC9B-E6290EB61352}" cxnId="{EEC65C56-2DEF-4E2E-BBF6-B100E7169910}" type="parTrans">
      <dgm:prSet/>
      <dgm:spPr/>
    </dgm:pt>
    <dgm:pt modelId="{097071CD-75B3-416B-8BA5-D9E0C8313970}" cxnId="{EEC65C56-2DEF-4E2E-BBF6-B100E7169910}" type="sibTrans">
      <dgm:prSet/>
      <dgm:spPr/>
    </dgm:pt>
    <dgm:pt modelId="{E5EECCA3-F875-4B71-92CC-9CCDFB7DBFEF}" type="pres">
      <dgm:prSet presAssocID="{26C320EB-5352-40AA-A0A9-C13066E1373C}" presName="linear" presStyleCnt="0">
        <dgm:presLayoutVars>
          <dgm:dir/>
          <dgm:animLvl val="lvl"/>
          <dgm:resizeHandles val="exact"/>
        </dgm:presLayoutVars>
      </dgm:prSet>
      <dgm:spPr/>
    </dgm:pt>
    <dgm:pt modelId="{5C9CF6AE-CFA2-4BBF-BB81-6CA2B8C9F7F2}" type="pres">
      <dgm:prSet presAssocID="{7D2B9517-0CC0-4E91-935C-71FD08F0B524}" presName="parentLin" presStyleCnt="0"/>
      <dgm:spPr/>
    </dgm:pt>
    <dgm:pt modelId="{85AE7048-71C4-48A6-9EA2-C764ABAB88A3}" type="pres">
      <dgm:prSet presAssocID="{7D2B9517-0CC0-4E91-935C-71FD08F0B524}" presName="parentLeftMargin" presStyleCnt="0"/>
      <dgm:spPr/>
    </dgm:pt>
    <dgm:pt modelId="{BD7F17D5-9B19-4D23-8CA4-F2234E8C012E}" type="pres">
      <dgm:prSet presAssocID="{7D2B9517-0CC0-4E91-935C-71FD08F0B524}" presName="parentText" presStyleLbl="node1" presStyleIdx="0" presStyleCnt="5">
        <dgm:presLayoutVars>
          <dgm:chMax val="0"/>
          <dgm:bulletEnabled val="1"/>
        </dgm:presLayoutVars>
      </dgm:prSet>
      <dgm:spPr/>
    </dgm:pt>
    <dgm:pt modelId="{CA5C9B46-A369-4C8C-8A93-258606E56699}" type="pres">
      <dgm:prSet presAssocID="{7D2B9517-0CC0-4E91-935C-71FD08F0B524}" presName="negativeSpace" presStyleCnt="0"/>
      <dgm:spPr/>
    </dgm:pt>
    <dgm:pt modelId="{6A890C83-B350-4643-B712-4EFFC2D0B697}" type="pres">
      <dgm:prSet presAssocID="{7D2B9517-0CC0-4E91-935C-71FD08F0B524}" presName="childText" presStyleLbl="conFgAcc1" presStyleIdx="0" presStyleCnt="5">
        <dgm:presLayoutVars>
          <dgm:bulletEnabled val="1"/>
        </dgm:presLayoutVars>
      </dgm:prSet>
      <dgm:spPr/>
    </dgm:pt>
    <dgm:pt modelId="{73ED0957-C3C6-4D8F-A0ED-6D5C476025BB}" type="pres">
      <dgm:prSet presAssocID="{4E6EDF1B-61BB-4B21-87AB-F3F010A6B30D}" presName="spaceBetweenRectangles" presStyleCnt="0"/>
      <dgm:spPr/>
    </dgm:pt>
    <dgm:pt modelId="{DEEF424C-591E-4ABA-835A-61E757D7377E}" type="pres">
      <dgm:prSet presAssocID="{B77E540E-A9A9-4BFB-8A3B-816592F7E313}" presName="parentLin" presStyleCnt="0"/>
      <dgm:spPr/>
    </dgm:pt>
    <dgm:pt modelId="{59960B58-EB15-40ED-8804-220713F13C02}" type="pres">
      <dgm:prSet presAssocID="{B77E540E-A9A9-4BFB-8A3B-816592F7E313}" presName="parentLeftMargin" presStyleCnt="0"/>
      <dgm:spPr/>
    </dgm:pt>
    <dgm:pt modelId="{B2DB7D2E-CD15-4A6F-BA10-98388FF70AEC}" type="pres">
      <dgm:prSet presAssocID="{B77E540E-A9A9-4BFB-8A3B-816592F7E313}" presName="parentText" presStyleLbl="node1" presStyleIdx="1" presStyleCnt="5">
        <dgm:presLayoutVars>
          <dgm:chMax val="0"/>
          <dgm:bulletEnabled val="1"/>
        </dgm:presLayoutVars>
      </dgm:prSet>
      <dgm:spPr/>
    </dgm:pt>
    <dgm:pt modelId="{42F12ED7-C9DC-4276-8372-C1C83962BEB3}" type="pres">
      <dgm:prSet presAssocID="{B77E540E-A9A9-4BFB-8A3B-816592F7E313}" presName="negativeSpace" presStyleCnt="0"/>
      <dgm:spPr/>
    </dgm:pt>
    <dgm:pt modelId="{D2E4814C-4817-4455-A588-D80411B8D12D}" type="pres">
      <dgm:prSet presAssocID="{B77E540E-A9A9-4BFB-8A3B-816592F7E313}" presName="childText" presStyleLbl="conFgAcc1" presStyleIdx="1" presStyleCnt="5">
        <dgm:presLayoutVars>
          <dgm:bulletEnabled val="1"/>
        </dgm:presLayoutVars>
      </dgm:prSet>
      <dgm:spPr/>
    </dgm:pt>
    <dgm:pt modelId="{5BD4E046-2EF2-4F0A-ACA6-1A3BA302A34E}" type="pres">
      <dgm:prSet presAssocID="{3B3AE1A0-BA98-45D1-9ED1-1208B3803F47}" presName="spaceBetweenRectangles" presStyleCnt="0"/>
      <dgm:spPr/>
    </dgm:pt>
    <dgm:pt modelId="{667CAF5C-37C0-43B7-8B7E-02CCA3754DB9}" type="pres">
      <dgm:prSet presAssocID="{773C5012-55F9-436E-B78B-2A38D8AAA0C0}" presName="parentLin" presStyleCnt="0"/>
      <dgm:spPr/>
    </dgm:pt>
    <dgm:pt modelId="{58B158CB-C1D2-4676-88E6-6B3937A00A96}" type="pres">
      <dgm:prSet presAssocID="{773C5012-55F9-436E-B78B-2A38D8AAA0C0}" presName="parentLeftMargin" presStyleCnt="0"/>
      <dgm:spPr/>
    </dgm:pt>
    <dgm:pt modelId="{D0971512-D8E1-4E4B-89F4-FF2EB164C196}" type="pres">
      <dgm:prSet presAssocID="{773C5012-55F9-436E-B78B-2A38D8AAA0C0}" presName="parentText" presStyleLbl="node1" presStyleIdx="2" presStyleCnt="5">
        <dgm:presLayoutVars>
          <dgm:chMax val="0"/>
          <dgm:bulletEnabled val="1"/>
        </dgm:presLayoutVars>
      </dgm:prSet>
      <dgm:spPr/>
    </dgm:pt>
    <dgm:pt modelId="{05E10EBB-C85A-471E-9935-B48B9C39A12E}" type="pres">
      <dgm:prSet presAssocID="{773C5012-55F9-436E-B78B-2A38D8AAA0C0}" presName="negativeSpace" presStyleCnt="0"/>
      <dgm:spPr/>
    </dgm:pt>
    <dgm:pt modelId="{1F055725-8984-42CB-98CB-8E7728DD5EAB}" type="pres">
      <dgm:prSet presAssocID="{773C5012-55F9-436E-B78B-2A38D8AAA0C0}" presName="childText" presStyleLbl="conFgAcc1" presStyleIdx="2" presStyleCnt="5">
        <dgm:presLayoutVars>
          <dgm:bulletEnabled val="1"/>
        </dgm:presLayoutVars>
      </dgm:prSet>
      <dgm:spPr/>
    </dgm:pt>
    <dgm:pt modelId="{5785404B-F53E-4CF2-A702-90A46E89CED8}" type="pres">
      <dgm:prSet presAssocID="{507A6FE3-4D55-4ED6-A973-429D64C5DF28}" presName="spaceBetweenRectangles" presStyleCnt="0"/>
      <dgm:spPr/>
    </dgm:pt>
    <dgm:pt modelId="{EF963990-07B7-4DBC-8CFE-C86D15B61BB6}" type="pres">
      <dgm:prSet presAssocID="{CA58FE74-4619-4E47-BA6C-E0CD35AF5AC2}" presName="parentLin" presStyleCnt="0"/>
      <dgm:spPr/>
    </dgm:pt>
    <dgm:pt modelId="{AEA4B341-6C57-43B8-BC42-9813D43D1335}" type="pres">
      <dgm:prSet presAssocID="{CA58FE74-4619-4E47-BA6C-E0CD35AF5AC2}" presName="parentLeftMargin" presStyleCnt="0"/>
      <dgm:spPr/>
    </dgm:pt>
    <dgm:pt modelId="{DD07B078-3354-4F1B-9438-E4F95C4B43A6}" type="pres">
      <dgm:prSet presAssocID="{CA58FE74-4619-4E47-BA6C-E0CD35AF5AC2}" presName="parentText" presStyleLbl="node1" presStyleIdx="3" presStyleCnt="5">
        <dgm:presLayoutVars>
          <dgm:chMax val="0"/>
          <dgm:bulletEnabled val="1"/>
        </dgm:presLayoutVars>
      </dgm:prSet>
      <dgm:spPr/>
    </dgm:pt>
    <dgm:pt modelId="{98F9047E-C8BE-4990-B6F7-84F4581E1FEA}" type="pres">
      <dgm:prSet presAssocID="{CA58FE74-4619-4E47-BA6C-E0CD35AF5AC2}" presName="negativeSpace" presStyleCnt="0"/>
      <dgm:spPr/>
    </dgm:pt>
    <dgm:pt modelId="{FB20FF5F-D131-4A8A-AEBC-01A2B84D6655}" type="pres">
      <dgm:prSet presAssocID="{CA58FE74-4619-4E47-BA6C-E0CD35AF5AC2}" presName="childText" presStyleLbl="conFgAcc1" presStyleIdx="3" presStyleCnt="5">
        <dgm:presLayoutVars>
          <dgm:bulletEnabled val="1"/>
        </dgm:presLayoutVars>
      </dgm:prSet>
      <dgm:spPr/>
    </dgm:pt>
    <dgm:pt modelId="{AC1FEB9E-7ED9-4E44-9D47-B63AE5862158}" type="pres">
      <dgm:prSet presAssocID="{5723A07A-E737-45B0-B84E-97FB4DE86580}" presName="spaceBetweenRectangles" presStyleCnt="0"/>
      <dgm:spPr/>
    </dgm:pt>
    <dgm:pt modelId="{04A221FB-3A34-4804-9E1E-FAA254BEF819}" type="pres">
      <dgm:prSet presAssocID="{D3284563-CEAB-43B3-81C4-5F6C081CBB78}" presName="parentLin" presStyleCnt="0"/>
      <dgm:spPr/>
    </dgm:pt>
    <dgm:pt modelId="{09CBCBA7-E2EE-4654-BCFB-AB2C2D77E66B}" type="pres">
      <dgm:prSet presAssocID="{D3284563-CEAB-43B3-81C4-5F6C081CBB78}" presName="parentLeftMargin" presStyleCnt="0"/>
      <dgm:spPr/>
    </dgm:pt>
    <dgm:pt modelId="{F8B30F84-9FC1-4455-B8FC-CA5DC2189586}" type="pres">
      <dgm:prSet presAssocID="{D3284563-CEAB-43B3-81C4-5F6C081CBB78}" presName="parentText" presStyleLbl="node1" presStyleIdx="4" presStyleCnt="5">
        <dgm:presLayoutVars>
          <dgm:chMax val="0"/>
          <dgm:bulletEnabled val="1"/>
        </dgm:presLayoutVars>
      </dgm:prSet>
      <dgm:spPr/>
    </dgm:pt>
    <dgm:pt modelId="{75AF99AA-34AA-4169-A0AA-91E0CC0C2D15}" type="pres">
      <dgm:prSet presAssocID="{D3284563-CEAB-43B3-81C4-5F6C081CBB78}" presName="negativeSpace" presStyleCnt="0"/>
      <dgm:spPr/>
    </dgm:pt>
    <dgm:pt modelId="{F855875C-E8B4-4273-8C6C-6A8EC3091B3C}" type="pres">
      <dgm:prSet presAssocID="{D3284563-CEAB-43B3-81C4-5F6C081CBB78}" presName="childText" presStyleLbl="conFgAcc1" presStyleIdx="4" presStyleCnt="5">
        <dgm:presLayoutVars>
          <dgm:bulletEnabled val="1"/>
        </dgm:presLayoutVars>
      </dgm:prSet>
      <dgm:spPr/>
    </dgm:pt>
  </dgm:ptLst>
  <dgm:cxnLst>
    <dgm:cxn modelId="{0889A2EE-1241-4635-95BB-F0786826C7A5}" srcId="{26C320EB-5352-40AA-A0A9-C13066E1373C}" destId="{7D2B9517-0CC0-4E91-935C-71FD08F0B524}" srcOrd="0" destOrd="0" parTransId="{45FB1D6F-BB5A-4047-96AA-FD41B1A3C1FF}" sibTransId="{4E6EDF1B-61BB-4B21-87AB-F3F010A6B30D}"/>
    <dgm:cxn modelId="{624CD685-D459-4781-AB02-BE50DF9F336C}" srcId="{7D2B9517-0CC0-4E91-935C-71FD08F0B524}" destId="{A59D02A4-DB3C-4719-BCC1-2F4DA574A57E}" srcOrd="0" destOrd="0" parTransId="{88E71B2E-3FA6-4516-8AB1-5696FD7B930F}" sibTransId="{37BEEB60-B891-4218-BC49-1BE35FCC5649}"/>
    <dgm:cxn modelId="{421A448C-04C2-4B4D-9138-3AF9D62FC9BD}" srcId="{26C320EB-5352-40AA-A0A9-C13066E1373C}" destId="{B77E540E-A9A9-4BFB-8A3B-816592F7E313}" srcOrd="1" destOrd="0" parTransId="{6C192D3C-B4C9-4B59-9389-7A6E5AE1F14D}" sibTransId="{3B3AE1A0-BA98-45D1-9ED1-1208B3803F47}"/>
    <dgm:cxn modelId="{11BA9714-4969-4535-9F42-5A9B9A55574B}" srcId="{B77E540E-A9A9-4BFB-8A3B-816592F7E313}" destId="{3EDB9FD8-3B96-444D-939A-D63078B4BD26}" srcOrd="0" destOrd="1" parTransId="{1A86EA6A-9CAF-4F34-9401-88E303E8292E}" sibTransId="{FFB6EA67-8847-4D77-A3C3-5163D633B324}"/>
    <dgm:cxn modelId="{D2CE3EA6-5D54-4F56-B7CE-D4BABDBAA470}" srcId="{26C320EB-5352-40AA-A0A9-C13066E1373C}" destId="{773C5012-55F9-436E-B78B-2A38D8AAA0C0}" srcOrd="2" destOrd="0" parTransId="{E1399106-9BE2-43F4-9430-F473CB36780F}" sibTransId="{507A6FE3-4D55-4ED6-A973-429D64C5DF28}"/>
    <dgm:cxn modelId="{A1A545A7-5BA4-40EF-9C0D-8FEE4439F904}" srcId="{773C5012-55F9-436E-B78B-2A38D8AAA0C0}" destId="{28EC8777-0747-480D-BF3F-F9419CC93EDD}" srcOrd="0" destOrd="2" parTransId="{DE556923-B684-48CB-80B3-3774BF35B0B0}" sibTransId="{AE179AB7-3DDC-4D47-8C16-0D7925B5A4AD}"/>
    <dgm:cxn modelId="{DAFB3FDF-9BAC-4494-BEA0-10E587A71B8A}" srcId="{26C320EB-5352-40AA-A0A9-C13066E1373C}" destId="{CA58FE74-4619-4E47-BA6C-E0CD35AF5AC2}" srcOrd="3" destOrd="0" parTransId="{EBAD4DA7-135F-4F4E-9475-804E7DC205D2}" sibTransId="{5723A07A-E737-45B0-B84E-97FB4DE86580}"/>
    <dgm:cxn modelId="{216F3A48-6516-422D-98F5-2F0164F6D1B3}" srcId="{CA58FE74-4619-4E47-BA6C-E0CD35AF5AC2}" destId="{A34F73D2-CC42-4152-A6F1-0648FB14F97F}" srcOrd="0" destOrd="3" parTransId="{E9D6CE14-8C65-495F-80AD-A3DD3D89ABA1}" sibTransId="{4B5CB900-BA71-4717-BAA2-8258391F71ED}"/>
    <dgm:cxn modelId="{EDF17F2F-6CA8-416F-9677-A1AE43075438}" srcId="{26C320EB-5352-40AA-A0A9-C13066E1373C}" destId="{D3284563-CEAB-43B3-81C4-5F6C081CBB78}" srcOrd="4" destOrd="0" parTransId="{A2E240DA-ABFA-4A24-BE34-ABE926603D67}" sibTransId="{2E43EE94-FE21-4F90-81B3-CED5B1ECC8C9}"/>
    <dgm:cxn modelId="{EEC65C56-2DEF-4E2E-BBF6-B100E7169910}" srcId="{D3284563-CEAB-43B3-81C4-5F6C081CBB78}" destId="{EDEEE7AB-685F-4021-BA47-1D82335F64C9}" srcOrd="0" destOrd="4" parTransId="{340CFB9A-AE56-4547-BC9B-E6290EB61352}" sibTransId="{097071CD-75B3-416B-8BA5-D9E0C8313970}"/>
    <dgm:cxn modelId="{4E16C33C-2D0D-4163-99AC-21E7881F482D}" type="presOf" srcId="{26C320EB-5352-40AA-A0A9-C13066E1373C}" destId="{E5EECCA3-F875-4B71-92CC-9CCDFB7DBFEF}" srcOrd="0" destOrd="0" presId="urn:microsoft.com/office/officeart/2005/8/layout/list1"/>
    <dgm:cxn modelId="{F374961C-3F2E-44C2-AB7B-3DDEC38EFE53}" type="presParOf" srcId="{E5EECCA3-F875-4B71-92CC-9CCDFB7DBFEF}" destId="{5C9CF6AE-CFA2-4BBF-BB81-6CA2B8C9F7F2}" srcOrd="0" destOrd="0" presId="urn:microsoft.com/office/officeart/2005/8/layout/list1"/>
    <dgm:cxn modelId="{90F124F2-73EE-480A-AAF8-87871DF7CED4}" type="presParOf" srcId="{5C9CF6AE-CFA2-4BBF-BB81-6CA2B8C9F7F2}" destId="{85AE7048-71C4-48A6-9EA2-C764ABAB88A3}" srcOrd="0" destOrd="0" presId="urn:microsoft.com/office/officeart/2005/8/layout/list1"/>
    <dgm:cxn modelId="{2D6C6602-A92C-4EF6-BEC2-825BBE4BB63A}" type="presOf" srcId="{7D2B9517-0CC0-4E91-935C-71FD08F0B524}" destId="{85AE7048-71C4-48A6-9EA2-C764ABAB88A3}" srcOrd="0" destOrd="0" presId="urn:microsoft.com/office/officeart/2005/8/layout/list1"/>
    <dgm:cxn modelId="{59152EF1-33D8-4690-9574-83730FB165C6}" type="presParOf" srcId="{5C9CF6AE-CFA2-4BBF-BB81-6CA2B8C9F7F2}" destId="{BD7F17D5-9B19-4D23-8CA4-F2234E8C012E}" srcOrd="1" destOrd="0" presId="urn:microsoft.com/office/officeart/2005/8/layout/list1"/>
    <dgm:cxn modelId="{3E929FAC-15BA-4066-9A27-153192BDDE88}" type="presOf" srcId="{7D2B9517-0CC0-4E91-935C-71FD08F0B524}" destId="{BD7F17D5-9B19-4D23-8CA4-F2234E8C012E}" srcOrd="0" destOrd="0" presId="urn:microsoft.com/office/officeart/2005/8/layout/list1"/>
    <dgm:cxn modelId="{38A37241-4234-421E-AEA2-BC440935FF2B}" type="presParOf" srcId="{E5EECCA3-F875-4B71-92CC-9CCDFB7DBFEF}" destId="{CA5C9B46-A369-4C8C-8A93-258606E56699}" srcOrd="1" destOrd="0" presId="urn:microsoft.com/office/officeart/2005/8/layout/list1"/>
    <dgm:cxn modelId="{A10A99EF-C4AD-49E5-A6A1-774988A2453B}" type="presParOf" srcId="{E5EECCA3-F875-4B71-92CC-9CCDFB7DBFEF}" destId="{6A890C83-B350-4643-B712-4EFFC2D0B697}" srcOrd="2" destOrd="0" presId="urn:microsoft.com/office/officeart/2005/8/layout/list1"/>
    <dgm:cxn modelId="{AA3956DB-66E4-41E2-8351-ECDA3C5F6F1F}" type="presOf" srcId="{A59D02A4-DB3C-4719-BCC1-2F4DA574A57E}" destId="{6A890C83-B350-4643-B712-4EFFC2D0B697}" srcOrd="0" destOrd="0" presId="urn:microsoft.com/office/officeart/2005/8/layout/list1"/>
    <dgm:cxn modelId="{1CFE9804-C463-415C-9970-49878E7947A8}" type="presParOf" srcId="{E5EECCA3-F875-4B71-92CC-9CCDFB7DBFEF}" destId="{73ED0957-C3C6-4D8F-A0ED-6D5C476025BB}" srcOrd="3" destOrd="0" presId="urn:microsoft.com/office/officeart/2005/8/layout/list1"/>
    <dgm:cxn modelId="{7FFF15AE-9D86-4422-92AE-ADBC0852940A}" type="presParOf" srcId="{E5EECCA3-F875-4B71-92CC-9CCDFB7DBFEF}" destId="{DEEF424C-591E-4ABA-835A-61E757D7377E}" srcOrd="4" destOrd="0" presId="urn:microsoft.com/office/officeart/2005/8/layout/list1"/>
    <dgm:cxn modelId="{8F5E7574-8662-4F74-8555-4D848FA7A47F}" type="presParOf" srcId="{DEEF424C-591E-4ABA-835A-61E757D7377E}" destId="{59960B58-EB15-40ED-8804-220713F13C02}" srcOrd="0" destOrd="4" presId="urn:microsoft.com/office/officeart/2005/8/layout/list1"/>
    <dgm:cxn modelId="{2DF2D09B-68D9-4D8E-996D-B1D9830E7707}" type="presOf" srcId="{B77E540E-A9A9-4BFB-8A3B-816592F7E313}" destId="{59960B58-EB15-40ED-8804-220713F13C02}" srcOrd="0" destOrd="0" presId="urn:microsoft.com/office/officeart/2005/8/layout/list1"/>
    <dgm:cxn modelId="{19EC0E04-3D10-48D7-89CC-25ED4A5B5904}" type="presParOf" srcId="{DEEF424C-591E-4ABA-835A-61E757D7377E}" destId="{B2DB7D2E-CD15-4A6F-BA10-98388FF70AEC}" srcOrd="1" destOrd="4" presId="urn:microsoft.com/office/officeart/2005/8/layout/list1"/>
    <dgm:cxn modelId="{065BA156-65AB-4832-9938-1D85C31FD53D}" type="presOf" srcId="{B77E540E-A9A9-4BFB-8A3B-816592F7E313}" destId="{B2DB7D2E-CD15-4A6F-BA10-98388FF70AEC}" srcOrd="0" destOrd="0" presId="urn:microsoft.com/office/officeart/2005/8/layout/list1"/>
    <dgm:cxn modelId="{CB62F2D2-E395-4FAD-9D12-7596A0BD9B0B}" type="presParOf" srcId="{E5EECCA3-F875-4B71-92CC-9CCDFB7DBFEF}" destId="{42F12ED7-C9DC-4276-8372-C1C83962BEB3}" srcOrd="5" destOrd="0" presId="urn:microsoft.com/office/officeart/2005/8/layout/list1"/>
    <dgm:cxn modelId="{542E3525-DD5B-4FE6-80B5-85700CE161F3}" type="presParOf" srcId="{E5EECCA3-F875-4B71-92CC-9CCDFB7DBFEF}" destId="{D2E4814C-4817-4455-A588-D80411B8D12D}" srcOrd="6" destOrd="0" presId="urn:microsoft.com/office/officeart/2005/8/layout/list1"/>
    <dgm:cxn modelId="{BAB0725D-302D-4C4E-8532-1DC91B27724D}" type="presOf" srcId="{3EDB9FD8-3B96-444D-939A-D63078B4BD26}" destId="{D2E4814C-4817-4455-A588-D80411B8D12D}" srcOrd="0" destOrd="0" presId="urn:microsoft.com/office/officeart/2005/8/layout/list1"/>
    <dgm:cxn modelId="{121E722C-52FF-4501-B1BC-7F765FBD1079}" type="presParOf" srcId="{E5EECCA3-F875-4B71-92CC-9CCDFB7DBFEF}" destId="{5BD4E046-2EF2-4F0A-ACA6-1A3BA302A34E}" srcOrd="7" destOrd="0" presId="urn:microsoft.com/office/officeart/2005/8/layout/list1"/>
    <dgm:cxn modelId="{53D401CE-580B-4704-8A3A-297B3ADAD147}" type="presParOf" srcId="{E5EECCA3-F875-4B71-92CC-9CCDFB7DBFEF}" destId="{667CAF5C-37C0-43B7-8B7E-02CCA3754DB9}" srcOrd="8" destOrd="0" presId="urn:microsoft.com/office/officeart/2005/8/layout/list1"/>
    <dgm:cxn modelId="{E32ED76E-2972-4365-92A8-A925907AC139}" type="presParOf" srcId="{667CAF5C-37C0-43B7-8B7E-02CCA3754DB9}" destId="{58B158CB-C1D2-4676-88E6-6B3937A00A96}" srcOrd="0" destOrd="8" presId="urn:microsoft.com/office/officeart/2005/8/layout/list1"/>
    <dgm:cxn modelId="{1DE22BCC-46F4-4BA8-85E5-8003A16A9D76}" type="presOf" srcId="{773C5012-55F9-436E-B78B-2A38D8AAA0C0}" destId="{58B158CB-C1D2-4676-88E6-6B3937A00A96}" srcOrd="0" destOrd="0" presId="urn:microsoft.com/office/officeart/2005/8/layout/list1"/>
    <dgm:cxn modelId="{0561154A-CB36-4A86-A72E-CA6BC50575F2}" type="presParOf" srcId="{667CAF5C-37C0-43B7-8B7E-02CCA3754DB9}" destId="{D0971512-D8E1-4E4B-89F4-FF2EB164C196}" srcOrd="1" destOrd="8" presId="urn:microsoft.com/office/officeart/2005/8/layout/list1"/>
    <dgm:cxn modelId="{81C854D9-AFB8-4CA2-8C7C-99DDFABAB8CB}" type="presOf" srcId="{773C5012-55F9-436E-B78B-2A38D8AAA0C0}" destId="{D0971512-D8E1-4E4B-89F4-FF2EB164C196}" srcOrd="0" destOrd="0" presId="urn:microsoft.com/office/officeart/2005/8/layout/list1"/>
    <dgm:cxn modelId="{5FC303AB-1A5E-458D-BC4F-32D11D446957}" type="presParOf" srcId="{E5EECCA3-F875-4B71-92CC-9CCDFB7DBFEF}" destId="{05E10EBB-C85A-471E-9935-B48B9C39A12E}" srcOrd="9" destOrd="0" presId="urn:microsoft.com/office/officeart/2005/8/layout/list1"/>
    <dgm:cxn modelId="{A85227EC-B1C7-40E7-862F-3ACE4380A80F}" type="presParOf" srcId="{E5EECCA3-F875-4B71-92CC-9CCDFB7DBFEF}" destId="{1F055725-8984-42CB-98CB-8E7728DD5EAB}" srcOrd="10" destOrd="0" presId="urn:microsoft.com/office/officeart/2005/8/layout/list1"/>
    <dgm:cxn modelId="{2FD37396-E66F-4C92-AD97-02AE607F981A}" type="presOf" srcId="{28EC8777-0747-480D-BF3F-F9419CC93EDD}" destId="{1F055725-8984-42CB-98CB-8E7728DD5EAB}" srcOrd="0" destOrd="0" presId="urn:microsoft.com/office/officeart/2005/8/layout/list1"/>
    <dgm:cxn modelId="{DA4A0272-1A2C-4208-8493-9DA6493EE5AD}" type="presParOf" srcId="{E5EECCA3-F875-4B71-92CC-9CCDFB7DBFEF}" destId="{5785404B-F53E-4CF2-A702-90A46E89CED8}" srcOrd="11" destOrd="0" presId="urn:microsoft.com/office/officeart/2005/8/layout/list1"/>
    <dgm:cxn modelId="{E6C5AFFA-5ACD-4A6E-8350-4D8E53720A9E}" type="presParOf" srcId="{E5EECCA3-F875-4B71-92CC-9CCDFB7DBFEF}" destId="{EF963990-07B7-4DBC-8CFE-C86D15B61BB6}" srcOrd="12" destOrd="0" presId="urn:microsoft.com/office/officeart/2005/8/layout/list1"/>
    <dgm:cxn modelId="{5821F704-6CC6-4282-A3F2-4A87E05A5776}" type="presParOf" srcId="{EF963990-07B7-4DBC-8CFE-C86D15B61BB6}" destId="{AEA4B341-6C57-43B8-BC42-9813D43D1335}" srcOrd="0" destOrd="12" presId="urn:microsoft.com/office/officeart/2005/8/layout/list1"/>
    <dgm:cxn modelId="{45832688-7E05-4362-930B-9EDE5E7CF4B7}" type="presOf" srcId="{CA58FE74-4619-4E47-BA6C-E0CD35AF5AC2}" destId="{AEA4B341-6C57-43B8-BC42-9813D43D1335}" srcOrd="0" destOrd="0" presId="urn:microsoft.com/office/officeart/2005/8/layout/list1"/>
    <dgm:cxn modelId="{B1909607-952D-4115-A19F-6E59331055A7}" type="presParOf" srcId="{EF963990-07B7-4DBC-8CFE-C86D15B61BB6}" destId="{DD07B078-3354-4F1B-9438-E4F95C4B43A6}" srcOrd="1" destOrd="12" presId="urn:microsoft.com/office/officeart/2005/8/layout/list1"/>
    <dgm:cxn modelId="{4604F0D5-7C0D-4D21-9DC2-EEEB100DF1AB}" type="presOf" srcId="{CA58FE74-4619-4E47-BA6C-E0CD35AF5AC2}" destId="{DD07B078-3354-4F1B-9438-E4F95C4B43A6}" srcOrd="0" destOrd="0" presId="urn:microsoft.com/office/officeart/2005/8/layout/list1"/>
    <dgm:cxn modelId="{B6F5421F-FA8B-4BB5-835B-6E9471515582}" type="presParOf" srcId="{E5EECCA3-F875-4B71-92CC-9CCDFB7DBFEF}" destId="{98F9047E-C8BE-4990-B6F7-84F4581E1FEA}" srcOrd="13" destOrd="0" presId="urn:microsoft.com/office/officeart/2005/8/layout/list1"/>
    <dgm:cxn modelId="{E6870DA3-36C0-4E1C-864A-EFABB8FBE144}" type="presParOf" srcId="{E5EECCA3-F875-4B71-92CC-9CCDFB7DBFEF}" destId="{FB20FF5F-D131-4A8A-AEBC-01A2B84D6655}" srcOrd="14" destOrd="0" presId="urn:microsoft.com/office/officeart/2005/8/layout/list1"/>
    <dgm:cxn modelId="{27C4B2D5-D24A-41CC-89F2-0F02F60D5DF9}" type="presOf" srcId="{A34F73D2-CC42-4152-A6F1-0648FB14F97F}" destId="{FB20FF5F-D131-4A8A-AEBC-01A2B84D6655}" srcOrd="0" destOrd="0" presId="urn:microsoft.com/office/officeart/2005/8/layout/list1"/>
    <dgm:cxn modelId="{108AB9D5-25F8-43A6-8EDF-972BB59725D9}" type="presParOf" srcId="{E5EECCA3-F875-4B71-92CC-9CCDFB7DBFEF}" destId="{AC1FEB9E-7ED9-4E44-9D47-B63AE5862158}" srcOrd="15" destOrd="0" presId="urn:microsoft.com/office/officeart/2005/8/layout/list1"/>
    <dgm:cxn modelId="{0FFCC27D-B527-4426-AE36-BF84EFDF5E32}" type="presParOf" srcId="{E5EECCA3-F875-4B71-92CC-9CCDFB7DBFEF}" destId="{04A221FB-3A34-4804-9E1E-FAA254BEF819}" srcOrd="16" destOrd="0" presId="urn:microsoft.com/office/officeart/2005/8/layout/list1"/>
    <dgm:cxn modelId="{BCD19ADA-6D49-4974-B581-CAA7F2528088}" type="presParOf" srcId="{04A221FB-3A34-4804-9E1E-FAA254BEF819}" destId="{09CBCBA7-E2EE-4654-BCFB-AB2C2D77E66B}" srcOrd="0" destOrd="16" presId="urn:microsoft.com/office/officeart/2005/8/layout/list1"/>
    <dgm:cxn modelId="{CAB7D1AE-CC22-4027-B464-8D9191C3DAA0}" type="presOf" srcId="{D3284563-CEAB-43B3-81C4-5F6C081CBB78}" destId="{09CBCBA7-E2EE-4654-BCFB-AB2C2D77E66B}" srcOrd="0" destOrd="0" presId="urn:microsoft.com/office/officeart/2005/8/layout/list1"/>
    <dgm:cxn modelId="{F261D0C6-A665-4837-9982-CE01EDF8568B}" type="presParOf" srcId="{04A221FB-3A34-4804-9E1E-FAA254BEF819}" destId="{F8B30F84-9FC1-4455-B8FC-CA5DC2189586}" srcOrd="1" destOrd="16" presId="urn:microsoft.com/office/officeart/2005/8/layout/list1"/>
    <dgm:cxn modelId="{45A861C8-E422-4BC0-BD42-08F66D900B46}" type="presOf" srcId="{D3284563-CEAB-43B3-81C4-5F6C081CBB78}" destId="{F8B30F84-9FC1-4455-B8FC-CA5DC2189586}" srcOrd="0" destOrd="0" presId="urn:microsoft.com/office/officeart/2005/8/layout/list1"/>
    <dgm:cxn modelId="{524D61AD-FE1B-4558-9C02-5CCFC50A4129}" type="presParOf" srcId="{E5EECCA3-F875-4B71-92CC-9CCDFB7DBFEF}" destId="{75AF99AA-34AA-4169-A0AA-91E0CC0C2D15}" srcOrd="17" destOrd="0" presId="urn:microsoft.com/office/officeart/2005/8/layout/list1"/>
    <dgm:cxn modelId="{77B2491B-554A-436E-A74E-3DC0E886917D}" type="presParOf" srcId="{E5EECCA3-F875-4B71-92CC-9CCDFB7DBFEF}" destId="{F855875C-E8B4-4273-8C6C-6A8EC3091B3C}" srcOrd="18" destOrd="0" presId="urn:microsoft.com/office/officeart/2005/8/layout/list1"/>
    <dgm:cxn modelId="{330684ED-67A3-4722-A78E-B683F76BFF09}" type="presOf" srcId="{EDEEE7AB-685F-4021-BA47-1D82335F64C9}" destId="{F855875C-E8B4-4273-8C6C-6A8EC3091B3C}" srcOrd="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26C320EB-5352-40AA-A0A9-C13066E1373C}" type="doc">
      <dgm:prSet loTypeId="list" loCatId="list" qsTypeId="urn:microsoft.com/office/officeart/2005/8/quickstyle/simple1" qsCatId="simple" csTypeId="urn:microsoft.com/office/officeart/2005/8/colors/accent1_2" csCatId="accent1" phldr="0"/>
      <dgm:spPr/>
      <dgm:t>
        <a:bodyPr/>
        <a:p>
          <a:endParaRPr lang="zh-CN" altLang="en-US"/>
        </a:p>
      </dgm:t>
    </dgm:pt>
    <dgm:pt modelId="{7D2B9517-0CC0-4E91-935C-71FD08F0B524}">
      <dgm:prSet phldr="0" custT="1"/>
      <dgm:spPr/>
      <dgm:t>
        <a:bodyPr vert="horz" wrap="square"/>
        <a:p>
          <a:pPr algn="ctr">
            <a:lnSpc>
              <a:spcPct val="100000"/>
            </a:lnSpc>
            <a:spcBef>
              <a:spcPct val="0"/>
            </a:spcBef>
            <a:spcAft>
              <a:spcPct val="35000"/>
            </a:spcAft>
          </a:pPr>
          <a:r>
            <a:rPr lang="en-US" sz="3200" b="1">
              <a:latin typeface="Arial Bold" panose="020B0604020202090204" charset="0"/>
              <a:cs typeface="Arial Bold" panose="020B0604020202090204" charset="0"/>
            </a:rPr>
            <a:t>who</a:t>
          </a:r>
          <a:endParaRPr lang="en-US" sz="3200" b="1">
            <a:latin typeface="Arial Bold" panose="020B0604020202090204" charset="0"/>
            <a:cs typeface="Arial Bold" panose="020B0604020202090204" charset="0"/>
          </a:endParaRPr>
        </a:p>
      </dgm:t>
    </dgm:pt>
    <dgm:pt modelId="{45FB1D6F-BB5A-4047-96AA-FD41B1A3C1FF}" cxnId="{9622F769-618B-4693-A44A-D4A402A3D359}" type="parTrans">
      <dgm:prSet/>
      <dgm:spPr/>
    </dgm:pt>
    <dgm:pt modelId="{4E6EDF1B-61BB-4B21-87AB-F3F010A6B30D}" cxnId="{9622F769-618B-4693-A44A-D4A402A3D359}" type="sibTrans">
      <dgm:prSet/>
      <dgm:spPr/>
    </dgm:pt>
    <dgm:pt modelId="{A59D02A4-DB3C-4719-BCC1-2F4DA574A57E}">
      <dgm:prSet phldr="0" custT="0"/>
      <dgm:spPr/>
      <dgm:t>
        <a:bodyPr vert="horz" wrap="square"/>
        <a:p>
          <a:pPr algn="ctr"/>
          <a:r>
            <a:rPr/>
            <a:t/>
          </a:r>
          <a:endParaRPr/>
        </a:p>
      </dgm:t>
    </dgm:pt>
    <dgm:pt modelId="{88E71B2E-3FA6-4516-8AB1-5696FD7B930F}" cxnId="{4623790F-F714-44CA-823B-D853F1FE17F3}" type="parTrans">
      <dgm:prSet/>
      <dgm:spPr/>
    </dgm:pt>
    <dgm:pt modelId="{37BEEB60-B891-4218-BC49-1BE35FCC5649}" cxnId="{4623790F-F714-44CA-823B-D853F1FE17F3}" type="sibTrans">
      <dgm:prSet/>
      <dgm:spPr/>
    </dgm:pt>
    <dgm:pt modelId="{B77E540E-A9A9-4BFB-8A3B-816592F7E313}">
      <dgm:prSet phldr="0" custT="1"/>
      <dgm:spPr/>
      <dgm:t>
        <a:bodyPr vert="horz" wrap="square"/>
        <a:p>
          <a:pPr algn="ctr">
            <a:lnSpc>
              <a:spcPct val="100000"/>
            </a:lnSpc>
            <a:spcBef>
              <a:spcPct val="0"/>
            </a:spcBef>
            <a:spcAft>
              <a:spcPct val="35000"/>
            </a:spcAft>
          </a:pPr>
          <a:r>
            <a:rPr lang="en-US" sz="3200" b="1">
              <a:latin typeface="Arial Bold" panose="020B0604020202090204" charset="0"/>
              <a:cs typeface="Arial Bold" panose="020B0604020202090204" charset="0"/>
            </a:rPr>
            <a:t>what</a:t>
          </a:r>
          <a:endParaRPr lang="en-US" sz="3200" b="1">
            <a:latin typeface="Arial Bold" panose="020B0604020202090204" charset="0"/>
            <a:cs typeface="Arial Bold" panose="020B0604020202090204" charset="0"/>
          </a:endParaRPr>
        </a:p>
      </dgm:t>
    </dgm:pt>
    <dgm:pt modelId="{6C192D3C-B4C9-4B59-9389-7A6E5AE1F14D}" cxnId="{21DBAB01-DE39-4F2B-9F57-6EFEB1AA5060}" type="parTrans">
      <dgm:prSet/>
      <dgm:spPr/>
    </dgm:pt>
    <dgm:pt modelId="{3B3AE1A0-BA98-45D1-9ED1-1208B3803F47}" cxnId="{21DBAB01-DE39-4F2B-9F57-6EFEB1AA5060}" type="sibTrans">
      <dgm:prSet/>
      <dgm:spPr/>
    </dgm:pt>
    <dgm:pt modelId="{3EDB9FD8-3B96-444D-939A-D63078B4BD26}">
      <dgm:prSet phldr="0" custT="0"/>
      <dgm:spPr/>
      <dgm:t>
        <a:bodyPr vert="horz" wrap="square"/>
        <a:p>
          <a:pPr algn="ctr"/>
          <a:r>
            <a:rPr/>
            <a:t/>
          </a:r>
          <a:endParaRPr/>
        </a:p>
      </dgm:t>
    </dgm:pt>
    <dgm:pt modelId="{1A86EA6A-9CAF-4F34-9401-88E303E8292E}" cxnId="{31D7DEBF-FAD5-4E0F-8447-C86307C8024F}" type="parTrans">
      <dgm:prSet/>
      <dgm:spPr/>
    </dgm:pt>
    <dgm:pt modelId="{FFB6EA67-8847-4D77-A3C3-5163D633B324}" cxnId="{31D7DEBF-FAD5-4E0F-8447-C86307C8024F}" type="sibTrans">
      <dgm:prSet/>
      <dgm:spPr/>
    </dgm:pt>
    <dgm:pt modelId="{773C5012-55F9-436E-B78B-2A38D8AAA0C0}">
      <dgm:prSet phldrT="[文本]" phldr="0" custT="1"/>
      <dgm:spPr/>
      <dgm:t>
        <a:bodyPr vert="horz" wrap="square"/>
        <a:p>
          <a:pPr algn="ctr">
            <a:lnSpc>
              <a:spcPct val="100000"/>
            </a:lnSpc>
            <a:spcBef>
              <a:spcPct val="0"/>
            </a:spcBef>
            <a:spcAft>
              <a:spcPct val="35000"/>
            </a:spcAft>
          </a:pPr>
          <a:r>
            <a:rPr lang="en-US" altLang="zh-CN" sz="3200" b="1">
              <a:latin typeface="Arial Bold" panose="020B0604020202090204" charset="0"/>
              <a:cs typeface="Arial Bold" panose="020B0604020202090204" charset="0"/>
            </a:rPr>
            <a:t>when</a:t>
          </a:r>
          <a:endParaRPr lang="en-US" altLang="zh-CN" sz="3200" b="1">
            <a:latin typeface="Arial Bold" panose="020B0604020202090204" charset="0"/>
            <a:cs typeface="Arial Bold" panose="020B0604020202090204" charset="0"/>
          </a:endParaRPr>
        </a:p>
      </dgm:t>
    </dgm:pt>
    <dgm:pt modelId="{E1399106-9BE2-43F4-9430-F473CB36780F}" cxnId="{013DA91B-D81F-4A5A-92BA-371561001D41}" type="parTrans">
      <dgm:prSet/>
      <dgm:spPr/>
      <dgm:t>
        <a:bodyPr/>
        <a:p>
          <a:endParaRPr lang="zh-CN" altLang="en-US"/>
        </a:p>
      </dgm:t>
    </dgm:pt>
    <dgm:pt modelId="{507A6FE3-4D55-4ED6-A973-429D64C5DF28}" cxnId="{013DA91B-D81F-4A5A-92BA-371561001D41}" type="sibTrans">
      <dgm:prSet/>
      <dgm:spPr/>
      <dgm:t>
        <a:bodyPr/>
        <a:p>
          <a:endParaRPr lang="zh-CN" altLang="en-US"/>
        </a:p>
      </dgm:t>
    </dgm:pt>
    <dgm:pt modelId="{28EC8777-0747-480D-BF3F-F9419CC93EDD}">
      <dgm:prSet phldr="0" custT="0"/>
      <dgm:spPr/>
      <dgm:t>
        <a:bodyPr vert="horz" wrap="square"/>
        <a:p>
          <a:pPr algn="ctr"/>
          <a:r>
            <a:rPr/>
            <a:t/>
          </a:r>
          <a:endParaRPr/>
        </a:p>
      </dgm:t>
    </dgm:pt>
    <dgm:pt modelId="{DE556923-B684-48CB-80B3-3774BF35B0B0}" cxnId="{CD8DBE70-C74E-4C73-9E3F-C3059F8EAD38}" type="parTrans">
      <dgm:prSet/>
      <dgm:spPr/>
    </dgm:pt>
    <dgm:pt modelId="{AE179AB7-3DDC-4D47-8C16-0D7925B5A4AD}" cxnId="{CD8DBE70-C74E-4C73-9E3F-C3059F8EAD38}" type="sibTrans">
      <dgm:prSet/>
      <dgm:spPr/>
    </dgm:pt>
    <dgm:pt modelId="{CA58FE74-4619-4E47-BA6C-E0CD35AF5AC2}">
      <dgm:prSet phldrT="[文本]" phldr="0" custT="1"/>
      <dgm:spPr/>
      <dgm:t>
        <a:bodyPr vert="horz" wrap="square"/>
        <a:p>
          <a:pPr algn="ctr">
            <a:lnSpc>
              <a:spcPct val="100000"/>
            </a:lnSpc>
            <a:spcBef>
              <a:spcPct val="0"/>
            </a:spcBef>
            <a:spcAft>
              <a:spcPct val="35000"/>
            </a:spcAft>
          </a:pPr>
          <a:r>
            <a:rPr lang="en-US" altLang="zh-CN" sz="3200" b="1">
              <a:latin typeface="Arial Bold" panose="020B0604020202090204" charset="0"/>
              <a:cs typeface="Arial Bold" panose="020B0604020202090204" charset="0"/>
            </a:rPr>
            <a:t>where</a:t>
          </a:r>
          <a:endParaRPr lang="en-US" altLang="zh-CN" sz="3200" b="1">
            <a:latin typeface="Arial Bold" panose="020B0604020202090204" charset="0"/>
            <a:cs typeface="Arial Bold" panose="020B0604020202090204" charset="0"/>
          </a:endParaRPr>
        </a:p>
      </dgm:t>
    </dgm:pt>
    <dgm:pt modelId="{EBAD4DA7-135F-4F4E-9475-804E7DC205D2}" cxnId="{833EBB32-404A-40EF-91A5-415EEF61EA9B}" type="parTrans">
      <dgm:prSet/>
      <dgm:spPr/>
      <dgm:t>
        <a:bodyPr/>
        <a:p>
          <a:endParaRPr lang="zh-CN" altLang="en-US"/>
        </a:p>
      </dgm:t>
    </dgm:pt>
    <dgm:pt modelId="{5723A07A-E737-45B0-B84E-97FB4DE86580}" cxnId="{833EBB32-404A-40EF-91A5-415EEF61EA9B}" type="sibTrans">
      <dgm:prSet/>
      <dgm:spPr/>
      <dgm:t>
        <a:bodyPr/>
        <a:p>
          <a:endParaRPr lang="zh-CN" altLang="en-US"/>
        </a:p>
      </dgm:t>
    </dgm:pt>
    <dgm:pt modelId="{A34F73D2-CC42-4152-A6F1-0648FB14F97F}">
      <dgm:prSet phldr="0" custT="0"/>
      <dgm:spPr/>
      <dgm:t>
        <a:bodyPr vert="horz" wrap="square"/>
        <a:p>
          <a:pPr algn="ctr"/>
          <a:r>
            <a:rPr/>
            <a:t/>
          </a:r>
          <a:endParaRPr/>
        </a:p>
      </dgm:t>
    </dgm:pt>
    <dgm:pt modelId="{E9D6CE14-8C65-495F-80AD-A3DD3D89ABA1}" cxnId="{3B64D006-FA8E-4925-A236-656ADD375D4C}" type="parTrans">
      <dgm:prSet/>
      <dgm:spPr/>
    </dgm:pt>
    <dgm:pt modelId="{4B5CB900-BA71-4717-BAA2-8258391F71ED}" cxnId="{3B64D006-FA8E-4925-A236-656ADD375D4C}" type="sibTrans">
      <dgm:prSet/>
      <dgm:spPr/>
    </dgm:pt>
    <dgm:pt modelId="{D3284563-CEAB-43B3-81C4-5F6C081CBB78}">
      <dgm:prSet phldrT="[文本]" phldr="0" custT="1"/>
      <dgm:spPr/>
      <dgm:t>
        <a:bodyPr vert="horz" wrap="square"/>
        <a:p>
          <a:pPr algn="ctr">
            <a:lnSpc>
              <a:spcPct val="100000"/>
            </a:lnSpc>
            <a:spcBef>
              <a:spcPct val="0"/>
            </a:spcBef>
            <a:spcAft>
              <a:spcPct val="35000"/>
            </a:spcAft>
          </a:pPr>
          <a:r>
            <a:rPr lang="en-US" altLang="zh-CN" sz="3200" b="1">
              <a:latin typeface="Arial Bold" panose="020B0604020202090204" charset="0"/>
              <a:cs typeface="Arial Bold" panose="020B0604020202090204" charset="0"/>
            </a:rPr>
            <a:t>why</a:t>
          </a:r>
          <a:r>
            <a:rPr lang="en-US" altLang="zh-CN" sz="3200" b="1">
              <a:latin typeface="Arial Bold" panose="020B0604020202090204" charset="0"/>
              <a:cs typeface="Arial Bold" panose="020B0604020202090204" charset="0"/>
            </a:rPr>
            <a:t/>
          </a:r>
          <a:endParaRPr lang="en-US" altLang="zh-CN" sz="3200" b="1">
            <a:latin typeface="Arial Bold" panose="020B0604020202090204" charset="0"/>
            <a:cs typeface="Arial Bold" panose="020B0604020202090204" charset="0"/>
          </a:endParaRPr>
        </a:p>
      </dgm:t>
    </dgm:pt>
    <dgm:pt modelId="{A2E240DA-ABFA-4A24-BE34-ABE926603D67}" cxnId="{D66C0E52-8054-4CAC-AD83-89FB9902D446}" type="parTrans">
      <dgm:prSet/>
      <dgm:spPr/>
      <dgm:t>
        <a:bodyPr/>
        <a:p>
          <a:endParaRPr lang="zh-CN" altLang="en-US"/>
        </a:p>
      </dgm:t>
    </dgm:pt>
    <dgm:pt modelId="{2E43EE94-FE21-4F90-81B3-CED5B1ECC8C9}" cxnId="{D66C0E52-8054-4CAC-AD83-89FB9902D446}" type="sibTrans">
      <dgm:prSet/>
      <dgm:spPr/>
      <dgm:t>
        <a:bodyPr/>
        <a:p>
          <a:endParaRPr lang="zh-CN" altLang="en-US"/>
        </a:p>
      </dgm:t>
    </dgm:pt>
    <dgm:pt modelId="{EDEEE7AB-685F-4021-BA47-1D82335F64C9}">
      <dgm:prSet phldr="0" custT="0"/>
      <dgm:spPr/>
      <dgm:t>
        <a:bodyPr vert="horz" wrap="square"/>
        <a:p>
          <a:pPr algn="ctr"/>
          <a:r>
            <a:rPr/>
            <a:t/>
          </a:r>
          <a:endParaRPr/>
        </a:p>
      </dgm:t>
    </dgm:pt>
    <dgm:pt modelId="{340CFB9A-AE56-4547-BC9B-E6290EB61352}" cxnId="{6925194E-EC11-43B0-A518-8AFB7FE98528}" type="parTrans">
      <dgm:prSet/>
      <dgm:spPr/>
    </dgm:pt>
    <dgm:pt modelId="{097071CD-75B3-416B-8BA5-D9E0C8313970}" cxnId="{6925194E-EC11-43B0-A518-8AFB7FE98528}" type="sibTrans">
      <dgm:prSet/>
      <dgm:spPr/>
    </dgm:pt>
    <dgm:pt modelId="{E5EECCA3-F875-4B71-92CC-9CCDFB7DBFEF}" type="pres">
      <dgm:prSet presAssocID="{26C320EB-5352-40AA-A0A9-C13066E1373C}" presName="linear" presStyleCnt="0">
        <dgm:presLayoutVars>
          <dgm:dir/>
          <dgm:animLvl val="lvl"/>
          <dgm:resizeHandles val="exact"/>
        </dgm:presLayoutVars>
      </dgm:prSet>
      <dgm:spPr/>
    </dgm:pt>
    <dgm:pt modelId="{5C9CF6AE-CFA2-4BBF-BB81-6CA2B8C9F7F2}" type="pres">
      <dgm:prSet presAssocID="{7D2B9517-0CC0-4E91-935C-71FD08F0B524}" presName="parentLin" presStyleCnt="0"/>
      <dgm:spPr/>
    </dgm:pt>
    <dgm:pt modelId="{85AE7048-71C4-48A6-9EA2-C764ABAB88A3}" type="pres">
      <dgm:prSet presAssocID="{7D2B9517-0CC0-4E91-935C-71FD08F0B524}" presName="parentLeftMargin" presStyleCnt="0"/>
      <dgm:spPr/>
    </dgm:pt>
    <dgm:pt modelId="{BD7F17D5-9B19-4D23-8CA4-F2234E8C012E}" type="pres">
      <dgm:prSet presAssocID="{7D2B9517-0CC0-4E91-935C-71FD08F0B524}" presName="parentText" presStyleLbl="node1" presStyleIdx="0" presStyleCnt="5">
        <dgm:presLayoutVars>
          <dgm:chMax val="0"/>
          <dgm:bulletEnabled val="1"/>
        </dgm:presLayoutVars>
      </dgm:prSet>
      <dgm:spPr/>
    </dgm:pt>
    <dgm:pt modelId="{CA5C9B46-A369-4C8C-8A93-258606E56699}" type="pres">
      <dgm:prSet presAssocID="{7D2B9517-0CC0-4E91-935C-71FD08F0B524}" presName="negativeSpace" presStyleCnt="0"/>
      <dgm:spPr/>
    </dgm:pt>
    <dgm:pt modelId="{6A890C83-B350-4643-B712-4EFFC2D0B697}" type="pres">
      <dgm:prSet presAssocID="{7D2B9517-0CC0-4E91-935C-71FD08F0B524}" presName="childText" presStyleLbl="conFgAcc1" presStyleIdx="0" presStyleCnt="5">
        <dgm:presLayoutVars>
          <dgm:bulletEnabled val="1"/>
        </dgm:presLayoutVars>
      </dgm:prSet>
      <dgm:spPr/>
    </dgm:pt>
    <dgm:pt modelId="{73ED0957-C3C6-4D8F-A0ED-6D5C476025BB}" type="pres">
      <dgm:prSet presAssocID="{4E6EDF1B-61BB-4B21-87AB-F3F010A6B30D}" presName="spaceBetweenRectangles" presStyleCnt="0"/>
      <dgm:spPr/>
    </dgm:pt>
    <dgm:pt modelId="{DEEF424C-591E-4ABA-835A-61E757D7377E}" type="pres">
      <dgm:prSet presAssocID="{B77E540E-A9A9-4BFB-8A3B-816592F7E313}" presName="parentLin" presStyleCnt="0"/>
      <dgm:spPr/>
    </dgm:pt>
    <dgm:pt modelId="{59960B58-EB15-40ED-8804-220713F13C02}" type="pres">
      <dgm:prSet presAssocID="{B77E540E-A9A9-4BFB-8A3B-816592F7E313}" presName="parentLeftMargin" presStyleCnt="0"/>
      <dgm:spPr/>
    </dgm:pt>
    <dgm:pt modelId="{B2DB7D2E-CD15-4A6F-BA10-98388FF70AEC}" type="pres">
      <dgm:prSet presAssocID="{B77E540E-A9A9-4BFB-8A3B-816592F7E313}" presName="parentText" presStyleLbl="node1" presStyleIdx="1" presStyleCnt="5">
        <dgm:presLayoutVars>
          <dgm:chMax val="0"/>
          <dgm:bulletEnabled val="1"/>
        </dgm:presLayoutVars>
      </dgm:prSet>
      <dgm:spPr/>
    </dgm:pt>
    <dgm:pt modelId="{42F12ED7-C9DC-4276-8372-C1C83962BEB3}" type="pres">
      <dgm:prSet presAssocID="{B77E540E-A9A9-4BFB-8A3B-816592F7E313}" presName="negativeSpace" presStyleCnt="0"/>
      <dgm:spPr/>
    </dgm:pt>
    <dgm:pt modelId="{D2E4814C-4817-4455-A588-D80411B8D12D}" type="pres">
      <dgm:prSet presAssocID="{B77E540E-A9A9-4BFB-8A3B-816592F7E313}" presName="childText" presStyleLbl="conFgAcc1" presStyleIdx="1" presStyleCnt="5">
        <dgm:presLayoutVars>
          <dgm:bulletEnabled val="1"/>
        </dgm:presLayoutVars>
      </dgm:prSet>
      <dgm:spPr/>
    </dgm:pt>
    <dgm:pt modelId="{5BD4E046-2EF2-4F0A-ACA6-1A3BA302A34E}" type="pres">
      <dgm:prSet presAssocID="{3B3AE1A0-BA98-45D1-9ED1-1208B3803F47}" presName="spaceBetweenRectangles" presStyleCnt="0"/>
      <dgm:spPr/>
    </dgm:pt>
    <dgm:pt modelId="{667CAF5C-37C0-43B7-8B7E-02CCA3754DB9}" type="pres">
      <dgm:prSet presAssocID="{773C5012-55F9-436E-B78B-2A38D8AAA0C0}" presName="parentLin" presStyleCnt="0"/>
      <dgm:spPr/>
    </dgm:pt>
    <dgm:pt modelId="{58B158CB-C1D2-4676-88E6-6B3937A00A96}" type="pres">
      <dgm:prSet presAssocID="{773C5012-55F9-436E-B78B-2A38D8AAA0C0}" presName="parentLeftMargin" presStyleCnt="0"/>
      <dgm:spPr/>
    </dgm:pt>
    <dgm:pt modelId="{D0971512-D8E1-4E4B-89F4-FF2EB164C196}" type="pres">
      <dgm:prSet presAssocID="{773C5012-55F9-436E-B78B-2A38D8AAA0C0}" presName="parentText" presStyleLbl="node1" presStyleIdx="2" presStyleCnt="5">
        <dgm:presLayoutVars>
          <dgm:chMax val="0"/>
          <dgm:bulletEnabled val="1"/>
        </dgm:presLayoutVars>
      </dgm:prSet>
      <dgm:spPr/>
    </dgm:pt>
    <dgm:pt modelId="{05E10EBB-C85A-471E-9935-B48B9C39A12E}" type="pres">
      <dgm:prSet presAssocID="{773C5012-55F9-436E-B78B-2A38D8AAA0C0}" presName="negativeSpace" presStyleCnt="0"/>
      <dgm:spPr/>
    </dgm:pt>
    <dgm:pt modelId="{1F055725-8984-42CB-98CB-8E7728DD5EAB}" type="pres">
      <dgm:prSet presAssocID="{773C5012-55F9-436E-B78B-2A38D8AAA0C0}" presName="childText" presStyleLbl="conFgAcc1" presStyleIdx="2" presStyleCnt="5">
        <dgm:presLayoutVars>
          <dgm:bulletEnabled val="1"/>
        </dgm:presLayoutVars>
      </dgm:prSet>
      <dgm:spPr/>
    </dgm:pt>
    <dgm:pt modelId="{5785404B-F53E-4CF2-A702-90A46E89CED8}" type="pres">
      <dgm:prSet presAssocID="{507A6FE3-4D55-4ED6-A973-429D64C5DF28}" presName="spaceBetweenRectangles" presStyleCnt="0"/>
      <dgm:spPr/>
    </dgm:pt>
    <dgm:pt modelId="{EF963990-07B7-4DBC-8CFE-C86D15B61BB6}" type="pres">
      <dgm:prSet presAssocID="{CA58FE74-4619-4E47-BA6C-E0CD35AF5AC2}" presName="parentLin" presStyleCnt="0"/>
      <dgm:spPr/>
    </dgm:pt>
    <dgm:pt modelId="{AEA4B341-6C57-43B8-BC42-9813D43D1335}" type="pres">
      <dgm:prSet presAssocID="{CA58FE74-4619-4E47-BA6C-E0CD35AF5AC2}" presName="parentLeftMargin" presStyleCnt="0"/>
      <dgm:spPr/>
    </dgm:pt>
    <dgm:pt modelId="{DD07B078-3354-4F1B-9438-E4F95C4B43A6}" type="pres">
      <dgm:prSet presAssocID="{CA58FE74-4619-4E47-BA6C-E0CD35AF5AC2}" presName="parentText" presStyleLbl="node1" presStyleIdx="3" presStyleCnt="5">
        <dgm:presLayoutVars>
          <dgm:chMax val="0"/>
          <dgm:bulletEnabled val="1"/>
        </dgm:presLayoutVars>
      </dgm:prSet>
      <dgm:spPr/>
    </dgm:pt>
    <dgm:pt modelId="{98F9047E-C8BE-4990-B6F7-84F4581E1FEA}" type="pres">
      <dgm:prSet presAssocID="{CA58FE74-4619-4E47-BA6C-E0CD35AF5AC2}" presName="negativeSpace" presStyleCnt="0"/>
      <dgm:spPr/>
    </dgm:pt>
    <dgm:pt modelId="{FB20FF5F-D131-4A8A-AEBC-01A2B84D6655}" type="pres">
      <dgm:prSet presAssocID="{CA58FE74-4619-4E47-BA6C-E0CD35AF5AC2}" presName="childText" presStyleLbl="conFgAcc1" presStyleIdx="3" presStyleCnt="5">
        <dgm:presLayoutVars>
          <dgm:bulletEnabled val="1"/>
        </dgm:presLayoutVars>
      </dgm:prSet>
      <dgm:spPr/>
    </dgm:pt>
    <dgm:pt modelId="{AC1FEB9E-7ED9-4E44-9D47-B63AE5862158}" type="pres">
      <dgm:prSet presAssocID="{5723A07A-E737-45B0-B84E-97FB4DE86580}" presName="spaceBetweenRectangles" presStyleCnt="0"/>
      <dgm:spPr/>
    </dgm:pt>
    <dgm:pt modelId="{04A221FB-3A34-4804-9E1E-FAA254BEF819}" type="pres">
      <dgm:prSet presAssocID="{D3284563-CEAB-43B3-81C4-5F6C081CBB78}" presName="parentLin" presStyleCnt="0"/>
      <dgm:spPr/>
    </dgm:pt>
    <dgm:pt modelId="{09CBCBA7-E2EE-4654-BCFB-AB2C2D77E66B}" type="pres">
      <dgm:prSet presAssocID="{D3284563-CEAB-43B3-81C4-5F6C081CBB78}" presName="parentLeftMargin" presStyleCnt="0"/>
      <dgm:spPr/>
    </dgm:pt>
    <dgm:pt modelId="{F8B30F84-9FC1-4455-B8FC-CA5DC2189586}" type="pres">
      <dgm:prSet presAssocID="{D3284563-CEAB-43B3-81C4-5F6C081CBB78}" presName="parentText" presStyleLbl="node1" presStyleIdx="4" presStyleCnt="5">
        <dgm:presLayoutVars>
          <dgm:chMax val="0"/>
          <dgm:bulletEnabled val="1"/>
        </dgm:presLayoutVars>
      </dgm:prSet>
      <dgm:spPr/>
    </dgm:pt>
    <dgm:pt modelId="{75AF99AA-34AA-4169-A0AA-91E0CC0C2D15}" type="pres">
      <dgm:prSet presAssocID="{D3284563-CEAB-43B3-81C4-5F6C081CBB78}" presName="negativeSpace" presStyleCnt="0"/>
      <dgm:spPr/>
    </dgm:pt>
    <dgm:pt modelId="{F855875C-E8B4-4273-8C6C-6A8EC3091B3C}" type="pres">
      <dgm:prSet presAssocID="{D3284563-CEAB-43B3-81C4-5F6C081CBB78}" presName="childText" presStyleLbl="conFgAcc1" presStyleIdx="4" presStyleCnt="5">
        <dgm:presLayoutVars>
          <dgm:bulletEnabled val="1"/>
        </dgm:presLayoutVars>
      </dgm:prSet>
      <dgm:spPr/>
    </dgm:pt>
  </dgm:ptLst>
  <dgm:cxnLst>
    <dgm:cxn modelId="{9622F769-618B-4693-A44A-D4A402A3D359}" srcId="{26C320EB-5352-40AA-A0A9-C13066E1373C}" destId="{7D2B9517-0CC0-4E91-935C-71FD08F0B524}" srcOrd="0" destOrd="0" parTransId="{45FB1D6F-BB5A-4047-96AA-FD41B1A3C1FF}" sibTransId="{4E6EDF1B-61BB-4B21-87AB-F3F010A6B30D}"/>
    <dgm:cxn modelId="{4623790F-F714-44CA-823B-D853F1FE17F3}" srcId="{7D2B9517-0CC0-4E91-935C-71FD08F0B524}" destId="{A59D02A4-DB3C-4719-BCC1-2F4DA574A57E}" srcOrd="0" destOrd="0" parTransId="{88E71B2E-3FA6-4516-8AB1-5696FD7B930F}" sibTransId="{37BEEB60-B891-4218-BC49-1BE35FCC5649}"/>
    <dgm:cxn modelId="{21DBAB01-DE39-4F2B-9F57-6EFEB1AA5060}" srcId="{26C320EB-5352-40AA-A0A9-C13066E1373C}" destId="{B77E540E-A9A9-4BFB-8A3B-816592F7E313}" srcOrd="1" destOrd="0" parTransId="{6C192D3C-B4C9-4B59-9389-7A6E5AE1F14D}" sibTransId="{3B3AE1A0-BA98-45D1-9ED1-1208B3803F47}"/>
    <dgm:cxn modelId="{31D7DEBF-FAD5-4E0F-8447-C86307C8024F}" srcId="{B77E540E-A9A9-4BFB-8A3B-816592F7E313}" destId="{3EDB9FD8-3B96-444D-939A-D63078B4BD26}" srcOrd="0" destOrd="1" parTransId="{1A86EA6A-9CAF-4F34-9401-88E303E8292E}" sibTransId="{FFB6EA67-8847-4D77-A3C3-5163D633B324}"/>
    <dgm:cxn modelId="{013DA91B-D81F-4A5A-92BA-371561001D41}" srcId="{26C320EB-5352-40AA-A0A9-C13066E1373C}" destId="{773C5012-55F9-436E-B78B-2A38D8AAA0C0}" srcOrd="2" destOrd="0" parTransId="{E1399106-9BE2-43F4-9430-F473CB36780F}" sibTransId="{507A6FE3-4D55-4ED6-A973-429D64C5DF28}"/>
    <dgm:cxn modelId="{CD8DBE70-C74E-4C73-9E3F-C3059F8EAD38}" srcId="{773C5012-55F9-436E-B78B-2A38D8AAA0C0}" destId="{28EC8777-0747-480D-BF3F-F9419CC93EDD}" srcOrd="0" destOrd="2" parTransId="{DE556923-B684-48CB-80B3-3774BF35B0B0}" sibTransId="{AE179AB7-3DDC-4D47-8C16-0D7925B5A4AD}"/>
    <dgm:cxn modelId="{833EBB32-404A-40EF-91A5-415EEF61EA9B}" srcId="{26C320EB-5352-40AA-A0A9-C13066E1373C}" destId="{CA58FE74-4619-4E47-BA6C-E0CD35AF5AC2}" srcOrd="3" destOrd="0" parTransId="{EBAD4DA7-135F-4F4E-9475-804E7DC205D2}" sibTransId="{5723A07A-E737-45B0-B84E-97FB4DE86580}"/>
    <dgm:cxn modelId="{3B64D006-FA8E-4925-A236-656ADD375D4C}" srcId="{CA58FE74-4619-4E47-BA6C-E0CD35AF5AC2}" destId="{A34F73D2-CC42-4152-A6F1-0648FB14F97F}" srcOrd="0" destOrd="3" parTransId="{E9D6CE14-8C65-495F-80AD-A3DD3D89ABA1}" sibTransId="{4B5CB900-BA71-4717-BAA2-8258391F71ED}"/>
    <dgm:cxn modelId="{D66C0E52-8054-4CAC-AD83-89FB9902D446}" srcId="{26C320EB-5352-40AA-A0A9-C13066E1373C}" destId="{D3284563-CEAB-43B3-81C4-5F6C081CBB78}" srcOrd="4" destOrd="0" parTransId="{A2E240DA-ABFA-4A24-BE34-ABE926603D67}" sibTransId="{2E43EE94-FE21-4F90-81B3-CED5B1ECC8C9}"/>
    <dgm:cxn modelId="{6925194E-EC11-43B0-A518-8AFB7FE98528}" srcId="{D3284563-CEAB-43B3-81C4-5F6C081CBB78}" destId="{EDEEE7AB-685F-4021-BA47-1D82335F64C9}" srcOrd="0" destOrd="4" parTransId="{340CFB9A-AE56-4547-BC9B-E6290EB61352}" sibTransId="{097071CD-75B3-416B-8BA5-D9E0C8313970}"/>
    <dgm:cxn modelId="{E734B61A-CB1F-40AA-A724-03DE50B693F9}" type="presOf" srcId="{26C320EB-5352-40AA-A0A9-C13066E1373C}" destId="{E5EECCA3-F875-4B71-92CC-9CCDFB7DBFEF}" srcOrd="0" destOrd="0" presId="urn:microsoft.com/office/officeart/2005/8/layout/list1"/>
    <dgm:cxn modelId="{37F3333D-4254-4479-A7D9-3786A7DDF1C7}" type="presParOf" srcId="{E5EECCA3-F875-4B71-92CC-9CCDFB7DBFEF}" destId="{5C9CF6AE-CFA2-4BBF-BB81-6CA2B8C9F7F2}" srcOrd="0" destOrd="0" presId="urn:microsoft.com/office/officeart/2005/8/layout/list1"/>
    <dgm:cxn modelId="{D09B5A44-A3E8-46DA-9669-86A33F6CC552}" type="presParOf" srcId="{5C9CF6AE-CFA2-4BBF-BB81-6CA2B8C9F7F2}" destId="{85AE7048-71C4-48A6-9EA2-C764ABAB88A3}" srcOrd="0" destOrd="0" presId="urn:microsoft.com/office/officeart/2005/8/layout/list1"/>
    <dgm:cxn modelId="{6DEABD8F-59C2-4458-9863-54C697233BAD}" type="presOf" srcId="{7D2B9517-0CC0-4E91-935C-71FD08F0B524}" destId="{85AE7048-71C4-48A6-9EA2-C764ABAB88A3}" srcOrd="0" destOrd="0" presId="urn:microsoft.com/office/officeart/2005/8/layout/list1"/>
    <dgm:cxn modelId="{EB3D841E-AC2D-404F-83CE-0D18E0D050B0}" type="presParOf" srcId="{5C9CF6AE-CFA2-4BBF-BB81-6CA2B8C9F7F2}" destId="{BD7F17D5-9B19-4D23-8CA4-F2234E8C012E}" srcOrd="1" destOrd="0" presId="urn:microsoft.com/office/officeart/2005/8/layout/list1"/>
    <dgm:cxn modelId="{99F5244E-9AB5-4F65-AA7D-E4CD14DC2166}" type="presOf" srcId="{7D2B9517-0CC0-4E91-935C-71FD08F0B524}" destId="{BD7F17D5-9B19-4D23-8CA4-F2234E8C012E}" srcOrd="0" destOrd="0" presId="urn:microsoft.com/office/officeart/2005/8/layout/list1"/>
    <dgm:cxn modelId="{C01FBAFC-E05A-493F-8AFE-06D6C601188B}" type="presParOf" srcId="{E5EECCA3-F875-4B71-92CC-9CCDFB7DBFEF}" destId="{CA5C9B46-A369-4C8C-8A93-258606E56699}" srcOrd="1" destOrd="0" presId="urn:microsoft.com/office/officeart/2005/8/layout/list1"/>
    <dgm:cxn modelId="{BAE73659-F361-40E9-9410-6E10AEF49991}" type="presParOf" srcId="{E5EECCA3-F875-4B71-92CC-9CCDFB7DBFEF}" destId="{6A890C83-B350-4643-B712-4EFFC2D0B697}" srcOrd="2" destOrd="0" presId="urn:microsoft.com/office/officeart/2005/8/layout/list1"/>
    <dgm:cxn modelId="{43815E17-8C93-49EF-9819-93FD47844BB8}" type="presOf" srcId="{A59D02A4-DB3C-4719-BCC1-2F4DA574A57E}" destId="{6A890C83-B350-4643-B712-4EFFC2D0B697}" srcOrd="0" destOrd="0" presId="urn:microsoft.com/office/officeart/2005/8/layout/list1"/>
    <dgm:cxn modelId="{D227162C-ADB1-44DF-890A-588D855414F4}" type="presParOf" srcId="{E5EECCA3-F875-4B71-92CC-9CCDFB7DBFEF}" destId="{73ED0957-C3C6-4D8F-A0ED-6D5C476025BB}" srcOrd="3" destOrd="0" presId="urn:microsoft.com/office/officeart/2005/8/layout/list1"/>
    <dgm:cxn modelId="{EB0CE47A-1645-4286-A861-3200B8E03632}" type="presParOf" srcId="{E5EECCA3-F875-4B71-92CC-9CCDFB7DBFEF}" destId="{DEEF424C-591E-4ABA-835A-61E757D7377E}" srcOrd="4" destOrd="0" presId="urn:microsoft.com/office/officeart/2005/8/layout/list1"/>
    <dgm:cxn modelId="{C84888F8-BFF9-49A6-B213-5252CEB1F022}" type="presParOf" srcId="{DEEF424C-591E-4ABA-835A-61E757D7377E}" destId="{59960B58-EB15-40ED-8804-220713F13C02}" srcOrd="0" destOrd="4" presId="urn:microsoft.com/office/officeart/2005/8/layout/list1"/>
    <dgm:cxn modelId="{500AC4C6-99F6-4C2C-8E98-EF5A49B3E796}" type="presOf" srcId="{B77E540E-A9A9-4BFB-8A3B-816592F7E313}" destId="{59960B58-EB15-40ED-8804-220713F13C02}" srcOrd="0" destOrd="0" presId="urn:microsoft.com/office/officeart/2005/8/layout/list1"/>
    <dgm:cxn modelId="{2CDD1CA3-7A7D-4A7A-B47E-45386C137F29}" type="presParOf" srcId="{DEEF424C-591E-4ABA-835A-61E757D7377E}" destId="{B2DB7D2E-CD15-4A6F-BA10-98388FF70AEC}" srcOrd="1" destOrd="4" presId="urn:microsoft.com/office/officeart/2005/8/layout/list1"/>
    <dgm:cxn modelId="{11633790-59D4-4871-AF15-3CD387F4F2BB}" type="presOf" srcId="{B77E540E-A9A9-4BFB-8A3B-816592F7E313}" destId="{B2DB7D2E-CD15-4A6F-BA10-98388FF70AEC}" srcOrd="0" destOrd="0" presId="urn:microsoft.com/office/officeart/2005/8/layout/list1"/>
    <dgm:cxn modelId="{C3F51A5D-7198-4B35-859F-F732B6A997C4}" type="presParOf" srcId="{E5EECCA3-F875-4B71-92CC-9CCDFB7DBFEF}" destId="{42F12ED7-C9DC-4276-8372-C1C83962BEB3}" srcOrd="5" destOrd="0" presId="urn:microsoft.com/office/officeart/2005/8/layout/list1"/>
    <dgm:cxn modelId="{43569D69-C681-4A67-82F8-7AAA900D595A}" type="presParOf" srcId="{E5EECCA3-F875-4B71-92CC-9CCDFB7DBFEF}" destId="{D2E4814C-4817-4455-A588-D80411B8D12D}" srcOrd="6" destOrd="0" presId="urn:microsoft.com/office/officeart/2005/8/layout/list1"/>
    <dgm:cxn modelId="{A5F2D401-A119-4B0A-8FAC-B5E0019D6C60}" type="presOf" srcId="{3EDB9FD8-3B96-444D-939A-D63078B4BD26}" destId="{D2E4814C-4817-4455-A588-D80411B8D12D}" srcOrd="0" destOrd="0" presId="urn:microsoft.com/office/officeart/2005/8/layout/list1"/>
    <dgm:cxn modelId="{E0F858CB-FA0F-42AC-AEFD-69B3D30114F5}" type="presParOf" srcId="{E5EECCA3-F875-4B71-92CC-9CCDFB7DBFEF}" destId="{5BD4E046-2EF2-4F0A-ACA6-1A3BA302A34E}" srcOrd="7" destOrd="0" presId="urn:microsoft.com/office/officeart/2005/8/layout/list1"/>
    <dgm:cxn modelId="{B028B5A9-8720-4D19-BE36-FEA53288FED6}" type="presParOf" srcId="{E5EECCA3-F875-4B71-92CC-9CCDFB7DBFEF}" destId="{667CAF5C-37C0-43B7-8B7E-02CCA3754DB9}" srcOrd="8" destOrd="0" presId="urn:microsoft.com/office/officeart/2005/8/layout/list1"/>
    <dgm:cxn modelId="{526BB041-5729-48A0-95EE-2F1ED493CE23}" type="presParOf" srcId="{667CAF5C-37C0-43B7-8B7E-02CCA3754DB9}" destId="{58B158CB-C1D2-4676-88E6-6B3937A00A96}" srcOrd="0" destOrd="8" presId="urn:microsoft.com/office/officeart/2005/8/layout/list1"/>
    <dgm:cxn modelId="{FE4A38DF-8517-48FA-8544-BEC0CE1B2E70}" type="presOf" srcId="{773C5012-55F9-436E-B78B-2A38D8AAA0C0}" destId="{58B158CB-C1D2-4676-88E6-6B3937A00A96}" srcOrd="0" destOrd="0" presId="urn:microsoft.com/office/officeart/2005/8/layout/list1"/>
    <dgm:cxn modelId="{D97651B3-335D-4BE5-AD16-B4E39ED4D2F1}" type="presParOf" srcId="{667CAF5C-37C0-43B7-8B7E-02CCA3754DB9}" destId="{D0971512-D8E1-4E4B-89F4-FF2EB164C196}" srcOrd="1" destOrd="8" presId="urn:microsoft.com/office/officeart/2005/8/layout/list1"/>
    <dgm:cxn modelId="{9B0096F6-50B9-4CE8-9E6B-1836E28C300B}" type="presOf" srcId="{773C5012-55F9-436E-B78B-2A38D8AAA0C0}" destId="{D0971512-D8E1-4E4B-89F4-FF2EB164C196}" srcOrd="0" destOrd="0" presId="urn:microsoft.com/office/officeart/2005/8/layout/list1"/>
    <dgm:cxn modelId="{DB8D2C8D-BD16-4BF5-9227-517D5A6B851D}" type="presParOf" srcId="{E5EECCA3-F875-4B71-92CC-9CCDFB7DBFEF}" destId="{05E10EBB-C85A-471E-9935-B48B9C39A12E}" srcOrd="9" destOrd="0" presId="urn:microsoft.com/office/officeart/2005/8/layout/list1"/>
    <dgm:cxn modelId="{4C7430F9-E5BF-4F66-BC28-63BAC774F05D}" type="presParOf" srcId="{E5EECCA3-F875-4B71-92CC-9CCDFB7DBFEF}" destId="{1F055725-8984-42CB-98CB-8E7728DD5EAB}" srcOrd="10" destOrd="0" presId="urn:microsoft.com/office/officeart/2005/8/layout/list1"/>
    <dgm:cxn modelId="{C343BF11-9839-4FC8-B622-97F350006327}" type="presOf" srcId="{28EC8777-0747-480D-BF3F-F9419CC93EDD}" destId="{1F055725-8984-42CB-98CB-8E7728DD5EAB}" srcOrd="0" destOrd="0" presId="urn:microsoft.com/office/officeart/2005/8/layout/list1"/>
    <dgm:cxn modelId="{85FD3510-7072-47A6-9647-6D7C6C5E1A15}" type="presParOf" srcId="{E5EECCA3-F875-4B71-92CC-9CCDFB7DBFEF}" destId="{5785404B-F53E-4CF2-A702-90A46E89CED8}" srcOrd="11" destOrd="0" presId="urn:microsoft.com/office/officeart/2005/8/layout/list1"/>
    <dgm:cxn modelId="{BC0EFF7E-4BA5-486E-8F20-3CB46927722B}" type="presParOf" srcId="{E5EECCA3-F875-4B71-92CC-9CCDFB7DBFEF}" destId="{EF963990-07B7-4DBC-8CFE-C86D15B61BB6}" srcOrd="12" destOrd="0" presId="urn:microsoft.com/office/officeart/2005/8/layout/list1"/>
    <dgm:cxn modelId="{2764C3C6-1FE1-46CF-B5A1-67F3312D3189}" type="presParOf" srcId="{EF963990-07B7-4DBC-8CFE-C86D15B61BB6}" destId="{AEA4B341-6C57-43B8-BC42-9813D43D1335}" srcOrd="0" destOrd="12" presId="urn:microsoft.com/office/officeart/2005/8/layout/list1"/>
    <dgm:cxn modelId="{97300F9C-4A5B-4BED-BB0A-C59C411888D5}" type="presOf" srcId="{CA58FE74-4619-4E47-BA6C-E0CD35AF5AC2}" destId="{AEA4B341-6C57-43B8-BC42-9813D43D1335}" srcOrd="0" destOrd="0" presId="urn:microsoft.com/office/officeart/2005/8/layout/list1"/>
    <dgm:cxn modelId="{4C93ED9F-3C79-4F31-BC18-0EA813068DD2}" type="presParOf" srcId="{EF963990-07B7-4DBC-8CFE-C86D15B61BB6}" destId="{DD07B078-3354-4F1B-9438-E4F95C4B43A6}" srcOrd="1" destOrd="12" presId="urn:microsoft.com/office/officeart/2005/8/layout/list1"/>
    <dgm:cxn modelId="{D4EB46E4-FB7C-4073-9E94-4C762A75A9E9}" type="presOf" srcId="{CA58FE74-4619-4E47-BA6C-E0CD35AF5AC2}" destId="{DD07B078-3354-4F1B-9438-E4F95C4B43A6}" srcOrd="0" destOrd="0" presId="urn:microsoft.com/office/officeart/2005/8/layout/list1"/>
    <dgm:cxn modelId="{9AAFCB0D-B6C1-4D1F-9A54-2BAA00AB0160}" type="presParOf" srcId="{E5EECCA3-F875-4B71-92CC-9CCDFB7DBFEF}" destId="{98F9047E-C8BE-4990-B6F7-84F4581E1FEA}" srcOrd="13" destOrd="0" presId="urn:microsoft.com/office/officeart/2005/8/layout/list1"/>
    <dgm:cxn modelId="{5BF0FDEB-5D5C-49A6-96E9-8FE5C0AB9A9E}" type="presParOf" srcId="{E5EECCA3-F875-4B71-92CC-9CCDFB7DBFEF}" destId="{FB20FF5F-D131-4A8A-AEBC-01A2B84D6655}" srcOrd="14" destOrd="0" presId="urn:microsoft.com/office/officeart/2005/8/layout/list1"/>
    <dgm:cxn modelId="{15AD44C3-C239-49CF-B892-59D259E06692}" type="presOf" srcId="{A34F73D2-CC42-4152-A6F1-0648FB14F97F}" destId="{FB20FF5F-D131-4A8A-AEBC-01A2B84D6655}" srcOrd="0" destOrd="0" presId="urn:microsoft.com/office/officeart/2005/8/layout/list1"/>
    <dgm:cxn modelId="{5E98831F-5354-4D50-80DF-46B425FCCA85}" type="presParOf" srcId="{E5EECCA3-F875-4B71-92CC-9CCDFB7DBFEF}" destId="{AC1FEB9E-7ED9-4E44-9D47-B63AE5862158}" srcOrd="15" destOrd="0" presId="urn:microsoft.com/office/officeart/2005/8/layout/list1"/>
    <dgm:cxn modelId="{9B90D6B5-F8FA-41A8-B60C-0FE2107C6BFF}" type="presParOf" srcId="{E5EECCA3-F875-4B71-92CC-9CCDFB7DBFEF}" destId="{04A221FB-3A34-4804-9E1E-FAA254BEF819}" srcOrd="16" destOrd="0" presId="urn:microsoft.com/office/officeart/2005/8/layout/list1"/>
    <dgm:cxn modelId="{A64738DB-8A59-4C6B-A6E5-12A7647F2A5A}" type="presParOf" srcId="{04A221FB-3A34-4804-9E1E-FAA254BEF819}" destId="{09CBCBA7-E2EE-4654-BCFB-AB2C2D77E66B}" srcOrd="0" destOrd="16" presId="urn:microsoft.com/office/officeart/2005/8/layout/list1"/>
    <dgm:cxn modelId="{E3A65E40-B510-44C3-AE20-024E2D2B2C07}" type="presOf" srcId="{D3284563-CEAB-43B3-81C4-5F6C081CBB78}" destId="{09CBCBA7-E2EE-4654-BCFB-AB2C2D77E66B}" srcOrd="0" destOrd="0" presId="urn:microsoft.com/office/officeart/2005/8/layout/list1"/>
    <dgm:cxn modelId="{42C96310-864C-4551-AAE5-26CD8F676F6F}" type="presParOf" srcId="{04A221FB-3A34-4804-9E1E-FAA254BEF819}" destId="{F8B30F84-9FC1-4455-B8FC-CA5DC2189586}" srcOrd="1" destOrd="16" presId="urn:microsoft.com/office/officeart/2005/8/layout/list1"/>
    <dgm:cxn modelId="{022BE4A1-E740-455D-80FF-2E891251F802}" type="presOf" srcId="{D3284563-CEAB-43B3-81C4-5F6C081CBB78}" destId="{F8B30F84-9FC1-4455-B8FC-CA5DC2189586}" srcOrd="0" destOrd="0" presId="urn:microsoft.com/office/officeart/2005/8/layout/list1"/>
    <dgm:cxn modelId="{D1945314-D8FA-4F1A-9E6E-0872FC7F5540}" type="presParOf" srcId="{E5EECCA3-F875-4B71-92CC-9CCDFB7DBFEF}" destId="{75AF99AA-34AA-4169-A0AA-91E0CC0C2D15}" srcOrd="17" destOrd="0" presId="urn:microsoft.com/office/officeart/2005/8/layout/list1"/>
    <dgm:cxn modelId="{DEA10E3F-8FB1-4025-855A-AF909337F87D}" type="presParOf" srcId="{E5EECCA3-F875-4B71-92CC-9CCDFB7DBFEF}" destId="{F855875C-E8B4-4273-8C6C-6A8EC3091B3C}" srcOrd="18" destOrd="0" presId="urn:microsoft.com/office/officeart/2005/8/layout/list1"/>
    <dgm:cxn modelId="{73BE0264-9D00-4CF8-B58E-7440406DFD38}" type="presOf" srcId="{EDEEE7AB-685F-4021-BA47-1D82335F64C9}" destId="{F855875C-E8B4-4273-8C6C-6A8EC3091B3C}" srcOrd="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26C320EB-5352-40AA-A0A9-C13066E1373C}" type="doc">
      <dgm:prSet loTypeId="list" loCatId="list" qsTypeId="urn:microsoft.com/office/officeart/2005/8/quickstyle/simple1" qsCatId="simple" csTypeId="urn:microsoft.com/office/officeart/2005/8/colors/accent1_2" csCatId="accent1" phldr="0"/>
      <dgm:spPr/>
      <dgm:t>
        <a:bodyPr/>
        <a:p>
          <a:endParaRPr lang="zh-CN" altLang="en-US"/>
        </a:p>
      </dgm:t>
    </dgm:pt>
    <dgm:pt modelId="{7D2B9517-0CC0-4E91-935C-71FD08F0B524}">
      <dgm:prSet phldr="0" custT="1"/>
      <dgm:spPr/>
      <dgm:t>
        <a:bodyPr vert="horz" wrap="square"/>
        <a:p>
          <a:pPr algn="ctr">
            <a:lnSpc>
              <a:spcPct val="100000"/>
            </a:lnSpc>
            <a:spcBef>
              <a:spcPct val="0"/>
            </a:spcBef>
            <a:spcAft>
              <a:spcPct val="35000"/>
            </a:spcAft>
          </a:pPr>
          <a:r>
            <a:rPr lang="en-US" sz="3200" b="1">
              <a:latin typeface="Arial Bold" panose="020B0604020202090204" charset="0"/>
              <a:cs typeface="Arial Bold" panose="020B0604020202090204" charset="0"/>
            </a:rPr>
            <a:t>who</a:t>
          </a:r>
          <a:endParaRPr lang="en-US" sz="3200" b="1">
            <a:latin typeface="Arial Bold" panose="020B0604020202090204" charset="0"/>
            <a:cs typeface="Arial Bold" panose="020B0604020202090204" charset="0"/>
          </a:endParaRPr>
        </a:p>
      </dgm:t>
    </dgm:pt>
    <dgm:pt modelId="{45FB1D6F-BB5A-4047-96AA-FD41B1A3C1FF}" cxnId="{9622F769-618B-4693-A44A-D4A402A3D359}" type="parTrans">
      <dgm:prSet/>
      <dgm:spPr/>
    </dgm:pt>
    <dgm:pt modelId="{4E6EDF1B-61BB-4B21-87AB-F3F010A6B30D}" cxnId="{9622F769-618B-4693-A44A-D4A402A3D359}" type="sibTrans">
      <dgm:prSet/>
      <dgm:spPr/>
    </dgm:pt>
    <dgm:pt modelId="{A59D02A4-DB3C-4719-BCC1-2F4DA574A57E}">
      <dgm:prSet phldr="0" custT="0"/>
      <dgm:spPr/>
      <dgm:t>
        <a:bodyPr vert="horz" wrap="square"/>
        <a:p>
          <a:pPr algn="ctr"/>
          <a:r>
            <a:rPr/>
            <a:t/>
          </a:r>
          <a:endParaRPr/>
        </a:p>
      </dgm:t>
    </dgm:pt>
    <dgm:pt modelId="{88E71B2E-3FA6-4516-8AB1-5696FD7B930F}" cxnId="{4623790F-F714-44CA-823B-D853F1FE17F3}" type="parTrans">
      <dgm:prSet/>
      <dgm:spPr/>
    </dgm:pt>
    <dgm:pt modelId="{37BEEB60-B891-4218-BC49-1BE35FCC5649}" cxnId="{4623790F-F714-44CA-823B-D853F1FE17F3}" type="sibTrans">
      <dgm:prSet/>
      <dgm:spPr/>
    </dgm:pt>
    <dgm:pt modelId="{B77E540E-A9A9-4BFB-8A3B-816592F7E313}">
      <dgm:prSet phldr="0" custT="1"/>
      <dgm:spPr/>
      <dgm:t>
        <a:bodyPr vert="horz" wrap="square"/>
        <a:p>
          <a:pPr algn="ctr">
            <a:lnSpc>
              <a:spcPct val="100000"/>
            </a:lnSpc>
            <a:spcBef>
              <a:spcPct val="0"/>
            </a:spcBef>
            <a:spcAft>
              <a:spcPct val="35000"/>
            </a:spcAft>
          </a:pPr>
          <a:r>
            <a:rPr lang="en-US" sz="3200" b="1">
              <a:latin typeface="Arial Bold" panose="020B0604020202090204" charset="0"/>
              <a:cs typeface="Arial Bold" panose="020B0604020202090204" charset="0"/>
            </a:rPr>
            <a:t>what</a:t>
          </a:r>
          <a:endParaRPr lang="en-US" sz="3200" b="1">
            <a:latin typeface="Arial Bold" panose="020B0604020202090204" charset="0"/>
            <a:cs typeface="Arial Bold" panose="020B0604020202090204" charset="0"/>
          </a:endParaRPr>
        </a:p>
      </dgm:t>
    </dgm:pt>
    <dgm:pt modelId="{6C192D3C-B4C9-4B59-9389-7A6E5AE1F14D}" cxnId="{21DBAB01-DE39-4F2B-9F57-6EFEB1AA5060}" type="parTrans">
      <dgm:prSet/>
      <dgm:spPr/>
    </dgm:pt>
    <dgm:pt modelId="{3B3AE1A0-BA98-45D1-9ED1-1208B3803F47}" cxnId="{21DBAB01-DE39-4F2B-9F57-6EFEB1AA5060}" type="sibTrans">
      <dgm:prSet/>
      <dgm:spPr/>
    </dgm:pt>
    <dgm:pt modelId="{3EDB9FD8-3B96-444D-939A-D63078B4BD26}">
      <dgm:prSet phldr="0" custT="0"/>
      <dgm:spPr/>
      <dgm:t>
        <a:bodyPr vert="horz" wrap="square"/>
        <a:p>
          <a:pPr algn="ctr"/>
          <a:r>
            <a:rPr/>
            <a:t/>
          </a:r>
          <a:endParaRPr/>
        </a:p>
      </dgm:t>
    </dgm:pt>
    <dgm:pt modelId="{1A86EA6A-9CAF-4F34-9401-88E303E8292E}" cxnId="{31D7DEBF-FAD5-4E0F-8447-C86307C8024F}" type="parTrans">
      <dgm:prSet/>
      <dgm:spPr/>
    </dgm:pt>
    <dgm:pt modelId="{FFB6EA67-8847-4D77-A3C3-5163D633B324}" cxnId="{31D7DEBF-FAD5-4E0F-8447-C86307C8024F}" type="sibTrans">
      <dgm:prSet/>
      <dgm:spPr/>
    </dgm:pt>
    <dgm:pt modelId="{773C5012-55F9-436E-B78B-2A38D8AAA0C0}">
      <dgm:prSet phldrT="[文本]" phldr="0" custT="1"/>
      <dgm:spPr/>
      <dgm:t>
        <a:bodyPr vert="horz" wrap="square"/>
        <a:p>
          <a:pPr algn="ctr">
            <a:lnSpc>
              <a:spcPct val="100000"/>
            </a:lnSpc>
            <a:spcBef>
              <a:spcPct val="0"/>
            </a:spcBef>
            <a:spcAft>
              <a:spcPct val="35000"/>
            </a:spcAft>
          </a:pPr>
          <a:r>
            <a:rPr lang="en-US" altLang="zh-CN" sz="3200" b="1">
              <a:latin typeface="Arial Bold" panose="020B0604020202090204" charset="0"/>
              <a:cs typeface="Arial Bold" panose="020B0604020202090204" charset="0"/>
            </a:rPr>
            <a:t>when</a:t>
          </a:r>
          <a:endParaRPr lang="en-US" altLang="zh-CN" sz="3200" b="1">
            <a:latin typeface="Arial Bold" panose="020B0604020202090204" charset="0"/>
            <a:cs typeface="Arial Bold" panose="020B0604020202090204" charset="0"/>
          </a:endParaRPr>
        </a:p>
      </dgm:t>
    </dgm:pt>
    <dgm:pt modelId="{E1399106-9BE2-43F4-9430-F473CB36780F}" cxnId="{013DA91B-D81F-4A5A-92BA-371561001D41}" type="parTrans">
      <dgm:prSet/>
      <dgm:spPr/>
      <dgm:t>
        <a:bodyPr/>
        <a:p>
          <a:endParaRPr lang="zh-CN" altLang="en-US"/>
        </a:p>
      </dgm:t>
    </dgm:pt>
    <dgm:pt modelId="{507A6FE3-4D55-4ED6-A973-429D64C5DF28}" cxnId="{013DA91B-D81F-4A5A-92BA-371561001D41}" type="sibTrans">
      <dgm:prSet/>
      <dgm:spPr/>
      <dgm:t>
        <a:bodyPr/>
        <a:p>
          <a:endParaRPr lang="zh-CN" altLang="en-US"/>
        </a:p>
      </dgm:t>
    </dgm:pt>
    <dgm:pt modelId="{28EC8777-0747-480D-BF3F-F9419CC93EDD}">
      <dgm:prSet phldr="0" custT="0"/>
      <dgm:spPr/>
      <dgm:t>
        <a:bodyPr vert="horz" wrap="square"/>
        <a:p>
          <a:pPr algn="ctr"/>
          <a:r>
            <a:rPr/>
            <a:t/>
          </a:r>
          <a:endParaRPr/>
        </a:p>
      </dgm:t>
    </dgm:pt>
    <dgm:pt modelId="{DE556923-B684-48CB-80B3-3774BF35B0B0}" cxnId="{CD8DBE70-C74E-4C73-9E3F-C3059F8EAD38}" type="parTrans">
      <dgm:prSet/>
      <dgm:spPr/>
    </dgm:pt>
    <dgm:pt modelId="{AE179AB7-3DDC-4D47-8C16-0D7925B5A4AD}" cxnId="{CD8DBE70-C74E-4C73-9E3F-C3059F8EAD38}" type="sibTrans">
      <dgm:prSet/>
      <dgm:spPr/>
    </dgm:pt>
    <dgm:pt modelId="{CA58FE74-4619-4E47-BA6C-E0CD35AF5AC2}">
      <dgm:prSet phldrT="[文本]" phldr="0" custT="1"/>
      <dgm:spPr/>
      <dgm:t>
        <a:bodyPr vert="horz" wrap="square"/>
        <a:p>
          <a:pPr algn="ctr">
            <a:lnSpc>
              <a:spcPct val="100000"/>
            </a:lnSpc>
            <a:spcBef>
              <a:spcPct val="0"/>
            </a:spcBef>
            <a:spcAft>
              <a:spcPct val="35000"/>
            </a:spcAft>
          </a:pPr>
          <a:r>
            <a:rPr lang="en-US" altLang="zh-CN" sz="3200" b="1">
              <a:latin typeface="Arial Bold" panose="020B0604020202090204" charset="0"/>
              <a:cs typeface="Arial Bold" panose="020B0604020202090204" charset="0"/>
            </a:rPr>
            <a:t>where</a:t>
          </a:r>
          <a:endParaRPr lang="en-US" altLang="zh-CN" sz="3200" b="1">
            <a:latin typeface="Arial Bold" panose="020B0604020202090204" charset="0"/>
            <a:cs typeface="Arial Bold" panose="020B0604020202090204" charset="0"/>
          </a:endParaRPr>
        </a:p>
      </dgm:t>
    </dgm:pt>
    <dgm:pt modelId="{EBAD4DA7-135F-4F4E-9475-804E7DC205D2}" cxnId="{833EBB32-404A-40EF-91A5-415EEF61EA9B}" type="parTrans">
      <dgm:prSet/>
      <dgm:spPr/>
      <dgm:t>
        <a:bodyPr/>
        <a:p>
          <a:endParaRPr lang="zh-CN" altLang="en-US"/>
        </a:p>
      </dgm:t>
    </dgm:pt>
    <dgm:pt modelId="{5723A07A-E737-45B0-B84E-97FB4DE86580}" cxnId="{833EBB32-404A-40EF-91A5-415EEF61EA9B}" type="sibTrans">
      <dgm:prSet/>
      <dgm:spPr/>
      <dgm:t>
        <a:bodyPr/>
        <a:p>
          <a:endParaRPr lang="zh-CN" altLang="en-US"/>
        </a:p>
      </dgm:t>
    </dgm:pt>
    <dgm:pt modelId="{A34F73D2-CC42-4152-A6F1-0648FB14F97F}">
      <dgm:prSet phldr="0" custT="0"/>
      <dgm:spPr/>
      <dgm:t>
        <a:bodyPr vert="horz" wrap="square"/>
        <a:p>
          <a:pPr algn="ctr"/>
          <a:r>
            <a:rPr/>
            <a:t/>
          </a:r>
          <a:endParaRPr/>
        </a:p>
      </dgm:t>
    </dgm:pt>
    <dgm:pt modelId="{E9D6CE14-8C65-495F-80AD-A3DD3D89ABA1}" cxnId="{3B64D006-FA8E-4925-A236-656ADD375D4C}" type="parTrans">
      <dgm:prSet/>
      <dgm:spPr/>
    </dgm:pt>
    <dgm:pt modelId="{4B5CB900-BA71-4717-BAA2-8258391F71ED}" cxnId="{3B64D006-FA8E-4925-A236-656ADD375D4C}" type="sibTrans">
      <dgm:prSet/>
      <dgm:spPr/>
    </dgm:pt>
    <dgm:pt modelId="{D3284563-CEAB-43B3-81C4-5F6C081CBB78}">
      <dgm:prSet phldrT="[文本]" phldr="0" custT="1"/>
      <dgm:spPr/>
      <dgm:t>
        <a:bodyPr vert="horz" wrap="square"/>
        <a:p>
          <a:pPr algn="ctr">
            <a:lnSpc>
              <a:spcPct val="100000"/>
            </a:lnSpc>
            <a:spcBef>
              <a:spcPct val="0"/>
            </a:spcBef>
            <a:spcAft>
              <a:spcPct val="35000"/>
            </a:spcAft>
          </a:pPr>
          <a:r>
            <a:rPr lang="en-US" altLang="zh-CN" sz="3200" b="1">
              <a:latin typeface="Arial Bold" panose="020B0604020202090204" charset="0"/>
              <a:cs typeface="Arial Bold" panose="020B0604020202090204" charset="0"/>
            </a:rPr>
            <a:t>why</a:t>
          </a:r>
          <a:r>
            <a:rPr lang="en-US" altLang="zh-CN" sz="3200" b="1">
              <a:latin typeface="Arial Bold" panose="020B0604020202090204" charset="0"/>
              <a:cs typeface="Arial Bold" panose="020B0604020202090204" charset="0"/>
            </a:rPr>
            <a:t/>
          </a:r>
          <a:endParaRPr lang="en-US" altLang="zh-CN" sz="3200" b="1">
            <a:latin typeface="Arial Bold" panose="020B0604020202090204" charset="0"/>
            <a:cs typeface="Arial Bold" panose="020B0604020202090204" charset="0"/>
          </a:endParaRPr>
        </a:p>
      </dgm:t>
    </dgm:pt>
    <dgm:pt modelId="{A2E240DA-ABFA-4A24-BE34-ABE926603D67}" cxnId="{D66C0E52-8054-4CAC-AD83-89FB9902D446}" type="parTrans">
      <dgm:prSet/>
      <dgm:spPr/>
      <dgm:t>
        <a:bodyPr/>
        <a:p>
          <a:endParaRPr lang="zh-CN" altLang="en-US"/>
        </a:p>
      </dgm:t>
    </dgm:pt>
    <dgm:pt modelId="{2E43EE94-FE21-4F90-81B3-CED5B1ECC8C9}" cxnId="{D66C0E52-8054-4CAC-AD83-89FB9902D446}" type="sibTrans">
      <dgm:prSet/>
      <dgm:spPr/>
      <dgm:t>
        <a:bodyPr/>
        <a:p>
          <a:endParaRPr lang="zh-CN" altLang="en-US"/>
        </a:p>
      </dgm:t>
    </dgm:pt>
    <dgm:pt modelId="{EDEEE7AB-685F-4021-BA47-1D82335F64C9}">
      <dgm:prSet phldr="0" custT="0"/>
      <dgm:spPr/>
      <dgm:t>
        <a:bodyPr vert="horz" wrap="square"/>
        <a:p>
          <a:pPr algn="ctr"/>
          <a:r>
            <a:rPr/>
            <a:t/>
          </a:r>
          <a:endParaRPr/>
        </a:p>
      </dgm:t>
    </dgm:pt>
    <dgm:pt modelId="{340CFB9A-AE56-4547-BC9B-E6290EB61352}" cxnId="{6925194E-EC11-43B0-A518-8AFB7FE98528}" type="parTrans">
      <dgm:prSet/>
      <dgm:spPr/>
    </dgm:pt>
    <dgm:pt modelId="{097071CD-75B3-416B-8BA5-D9E0C8313970}" cxnId="{6925194E-EC11-43B0-A518-8AFB7FE98528}" type="sibTrans">
      <dgm:prSet/>
      <dgm:spPr/>
    </dgm:pt>
    <dgm:pt modelId="{E5EECCA3-F875-4B71-92CC-9CCDFB7DBFEF}" type="pres">
      <dgm:prSet presAssocID="{26C320EB-5352-40AA-A0A9-C13066E1373C}" presName="linear" presStyleCnt="0">
        <dgm:presLayoutVars>
          <dgm:dir/>
          <dgm:animLvl val="lvl"/>
          <dgm:resizeHandles val="exact"/>
        </dgm:presLayoutVars>
      </dgm:prSet>
      <dgm:spPr/>
    </dgm:pt>
    <dgm:pt modelId="{5C9CF6AE-CFA2-4BBF-BB81-6CA2B8C9F7F2}" type="pres">
      <dgm:prSet presAssocID="{7D2B9517-0CC0-4E91-935C-71FD08F0B524}" presName="parentLin" presStyleCnt="0"/>
      <dgm:spPr/>
    </dgm:pt>
    <dgm:pt modelId="{85AE7048-71C4-48A6-9EA2-C764ABAB88A3}" type="pres">
      <dgm:prSet presAssocID="{7D2B9517-0CC0-4E91-935C-71FD08F0B524}" presName="parentLeftMargin" presStyleCnt="0"/>
      <dgm:spPr/>
    </dgm:pt>
    <dgm:pt modelId="{BD7F17D5-9B19-4D23-8CA4-F2234E8C012E}" type="pres">
      <dgm:prSet presAssocID="{7D2B9517-0CC0-4E91-935C-71FD08F0B524}" presName="parentText" presStyleLbl="node1" presStyleIdx="0" presStyleCnt="5">
        <dgm:presLayoutVars>
          <dgm:chMax val="0"/>
          <dgm:bulletEnabled val="1"/>
        </dgm:presLayoutVars>
      </dgm:prSet>
      <dgm:spPr/>
    </dgm:pt>
    <dgm:pt modelId="{CA5C9B46-A369-4C8C-8A93-258606E56699}" type="pres">
      <dgm:prSet presAssocID="{7D2B9517-0CC0-4E91-935C-71FD08F0B524}" presName="negativeSpace" presStyleCnt="0"/>
      <dgm:spPr/>
    </dgm:pt>
    <dgm:pt modelId="{6A890C83-B350-4643-B712-4EFFC2D0B697}" type="pres">
      <dgm:prSet presAssocID="{7D2B9517-0CC0-4E91-935C-71FD08F0B524}" presName="childText" presStyleLbl="conFgAcc1" presStyleIdx="0" presStyleCnt="5">
        <dgm:presLayoutVars>
          <dgm:bulletEnabled val="1"/>
        </dgm:presLayoutVars>
      </dgm:prSet>
      <dgm:spPr/>
    </dgm:pt>
    <dgm:pt modelId="{73ED0957-C3C6-4D8F-A0ED-6D5C476025BB}" type="pres">
      <dgm:prSet presAssocID="{4E6EDF1B-61BB-4B21-87AB-F3F010A6B30D}" presName="spaceBetweenRectangles" presStyleCnt="0"/>
      <dgm:spPr/>
    </dgm:pt>
    <dgm:pt modelId="{DEEF424C-591E-4ABA-835A-61E757D7377E}" type="pres">
      <dgm:prSet presAssocID="{B77E540E-A9A9-4BFB-8A3B-816592F7E313}" presName="parentLin" presStyleCnt="0"/>
      <dgm:spPr/>
    </dgm:pt>
    <dgm:pt modelId="{59960B58-EB15-40ED-8804-220713F13C02}" type="pres">
      <dgm:prSet presAssocID="{B77E540E-A9A9-4BFB-8A3B-816592F7E313}" presName="parentLeftMargin" presStyleCnt="0"/>
      <dgm:spPr/>
    </dgm:pt>
    <dgm:pt modelId="{B2DB7D2E-CD15-4A6F-BA10-98388FF70AEC}" type="pres">
      <dgm:prSet presAssocID="{B77E540E-A9A9-4BFB-8A3B-816592F7E313}" presName="parentText" presStyleLbl="node1" presStyleIdx="1" presStyleCnt="5">
        <dgm:presLayoutVars>
          <dgm:chMax val="0"/>
          <dgm:bulletEnabled val="1"/>
        </dgm:presLayoutVars>
      </dgm:prSet>
      <dgm:spPr/>
    </dgm:pt>
    <dgm:pt modelId="{42F12ED7-C9DC-4276-8372-C1C83962BEB3}" type="pres">
      <dgm:prSet presAssocID="{B77E540E-A9A9-4BFB-8A3B-816592F7E313}" presName="negativeSpace" presStyleCnt="0"/>
      <dgm:spPr/>
    </dgm:pt>
    <dgm:pt modelId="{D2E4814C-4817-4455-A588-D80411B8D12D}" type="pres">
      <dgm:prSet presAssocID="{B77E540E-A9A9-4BFB-8A3B-816592F7E313}" presName="childText" presStyleLbl="conFgAcc1" presStyleIdx="1" presStyleCnt="5">
        <dgm:presLayoutVars>
          <dgm:bulletEnabled val="1"/>
        </dgm:presLayoutVars>
      </dgm:prSet>
      <dgm:spPr/>
    </dgm:pt>
    <dgm:pt modelId="{5BD4E046-2EF2-4F0A-ACA6-1A3BA302A34E}" type="pres">
      <dgm:prSet presAssocID="{3B3AE1A0-BA98-45D1-9ED1-1208B3803F47}" presName="spaceBetweenRectangles" presStyleCnt="0"/>
      <dgm:spPr/>
    </dgm:pt>
    <dgm:pt modelId="{667CAF5C-37C0-43B7-8B7E-02CCA3754DB9}" type="pres">
      <dgm:prSet presAssocID="{773C5012-55F9-436E-B78B-2A38D8AAA0C0}" presName="parentLin" presStyleCnt="0"/>
      <dgm:spPr/>
    </dgm:pt>
    <dgm:pt modelId="{58B158CB-C1D2-4676-88E6-6B3937A00A96}" type="pres">
      <dgm:prSet presAssocID="{773C5012-55F9-436E-B78B-2A38D8AAA0C0}" presName="parentLeftMargin" presStyleCnt="0"/>
      <dgm:spPr/>
    </dgm:pt>
    <dgm:pt modelId="{D0971512-D8E1-4E4B-89F4-FF2EB164C196}" type="pres">
      <dgm:prSet presAssocID="{773C5012-55F9-436E-B78B-2A38D8AAA0C0}" presName="parentText" presStyleLbl="node1" presStyleIdx="2" presStyleCnt="5">
        <dgm:presLayoutVars>
          <dgm:chMax val="0"/>
          <dgm:bulletEnabled val="1"/>
        </dgm:presLayoutVars>
      </dgm:prSet>
      <dgm:spPr/>
    </dgm:pt>
    <dgm:pt modelId="{05E10EBB-C85A-471E-9935-B48B9C39A12E}" type="pres">
      <dgm:prSet presAssocID="{773C5012-55F9-436E-B78B-2A38D8AAA0C0}" presName="negativeSpace" presStyleCnt="0"/>
      <dgm:spPr/>
    </dgm:pt>
    <dgm:pt modelId="{1F055725-8984-42CB-98CB-8E7728DD5EAB}" type="pres">
      <dgm:prSet presAssocID="{773C5012-55F9-436E-B78B-2A38D8AAA0C0}" presName="childText" presStyleLbl="conFgAcc1" presStyleIdx="2" presStyleCnt="5">
        <dgm:presLayoutVars>
          <dgm:bulletEnabled val="1"/>
        </dgm:presLayoutVars>
      </dgm:prSet>
      <dgm:spPr/>
    </dgm:pt>
    <dgm:pt modelId="{5785404B-F53E-4CF2-A702-90A46E89CED8}" type="pres">
      <dgm:prSet presAssocID="{507A6FE3-4D55-4ED6-A973-429D64C5DF28}" presName="spaceBetweenRectangles" presStyleCnt="0"/>
      <dgm:spPr/>
    </dgm:pt>
    <dgm:pt modelId="{EF963990-07B7-4DBC-8CFE-C86D15B61BB6}" type="pres">
      <dgm:prSet presAssocID="{CA58FE74-4619-4E47-BA6C-E0CD35AF5AC2}" presName="parentLin" presStyleCnt="0"/>
      <dgm:spPr/>
    </dgm:pt>
    <dgm:pt modelId="{AEA4B341-6C57-43B8-BC42-9813D43D1335}" type="pres">
      <dgm:prSet presAssocID="{CA58FE74-4619-4E47-BA6C-E0CD35AF5AC2}" presName="parentLeftMargin" presStyleCnt="0"/>
      <dgm:spPr/>
    </dgm:pt>
    <dgm:pt modelId="{DD07B078-3354-4F1B-9438-E4F95C4B43A6}" type="pres">
      <dgm:prSet presAssocID="{CA58FE74-4619-4E47-BA6C-E0CD35AF5AC2}" presName="parentText" presStyleLbl="node1" presStyleIdx="3" presStyleCnt="5">
        <dgm:presLayoutVars>
          <dgm:chMax val="0"/>
          <dgm:bulletEnabled val="1"/>
        </dgm:presLayoutVars>
      </dgm:prSet>
      <dgm:spPr/>
    </dgm:pt>
    <dgm:pt modelId="{98F9047E-C8BE-4990-B6F7-84F4581E1FEA}" type="pres">
      <dgm:prSet presAssocID="{CA58FE74-4619-4E47-BA6C-E0CD35AF5AC2}" presName="negativeSpace" presStyleCnt="0"/>
      <dgm:spPr/>
    </dgm:pt>
    <dgm:pt modelId="{FB20FF5F-D131-4A8A-AEBC-01A2B84D6655}" type="pres">
      <dgm:prSet presAssocID="{CA58FE74-4619-4E47-BA6C-E0CD35AF5AC2}" presName="childText" presStyleLbl="conFgAcc1" presStyleIdx="3" presStyleCnt="5">
        <dgm:presLayoutVars>
          <dgm:bulletEnabled val="1"/>
        </dgm:presLayoutVars>
      </dgm:prSet>
      <dgm:spPr/>
    </dgm:pt>
    <dgm:pt modelId="{AC1FEB9E-7ED9-4E44-9D47-B63AE5862158}" type="pres">
      <dgm:prSet presAssocID="{5723A07A-E737-45B0-B84E-97FB4DE86580}" presName="spaceBetweenRectangles" presStyleCnt="0"/>
      <dgm:spPr/>
    </dgm:pt>
    <dgm:pt modelId="{04A221FB-3A34-4804-9E1E-FAA254BEF819}" type="pres">
      <dgm:prSet presAssocID="{D3284563-CEAB-43B3-81C4-5F6C081CBB78}" presName="parentLin" presStyleCnt="0"/>
      <dgm:spPr/>
    </dgm:pt>
    <dgm:pt modelId="{09CBCBA7-E2EE-4654-BCFB-AB2C2D77E66B}" type="pres">
      <dgm:prSet presAssocID="{D3284563-CEAB-43B3-81C4-5F6C081CBB78}" presName="parentLeftMargin" presStyleCnt="0"/>
      <dgm:spPr/>
    </dgm:pt>
    <dgm:pt modelId="{F8B30F84-9FC1-4455-B8FC-CA5DC2189586}" type="pres">
      <dgm:prSet presAssocID="{D3284563-CEAB-43B3-81C4-5F6C081CBB78}" presName="parentText" presStyleLbl="node1" presStyleIdx="4" presStyleCnt="5">
        <dgm:presLayoutVars>
          <dgm:chMax val="0"/>
          <dgm:bulletEnabled val="1"/>
        </dgm:presLayoutVars>
      </dgm:prSet>
      <dgm:spPr/>
    </dgm:pt>
    <dgm:pt modelId="{75AF99AA-34AA-4169-A0AA-91E0CC0C2D15}" type="pres">
      <dgm:prSet presAssocID="{D3284563-CEAB-43B3-81C4-5F6C081CBB78}" presName="negativeSpace" presStyleCnt="0"/>
      <dgm:spPr/>
    </dgm:pt>
    <dgm:pt modelId="{F855875C-E8B4-4273-8C6C-6A8EC3091B3C}" type="pres">
      <dgm:prSet presAssocID="{D3284563-CEAB-43B3-81C4-5F6C081CBB78}" presName="childText" presStyleLbl="conFgAcc1" presStyleIdx="4" presStyleCnt="5">
        <dgm:presLayoutVars>
          <dgm:bulletEnabled val="1"/>
        </dgm:presLayoutVars>
      </dgm:prSet>
      <dgm:spPr/>
    </dgm:pt>
  </dgm:ptLst>
  <dgm:cxnLst>
    <dgm:cxn modelId="{9622F769-618B-4693-A44A-D4A402A3D359}" srcId="{26C320EB-5352-40AA-A0A9-C13066E1373C}" destId="{7D2B9517-0CC0-4E91-935C-71FD08F0B524}" srcOrd="0" destOrd="0" parTransId="{45FB1D6F-BB5A-4047-96AA-FD41B1A3C1FF}" sibTransId="{4E6EDF1B-61BB-4B21-87AB-F3F010A6B30D}"/>
    <dgm:cxn modelId="{4623790F-F714-44CA-823B-D853F1FE17F3}" srcId="{7D2B9517-0CC0-4E91-935C-71FD08F0B524}" destId="{A59D02A4-DB3C-4719-BCC1-2F4DA574A57E}" srcOrd="0" destOrd="0" parTransId="{88E71B2E-3FA6-4516-8AB1-5696FD7B930F}" sibTransId="{37BEEB60-B891-4218-BC49-1BE35FCC5649}"/>
    <dgm:cxn modelId="{21DBAB01-DE39-4F2B-9F57-6EFEB1AA5060}" srcId="{26C320EB-5352-40AA-A0A9-C13066E1373C}" destId="{B77E540E-A9A9-4BFB-8A3B-816592F7E313}" srcOrd="1" destOrd="0" parTransId="{6C192D3C-B4C9-4B59-9389-7A6E5AE1F14D}" sibTransId="{3B3AE1A0-BA98-45D1-9ED1-1208B3803F47}"/>
    <dgm:cxn modelId="{31D7DEBF-FAD5-4E0F-8447-C86307C8024F}" srcId="{B77E540E-A9A9-4BFB-8A3B-816592F7E313}" destId="{3EDB9FD8-3B96-444D-939A-D63078B4BD26}" srcOrd="0" destOrd="1" parTransId="{1A86EA6A-9CAF-4F34-9401-88E303E8292E}" sibTransId="{FFB6EA67-8847-4D77-A3C3-5163D633B324}"/>
    <dgm:cxn modelId="{013DA91B-D81F-4A5A-92BA-371561001D41}" srcId="{26C320EB-5352-40AA-A0A9-C13066E1373C}" destId="{773C5012-55F9-436E-B78B-2A38D8AAA0C0}" srcOrd="2" destOrd="0" parTransId="{E1399106-9BE2-43F4-9430-F473CB36780F}" sibTransId="{507A6FE3-4D55-4ED6-A973-429D64C5DF28}"/>
    <dgm:cxn modelId="{CD8DBE70-C74E-4C73-9E3F-C3059F8EAD38}" srcId="{773C5012-55F9-436E-B78B-2A38D8AAA0C0}" destId="{28EC8777-0747-480D-BF3F-F9419CC93EDD}" srcOrd="0" destOrd="2" parTransId="{DE556923-B684-48CB-80B3-3774BF35B0B0}" sibTransId="{AE179AB7-3DDC-4D47-8C16-0D7925B5A4AD}"/>
    <dgm:cxn modelId="{833EBB32-404A-40EF-91A5-415EEF61EA9B}" srcId="{26C320EB-5352-40AA-A0A9-C13066E1373C}" destId="{CA58FE74-4619-4E47-BA6C-E0CD35AF5AC2}" srcOrd="3" destOrd="0" parTransId="{EBAD4DA7-135F-4F4E-9475-804E7DC205D2}" sibTransId="{5723A07A-E737-45B0-B84E-97FB4DE86580}"/>
    <dgm:cxn modelId="{3B64D006-FA8E-4925-A236-656ADD375D4C}" srcId="{CA58FE74-4619-4E47-BA6C-E0CD35AF5AC2}" destId="{A34F73D2-CC42-4152-A6F1-0648FB14F97F}" srcOrd="0" destOrd="3" parTransId="{E9D6CE14-8C65-495F-80AD-A3DD3D89ABA1}" sibTransId="{4B5CB900-BA71-4717-BAA2-8258391F71ED}"/>
    <dgm:cxn modelId="{D66C0E52-8054-4CAC-AD83-89FB9902D446}" srcId="{26C320EB-5352-40AA-A0A9-C13066E1373C}" destId="{D3284563-CEAB-43B3-81C4-5F6C081CBB78}" srcOrd="4" destOrd="0" parTransId="{A2E240DA-ABFA-4A24-BE34-ABE926603D67}" sibTransId="{2E43EE94-FE21-4F90-81B3-CED5B1ECC8C9}"/>
    <dgm:cxn modelId="{6925194E-EC11-43B0-A518-8AFB7FE98528}" srcId="{D3284563-CEAB-43B3-81C4-5F6C081CBB78}" destId="{EDEEE7AB-685F-4021-BA47-1D82335F64C9}" srcOrd="0" destOrd="4" parTransId="{340CFB9A-AE56-4547-BC9B-E6290EB61352}" sibTransId="{097071CD-75B3-416B-8BA5-D9E0C8313970}"/>
    <dgm:cxn modelId="{E734B61A-CB1F-40AA-A724-03DE50B693F9}" type="presOf" srcId="{26C320EB-5352-40AA-A0A9-C13066E1373C}" destId="{E5EECCA3-F875-4B71-92CC-9CCDFB7DBFEF}" srcOrd="0" destOrd="0" presId="urn:microsoft.com/office/officeart/2005/8/layout/list1"/>
    <dgm:cxn modelId="{37F3333D-4254-4479-A7D9-3786A7DDF1C7}" type="presParOf" srcId="{E5EECCA3-F875-4B71-92CC-9CCDFB7DBFEF}" destId="{5C9CF6AE-CFA2-4BBF-BB81-6CA2B8C9F7F2}" srcOrd="0" destOrd="0" presId="urn:microsoft.com/office/officeart/2005/8/layout/list1"/>
    <dgm:cxn modelId="{D09B5A44-A3E8-46DA-9669-86A33F6CC552}" type="presParOf" srcId="{5C9CF6AE-CFA2-4BBF-BB81-6CA2B8C9F7F2}" destId="{85AE7048-71C4-48A6-9EA2-C764ABAB88A3}" srcOrd="0" destOrd="0" presId="urn:microsoft.com/office/officeart/2005/8/layout/list1"/>
    <dgm:cxn modelId="{6DEABD8F-59C2-4458-9863-54C697233BAD}" type="presOf" srcId="{7D2B9517-0CC0-4E91-935C-71FD08F0B524}" destId="{85AE7048-71C4-48A6-9EA2-C764ABAB88A3}" srcOrd="0" destOrd="0" presId="urn:microsoft.com/office/officeart/2005/8/layout/list1"/>
    <dgm:cxn modelId="{EB3D841E-AC2D-404F-83CE-0D18E0D050B0}" type="presParOf" srcId="{5C9CF6AE-CFA2-4BBF-BB81-6CA2B8C9F7F2}" destId="{BD7F17D5-9B19-4D23-8CA4-F2234E8C012E}" srcOrd="1" destOrd="0" presId="urn:microsoft.com/office/officeart/2005/8/layout/list1"/>
    <dgm:cxn modelId="{99F5244E-9AB5-4F65-AA7D-E4CD14DC2166}" type="presOf" srcId="{7D2B9517-0CC0-4E91-935C-71FD08F0B524}" destId="{BD7F17D5-9B19-4D23-8CA4-F2234E8C012E}" srcOrd="0" destOrd="0" presId="urn:microsoft.com/office/officeart/2005/8/layout/list1"/>
    <dgm:cxn modelId="{C01FBAFC-E05A-493F-8AFE-06D6C601188B}" type="presParOf" srcId="{E5EECCA3-F875-4B71-92CC-9CCDFB7DBFEF}" destId="{CA5C9B46-A369-4C8C-8A93-258606E56699}" srcOrd="1" destOrd="0" presId="urn:microsoft.com/office/officeart/2005/8/layout/list1"/>
    <dgm:cxn modelId="{BAE73659-F361-40E9-9410-6E10AEF49991}" type="presParOf" srcId="{E5EECCA3-F875-4B71-92CC-9CCDFB7DBFEF}" destId="{6A890C83-B350-4643-B712-4EFFC2D0B697}" srcOrd="2" destOrd="0" presId="urn:microsoft.com/office/officeart/2005/8/layout/list1"/>
    <dgm:cxn modelId="{43815E17-8C93-49EF-9819-93FD47844BB8}" type="presOf" srcId="{A59D02A4-DB3C-4719-BCC1-2F4DA574A57E}" destId="{6A890C83-B350-4643-B712-4EFFC2D0B697}" srcOrd="0" destOrd="0" presId="urn:microsoft.com/office/officeart/2005/8/layout/list1"/>
    <dgm:cxn modelId="{D227162C-ADB1-44DF-890A-588D855414F4}" type="presParOf" srcId="{E5EECCA3-F875-4B71-92CC-9CCDFB7DBFEF}" destId="{73ED0957-C3C6-4D8F-A0ED-6D5C476025BB}" srcOrd="3" destOrd="0" presId="urn:microsoft.com/office/officeart/2005/8/layout/list1"/>
    <dgm:cxn modelId="{EB0CE47A-1645-4286-A861-3200B8E03632}" type="presParOf" srcId="{E5EECCA3-F875-4B71-92CC-9CCDFB7DBFEF}" destId="{DEEF424C-591E-4ABA-835A-61E757D7377E}" srcOrd="4" destOrd="0" presId="urn:microsoft.com/office/officeart/2005/8/layout/list1"/>
    <dgm:cxn modelId="{C84888F8-BFF9-49A6-B213-5252CEB1F022}" type="presParOf" srcId="{DEEF424C-591E-4ABA-835A-61E757D7377E}" destId="{59960B58-EB15-40ED-8804-220713F13C02}" srcOrd="0" destOrd="4" presId="urn:microsoft.com/office/officeart/2005/8/layout/list1"/>
    <dgm:cxn modelId="{500AC4C6-99F6-4C2C-8E98-EF5A49B3E796}" type="presOf" srcId="{B77E540E-A9A9-4BFB-8A3B-816592F7E313}" destId="{59960B58-EB15-40ED-8804-220713F13C02}" srcOrd="0" destOrd="0" presId="urn:microsoft.com/office/officeart/2005/8/layout/list1"/>
    <dgm:cxn modelId="{2CDD1CA3-7A7D-4A7A-B47E-45386C137F29}" type="presParOf" srcId="{DEEF424C-591E-4ABA-835A-61E757D7377E}" destId="{B2DB7D2E-CD15-4A6F-BA10-98388FF70AEC}" srcOrd="1" destOrd="4" presId="urn:microsoft.com/office/officeart/2005/8/layout/list1"/>
    <dgm:cxn modelId="{11633790-59D4-4871-AF15-3CD387F4F2BB}" type="presOf" srcId="{B77E540E-A9A9-4BFB-8A3B-816592F7E313}" destId="{B2DB7D2E-CD15-4A6F-BA10-98388FF70AEC}" srcOrd="0" destOrd="0" presId="urn:microsoft.com/office/officeart/2005/8/layout/list1"/>
    <dgm:cxn modelId="{C3F51A5D-7198-4B35-859F-F732B6A997C4}" type="presParOf" srcId="{E5EECCA3-F875-4B71-92CC-9CCDFB7DBFEF}" destId="{42F12ED7-C9DC-4276-8372-C1C83962BEB3}" srcOrd="5" destOrd="0" presId="urn:microsoft.com/office/officeart/2005/8/layout/list1"/>
    <dgm:cxn modelId="{43569D69-C681-4A67-82F8-7AAA900D595A}" type="presParOf" srcId="{E5EECCA3-F875-4B71-92CC-9CCDFB7DBFEF}" destId="{D2E4814C-4817-4455-A588-D80411B8D12D}" srcOrd="6" destOrd="0" presId="urn:microsoft.com/office/officeart/2005/8/layout/list1"/>
    <dgm:cxn modelId="{A5F2D401-A119-4B0A-8FAC-B5E0019D6C60}" type="presOf" srcId="{3EDB9FD8-3B96-444D-939A-D63078B4BD26}" destId="{D2E4814C-4817-4455-A588-D80411B8D12D}" srcOrd="0" destOrd="0" presId="urn:microsoft.com/office/officeart/2005/8/layout/list1"/>
    <dgm:cxn modelId="{E0F858CB-FA0F-42AC-AEFD-69B3D30114F5}" type="presParOf" srcId="{E5EECCA3-F875-4B71-92CC-9CCDFB7DBFEF}" destId="{5BD4E046-2EF2-4F0A-ACA6-1A3BA302A34E}" srcOrd="7" destOrd="0" presId="urn:microsoft.com/office/officeart/2005/8/layout/list1"/>
    <dgm:cxn modelId="{B028B5A9-8720-4D19-BE36-FEA53288FED6}" type="presParOf" srcId="{E5EECCA3-F875-4B71-92CC-9CCDFB7DBFEF}" destId="{667CAF5C-37C0-43B7-8B7E-02CCA3754DB9}" srcOrd="8" destOrd="0" presId="urn:microsoft.com/office/officeart/2005/8/layout/list1"/>
    <dgm:cxn modelId="{526BB041-5729-48A0-95EE-2F1ED493CE23}" type="presParOf" srcId="{667CAF5C-37C0-43B7-8B7E-02CCA3754DB9}" destId="{58B158CB-C1D2-4676-88E6-6B3937A00A96}" srcOrd="0" destOrd="8" presId="urn:microsoft.com/office/officeart/2005/8/layout/list1"/>
    <dgm:cxn modelId="{FE4A38DF-8517-48FA-8544-BEC0CE1B2E70}" type="presOf" srcId="{773C5012-55F9-436E-B78B-2A38D8AAA0C0}" destId="{58B158CB-C1D2-4676-88E6-6B3937A00A96}" srcOrd="0" destOrd="0" presId="urn:microsoft.com/office/officeart/2005/8/layout/list1"/>
    <dgm:cxn modelId="{D97651B3-335D-4BE5-AD16-B4E39ED4D2F1}" type="presParOf" srcId="{667CAF5C-37C0-43B7-8B7E-02CCA3754DB9}" destId="{D0971512-D8E1-4E4B-89F4-FF2EB164C196}" srcOrd="1" destOrd="8" presId="urn:microsoft.com/office/officeart/2005/8/layout/list1"/>
    <dgm:cxn modelId="{9B0096F6-50B9-4CE8-9E6B-1836E28C300B}" type="presOf" srcId="{773C5012-55F9-436E-B78B-2A38D8AAA0C0}" destId="{D0971512-D8E1-4E4B-89F4-FF2EB164C196}" srcOrd="0" destOrd="0" presId="urn:microsoft.com/office/officeart/2005/8/layout/list1"/>
    <dgm:cxn modelId="{DB8D2C8D-BD16-4BF5-9227-517D5A6B851D}" type="presParOf" srcId="{E5EECCA3-F875-4B71-92CC-9CCDFB7DBFEF}" destId="{05E10EBB-C85A-471E-9935-B48B9C39A12E}" srcOrd="9" destOrd="0" presId="urn:microsoft.com/office/officeart/2005/8/layout/list1"/>
    <dgm:cxn modelId="{4C7430F9-E5BF-4F66-BC28-63BAC774F05D}" type="presParOf" srcId="{E5EECCA3-F875-4B71-92CC-9CCDFB7DBFEF}" destId="{1F055725-8984-42CB-98CB-8E7728DD5EAB}" srcOrd="10" destOrd="0" presId="urn:microsoft.com/office/officeart/2005/8/layout/list1"/>
    <dgm:cxn modelId="{C343BF11-9839-4FC8-B622-97F350006327}" type="presOf" srcId="{28EC8777-0747-480D-BF3F-F9419CC93EDD}" destId="{1F055725-8984-42CB-98CB-8E7728DD5EAB}" srcOrd="0" destOrd="0" presId="urn:microsoft.com/office/officeart/2005/8/layout/list1"/>
    <dgm:cxn modelId="{85FD3510-7072-47A6-9647-6D7C6C5E1A15}" type="presParOf" srcId="{E5EECCA3-F875-4B71-92CC-9CCDFB7DBFEF}" destId="{5785404B-F53E-4CF2-A702-90A46E89CED8}" srcOrd="11" destOrd="0" presId="urn:microsoft.com/office/officeart/2005/8/layout/list1"/>
    <dgm:cxn modelId="{BC0EFF7E-4BA5-486E-8F20-3CB46927722B}" type="presParOf" srcId="{E5EECCA3-F875-4B71-92CC-9CCDFB7DBFEF}" destId="{EF963990-07B7-4DBC-8CFE-C86D15B61BB6}" srcOrd="12" destOrd="0" presId="urn:microsoft.com/office/officeart/2005/8/layout/list1"/>
    <dgm:cxn modelId="{2764C3C6-1FE1-46CF-B5A1-67F3312D3189}" type="presParOf" srcId="{EF963990-07B7-4DBC-8CFE-C86D15B61BB6}" destId="{AEA4B341-6C57-43B8-BC42-9813D43D1335}" srcOrd="0" destOrd="12" presId="urn:microsoft.com/office/officeart/2005/8/layout/list1"/>
    <dgm:cxn modelId="{97300F9C-4A5B-4BED-BB0A-C59C411888D5}" type="presOf" srcId="{CA58FE74-4619-4E47-BA6C-E0CD35AF5AC2}" destId="{AEA4B341-6C57-43B8-BC42-9813D43D1335}" srcOrd="0" destOrd="0" presId="urn:microsoft.com/office/officeart/2005/8/layout/list1"/>
    <dgm:cxn modelId="{4C93ED9F-3C79-4F31-BC18-0EA813068DD2}" type="presParOf" srcId="{EF963990-07B7-4DBC-8CFE-C86D15B61BB6}" destId="{DD07B078-3354-4F1B-9438-E4F95C4B43A6}" srcOrd="1" destOrd="12" presId="urn:microsoft.com/office/officeart/2005/8/layout/list1"/>
    <dgm:cxn modelId="{D4EB46E4-FB7C-4073-9E94-4C762A75A9E9}" type="presOf" srcId="{CA58FE74-4619-4E47-BA6C-E0CD35AF5AC2}" destId="{DD07B078-3354-4F1B-9438-E4F95C4B43A6}" srcOrd="0" destOrd="0" presId="urn:microsoft.com/office/officeart/2005/8/layout/list1"/>
    <dgm:cxn modelId="{9AAFCB0D-B6C1-4D1F-9A54-2BAA00AB0160}" type="presParOf" srcId="{E5EECCA3-F875-4B71-92CC-9CCDFB7DBFEF}" destId="{98F9047E-C8BE-4990-B6F7-84F4581E1FEA}" srcOrd="13" destOrd="0" presId="urn:microsoft.com/office/officeart/2005/8/layout/list1"/>
    <dgm:cxn modelId="{5BF0FDEB-5D5C-49A6-96E9-8FE5C0AB9A9E}" type="presParOf" srcId="{E5EECCA3-F875-4B71-92CC-9CCDFB7DBFEF}" destId="{FB20FF5F-D131-4A8A-AEBC-01A2B84D6655}" srcOrd="14" destOrd="0" presId="urn:microsoft.com/office/officeart/2005/8/layout/list1"/>
    <dgm:cxn modelId="{15AD44C3-C239-49CF-B892-59D259E06692}" type="presOf" srcId="{A34F73D2-CC42-4152-A6F1-0648FB14F97F}" destId="{FB20FF5F-D131-4A8A-AEBC-01A2B84D6655}" srcOrd="0" destOrd="0" presId="urn:microsoft.com/office/officeart/2005/8/layout/list1"/>
    <dgm:cxn modelId="{5E98831F-5354-4D50-80DF-46B425FCCA85}" type="presParOf" srcId="{E5EECCA3-F875-4B71-92CC-9CCDFB7DBFEF}" destId="{AC1FEB9E-7ED9-4E44-9D47-B63AE5862158}" srcOrd="15" destOrd="0" presId="urn:microsoft.com/office/officeart/2005/8/layout/list1"/>
    <dgm:cxn modelId="{9B90D6B5-F8FA-41A8-B60C-0FE2107C6BFF}" type="presParOf" srcId="{E5EECCA3-F875-4B71-92CC-9CCDFB7DBFEF}" destId="{04A221FB-3A34-4804-9E1E-FAA254BEF819}" srcOrd="16" destOrd="0" presId="urn:microsoft.com/office/officeart/2005/8/layout/list1"/>
    <dgm:cxn modelId="{A64738DB-8A59-4C6B-A6E5-12A7647F2A5A}" type="presParOf" srcId="{04A221FB-3A34-4804-9E1E-FAA254BEF819}" destId="{09CBCBA7-E2EE-4654-BCFB-AB2C2D77E66B}" srcOrd="0" destOrd="16" presId="urn:microsoft.com/office/officeart/2005/8/layout/list1"/>
    <dgm:cxn modelId="{E3A65E40-B510-44C3-AE20-024E2D2B2C07}" type="presOf" srcId="{D3284563-CEAB-43B3-81C4-5F6C081CBB78}" destId="{09CBCBA7-E2EE-4654-BCFB-AB2C2D77E66B}" srcOrd="0" destOrd="0" presId="urn:microsoft.com/office/officeart/2005/8/layout/list1"/>
    <dgm:cxn modelId="{42C96310-864C-4551-AAE5-26CD8F676F6F}" type="presParOf" srcId="{04A221FB-3A34-4804-9E1E-FAA254BEF819}" destId="{F8B30F84-9FC1-4455-B8FC-CA5DC2189586}" srcOrd="1" destOrd="16" presId="urn:microsoft.com/office/officeart/2005/8/layout/list1"/>
    <dgm:cxn modelId="{022BE4A1-E740-455D-80FF-2E891251F802}" type="presOf" srcId="{D3284563-CEAB-43B3-81C4-5F6C081CBB78}" destId="{F8B30F84-9FC1-4455-B8FC-CA5DC2189586}" srcOrd="0" destOrd="0" presId="urn:microsoft.com/office/officeart/2005/8/layout/list1"/>
    <dgm:cxn modelId="{D1945314-D8FA-4F1A-9E6E-0872FC7F5540}" type="presParOf" srcId="{E5EECCA3-F875-4B71-92CC-9CCDFB7DBFEF}" destId="{75AF99AA-34AA-4169-A0AA-91E0CC0C2D15}" srcOrd="17" destOrd="0" presId="urn:microsoft.com/office/officeart/2005/8/layout/list1"/>
    <dgm:cxn modelId="{DEA10E3F-8FB1-4025-855A-AF909337F87D}" type="presParOf" srcId="{E5EECCA3-F875-4B71-92CC-9CCDFB7DBFEF}" destId="{F855875C-E8B4-4273-8C6C-6A8EC3091B3C}" srcOrd="18" destOrd="0" presId="urn:microsoft.com/office/officeart/2005/8/layout/list1"/>
    <dgm:cxn modelId="{73BE0264-9D00-4CF8-B58E-7440406DFD38}" type="presOf" srcId="{EDEEE7AB-685F-4021-BA47-1D82335F64C9}" destId="{F855875C-E8B4-4273-8C6C-6A8EC3091B3C}" srcOrd="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4966970" cy="4810760"/>
        <a:chOff x="0" y="0"/>
        <a:chExt cx="4966970" cy="4810760"/>
      </a:xfrm>
    </dsp:grpSpPr>
    <dsp:sp modelId="{6A890C83-B350-4643-B712-4EFFC2D0B697}">
      <dsp:nvSpPr>
        <dsp:cNvPr id="5" name="矩形 4"/>
        <dsp:cNvSpPr/>
      </dsp:nvSpPr>
      <dsp:spPr bwMode="white">
        <a:xfrm>
          <a:off x="0" y="390640"/>
          <a:ext cx="4966970" cy="529200"/>
        </a:xfrm>
        <a:prstGeom prst="rect">
          <a:avLst/>
        </a:prstGeom>
      </dsp:spPr>
      <dsp:style>
        <a:lnRef idx="2">
          <a:schemeClr val="accent1"/>
        </a:lnRef>
        <a:fillRef idx="1">
          <a:schemeClr val="lt1">
            <a:alpha val="90000"/>
          </a:schemeClr>
        </a:fillRef>
        <a:effectRef idx="0">
          <a:scrgbClr r="0" g="0" b="0"/>
        </a:effectRef>
        <a:fontRef idx="minor"/>
      </dsp:style>
      <dsp:txBody>
        <a:bodyPr vert="horz" wrap="square" lIns="385492" tIns="437388" rIns="385492" bIns="149352" anchor="t"/>
        <a:lstStyle>
          <a:lvl1pPr algn="l">
            <a:defRPr sz="2100"/>
          </a:lvl1pPr>
          <a:lvl2pPr marL="228600" indent="-228600" algn="l">
            <a:defRPr sz="2100"/>
          </a:lvl2pPr>
          <a:lvl3pPr marL="457200" indent="-228600" algn="l">
            <a:defRPr sz="2100"/>
          </a:lvl3pPr>
          <a:lvl4pPr marL="685800" indent="-228600" algn="l">
            <a:defRPr sz="2100"/>
          </a:lvl4pPr>
          <a:lvl5pPr marL="914400" indent="-228600" algn="l">
            <a:defRPr sz="2100"/>
          </a:lvl5pPr>
          <a:lvl6pPr marL="1143000" indent="-228600" algn="l">
            <a:defRPr sz="2100"/>
          </a:lvl6pPr>
          <a:lvl7pPr marL="1371600" indent="-228600" algn="l">
            <a:defRPr sz="2100"/>
          </a:lvl7pPr>
          <a:lvl8pPr marL="1600200" indent="-228600" algn="l">
            <a:defRPr sz="2100"/>
          </a:lvl8pPr>
          <a:lvl9pPr marL="1828800" indent="-228600" algn="l">
            <a:defRPr sz="2100"/>
          </a:lvl9pPr>
        </a:lstStyle>
        <a:p>
          <a:pPr lvl="1" algn="ctr">
            <a:lnSpc>
              <a:spcPct val="100000"/>
            </a:lnSpc>
            <a:spcBef>
              <a:spcPct val="0"/>
            </a:spcBef>
            <a:spcAft>
              <a:spcPct val="15000"/>
            </a:spcAft>
            <a:buChar char="•"/>
          </a:pPr>
          <a:endParaRPr>
            <a:solidFill>
              <a:schemeClr val="dk1"/>
            </a:solidFill>
          </a:endParaRPr>
        </a:p>
      </dsp:txBody>
      <dsp:txXfrm>
        <a:off x="0" y="390640"/>
        <a:ext cx="4966970" cy="529200"/>
      </dsp:txXfrm>
    </dsp:sp>
    <dsp:sp modelId="{BD7F17D5-9B19-4D23-8CA4-F2234E8C012E}">
      <dsp:nvSpPr>
        <dsp:cNvPr id="4" name="圆角矩形 3"/>
        <dsp:cNvSpPr/>
      </dsp:nvSpPr>
      <dsp:spPr bwMode="white">
        <a:xfrm>
          <a:off x="248349" y="80680"/>
          <a:ext cx="3476879" cy="619920"/>
        </a:xfrm>
        <a:prstGeom prst="roundRect">
          <a:avLst/>
        </a:prstGeom>
      </dsp:spPr>
      <dsp:style>
        <a:lnRef idx="2">
          <a:schemeClr val="lt1"/>
        </a:lnRef>
        <a:fillRef idx="1">
          <a:schemeClr val="accent1"/>
        </a:fillRef>
        <a:effectRef idx="0">
          <a:scrgbClr r="0" g="0" b="0"/>
        </a:effectRef>
        <a:fontRef idx="minor">
          <a:schemeClr val="lt1"/>
        </a:fontRef>
      </dsp:style>
      <dsp:txBody>
        <a:bodyPr vert="horz" wrap="square" lIns="131417" tIns="0" rIns="131417" bIns="0" anchor="ctr"/>
        <a:lstStyle>
          <a:lvl1pPr algn="l">
            <a:defRPr sz="2100"/>
          </a:lvl1pPr>
          <a:lvl2pPr marL="171450" indent="-171450" algn="l">
            <a:defRPr sz="1600"/>
          </a:lvl2pPr>
          <a:lvl3pPr marL="342900" indent="-171450" algn="l">
            <a:defRPr sz="1600"/>
          </a:lvl3pPr>
          <a:lvl4pPr marL="514350" indent="-171450" algn="l">
            <a:defRPr sz="1600"/>
          </a:lvl4pPr>
          <a:lvl5pPr marL="685800" indent="-171450" algn="l">
            <a:defRPr sz="1600"/>
          </a:lvl5pPr>
          <a:lvl6pPr marL="857250" indent="-171450" algn="l">
            <a:defRPr sz="1600"/>
          </a:lvl6pPr>
          <a:lvl7pPr marL="1028700" indent="-171450" algn="l">
            <a:defRPr sz="1600"/>
          </a:lvl7pPr>
          <a:lvl8pPr marL="1200150" indent="-171450" algn="l">
            <a:defRPr sz="1600"/>
          </a:lvl8pPr>
          <a:lvl9pPr marL="1371600" indent="-171450" algn="l">
            <a:defRPr sz="1600"/>
          </a:lvl9pPr>
        </a:lstStyle>
        <a:p>
          <a:pPr lvl="0" algn="ctr">
            <a:lnSpc>
              <a:spcPct val="100000"/>
            </a:lnSpc>
            <a:spcBef>
              <a:spcPct val="0"/>
            </a:spcBef>
            <a:spcAft>
              <a:spcPct val="35000"/>
            </a:spcAft>
          </a:pPr>
          <a:r>
            <a:rPr lang="en-US" sz="3200" b="1">
              <a:latin typeface="Arial Bold" panose="020B0604020202090204" charset="0"/>
              <a:cs typeface="Arial Bold" panose="020B0604020202090204" charset="0"/>
            </a:rPr>
            <a:t>who</a:t>
          </a:r>
          <a:endParaRPr lang="en-US" sz="3200" b="1">
            <a:latin typeface="Arial Bold" panose="020B0604020202090204" charset="0"/>
            <a:cs typeface="Arial Bold" panose="020B0604020202090204" charset="0"/>
          </a:endParaRPr>
        </a:p>
      </dsp:txBody>
      <dsp:txXfrm>
        <a:off x="248349" y="80680"/>
        <a:ext cx="3476879" cy="619920"/>
      </dsp:txXfrm>
    </dsp:sp>
    <dsp:sp modelId="{D2E4814C-4817-4455-A588-D80411B8D12D}">
      <dsp:nvSpPr>
        <dsp:cNvPr id="8" name="矩形 7"/>
        <dsp:cNvSpPr/>
      </dsp:nvSpPr>
      <dsp:spPr bwMode="white">
        <a:xfrm>
          <a:off x="0" y="1343200"/>
          <a:ext cx="4966970" cy="529200"/>
        </a:xfrm>
        <a:prstGeom prst="rect">
          <a:avLst/>
        </a:prstGeom>
      </dsp:spPr>
      <dsp:style>
        <a:lnRef idx="2">
          <a:schemeClr val="accent1"/>
        </a:lnRef>
        <a:fillRef idx="1">
          <a:schemeClr val="lt1">
            <a:alpha val="90000"/>
          </a:schemeClr>
        </a:fillRef>
        <a:effectRef idx="0">
          <a:scrgbClr r="0" g="0" b="0"/>
        </a:effectRef>
        <a:fontRef idx="minor"/>
      </dsp:style>
      <dsp:txBody>
        <a:bodyPr vert="horz" wrap="square" lIns="385492" tIns="437388" rIns="385492" bIns="149352" anchor="t"/>
        <a:lstStyle>
          <a:lvl1pPr algn="l">
            <a:defRPr sz="2100"/>
          </a:lvl1pPr>
          <a:lvl2pPr marL="228600" indent="-228600" algn="l">
            <a:defRPr sz="2100"/>
          </a:lvl2pPr>
          <a:lvl3pPr marL="457200" indent="-228600" algn="l">
            <a:defRPr sz="2100"/>
          </a:lvl3pPr>
          <a:lvl4pPr marL="685800" indent="-228600" algn="l">
            <a:defRPr sz="2100"/>
          </a:lvl4pPr>
          <a:lvl5pPr marL="914400" indent="-228600" algn="l">
            <a:defRPr sz="2100"/>
          </a:lvl5pPr>
          <a:lvl6pPr marL="1143000" indent="-228600" algn="l">
            <a:defRPr sz="2100"/>
          </a:lvl6pPr>
          <a:lvl7pPr marL="1371600" indent="-228600" algn="l">
            <a:defRPr sz="2100"/>
          </a:lvl7pPr>
          <a:lvl8pPr marL="1600200" indent="-228600" algn="l">
            <a:defRPr sz="2100"/>
          </a:lvl8pPr>
          <a:lvl9pPr marL="1828800" indent="-228600" algn="l">
            <a:defRPr sz="2100"/>
          </a:lvl9pPr>
        </a:lstStyle>
        <a:p>
          <a:pPr lvl="1" algn="ctr">
            <a:lnSpc>
              <a:spcPct val="100000"/>
            </a:lnSpc>
            <a:spcBef>
              <a:spcPct val="0"/>
            </a:spcBef>
            <a:spcAft>
              <a:spcPct val="15000"/>
            </a:spcAft>
            <a:buChar char="•"/>
          </a:pPr>
          <a:endParaRPr>
            <a:solidFill>
              <a:schemeClr val="dk1"/>
            </a:solidFill>
          </a:endParaRPr>
        </a:p>
      </dsp:txBody>
      <dsp:txXfrm>
        <a:off x="0" y="1343200"/>
        <a:ext cx="4966970" cy="529200"/>
      </dsp:txXfrm>
    </dsp:sp>
    <dsp:sp modelId="{B2DB7D2E-CD15-4A6F-BA10-98388FF70AEC}">
      <dsp:nvSpPr>
        <dsp:cNvPr id="7" name="圆角矩形 6"/>
        <dsp:cNvSpPr/>
      </dsp:nvSpPr>
      <dsp:spPr bwMode="white">
        <a:xfrm>
          <a:off x="248349" y="1033240"/>
          <a:ext cx="3476879" cy="619920"/>
        </a:xfrm>
        <a:prstGeom prst="roundRect">
          <a:avLst/>
        </a:prstGeom>
      </dsp:spPr>
      <dsp:style>
        <a:lnRef idx="2">
          <a:schemeClr val="lt1"/>
        </a:lnRef>
        <a:fillRef idx="1">
          <a:schemeClr val="accent1"/>
        </a:fillRef>
        <a:effectRef idx="0">
          <a:scrgbClr r="0" g="0" b="0"/>
        </a:effectRef>
        <a:fontRef idx="minor">
          <a:schemeClr val="lt1"/>
        </a:fontRef>
      </dsp:style>
      <dsp:txBody>
        <a:bodyPr vert="horz" wrap="square" lIns="131417" tIns="0" rIns="131417" bIns="0" anchor="ctr"/>
        <a:lstStyle>
          <a:lvl1pPr algn="l">
            <a:defRPr sz="2100"/>
          </a:lvl1pPr>
          <a:lvl2pPr marL="171450" indent="-171450" algn="l">
            <a:defRPr sz="1600"/>
          </a:lvl2pPr>
          <a:lvl3pPr marL="342900" indent="-171450" algn="l">
            <a:defRPr sz="1600"/>
          </a:lvl3pPr>
          <a:lvl4pPr marL="514350" indent="-171450" algn="l">
            <a:defRPr sz="1600"/>
          </a:lvl4pPr>
          <a:lvl5pPr marL="685800" indent="-171450" algn="l">
            <a:defRPr sz="1600"/>
          </a:lvl5pPr>
          <a:lvl6pPr marL="857250" indent="-171450" algn="l">
            <a:defRPr sz="1600"/>
          </a:lvl6pPr>
          <a:lvl7pPr marL="1028700" indent="-171450" algn="l">
            <a:defRPr sz="1600"/>
          </a:lvl7pPr>
          <a:lvl8pPr marL="1200150" indent="-171450" algn="l">
            <a:defRPr sz="1600"/>
          </a:lvl8pPr>
          <a:lvl9pPr marL="1371600" indent="-171450" algn="l">
            <a:defRPr sz="1600"/>
          </a:lvl9pPr>
        </a:lstStyle>
        <a:p>
          <a:pPr lvl="0" algn="ctr">
            <a:lnSpc>
              <a:spcPct val="100000"/>
            </a:lnSpc>
            <a:spcBef>
              <a:spcPct val="0"/>
            </a:spcBef>
            <a:spcAft>
              <a:spcPct val="35000"/>
            </a:spcAft>
          </a:pPr>
          <a:r>
            <a:rPr lang="en-US" sz="3200" b="1">
              <a:latin typeface="Arial Bold" panose="020B0604020202090204" charset="0"/>
              <a:cs typeface="Arial Bold" panose="020B0604020202090204" charset="0"/>
            </a:rPr>
            <a:t>where</a:t>
          </a:r>
          <a:endParaRPr lang="en-US" sz="3200" b="1">
            <a:latin typeface="Arial Bold" panose="020B0604020202090204" charset="0"/>
            <a:cs typeface="Arial Bold" panose="020B0604020202090204" charset="0"/>
          </a:endParaRPr>
        </a:p>
      </dsp:txBody>
      <dsp:txXfrm>
        <a:off x="248349" y="1033240"/>
        <a:ext cx="3476879" cy="619920"/>
      </dsp:txXfrm>
    </dsp:sp>
    <dsp:sp modelId="{1F055725-8984-42CB-98CB-8E7728DD5EAB}">
      <dsp:nvSpPr>
        <dsp:cNvPr id="11" name="矩形 10"/>
        <dsp:cNvSpPr/>
      </dsp:nvSpPr>
      <dsp:spPr bwMode="white">
        <a:xfrm>
          <a:off x="0" y="2295760"/>
          <a:ext cx="4966970" cy="529200"/>
        </a:xfrm>
        <a:prstGeom prst="rect">
          <a:avLst/>
        </a:prstGeom>
      </dsp:spPr>
      <dsp:style>
        <a:lnRef idx="2">
          <a:schemeClr val="accent1"/>
        </a:lnRef>
        <a:fillRef idx="1">
          <a:schemeClr val="lt1">
            <a:alpha val="90000"/>
          </a:schemeClr>
        </a:fillRef>
        <a:effectRef idx="0">
          <a:scrgbClr r="0" g="0" b="0"/>
        </a:effectRef>
        <a:fontRef idx="minor"/>
      </dsp:style>
      <dsp:txBody>
        <a:bodyPr vert="horz" wrap="square" lIns="385492" tIns="437388" rIns="385492" bIns="149352" anchor="t"/>
        <a:lstStyle>
          <a:lvl1pPr algn="l">
            <a:defRPr sz="2100"/>
          </a:lvl1pPr>
          <a:lvl2pPr marL="228600" indent="-228600" algn="l">
            <a:defRPr sz="2100"/>
          </a:lvl2pPr>
          <a:lvl3pPr marL="457200" indent="-228600" algn="l">
            <a:defRPr sz="2100"/>
          </a:lvl3pPr>
          <a:lvl4pPr marL="685800" indent="-228600" algn="l">
            <a:defRPr sz="2100"/>
          </a:lvl4pPr>
          <a:lvl5pPr marL="914400" indent="-228600" algn="l">
            <a:defRPr sz="2100"/>
          </a:lvl5pPr>
          <a:lvl6pPr marL="1143000" indent="-228600" algn="l">
            <a:defRPr sz="2100"/>
          </a:lvl6pPr>
          <a:lvl7pPr marL="1371600" indent="-228600" algn="l">
            <a:defRPr sz="2100"/>
          </a:lvl7pPr>
          <a:lvl8pPr marL="1600200" indent="-228600" algn="l">
            <a:defRPr sz="2100"/>
          </a:lvl8pPr>
          <a:lvl9pPr marL="1828800" indent="-228600" algn="l">
            <a:defRPr sz="2100"/>
          </a:lvl9pPr>
        </a:lstStyle>
        <a:p>
          <a:pPr lvl="1" algn="ctr">
            <a:lnSpc>
              <a:spcPct val="100000"/>
            </a:lnSpc>
            <a:spcBef>
              <a:spcPct val="0"/>
            </a:spcBef>
            <a:spcAft>
              <a:spcPct val="15000"/>
            </a:spcAft>
            <a:buChar char="•"/>
          </a:pPr>
          <a:endParaRPr>
            <a:solidFill>
              <a:schemeClr val="dk1"/>
            </a:solidFill>
          </a:endParaRPr>
        </a:p>
      </dsp:txBody>
      <dsp:txXfrm>
        <a:off x="0" y="2295760"/>
        <a:ext cx="4966970" cy="529200"/>
      </dsp:txXfrm>
    </dsp:sp>
    <dsp:sp modelId="{D0971512-D8E1-4E4B-89F4-FF2EB164C196}">
      <dsp:nvSpPr>
        <dsp:cNvPr id="10" name="圆角矩形 9"/>
        <dsp:cNvSpPr/>
      </dsp:nvSpPr>
      <dsp:spPr bwMode="white">
        <a:xfrm>
          <a:off x="248349" y="1985800"/>
          <a:ext cx="3476879" cy="619920"/>
        </a:xfrm>
        <a:prstGeom prst="roundRect">
          <a:avLst/>
        </a:prstGeom>
      </dsp:spPr>
      <dsp:style>
        <a:lnRef idx="2">
          <a:schemeClr val="lt1"/>
        </a:lnRef>
        <a:fillRef idx="1">
          <a:schemeClr val="accent1"/>
        </a:fillRef>
        <a:effectRef idx="0">
          <a:scrgbClr r="0" g="0" b="0"/>
        </a:effectRef>
        <a:fontRef idx="minor">
          <a:schemeClr val="lt1"/>
        </a:fontRef>
      </dsp:style>
      <dsp:txBody>
        <a:bodyPr vert="horz" wrap="square" lIns="131417" tIns="0" rIns="131417" bIns="0" anchor="ctr"/>
        <a:lstStyle>
          <a:lvl1pPr algn="l">
            <a:defRPr sz="2100"/>
          </a:lvl1pPr>
          <a:lvl2pPr marL="171450" indent="-171450" algn="l">
            <a:defRPr sz="1600"/>
          </a:lvl2pPr>
          <a:lvl3pPr marL="342900" indent="-171450" algn="l">
            <a:defRPr sz="1600"/>
          </a:lvl3pPr>
          <a:lvl4pPr marL="514350" indent="-171450" algn="l">
            <a:defRPr sz="1600"/>
          </a:lvl4pPr>
          <a:lvl5pPr marL="685800" indent="-171450" algn="l">
            <a:defRPr sz="1600"/>
          </a:lvl5pPr>
          <a:lvl6pPr marL="857250" indent="-171450" algn="l">
            <a:defRPr sz="1600"/>
          </a:lvl6pPr>
          <a:lvl7pPr marL="1028700" indent="-171450" algn="l">
            <a:defRPr sz="1600"/>
          </a:lvl7pPr>
          <a:lvl8pPr marL="1200150" indent="-171450" algn="l">
            <a:defRPr sz="1600"/>
          </a:lvl8pPr>
          <a:lvl9pPr marL="1371600" indent="-171450" algn="l">
            <a:defRPr sz="1600"/>
          </a:lvl9pPr>
        </a:lstStyle>
        <a:p>
          <a:pPr lvl="0" algn="ctr">
            <a:lnSpc>
              <a:spcPct val="100000"/>
            </a:lnSpc>
            <a:spcBef>
              <a:spcPct val="0"/>
            </a:spcBef>
            <a:spcAft>
              <a:spcPct val="35000"/>
            </a:spcAft>
          </a:pPr>
          <a:r>
            <a:rPr lang="en-US" altLang="zh-CN" sz="3200" b="1">
              <a:latin typeface="Arial Bold" panose="020B0604020202090204" charset="0"/>
              <a:cs typeface="Arial Bold" panose="020B0604020202090204" charset="0"/>
            </a:rPr>
            <a:t>when</a:t>
          </a:r>
          <a:endParaRPr lang="en-US" altLang="zh-CN" sz="3200" b="1">
            <a:latin typeface="Arial Bold" panose="020B0604020202090204" charset="0"/>
            <a:cs typeface="Arial Bold" panose="020B0604020202090204" charset="0"/>
          </a:endParaRPr>
        </a:p>
      </dsp:txBody>
      <dsp:txXfrm>
        <a:off x="248349" y="1985800"/>
        <a:ext cx="3476879" cy="619920"/>
      </dsp:txXfrm>
    </dsp:sp>
    <dsp:sp modelId="{FB20FF5F-D131-4A8A-AEBC-01A2B84D6655}">
      <dsp:nvSpPr>
        <dsp:cNvPr id="14" name="矩形 13"/>
        <dsp:cNvSpPr/>
      </dsp:nvSpPr>
      <dsp:spPr bwMode="white">
        <a:xfrm>
          <a:off x="0" y="3248320"/>
          <a:ext cx="4966970" cy="529200"/>
        </a:xfrm>
        <a:prstGeom prst="rect">
          <a:avLst/>
        </a:prstGeom>
      </dsp:spPr>
      <dsp:style>
        <a:lnRef idx="2">
          <a:schemeClr val="accent1"/>
        </a:lnRef>
        <a:fillRef idx="1">
          <a:schemeClr val="lt1">
            <a:alpha val="90000"/>
          </a:schemeClr>
        </a:fillRef>
        <a:effectRef idx="0">
          <a:scrgbClr r="0" g="0" b="0"/>
        </a:effectRef>
        <a:fontRef idx="minor"/>
      </dsp:style>
      <dsp:txBody>
        <a:bodyPr vert="horz" wrap="square" lIns="385492" tIns="437388" rIns="385492" bIns="149352" anchor="t"/>
        <a:lstStyle>
          <a:lvl1pPr algn="l">
            <a:defRPr sz="2100"/>
          </a:lvl1pPr>
          <a:lvl2pPr marL="228600" indent="-228600" algn="l">
            <a:defRPr sz="2100"/>
          </a:lvl2pPr>
          <a:lvl3pPr marL="457200" indent="-228600" algn="l">
            <a:defRPr sz="2100"/>
          </a:lvl3pPr>
          <a:lvl4pPr marL="685800" indent="-228600" algn="l">
            <a:defRPr sz="2100"/>
          </a:lvl4pPr>
          <a:lvl5pPr marL="914400" indent="-228600" algn="l">
            <a:defRPr sz="2100"/>
          </a:lvl5pPr>
          <a:lvl6pPr marL="1143000" indent="-228600" algn="l">
            <a:defRPr sz="2100"/>
          </a:lvl6pPr>
          <a:lvl7pPr marL="1371600" indent="-228600" algn="l">
            <a:defRPr sz="2100"/>
          </a:lvl7pPr>
          <a:lvl8pPr marL="1600200" indent="-228600" algn="l">
            <a:defRPr sz="2100"/>
          </a:lvl8pPr>
          <a:lvl9pPr marL="1828800" indent="-228600" algn="l">
            <a:defRPr sz="2100"/>
          </a:lvl9pPr>
        </a:lstStyle>
        <a:p>
          <a:pPr lvl="1" algn="ctr">
            <a:lnSpc>
              <a:spcPct val="100000"/>
            </a:lnSpc>
            <a:spcBef>
              <a:spcPct val="0"/>
            </a:spcBef>
            <a:spcAft>
              <a:spcPct val="15000"/>
            </a:spcAft>
            <a:buChar char="•"/>
          </a:pPr>
          <a:endParaRPr>
            <a:solidFill>
              <a:schemeClr val="dk1"/>
            </a:solidFill>
          </a:endParaRPr>
        </a:p>
      </dsp:txBody>
      <dsp:txXfrm>
        <a:off x="0" y="3248320"/>
        <a:ext cx="4966970" cy="529200"/>
      </dsp:txXfrm>
    </dsp:sp>
    <dsp:sp modelId="{DD07B078-3354-4F1B-9438-E4F95C4B43A6}">
      <dsp:nvSpPr>
        <dsp:cNvPr id="13" name="圆角矩形 12"/>
        <dsp:cNvSpPr/>
      </dsp:nvSpPr>
      <dsp:spPr bwMode="white">
        <a:xfrm>
          <a:off x="248349" y="2938360"/>
          <a:ext cx="3476879" cy="619920"/>
        </a:xfrm>
        <a:prstGeom prst="roundRect">
          <a:avLst/>
        </a:prstGeom>
      </dsp:spPr>
      <dsp:style>
        <a:lnRef idx="2">
          <a:schemeClr val="lt1"/>
        </a:lnRef>
        <a:fillRef idx="1">
          <a:schemeClr val="accent1"/>
        </a:fillRef>
        <a:effectRef idx="0">
          <a:scrgbClr r="0" g="0" b="0"/>
        </a:effectRef>
        <a:fontRef idx="minor">
          <a:schemeClr val="lt1"/>
        </a:fontRef>
      </dsp:style>
      <dsp:txBody>
        <a:bodyPr vert="horz" wrap="square" lIns="131417" tIns="0" rIns="131417" bIns="0" anchor="ctr"/>
        <a:lstStyle>
          <a:lvl1pPr algn="l">
            <a:defRPr sz="2100"/>
          </a:lvl1pPr>
          <a:lvl2pPr marL="171450" indent="-171450" algn="l">
            <a:defRPr sz="1600"/>
          </a:lvl2pPr>
          <a:lvl3pPr marL="342900" indent="-171450" algn="l">
            <a:defRPr sz="1600"/>
          </a:lvl3pPr>
          <a:lvl4pPr marL="514350" indent="-171450" algn="l">
            <a:defRPr sz="1600"/>
          </a:lvl4pPr>
          <a:lvl5pPr marL="685800" indent="-171450" algn="l">
            <a:defRPr sz="1600"/>
          </a:lvl5pPr>
          <a:lvl6pPr marL="857250" indent="-171450" algn="l">
            <a:defRPr sz="1600"/>
          </a:lvl6pPr>
          <a:lvl7pPr marL="1028700" indent="-171450" algn="l">
            <a:defRPr sz="1600"/>
          </a:lvl7pPr>
          <a:lvl8pPr marL="1200150" indent="-171450" algn="l">
            <a:defRPr sz="1600"/>
          </a:lvl8pPr>
          <a:lvl9pPr marL="1371600" indent="-171450" algn="l">
            <a:defRPr sz="1600"/>
          </a:lvl9pPr>
        </a:lstStyle>
        <a:p>
          <a:pPr lvl="0" algn="ctr">
            <a:lnSpc>
              <a:spcPct val="100000"/>
            </a:lnSpc>
            <a:spcBef>
              <a:spcPct val="0"/>
            </a:spcBef>
            <a:spcAft>
              <a:spcPct val="35000"/>
            </a:spcAft>
          </a:pPr>
          <a:r>
            <a:rPr lang="en-US" altLang="zh-CN" sz="3200" b="1">
              <a:latin typeface="Arial Bold" panose="020B0604020202090204" charset="0"/>
              <a:cs typeface="Arial Bold" panose="020B0604020202090204" charset="0"/>
            </a:rPr>
            <a:t>what</a:t>
          </a:r>
          <a:endParaRPr lang="en-US" altLang="zh-CN" sz="3200" b="1">
            <a:latin typeface="Arial Bold" panose="020B0604020202090204" charset="0"/>
            <a:cs typeface="Arial Bold" panose="020B0604020202090204" charset="0"/>
          </a:endParaRPr>
        </a:p>
      </dsp:txBody>
      <dsp:txXfrm>
        <a:off x="248349" y="2938360"/>
        <a:ext cx="3476879" cy="619920"/>
      </dsp:txXfrm>
    </dsp:sp>
    <dsp:sp modelId="{F855875C-E8B4-4273-8C6C-6A8EC3091B3C}">
      <dsp:nvSpPr>
        <dsp:cNvPr id="17" name="矩形 16"/>
        <dsp:cNvSpPr/>
      </dsp:nvSpPr>
      <dsp:spPr bwMode="white">
        <a:xfrm>
          <a:off x="0" y="4200880"/>
          <a:ext cx="4966970" cy="529200"/>
        </a:xfrm>
        <a:prstGeom prst="rect">
          <a:avLst/>
        </a:prstGeom>
      </dsp:spPr>
      <dsp:style>
        <a:lnRef idx="2">
          <a:schemeClr val="accent1"/>
        </a:lnRef>
        <a:fillRef idx="1">
          <a:schemeClr val="lt1">
            <a:alpha val="90000"/>
          </a:schemeClr>
        </a:fillRef>
        <a:effectRef idx="0">
          <a:scrgbClr r="0" g="0" b="0"/>
        </a:effectRef>
        <a:fontRef idx="minor"/>
      </dsp:style>
      <dsp:txBody>
        <a:bodyPr vert="horz" wrap="square" lIns="385492" tIns="437388" rIns="385492" bIns="149352" anchor="t"/>
        <a:lstStyle>
          <a:lvl1pPr algn="l">
            <a:defRPr sz="2100"/>
          </a:lvl1pPr>
          <a:lvl2pPr marL="228600" indent="-228600" algn="l">
            <a:defRPr sz="2100"/>
          </a:lvl2pPr>
          <a:lvl3pPr marL="457200" indent="-228600" algn="l">
            <a:defRPr sz="2100"/>
          </a:lvl3pPr>
          <a:lvl4pPr marL="685800" indent="-228600" algn="l">
            <a:defRPr sz="2100"/>
          </a:lvl4pPr>
          <a:lvl5pPr marL="914400" indent="-228600" algn="l">
            <a:defRPr sz="2100"/>
          </a:lvl5pPr>
          <a:lvl6pPr marL="1143000" indent="-228600" algn="l">
            <a:defRPr sz="2100"/>
          </a:lvl6pPr>
          <a:lvl7pPr marL="1371600" indent="-228600" algn="l">
            <a:defRPr sz="2100"/>
          </a:lvl7pPr>
          <a:lvl8pPr marL="1600200" indent="-228600" algn="l">
            <a:defRPr sz="2100"/>
          </a:lvl8pPr>
          <a:lvl9pPr marL="1828800" indent="-228600" algn="l">
            <a:defRPr sz="2100"/>
          </a:lvl9pPr>
        </a:lstStyle>
        <a:p>
          <a:pPr lvl="1" algn="ctr">
            <a:lnSpc>
              <a:spcPct val="100000"/>
            </a:lnSpc>
            <a:spcBef>
              <a:spcPct val="0"/>
            </a:spcBef>
            <a:spcAft>
              <a:spcPct val="15000"/>
            </a:spcAft>
            <a:buChar char="•"/>
          </a:pPr>
          <a:endParaRPr>
            <a:solidFill>
              <a:schemeClr val="dk1"/>
            </a:solidFill>
          </a:endParaRPr>
        </a:p>
      </dsp:txBody>
      <dsp:txXfrm>
        <a:off x="0" y="4200880"/>
        <a:ext cx="4966970" cy="529200"/>
      </dsp:txXfrm>
    </dsp:sp>
    <dsp:sp modelId="{F8B30F84-9FC1-4455-B8FC-CA5DC2189586}">
      <dsp:nvSpPr>
        <dsp:cNvPr id="16" name="圆角矩形 15"/>
        <dsp:cNvSpPr/>
      </dsp:nvSpPr>
      <dsp:spPr bwMode="white">
        <a:xfrm>
          <a:off x="248349" y="3890920"/>
          <a:ext cx="3476879" cy="619920"/>
        </a:xfrm>
        <a:prstGeom prst="roundRect">
          <a:avLst/>
        </a:prstGeom>
      </dsp:spPr>
      <dsp:style>
        <a:lnRef idx="2">
          <a:schemeClr val="lt1"/>
        </a:lnRef>
        <a:fillRef idx="1">
          <a:schemeClr val="accent1"/>
        </a:fillRef>
        <a:effectRef idx="0">
          <a:scrgbClr r="0" g="0" b="0"/>
        </a:effectRef>
        <a:fontRef idx="minor">
          <a:schemeClr val="lt1"/>
        </a:fontRef>
      </dsp:style>
      <dsp:txBody>
        <a:bodyPr vert="horz" wrap="square" lIns="131417" tIns="0" rIns="131417" bIns="0" anchor="ctr"/>
        <a:lstStyle>
          <a:lvl1pPr algn="l">
            <a:defRPr sz="2100"/>
          </a:lvl1pPr>
          <a:lvl2pPr marL="171450" indent="-171450" algn="l">
            <a:defRPr sz="1600"/>
          </a:lvl2pPr>
          <a:lvl3pPr marL="342900" indent="-171450" algn="l">
            <a:defRPr sz="1600"/>
          </a:lvl3pPr>
          <a:lvl4pPr marL="514350" indent="-171450" algn="l">
            <a:defRPr sz="1600"/>
          </a:lvl4pPr>
          <a:lvl5pPr marL="685800" indent="-171450" algn="l">
            <a:defRPr sz="1600"/>
          </a:lvl5pPr>
          <a:lvl6pPr marL="857250" indent="-171450" algn="l">
            <a:defRPr sz="1600"/>
          </a:lvl6pPr>
          <a:lvl7pPr marL="1028700" indent="-171450" algn="l">
            <a:defRPr sz="1600"/>
          </a:lvl7pPr>
          <a:lvl8pPr marL="1200150" indent="-171450" algn="l">
            <a:defRPr sz="1600"/>
          </a:lvl8pPr>
          <a:lvl9pPr marL="1371600" indent="-171450" algn="l">
            <a:defRPr sz="1600"/>
          </a:lvl9pPr>
        </a:lstStyle>
        <a:p>
          <a:pPr lvl="0" algn="ctr">
            <a:lnSpc>
              <a:spcPct val="100000"/>
            </a:lnSpc>
            <a:spcBef>
              <a:spcPct val="0"/>
            </a:spcBef>
            <a:spcAft>
              <a:spcPct val="35000"/>
            </a:spcAft>
          </a:pPr>
          <a:r>
            <a:rPr lang="en-US" altLang="zh-CN" sz="3200" b="1">
              <a:latin typeface="Arial Bold" panose="020B0604020202090204" charset="0"/>
              <a:cs typeface="Arial Bold" panose="020B0604020202090204" charset="0"/>
            </a:rPr>
            <a:t>why</a:t>
          </a:r>
          <a:endParaRPr lang="en-US" altLang="zh-CN" sz="3200" b="1">
            <a:latin typeface="Arial Bold" panose="020B0604020202090204" charset="0"/>
            <a:cs typeface="Arial Bold" panose="020B0604020202090204" charset="0"/>
          </a:endParaRPr>
        </a:p>
      </dsp:txBody>
      <dsp:txXfrm>
        <a:off x="248349" y="3890920"/>
        <a:ext cx="3476879" cy="619920"/>
      </dsp:txXfrm>
    </dsp:sp>
    <dsp:sp modelId="{85AE7048-71C4-48A6-9EA2-C764ABAB88A3}">
      <dsp:nvSpPr>
        <dsp:cNvPr id="3" name="矩形 2" hidden="1"/>
        <dsp:cNvSpPr/>
      </dsp:nvSpPr>
      <dsp:spPr>
        <a:xfrm>
          <a:off x="0" y="80680"/>
          <a:ext cx="248349" cy="619920"/>
        </a:xfrm>
        <a:prstGeom prst="rect">
          <a:avLst/>
        </a:prstGeom>
      </dsp:spPr>
      <dsp:txXfrm>
        <a:off x="0" y="80680"/>
        <a:ext cx="248349" cy="619920"/>
      </dsp:txXfrm>
    </dsp:sp>
    <dsp:sp modelId="{59960B58-EB15-40ED-8804-220713F13C02}">
      <dsp:nvSpPr>
        <dsp:cNvPr id="6" name="矩形 5" hidden="1"/>
        <dsp:cNvSpPr/>
      </dsp:nvSpPr>
      <dsp:spPr>
        <a:xfrm>
          <a:off x="0" y="1033240"/>
          <a:ext cx="248349" cy="619920"/>
        </a:xfrm>
        <a:prstGeom prst="rect">
          <a:avLst/>
        </a:prstGeom>
      </dsp:spPr>
      <dsp:txXfrm>
        <a:off x="0" y="1033240"/>
        <a:ext cx="248349" cy="619920"/>
      </dsp:txXfrm>
    </dsp:sp>
    <dsp:sp modelId="{58B158CB-C1D2-4676-88E6-6B3937A00A96}">
      <dsp:nvSpPr>
        <dsp:cNvPr id="9" name="矩形 8" hidden="1"/>
        <dsp:cNvSpPr/>
      </dsp:nvSpPr>
      <dsp:spPr>
        <a:xfrm>
          <a:off x="0" y="1985800"/>
          <a:ext cx="248349" cy="619920"/>
        </a:xfrm>
        <a:prstGeom prst="rect">
          <a:avLst/>
        </a:prstGeom>
      </dsp:spPr>
      <dsp:txXfrm>
        <a:off x="0" y="1985800"/>
        <a:ext cx="248349" cy="619920"/>
      </dsp:txXfrm>
    </dsp:sp>
    <dsp:sp modelId="{AEA4B341-6C57-43B8-BC42-9813D43D1335}">
      <dsp:nvSpPr>
        <dsp:cNvPr id="12" name="矩形 11" hidden="1"/>
        <dsp:cNvSpPr/>
      </dsp:nvSpPr>
      <dsp:spPr>
        <a:xfrm>
          <a:off x="0" y="2938360"/>
          <a:ext cx="248349" cy="619920"/>
        </a:xfrm>
        <a:prstGeom prst="rect">
          <a:avLst/>
        </a:prstGeom>
      </dsp:spPr>
      <dsp:txXfrm>
        <a:off x="0" y="2938360"/>
        <a:ext cx="248349" cy="619920"/>
      </dsp:txXfrm>
    </dsp:sp>
    <dsp:sp modelId="{09CBCBA7-E2EE-4654-BCFB-AB2C2D77E66B}">
      <dsp:nvSpPr>
        <dsp:cNvPr id="15" name="矩形 14" hidden="1"/>
        <dsp:cNvSpPr/>
      </dsp:nvSpPr>
      <dsp:spPr>
        <a:xfrm>
          <a:off x="0" y="3890920"/>
          <a:ext cx="248349" cy="619920"/>
        </a:xfrm>
        <a:prstGeom prst="rect">
          <a:avLst/>
        </a:prstGeom>
      </dsp:spPr>
      <dsp:txXfrm>
        <a:off x="0" y="3890920"/>
        <a:ext cx="248349" cy="619920"/>
      </dsp:txXfrm>
    </dsp:sp>
  </dsp:spTree>
</dsp:drawing>
</file>

<file path=ppt/diagrams/drawing2.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4966970" cy="4810760"/>
        <a:chOff x="0" y="0"/>
        <a:chExt cx="4966970" cy="4810760"/>
      </a:xfrm>
    </dsp:grpSpPr>
    <dsp:sp modelId="{6A890C83-B350-4643-B712-4EFFC2D0B697}">
      <dsp:nvSpPr>
        <dsp:cNvPr id="5" name="矩形 4"/>
        <dsp:cNvSpPr/>
      </dsp:nvSpPr>
      <dsp:spPr bwMode="white">
        <a:xfrm>
          <a:off x="0" y="390640"/>
          <a:ext cx="4966970" cy="529200"/>
        </a:xfrm>
        <a:prstGeom prst="rect">
          <a:avLst/>
        </a:prstGeom>
      </dsp:spPr>
      <dsp:style>
        <a:lnRef idx="2">
          <a:schemeClr val="accent1"/>
        </a:lnRef>
        <a:fillRef idx="1">
          <a:schemeClr val="lt1">
            <a:alpha val="90000"/>
          </a:schemeClr>
        </a:fillRef>
        <a:effectRef idx="0">
          <a:scrgbClr r="0" g="0" b="0"/>
        </a:effectRef>
        <a:fontRef idx="minor"/>
      </dsp:style>
      <dsp:txBody>
        <a:bodyPr vert="horz" wrap="square" lIns="385492" tIns="437388" rIns="385492" bIns="149352" anchor="t"/>
        <a:lstStyle>
          <a:lvl1pPr algn="l">
            <a:defRPr sz="2100"/>
          </a:lvl1pPr>
          <a:lvl2pPr marL="228600" indent="-228600" algn="l">
            <a:defRPr sz="2100"/>
          </a:lvl2pPr>
          <a:lvl3pPr marL="457200" indent="-228600" algn="l">
            <a:defRPr sz="2100"/>
          </a:lvl3pPr>
          <a:lvl4pPr marL="685800" indent="-228600" algn="l">
            <a:defRPr sz="2100"/>
          </a:lvl4pPr>
          <a:lvl5pPr marL="914400" indent="-228600" algn="l">
            <a:defRPr sz="2100"/>
          </a:lvl5pPr>
          <a:lvl6pPr marL="1143000" indent="-228600" algn="l">
            <a:defRPr sz="2100"/>
          </a:lvl6pPr>
          <a:lvl7pPr marL="1371600" indent="-228600" algn="l">
            <a:defRPr sz="2100"/>
          </a:lvl7pPr>
          <a:lvl8pPr marL="1600200" indent="-228600" algn="l">
            <a:defRPr sz="2100"/>
          </a:lvl8pPr>
          <a:lvl9pPr marL="1828800" indent="-228600" algn="l">
            <a:defRPr sz="2100"/>
          </a:lvl9pPr>
        </a:lstStyle>
        <a:p>
          <a:pPr lvl="1" algn="ctr">
            <a:lnSpc>
              <a:spcPct val="100000"/>
            </a:lnSpc>
            <a:spcBef>
              <a:spcPct val="0"/>
            </a:spcBef>
            <a:spcAft>
              <a:spcPct val="15000"/>
            </a:spcAft>
            <a:buChar char="•"/>
          </a:pPr>
          <a:endParaRPr>
            <a:solidFill>
              <a:schemeClr val="dk1"/>
            </a:solidFill>
          </a:endParaRPr>
        </a:p>
      </dsp:txBody>
      <dsp:txXfrm>
        <a:off x="0" y="390640"/>
        <a:ext cx="4966970" cy="529200"/>
      </dsp:txXfrm>
    </dsp:sp>
    <dsp:sp modelId="{BD7F17D5-9B19-4D23-8CA4-F2234E8C012E}">
      <dsp:nvSpPr>
        <dsp:cNvPr id="4" name="圆角矩形 3"/>
        <dsp:cNvSpPr/>
      </dsp:nvSpPr>
      <dsp:spPr bwMode="white">
        <a:xfrm>
          <a:off x="248349" y="80680"/>
          <a:ext cx="3476879" cy="619920"/>
        </a:xfrm>
        <a:prstGeom prst="roundRect">
          <a:avLst/>
        </a:prstGeom>
      </dsp:spPr>
      <dsp:style>
        <a:lnRef idx="2">
          <a:schemeClr val="lt1"/>
        </a:lnRef>
        <a:fillRef idx="1">
          <a:schemeClr val="accent1"/>
        </a:fillRef>
        <a:effectRef idx="0">
          <a:scrgbClr r="0" g="0" b="0"/>
        </a:effectRef>
        <a:fontRef idx="minor">
          <a:schemeClr val="lt1"/>
        </a:fontRef>
      </dsp:style>
      <dsp:txBody>
        <a:bodyPr vert="horz" wrap="square" lIns="131417" tIns="0" rIns="131417" bIns="0" anchor="ctr"/>
        <a:lstStyle>
          <a:lvl1pPr algn="l">
            <a:defRPr sz="2100"/>
          </a:lvl1pPr>
          <a:lvl2pPr marL="171450" indent="-171450" algn="l">
            <a:defRPr sz="1600"/>
          </a:lvl2pPr>
          <a:lvl3pPr marL="342900" indent="-171450" algn="l">
            <a:defRPr sz="1600"/>
          </a:lvl3pPr>
          <a:lvl4pPr marL="514350" indent="-171450" algn="l">
            <a:defRPr sz="1600"/>
          </a:lvl4pPr>
          <a:lvl5pPr marL="685800" indent="-171450" algn="l">
            <a:defRPr sz="1600"/>
          </a:lvl5pPr>
          <a:lvl6pPr marL="857250" indent="-171450" algn="l">
            <a:defRPr sz="1600"/>
          </a:lvl6pPr>
          <a:lvl7pPr marL="1028700" indent="-171450" algn="l">
            <a:defRPr sz="1600"/>
          </a:lvl7pPr>
          <a:lvl8pPr marL="1200150" indent="-171450" algn="l">
            <a:defRPr sz="1600"/>
          </a:lvl8pPr>
          <a:lvl9pPr marL="1371600" indent="-171450" algn="l">
            <a:defRPr sz="1600"/>
          </a:lvl9pPr>
        </a:lstStyle>
        <a:p>
          <a:pPr lvl="0" algn="ctr">
            <a:lnSpc>
              <a:spcPct val="100000"/>
            </a:lnSpc>
            <a:spcBef>
              <a:spcPct val="0"/>
            </a:spcBef>
            <a:spcAft>
              <a:spcPct val="35000"/>
            </a:spcAft>
          </a:pPr>
          <a:r>
            <a:rPr lang="en-US" sz="3200" b="1">
              <a:latin typeface="Arial Bold" panose="020B0604020202090204" charset="0"/>
              <a:cs typeface="Arial Bold" panose="020B0604020202090204" charset="0"/>
            </a:rPr>
            <a:t>who</a:t>
          </a:r>
          <a:endParaRPr lang="en-US" sz="3200" b="1">
            <a:latin typeface="Arial Bold" panose="020B0604020202090204" charset="0"/>
            <a:cs typeface="Arial Bold" panose="020B0604020202090204" charset="0"/>
          </a:endParaRPr>
        </a:p>
      </dsp:txBody>
      <dsp:txXfrm>
        <a:off x="248349" y="80680"/>
        <a:ext cx="3476879" cy="619920"/>
      </dsp:txXfrm>
    </dsp:sp>
    <dsp:sp modelId="{D2E4814C-4817-4455-A588-D80411B8D12D}">
      <dsp:nvSpPr>
        <dsp:cNvPr id="8" name="矩形 7"/>
        <dsp:cNvSpPr/>
      </dsp:nvSpPr>
      <dsp:spPr bwMode="white">
        <a:xfrm>
          <a:off x="0" y="1343200"/>
          <a:ext cx="4966970" cy="529200"/>
        </a:xfrm>
        <a:prstGeom prst="rect">
          <a:avLst/>
        </a:prstGeom>
      </dsp:spPr>
      <dsp:style>
        <a:lnRef idx="2">
          <a:schemeClr val="accent1"/>
        </a:lnRef>
        <a:fillRef idx="1">
          <a:schemeClr val="lt1">
            <a:alpha val="90000"/>
          </a:schemeClr>
        </a:fillRef>
        <a:effectRef idx="0">
          <a:scrgbClr r="0" g="0" b="0"/>
        </a:effectRef>
        <a:fontRef idx="minor"/>
      </dsp:style>
      <dsp:txBody>
        <a:bodyPr vert="horz" wrap="square" lIns="385492" tIns="437388" rIns="385492" bIns="149352" anchor="t"/>
        <a:lstStyle>
          <a:lvl1pPr algn="l">
            <a:defRPr sz="2100"/>
          </a:lvl1pPr>
          <a:lvl2pPr marL="228600" indent="-228600" algn="l">
            <a:defRPr sz="2100"/>
          </a:lvl2pPr>
          <a:lvl3pPr marL="457200" indent="-228600" algn="l">
            <a:defRPr sz="2100"/>
          </a:lvl3pPr>
          <a:lvl4pPr marL="685800" indent="-228600" algn="l">
            <a:defRPr sz="2100"/>
          </a:lvl4pPr>
          <a:lvl5pPr marL="914400" indent="-228600" algn="l">
            <a:defRPr sz="2100"/>
          </a:lvl5pPr>
          <a:lvl6pPr marL="1143000" indent="-228600" algn="l">
            <a:defRPr sz="2100"/>
          </a:lvl6pPr>
          <a:lvl7pPr marL="1371600" indent="-228600" algn="l">
            <a:defRPr sz="2100"/>
          </a:lvl7pPr>
          <a:lvl8pPr marL="1600200" indent="-228600" algn="l">
            <a:defRPr sz="2100"/>
          </a:lvl8pPr>
          <a:lvl9pPr marL="1828800" indent="-228600" algn="l">
            <a:defRPr sz="2100"/>
          </a:lvl9pPr>
        </a:lstStyle>
        <a:p>
          <a:pPr lvl="1" algn="ctr">
            <a:lnSpc>
              <a:spcPct val="100000"/>
            </a:lnSpc>
            <a:spcBef>
              <a:spcPct val="0"/>
            </a:spcBef>
            <a:spcAft>
              <a:spcPct val="15000"/>
            </a:spcAft>
            <a:buChar char="•"/>
          </a:pPr>
          <a:endParaRPr>
            <a:solidFill>
              <a:schemeClr val="dk1"/>
            </a:solidFill>
          </a:endParaRPr>
        </a:p>
      </dsp:txBody>
      <dsp:txXfrm>
        <a:off x="0" y="1343200"/>
        <a:ext cx="4966970" cy="529200"/>
      </dsp:txXfrm>
    </dsp:sp>
    <dsp:sp modelId="{B2DB7D2E-CD15-4A6F-BA10-98388FF70AEC}">
      <dsp:nvSpPr>
        <dsp:cNvPr id="7" name="圆角矩形 6"/>
        <dsp:cNvSpPr/>
      </dsp:nvSpPr>
      <dsp:spPr bwMode="white">
        <a:xfrm>
          <a:off x="248349" y="1033240"/>
          <a:ext cx="3476879" cy="619920"/>
        </a:xfrm>
        <a:prstGeom prst="roundRect">
          <a:avLst/>
        </a:prstGeom>
      </dsp:spPr>
      <dsp:style>
        <a:lnRef idx="2">
          <a:schemeClr val="lt1"/>
        </a:lnRef>
        <a:fillRef idx="1">
          <a:schemeClr val="accent1"/>
        </a:fillRef>
        <a:effectRef idx="0">
          <a:scrgbClr r="0" g="0" b="0"/>
        </a:effectRef>
        <a:fontRef idx="minor">
          <a:schemeClr val="lt1"/>
        </a:fontRef>
      </dsp:style>
      <dsp:txBody>
        <a:bodyPr vert="horz" wrap="square" lIns="131417" tIns="0" rIns="131417" bIns="0" anchor="ctr"/>
        <a:lstStyle>
          <a:lvl1pPr algn="l">
            <a:defRPr sz="2100"/>
          </a:lvl1pPr>
          <a:lvl2pPr marL="171450" indent="-171450" algn="l">
            <a:defRPr sz="1600"/>
          </a:lvl2pPr>
          <a:lvl3pPr marL="342900" indent="-171450" algn="l">
            <a:defRPr sz="1600"/>
          </a:lvl3pPr>
          <a:lvl4pPr marL="514350" indent="-171450" algn="l">
            <a:defRPr sz="1600"/>
          </a:lvl4pPr>
          <a:lvl5pPr marL="685800" indent="-171450" algn="l">
            <a:defRPr sz="1600"/>
          </a:lvl5pPr>
          <a:lvl6pPr marL="857250" indent="-171450" algn="l">
            <a:defRPr sz="1600"/>
          </a:lvl6pPr>
          <a:lvl7pPr marL="1028700" indent="-171450" algn="l">
            <a:defRPr sz="1600"/>
          </a:lvl7pPr>
          <a:lvl8pPr marL="1200150" indent="-171450" algn="l">
            <a:defRPr sz="1600"/>
          </a:lvl8pPr>
          <a:lvl9pPr marL="1371600" indent="-171450" algn="l">
            <a:defRPr sz="1600"/>
          </a:lvl9pPr>
        </a:lstStyle>
        <a:p>
          <a:pPr lvl="0" algn="ctr">
            <a:lnSpc>
              <a:spcPct val="100000"/>
            </a:lnSpc>
            <a:spcBef>
              <a:spcPct val="0"/>
            </a:spcBef>
            <a:spcAft>
              <a:spcPct val="35000"/>
            </a:spcAft>
          </a:pPr>
          <a:r>
            <a:rPr lang="en-US" sz="3200" b="1">
              <a:latin typeface="Arial Bold" panose="020B0604020202090204" charset="0"/>
              <a:cs typeface="Arial Bold" panose="020B0604020202090204" charset="0"/>
            </a:rPr>
            <a:t>where</a:t>
          </a:r>
          <a:endParaRPr lang="en-US" sz="3200" b="1">
            <a:latin typeface="Arial Bold" panose="020B0604020202090204" charset="0"/>
            <a:cs typeface="Arial Bold" panose="020B0604020202090204" charset="0"/>
          </a:endParaRPr>
        </a:p>
      </dsp:txBody>
      <dsp:txXfrm>
        <a:off x="248349" y="1033240"/>
        <a:ext cx="3476879" cy="619920"/>
      </dsp:txXfrm>
    </dsp:sp>
    <dsp:sp modelId="{1F055725-8984-42CB-98CB-8E7728DD5EAB}">
      <dsp:nvSpPr>
        <dsp:cNvPr id="11" name="矩形 10"/>
        <dsp:cNvSpPr/>
      </dsp:nvSpPr>
      <dsp:spPr bwMode="white">
        <a:xfrm>
          <a:off x="0" y="2295760"/>
          <a:ext cx="4966970" cy="529200"/>
        </a:xfrm>
        <a:prstGeom prst="rect">
          <a:avLst/>
        </a:prstGeom>
      </dsp:spPr>
      <dsp:style>
        <a:lnRef idx="2">
          <a:schemeClr val="accent1"/>
        </a:lnRef>
        <a:fillRef idx="1">
          <a:schemeClr val="lt1">
            <a:alpha val="90000"/>
          </a:schemeClr>
        </a:fillRef>
        <a:effectRef idx="0">
          <a:scrgbClr r="0" g="0" b="0"/>
        </a:effectRef>
        <a:fontRef idx="minor"/>
      </dsp:style>
      <dsp:txBody>
        <a:bodyPr vert="horz" wrap="square" lIns="385492" tIns="437388" rIns="385492" bIns="149352" anchor="t"/>
        <a:lstStyle>
          <a:lvl1pPr algn="l">
            <a:defRPr sz="2100"/>
          </a:lvl1pPr>
          <a:lvl2pPr marL="228600" indent="-228600" algn="l">
            <a:defRPr sz="2100"/>
          </a:lvl2pPr>
          <a:lvl3pPr marL="457200" indent="-228600" algn="l">
            <a:defRPr sz="2100"/>
          </a:lvl3pPr>
          <a:lvl4pPr marL="685800" indent="-228600" algn="l">
            <a:defRPr sz="2100"/>
          </a:lvl4pPr>
          <a:lvl5pPr marL="914400" indent="-228600" algn="l">
            <a:defRPr sz="2100"/>
          </a:lvl5pPr>
          <a:lvl6pPr marL="1143000" indent="-228600" algn="l">
            <a:defRPr sz="2100"/>
          </a:lvl6pPr>
          <a:lvl7pPr marL="1371600" indent="-228600" algn="l">
            <a:defRPr sz="2100"/>
          </a:lvl7pPr>
          <a:lvl8pPr marL="1600200" indent="-228600" algn="l">
            <a:defRPr sz="2100"/>
          </a:lvl8pPr>
          <a:lvl9pPr marL="1828800" indent="-228600" algn="l">
            <a:defRPr sz="2100"/>
          </a:lvl9pPr>
        </a:lstStyle>
        <a:p>
          <a:pPr lvl="1" algn="ctr">
            <a:lnSpc>
              <a:spcPct val="100000"/>
            </a:lnSpc>
            <a:spcBef>
              <a:spcPct val="0"/>
            </a:spcBef>
            <a:spcAft>
              <a:spcPct val="15000"/>
            </a:spcAft>
            <a:buChar char="•"/>
          </a:pPr>
          <a:endParaRPr>
            <a:solidFill>
              <a:schemeClr val="dk1"/>
            </a:solidFill>
          </a:endParaRPr>
        </a:p>
      </dsp:txBody>
      <dsp:txXfrm>
        <a:off x="0" y="2295760"/>
        <a:ext cx="4966970" cy="529200"/>
      </dsp:txXfrm>
    </dsp:sp>
    <dsp:sp modelId="{D0971512-D8E1-4E4B-89F4-FF2EB164C196}">
      <dsp:nvSpPr>
        <dsp:cNvPr id="10" name="圆角矩形 9"/>
        <dsp:cNvSpPr/>
      </dsp:nvSpPr>
      <dsp:spPr bwMode="white">
        <a:xfrm>
          <a:off x="248349" y="1985800"/>
          <a:ext cx="3476879" cy="619920"/>
        </a:xfrm>
        <a:prstGeom prst="roundRect">
          <a:avLst/>
        </a:prstGeom>
      </dsp:spPr>
      <dsp:style>
        <a:lnRef idx="2">
          <a:schemeClr val="lt1"/>
        </a:lnRef>
        <a:fillRef idx="1">
          <a:schemeClr val="accent1"/>
        </a:fillRef>
        <a:effectRef idx="0">
          <a:scrgbClr r="0" g="0" b="0"/>
        </a:effectRef>
        <a:fontRef idx="minor">
          <a:schemeClr val="lt1"/>
        </a:fontRef>
      </dsp:style>
      <dsp:txBody>
        <a:bodyPr vert="horz" wrap="square" lIns="131417" tIns="0" rIns="131417" bIns="0" anchor="ctr"/>
        <a:lstStyle>
          <a:lvl1pPr algn="l">
            <a:defRPr sz="2100"/>
          </a:lvl1pPr>
          <a:lvl2pPr marL="171450" indent="-171450" algn="l">
            <a:defRPr sz="1600"/>
          </a:lvl2pPr>
          <a:lvl3pPr marL="342900" indent="-171450" algn="l">
            <a:defRPr sz="1600"/>
          </a:lvl3pPr>
          <a:lvl4pPr marL="514350" indent="-171450" algn="l">
            <a:defRPr sz="1600"/>
          </a:lvl4pPr>
          <a:lvl5pPr marL="685800" indent="-171450" algn="l">
            <a:defRPr sz="1600"/>
          </a:lvl5pPr>
          <a:lvl6pPr marL="857250" indent="-171450" algn="l">
            <a:defRPr sz="1600"/>
          </a:lvl6pPr>
          <a:lvl7pPr marL="1028700" indent="-171450" algn="l">
            <a:defRPr sz="1600"/>
          </a:lvl7pPr>
          <a:lvl8pPr marL="1200150" indent="-171450" algn="l">
            <a:defRPr sz="1600"/>
          </a:lvl8pPr>
          <a:lvl9pPr marL="1371600" indent="-171450" algn="l">
            <a:defRPr sz="1600"/>
          </a:lvl9pPr>
        </a:lstStyle>
        <a:p>
          <a:pPr lvl="0" algn="ctr">
            <a:lnSpc>
              <a:spcPct val="100000"/>
            </a:lnSpc>
            <a:spcBef>
              <a:spcPct val="0"/>
            </a:spcBef>
            <a:spcAft>
              <a:spcPct val="35000"/>
            </a:spcAft>
          </a:pPr>
          <a:r>
            <a:rPr lang="en-US" altLang="zh-CN" sz="3200" b="1">
              <a:latin typeface="Arial Bold" panose="020B0604020202090204" charset="0"/>
              <a:cs typeface="Arial Bold" panose="020B0604020202090204" charset="0"/>
            </a:rPr>
            <a:t>when</a:t>
          </a:r>
          <a:endParaRPr lang="en-US" altLang="zh-CN" sz="3200" b="1">
            <a:latin typeface="Arial Bold" panose="020B0604020202090204" charset="0"/>
            <a:cs typeface="Arial Bold" panose="020B0604020202090204" charset="0"/>
          </a:endParaRPr>
        </a:p>
      </dsp:txBody>
      <dsp:txXfrm>
        <a:off x="248349" y="1985800"/>
        <a:ext cx="3476879" cy="619920"/>
      </dsp:txXfrm>
    </dsp:sp>
    <dsp:sp modelId="{FB20FF5F-D131-4A8A-AEBC-01A2B84D6655}">
      <dsp:nvSpPr>
        <dsp:cNvPr id="14" name="矩形 13"/>
        <dsp:cNvSpPr/>
      </dsp:nvSpPr>
      <dsp:spPr bwMode="white">
        <a:xfrm>
          <a:off x="0" y="3248320"/>
          <a:ext cx="4966970" cy="529200"/>
        </a:xfrm>
        <a:prstGeom prst="rect">
          <a:avLst/>
        </a:prstGeom>
      </dsp:spPr>
      <dsp:style>
        <a:lnRef idx="2">
          <a:schemeClr val="accent1"/>
        </a:lnRef>
        <a:fillRef idx="1">
          <a:schemeClr val="lt1">
            <a:alpha val="90000"/>
          </a:schemeClr>
        </a:fillRef>
        <a:effectRef idx="0">
          <a:scrgbClr r="0" g="0" b="0"/>
        </a:effectRef>
        <a:fontRef idx="minor"/>
      </dsp:style>
      <dsp:txBody>
        <a:bodyPr vert="horz" wrap="square" lIns="385492" tIns="437388" rIns="385492" bIns="149352" anchor="t"/>
        <a:lstStyle>
          <a:lvl1pPr algn="l">
            <a:defRPr sz="2100"/>
          </a:lvl1pPr>
          <a:lvl2pPr marL="228600" indent="-228600" algn="l">
            <a:defRPr sz="2100"/>
          </a:lvl2pPr>
          <a:lvl3pPr marL="457200" indent="-228600" algn="l">
            <a:defRPr sz="2100"/>
          </a:lvl3pPr>
          <a:lvl4pPr marL="685800" indent="-228600" algn="l">
            <a:defRPr sz="2100"/>
          </a:lvl4pPr>
          <a:lvl5pPr marL="914400" indent="-228600" algn="l">
            <a:defRPr sz="2100"/>
          </a:lvl5pPr>
          <a:lvl6pPr marL="1143000" indent="-228600" algn="l">
            <a:defRPr sz="2100"/>
          </a:lvl6pPr>
          <a:lvl7pPr marL="1371600" indent="-228600" algn="l">
            <a:defRPr sz="2100"/>
          </a:lvl7pPr>
          <a:lvl8pPr marL="1600200" indent="-228600" algn="l">
            <a:defRPr sz="2100"/>
          </a:lvl8pPr>
          <a:lvl9pPr marL="1828800" indent="-228600" algn="l">
            <a:defRPr sz="2100"/>
          </a:lvl9pPr>
        </a:lstStyle>
        <a:p>
          <a:pPr lvl="1" algn="ctr">
            <a:lnSpc>
              <a:spcPct val="100000"/>
            </a:lnSpc>
            <a:spcBef>
              <a:spcPct val="0"/>
            </a:spcBef>
            <a:spcAft>
              <a:spcPct val="15000"/>
            </a:spcAft>
            <a:buChar char="•"/>
          </a:pPr>
          <a:endParaRPr>
            <a:solidFill>
              <a:schemeClr val="dk1"/>
            </a:solidFill>
          </a:endParaRPr>
        </a:p>
      </dsp:txBody>
      <dsp:txXfrm>
        <a:off x="0" y="3248320"/>
        <a:ext cx="4966970" cy="529200"/>
      </dsp:txXfrm>
    </dsp:sp>
    <dsp:sp modelId="{DD07B078-3354-4F1B-9438-E4F95C4B43A6}">
      <dsp:nvSpPr>
        <dsp:cNvPr id="13" name="圆角矩形 12"/>
        <dsp:cNvSpPr/>
      </dsp:nvSpPr>
      <dsp:spPr bwMode="white">
        <a:xfrm>
          <a:off x="248349" y="2938360"/>
          <a:ext cx="3476879" cy="619920"/>
        </a:xfrm>
        <a:prstGeom prst="roundRect">
          <a:avLst/>
        </a:prstGeom>
      </dsp:spPr>
      <dsp:style>
        <a:lnRef idx="2">
          <a:schemeClr val="lt1"/>
        </a:lnRef>
        <a:fillRef idx="1">
          <a:schemeClr val="accent1"/>
        </a:fillRef>
        <a:effectRef idx="0">
          <a:scrgbClr r="0" g="0" b="0"/>
        </a:effectRef>
        <a:fontRef idx="minor">
          <a:schemeClr val="lt1"/>
        </a:fontRef>
      </dsp:style>
      <dsp:txBody>
        <a:bodyPr vert="horz" wrap="square" lIns="131417" tIns="0" rIns="131417" bIns="0" anchor="ctr"/>
        <a:lstStyle>
          <a:lvl1pPr algn="l">
            <a:defRPr sz="2100"/>
          </a:lvl1pPr>
          <a:lvl2pPr marL="171450" indent="-171450" algn="l">
            <a:defRPr sz="1600"/>
          </a:lvl2pPr>
          <a:lvl3pPr marL="342900" indent="-171450" algn="l">
            <a:defRPr sz="1600"/>
          </a:lvl3pPr>
          <a:lvl4pPr marL="514350" indent="-171450" algn="l">
            <a:defRPr sz="1600"/>
          </a:lvl4pPr>
          <a:lvl5pPr marL="685800" indent="-171450" algn="l">
            <a:defRPr sz="1600"/>
          </a:lvl5pPr>
          <a:lvl6pPr marL="857250" indent="-171450" algn="l">
            <a:defRPr sz="1600"/>
          </a:lvl6pPr>
          <a:lvl7pPr marL="1028700" indent="-171450" algn="l">
            <a:defRPr sz="1600"/>
          </a:lvl7pPr>
          <a:lvl8pPr marL="1200150" indent="-171450" algn="l">
            <a:defRPr sz="1600"/>
          </a:lvl8pPr>
          <a:lvl9pPr marL="1371600" indent="-171450" algn="l">
            <a:defRPr sz="1600"/>
          </a:lvl9pPr>
        </a:lstStyle>
        <a:p>
          <a:pPr lvl="0" algn="ctr">
            <a:lnSpc>
              <a:spcPct val="100000"/>
            </a:lnSpc>
            <a:spcBef>
              <a:spcPct val="0"/>
            </a:spcBef>
            <a:spcAft>
              <a:spcPct val="35000"/>
            </a:spcAft>
          </a:pPr>
          <a:r>
            <a:rPr lang="en-US" altLang="zh-CN" sz="3200" b="1">
              <a:latin typeface="Arial Bold" panose="020B0604020202090204" charset="0"/>
              <a:cs typeface="Arial Bold" panose="020B0604020202090204" charset="0"/>
            </a:rPr>
            <a:t>what</a:t>
          </a:r>
          <a:endParaRPr lang="en-US" altLang="zh-CN" sz="3200" b="1">
            <a:latin typeface="Arial Bold" panose="020B0604020202090204" charset="0"/>
            <a:cs typeface="Arial Bold" panose="020B0604020202090204" charset="0"/>
          </a:endParaRPr>
        </a:p>
      </dsp:txBody>
      <dsp:txXfrm>
        <a:off x="248349" y="2938360"/>
        <a:ext cx="3476879" cy="619920"/>
      </dsp:txXfrm>
    </dsp:sp>
    <dsp:sp modelId="{F855875C-E8B4-4273-8C6C-6A8EC3091B3C}">
      <dsp:nvSpPr>
        <dsp:cNvPr id="17" name="矩形 16"/>
        <dsp:cNvSpPr/>
      </dsp:nvSpPr>
      <dsp:spPr bwMode="white">
        <a:xfrm>
          <a:off x="0" y="4200880"/>
          <a:ext cx="4966970" cy="529200"/>
        </a:xfrm>
        <a:prstGeom prst="rect">
          <a:avLst/>
        </a:prstGeom>
      </dsp:spPr>
      <dsp:style>
        <a:lnRef idx="2">
          <a:schemeClr val="accent1"/>
        </a:lnRef>
        <a:fillRef idx="1">
          <a:schemeClr val="lt1">
            <a:alpha val="90000"/>
          </a:schemeClr>
        </a:fillRef>
        <a:effectRef idx="0">
          <a:scrgbClr r="0" g="0" b="0"/>
        </a:effectRef>
        <a:fontRef idx="minor"/>
      </dsp:style>
      <dsp:txBody>
        <a:bodyPr vert="horz" wrap="square" lIns="385492" tIns="437388" rIns="385492" bIns="149352" anchor="t"/>
        <a:lstStyle>
          <a:lvl1pPr algn="l">
            <a:defRPr sz="2100"/>
          </a:lvl1pPr>
          <a:lvl2pPr marL="228600" indent="-228600" algn="l">
            <a:defRPr sz="2100"/>
          </a:lvl2pPr>
          <a:lvl3pPr marL="457200" indent="-228600" algn="l">
            <a:defRPr sz="2100"/>
          </a:lvl3pPr>
          <a:lvl4pPr marL="685800" indent="-228600" algn="l">
            <a:defRPr sz="2100"/>
          </a:lvl4pPr>
          <a:lvl5pPr marL="914400" indent="-228600" algn="l">
            <a:defRPr sz="2100"/>
          </a:lvl5pPr>
          <a:lvl6pPr marL="1143000" indent="-228600" algn="l">
            <a:defRPr sz="2100"/>
          </a:lvl6pPr>
          <a:lvl7pPr marL="1371600" indent="-228600" algn="l">
            <a:defRPr sz="2100"/>
          </a:lvl7pPr>
          <a:lvl8pPr marL="1600200" indent="-228600" algn="l">
            <a:defRPr sz="2100"/>
          </a:lvl8pPr>
          <a:lvl9pPr marL="1828800" indent="-228600" algn="l">
            <a:defRPr sz="2100"/>
          </a:lvl9pPr>
        </a:lstStyle>
        <a:p>
          <a:pPr lvl="1" algn="ctr">
            <a:lnSpc>
              <a:spcPct val="100000"/>
            </a:lnSpc>
            <a:spcBef>
              <a:spcPct val="0"/>
            </a:spcBef>
            <a:spcAft>
              <a:spcPct val="15000"/>
            </a:spcAft>
            <a:buChar char="•"/>
          </a:pPr>
          <a:endParaRPr>
            <a:solidFill>
              <a:schemeClr val="dk1"/>
            </a:solidFill>
          </a:endParaRPr>
        </a:p>
      </dsp:txBody>
      <dsp:txXfrm>
        <a:off x="0" y="4200880"/>
        <a:ext cx="4966970" cy="529200"/>
      </dsp:txXfrm>
    </dsp:sp>
    <dsp:sp modelId="{F8B30F84-9FC1-4455-B8FC-CA5DC2189586}">
      <dsp:nvSpPr>
        <dsp:cNvPr id="16" name="圆角矩形 15"/>
        <dsp:cNvSpPr/>
      </dsp:nvSpPr>
      <dsp:spPr bwMode="white">
        <a:xfrm>
          <a:off x="248349" y="3890920"/>
          <a:ext cx="3476879" cy="619920"/>
        </a:xfrm>
        <a:prstGeom prst="roundRect">
          <a:avLst/>
        </a:prstGeom>
      </dsp:spPr>
      <dsp:style>
        <a:lnRef idx="2">
          <a:schemeClr val="lt1"/>
        </a:lnRef>
        <a:fillRef idx="1">
          <a:schemeClr val="accent1"/>
        </a:fillRef>
        <a:effectRef idx="0">
          <a:scrgbClr r="0" g="0" b="0"/>
        </a:effectRef>
        <a:fontRef idx="minor">
          <a:schemeClr val="lt1"/>
        </a:fontRef>
      </dsp:style>
      <dsp:txBody>
        <a:bodyPr vert="horz" wrap="square" lIns="131417" tIns="0" rIns="131417" bIns="0" anchor="ctr"/>
        <a:lstStyle>
          <a:lvl1pPr algn="l">
            <a:defRPr sz="2100"/>
          </a:lvl1pPr>
          <a:lvl2pPr marL="171450" indent="-171450" algn="l">
            <a:defRPr sz="1600"/>
          </a:lvl2pPr>
          <a:lvl3pPr marL="342900" indent="-171450" algn="l">
            <a:defRPr sz="1600"/>
          </a:lvl3pPr>
          <a:lvl4pPr marL="514350" indent="-171450" algn="l">
            <a:defRPr sz="1600"/>
          </a:lvl4pPr>
          <a:lvl5pPr marL="685800" indent="-171450" algn="l">
            <a:defRPr sz="1600"/>
          </a:lvl5pPr>
          <a:lvl6pPr marL="857250" indent="-171450" algn="l">
            <a:defRPr sz="1600"/>
          </a:lvl6pPr>
          <a:lvl7pPr marL="1028700" indent="-171450" algn="l">
            <a:defRPr sz="1600"/>
          </a:lvl7pPr>
          <a:lvl8pPr marL="1200150" indent="-171450" algn="l">
            <a:defRPr sz="1600"/>
          </a:lvl8pPr>
          <a:lvl9pPr marL="1371600" indent="-171450" algn="l">
            <a:defRPr sz="1600"/>
          </a:lvl9pPr>
        </a:lstStyle>
        <a:p>
          <a:pPr lvl="0" algn="ctr">
            <a:lnSpc>
              <a:spcPct val="100000"/>
            </a:lnSpc>
            <a:spcBef>
              <a:spcPct val="0"/>
            </a:spcBef>
            <a:spcAft>
              <a:spcPct val="35000"/>
            </a:spcAft>
          </a:pPr>
          <a:r>
            <a:rPr lang="en-US" altLang="zh-CN" sz="3200" b="1">
              <a:latin typeface="Arial Bold" panose="020B0604020202090204" charset="0"/>
              <a:cs typeface="Arial Bold" panose="020B0604020202090204" charset="0"/>
            </a:rPr>
            <a:t>why</a:t>
          </a:r>
          <a:endParaRPr lang="en-US" altLang="zh-CN" sz="3200" b="1">
            <a:latin typeface="Arial Bold" panose="020B0604020202090204" charset="0"/>
            <a:cs typeface="Arial Bold" panose="020B0604020202090204" charset="0"/>
          </a:endParaRPr>
        </a:p>
      </dsp:txBody>
      <dsp:txXfrm>
        <a:off x="248349" y="3890920"/>
        <a:ext cx="3476879" cy="619920"/>
      </dsp:txXfrm>
    </dsp:sp>
    <dsp:sp modelId="{85AE7048-71C4-48A6-9EA2-C764ABAB88A3}">
      <dsp:nvSpPr>
        <dsp:cNvPr id="3" name="矩形 2" hidden="1"/>
        <dsp:cNvSpPr/>
      </dsp:nvSpPr>
      <dsp:spPr>
        <a:xfrm>
          <a:off x="0" y="80680"/>
          <a:ext cx="248349" cy="619920"/>
        </a:xfrm>
        <a:prstGeom prst="rect">
          <a:avLst/>
        </a:prstGeom>
      </dsp:spPr>
      <dsp:txXfrm>
        <a:off x="0" y="80680"/>
        <a:ext cx="248349" cy="619920"/>
      </dsp:txXfrm>
    </dsp:sp>
    <dsp:sp modelId="{59960B58-EB15-40ED-8804-220713F13C02}">
      <dsp:nvSpPr>
        <dsp:cNvPr id="6" name="矩形 5" hidden="1"/>
        <dsp:cNvSpPr/>
      </dsp:nvSpPr>
      <dsp:spPr>
        <a:xfrm>
          <a:off x="0" y="1033240"/>
          <a:ext cx="248349" cy="619920"/>
        </a:xfrm>
        <a:prstGeom prst="rect">
          <a:avLst/>
        </a:prstGeom>
      </dsp:spPr>
      <dsp:txXfrm>
        <a:off x="0" y="1033240"/>
        <a:ext cx="248349" cy="619920"/>
      </dsp:txXfrm>
    </dsp:sp>
    <dsp:sp modelId="{58B158CB-C1D2-4676-88E6-6B3937A00A96}">
      <dsp:nvSpPr>
        <dsp:cNvPr id="9" name="矩形 8" hidden="1"/>
        <dsp:cNvSpPr/>
      </dsp:nvSpPr>
      <dsp:spPr>
        <a:xfrm>
          <a:off x="0" y="1985800"/>
          <a:ext cx="248349" cy="619920"/>
        </a:xfrm>
        <a:prstGeom prst="rect">
          <a:avLst/>
        </a:prstGeom>
      </dsp:spPr>
      <dsp:txXfrm>
        <a:off x="0" y="1985800"/>
        <a:ext cx="248349" cy="619920"/>
      </dsp:txXfrm>
    </dsp:sp>
    <dsp:sp modelId="{AEA4B341-6C57-43B8-BC42-9813D43D1335}">
      <dsp:nvSpPr>
        <dsp:cNvPr id="12" name="矩形 11" hidden="1"/>
        <dsp:cNvSpPr/>
      </dsp:nvSpPr>
      <dsp:spPr>
        <a:xfrm>
          <a:off x="0" y="2938360"/>
          <a:ext cx="248349" cy="619920"/>
        </a:xfrm>
        <a:prstGeom prst="rect">
          <a:avLst/>
        </a:prstGeom>
      </dsp:spPr>
      <dsp:txXfrm>
        <a:off x="0" y="2938360"/>
        <a:ext cx="248349" cy="619920"/>
      </dsp:txXfrm>
    </dsp:sp>
    <dsp:sp modelId="{09CBCBA7-E2EE-4654-BCFB-AB2C2D77E66B}">
      <dsp:nvSpPr>
        <dsp:cNvPr id="15" name="矩形 14" hidden="1"/>
        <dsp:cNvSpPr/>
      </dsp:nvSpPr>
      <dsp:spPr>
        <a:xfrm>
          <a:off x="0" y="3890920"/>
          <a:ext cx="248349" cy="619920"/>
        </a:xfrm>
        <a:prstGeom prst="rect">
          <a:avLst/>
        </a:prstGeom>
      </dsp:spPr>
      <dsp:txXfrm>
        <a:off x="0" y="3890920"/>
        <a:ext cx="248349" cy="619920"/>
      </dsp:txXfrm>
    </dsp:sp>
  </dsp:spTree>
</dsp:drawing>
</file>

<file path=ppt/diagrams/drawing3.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4966970" cy="4810760"/>
        <a:chOff x="0" y="0"/>
        <a:chExt cx="4966970" cy="4810760"/>
      </a:xfrm>
    </dsp:grpSpPr>
    <dsp:sp modelId="{6A890C83-B350-4643-B712-4EFFC2D0B697}">
      <dsp:nvSpPr>
        <dsp:cNvPr id="5" name="矩形 4"/>
        <dsp:cNvSpPr/>
      </dsp:nvSpPr>
      <dsp:spPr bwMode="white">
        <a:xfrm>
          <a:off x="0" y="390640"/>
          <a:ext cx="4966970" cy="529200"/>
        </a:xfrm>
        <a:prstGeom prst="rect">
          <a:avLst/>
        </a:prstGeom>
      </dsp:spPr>
      <dsp:style>
        <a:lnRef idx="2">
          <a:schemeClr val="accent1"/>
        </a:lnRef>
        <a:fillRef idx="1">
          <a:schemeClr val="lt1">
            <a:alpha val="90000"/>
          </a:schemeClr>
        </a:fillRef>
        <a:effectRef idx="0">
          <a:scrgbClr r="0" g="0" b="0"/>
        </a:effectRef>
        <a:fontRef idx="minor"/>
      </dsp:style>
      <dsp:txBody>
        <a:bodyPr vert="horz" wrap="square" lIns="385492" tIns="437388" rIns="385492" bIns="149352" anchor="t"/>
        <a:lstStyle>
          <a:lvl1pPr algn="l">
            <a:defRPr sz="2100"/>
          </a:lvl1pPr>
          <a:lvl2pPr marL="228600" indent="-228600" algn="l">
            <a:defRPr sz="2100"/>
          </a:lvl2pPr>
          <a:lvl3pPr marL="457200" indent="-228600" algn="l">
            <a:defRPr sz="2100"/>
          </a:lvl3pPr>
          <a:lvl4pPr marL="685800" indent="-228600" algn="l">
            <a:defRPr sz="2100"/>
          </a:lvl4pPr>
          <a:lvl5pPr marL="914400" indent="-228600" algn="l">
            <a:defRPr sz="2100"/>
          </a:lvl5pPr>
          <a:lvl6pPr marL="1143000" indent="-228600" algn="l">
            <a:defRPr sz="2100"/>
          </a:lvl6pPr>
          <a:lvl7pPr marL="1371600" indent="-228600" algn="l">
            <a:defRPr sz="2100"/>
          </a:lvl7pPr>
          <a:lvl8pPr marL="1600200" indent="-228600" algn="l">
            <a:defRPr sz="2100"/>
          </a:lvl8pPr>
          <a:lvl9pPr marL="1828800" indent="-228600" algn="l">
            <a:defRPr sz="2100"/>
          </a:lvl9pPr>
        </a:lstStyle>
        <a:p>
          <a:pPr lvl="1" algn="ctr">
            <a:lnSpc>
              <a:spcPct val="100000"/>
            </a:lnSpc>
            <a:spcBef>
              <a:spcPct val="0"/>
            </a:spcBef>
            <a:spcAft>
              <a:spcPct val="15000"/>
            </a:spcAft>
            <a:buChar char="•"/>
          </a:pPr>
          <a:endParaRPr>
            <a:solidFill>
              <a:schemeClr val="dk1"/>
            </a:solidFill>
          </a:endParaRPr>
        </a:p>
      </dsp:txBody>
      <dsp:txXfrm>
        <a:off x="0" y="390640"/>
        <a:ext cx="4966970" cy="529200"/>
      </dsp:txXfrm>
    </dsp:sp>
    <dsp:sp modelId="{BD7F17D5-9B19-4D23-8CA4-F2234E8C012E}">
      <dsp:nvSpPr>
        <dsp:cNvPr id="4" name="圆角矩形 3"/>
        <dsp:cNvSpPr/>
      </dsp:nvSpPr>
      <dsp:spPr bwMode="white">
        <a:xfrm>
          <a:off x="248349" y="80680"/>
          <a:ext cx="3476879" cy="619920"/>
        </a:xfrm>
        <a:prstGeom prst="roundRect">
          <a:avLst/>
        </a:prstGeom>
      </dsp:spPr>
      <dsp:style>
        <a:lnRef idx="2">
          <a:schemeClr val="lt1"/>
        </a:lnRef>
        <a:fillRef idx="1">
          <a:schemeClr val="accent1"/>
        </a:fillRef>
        <a:effectRef idx="0">
          <a:scrgbClr r="0" g="0" b="0"/>
        </a:effectRef>
        <a:fontRef idx="minor">
          <a:schemeClr val="lt1"/>
        </a:fontRef>
      </dsp:style>
      <dsp:txBody>
        <a:bodyPr vert="horz" wrap="square" lIns="131417" tIns="0" rIns="131417" bIns="0" anchor="ctr"/>
        <a:lstStyle>
          <a:lvl1pPr algn="l">
            <a:defRPr sz="2100"/>
          </a:lvl1pPr>
          <a:lvl2pPr marL="171450" indent="-171450" algn="l">
            <a:defRPr sz="1600"/>
          </a:lvl2pPr>
          <a:lvl3pPr marL="342900" indent="-171450" algn="l">
            <a:defRPr sz="1600"/>
          </a:lvl3pPr>
          <a:lvl4pPr marL="514350" indent="-171450" algn="l">
            <a:defRPr sz="1600"/>
          </a:lvl4pPr>
          <a:lvl5pPr marL="685800" indent="-171450" algn="l">
            <a:defRPr sz="1600"/>
          </a:lvl5pPr>
          <a:lvl6pPr marL="857250" indent="-171450" algn="l">
            <a:defRPr sz="1600"/>
          </a:lvl6pPr>
          <a:lvl7pPr marL="1028700" indent="-171450" algn="l">
            <a:defRPr sz="1600"/>
          </a:lvl7pPr>
          <a:lvl8pPr marL="1200150" indent="-171450" algn="l">
            <a:defRPr sz="1600"/>
          </a:lvl8pPr>
          <a:lvl9pPr marL="1371600" indent="-171450" algn="l">
            <a:defRPr sz="1600"/>
          </a:lvl9pPr>
        </a:lstStyle>
        <a:p>
          <a:pPr lvl="0" algn="ctr">
            <a:lnSpc>
              <a:spcPct val="100000"/>
            </a:lnSpc>
            <a:spcBef>
              <a:spcPct val="0"/>
            </a:spcBef>
            <a:spcAft>
              <a:spcPct val="35000"/>
            </a:spcAft>
          </a:pPr>
          <a:r>
            <a:rPr lang="en-US" sz="3200" b="1">
              <a:latin typeface="Arial Bold" panose="020B0604020202090204" charset="0"/>
              <a:cs typeface="Arial Bold" panose="020B0604020202090204" charset="0"/>
            </a:rPr>
            <a:t>who</a:t>
          </a:r>
          <a:endParaRPr lang="en-US" sz="3200" b="1">
            <a:latin typeface="Arial Bold" panose="020B0604020202090204" charset="0"/>
            <a:cs typeface="Arial Bold" panose="020B0604020202090204" charset="0"/>
          </a:endParaRPr>
        </a:p>
      </dsp:txBody>
      <dsp:txXfrm>
        <a:off x="248349" y="80680"/>
        <a:ext cx="3476879" cy="619920"/>
      </dsp:txXfrm>
    </dsp:sp>
    <dsp:sp modelId="{D2E4814C-4817-4455-A588-D80411B8D12D}">
      <dsp:nvSpPr>
        <dsp:cNvPr id="8" name="矩形 7"/>
        <dsp:cNvSpPr/>
      </dsp:nvSpPr>
      <dsp:spPr bwMode="white">
        <a:xfrm>
          <a:off x="0" y="1343200"/>
          <a:ext cx="4966970" cy="529200"/>
        </a:xfrm>
        <a:prstGeom prst="rect">
          <a:avLst/>
        </a:prstGeom>
      </dsp:spPr>
      <dsp:style>
        <a:lnRef idx="2">
          <a:schemeClr val="accent1"/>
        </a:lnRef>
        <a:fillRef idx="1">
          <a:schemeClr val="lt1">
            <a:alpha val="90000"/>
          </a:schemeClr>
        </a:fillRef>
        <a:effectRef idx="0">
          <a:scrgbClr r="0" g="0" b="0"/>
        </a:effectRef>
        <a:fontRef idx="minor"/>
      </dsp:style>
      <dsp:txBody>
        <a:bodyPr vert="horz" wrap="square" lIns="385492" tIns="437388" rIns="385492" bIns="149352" anchor="t"/>
        <a:lstStyle>
          <a:lvl1pPr algn="l">
            <a:defRPr sz="2100"/>
          </a:lvl1pPr>
          <a:lvl2pPr marL="228600" indent="-228600" algn="l">
            <a:defRPr sz="2100"/>
          </a:lvl2pPr>
          <a:lvl3pPr marL="457200" indent="-228600" algn="l">
            <a:defRPr sz="2100"/>
          </a:lvl3pPr>
          <a:lvl4pPr marL="685800" indent="-228600" algn="l">
            <a:defRPr sz="2100"/>
          </a:lvl4pPr>
          <a:lvl5pPr marL="914400" indent="-228600" algn="l">
            <a:defRPr sz="2100"/>
          </a:lvl5pPr>
          <a:lvl6pPr marL="1143000" indent="-228600" algn="l">
            <a:defRPr sz="2100"/>
          </a:lvl6pPr>
          <a:lvl7pPr marL="1371600" indent="-228600" algn="l">
            <a:defRPr sz="2100"/>
          </a:lvl7pPr>
          <a:lvl8pPr marL="1600200" indent="-228600" algn="l">
            <a:defRPr sz="2100"/>
          </a:lvl8pPr>
          <a:lvl9pPr marL="1828800" indent="-228600" algn="l">
            <a:defRPr sz="2100"/>
          </a:lvl9pPr>
        </a:lstStyle>
        <a:p>
          <a:pPr lvl="1" algn="ctr">
            <a:lnSpc>
              <a:spcPct val="100000"/>
            </a:lnSpc>
            <a:spcBef>
              <a:spcPct val="0"/>
            </a:spcBef>
            <a:spcAft>
              <a:spcPct val="15000"/>
            </a:spcAft>
            <a:buChar char="•"/>
          </a:pPr>
          <a:endParaRPr>
            <a:solidFill>
              <a:schemeClr val="dk1"/>
            </a:solidFill>
          </a:endParaRPr>
        </a:p>
      </dsp:txBody>
      <dsp:txXfrm>
        <a:off x="0" y="1343200"/>
        <a:ext cx="4966970" cy="529200"/>
      </dsp:txXfrm>
    </dsp:sp>
    <dsp:sp modelId="{B2DB7D2E-CD15-4A6F-BA10-98388FF70AEC}">
      <dsp:nvSpPr>
        <dsp:cNvPr id="7" name="圆角矩形 6"/>
        <dsp:cNvSpPr/>
      </dsp:nvSpPr>
      <dsp:spPr bwMode="white">
        <a:xfrm>
          <a:off x="248349" y="1033240"/>
          <a:ext cx="3476879" cy="619920"/>
        </a:xfrm>
        <a:prstGeom prst="roundRect">
          <a:avLst/>
        </a:prstGeom>
      </dsp:spPr>
      <dsp:style>
        <a:lnRef idx="2">
          <a:schemeClr val="lt1"/>
        </a:lnRef>
        <a:fillRef idx="1">
          <a:schemeClr val="accent1"/>
        </a:fillRef>
        <a:effectRef idx="0">
          <a:scrgbClr r="0" g="0" b="0"/>
        </a:effectRef>
        <a:fontRef idx="minor">
          <a:schemeClr val="lt1"/>
        </a:fontRef>
      </dsp:style>
      <dsp:txBody>
        <a:bodyPr vert="horz" wrap="square" lIns="131417" tIns="0" rIns="131417" bIns="0" anchor="ctr"/>
        <a:lstStyle>
          <a:lvl1pPr algn="l">
            <a:defRPr sz="2100"/>
          </a:lvl1pPr>
          <a:lvl2pPr marL="171450" indent="-171450" algn="l">
            <a:defRPr sz="1600"/>
          </a:lvl2pPr>
          <a:lvl3pPr marL="342900" indent="-171450" algn="l">
            <a:defRPr sz="1600"/>
          </a:lvl3pPr>
          <a:lvl4pPr marL="514350" indent="-171450" algn="l">
            <a:defRPr sz="1600"/>
          </a:lvl4pPr>
          <a:lvl5pPr marL="685800" indent="-171450" algn="l">
            <a:defRPr sz="1600"/>
          </a:lvl5pPr>
          <a:lvl6pPr marL="857250" indent="-171450" algn="l">
            <a:defRPr sz="1600"/>
          </a:lvl6pPr>
          <a:lvl7pPr marL="1028700" indent="-171450" algn="l">
            <a:defRPr sz="1600"/>
          </a:lvl7pPr>
          <a:lvl8pPr marL="1200150" indent="-171450" algn="l">
            <a:defRPr sz="1600"/>
          </a:lvl8pPr>
          <a:lvl9pPr marL="1371600" indent="-171450" algn="l">
            <a:defRPr sz="1600"/>
          </a:lvl9pPr>
        </a:lstStyle>
        <a:p>
          <a:pPr lvl="0" algn="ctr">
            <a:lnSpc>
              <a:spcPct val="100000"/>
            </a:lnSpc>
            <a:spcBef>
              <a:spcPct val="0"/>
            </a:spcBef>
            <a:spcAft>
              <a:spcPct val="35000"/>
            </a:spcAft>
          </a:pPr>
          <a:r>
            <a:rPr lang="en-US" sz="3200" b="1">
              <a:latin typeface="Arial Bold" panose="020B0604020202090204" charset="0"/>
              <a:cs typeface="Arial Bold" panose="020B0604020202090204" charset="0"/>
            </a:rPr>
            <a:t>where</a:t>
          </a:r>
          <a:endParaRPr lang="en-US" sz="3200" b="1">
            <a:latin typeface="Arial Bold" panose="020B0604020202090204" charset="0"/>
            <a:cs typeface="Arial Bold" panose="020B0604020202090204" charset="0"/>
          </a:endParaRPr>
        </a:p>
      </dsp:txBody>
      <dsp:txXfrm>
        <a:off x="248349" y="1033240"/>
        <a:ext cx="3476879" cy="619920"/>
      </dsp:txXfrm>
    </dsp:sp>
    <dsp:sp modelId="{1F055725-8984-42CB-98CB-8E7728DD5EAB}">
      <dsp:nvSpPr>
        <dsp:cNvPr id="11" name="矩形 10"/>
        <dsp:cNvSpPr/>
      </dsp:nvSpPr>
      <dsp:spPr bwMode="white">
        <a:xfrm>
          <a:off x="0" y="2295760"/>
          <a:ext cx="4966970" cy="529200"/>
        </a:xfrm>
        <a:prstGeom prst="rect">
          <a:avLst/>
        </a:prstGeom>
      </dsp:spPr>
      <dsp:style>
        <a:lnRef idx="2">
          <a:schemeClr val="accent1"/>
        </a:lnRef>
        <a:fillRef idx="1">
          <a:schemeClr val="lt1">
            <a:alpha val="90000"/>
          </a:schemeClr>
        </a:fillRef>
        <a:effectRef idx="0">
          <a:scrgbClr r="0" g="0" b="0"/>
        </a:effectRef>
        <a:fontRef idx="minor"/>
      </dsp:style>
      <dsp:txBody>
        <a:bodyPr vert="horz" wrap="square" lIns="385492" tIns="437388" rIns="385492" bIns="149352" anchor="t"/>
        <a:lstStyle>
          <a:lvl1pPr algn="l">
            <a:defRPr sz="2100"/>
          </a:lvl1pPr>
          <a:lvl2pPr marL="228600" indent="-228600" algn="l">
            <a:defRPr sz="2100"/>
          </a:lvl2pPr>
          <a:lvl3pPr marL="457200" indent="-228600" algn="l">
            <a:defRPr sz="2100"/>
          </a:lvl3pPr>
          <a:lvl4pPr marL="685800" indent="-228600" algn="l">
            <a:defRPr sz="2100"/>
          </a:lvl4pPr>
          <a:lvl5pPr marL="914400" indent="-228600" algn="l">
            <a:defRPr sz="2100"/>
          </a:lvl5pPr>
          <a:lvl6pPr marL="1143000" indent="-228600" algn="l">
            <a:defRPr sz="2100"/>
          </a:lvl6pPr>
          <a:lvl7pPr marL="1371600" indent="-228600" algn="l">
            <a:defRPr sz="2100"/>
          </a:lvl7pPr>
          <a:lvl8pPr marL="1600200" indent="-228600" algn="l">
            <a:defRPr sz="2100"/>
          </a:lvl8pPr>
          <a:lvl9pPr marL="1828800" indent="-228600" algn="l">
            <a:defRPr sz="2100"/>
          </a:lvl9pPr>
        </a:lstStyle>
        <a:p>
          <a:pPr lvl="1" algn="ctr">
            <a:lnSpc>
              <a:spcPct val="100000"/>
            </a:lnSpc>
            <a:spcBef>
              <a:spcPct val="0"/>
            </a:spcBef>
            <a:spcAft>
              <a:spcPct val="15000"/>
            </a:spcAft>
            <a:buChar char="•"/>
          </a:pPr>
          <a:endParaRPr>
            <a:solidFill>
              <a:schemeClr val="dk1"/>
            </a:solidFill>
          </a:endParaRPr>
        </a:p>
      </dsp:txBody>
      <dsp:txXfrm>
        <a:off x="0" y="2295760"/>
        <a:ext cx="4966970" cy="529200"/>
      </dsp:txXfrm>
    </dsp:sp>
    <dsp:sp modelId="{D0971512-D8E1-4E4B-89F4-FF2EB164C196}">
      <dsp:nvSpPr>
        <dsp:cNvPr id="10" name="圆角矩形 9"/>
        <dsp:cNvSpPr/>
      </dsp:nvSpPr>
      <dsp:spPr bwMode="white">
        <a:xfrm>
          <a:off x="248349" y="1985800"/>
          <a:ext cx="3476879" cy="619920"/>
        </a:xfrm>
        <a:prstGeom prst="roundRect">
          <a:avLst/>
        </a:prstGeom>
      </dsp:spPr>
      <dsp:style>
        <a:lnRef idx="2">
          <a:schemeClr val="lt1"/>
        </a:lnRef>
        <a:fillRef idx="1">
          <a:schemeClr val="accent1"/>
        </a:fillRef>
        <a:effectRef idx="0">
          <a:scrgbClr r="0" g="0" b="0"/>
        </a:effectRef>
        <a:fontRef idx="minor">
          <a:schemeClr val="lt1"/>
        </a:fontRef>
      </dsp:style>
      <dsp:txBody>
        <a:bodyPr vert="horz" wrap="square" lIns="131417" tIns="0" rIns="131417" bIns="0" anchor="ctr"/>
        <a:lstStyle>
          <a:lvl1pPr algn="l">
            <a:defRPr sz="2100"/>
          </a:lvl1pPr>
          <a:lvl2pPr marL="171450" indent="-171450" algn="l">
            <a:defRPr sz="1600"/>
          </a:lvl2pPr>
          <a:lvl3pPr marL="342900" indent="-171450" algn="l">
            <a:defRPr sz="1600"/>
          </a:lvl3pPr>
          <a:lvl4pPr marL="514350" indent="-171450" algn="l">
            <a:defRPr sz="1600"/>
          </a:lvl4pPr>
          <a:lvl5pPr marL="685800" indent="-171450" algn="l">
            <a:defRPr sz="1600"/>
          </a:lvl5pPr>
          <a:lvl6pPr marL="857250" indent="-171450" algn="l">
            <a:defRPr sz="1600"/>
          </a:lvl6pPr>
          <a:lvl7pPr marL="1028700" indent="-171450" algn="l">
            <a:defRPr sz="1600"/>
          </a:lvl7pPr>
          <a:lvl8pPr marL="1200150" indent="-171450" algn="l">
            <a:defRPr sz="1600"/>
          </a:lvl8pPr>
          <a:lvl9pPr marL="1371600" indent="-171450" algn="l">
            <a:defRPr sz="1600"/>
          </a:lvl9pPr>
        </a:lstStyle>
        <a:p>
          <a:pPr lvl="0" algn="ctr">
            <a:lnSpc>
              <a:spcPct val="100000"/>
            </a:lnSpc>
            <a:spcBef>
              <a:spcPct val="0"/>
            </a:spcBef>
            <a:spcAft>
              <a:spcPct val="35000"/>
            </a:spcAft>
          </a:pPr>
          <a:r>
            <a:rPr lang="en-US" altLang="zh-CN" sz="3200" b="1">
              <a:latin typeface="Arial Bold" panose="020B0604020202090204" charset="0"/>
              <a:cs typeface="Arial Bold" panose="020B0604020202090204" charset="0"/>
            </a:rPr>
            <a:t>when</a:t>
          </a:r>
          <a:endParaRPr lang="en-US" altLang="zh-CN" sz="3200" b="1">
            <a:latin typeface="Arial Bold" panose="020B0604020202090204" charset="0"/>
            <a:cs typeface="Arial Bold" panose="020B0604020202090204" charset="0"/>
          </a:endParaRPr>
        </a:p>
      </dsp:txBody>
      <dsp:txXfrm>
        <a:off x="248349" y="1985800"/>
        <a:ext cx="3476879" cy="619920"/>
      </dsp:txXfrm>
    </dsp:sp>
    <dsp:sp modelId="{FB20FF5F-D131-4A8A-AEBC-01A2B84D6655}">
      <dsp:nvSpPr>
        <dsp:cNvPr id="14" name="矩形 13"/>
        <dsp:cNvSpPr/>
      </dsp:nvSpPr>
      <dsp:spPr bwMode="white">
        <a:xfrm>
          <a:off x="0" y="3248320"/>
          <a:ext cx="4966970" cy="529200"/>
        </a:xfrm>
        <a:prstGeom prst="rect">
          <a:avLst/>
        </a:prstGeom>
      </dsp:spPr>
      <dsp:style>
        <a:lnRef idx="2">
          <a:schemeClr val="accent1"/>
        </a:lnRef>
        <a:fillRef idx="1">
          <a:schemeClr val="lt1">
            <a:alpha val="90000"/>
          </a:schemeClr>
        </a:fillRef>
        <a:effectRef idx="0">
          <a:scrgbClr r="0" g="0" b="0"/>
        </a:effectRef>
        <a:fontRef idx="minor"/>
      </dsp:style>
      <dsp:txBody>
        <a:bodyPr vert="horz" wrap="square" lIns="385492" tIns="437388" rIns="385492" bIns="149352" anchor="t"/>
        <a:lstStyle>
          <a:lvl1pPr algn="l">
            <a:defRPr sz="2100"/>
          </a:lvl1pPr>
          <a:lvl2pPr marL="228600" indent="-228600" algn="l">
            <a:defRPr sz="2100"/>
          </a:lvl2pPr>
          <a:lvl3pPr marL="457200" indent="-228600" algn="l">
            <a:defRPr sz="2100"/>
          </a:lvl3pPr>
          <a:lvl4pPr marL="685800" indent="-228600" algn="l">
            <a:defRPr sz="2100"/>
          </a:lvl4pPr>
          <a:lvl5pPr marL="914400" indent="-228600" algn="l">
            <a:defRPr sz="2100"/>
          </a:lvl5pPr>
          <a:lvl6pPr marL="1143000" indent="-228600" algn="l">
            <a:defRPr sz="2100"/>
          </a:lvl6pPr>
          <a:lvl7pPr marL="1371600" indent="-228600" algn="l">
            <a:defRPr sz="2100"/>
          </a:lvl7pPr>
          <a:lvl8pPr marL="1600200" indent="-228600" algn="l">
            <a:defRPr sz="2100"/>
          </a:lvl8pPr>
          <a:lvl9pPr marL="1828800" indent="-228600" algn="l">
            <a:defRPr sz="2100"/>
          </a:lvl9pPr>
        </a:lstStyle>
        <a:p>
          <a:pPr lvl="1" algn="ctr">
            <a:lnSpc>
              <a:spcPct val="100000"/>
            </a:lnSpc>
            <a:spcBef>
              <a:spcPct val="0"/>
            </a:spcBef>
            <a:spcAft>
              <a:spcPct val="15000"/>
            </a:spcAft>
            <a:buChar char="•"/>
          </a:pPr>
          <a:endParaRPr>
            <a:solidFill>
              <a:schemeClr val="dk1"/>
            </a:solidFill>
          </a:endParaRPr>
        </a:p>
      </dsp:txBody>
      <dsp:txXfrm>
        <a:off x="0" y="3248320"/>
        <a:ext cx="4966970" cy="529200"/>
      </dsp:txXfrm>
    </dsp:sp>
    <dsp:sp modelId="{DD07B078-3354-4F1B-9438-E4F95C4B43A6}">
      <dsp:nvSpPr>
        <dsp:cNvPr id="13" name="圆角矩形 12"/>
        <dsp:cNvSpPr/>
      </dsp:nvSpPr>
      <dsp:spPr bwMode="white">
        <a:xfrm>
          <a:off x="248349" y="2938360"/>
          <a:ext cx="3476879" cy="619920"/>
        </a:xfrm>
        <a:prstGeom prst="roundRect">
          <a:avLst/>
        </a:prstGeom>
      </dsp:spPr>
      <dsp:style>
        <a:lnRef idx="2">
          <a:schemeClr val="lt1"/>
        </a:lnRef>
        <a:fillRef idx="1">
          <a:schemeClr val="accent1"/>
        </a:fillRef>
        <a:effectRef idx="0">
          <a:scrgbClr r="0" g="0" b="0"/>
        </a:effectRef>
        <a:fontRef idx="minor">
          <a:schemeClr val="lt1"/>
        </a:fontRef>
      </dsp:style>
      <dsp:txBody>
        <a:bodyPr vert="horz" wrap="square" lIns="131417" tIns="0" rIns="131417" bIns="0" anchor="ctr"/>
        <a:lstStyle>
          <a:lvl1pPr algn="l">
            <a:defRPr sz="2100"/>
          </a:lvl1pPr>
          <a:lvl2pPr marL="171450" indent="-171450" algn="l">
            <a:defRPr sz="1600"/>
          </a:lvl2pPr>
          <a:lvl3pPr marL="342900" indent="-171450" algn="l">
            <a:defRPr sz="1600"/>
          </a:lvl3pPr>
          <a:lvl4pPr marL="514350" indent="-171450" algn="l">
            <a:defRPr sz="1600"/>
          </a:lvl4pPr>
          <a:lvl5pPr marL="685800" indent="-171450" algn="l">
            <a:defRPr sz="1600"/>
          </a:lvl5pPr>
          <a:lvl6pPr marL="857250" indent="-171450" algn="l">
            <a:defRPr sz="1600"/>
          </a:lvl6pPr>
          <a:lvl7pPr marL="1028700" indent="-171450" algn="l">
            <a:defRPr sz="1600"/>
          </a:lvl7pPr>
          <a:lvl8pPr marL="1200150" indent="-171450" algn="l">
            <a:defRPr sz="1600"/>
          </a:lvl8pPr>
          <a:lvl9pPr marL="1371600" indent="-171450" algn="l">
            <a:defRPr sz="1600"/>
          </a:lvl9pPr>
        </a:lstStyle>
        <a:p>
          <a:pPr lvl="0" algn="ctr">
            <a:lnSpc>
              <a:spcPct val="100000"/>
            </a:lnSpc>
            <a:spcBef>
              <a:spcPct val="0"/>
            </a:spcBef>
            <a:spcAft>
              <a:spcPct val="35000"/>
            </a:spcAft>
          </a:pPr>
          <a:r>
            <a:rPr lang="en-US" altLang="zh-CN" sz="3200" b="1">
              <a:latin typeface="Arial Bold" panose="020B0604020202090204" charset="0"/>
              <a:cs typeface="Arial Bold" panose="020B0604020202090204" charset="0"/>
            </a:rPr>
            <a:t>what</a:t>
          </a:r>
          <a:endParaRPr lang="en-US" altLang="zh-CN" sz="3200" b="1">
            <a:latin typeface="Arial Bold" panose="020B0604020202090204" charset="0"/>
            <a:cs typeface="Arial Bold" panose="020B0604020202090204" charset="0"/>
          </a:endParaRPr>
        </a:p>
      </dsp:txBody>
      <dsp:txXfrm>
        <a:off x="248349" y="2938360"/>
        <a:ext cx="3476879" cy="619920"/>
      </dsp:txXfrm>
    </dsp:sp>
    <dsp:sp modelId="{F855875C-E8B4-4273-8C6C-6A8EC3091B3C}">
      <dsp:nvSpPr>
        <dsp:cNvPr id="17" name="矩形 16"/>
        <dsp:cNvSpPr/>
      </dsp:nvSpPr>
      <dsp:spPr bwMode="white">
        <a:xfrm>
          <a:off x="0" y="4200880"/>
          <a:ext cx="4966970" cy="529200"/>
        </a:xfrm>
        <a:prstGeom prst="rect">
          <a:avLst/>
        </a:prstGeom>
      </dsp:spPr>
      <dsp:style>
        <a:lnRef idx="2">
          <a:schemeClr val="accent1"/>
        </a:lnRef>
        <a:fillRef idx="1">
          <a:schemeClr val="lt1">
            <a:alpha val="90000"/>
          </a:schemeClr>
        </a:fillRef>
        <a:effectRef idx="0">
          <a:scrgbClr r="0" g="0" b="0"/>
        </a:effectRef>
        <a:fontRef idx="minor"/>
      </dsp:style>
      <dsp:txBody>
        <a:bodyPr vert="horz" wrap="square" lIns="385492" tIns="437388" rIns="385492" bIns="149352" anchor="t"/>
        <a:lstStyle>
          <a:lvl1pPr algn="l">
            <a:defRPr sz="2100"/>
          </a:lvl1pPr>
          <a:lvl2pPr marL="228600" indent="-228600" algn="l">
            <a:defRPr sz="2100"/>
          </a:lvl2pPr>
          <a:lvl3pPr marL="457200" indent="-228600" algn="l">
            <a:defRPr sz="2100"/>
          </a:lvl3pPr>
          <a:lvl4pPr marL="685800" indent="-228600" algn="l">
            <a:defRPr sz="2100"/>
          </a:lvl4pPr>
          <a:lvl5pPr marL="914400" indent="-228600" algn="l">
            <a:defRPr sz="2100"/>
          </a:lvl5pPr>
          <a:lvl6pPr marL="1143000" indent="-228600" algn="l">
            <a:defRPr sz="2100"/>
          </a:lvl6pPr>
          <a:lvl7pPr marL="1371600" indent="-228600" algn="l">
            <a:defRPr sz="2100"/>
          </a:lvl7pPr>
          <a:lvl8pPr marL="1600200" indent="-228600" algn="l">
            <a:defRPr sz="2100"/>
          </a:lvl8pPr>
          <a:lvl9pPr marL="1828800" indent="-228600" algn="l">
            <a:defRPr sz="2100"/>
          </a:lvl9pPr>
        </a:lstStyle>
        <a:p>
          <a:pPr lvl="1" algn="ctr">
            <a:lnSpc>
              <a:spcPct val="100000"/>
            </a:lnSpc>
            <a:spcBef>
              <a:spcPct val="0"/>
            </a:spcBef>
            <a:spcAft>
              <a:spcPct val="15000"/>
            </a:spcAft>
            <a:buChar char="•"/>
          </a:pPr>
          <a:endParaRPr>
            <a:solidFill>
              <a:schemeClr val="dk1"/>
            </a:solidFill>
          </a:endParaRPr>
        </a:p>
      </dsp:txBody>
      <dsp:txXfrm>
        <a:off x="0" y="4200880"/>
        <a:ext cx="4966970" cy="529200"/>
      </dsp:txXfrm>
    </dsp:sp>
    <dsp:sp modelId="{F8B30F84-9FC1-4455-B8FC-CA5DC2189586}">
      <dsp:nvSpPr>
        <dsp:cNvPr id="16" name="圆角矩形 15"/>
        <dsp:cNvSpPr/>
      </dsp:nvSpPr>
      <dsp:spPr bwMode="white">
        <a:xfrm>
          <a:off x="248349" y="3890920"/>
          <a:ext cx="3476879" cy="619920"/>
        </a:xfrm>
        <a:prstGeom prst="roundRect">
          <a:avLst/>
        </a:prstGeom>
      </dsp:spPr>
      <dsp:style>
        <a:lnRef idx="2">
          <a:schemeClr val="lt1"/>
        </a:lnRef>
        <a:fillRef idx="1">
          <a:schemeClr val="accent1"/>
        </a:fillRef>
        <a:effectRef idx="0">
          <a:scrgbClr r="0" g="0" b="0"/>
        </a:effectRef>
        <a:fontRef idx="minor">
          <a:schemeClr val="lt1"/>
        </a:fontRef>
      </dsp:style>
      <dsp:txBody>
        <a:bodyPr vert="horz" wrap="square" lIns="131417" tIns="0" rIns="131417" bIns="0" anchor="ctr"/>
        <a:lstStyle>
          <a:lvl1pPr algn="l">
            <a:defRPr sz="2100"/>
          </a:lvl1pPr>
          <a:lvl2pPr marL="171450" indent="-171450" algn="l">
            <a:defRPr sz="1600"/>
          </a:lvl2pPr>
          <a:lvl3pPr marL="342900" indent="-171450" algn="l">
            <a:defRPr sz="1600"/>
          </a:lvl3pPr>
          <a:lvl4pPr marL="514350" indent="-171450" algn="l">
            <a:defRPr sz="1600"/>
          </a:lvl4pPr>
          <a:lvl5pPr marL="685800" indent="-171450" algn="l">
            <a:defRPr sz="1600"/>
          </a:lvl5pPr>
          <a:lvl6pPr marL="857250" indent="-171450" algn="l">
            <a:defRPr sz="1600"/>
          </a:lvl6pPr>
          <a:lvl7pPr marL="1028700" indent="-171450" algn="l">
            <a:defRPr sz="1600"/>
          </a:lvl7pPr>
          <a:lvl8pPr marL="1200150" indent="-171450" algn="l">
            <a:defRPr sz="1600"/>
          </a:lvl8pPr>
          <a:lvl9pPr marL="1371600" indent="-171450" algn="l">
            <a:defRPr sz="1600"/>
          </a:lvl9pPr>
        </a:lstStyle>
        <a:p>
          <a:pPr lvl="0" algn="ctr">
            <a:lnSpc>
              <a:spcPct val="100000"/>
            </a:lnSpc>
            <a:spcBef>
              <a:spcPct val="0"/>
            </a:spcBef>
            <a:spcAft>
              <a:spcPct val="35000"/>
            </a:spcAft>
          </a:pPr>
          <a:r>
            <a:rPr lang="en-US" altLang="zh-CN" sz="3200" b="1">
              <a:latin typeface="Arial Bold" panose="020B0604020202090204" charset="0"/>
              <a:cs typeface="Arial Bold" panose="020B0604020202090204" charset="0"/>
            </a:rPr>
            <a:t>why</a:t>
          </a:r>
          <a:endParaRPr lang="en-US" altLang="zh-CN" sz="3200" b="1">
            <a:latin typeface="Arial Bold" panose="020B0604020202090204" charset="0"/>
            <a:cs typeface="Arial Bold" panose="020B0604020202090204" charset="0"/>
          </a:endParaRPr>
        </a:p>
      </dsp:txBody>
      <dsp:txXfrm>
        <a:off x="248349" y="3890920"/>
        <a:ext cx="3476879" cy="619920"/>
      </dsp:txXfrm>
    </dsp:sp>
    <dsp:sp modelId="{85AE7048-71C4-48A6-9EA2-C764ABAB88A3}">
      <dsp:nvSpPr>
        <dsp:cNvPr id="3" name="矩形 2" hidden="1"/>
        <dsp:cNvSpPr/>
      </dsp:nvSpPr>
      <dsp:spPr>
        <a:xfrm>
          <a:off x="0" y="80680"/>
          <a:ext cx="248349" cy="619920"/>
        </a:xfrm>
        <a:prstGeom prst="rect">
          <a:avLst/>
        </a:prstGeom>
      </dsp:spPr>
      <dsp:txXfrm>
        <a:off x="0" y="80680"/>
        <a:ext cx="248349" cy="619920"/>
      </dsp:txXfrm>
    </dsp:sp>
    <dsp:sp modelId="{59960B58-EB15-40ED-8804-220713F13C02}">
      <dsp:nvSpPr>
        <dsp:cNvPr id="6" name="矩形 5" hidden="1"/>
        <dsp:cNvSpPr/>
      </dsp:nvSpPr>
      <dsp:spPr>
        <a:xfrm>
          <a:off x="0" y="1033240"/>
          <a:ext cx="248349" cy="619920"/>
        </a:xfrm>
        <a:prstGeom prst="rect">
          <a:avLst/>
        </a:prstGeom>
      </dsp:spPr>
      <dsp:txXfrm>
        <a:off x="0" y="1033240"/>
        <a:ext cx="248349" cy="619920"/>
      </dsp:txXfrm>
    </dsp:sp>
    <dsp:sp modelId="{58B158CB-C1D2-4676-88E6-6B3937A00A96}">
      <dsp:nvSpPr>
        <dsp:cNvPr id="9" name="矩形 8" hidden="1"/>
        <dsp:cNvSpPr/>
      </dsp:nvSpPr>
      <dsp:spPr>
        <a:xfrm>
          <a:off x="0" y="1985800"/>
          <a:ext cx="248349" cy="619920"/>
        </a:xfrm>
        <a:prstGeom prst="rect">
          <a:avLst/>
        </a:prstGeom>
      </dsp:spPr>
      <dsp:txXfrm>
        <a:off x="0" y="1985800"/>
        <a:ext cx="248349" cy="619920"/>
      </dsp:txXfrm>
    </dsp:sp>
    <dsp:sp modelId="{AEA4B341-6C57-43B8-BC42-9813D43D1335}">
      <dsp:nvSpPr>
        <dsp:cNvPr id="12" name="矩形 11" hidden="1"/>
        <dsp:cNvSpPr/>
      </dsp:nvSpPr>
      <dsp:spPr>
        <a:xfrm>
          <a:off x="0" y="2938360"/>
          <a:ext cx="248349" cy="619920"/>
        </a:xfrm>
        <a:prstGeom prst="rect">
          <a:avLst/>
        </a:prstGeom>
      </dsp:spPr>
      <dsp:txXfrm>
        <a:off x="0" y="2938360"/>
        <a:ext cx="248349" cy="619920"/>
      </dsp:txXfrm>
    </dsp:sp>
    <dsp:sp modelId="{09CBCBA7-E2EE-4654-BCFB-AB2C2D77E66B}">
      <dsp:nvSpPr>
        <dsp:cNvPr id="15" name="矩形 14" hidden="1"/>
        <dsp:cNvSpPr/>
      </dsp:nvSpPr>
      <dsp:spPr>
        <a:xfrm>
          <a:off x="0" y="3890920"/>
          <a:ext cx="248349" cy="619920"/>
        </a:xfrm>
        <a:prstGeom prst="rect">
          <a:avLst/>
        </a:prstGeom>
      </dsp:spPr>
      <dsp:txXfrm>
        <a:off x="0" y="3890920"/>
        <a:ext cx="248349" cy="619920"/>
      </dsp:txXfrm>
    </dsp:sp>
  </dsp:spTree>
</dsp:drawing>
</file>

<file path=ppt/diagrams/drawing4.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4966970" cy="4810760"/>
        <a:chOff x="0" y="0"/>
        <a:chExt cx="4966970" cy="4810760"/>
      </a:xfrm>
    </dsp:grpSpPr>
    <dsp:sp modelId="{6A890C83-B350-4643-B712-4EFFC2D0B697}">
      <dsp:nvSpPr>
        <dsp:cNvPr id="5" name="矩形 4"/>
        <dsp:cNvSpPr/>
      </dsp:nvSpPr>
      <dsp:spPr bwMode="white">
        <a:xfrm>
          <a:off x="0" y="390640"/>
          <a:ext cx="4966970" cy="529200"/>
        </a:xfrm>
        <a:prstGeom prst="rect">
          <a:avLst/>
        </a:prstGeom>
      </dsp:spPr>
      <dsp:style>
        <a:lnRef idx="2">
          <a:schemeClr val="accent1"/>
        </a:lnRef>
        <a:fillRef idx="1">
          <a:schemeClr val="lt1">
            <a:alpha val="90000"/>
          </a:schemeClr>
        </a:fillRef>
        <a:effectRef idx="0">
          <a:scrgbClr r="0" g="0" b="0"/>
        </a:effectRef>
        <a:fontRef idx="minor"/>
      </dsp:style>
      <dsp:txBody>
        <a:bodyPr vert="horz" wrap="square" lIns="385492" tIns="437388" rIns="385492" bIns="149352" anchor="t"/>
        <a:lstStyle>
          <a:lvl1pPr algn="l">
            <a:defRPr sz="2100"/>
          </a:lvl1pPr>
          <a:lvl2pPr marL="228600" indent="-228600" algn="l">
            <a:defRPr sz="2100"/>
          </a:lvl2pPr>
          <a:lvl3pPr marL="457200" indent="-228600" algn="l">
            <a:defRPr sz="2100"/>
          </a:lvl3pPr>
          <a:lvl4pPr marL="685800" indent="-228600" algn="l">
            <a:defRPr sz="2100"/>
          </a:lvl4pPr>
          <a:lvl5pPr marL="914400" indent="-228600" algn="l">
            <a:defRPr sz="2100"/>
          </a:lvl5pPr>
          <a:lvl6pPr marL="1143000" indent="-228600" algn="l">
            <a:defRPr sz="2100"/>
          </a:lvl6pPr>
          <a:lvl7pPr marL="1371600" indent="-228600" algn="l">
            <a:defRPr sz="2100"/>
          </a:lvl7pPr>
          <a:lvl8pPr marL="1600200" indent="-228600" algn="l">
            <a:defRPr sz="2100"/>
          </a:lvl8pPr>
          <a:lvl9pPr marL="1828800" indent="-228600" algn="l">
            <a:defRPr sz="2100"/>
          </a:lvl9pPr>
        </a:lstStyle>
        <a:p>
          <a:pPr lvl="1" algn="ctr">
            <a:lnSpc>
              <a:spcPct val="100000"/>
            </a:lnSpc>
            <a:spcBef>
              <a:spcPct val="0"/>
            </a:spcBef>
            <a:spcAft>
              <a:spcPct val="15000"/>
            </a:spcAft>
            <a:buChar char="•"/>
          </a:pPr>
          <a:endParaRPr>
            <a:solidFill>
              <a:schemeClr val="dk1"/>
            </a:solidFill>
          </a:endParaRPr>
        </a:p>
      </dsp:txBody>
      <dsp:txXfrm>
        <a:off x="0" y="390640"/>
        <a:ext cx="4966970" cy="529200"/>
      </dsp:txXfrm>
    </dsp:sp>
    <dsp:sp modelId="{BD7F17D5-9B19-4D23-8CA4-F2234E8C012E}">
      <dsp:nvSpPr>
        <dsp:cNvPr id="4" name="圆角矩形 3"/>
        <dsp:cNvSpPr/>
      </dsp:nvSpPr>
      <dsp:spPr bwMode="white">
        <a:xfrm>
          <a:off x="248349" y="80680"/>
          <a:ext cx="3476879" cy="619920"/>
        </a:xfrm>
        <a:prstGeom prst="roundRect">
          <a:avLst/>
        </a:prstGeom>
      </dsp:spPr>
      <dsp:style>
        <a:lnRef idx="2">
          <a:schemeClr val="lt1"/>
        </a:lnRef>
        <a:fillRef idx="1">
          <a:schemeClr val="accent1"/>
        </a:fillRef>
        <a:effectRef idx="0">
          <a:scrgbClr r="0" g="0" b="0"/>
        </a:effectRef>
        <a:fontRef idx="minor">
          <a:schemeClr val="lt1"/>
        </a:fontRef>
      </dsp:style>
      <dsp:txBody>
        <a:bodyPr vert="horz" wrap="square" lIns="131417" tIns="0" rIns="131417" bIns="0" anchor="ctr"/>
        <a:lstStyle>
          <a:lvl1pPr algn="l">
            <a:defRPr sz="2100"/>
          </a:lvl1pPr>
          <a:lvl2pPr marL="171450" indent="-171450" algn="l">
            <a:defRPr sz="1600"/>
          </a:lvl2pPr>
          <a:lvl3pPr marL="342900" indent="-171450" algn="l">
            <a:defRPr sz="1600"/>
          </a:lvl3pPr>
          <a:lvl4pPr marL="514350" indent="-171450" algn="l">
            <a:defRPr sz="1600"/>
          </a:lvl4pPr>
          <a:lvl5pPr marL="685800" indent="-171450" algn="l">
            <a:defRPr sz="1600"/>
          </a:lvl5pPr>
          <a:lvl6pPr marL="857250" indent="-171450" algn="l">
            <a:defRPr sz="1600"/>
          </a:lvl6pPr>
          <a:lvl7pPr marL="1028700" indent="-171450" algn="l">
            <a:defRPr sz="1600"/>
          </a:lvl7pPr>
          <a:lvl8pPr marL="1200150" indent="-171450" algn="l">
            <a:defRPr sz="1600"/>
          </a:lvl8pPr>
          <a:lvl9pPr marL="1371600" indent="-171450" algn="l">
            <a:defRPr sz="1600"/>
          </a:lvl9pPr>
        </a:lstStyle>
        <a:p>
          <a:pPr lvl="0" algn="ctr">
            <a:lnSpc>
              <a:spcPct val="100000"/>
            </a:lnSpc>
            <a:spcBef>
              <a:spcPct val="0"/>
            </a:spcBef>
            <a:spcAft>
              <a:spcPct val="35000"/>
            </a:spcAft>
          </a:pPr>
          <a:r>
            <a:rPr lang="en-US" sz="3200" b="1">
              <a:latin typeface="Arial Bold" panose="020B0604020202090204" charset="0"/>
              <a:cs typeface="Arial Bold" panose="020B0604020202090204" charset="0"/>
            </a:rPr>
            <a:t>who</a:t>
          </a:r>
          <a:endParaRPr lang="en-US" sz="3200" b="1">
            <a:latin typeface="Arial Bold" panose="020B0604020202090204" charset="0"/>
            <a:cs typeface="Arial Bold" panose="020B0604020202090204" charset="0"/>
          </a:endParaRPr>
        </a:p>
      </dsp:txBody>
      <dsp:txXfrm>
        <a:off x="248349" y="80680"/>
        <a:ext cx="3476879" cy="619920"/>
      </dsp:txXfrm>
    </dsp:sp>
    <dsp:sp modelId="{D2E4814C-4817-4455-A588-D80411B8D12D}">
      <dsp:nvSpPr>
        <dsp:cNvPr id="8" name="矩形 7"/>
        <dsp:cNvSpPr/>
      </dsp:nvSpPr>
      <dsp:spPr bwMode="white">
        <a:xfrm>
          <a:off x="0" y="1343200"/>
          <a:ext cx="4966970" cy="529200"/>
        </a:xfrm>
        <a:prstGeom prst="rect">
          <a:avLst/>
        </a:prstGeom>
      </dsp:spPr>
      <dsp:style>
        <a:lnRef idx="2">
          <a:schemeClr val="accent1"/>
        </a:lnRef>
        <a:fillRef idx="1">
          <a:schemeClr val="lt1">
            <a:alpha val="90000"/>
          </a:schemeClr>
        </a:fillRef>
        <a:effectRef idx="0">
          <a:scrgbClr r="0" g="0" b="0"/>
        </a:effectRef>
        <a:fontRef idx="minor"/>
      </dsp:style>
      <dsp:txBody>
        <a:bodyPr vert="horz" wrap="square" lIns="385492" tIns="437388" rIns="385492" bIns="149352" anchor="t"/>
        <a:lstStyle>
          <a:lvl1pPr algn="l">
            <a:defRPr sz="2100"/>
          </a:lvl1pPr>
          <a:lvl2pPr marL="228600" indent="-228600" algn="l">
            <a:defRPr sz="2100"/>
          </a:lvl2pPr>
          <a:lvl3pPr marL="457200" indent="-228600" algn="l">
            <a:defRPr sz="2100"/>
          </a:lvl3pPr>
          <a:lvl4pPr marL="685800" indent="-228600" algn="l">
            <a:defRPr sz="2100"/>
          </a:lvl4pPr>
          <a:lvl5pPr marL="914400" indent="-228600" algn="l">
            <a:defRPr sz="2100"/>
          </a:lvl5pPr>
          <a:lvl6pPr marL="1143000" indent="-228600" algn="l">
            <a:defRPr sz="2100"/>
          </a:lvl6pPr>
          <a:lvl7pPr marL="1371600" indent="-228600" algn="l">
            <a:defRPr sz="2100"/>
          </a:lvl7pPr>
          <a:lvl8pPr marL="1600200" indent="-228600" algn="l">
            <a:defRPr sz="2100"/>
          </a:lvl8pPr>
          <a:lvl9pPr marL="1828800" indent="-228600" algn="l">
            <a:defRPr sz="2100"/>
          </a:lvl9pPr>
        </a:lstStyle>
        <a:p>
          <a:pPr lvl="1" algn="ctr">
            <a:lnSpc>
              <a:spcPct val="100000"/>
            </a:lnSpc>
            <a:spcBef>
              <a:spcPct val="0"/>
            </a:spcBef>
            <a:spcAft>
              <a:spcPct val="15000"/>
            </a:spcAft>
            <a:buChar char="•"/>
          </a:pPr>
          <a:endParaRPr>
            <a:solidFill>
              <a:schemeClr val="dk1"/>
            </a:solidFill>
          </a:endParaRPr>
        </a:p>
      </dsp:txBody>
      <dsp:txXfrm>
        <a:off x="0" y="1343200"/>
        <a:ext cx="4966970" cy="529200"/>
      </dsp:txXfrm>
    </dsp:sp>
    <dsp:sp modelId="{B2DB7D2E-CD15-4A6F-BA10-98388FF70AEC}">
      <dsp:nvSpPr>
        <dsp:cNvPr id="7" name="圆角矩形 6"/>
        <dsp:cNvSpPr/>
      </dsp:nvSpPr>
      <dsp:spPr bwMode="white">
        <a:xfrm>
          <a:off x="248349" y="1033240"/>
          <a:ext cx="3476879" cy="619920"/>
        </a:xfrm>
        <a:prstGeom prst="roundRect">
          <a:avLst/>
        </a:prstGeom>
      </dsp:spPr>
      <dsp:style>
        <a:lnRef idx="2">
          <a:schemeClr val="lt1"/>
        </a:lnRef>
        <a:fillRef idx="1">
          <a:schemeClr val="accent1"/>
        </a:fillRef>
        <a:effectRef idx="0">
          <a:scrgbClr r="0" g="0" b="0"/>
        </a:effectRef>
        <a:fontRef idx="minor">
          <a:schemeClr val="lt1"/>
        </a:fontRef>
      </dsp:style>
      <dsp:txBody>
        <a:bodyPr vert="horz" wrap="square" lIns="131417" tIns="0" rIns="131417" bIns="0" anchor="ctr"/>
        <a:lstStyle>
          <a:lvl1pPr algn="l">
            <a:defRPr sz="2100"/>
          </a:lvl1pPr>
          <a:lvl2pPr marL="171450" indent="-171450" algn="l">
            <a:defRPr sz="1600"/>
          </a:lvl2pPr>
          <a:lvl3pPr marL="342900" indent="-171450" algn="l">
            <a:defRPr sz="1600"/>
          </a:lvl3pPr>
          <a:lvl4pPr marL="514350" indent="-171450" algn="l">
            <a:defRPr sz="1600"/>
          </a:lvl4pPr>
          <a:lvl5pPr marL="685800" indent="-171450" algn="l">
            <a:defRPr sz="1600"/>
          </a:lvl5pPr>
          <a:lvl6pPr marL="857250" indent="-171450" algn="l">
            <a:defRPr sz="1600"/>
          </a:lvl6pPr>
          <a:lvl7pPr marL="1028700" indent="-171450" algn="l">
            <a:defRPr sz="1600"/>
          </a:lvl7pPr>
          <a:lvl8pPr marL="1200150" indent="-171450" algn="l">
            <a:defRPr sz="1600"/>
          </a:lvl8pPr>
          <a:lvl9pPr marL="1371600" indent="-171450" algn="l">
            <a:defRPr sz="1600"/>
          </a:lvl9pPr>
        </a:lstStyle>
        <a:p>
          <a:pPr lvl="0" algn="ctr">
            <a:lnSpc>
              <a:spcPct val="100000"/>
            </a:lnSpc>
            <a:spcBef>
              <a:spcPct val="0"/>
            </a:spcBef>
            <a:spcAft>
              <a:spcPct val="35000"/>
            </a:spcAft>
          </a:pPr>
          <a:r>
            <a:rPr lang="en-US" sz="3200" b="1">
              <a:latin typeface="Arial Bold" panose="020B0604020202090204" charset="0"/>
              <a:cs typeface="Arial Bold" panose="020B0604020202090204" charset="0"/>
            </a:rPr>
            <a:t>what</a:t>
          </a:r>
          <a:endParaRPr lang="en-US" sz="3200" b="1">
            <a:latin typeface="Arial Bold" panose="020B0604020202090204" charset="0"/>
            <a:cs typeface="Arial Bold" panose="020B0604020202090204" charset="0"/>
          </a:endParaRPr>
        </a:p>
      </dsp:txBody>
      <dsp:txXfrm>
        <a:off x="248349" y="1033240"/>
        <a:ext cx="3476879" cy="619920"/>
      </dsp:txXfrm>
    </dsp:sp>
    <dsp:sp modelId="{1F055725-8984-42CB-98CB-8E7728DD5EAB}">
      <dsp:nvSpPr>
        <dsp:cNvPr id="11" name="矩形 10"/>
        <dsp:cNvSpPr/>
      </dsp:nvSpPr>
      <dsp:spPr bwMode="white">
        <a:xfrm>
          <a:off x="0" y="2295760"/>
          <a:ext cx="4966970" cy="529200"/>
        </a:xfrm>
        <a:prstGeom prst="rect">
          <a:avLst/>
        </a:prstGeom>
      </dsp:spPr>
      <dsp:style>
        <a:lnRef idx="2">
          <a:schemeClr val="accent1"/>
        </a:lnRef>
        <a:fillRef idx="1">
          <a:schemeClr val="lt1">
            <a:alpha val="90000"/>
          </a:schemeClr>
        </a:fillRef>
        <a:effectRef idx="0">
          <a:scrgbClr r="0" g="0" b="0"/>
        </a:effectRef>
        <a:fontRef idx="minor"/>
      </dsp:style>
      <dsp:txBody>
        <a:bodyPr vert="horz" wrap="square" lIns="385492" tIns="437388" rIns="385492" bIns="149352" anchor="t"/>
        <a:lstStyle>
          <a:lvl1pPr algn="l">
            <a:defRPr sz="2100"/>
          </a:lvl1pPr>
          <a:lvl2pPr marL="228600" indent="-228600" algn="l">
            <a:defRPr sz="2100"/>
          </a:lvl2pPr>
          <a:lvl3pPr marL="457200" indent="-228600" algn="l">
            <a:defRPr sz="2100"/>
          </a:lvl3pPr>
          <a:lvl4pPr marL="685800" indent="-228600" algn="l">
            <a:defRPr sz="2100"/>
          </a:lvl4pPr>
          <a:lvl5pPr marL="914400" indent="-228600" algn="l">
            <a:defRPr sz="2100"/>
          </a:lvl5pPr>
          <a:lvl6pPr marL="1143000" indent="-228600" algn="l">
            <a:defRPr sz="2100"/>
          </a:lvl6pPr>
          <a:lvl7pPr marL="1371600" indent="-228600" algn="l">
            <a:defRPr sz="2100"/>
          </a:lvl7pPr>
          <a:lvl8pPr marL="1600200" indent="-228600" algn="l">
            <a:defRPr sz="2100"/>
          </a:lvl8pPr>
          <a:lvl9pPr marL="1828800" indent="-228600" algn="l">
            <a:defRPr sz="2100"/>
          </a:lvl9pPr>
        </a:lstStyle>
        <a:p>
          <a:pPr lvl="1" algn="ctr">
            <a:lnSpc>
              <a:spcPct val="100000"/>
            </a:lnSpc>
            <a:spcBef>
              <a:spcPct val="0"/>
            </a:spcBef>
            <a:spcAft>
              <a:spcPct val="15000"/>
            </a:spcAft>
            <a:buChar char="•"/>
          </a:pPr>
          <a:endParaRPr>
            <a:solidFill>
              <a:schemeClr val="dk1"/>
            </a:solidFill>
          </a:endParaRPr>
        </a:p>
      </dsp:txBody>
      <dsp:txXfrm>
        <a:off x="0" y="2295760"/>
        <a:ext cx="4966970" cy="529200"/>
      </dsp:txXfrm>
    </dsp:sp>
    <dsp:sp modelId="{D0971512-D8E1-4E4B-89F4-FF2EB164C196}">
      <dsp:nvSpPr>
        <dsp:cNvPr id="10" name="圆角矩形 9"/>
        <dsp:cNvSpPr/>
      </dsp:nvSpPr>
      <dsp:spPr bwMode="white">
        <a:xfrm>
          <a:off x="248349" y="1985800"/>
          <a:ext cx="3476879" cy="619920"/>
        </a:xfrm>
        <a:prstGeom prst="roundRect">
          <a:avLst/>
        </a:prstGeom>
      </dsp:spPr>
      <dsp:style>
        <a:lnRef idx="2">
          <a:schemeClr val="lt1"/>
        </a:lnRef>
        <a:fillRef idx="1">
          <a:schemeClr val="accent1"/>
        </a:fillRef>
        <a:effectRef idx="0">
          <a:scrgbClr r="0" g="0" b="0"/>
        </a:effectRef>
        <a:fontRef idx="minor">
          <a:schemeClr val="lt1"/>
        </a:fontRef>
      </dsp:style>
      <dsp:txBody>
        <a:bodyPr vert="horz" wrap="square" lIns="131417" tIns="0" rIns="131417" bIns="0" anchor="ctr"/>
        <a:lstStyle>
          <a:lvl1pPr algn="l">
            <a:defRPr sz="2100"/>
          </a:lvl1pPr>
          <a:lvl2pPr marL="171450" indent="-171450" algn="l">
            <a:defRPr sz="1600"/>
          </a:lvl2pPr>
          <a:lvl3pPr marL="342900" indent="-171450" algn="l">
            <a:defRPr sz="1600"/>
          </a:lvl3pPr>
          <a:lvl4pPr marL="514350" indent="-171450" algn="l">
            <a:defRPr sz="1600"/>
          </a:lvl4pPr>
          <a:lvl5pPr marL="685800" indent="-171450" algn="l">
            <a:defRPr sz="1600"/>
          </a:lvl5pPr>
          <a:lvl6pPr marL="857250" indent="-171450" algn="l">
            <a:defRPr sz="1600"/>
          </a:lvl6pPr>
          <a:lvl7pPr marL="1028700" indent="-171450" algn="l">
            <a:defRPr sz="1600"/>
          </a:lvl7pPr>
          <a:lvl8pPr marL="1200150" indent="-171450" algn="l">
            <a:defRPr sz="1600"/>
          </a:lvl8pPr>
          <a:lvl9pPr marL="1371600" indent="-171450" algn="l">
            <a:defRPr sz="1600"/>
          </a:lvl9pPr>
        </a:lstStyle>
        <a:p>
          <a:pPr lvl="0" algn="ctr">
            <a:lnSpc>
              <a:spcPct val="100000"/>
            </a:lnSpc>
            <a:spcBef>
              <a:spcPct val="0"/>
            </a:spcBef>
            <a:spcAft>
              <a:spcPct val="35000"/>
            </a:spcAft>
          </a:pPr>
          <a:r>
            <a:rPr lang="en-US" altLang="zh-CN" sz="3200" b="1">
              <a:latin typeface="Arial Bold" panose="020B0604020202090204" charset="0"/>
              <a:cs typeface="Arial Bold" panose="020B0604020202090204" charset="0"/>
            </a:rPr>
            <a:t>when</a:t>
          </a:r>
          <a:endParaRPr lang="en-US" altLang="zh-CN" sz="3200" b="1">
            <a:latin typeface="Arial Bold" panose="020B0604020202090204" charset="0"/>
            <a:cs typeface="Arial Bold" panose="020B0604020202090204" charset="0"/>
          </a:endParaRPr>
        </a:p>
      </dsp:txBody>
      <dsp:txXfrm>
        <a:off x="248349" y="1985800"/>
        <a:ext cx="3476879" cy="619920"/>
      </dsp:txXfrm>
    </dsp:sp>
    <dsp:sp modelId="{FB20FF5F-D131-4A8A-AEBC-01A2B84D6655}">
      <dsp:nvSpPr>
        <dsp:cNvPr id="14" name="矩形 13"/>
        <dsp:cNvSpPr/>
      </dsp:nvSpPr>
      <dsp:spPr bwMode="white">
        <a:xfrm>
          <a:off x="0" y="3248320"/>
          <a:ext cx="4966970" cy="529200"/>
        </a:xfrm>
        <a:prstGeom prst="rect">
          <a:avLst/>
        </a:prstGeom>
      </dsp:spPr>
      <dsp:style>
        <a:lnRef idx="2">
          <a:schemeClr val="accent1"/>
        </a:lnRef>
        <a:fillRef idx="1">
          <a:schemeClr val="lt1">
            <a:alpha val="90000"/>
          </a:schemeClr>
        </a:fillRef>
        <a:effectRef idx="0">
          <a:scrgbClr r="0" g="0" b="0"/>
        </a:effectRef>
        <a:fontRef idx="minor"/>
      </dsp:style>
      <dsp:txBody>
        <a:bodyPr vert="horz" wrap="square" lIns="385492" tIns="437388" rIns="385492" bIns="149352" anchor="t"/>
        <a:lstStyle>
          <a:lvl1pPr algn="l">
            <a:defRPr sz="2100"/>
          </a:lvl1pPr>
          <a:lvl2pPr marL="228600" indent="-228600" algn="l">
            <a:defRPr sz="2100"/>
          </a:lvl2pPr>
          <a:lvl3pPr marL="457200" indent="-228600" algn="l">
            <a:defRPr sz="2100"/>
          </a:lvl3pPr>
          <a:lvl4pPr marL="685800" indent="-228600" algn="l">
            <a:defRPr sz="2100"/>
          </a:lvl4pPr>
          <a:lvl5pPr marL="914400" indent="-228600" algn="l">
            <a:defRPr sz="2100"/>
          </a:lvl5pPr>
          <a:lvl6pPr marL="1143000" indent="-228600" algn="l">
            <a:defRPr sz="2100"/>
          </a:lvl6pPr>
          <a:lvl7pPr marL="1371600" indent="-228600" algn="l">
            <a:defRPr sz="2100"/>
          </a:lvl7pPr>
          <a:lvl8pPr marL="1600200" indent="-228600" algn="l">
            <a:defRPr sz="2100"/>
          </a:lvl8pPr>
          <a:lvl9pPr marL="1828800" indent="-228600" algn="l">
            <a:defRPr sz="2100"/>
          </a:lvl9pPr>
        </a:lstStyle>
        <a:p>
          <a:pPr lvl="1" algn="ctr">
            <a:lnSpc>
              <a:spcPct val="100000"/>
            </a:lnSpc>
            <a:spcBef>
              <a:spcPct val="0"/>
            </a:spcBef>
            <a:spcAft>
              <a:spcPct val="15000"/>
            </a:spcAft>
            <a:buChar char="•"/>
          </a:pPr>
          <a:endParaRPr>
            <a:solidFill>
              <a:schemeClr val="dk1"/>
            </a:solidFill>
          </a:endParaRPr>
        </a:p>
      </dsp:txBody>
      <dsp:txXfrm>
        <a:off x="0" y="3248320"/>
        <a:ext cx="4966970" cy="529200"/>
      </dsp:txXfrm>
    </dsp:sp>
    <dsp:sp modelId="{DD07B078-3354-4F1B-9438-E4F95C4B43A6}">
      <dsp:nvSpPr>
        <dsp:cNvPr id="13" name="圆角矩形 12"/>
        <dsp:cNvSpPr/>
      </dsp:nvSpPr>
      <dsp:spPr bwMode="white">
        <a:xfrm>
          <a:off x="248349" y="2938360"/>
          <a:ext cx="3476879" cy="619920"/>
        </a:xfrm>
        <a:prstGeom prst="roundRect">
          <a:avLst/>
        </a:prstGeom>
      </dsp:spPr>
      <dsp:style>
        <a:lnRef idx="2">
          <a:schemeClr val="lt1"/>
        </a:lnRef>
        <a:fillRef idx="1">
          <a:schemeClr val="accent1"/>
        </a:fillRef>
        <a:effectRef idx="0">
          <a:scrgbClr r="0" g="0" b="0"/>
        </a:effectRef>
        <a:fontRef idx="minor">
          <a:schemeClr val="lt1"/>
        </a:fontRef>
      </dsp:style>
      <dsp:txBody>
        <a:bodyPr vert="horz" wrap="square" lIns="131417" tIns="0" rIns="131417" bIns="0" anchor="ctr"/>
        <a:lstStyle>
          <a:lvl1pPr algn="l">
            <a:defRPr sz="2100"/>
          </a:lvl1pPr>
          <a:lvl2pPr marL="171450" indent="-171450" algn="l">
            <a:defRPr sz="1600"/>
          </a:lvl2pPr>
          <a:lvl3pPr marL="342900" indent="-171450" algn="l">
            <a:defRPr sz="1600"/>
          </a:lvl3pPr>
          <a:lvl4pPr marL="514350" indent="-171450" algn="l">
            <a:defRPr sz="1600"/>
          </a:lvl4pPr>
          <a:lvl5pPr marL="685800" indent="-171450" algn="l">
            <a:defRPr sz="1600"/>
          </a:lvl5pPr>
          <a:lvl6pPr marL="857250" indent="-171450" algn="l">
            <a:defRPr sz="1600"/>
          </a:lvl6pPr>
          <a:lvl7pPr marL="1028700" indent="-171450" algn="l">
            <a:defRPr sz="1600"/>
          </a:lvl7pPr>
          <a:lvl8pPr marL="1200150" indent="-171450" algn="l">
            <a:defRPr sz="1600"/>
          </a:lvl8pPr>
          <a:lvl9pPr marL="1371600" indent="-171450" algn="l">
            <a:defRPr sz="1600"/>
          </a:lvl9pPr>
        </a:lstStyle>
        <a:p>
          <a:pPr lvl="0" algn="ctr">
            <a:lnSpc>
              <a:spcPct val="100000"/>
            </a:lnSpc>
            <a:spcBef>
              <a:spcPct val="0"/>
            </a:spcBef>
            <a:spcAft>
              <a:spcPct val="35000"/>
            </a:spcAft>
          </a:pPr>
          <a:r>
            <a:rPr lang="en-US" altLang="zh-CN" sz="3200" b="1">
              <a:latin typeface="Arial Bold" panose="020B0604020202090204" charset="0"/>
              <a:cs typeface="Arial Bold" panose="020B0604020202090204" charset="0"/>
            </a:rPr>
            <a:t>where</a:t>
          </a:r>
          <a:endParaRPr lang="en-US" altLang="zh-CN" sz="3200" b="1">
            <a:latin typeface="Arial Bold" panose="020B0604020202090204" charset="0"/>
            <a:cs typeface="Arial Bold" panose="020B0604020202090204" charset="0"/>
          </a:endParaRPr>
        </a:p>
      </dsp:txBody>
      <dsp:txXfrm>
        <a:off x="248349" y="2938360"/>
        <a:ext cx="3476879" cy="619920"/>
      </dsp:txXfrm>
    </dsp:sp>
    <dsp:sp modelId="{F855875C-E8B4-4273-8C6C-6A8EC3091B3C}">
      <dsp:nvSpPr>
        <dsp:cNvPr id="17" name="矩形 16"/>
        <dsp:cNvSpPr/>
      </dsp:nvSpPr>
      <dsp:spPr bwMode="white">
        <a:xfrm>
          <a:off x="0" y="4200880"/>
          <a:ext cx="4966970" cy="529200"/>
        </a:xfrm>
        <a:prstGeom prst="rect">
          <a:avLst/>
        </a:prstGeom>
      </dsp:spPr>
      <dsp:style>
        <a:lnRef idx="2">
          <a:schemeClr val="accent1"/>
        </a:lnRef>
        <a:fillRef idx="1">
          <a:schemeClr val="lt1">
            <a:alpha val="90000"/>
          </a:schemeClr>
        </a:fillRef>
        <a:effectRef idx="0">
          <a:scrgbClr r="0" g="0" b="0"/>
        </a:effectRef>
        <a:fontRef idx="minor"/>
      </dsp:style>
      <dsp:txBody>
        <a:bodyPr vert="horz" wrap="square" lIns="385492" tIns="437388" rIns="385492" bIns="149352" anchor="t"/>
        <a:lstStyle>
          <a:lvl1pPr algn="l">
            <a:defRPr sz="2100"/>
          </a:lvl1pPr>
          <a:lvl2pPr marL="228600" indent="-228600" algn="l">
            <a:defRPr sz="2100"/>
          </a:lvl2pPr>
          <a:lvl3pPr marL="457200" indent="-228600" algn="l">
            <a:defRPr sz="2100"/>
          </a:lvl3pPr>
          <a:lvl4pPr marL="685800" indent="-228600" algn="l">
            <a:defRPr sz="2100"/>
          </a:lvl4pPr>
          <a:lvl5pPr marL="914400" indent="-228600" algn="l">
            <a:defRPr sz="2100"/>
          </a:lvl5pPr>
          <a:lvl6pPr marL="1143000" indent="-228600" algn="l">
            <a:defRPr sz="2100"/>
          </a:lvl6pPr>
          <a:lvl7pPr marL="1371600" indent="-228600" algn="l">
            <a:defRPr sz="2100"/>
          </a:lvl7pPr>
          <a:lvl8pPr marL="1600200" indent="-228600" algn="l">
            <a:defRPr sz="2100"/>
          </a:lvl8pPr>
          <a:lvl9pPr marL="1828800" indent="-228600" algn="l">
            <a:defRPr sz="2100"/>
          </a:lvl9pPr>
        </a:lstStyle>
        <a:p>
          <a:pPr lvl="1" algn="ctr">
            <a:lnSpc>
              <a:spcPct val="100000"/>
            </a:lnSpc>
            <a:spcBef>
              <a:spcPct val="0"/>
            </a:spcBef>
            <a:spcAft>
              <a:spcPct val="15000"/>
            </a:spcAft>
            <a:buChar char="•"/>
          </a:pPr>
          <a:endParaRPr>
            <a:solidFill>
              <a:schemeClr val="dk1"/>
            </a:solidFill>
          </a:endParaRPr>
        </a:p>
      </dsp:txBody>
      <dsp:txXfrm>
        <a:off x="0" y="4200880"/>
        <a:ext cx="4966970" cy="529200"/>
      </dsp:txXfrm>
    </dsp:sp>
    <dsp:sp modelId="{F8B30F84-9FC1-4455-B8FC-CA5DC2189586}">
      <dsp:nvSpPr>
        <dsp:cNvPr id="16" name="圆角矩形 15"/>
        <dsp:cNvSpPr/>
      </dsp:nvSpPr>
      <dsp:spPr bwMode="white">
        <a:xfrm>
          <a:off x="248349" y="3890920"/>
          <a:ext cx="3476879" cy="619920"/>
        </a:xfrm>
        <a:prstGeom prst="roundRect">
          <a:avLst/>
        </a:prstGeom>
      </dsp:spPr>
      <dsp:style>
        <a:lnRef idx="2">
          <a:schemeClr val="lt1"/>
        </a:lnRef>
        <a:fillRef idx="1">
          <a:schemeClr val="accent1"/>
        </a:fillRef>
        <a:effectRef idx="0">
          <a:scrgbClr r="0" g="0" b="0"/>
        </a:effectRef>
        <a:fontRef idx="minor">
          <a:schemeClr val="lt1"/>
        </a:fontRef>
      </dsp:style>
      <dsp:txBody>
        <a:bodyPr vert="horz" wrap="square" lIns="131417" tIns="0" rIns="131417" bIns="0" anchor="ctr"/>
        <a:lstStyle>
          <a:lvl1pPr algn="l">
            <a:defRPr sz="2100"/>
          </a:lvl1pPr>
          <a:lvl2pPr marL="171450" indent="-171450" algn="l">
            <a:defRPr sz="1600"/>
          </a:lvl2pPr>
          <a:lvl3pPr marL="342900" indent="-171450" algn="l">
            <a:defRPr sz="1600"/>
          </a:lvl3pPr>
          <a:lvl4pPr marL="514350" indent="-171450" algn="l">
            <a:defRPr sz="1600"/>
          </a:lvl4pPr>
          <a:lvl5pPr marL="685800" indent="-171450" algn="l">
            <a:defRPr sz="1600"/>
          </a:lvl5pPr>
          <a:lvl6pPr marL="857250" indent="-171450" algn="l">
            <a:defRPr sz="1600"/>
          </a:lvl6pPr>
          <a:lvl7pPr marL="1028700" indent="-171450" algn="l">
            <a:defRPr sz="1600"/>
          </a:lvl7pPr>
          <a:lvl8pPr marL="1200150" indent="-171450" algn="l">
            <a:defRPr sz="1600"/>
          </a:lvl8pPr>
          <a:lvl9pPr marL="1371600" indent="-171450" algn="l">
            <a:defRPr sz="1600"/>
          </a:lvl9pPr>
        </a:lstStyle>
        <a:p>
          <a:pPr lvl="0" algn="ctr">
            <a:lnSpc>
              <a:spcPct val="100000"/>
            </a:lnSpc>
            <a:spcBef>
              <a:spcPct val="0"/>
            </a:spcBef>
            <a:spcAft>
              <a:spcPct val="35000"/>
            </a:spcAft>
          </a:pPr>
          <a:r>
            <a:rPr lang="en-US" altLang="zh-CN" sz="3200" b="1">
              <a:latin typeface="Arial Bold" panose="020B0604020202090204" charset="0"/>
              <a:cs typeface="Arial Bold" panose="020B0604020202090204" charset="0"/>
            </a:rPr>
            <a:t>why</a:t>
          </a:r>
          <a:endParaRPr lang="en-US" altLang="zh-CN" sz="3200" b="1">
            <a:latin typeface="Arial Bold" panose="020B0604020202090204" charset="0"/>
            <a:cs typeface="Arial Bold" panose="020B0604020202090204" charset="0"/>
          </a:endParaRPr>
        </a:p>
      </dsp:txBody>
      <dsp:txXfrm>
        <a:off x="248349" y="3890920"/>
        <a:ext cx="3476879" cy="619920"/>
      </dsp:txXfrm>
    </dsp:sp>
    <dsp:sp modelId="{85AE7048-71C4-48A6-9EA2-C764ABAB88A3}">
      <dsp:nvSpPr>
        <dsp:cNvPr id="3" name="矩形 2" hidden="1"/>
        <dsp:cNvSpPr/>
      </dsp:nvSpPr>
      <dsp:spPr>
        <a:xfrm>
          <a:off x="0" y="80680"/>
          <a:ext cx="248349" cy="619920"/>
        </a:xfrm>
        <a:prstGeom prst="rect">
          <a:avLst/>
        </a:prstGeom>
      </dsp:spPr>
      <dsp:txXfrm>
        <a:off x="0" y="80680"/>
        <a:ext cx="248349" cy="619920"/>
      </dsp:txXfrm>
    </dsp:sp>
    <dsp:sp modelId="{59960B58-EB15-40ED-8804-220713F13C02}">
      <dsp:nvSpPr>
        <dsp:cNvPr id="6" name="矩形 5" hidden="1"/>
        <dsp:cNvSpPr/>
      </dsp:nvSpPr>
      <dsp:spPr>
        <a:xfrm>
          <a:off x="0" y="1033240"/>
          <a:ext cx="248349" cy="619920"/>
        </a:xfrm>
        <a:prstGeom prst="rect">
          <a:avLst/>
        </a:prstGeom>
      </dsp:spPr>
      <dsp:txXfrm>
        <a:off x="0" y="1033240"/>
        <a:ext cx="248349" cy="619920"/>
      </dsp:txXfrm>
    </dsp:sp>
    <dsp:sp modelId="{58B158CB-C1D2-4676-88E6-6B3937A00A96}">
      <dsp:nvSpPr>
        <dsp:cNvPr id="9" name="矩形 8" hidden="1"/>
        <dsp:cNvSpPr/>
      </dsp:nvSpPr>
      <dsp:spPr>
        <a:xfrm>
          <a:off x="0" y="1985800"/>
          <a:ext cx="248349" cy="619920"/>
        </a:xfrm>
        <a:prstGeom prst="rect">
          <a:avLst/>
        </a:prstGeom>
      </dsp:spPr>
      <dsp:txXfrm>
        <a:off x="0" y="1985800"/>
        <a:ext cx="248349" cy="619920"/>
      </dsp:txXfrm>
    </dsp:sp>
    <dsp:sp modelId="{AEA4B341-6C57-43B8-BC42-9813D43D1335}">
      <dsp:nvSpPr>
        <dsp:cNvPr id="12" name="矩形 11" hidden="1"/>
        <dsp:cNvSpPr/>
      </dsp:nvSpPr>
      <dsp:spPr>
        <a:xfrm>
          <a:off x="0" y="2938360"/>
          <a:ext cx="248349" cy="619920"/>
        </a:xfrm>
        <a:prstGeom prst="rect">
          <a:avLst/>
        </a:prstGeom>
      </dsp:spPr>
      <dsp:txXfrm>
        <a:off x="0" y="2938360"/>
        <a:ext cx="248349" cy="619920"/>
      </dsp:txXfrm>
    </dsp:sp>
    <dsp:sp modelId="{09CBCBA7-E2EE-4654-BCFB-AB2C2D77E66B}">
      <dsp:nvSpPr>
        <dsp:cNvPr id="15" name="矩形 14" hidden="1"/>
        <dsp:cNvSpPr/>
      </dsp:nvSpPr>
      <dsp:spPr>
        <a:xfrm>
          <a:off x="0" y="3890920"/>
          <a:ext cx="248349" cy="619920"/>
        </a:xfrm>
        <a:prstGeom prst="rect">
          <a:avLst/>
        </a:prstGeom>
      </dsp:spPr>
      <dsp:txXfrm>
        <a:off x="0" y="3890920"/>
        <a:ext cx="248349" cy="619920"/>
      </dsp:txXfrm>
    </dsp:sp>
  </dsp:spTree>
</dsp:drawing>
</file>

<file path=ppt/diagrams/drawing5.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4966970" cy="4810760"/>
        <a:chOff x="0" y="0"/>
        <a:chExt cx="4966970" cy="4810760"/>
      </a:xfrm>
    </dsp:grpSpPr>
    <dsp:sp modelId="{6A890C83-B350-4643-B712-4EFFC2D0B697}">
      <dsp:nvSpPr>
        <dsp:cNvPr id="5" name="矩形 4"/>
        <dsp:cNvSpPr/>
      </dsp:nvSpPr>
      <dsp:spPr bwMode="white">
        <a:xfrm>
          <a:off x="0" y="390640"/>
          <a:ext cx="4966970" cy="529200"/>
        </a:xfrm>
        <a:prstGeom prst="rect">
          <a:avLst/>
        </a:prstGeom>
      </dsp:spPr>
      <dsp:style>
        <a:lnRef idx="2">
          <a:schemeClr val="accent1"/>
        </a:lnRef>
        <a:fillRef idx="1">
          <a:schemeClr val="lt1">
            <a:alpha val="90000"/>
          </a:schemeClr>
        </a:fillRef>
        <a:effectRef idx="0">
          <a:scrgbClr r="0" g="0" b="0"/>
        </a:effectRef>
        <a:fontRef idx="minor"/>
      </dsp:style>
      <dsp:txBody>
        <a:bodyPr vert="horz" wrap="square" lIns="385492" tIns="437388" rIns="385492" bIns="149352" anchor="t"/>
        <a:lstStyle>
          <a:lvl1pPr algn="l">
            <a:defRPr sz="2100"/>
          </a:lvl1pPr>
          <a:lvl2pPr marL="228600" indent="-228600" algn="l">
            <a:defRPr sz="2100"/>
          </a:lvl2pPr>
          <a:lvl3pPr marL="457200" indent="-228600" algn="l">
            <a:defRPr sz="2100"/>
          </a:lvl3pPr>
          <a:lvl4pPr marL="685800" indent="-228600" algn="l">
            <a:defRPr sz="2100"/>
          </a:lvl4pPr>
          <a:lvl5pPr marL="914400" indent="-228600" algn="l">
            <a:defRPr sz="2100"/>
          </a:lvl5pPr>
          <a:lvl6pPr marL="1143000" indent="-228600" algn="l">
            <a:defRPr sz="2100"/>
          </a:lvl6pPr>
          <a:lvl7pPr marL="1371600" indent="-228600" algn="l">
            <a:defRPr sz="2100"/>
          </a:lvl7pPr>
          <a:lvl8pPr marL="1600200" indent="-228600" algn="l">
            <a:defRPr sz="2100"/>
          </a:lvl8pPr>
          <a:lvl9pPr marL="1828800" indent="-228600" algn="l">
            <a:defRPr sz="2100"/>
          </a:lvl9pPr>
        </a:lstStyle>
        <a:p>
          <a:pPr lvl="1" algn="ctr">
            <a:lnSpc>
              <a:spcPct val="100000"/>
            </a:lnSpc>
            <a:spcBef>
              <a:spcPct val="0"/>
            </a:spcBef>
            <a:spcAft>
              <a:spcPct val="15000"/>
            </a:spcAft>
            <a:buChar char="•"/>
          </a:pPr>
          <a:endParaRPr>
            <a:solidFill>
              <a:schemeClr val="dk1"/>
            </a:solidFill>
          </a:endParaRPr>
        </a:p>
      </dsp:txBody>
      <dsp:txXfrm>
        <a:off x="0" y="390640"/>
        <a:ext cx="4966970" cy="529200"/>
      </dsp:txXfrm>
    </dsp:sp>
    <dsp:sp modelId="{BD7F17D5-9B19-4D23-8CA4-F2234E8C012E}">
      <dsp:nvSpPr>
        <dsp:cNvPr id="4" name="圆角矩形 3"/>
        <dsp:cNvSpPr/>
      </dsp:nvSpPr>
      <dsp:spPr bwMode="white">
        <a:xfrm>
          <a:off x="248349" y="80680"/>
          <a:ext cx="3476879" cy="619920"/>
        </a:xfrm>
        <a:prstGeom prst="roundRect">
          <a:avLst/>
        </a:prstGeom>
      </dsp:spPr>
      <dsp:style>
        <a:lnRef idx="2">
          <a:schemeClr val="lt1"/>
        </a:lnRef>
        <a:fillRef idx="1">
          <a:schemeClr val="accent1"/>
        </a:fillRef>
        <a:effectRef idx="0">
          <a:scrgbClr r="0" g="0" b="0"/>
        </a:effectRef>
        <a:fontRef idx="minor">
          <a:schemeClr val="lt1"/>
        </a:fontRef>
      </dsp:style>
      <dsp:txBody>
        <a:bodyPr vert="horz" wrap="square" lIns="131417" tIns="0" rIns="131417" bIns="0" anchor="ctr"/>
        <a:lstStyle>
          <a:lvl1pPr algn="l">
            <a:defRPr sz="2100"/>
          </a:lvl1pPr>
          <a:lvl2pPr marL="171450" indent="-171450" algn="l">
            <a:defRPr sz="1600"/>
          </a:lvl2pPr>
          <a:lvl3pPr marL="342900" indent="-171450" algn="l">
            <a:defRPr sz="1600"/>
          </a:lvl3pPr>
          <a:lvl4pPr marL="514350" indent="-171450" algn="l">
            <a:defRPr sz="1600"/>
          </a:lvl4pPr>
          <a:lvl5pPr marL="685800" indent="-171450" algn="l">
            <a:defRPr sz="1600"/>
          </a:lvl5pPr>
          <a:lvl6pPr marL="857250" indent="-171450" algn="l">
            <a:defRPr sz="1600"/>
          </a:lvl6pPr>
          <a:lvl7pPr marL="1028700" indent="-171450" algn="l">
            <a:defRPr sz="1600"/>
          </a:lvl7pPr>
          <a:lvl8pPr marL="1200150" indent="-171450" algn="l">
            <a:defRPr sz="1600"/>
          </a:lvl8pPr>
          <a:lvl9pPr marL="1371600" indent="-171450" algn="l">
            <a:defRPr sz="1600"/>
          </a:lvl9pPr>
        </a:lstStyle>
        <a:p>
          <a:pPr lvl="0" algn="ctr">
            <a:lnSpc>
              <a:spcPct val="100000"/>
            </a:lnSpc>
            <a:spcBef>
              <a:spcPct val="0"/>
            </a:spcBef>
            <a:spcAft>
              <a:spcPct val="35000"/>
            </a:spcAft>
          </a:pPr>
          <a:r>
            <a:rPr lang="en-US" sz="3200" b="1">
              <a:latin typeface="Arial Bold" panose="020B0604020202090204" charset="0"/>
              <a:cs typeface="Arial Bold" panose="020B0604020202090204" charset="0"/>
            </a:rPr>
            <a:t>who</a:t>
          </a:r>
          <a:endParaRPr lang="en-US" sz="3200" b="1">
            <a:latin typeface="Arial Bold" panose="020B0604020202090204" charset="0"/>
            <a:cs typeface="Arial Bold" panose="020B0604020202090204" charset="0"/>
          </a:endParaRPr>
        </a:p>
      </dsp:txBody>
      <dsp:txXfrm>
        <a:off x="248349" y="80680"/>
        <a:ext cx="3476879" cy="619920"/>
      </dsp:txXfrm>
    </dsp:sp>
    <dsp:sp modelId="{D2E4814C-4817-4455-A588-D80411B8D12D}">
      <dsp:nvSpPr>
        <dsp:cNvPr id="8" name="矩形 7"/>
        <dsp:cNvSpPr/>
      </dsp:nvSpPr>
      <dsp:spPr bwMode="white">
        <a:xfrm>
          <a:off x="0" y="1343200"/>
          <a:ext cx="4966970" cy="529200"/>
        </a:xfrm>
        <a:prstGeom prst="rect">
          <a:avLst/>
        </a:prstGeom>
      </dsp:spPr>
      <dsp:style>
        <a:lnRef idx="2">
          <a:schemeClr val="accent1"/>
        </a:lnRef>
        <a:fillRef idx="1">
          <a:schemeClr val="lt1">
            <a:alpha val="90000"/>
          </a:schemeClr>
        </a:fillRef>
        <a:effectRef idx="0">
          <a:scrgbClr r="0" g="0" b="0"/>
        </a:effectRef>
        <a:fontRef idx="minor"/>
      </dsp:style>
      <dsp:txBody>
        <a:bodyPr vert="horz" wrap="square" lIns="385492" tIns="437388" rIns="385492" bIns="149352" anchor="t"/>
        <a:lstStyle>
          <a:lvl1pPr algn="l">
            <a:defRPr sz="2100"/>
          </a:lvl1pPr>
          <a:lvl2pPr marL="228600" indent="-228600" algn="l">
            <a:defRPr sz="2100"/>
          </a:lvl2pPr>
          <a:lvl3pPr marL="457200" indent="-228600" algn="l">
            <a:defRPr sz="2100"/>
          </a:lvl3pPr>
          <a:lvl4pPr marL="685800" indent="-228600" algn="l">
            <a:defRPr sz="2100"/>
          </a:lvl4pPr>
          <a:lvl5pPr marL="914400" indent="-228600" algn="l">
            <a:defRPr sz="2100"/>
          </a:lvl5pPr>
          <a:lvl6pPr marL="1143000" indent="-228600" algn="l">
            <a:defRPr sz="2100"/>
          </a:lvl6pPr>
          <a:lvl7pPr marL="1371600" indent="-228600" algn="l">
            <a:defRPr sz="2100"/>
          </a:lvl7pPr>
          <a:lvl8pPr marL="1600200" indent="-228600" algn="l">
            <a:defRPr sz="2100"/>
          </a:lvl8pPr>
          <a:lvl9pPr marL="1828800" indent="-228600" algn="l">
            <a:defRPr sz="2100"/>
          </a:lvl9pPr>
        </a:lstStyle>
        <a:p>
          <a:pPr lvl="1" algn="ctr">
            <a:lnSpc>
              <a:spcPct val="100000"/>
            </a:lnSpc>
            <a:spcBef>
              <a:spcPct val="0"/>
            </a:spcBef>
            <a:spcAft>
              <a:spcPct val="15000"/>
            </a:spcAft>
            <a:buChar char="•"/>
          </a:pPr>
          <a:endParaRPr>
            <a:solidFill>
              <a:schemeClr val="dk1"/>
            </a:solidFill>
          </a:endParaRPr>
        </a:p>
      </dsp:txBody>
      <dsp:txXfrm>
        <a:off x="0" y="1343200"/>
        <a:ext cx="4966970" cy="529200"/>
      </dsp:txXfrm>
    </dsp:sp>
    <dsp:sp modelId="{B2DB7D2E-CD15-4A6F-BA10-98388FF70AEC}">
      <dsp:nvSpPr>
        <dsp:cNvPr id="7" name="圆角矩形 6"/>
        <dsp:cNvSpPr/>
      </dsp:nvSpPr>
      <dsp:spPr bwMode="white">
        <a:xfrm>
          <a:off x="248349" y="1033240"/>
          <a:ext cx="3476879" cy="619920"/>
        </a:xfrm>
        <a:prstGeom prst="roundRect">
          <a:avLst/>
        </a:prstGeom>
      </dsp:spPr>
      <dsp:style>
        <a:lnRef idx="2">
          <a:schemeClr val="lt1"/>
        </a:lnRef>
        <a:fillRef idx="1">
          <a:schemeClr val="accent1"/>
        </a:fillRef>
        <a:effectRef idx="0">
          <a:scrgbClr r="0" g="0" b="0"/>
        </a:effectRef>
        <a:fontRef idx="minor">
          <a:schemeClr val="lt1"/>
        </a:fontRef>
      </dsp:style>
      <dsp:txBody>
        <a:bodyPr vert="horz" wrap="square" lIns="131417" tIns="0" rIns="131417" bIns="0" anchor="ctr"/>
        <a:lstStyle>
          <a:lvl1pPr algn="l">
            <a:defRPr sz="2100"/>
          </a:lvl1pPr>
          <a:lvl2pPr marL="171450" indent="-171450" algn="l">
            <a:defRPr sz="1600"/>
          </a:lvl2pPr>
          <a:lvl3pPr marL="342900" indent="-171450" algn="l">
            <a:defRPr sz="1600"/>
          </a:lvl3pPr>
          <a:lvl4pPr marL="514350" indent="-171450" algn="l">
            <a:defRPr sz="1600"/>
          </a:lvl4pPr>
          <a:lvl5pPr marL="685800" indent="-171450" algn="l">
            <a:defRPr sz="1600"/>
          </a:lvl5pPr>
          <a:lvl6pPr marL="857250" indent="-171450" algn="l">
            <a:defRPr sz="1600"/>
          </a:lvl6pPr>
          <a:lvl7pPr marL="1028700" indent="-171450" algn="l">
            <a:defRPr sz="1600"/>
          </a:lvl7pPr>
          <a:lvl8pPr marL="1200150" indent="-171450" algn="l">
            <a:defRPr sz="1600"/>
          </a:lvl8pPr>
          <a:lvl9pPr marL="1371600" indent="-171450" algn="l">
            <a:defRPr sz="1600"/>
          </a:lvl9pPr>
        </a:lstStyle>
        <a:p>
          <a:pPr lvl="0" algn="ctr">
            <a:lnSpc>
              <a:spcPct val="100000"/>
            </a:lnSpc>
            <a:spcBef>
              <a:spcPct val="0"/>
            </a:spcBef>
            <a:spcAft>
              <a:spcPct val="35000"/>
            </a:spcAft>
          </a:pPr>
          <a:r>
            <a:rPr lang="en-US" sz="3200" b="1">
              <a:latin typeface="Arial Bold" panose="020B0604020202090204" charset="0"/>
              <a:cs typeface="Arial Bold" panose="020B0604020202090204" charset="0"/>
            </a:rPr>
            <a:t>what</a:t>
          </a:r>
          <a:endParaRPr lang="en-US" sz="3200" b="1">
            <a:latin typeface="Arial Bold" panose="020B0604020202090204" charset="0"/>
            <a:cs typeface="Arial Bold" panose="020B0604020202090204" charset="0"/>
          </a:endParaRPr>
        </a:p>
      </dsp:txBody>
      <dsp:txXfrm>
        <a:off x="248349" y="1033240"/>
        <a:ext cx="3476879" cy="619920"/>
      </dsp:txXfrm>
    </dsp:sp>
    <dsp:sp modelId="{1F055725-8984-42CB-98CB-8E7728DD5EAB}">
      <dsp:nvSpPr>
        <dsp:cNvPr id="11" name="矩形 10"/>
        <dsp:cNvSpPr/>
      </dsp:nvSpPr>
      <dsp:spPr bwMode="white">
        <a:xfrm>
          <a:off x="0" y="2295760"/>
          <a:ext cx="4966970" cy="529200"/>
        </a:xfrm>
        <a:prstGeom prst="rect">
          <a:avLst/>
        </a:prstGeom>
      </dsp:spPr>
      <dsp:style>
        <a:lnRef idx="2">
          <a:schemeClr val="accent1"/>
        </a:lnRef>
        <a:fillRef idx="1">
          <a:schemeClr val="lt1">
            <a:alpha val="90000"/>
          </a:schemeClr>
        </a:fillRef>
        <a:effectRef idx="0">
          <a:scrgbClr r="0" g="0" b="0"/>
        </a:effectRef>
        <a:fontRef idx="minor"/>
      </dsp:style>
      <dsp:txBody>
        <a:bodyPr vert="horz" wrap="square" lIns="385492" tIns="437388" rIns="385492" bIns="149352" anchor="t"/>
        <a:lstStyle>
          <a:lvl1pPr algn="l">
            <a:defRPr sz="2100"/>
          </a:lvl1pPr>
          <a:lvl2pPr marL="228600" indent="-228600" algn="l">
            <a:defRPr sz="2100"/>
          </a:lvl2pPr>
          <a:lvl3pPr marL="457200" indent="-228600" algn="l">
            <a:defRPr sz="2100"/>
          </a:lvl3pPr>
          <a:lvl4pPr marL="685800" indent="-228600" algn="l">
            <a:defRPr sz="2100"/>
          </a:lvl4pPr>
          <a:lvl5pPr marL="914400" indent="-228600" algn="l">
            <a:defRPr sz="2100"/>
          </a:lvl5pPr>
          <a:lvl6pPr marL="1143000" indent="-228600" algn="l">
            <a:defRPr sz="2100"/>
          </a:lvl6pPr>
          <a:lvl7pPr marL="1371600" indent="-228600" algn="l">
            <a:defRPr sz="2100"/>
          </a:lvl7pPr>
          <a:lvl8pPr marL="1600200" indent="-228600" algn="l">
            <a:defRPr sz="2100"/>
          </a:lvl8pPr>
          <a:lvl9pPr marL="1828800" indent="-228600" algn="l">
            <a:defRPr sz="2100"/>
          </a:lvl9pPr>
        </a:lstStyle>
        <a:p>
          <a:pPr lvl="1" algn="ctr">
            <a:lnSpc>
              <a:spcPct val="100000"/>
            </a:lnSpc>
            <a:spcBef>
              <a:spcPct val="0"/>
            </a:spcBef>
            <a:spcAft>
              <a:spcPct val="15000"/>
            </a:spcAft>
            <a:buChar char="•"/>
          </a:pPr>
          <a:endParaRPr>
            <a:solidFill>
              <a:schemeClr val="dk1"/>
            </a:solidFill>
          </a:endParaRPr>
        </a:p>
      </dsp:txBody>
      <dsp:txXfrm>
        <a:off x="0" y="2295760"/>
        <a:ext cx="4966970" cy="529200"/>
      </dsp:txXfrm>
    </dsp:sp>
    <dsp:sp modelId="{D0971512-D8E1-4E4B-89F4-FF2EB164C196}">
      <dsp:nvSpPr>
        <dsp:cNvPr id="10" name="圆角矩形 9"/>
        <dsp:cNvSpPr/>
      </dsp:nvSpPr>
      <dsp:spPr bwMode="white">
        <a:xfrm>
          <a:off x="248349" y="1985800"/>
          <a:ext cx="3476879" cy="619920"/>
        </a:xfrm>
        <a:prstGeom prst="roundRect">
          <a:avLst/>
        </a:prstGeom>
      </dsp:spPr>
      <dsp:style>
        <a:lnRef idx="2">
          <a:schemeClr val="lt1"/>
        </a:lnRef>
        <a:fillRef idx="1">
          <a:schemeClr val="accent1"/>
        </a:fillRef>
        <a:effectRef idx="0">
          <a:scrgbClr r="0" g="0" b="0"/>
        </a:effectRef>
        <a:fontRef idx="minor">
          <a:schemeClr val="lt1"/>
        </a:fontRef>
      </dsp:style>
      <dsp:txBody>
        <a:bodyPr vert="horz" wrap="square" lIns="131417" tIns="0" rIns="131417" bIns="0" anchor="ctr"/>
        <a:lstStyle>
          <a:lvl1pPr algn="l">
            <a:defRPr sz="2100"/>
          </a:lvl1pPr>
          <a:lvl2pPr marL="171450" indent="-171450" algn="l">
            <a:defRPr sz="1600"/>
          </a:lvl2pPr>
          <a:lvl3pPr marL="342900" indent="-171450" algn="l">
            <a:defRPr sz="1600"/>
          </a:lvl3pPr>
          <a:lvl4pPr marL="514350" indent="-171450" algn="l">
            <a:defRPr sz="1600"/>
          </a:lvl4pPr>
          <a:lvl5pPr marL="685800" indent="-171450" algn="l">
            <a:defRPr sz="1600"/>
          </a:lvl5pPr>
          <a:lvl6pPr marL="857250" indent="-171450" algn="l">
            <a:defRPr sz="1600"/>
          </a:lvl6pPr>
          <a:lvl7pPr marL="1028700" indent="-171450" algn="l">
            <a:defRPr sz="1600"/>
          </a:lvl7pPr>
          <a:lvl8pPr marL="1200150" indent="-171450" algn="l">
            <a:defRPr sz="1600"/>
          </a:lvl8pPr>
          <a:lvl9pPr marL="1371600" indent="-171450" algn="l">
            <a:defRPr sz="1600"/>
          </a:lvl9pPr>
        </a:lstStyle>
        <a:p>
          <a:pPr lvl="0" algn="ctr">
            <a:lnSpc>
              <a:spcPct val="100000"/>
            </a:lnSpc>
            <a:spcBef>
              <a:spcPct val="0"/>
            </a:spcBef>
            <a:spcAft>
              <a:spcPct val="35000"/>
            </a:spcAft>
          </a:pPr>
          <a:r>
            <a:rPr lang="en-US" altLang="zh-CN" sz="3200" b="1">
              <a:latin typeface="Arial Bold" panose="020B0604020202090204" charset="0"/>
              <a:cs typeface="Arial Bold" panose="020B0604020202090204" charset="0"/>
            </a:rPr>
            <a:t>when</a:t>
          </a:r>
          <a:endParaRPr lang="en-US" altLang="zh-CN" sz="3200" b="1">
            <a:latin typeface="Arial Bold" panose="020B0604020202090204" charset="0"/>
            <a:cs typeface="Arial Bold" panose="020B0604020202090204" charset="0"/>
          </a:endParaRPr>
        </a:p>
      </dsp:txBody>
      <dsp:txXfrm>
        <a:off x="248349" y="1985800"/>
        <a:ext cx="3476879" cy="619920"/>
      </dsp:txXfrm>
    </dsp:sp>
    <dsp:sp modelId="{FB20FF5F-D131-4A8A-AEBC-01A2B84D6655}">
      <dsp:nvSpPr>
        <dsp:cNvPr id="14" name="矩形 13"/>
        <dsp:cNvSpPr/>
      </dsp:nvSpPr>
      <dsp:spPr bwMode="white">
        <a:xfrm>
          <a:off x="0" y="3248320"/>
          <a:ext cx="4966970" cy="529200"/>
        </a:xfrm>
        <a:prstGeom prst="rect">
          <a:avLst/>
        </a:prstGeom>
      </dsp:spPr>
      <dsp:style>
        <a:lnRef idx="2">
          <a:schemeClr val="accent1"/>
        </a:lnRef>
        <a:fillRef idx="1">
          <a:schemeClr val="lt1">
            <a:alpha val="90000"/>
          </a:schemeClr>
        </a:fillRef>
        <a:effectRef idx="0">
          <a:scrgbClr r="0" g="0" b="0"/>
        </a:effectRef>
        <a:fontRef idx="minor"/>
      </dsp:style>
      <dsp:txBody>
        <a:bodyPr vert="horz" wrap="square" lIns="385492" tIns="437388" rIns="385492" bIns="149352" anchor="t"/>
        <a:lstStyle>
          <a:lvl1pPr algn="l">
            <a:defRPr sz="2100"/>
          </a:lvl1pPr>
          <a:lvl2pPr marL="228600" indent="-228600" algn="l">
            <a:defRPr sz="2100"/>
          </a:lvl2pPr>
          <a:lvl3pPr marL="457200" indent="-228600" algn="l">
            <a:defRPr sz="2100"/>
          </a:lvl3pPr>
          <a:lvl4pPr marL="685800" indent="-228600" algn="l">
            <a:defRPr sz="2100"/>
          </a:lvl4pPr>
          <a:lvl5pPr marL="914400" indent="-228600" algn="l">
            <a:defRPr sz="2100"/>
          </a:lvl5pPr>
          <a:lvl6pPr marL="1143000" indent="-228600" algn="l">
            <a:defRPr sz="2100"/>
          </a:lvl6pPr>
          <a:lvl7pPr marL="1371600" indent="-228600" algn="l">
            <a:defRPr sz="2100"/>
          </a:lvl7pPr>
          <a:lvl8pPr marL="1600200" indent="-228600" algn="l">
            <a:defRPr sz="2100"/>
          </a:lvl8pPr>
          <a:lvl9pPr marL="1828800" indent="-228600" algn="l">
            <a:defRPr sz="2100"/>
          </a:lvl9pPr>
        </a:lstStyle>
        <a:p>
          <a:pPr lvl="1" algn="ctr">
            <a:lnSpc>
              <a:spcPct val="100000"/>
            </a:lnSpc>
            <a:spcBef>
              <a:spcPct val="0"/>
            </a:spcBef>
            <a:spcAft>
              <a:spcPct val="15000"/>
            </a:spcAft>
            <a:buChar char="•"/>
          </a:pPr>
          <a:endParaRPr>
            <a:solidFill>
              <a:schemeClr val="dk1"/>
            </a:solidFill>
          </a:endParaRPr>
        </a:p>
      </dsp:txBody>
      <dsp:txXfrm>
        <a:off x="0" y="3248320"/>
        <a:ext cx="4966970" cy="529200"/>
      </dsp:txXfrm>
    </dsp:sp>
    <dsp:sp modelId="{DD07B078-3354-4F1B-9438-E4F95C4B43A6}">
      <dsp:nvSpPr>
        <dsp:cNvPr id="13" name="圆角矩形 12"/>
        <dsp:cNvSpPr/>
      </dsp:nvSpPr>
      <dsp:spPr bwMode="white">
        <a:xfrm>
          <a:off x="248349" y="2938360"/>
          <a:ext cx="3476879" cy="619920"/>
        </a:xfrm>
        <a:prstGeom prst="roundRect">
          <a:avLst/>
        </a:prstGeom>
      </dsp:spPr>
      <dsp:style>
        <a:lnRef idx="2">
          <a:schemeClr val="lt1"/>
        </a:lnRef>
        <a:fillRef idx="1">
          <a:schemeClr val="accent1"/>
        </a:fillRef>
        <a:effectRef idx="0">
          <a:scrgbClr r="0" g="0" b="0"/>
        </a:effectRef>
        <a:fontRef idx="minor">
          <a:schemeClr val="lt1"/>
        </a:fontRef>
      </dsp:style>
      <dsp:txBody>
        <a:bodyPr vert="horz" wrap="square" lIns="131417" tIns="0" rIns="131417" bIns="0" anchor="ctr"/>
        <a:lstStyle>
          <a:lvl1pPr algn="l">
            <a:defRPr sz="2100"/>
          </a:lvl1pPr>
          <a:lvl2pPr marL="171450" indent="-171450" algn="l">
            <a:defRPr sz="1600"/>
          </a:lvl2pPr>
          <a:lvl3pPr marL="342900" indent="-171450" algn="l">
            <a:defRPr sz="1600"/>
          </a:lvl3pPr>
          <a:lvl4pPr marL="514350" indent="-171450" algn="l">
            <a:defRPr sz="1600"/>
          </a:lvl4pPr>
          <a:lvl5pPr marL="685800" indent="-171450" algn="l">
            <a:defRPr sz="1600"/>
          </a:lvl5pPr>
          <a:lvl6pPr marL="857250" indent="-171450" algn="l">
            <a:defRPr sz="1600"/>
          </a:lvl6pPr>
          <a:lvl7pPr marL="1028700" indent="-171450" algn="l">
            <a:defRPr sz="1600"/>
          </a:lvl7pPr>
          <a:lvl8pPr marL="1200150" indent="-171450" algn="l">
            <a:defRPr sz="1600"/>
          </a:lvl8pPr>
          <a:lvl9pPr marL="1371600" indent="-171450" algn="l">
            <a:defRPr sz="1600"/>
          </a:lvl9pPr>
        </a:lstStyle>
        <a:p>
          <a:pPr lvl="0" algn="ctr">
            <a:lnSpc>
              <a:spcPct val="100000"/>
            </a:lnSpc>
            <a:spcBef>
              <a:spcPct val="0"/>
            </a:spcBef>
            <a:spcAft>
              <a:spcPct val="35000"/>
            </a:spcAft>
          </a:pPr>
          <a:r>
            <a:rPr lang="en-US" altLang="zh-CN" sz="3200" b="1">
              <a:latin typeface="Arial Bold" panose="020B0604020202090204" charset="0"/>
              <a:cs typeface="Arial Bold" panose="020B0604020202090204" charset="0"/>
            </a:rPr>
            <a:t>where</a:t>
          </a:r>
          <a:endParaRPr lang="en-US" altLang="zh-CN" sz="3200" b="1">
            <a:latin typeface="Arial Bold" panose="020B0604020202090204" charset="0"/>
            <a:cs typeface="Arial Bold" panose="020B0604020202090204" charset="0"/>
          </a:endParaRPr>
        </a:p>
      </dsp:txBody>
      <dsp:txXfrm>
        <a:off x="248349" y="2938360"/>
        <a:ext cx="3476879" cy="619920"/>
      </dsp:txXfrm>
    </dsp:sp>
    <dsp:sp modelId="{F855875C-E8B4-4273-8C6C-6A8EC3091B3C}">
      <dsp:nvSpPr>
        <dsp:cNvPr id="17" name="矩形 16"/>
        <dsp:cNvSpPr/>
      </dsp:nvSpPr>
      <dsp:spPr bwMode="white">
        <a:xfrm>
          <a:off x="0" y="4200880"/>
          <a:ext cx="4966970" cy="529200"/>
        </a:xfrm>
        <a:prstGeom prst="rect">
          <a:avLst/>
        </a:prstGeom>
      </dsp:spPr>
      <dsp:style>
        <a:lnRef idx="2">
          <a:schemeClr val="accent1"/>
        </a:lnRef>
        <a:fillRef idx="1">
          <a:schemeClr val="lt1">
            <a:alpha val="90000"/>
          </a:schemeClr>
        </a:fillRef>
        <a:effectRef idx="0">
          <a:scrgbClr r="0" g="0" b="0"/>
        </a:effectRef>
        <a:fontRef idx="minor"/>
      </dsp:style>
      <dsp:txBody>
        <a:bodyPr vert="horz" wrap="square" lIns="385492" tIns="437388" rIns="385492" bIns="149352" anchor="t"/>
        <a:lstStyle>
          <a:lvl1pPr algn="l">
            <a:defRPr sz="2100"/>
          </a:lvl1pPr>
          <a:lvl2pPr marL="228600" indent="-228600" algn="l">
            <a:defRPr sz="2100"/>
          </a:lvl2pPr>
          <a:lvl3pPr marL="457200" indent="-228600" algn="l">
            <a:defRPr sz="2100"/>
          </a:lvl3pPr>
          <a:lvl4pPr marL="685800" indent="-228600" algn="l">
            <a:defRPr sz="2100"/>
          </a:lvl4pPr>
          <a:lvl5pPr marL="914400" indent="-228600" algn="l">
            <a:defRPr sz="2100"/>
          </a:lvl5pPr>
          <a:lvl6pPr marL="1143000" indent="-228600" algn="l">
            <a:defRPr sz="2100"/>
          </a:lvl6pPr>
          <a:lvl7pPr marL="1371600" indent="-228600" algn="l">
            <a:defRPr sz="2100"/>
          </a:lvl7pPr>
          <a:lvl8pPr marL="1600200" indent="-228600" algn="l">
            <a:defRPr sz="2100"/>
          </a:lvl8pPr>
          <a:lvl9pPr marL="1828800" indent="-228600" algn="l">
            <a:defRPr sz="2100"/>
          </a:lvl9pPr>
        </a:lstStyle>
        <a:p>
          <a:pPr lvl="1" algn="ctr">
            <a:lnSpc>
              <a:spcPct val="100000"/>
            </a:lnSpc>
            <a:spcBef>
              <a:spcPct val="0"/>
            </a:spcBef>
            <a:spcAft>
              <a:spcPct val="15000"/>
            </a:spcAft>
            <a:buChar char="•"/>
          </a:pPr>
          <a:endParaRPr>
            <a:solidFill>
              <a:schemeClr val="dk1"/>
            </a:solidFill>
          </a:endParaRPr>
        </a:p>
      </dsp:txBody>
      <dsp:txXfrm>
        <a:off x="0" y="4200880"/>
        <a:ext cx="4966970" cy="529200"/>
      </dsp:txXfrm>
    </dsp:sp>
    <dsp:sp modelId="{F8B30F84-9FC1-4455-B8FC-CA5DC2189586}">
      <dsp:nvSpPr>
        <dsp:cNvPr id="16" name="圆角矩形 15"/>
        <dsp:cNvSpPr/>
      </dsp:nvSpPr>
      <dsp:spPr bwMode="white">
        <a:xfrm>
          <a:off x="248349" y="3890920"/>
          <a:ext cx="3476879" cy="619920"/>
        </a:xfrm>
        <a:prstGeom prst="roundRect">
          <a:avLst/>
        </a:prstGeom>
      </dsp:spPr>
      <dsp:style>
        <a:lnRef idx="2">
          <a:schemeClr val="lt1"/>
        </a:lnRef>
        <a:fillRef idx="1">
          <a:schemeClr val="accent1"/>
        </a:fillRef>
        <a:effectRef idx="0">
          <a:scrgbClr r="0" g="0" b="0"/>
        </a:effectRef>
        <a:fontRef idx="minor">
          <a:schemeClr val="lt1"/>
        </a:fontRef>
      </dsp:style>
      <dsp:txBody>
        <a:bodyPr vert="horz" wrap="square" lIns="131417" tIns="0" rIns="131417" bIns="0" anchor="ctr"/>
        <a:lstStyle>
          <a:lvl1pPr algn="l">
            <a:defRPr sz="2100"/>
          </a:lvl1pPr>
          <a:lvl2pPr marL="171450" indent="-171450" algn="l">
            <a:defRPr sz="1600"/>
          </a:lvl2pPr>
          <a:lvl3pPr marL="342900" indent="-171450" algn="l">
            <a:defRPr sz="1600"/>
          </a:lvl3pPr>
          <a:lvl4pPr marL="514350" indent="-171450" algn="l">
            <a:defRPr sz="1600"/>
          </a:lvl4pPr>
          <a:lvl5pPr marL="685800" indent="-171450" algn="l">
            <a:defRPr sz="1600"/>
          </a:lvl5pPr>
          <a:lvl6pPr marL="857250" indent="-171450" algn="l">
            <a:defRPr sz="1600"/>
          </a:lvl6pPr>
          <a:lvl7pPr marL="1028700" indent="-171450" algn="l">
            <a:defRPr sz="1600"/>
          </a:lvl7pPr>
          <a:lvl8pPr marL="1200150" indent="-171450" algn="l">
            <a:defRPr sz="1600"/>
          </a:lvl8pPr>
          <a:lvl9pPr marL="1371600" indent="-171450" algn="l">
            <a:defRPr sz="1600"/>
          </a:lvl9pPr>
        </a:lstStyle>
        <a:p>
          <a:pPr lvl="0" algn="ctr">
            <a:lnSpc>
              <a:spcPct val="100000"/>
            </a:lnSpc>
            <a:spcBef>
              <a:spcPct val="0"/>
            </a:spcBef>
            <a:spcAft>
              <a:spcPct val="35000"/>
            </a:spcAft>
          </a:pPr>
          <a:r>
            <a:rPr lang="en-US" altLang="zh-CN" sz="3200" b="1">
              <a:latin typeface="Arial Bold" panose="020B0604020202090204" charset="0"/>
              <a:cs typeface="Arial Bold" panose="020B0604020202090204" charset="0"/>
            </a:rPr>
            <a:t>why</a:t>
          </a:r>
          <a:endParaRPr lang="en-US" altLang="zh-CN" sz="3200" b="1">
            <a:latin typeface="Arial Bold" panose="020B0604020202090204" charset="0"/>
            <a:cs typeface="Arial Bold" panose="020B0604020202090204" charset="0"/>
          </a:endParaRPr>
        </a:p>
      </dsp:txBody>
      <dsp:txXfrm>
        <a:off x="248349" y="3890920"/>
        <a:ext cx="3476879" cy="619920"/>
      </dsp:txXfrm>
    </dsp:sp>
    <dsp:sp modelId="{85AE7048-71C4-48A6-9EA2-C764ABAB88A3}">
      <dsp:nvSpPr>
        <dsp:cNvPr id="3" name="矩形 2" hidden="1"/>
        <dsp:cNvSpPr/>
      </dsp:nvSpPr>
      <dsp:spPr>
        <a:xfrm>
          <a:off x="0" y="80680"/>
          <a:ext cx="248349" cy="619920"/>
        </a:xfrm>
        <a:prstGeom prst="rect">
          <a:avLst/>
        </a:prstGeom>
      </dsp:spPr>
      <dsp:txXfrm>
        <a:off x="0" y="80680"/>
        <a:ext cx="248349" cy="619920"/>
      </dsp:txXfrm>
    </dsp:sp>
    <dsp:sp modelId="{59960B58-EB15-40ED-8804-220713F13C02}">
      <dsp:nvSpPr>
        <dsp:cNvPr id="6" name="矩形 5" hidden="1"/>
        <dsp:cNvSpPr/>
      </dsp:nvSpPr>
      <dsp:spPr>
        <a:xfrm>
          <a:off x="0" y="1033240"/>
          <a:ext cx="248349" cy="619920"/>
        </a:xfrm>
        <a:prstGeom prst="rect">
          <a:avLst/>
        </a:prstGeom>
      </dsp:spPr>
      <dsp:txXfrm>
        <a:off x="0" y="1033240"/>
        <a:ext cx="248349" cy="619920"/>
      </dsp:txXfrm>
    </dsp:sp>
    <dsp:sp modelId="{58B158CB-C1D2-4676-88E6-6B3937A00A96}">
      <dsp:nvSpPr>
        <dsp:cNvPr id="9" name="矩形 8" hidden="1"/>
        <dsp:cNvSpPr/>
      </dsp:nvSpPr>
      <dsp:spPr>
        <a:xfrm>
          <a:off x="0" y="1985800"/>
          <a:ext cx="248349" cy="619920"/>
        </a:xfrm>
        <a:prstGeom prst="rect">
          <a:avLst/>
        </a:prstGeom>
      </dsp:spPr>
      <dsp:txXfrm>
        <a:off x="0" y="1985800"/>
        <a:ext cx="248349" cy="619920"/>
      </dsp:txXfrm>
    </dsp:sp>
    <dsp:sp modelId="{AEA4B341-6C57-43B8-BC42-9813D43D1335}">
      <dsp:nvSpPr>
        <dsp:cNvPr id="12" name="矩形 11" hidden="1"/>
        <dsp:cNvSpPr/>
      </dsp:nvSpPr>
      <dsp:spPr>
        <a:xfrm>
          <a:off x="0" y="2938360"/>
          <a:ext cx="248349" cy="619920"/>
        </a:xfrm>
        <a:prstGeom prst="rect">
          <a:avLst/>
        </a:prstGeom>
      </dsp:spPr>
      <dsp:txXfrm>
        <a:off x="0" y="2938360"/>
        <a:ext cx="248349" cy="619920"/>
      </dsp:txXfrm>
    </dsp:sp>
    <dsp:sp modelId="{09CBCBA7-E2EE-4654-BCFB-AB2C2D77E66B}">
      <dsp:nvSpPr>
        <dsp:cNvPr id="15" name="矩形 14" hidden="1"/>
        <dsp:cNvSpPr/>
      </dsp:nvSpPr>
      <dsp:spPr>
        <a:xfrm>
          <a:off x="0" y="3890920"/>
          <a:ext cx="248349" cy="619920"/>
        </a:xfrm>
        <a:prstGeom prst="rect">
          <a:avLst/>
        </a:prstGeom>
      </dsp:spPr>
      <dsp:txXfrm>
        <a:off x="0" y="3890920"/>
        <a:ext cx="248349" cy="619920"/>
      </dsp:txXfrm>
    </dsp:sp>
  </dsp:spTree>
</dsp:drawing>
</file>

<file path=ppt/diagrams/drawing6.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4966970" cy="4810760"/>
        <a:chOff x="0" y="0"/>
        <a:chExt cx="4966970" cy="4810760"/>
      </a:xfrm>
    </dsp:grpSpPr>
    <dsp:sp modelId="{6A890C83-B350-4643-B712-4EFFC2D0B697}">
      <dsp:nvSpPr>
        <dsp:cNvPr id="5" name="矩形 4"/>
        <dsp:cNvSpPr/>
      </dsp:nvSpPr>
      <dsp:spPr bwMode="white">
        <a:xfrm>
          <a:off x="0" y="390640"/>
          <a:ext cx="4966970" cy="529200"/>
        </a:xfrm>
        <a:prstGeom prst="rect">
          <a:avLst/>
        </a:prstGeom>
      </dsp:spPr>
      <dsp:style>
        <a:lnRef idx="2">
          <a:schemeClr val="accent1"/>
        </a:lnRef>
        <a:fillRef idx="1">
          <a:schemeClr val="lt1">
            <a:alpha val="90000"/>
          </a:schemeClr>
        </a:fillRef>
        <a:effectRef idx="0">
          <a:scrgbClr r="0" g="0" b="0"/>
        </a:effectRef>
        <a:fontRef idx="minor"/>
      </dsp:style>
      <dsp:txBody>
        <a:bodyPr vert="horz" wrap="square" lIns="385492" tIns="437388" rIns="385492" bIns="149352" anchor="t"/>
        <a:lstStyle>
          <a:lvl1pPr algn="l">
            <a:defRPr sz="2100"/>
          </a:lvl1pPr>
          <a:lvl2pPr marL="228600" indent="-228600" algn="l">
            <a:defRPr sz="2100"/>
          </a:lvl2pPr>
          <a:lvl3pPr marL="457200" indent="-228600" algn="l">
            <a:defRPr sz="2100"/>
          </a:lvl3pPr>
          <a:lvl4pPr marL="685800" indent="-228600" algn="l">
            <a:defRPr sz="2100"/>
          </a:lvl4pPr>
          <a:lvl5pPr marL="914400" indent="-228600" algn="l">
            <a:defRPr sz="2100"/>
          </a:lvl5pPr>
          <a:lvl6pPr marL="1143000" indent="-228600" algn="l">
            <a:defRPr sz="2100"/>
          </a:lvl6pPr>
          <a:lvl7pPr marL="1371600" indent="-228600" algn="l">
            <a:defRPr sz="2100"/>
          </a:lvl7pPr>
          <a:lvl8pPr marL="1600200" indent="-228600" algn="l">
            <a:defRPr sz="2100"/>
          </a:lvl8pPr>
          <a:lvl9pPr marL="1828800" indent="-228600" algn="l">
            <a:defRPr sz="2100"/>
          </a:lvl9pPr>
        </a:lstStyle>
        <a:p>
          <a:pPr lvl="1" algn="ctr">
            <a:lnSpc>
              <a:spcPct val="100000"/>
            </a:lnSpc>
            <a:spcBef>
              <a:spcPct val="0"/>
            </a:spcBef>
            <a:spcAft>
              <a:spcPct val="15000"/>
            </a:spcAft>
            <a:buChar char="•"/>
          </a:pPr>
          <a:endParaRPr>
            <a:solidFill>
              <a:schemeClr val="dk1"/>
            </a:solidFill>
          </a:endParaRPr>
        </a:p>
      </dsp:txBody>
      <dsp:txXfrm>
        <a:off x="0" y="390640"/>
        <a:ext cx="4966970" cy="529200"/>
      </dsp:txXfrm>
    </dsp:sp>
    <dsp:sp modelId="{BD7F17D5-9B19-4D23-8CA4-F2234E8C012E}">
      <dsp:nvSpPr>
        <dsp:cNvPr id="4" name="圆角矩形 3"/>
        <dsp:cNvSpPr/>
      </dsp:nvSpPr>
      <dsp:spPr bwMode="white">
        <a:xfrm>
          <a:off x="248349" y="80680"/>
          <a:ext cx="3476879" cy="619920"/>
        </a:xfrm>
        <a:prstGeom prst="roundRect">
          <a:avLst/>
        </a:prstGeom>
      </dsp:spPr>
      <dsp:style>
        <a:lnRef idx="2">
          <a:schemeClr val="lt1"/>
        </a:lnRef>
        <a:fillRef idx="1">
          <a:schemeClr val="accent1"/>
        </a:fillRef>
        <a:effectRef idx="0">
          <a:scrgbClr r="0" g="0" b="0"/>
        </a:effectRef>
        <a:fontRef idx="minor">
          <a:schemeClr val="lt1"/>
        </a:fontRef>
      </dsp:style>
      <dsp:txBody>
        <a:bodyPr vert="horz" wrap="square" lIns="131417" tIns="0" rIns="131417" bIns="0" anchor="ctr"/>
        <a:lstStyle>
          <a:lvl1pPr algn="l">
            <a:defRPr sz="2100"/>
          </a:lvl1pPr>
          <a:lvl2pPr marL="171450" indent="-171450" algn="l">
            <a:defRPr sz="1600"/>
          </a:lvl2pPr>
          <a:lvl3pPr marL="342900" indent="-171450" algn="l">
            <a:defRPr sz="1600"/>
          </a:lvl3pPr>
          <a:lvl4pPr marL="514350" indent="-171450" algn="l">
            <a:defRPr sz="1600"/>
          </a:lvl4pPr>
          <a:lvl5pPr marL="685800" indent="-171450" algn="l">
            <a:defRPr sz="1600"/>
          </a:lvl5pPr>
          <a:lvl6pPr marL="857250" indent="-171450" algn="l">
            <a:defRPr sz="1600"/>
          </a:lvl6pPr>
          <a:lvl7pPr marL="1028700" indent="-171450" algn="l">
            <a:defRPr sz="1600"/>
          </a:lvl7pPr>
          <a:lvl8pPr marL="1200150" indent="-171450" algn="l">
            <a:defRPr sz="1600"/>
          </a:lvl8pPr>
          <a:lvl9pPr marL="1371600" indent="-171450" algn="l">
            <a:defRPr sz="1600"/>
          </a:lvl9pPr>
        </a:lstStyle>
        <a:p>
          <a:pPr lvl="0" algn="ctr">
            <a:lnSpc>
              <a:spcPct val="100000"/>
            </a:lnSpc>
            <a:spcBef>
              <a:spcPct val="0"/>
            </a:spcBef>
            <a:spcAft>
              <a:spcPct val="35000"/>
            </a:spcAft>
          </a:pPr>
          <a:r>
            <a:rPr lang="en-US" sz="3200" b="1">
              <a:latin typeface="Arial Bold" panose="020B0604020202090204" charset="0"/>
              <a:cs typeface="Arial Bold" panose="020B0604020202090204" charset="0"/>
            </a:rPr>
            <a:t>who</a:t>
          </a:r>
          <a:endParaRPr lang="en-US" sz="3200" b="1">
            <a:latin typeface="Arial Bold" panose="020B0604020202090204" charset="0"/>
            <a:cs typeface="Arial Bold" panose="020B0604020202090204" charset="0"/>
          </a:endParaRPr>
        </a:p>
      </dsp:txBody>
      <dsp:txXfrm>
        <a:off x="248349" y="80680"/>
        <a:ext cx="3476879" cy="619920"/>
      </dsp:txXfrm>
    </dsp:sp>
    <dsp:sp modelId="{D2E4814C-4817-4455-A588-D80411B8D12D}">
      <dsp:nvSpPr>
        <dsp:cNvPr id="8" name="矩形 7"/>
        <dsp:cNvSpPr/>
      </dsp:nvSpPr>
      <dsp:spPr bwMode="white">
        <a:xfrm>
          <a:off x="0" y="1343200"/>
          <a:ext cx="4966970" cy="529200"/>
        </a:xfrm>
        <a:prstGeom prst="rect">
          <a:avLst/>
        </a:prstGeom>
      </dsp:spPr>
      <dsp:style>
        <a:lnRef idx="2">
          <a:schemeClr val="accent1"/>
        </a:lnRef>
        <a:fillRef idx="1">
          <a:schemeClr val="lt1">
            <a:alpha val="90000"/>
          </a:schemeClr>
        </a:fillRef>
        <a:effectRef idx="0">
          <a:scrgbClr r="0" g="0" b="0"/>
        </a:effectRef>
        <a:fontRef idx="minor"/>
      </dsp:style>
      <dsp:txBody>
        <a:bodyPr vert="horz" wrap="square" lIns="385492" tIns="437388" rIns="385492" bIns="149352" anchor="t"/>
        <a:lstStyle>
          <a:lvl1pPr algn="l">
            <a:defRPr sz="2100"/>
          </a:lvl1pPr>
          <a:lvl2pPr marL="228600" indent="-228600" algn="l">
            <a:defRPr sz="2100"/>
          </a:lvl2pPr>
          <a:lvl3pPr marL="457200" indent="-228600" algn="l">
            <a:defRPr sz="2100"/>
          </a:lvl3pPr>
          <a:lvl4pPr marL="685800" indent="-228600" algn="l">
            <a:defRPr sz="2100"/>
          </a:lvl4pPr>
          <a:lvl5pPr marL="914400" indent="-228600" algn="l">
            <a:defRPr sz="2100"/>
          </a:lvl5pPr>
          <a:lvl6pPr marL="1143000" indent="-228600" algn="l">
            <a:defRPr sz="2100"/>
          </a:lvl6pPr>
          <a:lvl7pPr marL="1371600" indent="-228600" algn="l">
            <a:defRPr sz="2100"/>
          </a:lvl7pPr>
          <a:lvl8pPr marL="1600200" indent="-228600" algn="l">
            <a:defRPr sz="2100"/>
          </a:lvl8pPr>
          <a:lvl9pPr marL="1828800" indent="-228600" algn="l">
            <a:defRPr sz="2100"/>
          </a:lvl9pPr>
        </a:lstStyle>
        <a:p>
          <a:pPr lvl="1" algn="ctr">
            <a:lnSpc>
              <a:spcPct val="100000"/>
            </a:lnSpc>
            <a:spcBef>
              <a:spcPct val="0"/>
            </a:spcBef>
            <a:spcAft>
              <a:spcPct val="15000"/>
            </a:spcAft>
            <a:buChar char="•"/>
          </a:pPr>
          <a:endParaRPr>
            <a:solidFill>
              <a:schemeClr val="dk1"/>
            </a:solidFill>
          </a:endParaRPr>
        </a:p>
      </dsp:txBody>
      <dsp:txXfrm>
        <a:off x="0" y="1343200"/>
        <a:ext cx="4966970" cy="529200"/>
      </dsp:txXfrm>
    </dsp:sp>
    <dsp:sp modelId="{B2DB7D2E-CD15-4A6F-BA10-98388FF70AEC}">
      <dsp:nvSpPr>
        <dsp:cNvPr id="7" name="圆角矩形 6"/>
        <dsp:cNvSpPr/>
      </dsp:nvSpPr>
      <dsp:spPr bwMode="white">
        <a:xfrm>
          <a:off x="248349" y="1033240"/>
          <a:ext cx="3476879" cy="619920"/>
        </a:xfrm>
        <a:prstGeom prst="roundRect">
          <a:avLst/>
        </a:prstGeom>
      </dsp:spPr>
      <dsp:style>
        <a:lnRef idx="2">
          <a:schemeClr val="lt1"/>
        </a:lnRef>
        <a:fillRef idx="1">
          <a:schemeClr val="accent1"/>
        </a:fillRef>
        <a:effectRef idx="0">
          <a:scrgbClr r="0" g="0" b="0"/>
        </a:effectRef>
        <a:fontRef idx="minor">
          <a:schemeClr val="lt1"/>
        </a:fontRef>
      </dsp:style>
      <dsp:txBody>
        <a:bodyPr vert="horz" wrap="square" lIns="131417" tIns="0" rIns="131417" bIns="0" anchor="ctr"/>
        <a:lstStyle>
          <a:lvl1pPr algn="l">
            <a:defRPr sz="2100"/>
          </a:lvl1pPr>
          <a:lvl2pPr marL="171450" indent="-171450" algn="l">
            <a:defRPr sz="1600"/>
          </a:lvl2pPr>
          <a:lvl3pPr marL="342900" indent="-171450" algn="l">
            <a:defRPr sz="1600"/>
          </a:lvl3pPr>
          <a:lvl4pPr marL="514350" indent="-171450" algn="l">
            <a:defRPr sz="1600"/>
          </a:lvl4pPr>
          <a:lvl5pPr marL="685800" indent="-171450" algn="l">
            <a:defRPr sz="1600"/>
          </a:lvl5pPr>
          <a:lvl6pPr marL="857250" indent="-171450" algn="l">
            <a:defRPr sz="1600"/>
          </a:lvl6pPr>
          <a:lvl7pPr marL="1028700" indent="-171450" algn="l">
            <a:defRPr sz="1600"/>
          </a:lvl7pPr>
          <a:lvl8pPr marL="1200150" indent="-171450" algn="l">
            <a:defRPr sz="1600"/>
          </a:lvl8pPr>
          <a:lvl9pPr marL="1371600" indent="-171450" algn="l">
            <a:defRPr sz="1600"/>
          </a:lvl9pPr>
        </a:lstStyle>
        <a:p>
          <a:pPr lvl="0" algn="ctr">
            <a:lnSpc>
              <a:spcPct val="100000"/>
            </a:lnSpc>
            <a:spcBef>
              <a:spcPct val="0"/>
            </a:spcBef>
            <a:spcAft>
              <a:spcPct val="35000"/>
            </a:spcAft>
          </a:pPr>
          <a:r>
            <a:rPr lang="en-US" sz="3200" b="1">
              <a:latin typeface="Arial Bold" panose="020B0604020202090204" charset="0"/>
              <a:cs typeface="Arial Bold" panose="020B0604020202090204" charset="0"/>
            </a:rPr>
            <a:t>what</a:t>
          </a:r>
          <a:endParaRPr lang="en-US" sz="3200" b="1">
            <a:latin typeface="Arial Bold" panose="020B0604020202090204" charset="0"/>
            <a:cs typeface="Arial Bold" panose="020B0604020202090204" charset="0"/>
          </a:endParaRPr>
        </a:p>
      </dsp:txBody>
      <dsp:txXfrm>
        <a:off x="248349" y="1033240"/>
        <a:ext cx="3476879" cy="619920"/>
      </dsp:txXfrm>
    </dsp:sp>
    <dsp:sp modelId="{1F055725-8984-42CB-98CB-8E7728DD5EAB}">
      <dsp:nvSpPr>
        <dsp:cNvPr id="11" name="矩形 10"/>
        <dsp:cNvSpPr/>
      </dsp:nvSpPr>
      <dsp:spPr bwMode="white">
        <a:xfrm>
          <a:off x="0" y="2295760"/>
          <a:ext cx="4966970" cy="529200"/>
        </a:xfrm>
        <a:prstGeom prst="rect">
          <a:avLst/>
        </a:prstGeom>
      </dsp:spPr>
      <dsp:style>
        <a:lnRef idx="2">
          <a:schemeClr val="accent1"/>
        </a:lnRef>
        <a:fillRef idx="1">
          <a:schemeClr val="lt1">
            <a:alpha val="90000"/>
          </a:schemeClr>
        </a:fillRef>
        <a:effectRef idx="0">
          <a:scrgbClr r="0" g="0" b="0"/>
        </a:effectRef>
        <a:fontRef idx="minor"/>
      </dsp:style>
      <dsp:txBody>
        <a:bodyPr vert="horz" wrap="square" lIns="385492" tIns="437388" rIns="385492" bIns="149352" anchor="t"/>
        <a:lstStyle>
          <a:lvl1pPr algn="l">
            <a:defRPr sz="2100"/>
          </a:lvl1pPr>
          <a:lvl2pPr marL="228600" indent="-228600" algn="l">
            <a:defRPr sz="2100"/>
          </a:lvl2pPr>
          <a:lvl3pPr marL="457200" indent="-228600" algn="l">
            <a:defRPr sz="2100"/>
          </a:lvl3pPr>
          <a:lvl4pPr marL="685800" indent="-228600" algn="l">
            <a:defRPr sz="2100"/>
          </a:lvl4pPr>
          <a:lvl5pPr marL="914400" indent="-228600" algn="l">
            <a:defRPr sz="2100"/>
          </a:lvl5pPr>
          <a:lvl6pPr marL="1143000" indent="-228600" algn="l">
            <a:defRPr sz="2100"/>
          </a:lvl6pPr>
          <a:lvl7pPr marL="1371600" indent="-228600" algn="l">
            <a:defRPr sz="2100"/>
          </a:lvl7pPr>
          <a:lvl8pPr marL="1600200" indent="-228600" algn="l">
            <a:defRPr sz="2100"/>
          </a:lvl8pPr>
          <a:lvl9pPr marL="1828800" indent="-228600" algn="l">
            <a:defRPr sz="2100"/>
          </a:lvl9pPr>
        </a:lstStyle>
        <a:p>
          <a:pPr lvl="1" algn="ctr">
            <a:lnSpc>
              <a:spcPct val="100000"/>
            </a:lnSpc>
            <a:spcBef>
              <a:spcPct val="0"/>
            </a:spcBef>
            <a:spcAft>
              <a:spcPct val="15000"/>
            </a:spcAft>
            <a:buChar char="•"/>
          </a:pPr>
          <a:endParaRPr>
            <a:solidFill>
              <a:schemeClr val="dk1"/>
            </a:solidFill>
          </a:endParaRPr>
        </a:p>
      </dsp:txBody>
      <dsp:txXfrm>
        <a:off x="0" y="2295760"/>
        <a:ext cx="4966970" cy="529200"/>
      </dsp:txXfrm>
    </dsp:sp>
    <dsp:sp modelId="{D0971512-D8E1-4E4B-89F4-FF2EB164C196}">
      <dsp:nvSpPr>
        <dsp:cNvPr id="10" name="圆角矩形 9"/>
        <dsp:cNvSpPr/>
      </dsp:nvSpPr>
      <dsp:spPr bwMode="white">
        <a:xfrm>
          <a:off x="248349" y="1985800"/>
          <a:ext cx="3476879" cy="619920"/>
        </a:xfrm>
        <a:prstGeom prst="roundRect">
          <a:avLst/>
        </a:prstGeom>
      </dsp:spPr>
      <dsp:style>
        <a:lnRef idx="2">
          <a:schemeClr val="lt1"/>
        </a:lnRef>
        <a:fillRef idx="1">
          <a:schemeClr val="accent1"/>
        </a:fillRef>
        <a:effectRef idx="0">
          <a:scrgbClr r="0" g="0" b="0"/>
        </a:effectRef>
        <a:fontRef idx="minor">
          <a:schemeClr val="lt1"/>
        </a:fontRef>
      </dsp:style>
      <dsp:txBody>
        <a:bodyPr vert="horz" wrap="square" lIns="131417" tIns="0" rIns="131417" bIns="0" anchor="ctr"/>
        <a:lstStyle>
          <a:lvl1pPr algn="l">
            <a:defRPr sz="2100"/>
          </a:lvl1pPr>
          <a:lvl2pPr marL="171450" indent="-171450" algn="l">
            <a:defRPr sz="1600"/>
          </a:lvl2pPr>
          <a:lvl3pPr marL="342900" indent="-171450" algn="l">
            <a:defRPr sz="1600"/>
          </a:lvl3pPr>
          <a:lvl4pPr marL="514350" indent="-171450" algn="l">
            <a:defRPr sz="1600"/>
          </a:lvl4pPr>
          <a:lvl5pPr marL="685800" indent="-171450" algn="l">
            <a:defRPr sz="1600"/>
          </a:lvl5pPr>
          <a:lvl6pPr marL="857250" indent="-171450" algn="l">
            <a:defRPr sz="1600"/>
          </a:lvl6pPr>
          <a:lvl7pPr marL="1028700" indent="-171450" algn="l">
            <a:defRPr sz="1600"/>
          </a:lvl7pPr>
          <a:lvl8pPr marL="1200150" indent="-171450" algn="l">
            <a:defRPr sz="1600"/>
          </a:lvl8pPr>
          <a:lvl9pPr marL="1371600" indent="-171450" algn="l">
            <a:defRPr sz="1600"/>
          </a:lvl9pPr>
        </a:lstStyle>
        <a:p>
          <a:pPr lvl="0" algn="ctr">
            <a:lnSpc>
              <a:spcPct val="100000"/>
            </a:lnSpc>
            <a:spcBef>
              <a:spcPct val="0"/>
            </a:spcBef>
            <a:spcAft>
              <a:spcPct val="35000"/>
            </a:spcAft>
          </a:pPr>
          <a:r>
            <a:rPr lang="en-US" altLang="zh-CN" sz="3200" b="1">
              <a:latin typeface="Arial Bold" panose="020B0604020202090204" charset="0"/>
              <a:cs typeface="Arial Bold" panose="020B0604020202090204" charset="0"/>
            </a:rPr>
            <a:t>when</a:t>
          </a:r>
          <a:endParaRPr lang="en-US" altLang="zh-CN" sz="3200" b="1">
            <a:latin typeface="Arial Bold" panose="020B0604020202090204" charset="0"/>
            <a:cs typeface="Arial Bold" panose="020B0604020202090204" charset="0"/>
          </a:endParaRPr>
        </a:p>
      </dsp:txBody>
      <dsp:txXfrm>
        <a:off x="248349" y="1985800"/>
        <a:ext cx="3476879" cy="619920"/>
      </dsp:txXfrm>
    </dsp:sp>
    <dsp:sp modelId="{FB20FF5F-D131-4A8A-AEBC-01A2B84D6655}">
      <dsp:nvSpPr>
        <dsp:cNvPr id="14" name="矩形 13"/>
        <dsp:cNvSpPr/>
      </dsp:nvSpPr>
      <dsp:spPr bwMode="white">
        <a:xfrm>
          <a:off x="0" y="3248320"/>
          <a:ext cx="4966970" cy="529200"/>
        </a:xfrm>
        <a:prstGeom prst="rect">
          <a:avLst/>
        </a:prstGeom>
      </dsp:spPr>
      <dsp:style>
        <a:lnRef idx="2">
          <a:schemeClr val="accent1"/>
        </a:lnRef>
        <a:fillRef idx="1">
          <a:schemeClr val="lt1">
            <a:alpha val="90000"/>
          </a:schemeClr>
        </a:fillRef>
        <a:effectRef idx="0">
          <a:scrgbClr r="0" g="0" b="0"/>
        </a:effectRef>
        <a:fontRef idx="minor"/>
      </dsp:style>
      <dsp:txBody>
        <a:bodyPr vert="horz" wrap="square" lIns="385492" tIns="437388" rIns="385492" bIns="149352" anchor="t"/>
        <a:lstStyle>
          <a:lvl1pPr algn="l">
            <a:defRPr sz="2100"/>
          </a:lvl1pPr>
          <a:lvl2pPr marL="228600" indent="-228600" algn="l">
            <a:defRPr sz="2100"/>
          </a:lvl2pPr>
          <a:lvl3pPr marL="457200" indent="-228600" algn="l">
            <a:defRPr sz="2100"/>
          </a:lvl3pPr>
          <a:lvl4pPr marL="685800" indent="-228600" algn="l">
            <a:defRPr sz="2100"/>
          </a:lvl4pPr>
          <a:lvl5pPr marL="914400" indent="-228600" algn="l">
            <a:defRPr sz="2100"/>
          </a:lvl5pPr>
          <a:lvl6pPr marL="1143000" indent="-228600" algn="l">
            <a:defRPr sz="2100"/>
          </a:lvl6pPr>
          <a:lvl7pPr marL="1371600" indent="-228600" algn="l">
            <a:defRPr sz="2100"/>
          </a:lvl7pPr>
          <a:lvl8pPr marL="1600200" indent="-228600" algn="l">
            <a:defRPr sz="2100"/>
          </a:lvl8pPr>
          <a:lvl9pPr marL="1828800" indent="-228600" algn="l">
            <a:defRPr sz="2100"/>
          </a:lvl9pPr>
        </a:lstStyle>
        <a:p>
          <a:pPr lvl="1" algn="ctr">
            <a:lnSpc>
              <a:spcPct val="100000"/>
            </a:lnSpc>
            <a:spcBef>
              <a:spcPct val="0"/>
            </a:spcBef>
            <a:spcAft>
              <a:spcPct val="15000"/>
            </a:spcAft>
            <a:buChar char="•"/>
          </a:pPr>
          <a:endParaRPr>
            <a:solidFill>
              <a:schemeClr val="dk1"/>
            </a:solidFill>
          </a:endParaRPr>
        </a:p>
      </dsp:txBody>
      <dsp:txXfrm>
        <a:off x="0" y="3248320"/>
        <a:ext cx="4966970" cy="529200"/>
      </dsp:txXfrm>
    </dsp:sp>
    <dsp:sp modelId="{DD07B078-3354-4F1B-9438-E4F95C4B43A6}">
      <dsp:nvSpPr>
        <dsp:cNvPr id="13" name="圆角矩形 12"/>
        <dsp:cNvSpPr/>
      </dsp:nvSpPr>
      <dsp:spPr bwMode="white">
        <a:xfrm>
          <a:off x="248349" y="2938360"/>
          <a:ext cx="3476879" cy="619920"/>
        </a:xfrm>
        <a:prstGeom prst="roundRect">
          <a:avLst/>
        </a:prstGeom>
      </dsp:spPr>
      <dsp:style>
        <a:lnRef idx="2">
          <a:schemeClr val="lt1"/>
        </a:lnRef>
        <a:fillRef idx="1">
          <a:schemeClr val="accent1"/>
        </a:fillRef>
        <a:effectRef idx="0">
          <a:scrgbClr r="0" g="0" b="0"/>
        </a:effectRef>
        <a:fontRef idx="minor">
          <a:schemeClr val="lt1"/>
        </a:fontRef>
      </dsp:style>
      <dsp:txBody>
        <a:bodyPr vert="horz" wrap="square" lIns="131417" tIns="0" rIns="131417" bIns="0" anchor="ctr"/>
        <a:lstStyle>
          <a:lvl1pPr algn="l">
            <a:defRPr sz="2100"/>
          </a:lvl1pPr>
          <a:lvl2pPr marL="171450" indent="-171450" algn="l">
            <a:defRPr sz="1600"/>
          </a:lvl2pPr>
          <a:lvl3pPr marL="342900" indent="-171450" algn="l">
            <a:defRPr sz="1600"/>
          </a:lvl3pPr>
          <a:lvl4pPr marL="514350" indent="-171450" algn="l">
            <a:defRPr sz="1600"/>
          </a:lvl4pPr>
          <a:lvl5pPr marL="685800" indent="-171450" algn="l">
            <a:defRPr sz="1600"/>
          </a:lvl5pPr>
          <a:lvl6pPr marL="857250" indent="-171450" algn="l">
            <a:defRPr sz="1600"/>
          </a:lvl6pPr>
          <a:lvl7pPr marL="1028700" indent="-171450" algn="l">
            <a:defRPr sz="1600"/>
          </a:lvl7pPr>
          <a:lvl8pPr marL="1200150" indent="-171450" algn="l">
            <a:defRPr sz="1600"/>
          </a:lvl8pPr>
          <a:lvl9pPr marL="1371600" indent="-171450" algn="l">
            <a:defRPr sz="1600"/>
          </a:lvl9pPr>
        </a:lstStyle>
        <a:p>
          <a:pPr lvl="0" algn="ctr">
            <a:lnSpc>
              <a:spcPct val="100000"/>
            </a:lnSpc>
            <a:spcBef>
              <a:spcPct val="0"/>
            </a:spcBef>
            <a:spcAft>
              <a:spcPct val="35000"/>
            </a:spcAft>
          </a:pPr>
          <a:r>
            <a:rPr lang="en-US" altLang="zh-CN" sz="3200" b="1">
              <a:latin typeface="Arial Bold" panose="020B0604020202090204" charset="0"/>
              <a:cs typeface="Arial Bold" panose="020B0604020202090204" charset="0"/>
            </a:rPr>
            <a:t>where</a:t>
          </a:r>
          <a:endParaRPr lang="en-US" altLang="zh-CN" sz="3200" b="1">
            <a:latin typeface="Arial Bold" panose="020B0604020202090204" charset="0"/>
            <a:cs typeface="Arial Bold" panose="020B0604020202090204" charset="0"/>
          </a:endParaRPr>
        </a:p>
      </dsp:txBody>
      <dsp:txXfrm>
        <a:off x="248349" y="2938360"/>
        <a:ext cx="3476879" cy="619920"/>
      </dsp:txXfrm>
    </dsp:sp>
    <dsp:sp modelId="{F855875C-E8B4-4273-8C6C-6A8EC3091B3C}">
      <dsp:nvSpPr>
        <dsp:cNvPr id="17" name="矩形 16"/>
        <dsp:cNvSpPr/>
      </dsp:nvSpPr>
      <dsp:spPr bwMode="white">
        <a:xfrm>
          <a:off x="0" y="4200880"/>
          <a:ext cx="4966970" cy="529200"/>
        </a:xfrm>
        <a:prstGeom prst="rect">
          <a:avLst/>
        </a:prstGeom>
      </dsp:spPr>
      <dsp:style>
        <a:lnRef idx="2">
          <a:schemeClr val="accent1"/>
        </a:lnRef>
        <a:fillRef idx="1">
          <a:schemeClr val="lt1">
            <a:alpha val="90000"/>
          </a:schemeClr>
        </a:fillRef>
        <a:effectRef idx="0">
          <a:scrgbClr r="0" g="0" b="0"/>
        </a:effectRef>
        <a:fontRef idx="minor"/>
      </dsp:style>
      <dsp:txBody>
        <a:bodyPr vert="horz" wrap="square" lIns="385492" tIns="437388" rIns="385492" bIns="149352" anchor="t"/>
        <a:lstStyle>
          <a:lvl1pPr algn="l">
            <a:defRPr sz="2100"/>
          </a:lvl1pPr>
          <a:lvl2pPr marL="228600" indent="-228600" algn="l">
            <a:defRPr sz="2100"/>
          </a:lvl2pPr>
          <a:lvl3pPr marL="457200" indent="-228600" algn="l">
            <a:defRPr sz="2100"/>
          </a:lvl3pPr>
          <a:lvl4pPr marL="685800" indent="-228600" algn="l">
            <a:defRPr sz="2100"/>
          </a:lvl4pPr>
          <a:lvl5pPr marL="914400" indent="-228600" algn="l">
            <a:defRPr sz="2100"/>
          </a:lvl5pPr>
          <a:lvl6pPr marL="1143000" indent="-228600" algn="l">
            <a:defRPr sz="2100"/>
          </a:lvl6pPr>
          <a:lvl7pPr marL="1371600" indent="-228600" algn="l">
            <a:defRPr sz="2100"/>
          </a:lvl7pPr>
          <a:lvl8pPr marL="1600200" indent="-228600" algn="l">
            <a:defRPr sz="2100"/>
          </a:lvl8pPr>
          <a:lvl9pPr marL="1828800" indent="-228600" algn="l">
            <a:defRPr sz="2100"/>
          </a:lvl9pPr>
        </a:lstStyle>
        <a:p>
          <a:pPr lvl="1" algn="ctr">
            <a:lnSpc>
              <a:spcPct val="100000"/>
            </a:lnSpc>
            <a:spcBef>
              <a:spcPct val="0"/>
            </a:spcBef>
            <a:spcAft>
              <a:spcPct val="15000"/>
            </a:spcAft>
            <a:buChar char="•"/>
          </a:pPr>
          <a:endParaRPr>
            <a:solidFill>
              <a:schemeClr val="dk1"/>
            </a:solidFill>
          </a:endParaRPr>
        </a:p>
      </dsp:txBody>
      <dsp:txXfrm>
        <a:off x="0" y="4200880"/>
        <a:ext cx="4966970" cy="529200"/>
      </dsp:txXfrm>
    </dsp:sp>
    <dsp:sp modelId="{F8B30F84-9FC1-4455-B8FC-CA5DC2189586}">
      <dsp:nvSpPr>
        <dsp:cNvPr id="16" name="圆角矩形 15"/>
        <dsp:cNvSpPr/>
      </dsp:nvSpPr>
      <dsp:spPr bwMode="white">
        <a:xfrm>
          <a:off x="248349" y="3890920"/>
          <a:ext cx="3476879" cy="619920"/>
        </a:xfrm>
        <a:prstGeom prst="roundRect">
          <a:avLst/>
        </a:prstGeom>
      </dsp:spPr>
      <dsp:style>
        <a:lnRef idx="2">
          <a:schemeClr val="lt1"/>
        </a:lnRef>
        <a:fillRef idx="1">
          <a:schemeClr val="accent1"/>
        </a:fillRef>
        <a:effectRef idx="0">
          <a:scrgbClr r="0" g="0" b="0"/>
        </a:effectRef>
        <a:fontRef idx="minor">
          <a:schemeClr val="lt1"/>
        </a:fontRef>
      </dsp:style>
      <dsp:txBody>
        <a:bodyPr vert="horz" wrap="square" lIns="131417" tIns="0" rIns="131417" bIns="0" anchor="ctr"/>
        <a:lstStyle>
          <a:lvl1pPr algn="l">
            <a:defRPr sz="2100"/>
          </a:lvl1pPr>
          <a:lvl2pPr marL="171450" indent="-171450" algn="l">
            <a:defRPr sz="1600"/>
          </a:lvl2pPr>
          <a:lvl3pPr marL="342900" indent="-171450" algn="l">
            <a:defRPr sz="1600"/>
          </a:lvl3pPr>
          <a:lvl4pPr marL="514350" indent="-171450" algn="l">
            <a:defRPr sz="1600"/>
          </a:lvl4pPr>
          <a:lvl5pPr marL="685800" indent="-171450" algn="l">
            <a:defRPr sz="1600"/>
          </a:lvl5pPr>
          <a:lvl6pPr marL="857250" indent="-171450" algn="l">
            <a:defRPr sz="1600"/>
          </a:lvl6pPr>
          <a:lvl7pPr marL="1028700" indent="-171450" algn="l">
            <a:defRPr sz="1600"/>
          </a:lvl7pPr>
          <a:lvl8pPr marL="1200150" indent="-171450" algn="l">
            <a:defRPr sz="1600"/>
          </a:lvl8pPr>
          <a:lvl9pPr marL="1371600" indent="-171450" algn="l">
            <a:defRPr sz="1600"/>
          </a:lvl9pPr>
        </a:lstStyle>
        <a:p>
          <a:pPr lvl="0" algn="ctr">
            <a:lnSpc>
              <a:spcPct val="100000"/>
            </a:lnSpc>
            <a:spcBef>
              <a:spcPct val="0"/>
            </a:spcBef>
            <a:spcAft>
              <a:spcPct val="35000"/>
            </a:spcAft>
          </a:pPr>
          <a:r>
            <a:rPr lang="en-US" altLang="zh-CN" sz="3200" b="1">
              <a:latin typeface="Arial Bold" panose="020B0604020202090204" charset="0"/>
              <a:cs typeface="Arial Bold" panose="020B0604020202090204" charset="0"/>
            </a:rPr>
            <a:t>why</a:t>
          </a:r>
          <a:endParaRPr lang="en-US" altLang="zh-CN" sz="3200" b="1">
            <a:latin typeface="Arial Bold" panose="020B0604020202090204" charset="0"/>
            <a:cs typeface="Arial Bold" panose="020B0604020202090204" charset="0"/>
          </a:endParaRPr>
        </a:p>
      </dsp:txBody>
      <dsp:txXfrm>
        <a:off x="248349" y="3890920"/>
        <a:ext cx="3476879" cy="619920"/>
      </dsp:txXfrm>
    </dsp:sp>
    <dsp:sp modelId="{85AE7048-71C4-48A6-9EA2-C764ABAB88A3}">
      <dsp:nvSpPr>
        <dsp:cNvPr id="3" name="矩形 2" hidden="1"/>
        <dsp:cNvSpPr/>
      </dsp:nvSpPr>
      <dsp:spPr>
        <a:xfrm>
          <a:off x="0" y="80680"/>
          <a:ext cx="248349" cy="619920"/>
        </a:xfrm>
        <a:prstGeom prst="rect">
          <a:avLst/>
        </a:prstGeom>
      </dsp:spPr>
      <dsp:txXfrm>
        <a:off x="0" y="80680"/>
        <a:ext cx="248349" cy="619920"/>
      </dsp:txXfrm>
    </dsp:sp>
    <dsp:sp modelId="{59960B58-EB15-40ED-8804-220713F13C02}">
      <dsp:nvSpPr>
        <dsp:cNvPr id="6" name="矩形 5" hidden="1"/>
        <dsp:cNvSpPr/>
      </dsp:nvSpPr>
      <dsp:spPr>
        <a:xfrm>
          <a:off x="0" y="1033240"/>
          <a:ext cx="248349" cy="619920"/>
        </a:xfrm>
        <a:prstGeom prst="rect">
          <a:avLst/>
        </a:prstGeom>
      </dsp:spPr>
      <dsp:txXfrm>
        <a:off x="0" y="1033240"/>
        <a:ext cx="248349" cy="619920"/>
      </dsp:txXfrm>
    </dsp:sp>
    <dsp:sp modelId="{58B158CB-C1D2-4676-88E6-6B3937A00A96}">
      <dsp:nvSpPr>
        <dsp:cNvPr id="9" name="矩形 8" hidden="1"/>
        <dsp:cNvSpPr/>
      </dsp:nvSpPr>
      <dsp:spPr>
        <a:xfrm>
          <a:off x="0" y="1985800"/>
          <a:ext cx="248349" cy="619920"/>
        </a:xfrm>
        <a:prstGeom prst="rect">
          <a:avLst/>
        </a:prstGeom>
      </dsp:spPr>
      <dsp:txXfrm>
        <a:off x="0" y="1985800"/>
        <a:ext cx="248349" cy="619920"/>
      </dsp:txXfrm>
    </dsp:sp>
    <dsp:sp modelId="{AEA4B341-6C57-43B8-BC42-9813D43D1335}">
      <dsp:nvSpPr>
        <dsp:cNvPr id="12" name="矩形 11" hidden="1"/>
        <dsp:cNvSpPr/>
      </dsp:nvSpPr>
      <dsp:spPr>
        <a:xfrm>
          <a:off x="0" y="2938360"/>
          <a:ext cx="248349" cy="619920"/>
        </a:xfrm>
        <a:prstGeom prst="rect">
          <a:avLst/>
        </a:prstGeom>
      </dsp:spPr>
      <dsp:txXfrm>
        <a:off x="0" y="2938360"/>
        <a:ext cx="248349" cy="619920"/>
      </dsp:txXfrm>
    </dsp:sp>
    <dsp:sp modelId="{09CBCBA7-E2EE-4654-BCFB-AB2C2D77E66B}">
      <dsp:nvSpPr>
        <dsp:cNvPr id="15" name="矩形 14" hidden="1"/>
        <dsp:cNvSpPr/>
      </dsp:nvSpPr>
      <dsp:spPr>
        <a:xfrm>
          <a:off x="0" y="3890920"/>
          <a:ext cx="248349" cy="619920"/>
        </a:xfrm>
        <a:prstGeom prst="rect">
          <a:avLst/>
        </a:prstGeom>
      </dsp:spPr>
      <dsp:txXfrm>
        <a:off x="0" y="3890920"/>
        <a:ext cx="248349" cy="619920"/>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rSet qsTypeId="urn:microsoft.com/office/officeart/2005/8/quickstyle/simple5"/>
        </dgm:pt>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nodeHorzAlign" val="l"/>
          <dgm:param type="horzAlign" val="l"/>
        </dgm:alg>
      </dgm:if>
      <dgm:else name="Name2">
        <dgm:alg type="lin">
          <dgm:param type="linDir" val="fromT"/>
          <dgm:param type="vertAlign" val="mid"/>
          <dgm:param type="nodeHorzAlign" val="r"/>
          <dgm:param typ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nodeHorzAlign" val="l"/>
              <dgm:param type="horzAlign" val="l"/>
            </dgm:alg>
          </dgm:if>
          <dgm:else name="Name6">
            <dgm:alg type="lin">
              <dgm:param type="linDir" val="fromR"/>
              <dgm:param type="nodeHorzAlign" val="r"/>
              <dgm:param typ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rSet qsTypeId="urn:microsoft.com/office/officeart/2005/8/quickstyle/simple5"/>
        </dgm:pt>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nodeHorzAlign" val="l"/>
          <dgm:param type="horzAlign" val="l"/>
        </dgm:alg>
      </dgm:if>
      <dgm:else name="Name2">
        <dgm:alg type="lin">
          <dgm:param type="linDir" val="fromT"/>
          <dgm:param type="vertAlign" val="mid"/>
          <dgm:param type="nodeHorzAlign" val="r"/>
          <dgm:param typ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nodeHorzAlign" val="l"/>
              <dgm:param type="horzAlign" val="l"/>
            </dgm:alg>
          </dgm:if>
          <dgm:else name="Name6">
            <dgm:alg type="lin">
              <dgm:param type="linDir" val="fromR"/>
              <dgm:param type="nodeHorzAlign" val="r"/>
              <dgm:param typ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rSet qsTypeId="urn:microsoft.com/office/officeart/2005/8/quickstyle/simple5"/>
        </dgm:pt>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nodeHorzAlign" val="l"/>
          <dgm:param type="horzAlign" val="l"/>
        </dgm:alg>
      </dgm:if>
      <dgm:else name="Name2">
        <dgm:alg type="lin">
          <dgm:param type="linDir" val="fromT"/>
          <dgm:param type="vertAlign" val="mid"/>
          <dgm:param type="nodeHorzAlign" val="r"/>
          <dgm:param typ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nodeHorzAlign" val="l"/>
              <dgm:param type="horzAlign" val="l"/>
            </dgm:alg>
          </dgm:if>
          <dgm:else name="Name6">
            <dgm:alg type="lin">
              <dgm:param type="linDir" val="fromR"/>
              <dgm:param type="nodeHorzAlign" val="r"/>
              <dgm:param typ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rSet qsTypeId="urn:microsoft.com/office/officeart/2005/8/quickstyle/simple5"/>
        </dgm:pt>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nodeHorzAlign" val="l"/>
          <dgm:param type="horzAlign" val="l"/>
        </dgm:alg>
      </dgm:if>
      <dgm:else name="Name2">
        <dgm:alg type="lin">
          <dgm:param type="linDir" val="fromT"/>
          <dgm:param type="vertAlign" val="mid"/>
          <dgm:param type="nodeHorzAlign" val="r"/>
          <dgm:param typ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nodeHorzAlign" val="l"/>
              <dgm:param type="horzAlign" val="l"/>
            </dgm:alg>
          </dgm:if>
          <dgm:else name="Name6">
            <dgm:alg type="lin">
              <dgm:param type="linDir" val="fromR"/>
              <dgm:param type="nodeHorzAlign" val="r"/>
              <dgm:param typ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rSet qsTypeId="urn:microsoft.com/office/officeart/2005/8/quickstyle/simple5"/>
        </dgm:pt>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nodeHorzAlign" val="l"/>
          <dgm:param type="horzAlign" val="l"/>
        </dgm:alg>
      </dgm:if>
      <dgm:else name="Name2">
        <dgm:alg type="lin">
          <dgm:param type="linDir" val="fromT"/>
          <dgm:param type="vertAlign" val="mid"/>
          <dgm:param type="nodeHorzAlign" val="r"/>
          <dgm:param typ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nodeHorzAlign" val="l"/>
              <dgm:param type="horzAlign" val="l"/>
            </dgm:alg>
          </dgm:if>
          <dgm:else name="Name6">
            <dgm:alg type="lin">
              <dgm:param type="linDir" val="fromR"/>
              <dgm:param type="nodeHorzAlign" val="r"/>
              <dgm:param typ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rSet qsTypeId="urn:microsoft.com/office/officeart/2005/8/quickstyle/simple5"/>
        </dgm:pt>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nodeHorzAlign" val="l"/>
          <dgm:param type="horzAlign" val="l"/>
        </dgm:alg>
      </dgm:if>
      <dgm:else name="Name2">
        <dgm:alg type="lin">
          <dgm:param type="linDir" val="fromT"/>
          <dgm:param type="vertAlign" val="mid"/>
          <dgm:param type="nodeHorzAlign" val="r"/>
          <dgm:param typ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nodeHorzAlign" val="l"/>
              <dgm:param type="horzAlign" val="l"/>
            </dgm:alg>
          </dgm:if>
          <dgm:else name="Name6">
            <dgm:alg type="lin">
              <dgm:param type="linDir" val="fromR"/>
              <dgm:param type="nodeHorzAlign" val="r"/>
              <dgm:param typ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ink/ink1.xml><?xml version="1.0" encoding="utf-8"?>
<inkml:ink xmlns:inkml="http://www.w3.org/2003/InkML">
  <inkml:definitions>
    <inkml:context xml:id="ctx0">
      <inkml:inkSource xml:id="inkSrc0">
        <inkml:traceFormat>
          <inkml:channel name="X" type="integer" max="2" min="-2" units="cm"/>
          <inkml:channel name="Y" type="integer" max="2" min="-2" units="cm"/>
          <inkml:channel name="F" type="integer" max="1023" units="cm"/>
        </inkml:traceFormat>
        <inkml:channelProperties>
          <inkml:channelProperty channel="X" name="resolution" value="1000" units="1/cm"/>
          <inkml:channelProperty channel="Y" name="resolution" value="1000" units="1/cm"/>
          <inkml:channelProperty channel="F" name="resolution" value="2.84167" units="1/cm"/>
        </inkml:channelProperties>
      </inkml:inkSource>
      <inkml:timestamp xml:id="ts0" timeString="2024-05-22T07:40:43"/>
    </inkml:context>
    <inkml:brush xml:id="br0">
      <inkml:brushProperty name="width" value="0.05" units="cm"/>
      <inkml:brushProperty name="height" value="0.05" units="cm"/>
      <inkml:brushProperty name="color" value="#000000"/>
    </inkml:brush>
  </inkml:definitions>
  <inkml:trace contextRef="#ctx0" brushRef="#br0">1 0 32</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D6C8D182-E4C8-4120-9249-FC9774456FF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85D0DACE-38E0-42D2-9336-2B707D34BC6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5" Type="http://schemas.openxmlformats.org/officeDocument/2006/relationships/tags" Target="../tags/tag764.xml"/><Relationship Id="rId4" Type="http://schemas.openxmlformats.org/officeDocument/2006/relationships/tags" Target="../tags/tag763.xml"/><Relationship Id="rId3" Type="http://schemas.openxmlformats.org/officeDocument/2006/relationships/tags" Target="../tags/tag762.xml"/><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p:sp>
      <p:sp>
        <p:nvSpPr>
          <p:cNvPr id="3" name="备注占位符 2"/>
          <p:cNvSpPr txBox="1">
            <a:spLocks noGrp="1"/>
          </p:cNvSpPr>
          <p:nvPr>
            <p:ph type="body" idx="1"/>
            <p:custDataLst>
              <p:tags r:id="rId4"/>
            </p:custDataLst>
          </p:nvPr>
        </p:nvSpPr>
        <p:spPr/>
        <p:txBody>
          <a:bodyPr/>
          <a:lstStyle/>
          <a:p>
            <a:endParaRPr kumimoji="1" lang="zh-CN" altLang="en-US"/>
          </a:p>
        </p:txBody>
      </p:sp>
      <p:sp>
        <p:nvSpPr>
          <p:cNvPr id="4" name="灯片编号占位符 3"/>
          <p:cNvSpPr>
            <a:spLocks noGrp="1"/>
          </p:cNvSpPr>
          <p:nvPr>
            <p:ph type="sldNum" sz="quarter" idx="5"/>
            <p:custDataLst>
              <p:tags r:id="rId5"/>
            </p:custDataLst>
          </p:nvPr>
        </p:nvSpPr>
        <p:spPr/>
        <p:txBody>
          <a:bodyPr/>
          <a:lstStyle/>
          <a:p>
            <a:fld id="{F67ECE5B-E44C-2842-A9EC-07C77326C163}" type="slidenum">
              <a:rPr kumimoji="1" lang="zh-CN" altLang="en-US" smtClean="0"/>
            </a:fld>
            <a:endParaRPr kumimoji="1"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tags" Target="../tags/tag7.xml"/><Relationship Id="rId8" Type="http://schemas.openxmlformats.org/officeDocument/2006/relationships/tags" Target="../tags/tag6.xml"/><Relationship Id="rId7" Type="http://schemas.openxmlformats.org/officeDocument/2006/relationships/tags" Target="../tags/tag5.xml"/><Relationship Id="rId66" Type="http://schemas.openxmlformats.org/officeDocument/2006/relationships/tags" Target="../tags/tag64.xml"/><Relationship Id="rId65" Type="http://schemas.openxmlformats.org/officeDocument/2006/relationships/tags" Target="../tags/tag63.xml"/><Relationship Id="rId64" Type="http://schemas.openxmlformats.org/officeDocument/2006/relationships/tags" Target="../tags/tag62.xml"/><Relationship Id="rId63" Type="http://schemas.openxmlformats.org/officeDocument/2006/relationships/tags" Target="../tags/tag61.xml"/><Relationship Id="rId62" Type="http://schemas.openxmlformats.org/officeDocument/2006/relationships/tags" Target="../tags/tag60.xml"/><Relationship Id="rId61" Type="http://schemas.openxmlformats.org/officeDocument/2006/relationships/tags" Target="../tags/tag59.xml"/><Relationship Id="rId60" Type="http://schemas.openxmlformats.org/officeDocument/2006/relationships/tags" Target="../tags/tag58.xml"/><Relationship Id="rId6" Type="http://schemas.openxmlformats.org/officeDocument/2006/relationships/tags" Target="../tags/tag4.xml"/><Relationship Id="rId59" Type="http://schemas.openxmlformats.org/officeDocument/2006/relationships/tags" Target="../tags/tag57.xml"/><Relationship Id="rId58" Type="http://schemas.openxmlformats.org/officeDocument/2006/relationships/tags" Target="../tags/tag56.xml"/><Relationship Id="rId57" Type="http://schemas.openxmlformats.org/officeDocument/2006/relationships/tags" Target="../tags/tag55.xml"/><Relationship Id="rId56" Type="http://schemas.openxmlformats.org/officeDocument/2006/relationships/tags" Target="../tags/tag54.xml"/><Relationship Id="rId55" Type="http://schemas.openxmlformats.org/officeDocument/2006/relationships/tags" Target="../tags/tag53.xml"/><Relationship Id="rId54" Type="http://schemas.openxmlformats.org/officeDocument/2006/relationships/tags" Target="../tags/tag52.xml"/><Relationship Id="rId53" Type="http://schemas.openxmlformats.org/officeDocument/2006/relationships/tags" Target="../tags/tag51.xml"/><Relationship Id="rId52" Type="http://schemas.openxmlformats.org/officeDocument/2006/relationships/tags" Target="../tags/tag50.xml"/><Relationship Id="rId51" Type="http://schemas.openxmlformats.org/officeDocument/2006/relationships/tags" Target="../tags/tag49.xml"/><Relationship Id="rId50" Type="http://schemas.openxmlformats.org/officeDocument/2006/relationships/tags" Target="../tags/tag48.xml"/><Relationship Id="rId5" Type="http://schemas.openxmlformats.org/officeDocument/2006/relationships/tags" Target="../tags/tag3.xml"/><Relationship Id="rId49" Type="http://schemas.openxmlformats.org/officeDocument/2006/relationships/tags" Target="../tags/tag47.xml"/><Relationship Id="rId48" Type="http://schemas.openxmlformats.org/officeDocument/2006/relationships/tags" Target="../tags/tag46.xml"/><Relationship Id="rId47" Type="http://schemas.openxmlformats.org/officeDocument/2006/relationships/tags" Target="../tags/tag45.xml"/><Relationship Id="rId46" Type="http://schemas.openxmlformats.org/officeDocument/2006/relationships/tags" Target="../tags/tag44.xml"/><Relationship Id="rId45" Type="http://schemas.openxmlformats.org/officeDocument/2006/relationships/tags" Target="../tags/tag43.xml"/><Relationship Id="rId44" Type="http://schemas.openxmlformats.org/officeDocument/2006/relationships/tags" Target="../tags/tag42.xml"/><Relationship Id="rId43" Type="http://schemas.openxmlformats.org/officeDocument/2006/relationships/tags" Target="../tags/tag41.xml"/><Relationship Id="rId42" Type="http://schemas.openxmlformats.org/officeDocument/2006/relationships/tags" Target="../tags/tag40.xml"/><Relationship Id="rId41" Type="http://schemas.openxmlformats.org/officeDocument/2006/relationships/tags" Target="../tags/tag39.xml"/><Relationship Id="rId40" Type="http://schemas.openxmlformats.org/officeDocument/2006/relationships/tags" Target="../tags/tag38.xml"/><Relationship Id="rId4" Type="http://schemas.openxmlformats.org/officeDocument/2006/relationships/tags" Target="../tags/tag2.xml"/><Relationship Id="rId39" Type="http://schemas.openxmlformats.org/officeDocument/2006/relationships/tags" Target="../tags/tag37.xml"/><Relationship Id="rId38" Type="http://schemas.openxmlformats.org/officeDocument/2006/relationships/tags" Target="../tags/tag36.xml"/><Relationship Id="rId37" Type="http://schemas.openxmlformats.org/officeDocument/2006/relationships/tags" Target="../tags/tag35.xml"/><Relationship Id="rId36" Type="http://schemas.openxmlformats.org/officeDocument/2006/relationships/tags" Target="../tags/tag34.xml"/><Relationship Id="rId35" Type="http://schemas.openxmlformats.org/officeDocument/2006/relationships/tags" Target="../tags/tag33.xml"/><Relationship Id="rId34" Type="http://schemas.openxmlformats.org/officeDocument/2006/relationships/tags" Target="../tags/tag32.xml"/><Relationship Id="rId33" Type="http://schemas.openxmlformats.org/officeDocument/2006/relationships/tags" Target="../tags/tag31.xml"/><Relationship Id="rId32" Type="http://schemas.openxmlformats.org/officeDocument/2006/relationships/tags" Target="../tags/tag30.xml"/><Relationship Id="rId31" Type="http://schemas.openxmlformats.org/officeDocument/2006/relationships/tags" Target="../tags/tag29.xml"/><Relationship Id="rId30" Type="http://schemas.openxmlformats.org/officeDocument/2006/relationships/tags" Target="../tags/tag28.xml"/><Relationship Id="rId3" Type="http://schemas.openxmlformats.org/officeDocument/2006/relationships/image" Target="../media/image1.png"/><Relationship Id="rId29" Type="http://schemas.openxmlformats.org/officeDocument/2006/relationships/tags" Target="../tags/tag27.xml"/><Relationship Id="rId28" Type="http://schemas.openxmlformats.org/officeDocument/2006/relationships/tags" Target="../tags/tag26.xml"/><Relationship Id="rId27" Type="http://schemas.openxmlformats.org/officeDocument/2006/relationships/tags" Target="../tags/tag25.xml"/><Relationship Id="rId26" Type="http://schemas.openxmlformats.org/officeDocument/2006/relationships/tags" Target="../tags/tag24.xml"/><Relationship Id="rId25" Type="http://schemas.openxmlformats.org/officeDocument/2006/relationships/tags" Target="../tags/tag23.xml"/><Relationship Id="rId24" Type="http://schemas.openxmlformats.org/officeDocument/2006/relationships/tags" Target="../tags/tag22.xml"/><Relationship Id="rId23" Type="http://schemas.openxmlformats.org/officeDocument/2006/relationships/tags" Target="../tags/tag21.xml"/><Relationship Id="rId22" Type="http://schemas.openxmlformats.org/officeDocument/2006/relationships/tags" Target="../tags/tag20.xml"/><Relationship Id="rId21" Type="http://schemas.openxmlformats.org/officeDocument/2006/relationships/tags" Target="../tags/tag19.xml"/><Relationship Id="rId20" Type="http://schemas.openxmlformats.org/officeDocument/2006/relationships/tags" Target="../tags/tag18.xml"/><Relationship Id="rId2" Type="http://schemas.openxmlformats.org/officeDocument/2006/relationships/tags" Target="../tags/tag1.xml"/><Relationship Id="rId19" Type="http://schemas.openxmlformats.org/officeDocument/2006/relationships/tags" Target="../tags/tag17.xml"/><Relationship Id="rId18" Type="http://schemas.openxmlformats.org/officeDocument/2006/relationships/tags" Target="../tags/tag16.xml"/><Relationship Id="rId17" Type="http://schemas.openxmlformats.org/officeDocument/2006/relationships/tags" Target="../tags/tag15.xml"/><Relationship Id="rId16" Type="http://schemas.openxmlformats.org/officeDocument/2006/relationships/tags" Target="../tags/tag14.xml"/><Relationship Id="rId15" Type="http://schemas.openxmlformats.org/officeDocument/2006/relationships/tags" Target="../tags/tag13.xml"/><Relationship Id="rId14" Type="http://schemas.openxmlformats.org/officeDocument/2006/relationships/tags" Target="../tags/tag12.xml"/><Relationship Id="rId13" Type="http://schemas.openxmlformats.org/officeDocument/2006/relationships/tags" Target="../tags/tag11.xml"/><Relationship Id="rId12" Type="http://schemas.openxmlformats.org/officeDocument/2006/relationships/tags" Target="../tags/tag10.xml"/><Relationship Id="rId11" Type="http://schemas.openxmlformats.org/officeDocument/2006/relationships/tags" Target="../tags/tag9.xml"/><Relationship Id="rId10" Type="http://schemas.openxmlformats.org/officeDocument/2006/relationships/tags" Target="../tags/tag8.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6" Type="http://schemas.openxmlformats.org/officeDocument/2006/relationships/tags" Target="../tags/tag164.xml"/><Relationship Id="rId5" Type="http://schemas.openxmlformats.org/officeDocument/2006/relationships/tags" Target="../tags/tag163.xml"/><Relationship Id="rId4" Type="http://schemas.openxmlformats.org/officeDocument/2006/relationships/tags" Target="../tags/tag162.xml"/><Relationship Id="rId3" Type="http://schemas.openxmlformats.org/officeDocument/2006/relationships/tags" Target="../tags/tag161.xml"/><Relationship Id="rId2" Type="http://schemas.openxmlformats.org/officeDocument/2006/relationships/tags" Target="../tags/tag160.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171.xml"/><Relationship Id="rId8" Type="http://schemas.openxmlformats.org/officeDocument/2006/relationships/tags" Target="../tags/tag170.xml"/><Relationship Id="rId7" Type="http://schemas.openxmlformats.org/officeDocument/2006/relationships/tags" Target="../tags/tag169.xml"/><Relationship Id="rId6" Type="http://schemas.openxmlformats.org/officeDocument/2006/relationships/tags" Target="../tags/tag168.xml"/><Relationship Id="rId5" Type="http://schemas.openxmlformats.org/officeDocument/2006/relationships/tags" Target="../tags/tag167.xml"/><Relationship Id="rId4" Type="http://schemas.openxmlformats.org/officeDocument/2006/relationships/tags" Target="../tags/tag166.xml"/><Relationship Id="rId39" Type="http://schemas.openxmlformats.org/officeDocument/2006/relationships/tags" Target="../tags/tag201.xml"/><Relationship Id="rId38" Type="http://schemas.openxmlformats.org/officeDocument/2006/relationships/tags" Target="../tags/tag200.xml"/><Relationship Id="rId37" Type="http://schemas.openxmlformats.org/officeDocument/2006/relationships/tags" Target="../tags/tag199.xml"/><Relationship Id="rId36" Type="http://schemas.openxmlformats.org/officeDocument/2006/relationships/tags" Target="../tags/tag198.xml"/><Relationship Id="rId35" Type="http://schemas.openxmlformats.org/officeDocument/2006/relationships/tags" Target="../tags/tag197.xml"/><Relationship Id="rId34" Type="http://schemas.openxmlformats.org/officeDocument/2006/relationships/tags" Target="../tags/tag196.xml"/><Relationship Id="rId33" Type="http://schemas.openxmlformats.org/officeDocument/2006/relationships/tags" Target="../tags/tag195.xml"/><Relationship Id="rId32" Type="http://schemas.openxmlformats.org/officeDocument/2006/relationships/tags" Target="../tags/tag194.xml"/><Relationship Id="rId31" Type="http://schemas.openxmlformats.org/officeDocument/2006/relationships/tags" Target="../tags/tag193.xml"/><Relationship Id="rId30" Type="http://schemas.openxmlformats.org/officeDocument/2006/relationships/tags" Target="../tags/tag192.xml"/><Relationship Id="rId3" Type="http://schemas.openxmlformats.org/officeDocument/2006/relationships/image" Target="../media/image2.png"/><Relationship Id="rId29" Type="http://schemas.openxmlformats.org/officeDocument/2006/relationships/tags" Target="../tags/tag191.xml"/><Relationship Id="rId28" Type="http://schemas.openxmlformats.org/officeDocument/2006/relationships/tags" Target="../tags/tag190.xml"/><Relationship Id="rId27" Type="http://schemas.openxmlformats.org/officeDocument/2006/relationships/tags" Target="../tags/tag189.xml"/><Relationship Id="rId26" Type="http://schemas.openxmlformats.org/officeDocument/2006/relationships/tags" Target="../tags/tag188.xml"/><Relationship Id="rId25" Type="http://schemas.openxmlformats.org/officeDocument/2006/relationships/tags" Target="../tags/tag187.xml"/><Relationship Id="rId24" Type="http://schemas.openxmlformats.org/officeDocument/2006/relationships/tags" Target="../tags/tag186.xml"/><Relationship Id="rId23" Type="http://schemas.openxmlformats.org/officeDocument/2006/relationships/tags" Target="../tags/tag185.xml"/><Relationship Id="rId22" Type="http://schemas.openxmlformats.org/officeDocument/2006/relationships/tags" Target="../tags/tag184.xml"/><Relationship Id="rId21" Type="http://schemas.openxmlformats.org/officeDocument/2006/relationships/tags" Target="../tags/tag183.xml"/><Relationship Id="rId20" Type="http://schemas.openxmlformats.org/officeDocument/2006/relationships/tags" Target="../tags/tag182.xml"/><Relationship Id="rId2" Type="http://schemas.openxmlformats.org/officeDocument/2006/relationships/tags" Target="../tags/tag165.xml"/><Relationship Id="rId19" Type="http://schemas.openxmlformats.org/officeDocument/2006/relationships/tags" Target="../tags/tag181.xml"/><Relationship Id="rId18" Type="http://schemas.openxmlformats.org/officeDocument/2006/relationships/tags" Target="../tags/tag180.xml"/><Relationship Id="rId17" Type="http://schemas.openxmlformats.org/officeDocument/2006/relationships/tags" Target="../tags/tag179.xml"/><Relationship Id="rId16" Type="http://schemas.openxmlformats.org/officeDocument/2006/relationships/tags" Target="../tags/tag178.xml"/><Relationship Id="rId15" Type="http://schemas.openxmlformats.org/officeDocument/2006/relationships/tags" Target="../tags/tag177.xml"/><Relationship Id="rId14" Type="http://schemas.openxmlformats.org/officeDocument/2006/relationships/tags" Target="../tags/tag176.xml"/><Relationship Id="rId13" Type="http://schemas.openxmlformats.org/officeDocument/2006/relationships/tags" Target="../tags/tag175.xml"/><Relationship Id="rId12" Type="http://schemas.openxmlformats.org/officeDocument/2006/relationships/tags" Target="../tags/tag174.xml"/><Relationship Id="rId11" Type="http://schemas.openxmlformats.org/officeDocument/2006/relationships/tags" Target="../tags/tag173.xml"/><Relationship Id="rId10" Type="http://schemas.openxmlformats.org/officeDocument/2006/relationships/tags" Target="../tags/tag17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203.xml"/><Relationship Id="rId2" Type="http://schemas.openxmlformats.org/officeDocument/2006/relationships/tags" Target="../tags/tag20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69.xml"/><Relationship Id="rId5" Type="http://schemas.openxmlformats.org/officeDocument/2006/relationships/tags" Target="../tags/tag68.xml"/><Relationship Id="rId4" Type="http://schemas.openxmlformats.org/officeDocument/2006/relationships/tags" Target="../tags/tag67.xml"/><Relationship Id="rId3" Type="http://schemas.openxmlformats.org/officeDocument/2006/relationships/tags" Target="../tags/tag66.xml"/><Relationship Id="rId2" Type="http://schemas.openxmlformats.org/officeDocument/2006/relationships/tags" Target="../tags/tag65.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6" Type="http://schemas.openxmlformats.org/officeDocument/2006/relationships/tags" Target="../tags/tag208.xml"/><Relationship Id="rId5" Type="http://schemas.openxmlformats.org/officeDocument/2006/relationships/tags" Target="../tags/tag207.xml"/><Relationship Id="rId4" Type="http://schemas.openxmlformats.org/officeDocument/2006/relationships/tags" Target="../tags/tag206.xml"/><Relationship Id="rId3" Type="http://schemas.openxmlformats.org/officeDocument/2006/relationships/tags" Target="../tags/tag205.xml"/><Relationship Id="rId2" Type="http://schemas.openxmlformats.org/officeDocument/2006/relationships/tags" Target="../tags/tag204.xml"/><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7" Type="http://schemas.openxmlformats.org/officeDocument/2006/relationships/tags" Target="../tags/tag214.xml"/><Relationship Id="rId6" Type="http://schemas.openxmlformats.org/officeDocument/2006/relationships/tags" Target="../tags/tag213.xml"/><Relationship Id="rId5" Type="http://schemas.openxmlformats.org/officeDocument/2006/relationships/tags" Target="../tags/tag212.xml"/><Relationship Id="rId4" Type="http://schemas.openxmlformats.org/officeDocument/2006/relationships/tags" Target="../tags/tag211.xml"/><Relationship Id="rId3" Type="http://schemas.openxmlformats.org/officeDocument/2006/relationships/tags" Target="../tags/tag210.xml"/><Relationship Id="rId2" Type="http://schemas.openxmlformats.org/officeDocument/2006/relationships/tags" Target="../tags/tag209.xml"/><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232.xml"/><Relationship Id="rId8" Type="http://schemas.openxmlformats.org/officeDocument/2006/relationships/tags" Target="../tags/tag231.xml"/><Relationship Id="rId7" Type="http://schemas.openxmlformats.org/officeDocument/2006/relationships/tags" Target="../tags/tag230.xml"/><Relationship Id="rId66" Type="http://schemas.openxmlformats.org/officeDocument/2006/relationships/tags" Target="../tags/tag289.xml"/><Relationship Id="rId65" Type="http://schemas.openxmlformats.org/officeDocument/2006/relationships/tags" Target="../tags/tag288.xml"/><Relationship Id="rId64" Type="http://schemas.openxmlformats.org/officeDocument/2006/relationships/tags" Target="../tags/tag287.xml"/><Relationship Id="rId63" Type="http://schemas.openxmlformats.org/officeDocument/2006/relationships/tags" Target="../tags/tag286.xml"/><Relationship Id="rId62" Type="http://schemas.openxmlformats.org/officeDocument/2006/relationships/tags" Target="../tags/tag285.xml"/><Relationship Id="rId61" Type="http://schemas.openxmlformats.org/officeDocument/2006/relationships/tags" Target="../tags/tag284.xml"/><Relationship Id="rId60" Type="http://schemas.openxmlformats.org/officeDocument/2006/relationships/tags" Target="../tags/tag283.xml"/><Relationship Id="rId6" Type="http://schemas.openxmlformats.org/officeDocument/2006/relationships/tags" Target="../tags/tag229.xml"/><Relationship Id="rId59" Type="http://schemas.openxmlformats.org/officeDocument/2006/relationships/tags" Target="../tags/tag282.xml"/><Relationship Id="rId58" Type="http://schemas.openxmlformats.org/officeDocument/2006/relationships/tags" Target="../tags/tag281.xml"/><Relationship Id="rId57" Type="http://schemas.openxmlformats.org/officeDocument/2006/relationships/tags" Target="../tags/tag280.xml"/><Relationship Id="rId56" Type="http://schemas.openxmlformats.org/officeDocument/2006/relationships/tags" Target="../tags/tag279.xml"/><Relationship Id="rId55" Type="http://schemas.openxmlformats.org/officeDocument/2006/relationships/tags" Target="../tags/tag278.xml"/><Relationship Id="rId54" Type="http://schemas.openxmlformats.org/officeDocument/2006/relationships/tags" Target="../tags/tag277.xml"/><Relationship Id="rId53" Type="http://schemas.openxmlformats.org/officeDocument/2006/relationships/tags" Target="../tags/tag276.xml"/><Relationship Id="rId52" Type="http://schemas.openxmlformats.org/officeDocument/2006/relationships/tags" Target="../tags/tag275.xml"/><Relationship Id="rId51" Type="http://schemas.openxmlformats.org/officeDocument/2006/relationships/tags" Target="../tags/tag274.xml"/><Relationship Id="rId50" Type="http://schemas.openxmlformats.org/officeDocument/2006/relationships/tags" Target="../tags/tag273.xml"/><Relationship Id="rId5" Type="http://schemas.openxmlformats.org/officeDocument/2006/relationships/tags" Target="../tags/tag228.xml"/><Relationship Id="rId49" Type="http://schemas.openxmlformats.org/officeDocument/2006/relationships/tags" Target="../tags/tag272.xml"/><Relationship Id="rId48" Type="http://schemas.openxmlformats.org/officeDocument/2006/relationships/tags" Target="../tags/tag271.xml"/><Relationship Id="rId47" Type="http://schemas.openxmlformats.org/officeDocument/2006/relationships/tags" Target="../tags/tag270.xml"/><Relationship Id="rId46" Type="http://schemas.openxmlformats.org/officeDocument/2006/relationships/tags" Target="../tags/tag269.xml"/><Relationship Id="rId45" Type="http://schemas.openxmlformats.org/officeDocument/2006/relationships/tags" Target="../tags/tag268.xml"/><Relationship Id="rId44" Type="http://schemas.openxmlformats.org/officeDocument/2006/relationships/tags" Target="../tags/tag267.xml"/><Relationship Id="rId43" Type="http://schemas.openxmlformats.org/officeDocument/2006/relationships/tags" Target="../tags/tag266.xml"/><Relationship Id="rId42" Type="http://schemas.openxmlformats.org/officeDocument/2006/relationships/tags" Target="../tags/tag265.xml"/><Relationship Id="rId41" Type="http://schemas.openxmlformats.org/officeDocument/2006/relationships/tags" Target="../tags/tag264.xml"/><Relationship Id="rId40" Type="http://schemas.openxmlformats.org/officeDocument/2006/relationships/tags" Target="../tags/tag263.xml"/><Relationship Id="rId4" Type="http://schemas.openxmlformats.org/officeDocument/2006/relationships/tags" Target="../tags/tag227.xml"/><Relationship Id="rId39" Type="http://schemas.openxmlformats.org/officeDocument/2006/relationships/tags" Target="../tags/tag262.xml"/><Relationship Id="rId38" Type="http://schemas.openxmlformats.org/officeDocument/2006/relationships/tags" Target="../tags/tag261.xml"/><Relationship Id="rId37" Type="http://schemas.openxmlformats.org/officeDocument/2006/relationships/tags" Target="../tags/tag260.xml"/><Relationship Id="rId36" Type="http://schemas.openxmlformats.org/officeDocument/2006/relationships/tags" Target="../tags/tag259.xml"/><Relationship Id="rId35" Type="http://schemas.openxmlformats.org/officeDocument/2006/relationships/tags" Target="../tags/tag258.xml"/><Relationship Id="rId34" Type="http://schemas.openxmlformats.org/officeDocument/2006/relationships/tags" Target="../tags/tag257.xml"/><Relationship Id="rId33" Type="http://schemas.openxmlformats.org/officeDocument/2006/relationships/tags" Target="../tags/tag256.xml"/><Relationship Id="rId32" Type="http://schemas.openxmlformats.org/officeDocument/2006/relationships/tags" Target="../tags/tag255.xml"/><Relationship Id="rId31" Type="http://schemas.openxmlformats.org/officeDocument/2006/relationships/tags" Target="../tags/tag254.xml"/><Relationship Id="rId30" Type="http://schemas.openxmlformats.org/officeDocument/2006/relationships/tags" Target="../tags/tag253.xml"/><Relationship Id="rId3" Type="http://schemas.openxmlformats.org/officeDocument/2006/relationships/image" Target="../media/image4.png"/><Relationship Id="rId29" Type="http://schemas.openxmlformats.org/officeDocument/2006/relationships/tags" Target="../tags/tag252.xml"/><Relationship Id="rId28" Type="http://schemas.openxmlformats.org/officeDocument/2006/relationships/tags" Target="../tags/tag251.xml"/><Relationship Id="rId27" Type="http://schemas.openxmlformats.org/officeDocument/2006/relationships/tags" Target="../tags/tag250.xml"/><Relationship Id="rId26" Type="http://schemas.openxmlformats.org/officeDocument/2006/relationships/tags" Target="../tags/tag249.xml"/><Relationship Id="rId25" Type="http://schemas.openxmlformats.org/officeDocument/2006/relationships/tags" Target="../tags/tag248.xml"/><Relationship Id="rId24" Type="http://schemas.openxmlformats.org/officeDocument/2006/relationships/tags" Target="../tags/tag247.xml"/><Relationship Id="rId23" Type="http://schemas.openxmlformats.org/officeDocument/2006/relationships/tags" Target="../tags/tag246.xml"/><Relationship Id="rId22" Type="http://schemas.openxmlformats.org/officeDocument/2006/relationships/tags" Target="../tags/tag245.xml"/><Relationship Id="rId21" Type="http://schemas.openxmlformats.org/officeDocument/2006/relationships/tags" Target="../tags/tag244.xml"/><Relationship Id="rId20" Type="http://schemas.openxmlformats.org/officeDocument/2006/relationships/tags" Target="../tags/tag243.xml"/><Relationship Id="rId2" Type="http://schemas.openxmlformats.org/officeDocument/2006/relationships/tags" Target="../tags/tag226.xml"/><Relationship Id="rId19" Type="http://schemas.openxmlformats.org/officeDocument/2006/relationships/tags" Target="../tags/tag242.xml"/><Relationship Id="rId18" Type="http://schemas.openxmlformats.org/officeDocument/2006/relationships/tags" Target="../tags/tag241.xml"/><Relationship Id="rId17" Type="http://schemas.openxmlformats.org/officeDocument/2006/relationships/tags" Target="../tags/tag240.xml"/><Relationship Id="rId16" Type="http://schemas.openxmlformats.org/officeDocument/2006/relationships/tags" Target="../tags/tag239.xml"/><Relationship Id="rId15" Type="http://schemas.openxmlformats.org/officeDocument/2006/relationships/tags" Target="../tags/tag238.xml"/><Relationship Id="rId14" Type="http://schemas.openxmlformats.org/officeDocument/2006/relationships/tags" Target="../tags/tag237.xml"/><Relationship Id="rId13" Type="http://schemas.openxmlformats.org/officeDocument/2006/relationships/tags" Target="../tags/tag236.xml"/><Relationship Id="rId12" Type="http://schemas.openxmlformats.org/officeDocument/2006/relationships/tags" Target="../tags/tag235.xml"/><Relationship Id="rId11" Type="http://schemas.openxmlformats.org/officeDocument/2006/relationships/tags" Target="../tags/tag234.xml"/><Relationship Id="rId10" Type="http://schemas.openxmlformats.org/officeDocument/2006/relationships/tags" Target="../tags/tag233.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6" Type="http://schemas.openxmlformats.org/officeDocument/2006/relationships/tags" Target="../tags/tag294.xml"/><Relationship Id="rId5" Type="http://schemas.openxmlformats.org/officeDocument/2006/relationships/tags" Target="../tags/tag293.xml"/><Relationship Id="rId4" Type="http://schemas.openxmlformats.org/officeDocument/2006/relationships/tags" Target="../tags/tag292.xml"/><Relationship Id="rId3" Type="http://schemas.openxmlformats.org/officeDocument/2006/relationships/tags" Target="../tags/tag291.xml"/><Relationship Id="rId2" Type="http://schemas.openxmlformats.org/officeDocument/2006/relationships/tags" Target="../tags/tag290.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302.xml"/><Relationship Id="rId8" Type="http://schemas.openxmlformats.org/officeDocument/2006/relationships/tags" Target="../tags/tag301.xml"/><Relationship Id="rId7" Type="http://schemas.openxmlformats.org/officeDocument/2006/relationships/tags" Target="../tags/tag300.xml"/><Relationship Id="rId6" Type="http://schemas.openxmlformats.org/officeDocument/2006/relationships/tags" Target="../tags/tag299.xml"/><Relationship Id="rId5" Type="http://schemas.openxmlformats.org/officeDocument/2006/relationships/tags" Target="../tags/tag298.xml"/><Relationship Id="rId4" Type="http://schemas.openxmlformats.org/officeDocument/2006/relationships/tags" Target="../tags/tag297.xml"/><Relationship Id="rId33" Type="http://schemas.openxmlformats.org/officeDocument/2006/relationships/tags" Target="../tags/tag326.xml"/><Relationship Id="rId32" Type="http://schemas.openxmlformats.org/officeDocument/2006/relationships/tags" Target="../tags/tag325.xml"/><Relationship Id="rId31" Type="http://schemas.openxmlformats.org/officeDocument/2006/relationships/tags" Target="../tags/tag324.xml"/><Relationship Id="rId30" Type="http://schemas.openxmlformats.org/officeDocument/2006/relationships/tags" Target="../tags/tag323.xml"/><Relationship Id="rId3" Type="http://schemas.openxmlformats.org/officeDocument/2006/relationships/tags" Target="../tags/tag296.xml"/><Relationship Id="rId29" Type="http://schemas.openxmlformats.org/officeDocument/2006/relationships/tags" Target="../tags/tag322.xml"/><Relationship Id="rId28" Type="http://schemas.openxmlformats.org/officeDocument/2006/relationships/tags" Target="../tags/tag321.xml"/><Relationship Id="rId27" Type="http://schemas.openxmlformats.org/officeDocument/2006/relationships/tags" Target="../tags/tag320.xml"/><Relationship Id="rId26" Type="http://schemas.openxmlformats.org/officeDocument/2006/relationships/tags" Target="../tags/tag319.xml"/><Relationship Id="rId25" Type="http://schemas.openxmlformats.org/officeDocument/2006/relationships/tags" Target="../tags/tag318.xml"/><Relationship Id="rId24" Type="http://schemas.openxmlformats.org/officeDocument/2006/relationships/tags" Target="../tags/tag317.xml"/><Relationship Id="rId23" Type="http://schemas.openxmlformats.org/officeDocument/2006/relationships/tags" Target="../tags/tag316.xml"/><Relationship Id="rId22" Type="http://schemas.openxmlformats.org/officeDocument/2006/relationships/tags" Target="../tags/tag315.xml"/><Relationship Id="rId21" Type="http://schemas.openxmlformats.org/officeDocument/2006/relationships/tags" Target="../tags/tag314.xml"/><Relationship Id="rId20" Type="http://schemas.openxmlformats.org/officeDocument/2006/relationships/tags" Target="../tags/tag313.xml"/><Relationship Id="rId2" Type="http://schemas.openxmlformats.org/officeDocument/2006/relationships/tags" Target="../tags/tag295.xml"/><Relationship Id="rId19" Type="http://schemas.openxmlformats.org/officeDocument/2006/relationships/tags" Target="../tags/tag312.xml"/><Relationship Id="rId18" Type="http://schemas.openxmlformats.org/officeDocument/2006/relationships/tags" Target="../tags/tag311.xml"/><Relationship Id="rId17" Type="http://schemas.openxmlformats.org/officeDocument/2006/relationships/tags" Target="../tags/tag310.xml"/><Relationship Id="rId16" Type="http://schemas.openxmlformats.org/officeDocument/2006/relationships/tags" Target="../tags/tag309.xml"/><Relationship Id="rId15" Type="http://schemas.openxmlformats.org/officeDocument/2006/relationships/tags" Target="../tags/tag308.xml"/><Relationship Id="rId14" Type="http://schemas.openxmlformats.org/officeDocument/2006/relationships/tags" Target="../tags/tag307.xml"/><Relationship Id="rId13" Type="http://schemas.openxmlformats.org/officeDocument/2006/relationships/tags" Target="../tags/tag306.xml"/><Relationship Id="rId12" Type="http://schemas.openxmlformats.org/officeDocument/2006/relationships/tags" Target="../tags/tag305.xml"/><Relationship Id="rId11" Type="http://schemas.openxmlformats.org/officeDocument/2006/relationships/tags" Target="../tags/tag304.xml"/><Relationship Id="rId10" Type="http://schemas.openxmlformats.org/officeDocument/2006/relationships/tags" Target="../tags/tag303.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334.xml"/><Relationship Id="rId8" Type="http://schemas.openxmlformats.org/officeDocument/2006/relationships/tags" Target="../tags/tag333.xml"/><Relationship Id="rId7" Type="http://schemas.openxmlformats.org/officeDocument/2006/relationships/tags" Target="../tags/tag332.xml"/><Relationship Id="rId6" Type="http://schemas.openxmlformats.org/officeDocument/2006/relationships/tags" Target="../tags/tag331.xml"/><Relationship Id="rId5" Type="http://schemas.openxmlformats.org/officeDocument/2006/relationships/tags" Target="../tags/tag330.xml"/><Relationship Id="rId4" Type="http://schemas.openxmlformats.org/officeDocument/2006/relationships/tags" Target="../tags/tag329.xml"/><Relationship Id="rId34" Type="http://schemas.openxmlformats.org/officeDocument/2006/relationships/tags" Target="../tags/tag359.xml"/><Relationship Id="rId33" Type="http://schemas.openxmlformats.org/officeDocument/2006/relationships/tags" Target="../tags/tag358.xml"/><Relationship Id="rId32" Type="http://schemas.openxmlformats.org/officeDocument/2006/relationships/tags" Target="../tags/tag357.xml"/><Relationship Id="rId31" Type="http://schemas.openxmlformats.org/officeDocument/2006/relationships/tags" Target="../tags/tag356.xml"/><Relationship Id="rId30" Type="http://schemas.openxmlformats.org/officeDocument/2006/relationships/tags" Target="../tags/tag355.xml"/><Relationship Id="rId3" Type="http://schemas.openxmlformats.org/officeDocument/2006/relationships/tags" Target="../tags/tag328.xml"/><Relationship Id="rId29" Type="http://schemas.openxmlformats.org/officeDocument/2006/relationships/tags" Target="../tags/tag354.xml"/><Relationship Id="rId28" Type="http://schemas.openxmlformats.org/officeDocument/2006/relationships/tags" Target="../tags/tag353.xml"/><Relationship Id="rId27" Type="http://schemas.openxmlformats.org/officeDocument/2006/relationships/tags" Target="../tags/tag352.xml"/><Relationship Id="rId26" Type="http://schemas.openxmlformats.org/officeDocument/2006/relationships/tags" Target="../tags/tag351.xml"/><Relationship Id="rId25" Type="http://schemas.openxmlformats.org/officeDocument/2006/relationships/tags" Target="../tags/tag350.xml"/><Relationship Id="rId24" Type="http://schemas.openxmlformats.org/officeDocument/2006/relationships/tags" Target="../tags/tag349.xml"/><Relationship Id="rId23" Type="http://schemas.openxmlformats.org/officeDocument/2006/relationships/tags" Target="../tags/tag348.xml"/><Relationship Id="rId22" Type="http://schemas.openxmlformats.org/officeDocument/2006/relationships/tags" Target="../tags/tag347.xml"/><Relationship Id="rId21" Type="http://schemas.openxmlformats.org/officeDocument/2006/relationships/tags" Target="../tags/tag346.xml"/><Relationship Id="rId20" Type="http://schemas.openxmlformats.org/officeDocument/2006/relationships/tags" Target="../tags/tag345.xml"/><Relationship Id="rId2" Type="http://schemas.openxmlformats.org/officeDocument/2006/relationships/tags" Target="../tags/tag327.xml"/><Relationship Id="rId19" Type="http://schemas.openxmlformats.org/officeDocument/2006/relationships/tags" Target="../tags/tag344.xml"/><Relationship Id="rId18" Type="http://schemas.openxmlformats.org/officeDocument/2006/relationships/tags" Target="../tags/tag343.xml"/><Relationship Id="rId17" Type="http://schemas.openxmlformats.org/officeDocument/2006/relationships/tags" Target="../tags/tag342.xml"/><Relationship Id="rId16" Type="http://schemas.openxmlformats.org/officeDocument/2006/relationships/tags" Target="../tags/tag341.xml"/><Relationship Id="rId15" Type="http://schemas.openxmlformats.org/officeDocument/2006/relationships/tags" Target="../tags/tag340.xml"/><Relationship Id="rId14" Type="http://schemas.openxmlformats.org/officeDocument/2006/relationships/tags" Target="../tags/tag339.xml"/><Relationship Id="rId13" Type="http://schemas.openxmlformats.org/officeDocument/2006/relationships/tags" Target="../tags/tag338.xml"/><Relationship Id="rId12" Type="http://schemas.openxmlformats.org/officeDocument/2006/relationships/tags" Target="../tags/tag337.xml"/><Relationship Id="rId11" Type="http://schemas.openxmlformats.org/officeDocument/2006/relationships/tags" Target="../tags/tag336.xml"/><Relationship Id="rId10" Type="http://schemas.openxmlformats.org/officeDocument/2006/relationships/tags" Target="../tags/tag335.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7" Type="http://schemas.openxmlformats.org/officeDocument/2006/relationships/tags" Target="../tags/tag365.xml"/><Relationship Id="rId6" Type="http://schemas.openxmlformats.org/officeDocument/2006/relationships/tags" Target="../tags/tag364.xml"/><Relationship Id="rId5" Type="http://schemas.openxmlformats.org/officeDocument/2006/relationships/tags" Target="../tags/tag363.xml"/><Relationship Id="rId4" Type="http://schemas.openxmlformats.org/officeDocument/2006/relationships/tags" Target="../tags/tag362.xml"/><Relationship Id="rId3" Type="http://schemas.openxmlformats.org/officeDocument/2006/relationships/tags" Target="../tags/tag361.xml"/><Relationship Id="rId2" Type="http://schemas.openxmlformats.org/officeDocument/2006/relationships/tags" Target="../tags/tag360.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373.xml"/><Relationship Id="rId8" Type="http://schemas.openxmlformats.org/officeDocument/2006/relationships/tags" Target="../tags/tag372.xml"/><Relationship Id="rId7" Type="http://schemas.openxmlformats.org/officeDocument/2006/relationships/tags" Target="../tags/tag371.xml"/><Relationship Id="rId6" Type="http://schemas.openxmlformats.org/officeDocument/2006/relationships/tags" Target="../tags/tag370.xml"/><Relationship Id="rId5" Type="http://schemas.openxmlformats.org/officeDocument/2006/relationships/tags" Target="../tags/tag369.xml"/><Relationship Id="rId4" Type="http://schemas.openxmlformats.org/officeDocument/2006/relationships/tags" Target="../tags/tag368.xml"/><Relationship Id="rId3" Type="http://schemas.openxmlformats.org/officeDocument/2006/relationships/tags" Target="../tags/tag367.xml"/><Relationship Id="rId2" Type="http://schemas.openxmlformats.org/officeDocument/2006/relationships/tags" Target="../tags/tag366.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77.xml"/><Relationship Id="rId8" Type="http://schemas.openxmlformats.org/officeDocument/2006/relationships/tags" Target="../tags/tag76.xml"/><Relationship Id="rId7" Type="http://schemas.openxmlformats.org/officeDocument/2006/relationships/tags" Target="../tags/tag75.xml"/><Relationship Id="rId6" Type="http://schemas.openxmlformats.org/officeDocument/2006/relationships/tags" Target="../tags/tag74.xml"/><Relationship Id="rId5" Type="http://schemas.openxmlformats.org/officeDocument/2006/relationships/tags" Target="../tags/tag73.xml"/><Relationship Id="rId4" Type="http://schemas.openxmlformats.org/officeDocument/2006/relationships/tags" Target="../tags/tag72.xml"/><Relationship Id="rId33" Type="http://schemas.openxmlformats.org/officeDocument/2006/relationships/tags" Target="../tags/tag101.xml"/><Relationship Id="rId32" Type="http://schemas.openxmlformats.org/officeDocument/2006/relationships/tags" Target="../tags/tag100.xml"/><Relationship Id="rId31" Type="http://schemas.openxmlformats.org/officeDocument/2006/relationships/tags" Target="../tags/tag99.xml"/><Relationship Id="rId30" Type="http://schemas.openxmlformats.org/officeDocument/2006/relationships/tags" Target="../tags/tag98.xml"/><Relationship Id="rId3" Type="http://schemas.openxmlformats.org/officeDocument/2006/relationships/tags" Target="../tags/tag71.xml"/><Relationship Id="rId29" Type="http://schemas.openxmlformats.org/officeDocument/2006/relationships/tags" Target="../tags/tag97.xml"/><Relationship Id="rId28" Type="http://schemas.openxmlformats.org/officeDocument/2006/relationships/tags" Target="../tags/tag96.xml"/><Relationship Id="rId27" Type="http://schemas.openxmlformats.org/officeDocument/2006/relationships/tags" Target="../tags/tag95.xml"/><Relationship Id="rId26" Type="http://schemas.openxmlformats.org/officeDocument/2006/relationships/tags" Target="../tags/tag94.xml"/><Relationship Id="rId25" Type="http://schemas.openxmlformats.org/officeDocument/2006/relationships/tags" Target="../tags/tag93.xml"/><Relationship Id="rId24" Type="http://schemas.openxmlformats.org/officeDocument/2006/relationships/tags" Target="../tags/tag92.xml"/><Relationship Id="rId23" Type="http://schemas.openxmlformats.org/officeDocument/2006/relationships/tags" Target="../tags/tag91.xml"/><Relationship Id="rId22" Type="http://schemas.openxmlformats.org/officeDocument/2006/relationships/tags" Target="../tags/tag90.xml"/><Relationship Id="rId21" Type="http://schemas.openxmlformats.org/officeDocument/2006/relationships/tags" Target="../tags/tag89.xml"/><Relationship Id="rId20" Type="http://schemas.openxmlformats.org/officeDocument/2006/relationships/tags" Target="../tags/tag88.xml"/><Relationship Id="rId2" Type="http://schemas.openxmlformats.org/officeDocument/2006/relationships/tags" Target="../tags/tag70.xml"/><Relationship Id="rId19" Type="http://schemas.openxmlformats.org/officeDocument/2006/relationships/tags" Target="../tags/tag87.xml"/><Relationship Id="rId18" Type="http://schemas.openxmlformats.org/officeDocument/2006/relationships/tags" Target="../tags/tag86.xml"/><Relationship Id="rId17" Type="http://schemas.openxmlformats.org/officeDocument/2006/relationships/tags" Target="../tags/tag85.xml"/><Relationship Id="rId16" Type="http://schemas.openxmlformats.org/officeDocument/2006/relationships/tags" Target="../tags/tag84.xml"/><Relationship Id="rId15" Type="http://schemas.openxmlformats.org/officeDocument/2006/relationships/tags" Target="../tags/tag83.xml"/><Relationship Id="rId14" Type="http://schemas.openxmlformats.org/officeDocument/2006/relationships/tags" Target="../tags/tag82.xml"/><Relationship Id="rId13" Type="http://schemas.openxmlformats.org/officeDocument/2006/relationships/tags" Target="../tags/tag81.xml"/><Relationship Id="rId12" Type="http://schemas.openxmlformats.org/officeDocument/2006/relationships/tags" Target="../tags/tag80.xml"/><Relationship Id="rId11" Type="http://schemas.openxmlformats.org/officeDocument/2006/relationships/tags" Target="../tags/tag79.xml"/><Relationship Id="rId10" Type="http://schemas.openxmlformats.org/officeDocument/2006/relationships/tags" Target="../tags/tag78.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5" Type="http://schemas.openxmlformats.org/officeDocument/2006/relationships/tags" Target="../tags/tag377.xml"/><Relationship Id="rId4" Type="http://schemas.openxmlformats.org/officeDocument/2006/relationships/tags" Target="../tags/tag376.xml"/><Relationship Id="rId3" Type="http://schemas.openxmlformats.org/officeDocument/2006/relationships/tags" Target="../tags/tag375.xml"/><Relationship Id="rId2" Type="http://schemas.openxmlformats.org/officeDocument/2006/relationships/tags" Target="../tags/tag374.xml"/><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4" Type="http://schemas.openxmlformats.org/officeDocument/2006/relationships/tags" Target="../tags/tag380.xml"/><Relationship Id="rId3" Type="http://schemas.openxmlformats.org/officeDocument/2006/relationships/tags" Target="../tags/tag379.xml"/><Relationship Id="rId2" Type="http://schemas.openxmlformats.org/officeDocument/2006/relationships/tags" Target="../tags/tag378.xml"/><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5" Type="http://schemas.openxmlformats.org/officeDocument/2006/relationships/tags" Target="../tags/tag384.xml"/><Relationship Id="rId4" Type="http://schemas.openxmlformats.org/officeDocument/2006/relationships/tags" Target="../tags/tag383.xml"/><Relationship Id="rId3" Type="http://schemas.openxmlformats.org/officeDocument/2006/relationships/tags" Target="../tags/tag382.xml"/><Relationship Id="rId2" Type="http://schemas.openxmlformats.org/officeDocument/2006/relationships/tags" Target="../tags/tag381.xml"/><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6" Type="http://schemas.openxmlformats.org/officeDocument/2006/relationships/tags" Target="../tags/tag389.xml"/><Relationship Id="rId5" Type="http://schemas.openxmlformats.org/officeDocument/2006/relationships/tags" Target="../tags/tag388.xml"/><Relationship Id="rId4" Type="http://schemas.openxmlformats.org/officeDocument/2006/relationships/tags" Target="../tags/tag387.xml"/><Relationship Id="rId3" Type="http://schemas.openxmlformats.org/officeDocument/2006/relationships/tags" Target="../tags/tag386.xml"/><Relationship Id="rId2" Type="http://schemas.openxmlformats.org/officeDocument/2006/relationships/tags" Target="../tags/tag385.xml"/><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9" Type="http://schemas.openxmlformats.org/officeDocument/2006/relationships/tags" Target="../tags/tag396.xml"/><Relationship Id="rId8" Type="http://schemas.openxmlformats.org/officeDocument/2006/relationships/tags" Target="../tags/tag395.xml"/><Relationship Id="rId7" Type="http://schemas.openxmlformats.org/officeDocument/2006/relationships/tags" Target="../tags/tag394.xml"/><Relationship Id="rId6" Type="http://schemas.openxmlformats.org/officeDocument/2006/relationships/tags" Target="../tags/tag393.xml"/><Relationship Id="rId5" Type="http://schemas.openxmlformats.org/officeDocument/2006/relationships/tags" Target="../tags/tag392.xml"/><Relationship Id="rId4" Type="http://schemas.openxmlformats.org/officeDocument/2006/relationships/tags" Target="../tags/tag391.xml"/><Relationship Id="rId39" Type="http://schemas.openxmlformats.org/officeDocument/2006/relationships/tags" Target="../tags/tag426.xml"/><Relationship Id="rId38" Type="http://schemas.openxmlformats.org/officeDocument/2006/relationships/tags" Target="../tags/tag425.xml"/><Relationship Id="rId37" Type="http://schemas.openxmlformats.org/officeDocument/2006/relationships/tags" Target="../tags/tag424.xml"/><Relationship Id="rId36" Type="http://schemas.openxmlformats.org/officeDocument/2006/relationships/tags" Target="../tags/tag423.xml"/><Relationship Id="rId35" Type="http://schemas.openxmlformats.org/officeDocument/2006/relationships/tags" Target="../tags/tag422.xml"/><Relationship Id="rId34" Type="http://schemas.openxmlformats.org/officeDocument/2006/relationships/tags" Target="../tags/tag421.xml"/><Relationship Id="rId33" Type="http://schemas.openxmlformats.org/officeDocument/2006/relationships/tags" Target="../tags/tag420.xml"/><Relationship Id="rId32" Type="http://schemas.openxmlformats.org/officeDocument/2006/relationships/tags" Target="../tags/tag419.xml"/><Relationship Id="rId31" Type="http://schemas.openxmlformats.org/officeDocument/2006/relationships/tags" Target="../tags/tag418.xml"/><Relationship Id="rId30" Type="http://schemas.openxmlformats.org/officeDocument/2006/relationships/tags" Target="../tags/tag417.xml"/><Relationship Id="rId3" Type="http://schemas.openxmlformats.org/officeDocument/2006/relationships/image" Target="../media/image5.png"/><Relationship Id="rId29" Type="http://schemas.openxmlformats.org/officeDocument/2006/relationships/tags" Target="../tags/tag416.xml"/><Relationship Id="rId28" Type="http://schemas.openxmlformats.org/officeDocument/2006/relationships/tags" Target="../tags/tag415.xml"/><Relationship Id="rId27" Type="http://schemas.openxmlformats.org/officeDocument/2006/relationships/tags" Target="../tags/tag414.xml"/><Relationship Id="rId26" Type="http://schemas.openxmlformats.org/officeDocument/2006/relationships/tags" Target="../tags/tag413.xml"/><Relationship Id="rId25" Type="http://schemas.openxmlformats.org/officeDocument/2006/relationships/tags" Target="../tags/tag412.xml"/><Relationship Id="rId24" Type="http://schemas.openxmlformats.org/officeDocument/2006/relationships/tags" Target="../tags/tag411.xml"/><Relationship Id="rId23" Type="http://schemas.openxmlformats.org/officeDocument/2006/relationships/tags" Target="../tags/tag410.xml"/><Relationship Id="rId22" Type="http://schemas.openxmlformats.org/officeDocument/2006/relationships/tags" Target="../tags/tag409.xml"/><Relationship Id="rId21" Type="http://schemas.openxmlformats.org/officeDocument/2006/relationships/tags" Target="../tags/tag408.xml"/><Relationship Id="rId20" Type="http://schemas.openxmlformats.org/officeDocument/2006/relationships/tags" Target="../tags/tag407.xml"/><Relationship Id="rId2" Type="http://schemas.openxmlformats.org/officeDocument/2006/relationships/tags" Target="../tags/tag390.xml"/><Relationship Id="rId19" Type="http://schemas.openxmlformats.org/officeDocument/2006/relationships/tags" Target="../tags/tag406.xml"/><Relationship Id="rId18" Type="http://schemas.openxmlformats.org/officeDocument/2006/relationships/tags" Target="../tags/tag405.xml"/><Relationship Id="rId17" Type="http://schemas.openxmlformats.org/officeDocument/2006/relationships/tags" Target="../tags/tag404.xml"/><Relationship Id="rId16" Type="http://schemas.openxmlformats.org/officeDocument/2006/relationships/tags" Target="../tags/tag403.xml"/><Relationship Id="rId15" Type="http://schemas.openxmlformats.org/officeDocument/2006/relationships/tags" Target="../tags/tag402.xml"/><Relationship Id="rId14" Type="http://schemas.openxmlformats.org/officeDocument/2006/relationships/tags" Target="../tags/tag401.xml"/><Relationship Id="rId13" Type="http://schemas.openxmlformats.org/officeDocument/2006/relationships/tags" Target="../tags/tag400.xml"/><Relationship Id="rId12" Type="http://schemas.openxmlformats.org/officeDocument/2006/relationships/tags" Target="../tags/tag399.xml"/><Relationship Id="rId11" Type="http://schemas.openxmlformats.org/officeDocument/2006/relationships/tags" Target="../tags/tag398.xml"/><Relationship Id="rId10" Type="http://schemas.openxmlformats.org/officeDocument/2006/relationships/tags" Target="../tags/tag397.xml"/><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9" Type="http://schemas.openxmlformats.org/officeDocument/2006/relationships/tags" Target="../tags/tag109.xml"/><Relationship Id="rId8" Type="http://schemas.openxmlformats.org/officeDocument/2006/relationships/tags" Target="../tags/tag108.xml"/><Relationship Id="rId7" Type="http://schemas.openxmlformats.org/officeDocument/2006/relationships/tags" Target="../tags/tag107.xml"/><Relationship Id="rId6" Type="http://schemas.openxmlformats.org/officeDocument/2006/relationships/tags" Target="../tags/tag106.xml"/><Relationship Id="rId5" Type="http://schemas.openxmlformats.org/officeDocument/2006/relationships/tags" Target="../tags/tag105.xml"/><Relationship Id="rId4" Type="http://schemas.openxmlformats.org/officeDocument/2006/relationships/tags" Target="../tags/tag104.xml"/><Relationship Id="rId34" Type="http://schemas.openxmlformats.org/officeDocument/2006/relationships/tags" Target="../tags/tag134.xml"/><Relationship Id="rId33" Type="http://schemas.openxmlformats.org/officeDocument/2006/relationships/tags" Target="../tags/tag133.xml"/><Relationship Id="rId32" Type="http://schemas.openxmlformats.org/officeDocument/2006/relationships/tags" Target="../tags/tag132.xml"/><Relationship Id="rId31" Type="http://schemas.openxmlformats.org/officeDocument/2006/relationships/tags" Target="../tags/tag131.xml"/><Relationship Id="rId30" Type="http://schemas.openxmlformats.org/officeDocument/2006/relationships/tags" Target="../tags/tag130.xml"/><Relationship Id="rId3" Type="http://schemas.openxmlformats.org/officeDocument/2006/relationships/tags" Target="../tags/tag103.xml"/><Relationship Id="rId29" Type="http://schemas.openxmlformats.org/officeDocument/2006/relationships/tags" Target="../tags/tag129.xml"/><Relationship Id="rId28" Type="http://schemas.openxmlformats.org/officeDocument/2006/relationships/tags" Target="../tags/tag128.xml"/><Relationship Id="rId27" Type="http://schemas.openxmlformats.org/officeDocument/2006/relationships/tags" Target="../tags/tag127.xml"/><Relationship Id="rId26" Type="http://schemas.openxmlformats.org/officeDocument/2006/relationships/tags" Target="../tags/tag126.xml"/><Relationship Id="rId25" Type="http://schemas.openxmlformats.org/officeDocument/2006/relationships/tags" Target="../tags/tag125.xml"/><Relationship Id="rId24" Type="http://schemas.openxmlformats.org/officeDocument/2006/relationships/tags" Target="../tags/tag124.xml"/><Relationship Id="rId23" Type="http://schemas.openxmlformats.org/officeDocument/2006/relationships/tags" Target="../tags/tag123.xml"/><Relationship Id="rId22" Type="http://schemas.openxmlformats.org/officeDocument/2006/relationships/tags" Target="../tags/tag122.xml"/><Relationship Id="rId21" Type="http://schemas.openxmlformats.org/officeDocument/2006/relationships/tags" Target="../tags/tag121.xml"/><Relationship Id="rId20" Type="http://schemas.openxmlformats.org/officeDocument/2006/relationships/tags" Target="../tags/tag120.xml"/><Relationship Id="rId2" Type="http://schemas.openxmlformats.org/officeDocument/2006/relationships/tags" Target="../tags/tag102.xml"/><Relationship Id="rId19" Type="http://schemas.openxmlformats.org/officeDocument/2006/relationships/tags" Target="../tags/tag119.xml"/><Relationship Id="rId18" Type="http://schemas.openxmlformats.org/officeDocument/2006/relationships/tags" Target="../tags/tag118.xml"/><Relationship Id="rId17" Type="http://schemas.openxmlformats.org/officeDocument/2006/relationships/tags" Target="../tags/tag117.xml"/><Relationship Id="rId16" Type="http://schemas.openxmlformats.org/officeDocument/2006/relationships/tags" Target="../tags/tag116.xml"/><Relationship Id="rId15" Type="http://schemas.openxmlformats.org/officeDocument/2006/relationships/tags" Target="../tags/tag115.xml"/><Relationship Id="rId14" Type="http://schemas.openxmlformats.org/officeDocument/2006/relationships/tags" Target="../tags/tag114.xml"/><Relationship Id="rId13" Type="http://schemas.openxmlformats.org/officeDocument/2006/relationships/tags" Target="../tags/tag113.xml"/><Relationship Id="rId12" Type="http://schemas.openxmlformats.org/officeDocument/2006/relationships/tags" Target="../tags/tag112.xml"/><Relationship Id="rId11" Type="http://schemas.openxmlformats.org/officeDocument/2006/relationships/tags" Target="../tags/tag111.xml"/><Relationship Id="rId10" Type="http://schemas.openxmlformats.org/officeDocument/2006/relationships/tags" Target="../tags/tag110.xml"/><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3" Type="http://schemas.openxmlformats.org/officeDocument/2006/relationships/tags" Target="../tags/tag428.xml"/><Relationship Id="rId2" Type="http://schemas.openxmlformats.org/officeDocument/2006/relationships/tags" Target="../tags/tag427.xml"/><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6" Type="http://schemas.openxmlformats.org/officeDocument/2006/relationships/tags" Target="../tags/tag433.xml"/><Relationship Id="rId5" Type="http://schemas.openxmlformats.org/officeDocument/2006/relationships/tags" Target="../tags/tag432.xml"/><Relationship Id="rId4" Type="http://schemas.openxmlformats.org/officeDocument/2006/relationships/tags" Target="../tags/tag431.xml"/><Relationship Id="rId3" Type="http://schemas.openxmlformats.org/officeDocument/2006/relationships/tags" Target="../tags/tag430.xml"/><Relationship Id="rId2" Type="http://schemas.openxmlformats.org/officeDocument/2006/relationships/tags" Target="../tags/tag429.xml"/><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7" Type="http://schemas.openxmlformats.org/officeDocument/2006/relationships/tags" Target="../tags/tag439.xml"/><Relationship Id="rId6" Type="http://schemas.openxmlformats.org/officeDocument/2006/relationships/tags" Target="../tags/tag438.xml"/><Relationship Id="rId5" Type="http://schemas.openxmlformats.org/officeDocument/2006/relationships/tags" Target="../tags/tag437.xml"/><Relationship Id="rId4" Type="http://schemas.openxmlformats.org/officeDocument/2006/relationships/tags" Target="../tags/tag436.xml"/><Relationship Id="rId3" Type="http://schemas.openxmlformats.org/officeDocument/2006/relationships/tags" Target="../tags/tag435.xml"/><Relationship Id="rId2" Type="http://schemas.openxmlformats.org/officeDocument/2006/relationships/tags" Target="../tags/tag434.xml"/><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9" Type="http://schemas.openxmlformats.org/officeDocument/2006/relationships/tags" Target="../tags/tag457.xml"/><Relationship Id="rId8" Type="http://schemas.openxmlformats.org/officeDocument/2006/relationships/tags" Target="../tags/tag456.xml"/><Relationship Id="rId7" Type="http://schemas.openxmlformats.org/officeDocument/2006/relationships/tags" Target="../tags/tag455.xml"/><Relationship Id="rId66" Type="http://schemas.openxmlformats.org/officeDocument/2006/relationships/tags" Target="../tags/tag514.xml"/><Relationship Id="rId65" Type="http://schemas.openxmlformats.org/officeDocument/2006/relationships/tags" Target="../tags/tag513.xml"/><Relationship Id="rId64" Type="http://schemas.openxmlformats.org/officeDocument/2006/relationships/tags" Target="../tags/tag512.xml"/><Relationship Id="rId63" Type="http://schemas.openxmlformats.org/officeDocument/2006/relationships/tags" Target="../tags/tag511.xml"/><Relationship Id="rId62" Type="http://schemas.openxmlformats.org/officeDocument/2006/relationships/tags" Target="../tags/tag510.xml"/><Relationship Id="rId61" Type="http://schemas.openxmlformats.org/officeDocument/2006/relationships/tags" Target="../tags/tag509.xml"/><Relationship Id="rId60" Type="http://schemas.openxmlformats.org/officeDocument/2006/relationships/tags" Target="../tags/tag508.xml"/><Relationship Id="rId6" Type="http://schemas.openxmlformats.org/officeDocument/2006/relationships/tags" Target="../tags/tag454.xml"/><Relationship Id="rId59" Type="http://schemas.openxmlformats.org/officeDocument/2006/relationships/tags" Target="../tags/tag507.xml"/><Relationship Id="rId58" Type="http://schemas.openxmlformats.org/officeDocument/2006/relationships/tags" Target="../tags/tag506.xml"/><Relationship Id="rId57" Type="http://schemas.openxmlformats.org/officeDocument/2006/relationships/tags" Target="../tags/tag505.xml"/><Relationship Id="rId56" Type="http://schemas.openxmlformats.org/officeDocument/2006/relationships/tags" Target="../tags/tag504.xml"/><Relationship Id="rId55" Type="http://schemas.openxmlformats.org/officeDocument/2006/relationships/tags" Target="../tags/tag503.xml"/><Relationship Id="rId54" Type="http://schemas.openxmlformats.org/officeDocument/2006/relationships/tags" Target="../tags/tag502.xml"/><Relationship Id="rId53" Type="http://schemas.openxmlformats.org/officeDocument/2006/relationships/tags" Target="../tags/tag501.xml"/><Relationship Id="rId52" Type="http://schemas.openxmlformats.org/officeDocument/2006/relationships/tags" Target="../tags/tag500.xml"/><Relationship Id="rId51" Type="http://schemas.openxmlformats.org/officeDocument/2006/relationships/tags" Target="../tags/tag499.xml"/><Relationship Id="rId50" Type="http://schemas.openxmlformats.org/officeDocument/2006/relationships/tags" Target="../tags/tag498.xml"/><Relationship Id="rId5" Type="http://schemas.openxmlformats.org/officeDocument/2006/relationships/tags" Target="../tags/tag453.xml"/><Relationship Id="rId49" Type="http://schemas.openxmlformats.org/officeDocument/2006/relationships/tags" Target="../tags/tag497.xml"/><Relationship Id="rId48" Type="http://schemas.openxmlformats.org/officeDocument/2006/relationships/tags" Target="../tags/tag496.xml"/><Relationship Id="rId47" Type="http://schemas.openxmlformats.org/officeDocument/2006/relationships/tags" Target="../tags/tag495.xml"/><Relationship Id="rId46" Type="http://schemas.openxmlformats.org/officeDocument/2006/relationships/tags" Target="../tags/tag494.xml"/><Relationship Id="rId45" Type="http://schemas.openxmlformats.org/officeDocument/2006/relationships/tags" Target="../tags/tag493.xml"/><Relationship Id="rId44" Type="http://schemas.openxmlformats.org/officeDocument/2006/relationships/tags" Target="../tags/tag492.xml"/><Relationship Id="rId43" Type="http://schemas.openxmlformats.org/officeDocument/2006/relationships/tags" Target="../tags/tag491.xml"/><Relationship Id="rId42" Type="http://schemas.openxmlformats.org/officeDocument/2006/relationships/tags" Target="../tags/tag490.xml"/><Relationship Id="rId41" Type="http://schemas.openxmlformats.org/officeDocument/2006/relationships/tags" Target="../tags/tag489.xml"/><Relationship Id="rId40" Type="http://schemas.openxmlformats.org/officeDocument/2006/relationships/tags" Target="../tags/tag488.xml"/><Relationship Id="rId4" Type="http://schemas.openxmlformats.org/officeDocument/2006/relationships/tags" Target="../tags/tag452.xml"/><Relationship Id="rId39" Type="http://schemas.openxmlformats.org/officeDocument/2006/relationships/tags" Target="../tags/tag487.xml"/><Relationship Id="rId38" Type="http://schemas.openxmlformats.org/officeDocument/2006/relationships/tags" Target="../tags/tag486.xml"/><Relationship Id="rId37" Type="http://schemas.openxmlformats.org/officeDocument/2006/relationships/tags" Target="../tags/tag485.xml"/><Relationship Id="rId36" Type="http://schemas.openxmlformats.org/officeDocument/2006/relationships/tags" Target="../tags/tag484.xml"/><Relationship Id="rId35" Type="http://schemas.openxmlformats.org/officeDocument/2006/relationships/tags" Target="../tags/tag483.xml"/><Relationship Id="rId34" Type="http://schemas.openxmlformats.org/officeDocument/2006/relationships/tags" Target="../tags/tag482.xml"/><Relationship Id="rId33" Type="http://schemas.openxmlformats.org/officeDocument/2006/relationships/tags" Target="../tags/tag481.xml"/><Relationship Id="rId32" Type="http://schemas.openxmlformats.org/officeDocument/2006/relationships/tags" Target="../tags/tag480.xml"/><Relationship Id="rId31" Type="http://schemas.openxmlformats.org/officeDocument/2006/relationships/tags" Target="../tags/tag479.xml"/><Relationship Id="rId30" Type="http://schemas.openxmlformats.org/officeDocument/2006/relationships/tags" Target="../tags/tag478.xml"/><Relationship Id="rId3" Type="http://schemas.openxmlformats.org/officeDocument/2006/relationships/image" Target="../media/image4.png"/><Relationship Id="rId29" Type="http://schemas.openxmlformats.org/officeDocument/2006/relationships/tags" Target="../tags/tag477.xml"/><Relationship Id="rId28" Type="http://schemas.openxmlformats.org/officeDocument/2006/relationships/tags" Target="../tags/tag476.xml"/><Relationship Id="rId27" Type="http://schemas.openxmlformats.org/officeDocument/2006/relationships/tags" Target="../tags/tag475.xml"/><Relationship Id="rId26" Type="http://schemas.openxmlformats.org/officeDocument/2006/relationships/tags" Target="../tags/tag474.xml"/><Relationship Id="rId25" Type="http://schemas.openxmlformats.org/officeDocument/2006/relationships/tags" Target="../tags/tag473.xml"/><Relationship Id="rId24" Type="http://schemas.openxmlformats.org/officeDocument/2006/relationships/tags" Target="../tags/tag472.xml"/><Relationship Id="rId23" Type="http://schemas.openxmlformats.org/officeDocument/2006/relationships/tags" Target="../tags/tag471.xml"/><Relationship Id="rId22" Type="http://schemas.openxmlformats.org/officeDocument/2006/relationships/tags" Target="../tags/tag470.xml"/><Relationship Id="rId21" Type="http://schemas.openxmlformats.org/officeDocument/2006/relationships/tags" Target="../tags/tag469.xml"/><Relationship Id="rId20" Type="http://schemas.openxmlformats.org/officeDocument/2006/relationships/tags" Target="../tags/tag468.xml"/><Relationship Id="rId2" Type="http://schemas.openxmlformats.org/officeDocument/2006/relationships/tags" Target="../tags/tag451.xml"/><Relationship Id="rId19" Type="http://schemas.openxmlformats.org/officeDocument/2006/relationships/tags" Target="../tags/tag467.xml"/><Relationship Id="rId18" Type="http://schemas.openxmlformats.org/officeDocument/2006/relationships/tags" Target="../tags/tag466.xml"/><Relationship Id="rId17" Type="http://schemas.openxmlformats.org/officeDocument/2006/relationships/tags" Target="../tags/tag465.xml"/><Relationship Id="rId16" Type="http://schemas.openxmlformats.org/officeDocument/2006/relationships/tags" Target="../tags/tag464.xml"/><Relationship Id="rId15" Type="http://schemas.openxmlformats.org/officeDocument/2006/relationships/tags" Target="../tags/tag463.xml"/><Relationship Id="rId14" Type="http://schemas.openxmlformats.org/officeDocument/2006/relationships/tags" Target="../tags/tag462.xml"/><Relationship Id="rId13" Type="http://schemas.openxmlformats.org/officeDocument/2006/relationships/tags" Target="../tags/tag461.xml"/><Relationship Id="rId12" Type="http://schemas.openxmlformats.org/officeDocument/2006/relationships/tags" Target="../tags/tag460.xml"/><Relationship Id="rId11" Type="http://schemas.openxmlformats.org/officeDocument/2006/relationships/tags" Target="../tags/tag459.xml"/><Relationship Id="rId10" Type="http://schemas.openxmlformats.org/officeDocument/2006/relationships/tags" Target="../tags/tag458.xml"/><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6" Type="http://schemas.openxmlformats.org/officeDocument/2006/relationships/tags" Target="../tags/tag519.xml"/><Relationship Id="rId5" Type="http://schemas.openxmlformats.org/officeDocument/2006/relationships/tags" Target="../tags/tag518.xml"/><Relationship Id="rId4" Type="http://schemas.openxmlformats.org/officeDocument/2006/relationships/tags" Target="../tags/tag517.xml"/><Relationship Id="rId3" Type="http://schemas.openxmlformats.org/officeDocument/2006/relationships/tags" Target="../tags/tag516.xml"/><Relationship Id="rId2" Type="http://schemas.openxmlformats.org/officeDocument/2006/relationships/tags" Target="../tags/tag515.xml"/><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9" Type="http://schemas.openxmlformats.org/officeDocument/2006/relationships/tags" Target="../tags/tag527.xml"/><Relationship Id="rId8" Type="http://schemas.openxmlformats.org/officeDocument/2006/relationships/tags" Target="../tags/tag526.xml"/><Relationship Id="rId7" Type="http://schemas.openxmlformats.org/officeDocument/2006/relationships/tags" Target="../tags/tag525.xml"/><Relationship Id="rId6" Type="http://schemas.openxmlformats.org/officeDocument/2006/relationships/tags" Target="../tags/tag524.xml"/><Relationship Id="rId5" Type="http://schemas.openxmlformats.org/officeDocument/2006/relationships/tags" Target="../tags/tag523.xml"/><Relationship Id="rId4" Type="http://schemas.openxmlformats.org/officeDocument/2006/relationships/tags" Target="../tags/tag522.xml"/><Relationship Id="rId33" Type="http://schemas.openxmlformats.org/officeDocument/2006/relationships/tags" Target="../tags/tag551.xml"/><Relationship Id="rId32" Type="http://schemas.openxmlformats.org/officeDocument/2006/relationships/tags" Target="../tags/tag550.xml"/><Relationship Id="rId31" Type="http://schemas.openxmlformats.org/officeDocument/2006/relationships/tags" Target="../tags/tag549.xml"/><Relationship Id="rId30" Type="http://schemas.openxmlformats.org/officeDocument/2006/relationships/tags" Target="../tags/tag548.xml"/><Relationship Id="rId3" Type="http://schemas.openxmlformats.org/officeDocument/2006/relationships/tags" Target="../tags/tag521.xml"/><Relationship Id="rId29" Type="http://schemas.openxmlformats.org/officeDocument/2006/relationships/tags" Target="../tags/tag547.xml"/><Relationship Id="rId28" Type="http://schemas.openxmlformats.org/officeDocument/2006/relationships/tags" Target="../tags/tag546.xml"/><Relationship Id="rId27" Type="http://schemas.openxmlformats.org/officeDocument/2006/relationships/tags" Target="../tags/tag545.xml"/><Relationship Id="rId26" Type="http://schemas.openxmlformats.org/officeDocument/2006/relationships/tags" Target="../tags/tag544.xml"/><Relationship Id="rId25" Type="http://schemas.openxmlformats.org/officeDocument/2006/relationships/tags" Target="../tags/tag543.xml"/><Relationship Id="rId24" Type="http://schemas.openxmlformats.org/officeDocument/2006/relationships/tags" Target="../tags/tag542.xml"/><Relationship Id="rId23" Type="http://schemas.openxmlformats.org/officeDocument/2006/relationships/tags" Target="../tags/tag541.xml"/><Relationship Id="rId22" Type="http://schemas.openxmlformats.org/officeDocument/2006/relationships/tags" Target="../tags/tag540.xml"/><Relationship Id="rId21" Type="http://schemas.openxmlformats.org/officeDocument/2006/relationships/tags" Target="../tags/tag539.xml"/><Relationship Id="rId20" Type="http://schemas.openxmlformats.org/officeDocument/2006/relationships/tags" Target="../tags/tag538.xml"/><Relationship Id="rId2" Type="http://schemas.openxmlformats.org/officeDocument/2006/relationships/tags" Target="../tags/tag520.xml"/><Relationship Id="rId19" Type="http://schemas.openxmlformats.org/officeDocument/2006/relationships/tags" Target="../tags/tag537.xml"/><Relationship Id="rId18" Type="http://schemas.openxmlformats.org/officeDocument/2006/relationships/tags" Target="../tags/tag536.xml"/><Relationship Id="rId17" Type="http://schemas.openxmlformats.org/officeDocument/2006/relationships/tags" Target="../tags/tag535.xml"/><Relationship Id="rId16" Type="http://schemas.openxmlformats.org/officeDocument/2006/relationships/tags" Target="../tags/tag534.xml"/><Relationship Id="rId15" Type="http://schemas.openxmlformats.org/officeDocument/2006/relationships/tags" Target="../tags/tag533.xml"/><Relationship Id="rId14" Type="http://schemas.openxmlformats.org/officeDocument/2006/relationships/tags" Target="../tags/tag532.xml"/><Relationship Id="rId13" Type="http://schemas.openxmlformats.org/officeDocument/2006/relationships/tags" Target="../tags/tag531.xml"/><Relationship Id="rId12" Type="http://schemas.openxmlformats.org/officeDocument/2006/relationships/tags" Target="../tags/tag530.xml"/><Relationship Id="rId11" Type="http://schemas.openxmlformats.org/officeDocument/2006/relationships/tags" Target="../tags/tag529.xml"/><Relationship Id="rId10" Type="http://schemas.openxmlformats.org/officeDocument/2006/relationships/tags" Target="../tags/tag528.xml"/><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9" Type="http://schemas.openxmlformats.org/officeDocument/2006/relationships/tags" Target="../tags/tag559.xml"/><Relationship Id="rId8" Type="http://schemas.openxmlformats.org/officeDocument/2006/relationships/tags" Target="../tags/tag558.xml"/><Relationship Id="rId7" Type="http://schemas.openxmlformats.org/officeDocument/2006/relationships/tags" Target="../tags/tag557.xml"/><Relationship Id="rId6" Type="http://schemas.openxmlformats.org/officeDocument/2006/relationships/tags" Target="../tags/tag556.xml"/><Relationship Id="rId5" Type="http://schemas.openxmlformats.org/officeDocument/2006/relationships/tags" Target="../tags/tag555.xml"/><Relationship Id="rId4" Type="http://schemas.openxmlformats.org/officeDocument/2006/relationships/tags" Target="../tags/tag554.xml"/><Relationship Id="rId34" Type="http://schemas.openxmlformats.org/officeDocument/2006/relationships/tags" Target="../tags/tag584.xml"/><Relationship Id="rId33" Type="http://schemas.openxmlformats.org/officeDocument/2006/relationships/tags" Target="../tags/tag583.xml"/><Relationship Id="rId32" Type="http://schemas.openxmlformats.org/officeDocument/2006/relationships/tags" Target="../tags/tag582.xml"/><Relationship Id="rId31" Type="http://schemas.openxmlformats.org/officeDocument/2006/relationships/tags" Target="../tags/tag581.xml"/><Relationship Id="rId30" Type="http://schemas.openxmlformats.org/officeDocument/2006/relationships/tags" Target="../tags/tag580.xml"/><Relationship Id="rId3" Type="http://schemas.openxmlformats.org/officeDocument/2006/relationships/tags" Target="../tags/tag553.xml"/><Relationship Id="rId29" Type="http://schemas.openxmlformats.org/officeDocument/2006/relationships/tags" Target="../tags/tag579.xml"/><Relationship Id="rId28" Type="http://schemas.openxmlformats.org/officeDocument/2006/relationships/tags" Target="../tags/tag578.xml"/><Relationship Id="rId27" Type="http://schemas.openxmlformats.org/officeDocument/2006/relationships/tags" Target="../tags/tag577.xml"/><Relationship Id="rId26" Type="http://schemas.openxmlformats.org/officeDocument/2006/relationships/tags" Target="../tags/tag576.xml"/><Relationship Id="rId25" Type="http://schemas.openxmlformats.org/officeDocument/2006/relationships/tags" Target="../tags/tag575.xml"/><Relationship Id="rId24" Type="http://schemas.openxmlformats.org/officeDocument/2006/relationships/tags" Target="../tags/tag574.xml"/><Relationship Id="rId23" Type="http://schemas.openxmlformats.org/officeDocument/2006/relationships/tags" Target="../tags/tag573.xml"/><Relationship Id="rId22" Type="http://schemas.openxmlformats.org/officeDocument/2006/relationships/tags" Target="../tags/tag572.xml"/><Relationship Id="rId21" Type="http://schemas.openxmlformats.org/officeDocument/2006/relationships/tags" Target="../tags/tag571.xml"/><Relationship Id="rId20" Type="http://schemas.openxmlformats.org/officeDocument/2006/relationships/tags" Target="../tags/tag570.xml"/><Relationship Id="rId2" Type="http://schemas.openxmlformats.org/officeDocument/2006/relationships/tags" Target="../tags/tag552.xml"/><Relationship Id="rId19" Type="http://schemas.openxmlformats.org/officeDocument/2006/relationships/tags" Target="../tags/tag569.xml"/><Relationship Id="rId18" Type="http://schemas.openxmlformats.org/officeDocument/2006/relationships/tags" Target="../tags/tag568.xml"/><Relationship Id="rId17" Type="http://schemas.openxmlformats.org/officeDocument/2006/relationships/tags" Target="../tags/tag567.xml"/><Relationship Id="rId16" Type="http://schemas.openxmlformats.org/officeDocument/2006/relationships/tags" Target="../tags/tag566.xml"/><Relationship Id="rId15" Type="http://schemas.openxmlformats.org/officeDocument/2006/relationships/tags" Target="../tags/tag565.xml"/><Relationship Id="rId14" Type="http://schemas.openxmlformats.org/officeDocument/2006/relationships/tags" Target="../tags/tag564.xml"/><Relationship Id="rId13" Type="http://schemas.openxmlformats.org/officeDocument/2006/relationships/tags" Target="../tags/tag563.xml"/><Relationship Id="rId12" Type="http://schemas.openxmlformats.org/officeDocument/2006/relationships/tags" Target="../tags/tag562.xml"/><Relationship Id="rId11" Type="http://schemas.openxmlformats.org/officeDocument/2006/relationships/tags" Target="../tags/tag561.xml"/><Relationship Id="rId10" Type="http://schemas.openxmlformats.org/officeDocument/2006/relationships/tags" Target="../tags/tag560.xml"/><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7" Type="http://schemas.openxmlformats.org/officeDocument/2006/relationships/tags" Target="../tags/tag140.xml"/><Relationship Id="rId6" Type="http://schemas.openxmlformats.org/officeDocument/2006/relationships/tags" Target="../tags/tag139.xml"/><Relationship Id="rId5" Type="http://schemas.openxmlformats.org/officeDocument/2006/relationships/tags" Target="../tags/tag138.xml"/><Relationship Id="rId4" Type="http://schemas.openxmlformats.org/officeDocument/2006/relationships/tags" Target="../tags/tag137.xml"/><Relationship Id="rId3" Type="http://schemas.openxmlformats.org/officeDocument/2006/relationships/tags" Target="../tags/tag136.xml"/><Relationship Id="rId2" Type="http://schemas.openxmlformats.org/officeDocument/2006/relationships/tags" Target="../tags/tag135.xml"/><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7" Type="http://schemas.openxmlformats.org/officeDocument/2006/relationships/tags" Target="../tags/tag590.xml"/><Relationship Id="rId6" Type="http://schemas.openxmlformats.org/officeDocument/2006/relationships/tags" Target="../tags/tag589.xml"/><Relationship Id="rId5" Type="http://schemas.openxmlformats.org/officeDocument/2006/relationships/tags" Target="../tags/tag588.xml"/><Relationship Id="rId4" Type="http://schemas.openxmlformats.org/officeDocument/2006/relationships/tags" Target="../tags/tag587.xml"/><Relationship Id="rId3" Type="http://schemas.openxmlformats.org/officeDocument/2006/relationships/tags" Target="../tags/tag586.xml"/><Relationship Id="rId2" Type="http://schemas.openxmlformats.org/officeDocument/2006/relationships/tags" Target="../tags/tag585.xml"/><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9" Type="http://schemas.openxmlformats.org/officeDocument/2006/relationships/tags" Target="../tags/tag598.xml"/><Relationship Id="rId8" Type="http://schemas.openxmlformats.org/officeDocument/2006/relationships/tags" Target="../tags/tag597.xml"/><Relationship Id="rId7" Type="http://schemas.openxmlformats.org/officeDocument/2006/relationships/tags" Target="../tags/tag596.xml"/><Relationship Id="rId6" Type="http://schemas.openxmlformats.org/officeDocument/2006/relationships/tags" Target="../tags/tag595.xml"/><Relationship Id="rId5" Type="http://schemas.openxmlformats.org/officeDocument/2006/relationships/tags" Target="../tags/tag594.xml"/><Relationship Id="rId4" Type="http://schemas.openxmlformats.org/officeDocument/2006/relationships/tags" Target="../tags/tag593.xml"/><Relationship Id="rId3" Type="http://schemas.openxmlformats.org/officeDocument/2006/relationships/tags" Target="../tags/tag592.xml"/><Relationship Id="rId2" Type="http://schemas.openxmlformats.org/officeDocument/2006/relationships/tags" Target="../tags/tag591.xml"/><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5" Type="http://schemas.openxmlformats.org/officeDocument/2006/relationships/tags" Target="../tags/tag602.xml"/><Relationship Id="rId4" Type="http://schemas.openxmlformats.org/officeDocument/2006/relationships/tags" Target="../tags/tag601.xml"/><Relationship Id="rId3" Type="http://schemas.openxmlformats.org/officeDocument/2006/relationships/tags" Target="../tags/tag600.xml"/><Relationship Id="rId2" Type="http://schemas.openxmlformats.org/officeDocument/2006/relationships/tags" Target="../tags/tag599.xml"/><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4" Type="http://schemas.openxmlformats.org/officeDocument/2006/relationships/tags" Target="../tags/tag605.xml"/><Relationship Id="rId3" Type="http://schemas.openxmlformats.org/officeDocument/2006/relationships/tags" Target="../tags/tag604.xml"/><Relationship Id="rId2" Type="http://schemas.openxmlformats.org/officeDocument/2006/relationships/tags" Target="../tags/tag603.xml"/><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5" Type="http://schemas.openxmlformats.org/officeDocument/2006/relationships/tags" Target="../tags/tag609.xml"/><Relationship Id="rId4" Type="http://schemas.openxmlformats.org/officeDocument/2006/relationships/tags" Target="../tags/tag608.xml"/><Relationship Id="rId3" Type="http://schemas.openxmlformats.org/officeDocument/2006/relationships/tags" Target="../tags/tag607.xml"/><Relationship Id="rId2" Type="http://schemas.openxmlformats.org/officeDocument/2006/relationships/tags" Target="../tags/tag606.xml"/><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6" Type="http://schemas.openxmlformats.org/officeDocument/2006/relationships/tags" Target="../tags/tag614.xml"/><Relationship Id="rId5" Type="http://schemas.openxmlformats.org/officeDocument/2006/relationships/tags" Target="../tags/tag613.xml"/><Relationship Id="rId4" Type="http://schemas.openxmlformats.org/officeDocument/2006/relationships/tags" Target="../tags/tag612.xml"/><Relationship Id="rId3" Type="http://schemas.openxmlformats.org/officeDocument/2006/relationships/tags" Target="../tags/tag611.xml"/><Relationship Id="rId2" Type="http://schemas.openxmlformats.org/officeDocument/2006/relationships/tags" Target="../tags/tag610.xml"/><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9" Type="http://schemas.openxmlformats.org/officeDocument/2006/relationships/tags" Target="../tags/tag621.xml"/><Relationship Id="rId8" Type="http://schemas.openxmlformats.org/officeDocument/2006/relationships/tags" Target="../tags/tag620.xml"/><Relationship Id="rId7" Type="http://schemas.openxmlformats.org/officeDocument/2006/relationships/tags" Target="../tags/tag619.xml"/><Relationship Id="rId6" Type="http://schemas.openxmlformats.org/officeDocument/2006/relationships/tags" Target="../tags/tag618.xml"/><Relationship Id="rId5" Type="http://schemas.openxmlformats.org/officeDocument/2006/relationships/tags" Target="../tags/tag617.xml"/><Relationship Id="rId4" Type="http://schemas.openxmlformats.org/officeDocument/2006/relationships/tags" Target="../tags/tag616.xml"/><Relationship Id="rId39" Type="http://schemas.openxmlformats.org/officeDocument/2006/relationships/tags" Target="../tags/tag651.xml"/><Relationship Id="rId38" Type="http://schemas.openxmlformats.org/officeDocument/2006/relationships/tags" Target="../tags/tag650.xml"/><Relationship Id="rId37" Type="http://schemas.openxmlformats.org/officeDocument/2006/relationships/tags" Target="../tags/tag649.xml"/><Relationship Id="rId36" Type="http://schemas.openxmlformats.org/officeDocument/2006/relationships/tags" Target="../tags/tag648.xml"/><Relationship Id="rId35" Type="http://schemas.openxmlformats.org/officeDocument/2006/relationships/tags" Target="../tags/tag647.xml"/><Relationship Id="rId34" Type="http://schemas.openxmlformats.org/officeDocument/2006/relationships/tags" Target="../tags/tag646.xml"/><Relationship Id="rId33" Type="http://schemas.openxmlformats.org/officeDocument/2006/relationships/tags" Target="../tags/tag645.xml"/><Relationship Id="rId32" Type="http://schemas.openxmlformats.org/officeDocument/2006/relationships/tags" Target="../tags/tag644.xml"/><Relationship Id="rId31" Type="http://schemas.openxmlformats.org/officeDocument/2006/relationships/tags" Target="../tags/tag643.xml"/><Relationship Id="rId30" Type="http://schemas.openxmlformats.org/officeDocument/2006/relationships/tags" Target="../tags/tag642.xml"/><Relationship Id="rId3" Type="http://schemas.openxmlformats.org/officeDocument/2006/relationships/image" Target="../media/image5.png"/><Relationship Id="rId29" Type="http://schemas.openxmlformats.org/officeDocument/2006/relationships/tags" Target="../tags/tag641.xml"/><Relationship Id="rId28" Type="http://schemas.openxmlformats.org/officeDocument/2006/relationships/tags" Target="../tags/tag640.xml"/><Relationship Id="rId27" Type="http://schemas.openxmlformats.org/officeDocument/2006/relationships/tags" Target="../tags/tag639.xml"/><Relationship Id="rId26" Type="http://schemas.openxmlformats.org/officeDocument/2006/relationships/tags" Target="../tags/tag638.xml"/><Relationship Id="rId25" Type="http://schemas.openxmlformats.org/officeDocument/2006/relationships/tags" Target="../tags/tag637.xml"/><Relationship Id="rId24" Type="http://schemas.openxmlformats.org/officeDocument/2006/relationships/tags" Target="../tags/tag636.xml"/><Relationship Id="rId23" Type="http://schemas.openxmlformats.org/officeDocument/2006/relationships/tags" Target="../tags/tag635.xml"/><Relationship Id="rId22" Type="http://schemas.openxmlformats.org/officeDocument/2006/relationships/tags" Target="../tags/tag634.xml"/><Relationship Id="rId21" Type="http://schemas.openxmlformats.org/officeDocument/2006/relationships/tags" Target="../tags/tag633.xml"/><Relationship Id="rId20" Type="http://schemas.openxmlformats.org/officeDocument/2006/relationships/tags" Target="../tags/tag632.xml"/><Relationship Id="rId2" Type="http://schemas.openxmlformats.org/officeDocument/2006/relationships/tags" Target="../tags/tag615.xml"/><Relationship Id="rId19" Type="http://schemas.openxmlformats.org/officeDocument/2006/relationships/tags" Target="../tags/tag631.xml"/><Relationship Id="rId18" Type="http://schemas.openxmlformats.org/officeDocument/2006/relationships/tags" Target="../tags/tag630.xml"/><Relationship Id="rId17" Type="http://schemas.openxmlformats.org/officeDocument/2006/relationships/tags" Target="../tags/tag629.xml"/><Relationship Id="rId16" Type="http://schemas.openxmlformats.org/officeDocument/2006/relationships/tags" Target="../tags/tag628.xml"/><Relationship Id="rId15" Type="http://schemas.openxmlformats.org/officeDocument/2006/relationships/tags" Target="../tags/tag627.xml"/><Relationship Id="rId14" Type="http://schemas.openxmlformats.org/officeDocument/2006/relationships/tags" Target="../tags/tag626.xml"/><Relationship Id="rId13" Type="http://schemas.openxmlformats.org/officeDocument/2006/relationships/tags" Target="../tags/tag625.xml"/><Relationship Id="rId12" Type="http://schemas.openxmlformats.org/officeDocument/2006/relationships/tags" Target="../tags/tag624.xml"/><Relationship Id="rId11" Type="http://schemas.openxmlformats.org/officeDocument/2006/relationships/tags" Target="../tags/tag623.xml"/><Relationship Id="rId10" Type="http://schemas.openxmlformats.org/officeDocument/2006/relationships/tags" Target="../tags/tag622.xml"/><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9" Type="http://schemas.openxmlformats.org/officeDocument/2006/relationships/tags" Target="../tags/tag148.xml"/><Relationship Id="rId8" Type="http://schemas.openxmlformats.org/officeDocument/2006/relationships/tags" Target="../tags/tag147.xml"/><Relationship Id="rId7" Type="http://schemas.openxmlformats.org/officeDocument/2006/relationships/tags" Target="../tags/tag146.xml"/><Relationship Id="rId6" Type="http://schemas.openxmlformats.org/officeDocument/2006/relationships/tags" Target="../tags/tag145.xml"/><Relationship Id="rId5" Type="http://schemas.openxmlformats.org/officeDocument/2006/relationships/tags" Target="../tags/tag144.xml"/><Relationship Id="rId4" Type="http://schemas.openxmlformats.org/officeDocument/2006/relationships/tags" Target="../tags/tag143.xml"/><Relationship Id="rId3" Type="http://schemas.openxmlformats.org/officeDocument/2006/relationships/tags" Target="../tags/tag142.xml"/><Relationship Id="rId2" Type="http://schemas.openxmlformats.org/officeDocument/2006/relationships/tags" Target="../tags/tag141.xml"/><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3" Type="http://schemas.openxmlformats.org/officeDocument/2006/relationships/tags" Target="../tags/tag653.xml"/><Relationship Id="rId2" Type="http://schemas.openxmlformats.org/officeDocument/2006/relationships/tags" Target="../tags/tag652.xml"/><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6" Type="http://schemas.openxmlformats.org/officeDocument/2006/relationships/tags" Target="../tags/tag658.xml"/><Relationship Id="rId5" Type="http://schemas.openxmlformats.org/officeDocument/2006/relationships/tags" Target="../tags/tag657.xml"/><Relationship Id="rId4" Type="http://schemas.openxmlformats.org/officeDocument/2006/relationships/tags" Target="../tags/tag656.xml"/><Relationship Id="rId3" Type="http://schemas.openxmlformats.org/officeDocument/2006/relationships/tags" Target="../tags/tag655.xml"/><Relationship Id="rId2" Type="http://schemas.openxmlformats.org/officeDocument/2006/relationships/tags" Target="../tags/tag654.xml"/><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7" Type="http://schemas.openxmlformats.org/officeDocument/2006/relationships/tags" Target="../tags/tag664.xml"/><Relationship Id="rId6" Type="http://schemas.openxmlformats.org/officeDocument/2006/relationships/tags" Target="../tags/tag663.xml"/><Relationship Id="rId5" Type="http://schemas.openxmlformats.org/officeDocument/2006/relationships/tags" Target="../tags/tag662.xml"/><Relationship Id="rId4" Type="http://schemas.openxmlformats.org/officeDocument/2006/relationships/tags" Target="../tags/tag661.xml"/><Relationship Id="rId3" Type="http://schemas.openxmlformats.org/officeDocument/2006/relationships/tags" Target="../tags/tag660.xml"/><Relationship Id="rId2" Type="http://schemas.openxmlformats.org/officeDocument/2006/relationships/tags" Target="../tags/tag659.xml"/><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5" Type="http://schemas.openxmlformats.org/officeDocument/2006/relationships/tags" Target="../tags/tag152.xml"/><Relationship Id="rId4" Type="http://schemas.openxmlformats.org/officeDocument/2006/relationships/tags" Target="../tags/tag151.xml"/><Relationship Id="rId3" Type="http://schemas.openxmlformats.org/officeDocument/2006/relationships/tags" Target="../tags/tag150.xml"/><Relationship Id="rId2" Type="http://schemas.openxmlformats.org/officeDocument/2006/relationships/tags" Target="../tags/tag149.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4" Type="http://schemas.openxmlformats.org/officeDocument/2006/relationships/tags" Target="../tags/tag155.xml"/><Relationship Id="rId3" Type="http://schemas.openxmlformats.org/officeDocument/2006/relationships/tags" Target="../tags/tag154.xml"/><Relationship Id="rId2" Type="http://schemas.openxmlformats.org/officeDocument/2006/relationships/tags" Target="../tags/tag153.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5" Type="http://schemas.openxmlformats.org/officeDocument/2006/relationships/tags" Target="../tags/tag159.xml"/><Relationship Id="rId4" Type="http://schemas.openxmlformats.org/officeDocument/2006/relationships/tags" Target="../tags/tag158.xml"/><Relationship Id="rId3" Type="http://schemas.openxmlformats.org/officeDocument/2006/relationships/tags" Target="../tags/tag157.xml"/><Relationship Id="rId2" Type="http://schemas.openxmlformats.org/officeDocument/2006/relationships/tags" Target="../tags/tag156.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pic>
        <p:nvPicPr>
          <p:cNvPr id="8" name="VCG41N1266076819"/>
          <p:cNvPicPr>
            <a:picLocks noChangeAspect="1"/>
          </p:cNvPicPr>
          <p:nvPr userDrawn="1">
            <p:custDataLst>
              <p:tags r:id="rId2"/>
            </p:custDataLst>
          </p:nvPr>
        </p:nvPicPr>
        <p:blipFill>
          <a:blip r:embed="rId3"/>
          <a:stretch>
            <a:fillRect/>
          </a:stretch>
        </p:blipFill>
        <p:spPr>
          <a:xfrm>
            <a:off x="313764" y="0"/>
            <a:ext cx="1888015" cy="3047113"/>
          </a:xfrm>
          <a:prstGeom prst="rect">
            <a:avLst/>
          </a:prstGeom>
        </p:spPr>
      </p:pic>
      <p:cxnSp>
        <p:nvCxnSpPr>
          <p:cNvPr id="9" name="直接连接符 8"/>
          <p:cNvCxnSpPr/>
          <p:nvPr userDrawn="1">
            <p:custDataLst>
              <p:tags r:id="rId4"/>
            </p:custDataLst>
          </p:nvPr>
        </p:nvCxnSpPr>
        <p:spPr>
          <a:xfrm>
            <a:off x="558800" y="6527800"/>
            <a:ext cx="9563100" cy="0"/>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1" name="任意多边形: 形状 10"/>
          <p:cNvSpPr/>
          <p:nvPr userDrawn="1">
            <p:custDataLst>
              <p:tags r:id="rId5"/>
            </p:custDataLst>
          </p:nvPr>
        </p:nvSpPr>
        <p:spPr>
          <a:xfrm>
            <a:off x="9924197" y="4948805"/>
            <a:ext cx="1886803" cy="1911735"/>
          </a:xfrm>
          <a:custGeom>
            <a:avLst/>
            <a:gdLst>
              <a:gd name="connsiteX0" fmla="*/ 1924435 w 1924435"/>
              <a:gd name="connsiteY0" fmla="*/ 1924435 h 1924435"/>
              <a:gd name="connsiteX1" fmla="*/ 0 w 1924435"/>
              <a:gd name="connsiteY1" fmla="*/ 1924435 h 1924435"/>
              <a:gd name="connsiteX2" fmla="*/ 0 w 1924435"/>
              <a:gd name="connsiteY2" fmla="*/ 962218 h 1924435"/>
              <a:gd name="connsiteX3" fmla="*/ 962218 w 1924435"/>
              <a:gd name="connsiteY3" fmla="*/ 0 h 1924435"/>
              <a:gd name="connsiteX4" fmla="*/ 962218 w 1924435"/>
              <a:gd name="connsiteY4" fmla="*/ 0 h 1924435"/>
              <a:gd name="connsiteX5" fmla="*/ 1924435 w 1924435"/>
              <a:gd name="connsiteY5" fmla="*/ 962218 h 1924435"/>
              <a:gd name="connsiteX6" fmla="*/ 1924435 w 1924435"/>
              <a:gd name="connsiteY6" fmla="*/ 1924435 h 1924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24434" h="1924434">
                <a:moveTo>
                  <a:pt x="1924435" y="1924435"/>
                </a:moveTo>
                <a:lnTo>
                  <a:pt x="0" y="1924435"/>
                </a:lnTo>
                <a:lnTo>
                  <a:pt x="0" y="962218"/>
                </a:lnTo>
                <a:cubicBezTo>
                  <a:pt x="0" y="430944"/>
                  <a:pt x="430944" y="0"/>
                  <a:pt x="962218" y="0"/>
                </a:cubicBezTo>
                <a:lnTo>
                  <a:pt x="962218" y="0"/>
                </a:lnTo>
                <a:cubicBezTo>
                  <a:pt x="1493491" y="0"/>
                  <a:pt x="1924435" y="430944"/>
                  <a:pt x="1924435" y="962218"/>
                </a:cubicBezTo>
                <a:lnTo>
                  <a:pt x="1924435" y="1924435"/>
                </a:ln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12" name="任意多边形: 形状 11"/>
          <p:cNvSpPr/>
          <p:nvPr userDrawn="1">
            <p:custDataLst>
              <p:tags r:id="rId6"/>
            </p:custDataLst>
          </p:nvPr>
        </p:nvSpPr>
        <p:spPr>
          <a:xfrm>
            <a:off x="0" y="5696299"/>
            <a:ext cx="1161701" cy="1161701"/>
          </a:xfrm>
          <a:custGeom>
            <a:avLst/>
            <a:gdLst>
              <a:gd name="connsiteX0" fmla="*/ 1161702 w 1161701"/>
              <a:gd name="connsiteY0" fmla="*/ 1161702 h 1161701"/>
              <a:gd name="connsiteX1" fmla="*/ 0 w 1161701"/>
              <a:gd name="connsiteY1" fmla="*/ 1161702 h 1161701"/>
              <a:gd name="connsiteX2" fmla="*/ 0 w 1161701"/>
              <a:gd name="connsiteY2" fmla="*/ 0 h 1161701"/>
              <a:gd name="connsiteX3" fmla="*/ 0 w 1161701"/>
              <a:gd name="connsiteY3" fmla="*/ 0 h 1161701"/>
              <a:gd name="connsiteX4" fmla="*/ 1161702 w 1161701"/>
              <a:gd name="connsiteY4" fmla="*/ 1161702 h 1161701"/>
              <a:gd name="connsiteX5" fmla="*/ 1161702 w 1161701"/>
              <a:gd name="connsiteY5" fmla="*/ 1161702 h 1161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61701" h="1161701">
                <a:moveTo>
                  <a:pt x="1161702" y="1161702"/>
                </a:moveTo>
                <a:lnTo>
                  <a:pt x="0" y="1161702"/>
                </a:lnTo>
                <a:lnTo>
                  <a:pt x="0" y="0"/>
                </a:lnTo>
                <a:lnTo>
                  <a:pt x="0" y="0"/>
                </a:lnTo>
                <a:cubicBezTo>
                  <a:pt x="641576" y="0"/>
                  <a:pt x="1161702" y="520126"/>
                  <a:pt x="1161702" y="1161702"/>
                </a:cubicBezTo>
                <a:lnTo>
                  <a:pt x="1161702" y="1161702"/>
                </a:lnTo>
                <a:close/>
              </a:path>
            </a:pathLst>
          </a:custGeom>
          <a:solidFill>
            <a:schemeClr val="accent6"/>
          </a:solidFill>
          <a:ln w="2934" cap="flat">
            <a:noFill/>
            <a:prstDash val="solid"/>
            <a:miter/>
          </a:ln>
        </p:spPr>
        <p:txBody>
          <a:bodyPr rtlCol="0" anchor="ctr"/>
          <a:lstStyle/>
          <a:p>
            <a:endParaRPr lang="zh-CN" altLang="en-US"/>
          </a:p>
        </p:txBody>
      </p:sp>
      <p:sp>
        <p:nvSpPr>
          <p:cNvPr id="13" name="任意多边形: 形状 12"/>
          <p:cNvSpPr/>
          <p:nvPr userDrawn="1">
            <p:custDataLst>
              <p:tags r:id="rId7"/>
            </p:custDataLst>
          </p:nvPr>
        </p:nvSpPr>
        <p:spPr>
          <a:xfrm>
            <a:off x="866592" y="4689266"/>
            <a:ext cx="1515694" cy="757847"/>
          </a:xfrm>
          <a:custGeom>
            <a:avLst/>
            <a:gdLst>
              <a:gd name="connsiteX0" fmla="*/ 938749 w 1877497"/>
              <a:gd name="connsiteY0" fmla="*/ 938749 h 938748"/>
              <a:gd name="connsiteX1" fmla="*/ 1877498 w 1877497"/>
              <a:gd name="connsiteY1" fmla="*/ 0 h 938748"/>
              <a:gd name="connsiteX2" fmla="*/ 0 w 1877497"/>
              <a:gd name="connsiteY2" fmla="*/ 0 h 938748"/>
              <a:gd name="connsiteX3" fmla="*/ 938749 w 1877497"/>
              <a:gd name="connsiteY3" fmla="*/ 938749 h 938748"/>
            </a:gdLst>
            <a:ahLst/>
            <a:cxnLst>
              <a:cxn ang="0">
                <a:pos x="connsiteX0" y="connsiteY0"/>
              </a:cxn>
              <a:cxn ang="0">
                <a:pos x="connsiteX1" y="connsiteY1"/>
              </a:cxn>
              <a:cxn ang="0">
                <a:pos x="connsiteX2" y="connsiteY2"/>
              </a:cxn>
              <a:cxn ang="0">
                <a:pos x="connsiteX3" y="connsiteY3"/>
              </a:cxn>
            </a:cxnLst>
            <a:rect l="l" t="t" r="r" b="b"/>
            <a:pathLst>
              <a:path w="1877497" h="938748">
                <a:moveTo>
                  <a:pt x="938749" y="938749"/>
                </a:moveTo>
                <a:cubicBezTo>
                  <a:pt x="1457114" y="938749"/>
                  <a:pt x="1877498" y="518366"/>
                  <a:pt x="1877498" y="0"/>
                </a:cubicBezTo>
                <a:lnTo>
                  <a:pt x="0" y="0"/>
                </a:lnTo>
                <a:cubicBezTo>
                  <a:pt x="0" y="518366"/>
                  <a:pt x="420383" y="938749"/>
                  <a:pt x="938749" y="938749"/>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16" name="任意多边形: 形状 15"/>
          <p:cNvSpPr/>
          <p:nvPr userDrawn="1">
            <p:custDataLst>
              <p:tags r:id="rId8"/>
            </p:custDataLst>
          </p:nvPr>
        </p:nvSpPr>
        <p:spPr>
          <a:xfrm>
            <a:off x="762000" y="4178300"/>
            <a:ext cx="46355" cy="46355"/>
          </a:xfrm>
          <a:custGeom>
            <a:avLst/>
            <a:gdLst>
              <a:gd name="connsiteX0" fmla="*/ 0 w 55151"/>
              <a:gd name="connsiteY0" fmla="*/ 27282 h 55151"/>
              <a:gd name="connsiteX1" fmla="*/ 27576 w 55151"/>
              <a:gd name="connsiteY1" fmla="*/ 0 h 55151"/>
              <a:gd name="connsiteX2" fmla="*/ 55152 w 55151"/>
              <a:gd name="connsiteY2" fmla="*/ 27282 h 55151"/>
              <a:gd name="connsiteX3" fmla="*/ 27576 w 55151"/>
              <a:gd name="connsiteY3" fmla="*/ 55151 h 55151"/>
              <a:gd name="connsiteX4" fmla="*/ 0 w 55151"/>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2"/>
                </a:moveTo>
                <a:cubicBezTo>
                  <a:pt x="0" y="12028"/>
                  <a:pt x="12028" y="0"/>
                  <a:pt x="27576" y="0"/>
                </a:cubicBezTo>
                <a:cubicBezTo>
                  <a:pt x="42830" y="0"/>
                  <a:pt x="55152" y="12028"/>
                  <a:pt x="55152" y="27282"/>
                </a:cubicBezTo>
                <a:cubicBezTo>
                  <a:pt x="55152" y="42830"/>
                  <a:pt x="42830" y="55151"/>
                  <a:pt x="27576" y="55151"/>
                </a:cubicBezTo>
                <a:cubicBezTo>
                  <a:pt x="12028" y="55151"/>
                  <a:pt x="0" y="42830"/>
                  <a:pt x="0" y="27282"/>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17" name="任意多边形: 形状 16"/>
          <p:cNvSpPr/>
          <p:nvPr userDrawn="1">
            <p:custDataLst>
              <p:tags r:id="rId9"/>
            </p:custDataLst>
          </p:nvPr>
        </p:nvSpPr>
        <p:spPr>
          <a:xfrm>
            <a:off x="900430" y="4178300"/>
            <a:ext cx="46355" cy="46355"/>
          </a:xfrm>
          <a:custGeom>
            <a:avLst/>
            <a:gdLst>
              <a:gd name="connsiteX0" fmla="*/ 0 w 55151"/>
              <a:gd name="connsiteY0" fmla="*/ 27282 h 55151"/>
              <a:gd name="connsiteX1" fmla="*/ 27576 w 55151"/>
              <a:gd name="connsiteY1" fmla="*/ 0 h 55151"/>
              <a:gd name="connsiteX2" fmla="*/ 55152 w 55151"/>
              <a:gd name="connsiteY2" fmla="*/ 27282 h 55151"/>
              <a:gd name="connsiteX3" fmla="*/ 27576 w 55151"/>
              <a:gd name="connsiteY3" fmla="*/ 55151 h 55151"/>
              <a:gd name="connsiteX4" fmla="*/ 0 w 55151"/>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2"/>
                </a:moveTo>
                <a:cubicBezTo>
                  <a:pt x="0" y="12028"/>
                  <a:pt x="12028" y="0"/>
                  <a:pt x="27576" y="0"/>
                </a:cubicBezTo>
                <a:cubicBezTo>
                  <a:pt x="42830" y="0"/>
                  <a:pt x="55152" y="12028"/>
                  <a:pt x="55152" y="27282"/>
                </a:cubicBezTo>
                <a:cubicBezTo>
                  <a:pt x="55152" y="42830"/>
                  <a:pt x="42830" y="55151"/>
                  <a:pt x="27576" y="55151"/>
                </a:cubicBezTo>
                <a:cubicBezTo>
                  <a:pt x="12028" y="55151"/>
                  <a:pt x="0" y="42830"/>
                  <a:pt x="0" y="27282"/>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19" name="任意多边形: 形状 18"/>
          <p:cNvSpPr/>
          <p:nvPr userDrawn="1">
            <p:custDataLst>
              <p:tags r:id="rId10"/>
            </p:custDataLst>
          </p:nvPr>
        </p:nvSpPr>
        <p:spPr>
          <a:xfrm>
            <a:off x="1038225" y="4178300"/>
            <a:ext cx="46355" cy="46355"/>
          </a:xfrm>
          <a:custGeom>
            <a:avLst/>
            <a:gdLst>
              <a:gd name="connsiteX0" fmla="*/ 0 w 55151"/>
              <a:gd name="connsiteY0" fmla="*/ 27282 h 55151"/>
              <a:gd name="connsiteX1" fmla="*/ 27576 w 55151"/>
              <a:gd name="connsiteY1" fmla="*/ 0 h 55151"/>
              <a:gd name="connsiteX2" fmla="*/ 55151 w 55151"/>
              <a:gd name="connsiteY2" fmla="*/ 27282 h 55151"/>
              <a:gd name="connsiteX3" fmla="*/ 27576 w 55151"/>
              <a:gd name="connsiteY3" fmla="*/ 55151 h 55151"/>
              <a:gd name="connsiteX4" fmla="*/ 0 w 55151"/>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2"/>
                </a:moveTo>
                <a:cubicBezTo>
                  <a:pt x="0" y="12028"/>
                  <a:pt x="12028" y="0"/>
                  <a:pt x="27576" y="0"/>
                </a:cubicBezTo>
                <a:cubicBezTo>
                  <a:pt x="42830" y="0"/>
                  <a:pt x="55151" y="12028"/>
                  <a:pt x="55151" y="27282"/>
                </a:cubicBezTo>
                <a:cubicBezTo>
                  <a:pt x="55151" y="42830"/>
                  <a:pt x="42830" y="55151"/>
                  <a:pt x="27576" y="55151"/>
                </a:cubicBezTo>
                <a:cubicBezTo>
                  <a:pt x="12028" y="55151"/>
                  <a:pt x="0" y="42830"/>
                  <a:pt x="0" y="27282"/>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21" name="任意多边形: 形状 20"/>
          <p:cNvSpPr/>
          <p:nvPr userDrawn="1">
            <p:custDataLst>
              <p:tags r:id="rId11"/>
            </p:custDataLst>
          </p:nvPr>
        </p:nvSpPr>
        <p:spPr>
          <a:xfrm>
            <a:off x="1176655" y="4178300"/>
            <a:ext cx="46355" cy="46355"/>
          </a:xfrm>
          <a:custGeom>
            <a:avLst/>
            <a:gdLst>
              <a:gd name="connsiteX0" fmla="*/ 0 w 55151"/>
              <a:gd name="connsiteY0" fmla="*/ 27282 h 55151"/>
              <a:gd name="connsiteX1" fmla="*/ 27576 w 55151"/>
              <a:gd name="connsiteY1" fmla="*/ 0 h 55151"/>
              <a:gd name="connsiteX2" fmla="*/ 55151 w 55151"/>
              <a:gd name="connsiteY2" fmla="*/ 27282 h 55151"/>
              <a:gd name="connsiteX3" fmla="*/ 27576 w 55151"/>
              <a:gd name="connsiteY3" fmla="*/ 55151 h 55151"/>
              <a:gd name="connsiteX4" fmla="*/ 0 w 55151"/>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2"/>
                </a:moveTo>
                <a:cubicBezTo>
                  <a:pt x="0" y="12028"/>
                  <a:pt x="12028" y="0"/>
                  <a:pt x="27576" y="0"/>
                </a:cubicBezTo>
                <a:cubicBezTo>
                  <a:pt x="42830" y="0"/>
                  <a:pt x="55151" y="12028"/>
                  <a:pt x="55151" y="27282"/>
                </a:cubicBezTo>
                <a:cubicBezTo>
                  <a:pt x="55151" y="42830"/>
                  <a:pt x="42830" y="55151"/>
                  <a:pt x="27576" y="55151"/>
                </a:cubicBezTo>
                <a:cubicBezTo>
                  <a:pt x="12028" y="55151"/>
                  <a:pt x="0" y="42830"/>
                  <a:pt x="0" y="27282"/>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22" name="任意多边形: 形状 21"/>
          <p:cNvSpPr/>
          <p:nvPr userDrawn="1">
            <p:custDataLst>
              <p:tags r:id="rId12"/>
            </p:custDataLst>
          </p:nvPr>
        </p:nvSpPr>
        <p:spPr>
          <a:xfrm>
            <a:off x="1315085" y="4178300"/>
            <a:ext cx="46355" cy="46355"/>
          </a:xfrm>
          <a:custGeom>
            <a:avLst/>
            <a:gdLst>
              <a:gd name="connsiteX0" fmla="*/ 0 w 55151"/>
              <a:gd name="connsiteY0" fmla="*/ 27282 h 55151"/>
              <a:gd name="connsiteX1" fmla="*/ 27576 w 55151"/>
              <a:gd name="connsiteY1" fmla="*/ 0 h 55151"/>
              <a:gd name="connsiteX2" fmla="*/ 55151 w 55151"/>
              <a:gd name="connsiteY2" fmla="*/ 27282 h 55151"/>
              <a:gd name="connsiteX3" fmla="*/ 27576 w 55151"/>
              <a:gd name="connsiteY3" fmla="*/ 55151 h 55151"/>
              <a:gd name="connsiteX4" fmla="*/ 0 w 55151"/>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2"/>
                </a:moveTo>
                <a:cubicBezTo>
                  <a:pt x="0" y="12028"/>
                  <a:pt x="12028" y="0"/>
                  <a:pt x="27576" y="0"/>
                </a:cubicBezTo>
                <a:cubicBezTo>
                  <a:pt x="42830" y="0"/>
                  <a:pt x="55151" y="12028"/>
                  <a:pt x="55151" y="27282"/>
                </a:cubicBezTo>
                <a:cubicBezTo>
                  <a:pt x="55151" y="42830"/>
                  <a:pt x="42830" y="55151"/>
                  <a:pt x="27576" y="55151"/>
                </a:cubicBezTo>
                <a:cubicBezTo>
                  <a:pt x="12028" y="55151"/>
                  <a:pt x="0" y="42830"/>
                  <a:pt x="0" y="27282"/>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23" name="任意多边形: 形状 22"/>
          <p:cNvSpPr/>
          <p:nvPr userDrawn="1">
            <p:custDataLst>
              <p:tags r:id="rId13"/>
            </p:custDataLst>
          </p:nvPr>
        </p:nvSpPr>
        <p:spPr>
          <a:xfrm>
            <a:off x="1453515" y="4178300"/>
            <a:ext cx="46355" cy="46355"/>
          </a:xfrm>
          <a:custGeom>
            <a:avLst/>
            <a:gdLst>
              <a:gd name="connsiteX0" fmla="*/ 0 w 55151"/>
              <a:gd name="connsiteY0" fmla="*/ 27282 h 55151"/>
              <a:gd name="connsiteX1" fmla="*/ 27576 w 55151"/>
              <a:gd name="connsiteY1" fmla="*/ 0 h 55151"/>
              <a:gd name="connsiteX2" fmla="*/ 55151 w 55151"/>
              <a:gd name="connsiteY2" fmla="*/ 27282 h 55151"/>
              <a:gd name="connsiteX3" fmla="*/ 27576 w 55151"/>
              <a:gd name="connsiteY3" fmla="*/ 55151 h 55151"/>
              <a:gd name="connsiteX4" fmla="*/ 0 w 55151"/>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2"/>
                </a:moveTo>
                <a:cubicBezTo>
                  <a:pt x="0" y="12028"/>
                  <a:pt x="12028" y="0"/>
                  <a:pt x="27576" y="0"/>
                </a:cubicBezTo>
                <a:cubicBezTo>
                  <a:pt x="42830" y="0"/>
                  <a:pt x="55151" y="12028"/>
                  <a:pt x="55151" y="27282"/>
                </a:cubicBezTo>
                <a:cubicBezTo>
                  <a:pt x="55151" y="42830"/>
                  <a:pt x="42830" y="55151"/>
                  <a:pt x="27576" y="55151"/>
                </a:cubicBezTo>
                <a:cubicBezTo>
                  <a:pt x="12028" y="55151"/>
                  <a:pt x="0" y="42830"/>
                  <a:pt x="0" y="27282"/>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25" name="任意多边形: 形状 24"/>
          <p:cNvSpPr/>
          <p:nvPr userDrawn="1">
            <p:custDataLst>
              <p:tags r:id="rId14"/>
            </p:custDataLst>
          </p:nvPr>
        </p:nvSpPr>
        <p:spPr>
          <a:xfrm>
            <a:off x="762000" y="4445000"/>
            <a:ext cx="46355" cy="46355"/>
          </a:xfrm>
          <a:custGeom>
            <a:avLst/>
            <a:gdLst>
              <a:gd name="connsiteX0" fmla="*/ 0 w 55151"/>
              <a:gd name="connsiteY0" fmla="*/ 27282 h 55151"/>
              <a:gd name="connsiteX1" fmla="*/ 27576 w 55151"/>
              <a:gd name="connsiteY1" fmla="*/ 0 h 55151"/>
              <a:gd name="connsiteX2" fmla="*/ 55152 w 55151"/>
              <a:gd name="connsiteY2" fmla="*/ 27282 h 55151"/>
              <a:gd name="connsiteX3" fmla="*/ 27576 w 55151"/>
              <a:gd name="connsiteY3" fmla="*/ 55151 h 55151"/>
              <a:gd name="connsiteX4" fmla="*/ 0 w 55151"/>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2"/>
                </a:moveTo>
                <a:cubicBezTo>
                  <a:pt x="0" y="12028"/>
                  <a:pt x="12028" y="0"/>
                  <a:pt x="27576" y="0"/>
                </a:cubicBezTo>
                <a:cubicBezTo>
                  <a:pt x="42830" y="0"/>
                  <a:pt x="55152" y="12028"/>
                  <a:pt x="55152" y="27282"/>
                </a:cubicBezTo>
                <a:cubicBezTo>
                  <a:pt x="55152" y="42830"/>
                  <a:pt x="42830" y="55151"/>
                  <a:pt x="27576" y="55151"/>
                </a:cubicBezTo>
                <a:cubicBezTo>
                  <a:pt x="12028" y="55151"/>
                  <a:pt x="0" y="42830"/>
                  <a:pt x="0" y="27282"/>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26" name="任意多边形: 形状 25"/>
          <p:cNvSpPr/>
          <p:nvPr userDrawn="1">
            <p:custDataLst>
              <p:tags r:id="rId15"/>
            </p:custDataLst>
          </p:nvPr>
        </p:nvSpPr>
        <p:spPr>
          <a:xfrm>
            <a:off x="900430" y="4445000"/>
            <a:ext cx="46355" cy="46355"/>
          </a:xfrm>
          <a:custGeom>
            <a:avLst/>
            <a:gdLst>
              <a:gd name="connsiteX0" fmla="*/ 0 w 55151"/>
              <a:gd name="connsiteY0" fmla="*/ 27282 h 55151"/>
              <a:gd name="connsiteX1" fmla="*/ 27576 w 55151"/>
              <a:gd name="connsiteY1" fmla="*/ 0 h 55151"/>
              <a:gd name="connsiteX2" fmla="*/ 55152 w 55151"/>
              <a:gd name="connsiteY2" fmla="*/ 27282 h 55151"/>
              <a:gd name="connsiteX3" fmla="*/ 27576 w 55151"/>
              <a:gd name="connsiteY3" fmla="*/ 55151 h 55151"/>
              <a:gd name="connsiteX4" fmla="*/ 0 w 55151"/>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2"/>
                </a:moveTo>
                <a:cubicBezTo>
                  <a:pt x="0" y="12028"/>
                  <a:pt x="12028" y="0"/>
                  <a:pt x="27576" y="0"/>
                </a:cubicBezTo>
                <a:cubicBezTo>
                  <a:pt x="42830" y="0"/>
                  <a:pt x="55152" y="12028"/>
                  <a:pt x="55152" y="27282"/>
                </a:cubicBezTo>
                <a:cubicBezTo>
                  <a:pt x="55152" y="42830"/>
                  <a:pt x="42830" y="55151"/>
                  <a:pt x="27576" y="55151"/>
                </a:cubicBezTo>
                <a:cubicBezTo>
                  <a:pt x="12028" y="55151"/>
                  <a:pt x="0" y="42830"/>
                  <a:pt x="0" y="27282"/>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27" name="任意多边形: 形状 26"/>
          <p:cNvSpPr/>
          <p:nvPr userDrawn="1">
            <p:custDataLst>
              <p:tags r:id="rId16"/>
            </p:custDataLst>
          </p:nvPr>
        </p:nvSpPr>
        <p:spPr>
          <a:xfrm>
            <a:off x="1038225" y="4445000"/>
            <a:ext cx="46355" cy="46355"/>
          </a:xfrm>
          <a:custGeom>
            <a:avLst/>
            <a:gdLst>
              <a:gd name="connsiteX0" fmla="*/ 0 w 55151"/>
              <a:gd name="connsiteY0" fmla="*/ 27282 h 55151"/>
              <a:gd name="connsiteX1" fmla="*/ 27576 w 55151"/>
              <a:gd name="connsiteY1" fmla="*/ 0 h 55151"/>
              <a:gd name="connsiteX2" fmla="*/ 55151 w 55151"/>
              <a:gd name="connsiteY2" fmla="*/ 27282 h 55151"/>
              <a:gd name="connsiteX3" fmla="*/ 27576 w 55151"/>
              <a:gd name="connsiteY3" fmla="*/ 55151 h 55151"/>
              <a:gd name="connsiteX4" fmla="*/ 0 w 55151"/>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2"/>
                </a:moveTo>
                <a:cubicBezTo>
                  <a:pt x="0" y="12028"/>
                  <a:pt x="12028" y="0"/>
                  <a:pt x="27576" y="0"/>
                </a:cubicBezTo>
                <a:cubicBezTo>
                  <a:pt x="42830" y="0"/>
                  <a:pt x="55151" y="12028"/>
                  <a:pt x="55151" y="27282"/>
                </a:cubicBezTo>
                <a:cubicBezTo>
                  <a:pt x="55151" y="42830"/>
                  <a:pt x="42830" y="55151"/>
                  <a:pt x="27576" y="55151"/>
                </a:cubicBezTo>
                <a:cubicBezTo>
                  <a:pt x="12028" y="55151"/>
                  <a:pt x="0" y="42830"/>
                  <a:pt x="0" y="27282"/>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28" name="任意多边形: 形状 27"/>
          <p:cNvSpPr/>
          <p:nvPr userDrawn="1">
            <p:custDataLst>
              <p:tags r:id="rId17"/>
            </p:custDataLst>
          </p:nvPr>
        </p:nvSpPr>
        <p:spPr>
          <a:xfrm>
            <a:off x="1176655" y="4445000"/>
            <a:ext cx="46355" cy="46355"/>
          </a:xfrm>
          <a:custGeom>
            <a:avLst/>
            <a:gdLst>
              <a:gd name="connsiteX0" fmla="*/ 0 w 55151"/>
              <a:gd name="connsiteY0" fmla="*/ 27282 h 55151"/>
              <a:gd name="connsiteX1" fmla="*/ 27576 w 55151"/>
              <a:gd name="connsiteY1" fmla="*/ 0 h 55151"/>
              <a:gd name="connsiteX2" fmla="*/ 55151 w 55151"/>
              <a:gd name="connsiteY2" fmla="*/ 27282 h 55151"/>
              <a:gd name="connsiteX3" fmla="*/ 27576 w 55151"/>
              <a:gd name="connsiteY3" fmla="*/ 55151 h 55151"/>
              <a:gd name="connsiteX4" fmla="*/ 0 w 55151"/>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2"/>
                </a:moveTo>
                <a:cubicBezTo>
                  <a:pt x="0" y="12028"/>
                  <a:pt x="12028" y="0"/>
                  <a:pt x="27576" y="0"/>
                </a:cubicBezTo>
                <a:cubicBezTo>
                  <a:pt x="42830" y="0"/>
                  <a:pt x="55151" y="12028"/>
                  <a:pt x="55151" y="27282"/>
                </a:cubicBezTo>
                <a:cubicBezTo>
                  <a:pt x="55151" y="42830"/>
                  <a:pt x="42830" y="55151"/>
                  <a:pt x="27576" y="55151"/>
                </a:cubicBezTo>
                <a:cubicBezTo>
                  <a:pt x="12028" y="55151"/>
                  <a:pt x="0" y="42830"/>
                  <a:pt x="0" y="27282"/>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29" name="任意多边形: 形状 28"/>
          <p:cNvSpPr/>
          <p:nvPr userDrawn="1">
            <p:custDataLst>
              <p:tags r:id="rId18"/>
            </p:custDataLst>
          </p:nvPr>
        </p:nvSpPr>
        <p:spPr>
          <a:xfrm>
            <a:off x="1315085" y="4445000"/>
            <a:ext cx="46355" cy="46355"/>
          </a:xfrm>
          <a:custGeom>
            <a:avLst/>
            <a:gdLst>
              <a:gd name="connsiteX0" fmla="*/ 0 w 55151"/>
              <a:gd name="connsiteY0" fmla="*/ 27282 h 55151"/>
              <a:gd name="connsiteX1" fmla="*/ 27576 w 55151"/>
              <a:gd name="connsiteY1" fmla="*/ 0 h 55151"/>
              <a:gd name="connsiteX2" fmla="*/ 55151 w 55151"/>
              <a:gd name="connsiteY2" fmla="*/ 27282 h 55151"/>
              <a:gd name="connsiteX3" fmla="*/ 27576 w 55151"/>
              <a:gd name="connsiteY3" fmla="*/ 55151 h 55151"/>
              <a:gd name="connsiteX4" fmla="*/ 0 w 55151"/>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2"/>
                </a:moveTo>
                <a:cubicBezTo>
                  <a:pt x="0" y="12028"/>
                  <a:pt x="12028" y="0"/>
                  <a:pt x="27576" y="0"/>
                </a:cubicBezTo>
                <a:cubicBezTo>
                  <a:pt x="42830" y="0"/>
                  <a:pt x="55151" y="12028"/>
                  <a:pt x="55151" y="27282"/>
                </a:cubicBezTo>
                <a:cubicBezTo>
                  <a:pt x="55151" y="42830"/>
                  <a:pt x="42830" y="55151"/>
                  <a:pt x="27576" y="55151"/>
                </a:cubicBezTo>
                <a:cubicBezTo>
                  <a:pt x="12028" y="55151"/>
                  <a:pt x="0" y="42830"/>
                  <a:pt x="0" y="27282"/>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30" name="任意多边形: 形状 29"/>
          <p:cNvSpPr/>
          <p:nvPr userDrawn="1">
            <p:custDataLst>
              <p:tags r:id="rId19"/>
            </p:custDataLst>
          </p:nvPr>
        </p:nvSpPr>
        <p:spPr>
          <a:xfrm>
            <a:off x="1453515" y="4445000"/>
            <a:ext cx="46355" cy="46355"/>
          </a:xfrm>
          <a:custGeom>
            <a:avLst/>
            <a:gdLst>
              <a:gd name="connsiteX0" fmla="*/ 0 w 55151"/>
              <a:gd name="connsiteY0" fmla="*/ 27282 h 55151"/>
              <a:gd name="connsiteX1" fmla="*/ 27576 w 55151"/>
              <a:gd name="connsiteY1" fmla="*/ 0 h 55151"/>
              <a:gd name="connsiteX2" fmla="*/ 55151 w 55151"/>
              <a:gd name="connsiteY2" fmla="*/ 27282 h 55151"/>
              <a:gd name="connsiteX3" fmla="*/ 27576 w 55151"/>
              <a:gd name="connsiteY3" fmla="*/ 55151 h 55151"/>
              <a:gd name="connsiteX4" fmla="*/ 0 w 55151"/>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2"/>
                </a:moveTo>
                <a:cubicBezTo>
                  <a:pt x="0" y="12028"/>
                  <a:pt x="12028" y="0"/>
                  <a:pt x="27576" y="0"/>
                </a:cubicBezTo>
                <a:cubicBezTo>
                  <a:pt x="42830" y="0"/>
                  <a:pt x="55151" y="12028"/>
                  <a:pt x="55151" y="27282"/>
                </a:cubicBezTo>
                <a:cubicBezTo>
                  <a:pt x="55151" y="42830"/>
                  <a:pt x="42830" y="55151"/>
                  <a:pt x="27576" y="55151"/>
                </a:cubicBezTo>
                <a:cubicBezTo>
                  <a:pt x="12028" y="55151"/>
                  <a:pt x="0" y="42830"/>
                  <a:pt x="0" y="27282"/>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31" name="任意多边形: 形状 30"/>
          <p:cNvSpPr/>
          <p:nvPr userDrawn="1">
            <p:custDataLst>
              <p:tags r:id="rId20"/>
            </p:custDataLst>
          </p:nvPr>
        </p:nvSpPr>
        <p:spPr>
          <a:xfrm>
            <a:off x="762000" y="4711065"/>
            <a:ext cx="46355" cy="46355"/>
          </a:xfrm>
          <a:custGeom>
            <a:avLst/>
            <a:gdLst>
              <a:gd name="connsiteX0" fmla="*/ 0 w 55151"/>
              <a:gd name="connsiteY0" fmla="*/ 27283 h 55151"/>
              <a:gd name="connsiteX1" fmla="*/ 27576 w 55151"/>
              <a:gd name="connsiteY1" fmla="*/ 0 h 55151"/>
              <a:gd name="connsiteX2" fmla="*/ 55152 w 55151"/>
              <a:gd name="connsiteY2" fmla="*/ 27283 h 55151"/>
              <a:gd name="connsiteX3" fmla="*/ 27576 w 55151"/>
              <a:gd name="connsiteY3" fmla="*/ 55152 h 55151"/>
              <a:gd name="connsiteX4" fmla="*/ 0 w 55151"/>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3"/>
                </a:moveTo>
                <a:cubicBezTo>
                  <a:pt x="0" y="12028"/>
                  <a:pt x="12028" y="0"/>
                  <a:pt x="27576" y="0"/>
                </a:cubicBezTo>
                <a:cubicBezTo>
                  <a:pt x="42830" y="0"/>
                  <a:pt x="55152" y="12028"/>
                  <a:pt x="55152" y="27283"/>
                </a:cubicBezTo>
                <a:cubicBezTo>
                  <a:pt x="55152" y="42831"/>
                  <a:pt x="42830" y="55152"/>
                  <a:pt x="27576" y="55152"/>
                </a:cubicBezTo>
                <a:cubicBezTo>
                  <a:pt x="12028" y="55152"/>
                  <a:pt x="0" y="42831"/>
                  <a:pt x="0" y="27283"/>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32" name="任意多边形: 形状 31"/>
          <p:cNvSpPr/>
          <p:nvPr userDrawn="1">
            <p:custDataLst>
              <p:tags r:id="rId21"/>
            </p:custDataLst>
          </p:nvPr>
        </p:nvSpPr>
        <p:spPr>
          <a:xfrm>
            <a:off x="900430" y="4711065"/>
            <a:ext cx="46355" cy="46355"/>
          </a:xfrm>
          <a:custGeom>
            <a:avLst/>
            <a:gdLst>
              <a:gd name="connsiteX0" fmla="*/ 0 w 55151"/>
              <a:gd name="connsiteY0" fmla="*/ 27283 h 55151"/>
              <a:gd name="connsiteX1" fmla="*/ 27576 w 55151"/>
              <a:gd name="connsiteY1" fmla="*/ 0 h 55151"/>
              <a:gd name="connsiteX2" fmla="*/ 55152 w 55151"/>
              <a:gd name="connsiteY2" fmla="*/ 27283 h 55151"/>
              <a:gd name="connsiteX3" fmla="*/ 27576 w 55151"/>
              <a:gd name="connsiteY3" fmla="*/ 55152 h 55151"/>
              <a:gd name="connsiteX4" fmla="*/ 0 w 55151"/>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3"/>
                </a:moveTo>
                <a:cubicBezTo>
                  <a:pt x="0" y="12028"/>
                  <a:pt x="12028" y="0"/>
                  <a:pt x="27576" y="0"/>
                </a:cubicBezTo>
                <a:cubicBezTo>
                  <a:pt x="42830" y="0"/>
                  <a:pt x="55152" y="12028"/>
                  <a:pt x="55152" y="27283"/>
                </a:cubicBezTo>
                <a:cubicBezTo>
                  <a:pt x="55152" y="42831"/>
                  <a:pt x="42830" y="55152"/>
                  <a:pt x="27576" y="55152"/>
                </a:cubicBezTo>
                <a:cubicBezTo>
                  <a:pt x="12028" y="55152"/>
                  <a:pt x="0" y="42831"/>
                  <a:pt x="0" y="27283"/>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33" name="任意多边形: 形状 32"/>
          <p:cNvSpPr/>
          <p:nvPr userDrawn="1">
            <p:custDataLst>
              <p:tags r:id="rId22"/>
            </p:custDataLst>
          </p:nvPr>
        </p:nvSpPr>
        <p:spPr>
          <a:xfrm>
            <a:off x="1038225" y="4711065"/>
            <a:ext cx="46355" cy="46355"/>
          </a:xfrm>
          <a:custGeom>
            <a:avLst/>
            <a:gdLst>
              <a:gd name="connsiteX0" fmla="*/ 0 w 55151"/>
              <a:gd name="connsiteY0" fmla="*/ 27283 h 55151"/>
              <a:gd name="connsiteX1" fmla="*/ 27576 w 55151"/>
              <a:gd name="connsiteY1" fmla="*/ 0 h 55151"/>
              <a:gd name="connsiteX2" fmla="*/ 55151 w 55151"/>
              <a:gd name="connsiteY2" fmla="*/ 27283 h 55151"/>
              <a:gd name="connsiteX3" fmla="*/ 27576 w 55151"/>
              <a:gd name="connsiteY3" fmla="*/ 55152 h 55151"/>
              <a:gd name="connsiteX4" fmla="*/ 0 w 55151"/>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3"/>
                </a:moveTo>
                <a:cubicBezTo>
                  <a:pt x="0" y="12028"/>
                  <a:pt x="12028" y="0"/>
                  <a:pt x="27576" y="0"/>
                </a:cubicBezTo>
                <a:cubicBezTo>
                  <a:pt x="42830" y="0"/>
                  <a:pt x="55151" y="12028"/>
                  <a:pt x="55151" y="27283"/>
                </a:cubicBezTo>
                <a:cubicBezTo>
                  <a:pt x="55151" y="42831"/>
                  <a:pt x="42830" y="55152"/>
                  <a:pt x="27576" y="55152"/>
                </a:cubicBezTo>
                <a:cubicBezTo>
                  <a:pt x="12028" y="55152"/>
                  <a:pt x="0" y="42831"/>
                  <a:pt x="0" y="27283"/>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34" name="任意多边形: 形状 33"/>
          <p:cNvSpPr/>
          <p:nvPr userDrawn="1">
            <p:custDataLst>
              <p:tags r:id="rId23"/>
            </p:custDataLst>
          </p:nvPr>
        </p:nvSpPr>
        <p:spPr>
          <a:xfrm>
            <a:off x="1176655" y="4711065"/>
            <a:ext cx="46355" cy="46355"/>
          </a:xfrm>
          <a:custGeom>
            <a:avLst/>
            <a:gdLst>
              <a:gd name="connsiteX0" fmla="*/ 0 w 55151"/>
              <a:gd name="connsiteY0" fmla="*/ 27283 h 55151"/>
              <a:gd name="connsiteX1" fmla="*/ 27576 w 55151"/>
              <a:gd name="connsiteY1" fmla="*/ 0 h 55151"/>
              <a:gd name="connsiteX2" fmla="*/ 55151 w 55151"/>
              <a:gd name="connsiteY2" fmla="*/ 27283 h 55151"/>
              <a:gd name="connsiteX3" fmla="*/ 27576 w 55151"/>
              <a:gd name="connsiteY3" fmla="*/ 55152 h 55151"/>
              <a:gd name="connsiteX4" fmla="*/ 0 w 55151"/>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3"/>
                </a:moveTo>
                <a:cubicBezTo>
                  <a:pt x="0" y="12028"/>
                  <a:pt x="12028" y="0"/>
                  <a:pt x="27576" y="0"/>
                </a:cubicBezTo>
                <a:cubicBezTo>
                  <a:pt x="42830" y="0"/>
                  <a:pt x="55151" y="12028"/>
                  <a:pt x="55151" y="27283"/>
                </a:cubicBezTo>
                <a:cubicBezTo>
                  <a:pt x="55151" y="42831"/>
                  <a:pt x="42830" y="55152"/>
                  <a:pt x="27576" y="55152"/>
                </a:cubicBezTo>
                <a:cubicBezTo>
                  <a:pt x="12028" y="55152"/>
                  <a:pt x="0" y="42831"/>
                  <a:pt x="0" y="27283"/>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35" name="任意多边形: 形状 34"/>
          <p:cNvSpPr/>
          <p:nvPr userDrawn="1">
            <p:custDataLst>
              <p:tags r:id="rId24"/>
            </p:custDataLst>
          </p:nvPr>
        </p:nvSpPr>
        <p:spPr>
          <a:xfrm>
            <a:off x="1315085" y="4711065"/>
            <a:ext cx="46355" cy="46355"/>
          </a:xfrm>
          <a:custGeom>
            <a:avLst/>
            <a:gdLst>
              <a:gd name="connsiteX0" fmla="*/ 0 w 55151"/>
              <a:gd name="connsiteY0" fmla="*/ 27283 h 55151"/>
              <a:gd name="connsiteX1" fmla="*/ 27576 w 55151"/>
              <a:gd name="connsiteY1" fmla="*/ 0 h 55151"/>
              <a:gd name="connsiteX2" fmla="*/ 55151 w 55151"/>
              <a:gd name="connsiteY2" fmla="*/ 27283 h 55151"/>
              <a:gd name="connsiteX3" fmla="*/ 27576 w 55151"/>
              <a:gd name="connsiteY3" fmla="*/ 55152 h 55151"/>
              <a:gd name="connsiteX4" fmla="*/ 0 w 55151"/>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3"/>
                </a:moveTo>
                <a:cubicBezTo>
                  <a:pt x="0" y="12028"/>
                  <a:pt x="12028" y="0"/>
                  <a:pt x="27576" y="0"/>
                </a:cubicBezTo>
                <a:cubicBezTo>
                  <a:pt x="42830" y="0"/>
                  <a:pt x="55151" y="12028"/>
                  <a:pt x="55151" y="27283"/>
                </a:cubicBezTo>
                <a:cubicBezTo>
                  <a:pt x="55151" y="42831"/>
                  <a:pt x="42830" y="55152"/>
                  <a:pt x="27576" y="55152"/>
                </a:cubicBezTo>
                <a:cubicBezTo>
                  <a:pt x="12028" y="55152"/>
                  <a:pt x="0" y="42831"/>
                  <a:pt x="0" y="27283"/>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36" name="任意多边形: 形状 35"/>
          <p:cNvSpPr/>
          <p:nvPr userDrawn="1">
            <p:custDataLst>
              <p:tags r:id="rId25"/>
            </p:custDataLst>
          </p:nvPr>
        </p:nvSpPr>
        <p:spPr>
          <a:xfrm>
            <a:off x="1453515" y="4711065"/>
            <a:ext cx="46355" cy="46355"/>
          </a:xfrm>
          <a:custGeom>
            <a:avLst/>
            <a:gdLst>
              <a:gd name="connsiteX0" fmla="*/ 0 w 55151"/>
              <a:gd name="connsiteY0" fmla="*/ 27283 h 55151"/>
              <a:gd name="connsiteX1" fmla="*/ 27576 w 55151"/>
              <a:gd name="connsiteY1" fmla="*/ 0 h 55151"/>
              <a:gd name="connsiteX2" fmla="*/ 55151 w 55151"/>
              <a:gd name="connsiteY2" fmla="*/ 27283 h 55151"/>
              <a:gd name="connsiteX3" fmla="*/ 27576 w 55151"/>
              <a:gd name="connsiteY3" fmla="*/ 55152 h 55151"/>
              <a:gd name="connsiteX4" fmla="*/ 0 w 55151"/>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3"/>
                </a:moveTo>
                <a:cubicBezTo>
                  <a:pt x="0" y="12028"/>
                  <a:pt x="12028" y="0"/>
                  <a:pt x="27576" y="0"/>
                </a:cubicBezTo>
                <a:cubicBezTo>
                  <a:pt x="42830" y="0"/>
                  <a:pt x="55151" y="12028"/>
                  <a:pt x="55151" y="27283"/>
                </a:cubicBezTo>
                <a:cubicBezTo>
                  <a:pt x="55151" y="42831"/>
                  <a:pt x="42830" y="55152"/>
                  <a:pt x="27576" y="55152"/>
                </a:cubicBezTo>
                <a:cubicBezTo>
                  <a:pt x="12028" y="55152"/>
                  <a:pt x="0" y="42831"/>
                  <a:pt x="0" y="27283"/>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37" name="任意多边形: 形状 36"/>
          <p:cNvSpPr/>
          <p:nvPr userDrawn="1">
            <p:custDataLst>
              <p:tags r:id="rId26"/>
            </p:custDataLst>
          </p:nvPr>
        </p:nvSpPr>
        <p:spPr>
          <a:xfrm>
            <a:off x="762000" y="4977765"/>
            <a:ext cx="46355" cy="46355"/>
          </a:xfrm>
          <a:custGeom>
            <a:avLst/>
            <a:gdLst>
              <a:gd name="connsiteX0" fmla="*/ 0 w 55151"/>
              <a:gd name="connsiteY0" fmla="*/ 27283 h 55151"/>
              <a:gd name="connsiteX1" fmla="*/ 27576 w 55151"/>
              <a:gd name="connsiteY1" fmla="*/ 0 h 55151"/>
              <a:gd name="connsiteX2" fmla="*/ 55152 w 55151"/>
              <a:gd name="connsiteY2" fmla="*/ 27283 h 55151"/>
              <a:gd name="connsiteX3" fmla="*/ 27576 w 55151"/>
              <a:gd name="connsiteY3" fmla="*/ 55152 h 55151"/>
              <a:gd name="connsiteX4" fmla="*/ 0 w 55151"/>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3"/>
                </a:moveTo>
                <a:cubicBezTo>
                  <a:pt x="0" y="12028"/>
                  <a:pt x="12028" y="0"/>
                  <a:pt x="27576" y="0"/>
                </a:cubicBezTo>
                <a:cubicBezTo>
                  <a:pt x="42830" y="0"/>
                  <a:pt x="55152" y="12028"/>
                  <a:pt x="55152" y="27283"/>
                </a:cubicBezTo>
                <a:cubicBezTo>
                  <a:pt x="55152" y="42830"/>
                  <a:pt x="42830" y="55152"/>
                  <a:pt x="27576" y="55152"/>
                </a:cubicBezTo>
                <a:cubicBezTo>
                  <a:pt x="12028" y="55152"/>
                  <a:pt x="0" y="42830"/>
                  <a:pt x="0" y="27283"/>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38" name="任意多边形: 形状 37"/>
          <p:cNvSpPr/>
          <p:nvPr userDrawn="1">
            <p:custDataLst>
              <p:tags r:id="rId27"/>
            </p:custDataLst>
          </p:nvPr>
        </p:nvSpPr>
        <p:spPr>
          <a:xfrm>
            <a:off x="900430" y="4977765"/>
            <a:ext cx="46355" cy="46355"/>
          </a:xfrm>
          <a:custGeom>
            <a:avLst/>
            <a:gdLst>
              <a:gd name="connsiteX0" fmla="*/ 0 w 55151"/>
              <a:gd name="connsiteY0" fmla="*/ 27283 h 55151"/>
              <a:gd name="connsiteX1" fmla="*/ 27576 w 55151"/>
              <a:gd name="connsiteY1" fmla="*/ 0 h 55151"/>
              <a:gd name="connsiteX2" fmla="*/ 55152 w 55151"/>
              <a:gd name="connsiteY2" fmla="*/ 27283 h 55151"/>
              <a:gd name="connsiteX3" fmla="*/ 27576 w 55151"/>
              <a:gd name="connsiteY3" fmla="*/ 55152 h 55151"/>
              <a:gd name="connsiteX4" fmla="*/ 0 w 55151"/>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3"/>
                </a:moveTo>
                <a:cubicBezTo>
                  <a:pt x="0" y="12028"/>
                  <a:pt x="12028" y="0"/>
                  <a:pt x="27576" y="0"/>
                </a:cubicBezTo>
                <a:cubicBezTo>
                  <a:pt x="42830" y="0"/>
                  <a:pt x="55152" y="12028"/>
                  <a:pt x="55152" y="27283"/>
                </a:cubicBezTo>
                <a:cubicBezTo>
                  <a:pt x="55152" y="42830"/>
                  <a:pt x="42830" y="55152"/>
                  <a:pt x="27576" y="55152"/>
                </a:cubicBezTo>
                <a:cubicBezTo>
                  <a:pt x="12028" y="55152"/>
                  <a:pt x="0" y="42830"/>
                  <a:pt x="0" y="27283"/>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39" name="任意多边形: 形状 38"/>
          <p:cNvSpPr/>
          <p:nvPr userDrawn="1">
            <p:custDataLst>
              <p:tags r:id="rId28"/>
            </p:custDataLst>
          </p:nvPr>
        </p:nvSpPr>
        <p:spPr>
          <a:xfrm>
            <a:off x="1038225" y="4977765"/>
            <a:ext cx="46355" cy="46355"/>
          </a:xfrm>
          <a:custGeom>
            <a:avLst/>
            <a:gdLst>
              <a:gd name="connsiteX0" fmla="*/ 0 w 55151"/>
              <a:gd name="connsiteY0" fmla="*/ 27283 h 55151"/>
              <a:gd name="connsiteX1" fmla="*/ 27576 w 55151"/>
              <a:gd name="connsiteY1" fmla="*/ 0 h 55151"/>
              <a:gd name="connsiteX2" fmla="*/ 55151 w 55151"/>
              <a:gd name="connsiteY2" fmla="*/ 27283 h 55151"/>
              <a:gd name="connsiteX3" fmla="*/ 27576 w 55151"/>
              <a:gd name="connsiteY3" fmla="*/ 55152 h 55151"/>
              <a:gd name="connsiteX4" fmla="*/ 0 w 55151"/>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3"/>
                </a:moveTo>
                <a:cubicBezTo>
                  <a:pt x="0" y="12028"/>
                  <a:pt x="12028" y="0"/>
                  <a:pt x="27576" y="0"/>
                </a:cubicBezTo>
                <a:cubicBezTo>
                  <a:pt x="42830" y="0"/>
                  <a:pt x="55151" y="12028"/>
                  <a:pt x="55151" y="27283"/>
                </a:cubicBezTo>
                <a:cubicBezTo>
                  <a:pt x="55151" y="42830"/>
                  <a:pt x="42830" y="55152"/>
                  <a:pt x="27576" y="55152"/>
                </a:cubicBezTo>
                <a:cubicBezTo>
                  <a:pt x="12028" y="55152"/>
                  <a:pt x="0" y="42830"/>
                  <a:pt x="0" y="27283"/>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40" name="任意多边形: 形状 39"/>
          <p:cNvSpPr/>
          <p:nvPr userDrawn="1">
            <p:custDataLst>
              <p:tags r:id="rId29"/>
            </p:custDataLst>
          </p:nvPr>
        </p:nvSpPr>
        <p:spPr>
          <a:xfrm>
            <a:off x="1176655" y="4977765"/>
            <a:ext cx="46355" cy="46355"/>
          </a:xfrm>
          <a:custGeom>
            <a:avLst/>
            <a:gdLst>
              <a:gd name="connsiteX0" fmla="*/ 0 w 55151"/>
              <a:gd name="connsiteY0" fmla="*/ 27283 h 55151"/>
              <a:gd name="connsiteX1" fmla="*/ 27576 w 55151"/>
              <a:gd name="connsiteY1" fmla="*/ 0 h 55151"/>
              <a:gd name="connsiteX2" fmla="*/ 55151 w 55151"/>
              <a:gd name="connsiteY2" fmla="*/ 27283 h 55151"/>
              <a:gd name="connsiteX3" fmla="*/ 27576 w 55151"/>
              <a:gd name="connsiteY3" fmla="*/ 55152 h 55151"/>
              <a:gd name="connsiteX4" fmla="*/ 0 w 55151"/>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3"/>
                </a:moveTo>
                <a:cubicBezTo>
                  <a:pt x="0" y="12028"/>
                  <a:pt x="12028" y="0"/>
                  <a:pt x="27576" y="0"/>
                </a:cubicBezTo>
                <a:cubicBezTo>
                  <a:pt x="42830" y="0"/>
                  <a:pt x="55151" y="12028"/>
                  <a:pt x="55151" y="27283"/>
                </a:cubicBezTo>
                <a:cubicBezTo>
                  <a:pt x="55151" y="42830"/>
                  <a:pt x="42830" y="55152"/>
                  <a:pt x="27576" y="55152"/>
                </a:cubicBezTo>
                <a:cubicBezTo>
                  <a:pt x="12028" y="55152"/>
                  <a:pt x="0" y="42830"/>
                  <a:pt x="0" y="27283"/>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41" name="任意多边形: 形状 40"/>
          <p:cNvSpPr/>
          <p:nvPr userDrawn="1">
            <p:custDataLst>
              <p:tags r:id="rId30"/>
            </p:custDataLst>
          </p:nvPr>
        </p:nvSpPr>
        <p:spPr>
          <a:xfrm>
            <a:off x="1315085" y="4977765"/>
            <a:ext cx="46355" cy="46355"/>
          </a:xfrm>
          <a:custGeom>
            <a:avLst/>
            <a:gdLst>
              <a:gd name="connsiteX0" fmla="*/ 0 w 55151"/>
              <a:gd name="connsiteY0" fmla="*/ 27283 h 55151"/>
              <a:gd name="connsiteX1" fmla="*/ 27576 w 55151"/>
              <a:gd name="connsiteY1" fmla="*/ 0 h 55151"/>
              <a:gd name="connsiteX2" fmla="*/ 55151 w 55151"/>
              <a:gd name="connsiteY2" fmla="*/ 27283 h 55151"/>
              <a:gd name="connsiteX3" fmla="*/ 27576 w 55151"/>
              <a:gd name="connsiteY3" fmla="*/ 55152 h 55151"/>
              <a:gd name="connsiteX4" fmla="*/ 0 w 55151"/>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3"/>
                </a:moveTo>
                <a:cubicBezTo>
                  <a:pt x="0" y="12028"/>
                  <a:pt x="12028" y="0"/>
                  <a:pt x="27576" y="0"/>
                </a:cubicBezTo>
                <a:cubicBezTo>
                  <a:pt x="42830" y="0"/>
                  <a:pt x="55151" y="12028"/>
                  <a:pt x="55151" y="27283"/>
                </a:cubicBezTo>
                <a:cubicBezTo>
                  <a:pt x="55151" y="42830"/>
                  <a:pt x="42830" y="55152"/>
                  <a:pt x="27576" y="55152"/>
                </a:cubicBezTo>
                <a:cubicBezTo>
                  <a:pt x="12028" y="55152"/>
                  <a:pt x="0" y="42830"/>
                  <a:pt x="0" y="27283"/>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42" name="任意多边形: 形状 41"/>
          <p:cNvSpPr/>
          <p:nvPr userDrawn="1">
            <p:custDataLst>
              <p:tags r:id="rId31"/>
            </p:custDataLst>
          </p:nvPr>
        </p:nvSpPr>
        <p:spPr>
          <a:xfrm>
            <a:off x="1453515" y="4977765"/>
            <a:ext cx="46355" cy="46355"/>
          </a:xfrm>
          <a:custGeom>
            <a:avLst/>
            <a:gdLst>
              <a:gd name="connsiteX0" fmla="*/ 0 w 55151"/>
              <a:gd name="connsiteY0" fmla="*/ 27283 h 55151"/>
              <a:gd name="connsiteX1" fmla="*/ 27576 w 55151"/>
              <a:gd name="connsiteY1" fmla="*/ 0 h 55151"/>
              <a:gd name="connsiteX2" fmla="*/ 55151 w 55151"/>
              <a:gd name="connsiteY2" fmla="*/ 27283 h 55151"/>
              <a:gd name="connsiteX3" fmla="*/ 27576 w 55151"/>
              <a:gd name="connsiteY3" fmla="*/ 55152 h 55151"/>
              <a:gd name="connsiteX4" fmla="*/ 0 w 55151"/>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3"/>
                </a:moveTo>
                <a:cubicBezTo>
                  <a:pt x="0" y="12028"/>
                  <a:pt x="12028" y="0"/>
                  <a:pt x="27576" y="0"/>
                </a:cubicBezTo>
                <a:cubicBezTo>
                  <a:pt x="42830" y="0"/>
                  <a:pt x="55151" y="12028"/>
                  <a:pt x="55151" y="27283"/>
                </a:cubicBezTo>
                <a:cubicBezTo>
                  <a:pt x="55151" y="42830"/>
                  <a:pt x="42830" y="55152"/>
                  <a:pt x="27576" y="55152"/>
                </a:cubicBezTo>
                <a:cubicBezTo>
                  <a:pt x="12028" y="55152"/>
                  <a:pt x="0" y="42830"/>
                  <a:pt x="0" y="27283"/>
                </a:cubicBezTo>
                <a:close/>
              </a:path>
            </a:pathLst>
          </a:custGeom>
          <a:solidFill>
            <a:schemeClr val="accent6"/>
          </a:solidFill>
          <a:ln w="2934" cap="flat">
            <a:noFill/>
            <a:prstDash val="solid"/>
            <a:miter/>
          </a:ln>
        </p:spPr>
        <p:txBody>
          <a:bodyPr rtlCol="0" anchor="ctr"/>
          <a:lstStyle/>
          <a:p>
            <a:endParaRPr lang="zh-CN" altLang="en-US">
              <a:noFill/>
            </a:endParaRPr>
          </a:p>
        </p:txBody>
      </p:sp>
      <p:cxnSp>
        <p:nvCxnSpPr>
          <p:cNvPr id="43" name="直接连接符 42"/>
          <p:cNvCxnSpPr/>
          <p:nvPr userDrawn="1">
            <p:custDataLst>
              <p:tags r:id="rId32"/>
            </p:custDataLst>
          </p:nvPr>
        </p:nvCxnSpPr>
        <p:spPr>
          <a:xfrm>
            <a:off x="2184400" y="838200"/>
            <a:ext cx="9563100" cy="0"/>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44" name="任意多边形: 形状 43"/>
          <p:cNvSpPr/>
          <p:nvPr userDrawn="1">
            <p:custDataLst>
              <p:tags r:id="rId33"/>
            </p:custDataLst>
          </p:nvPr>
        </p:nvSpPr>
        <p:spPr>
          <a:xfrm>
            <a:off x="9381500" y="6334625"/>
            <a:ext cx="1046117" cy="523058"/>
          </a:xfrm>
          <a:custGeom>
            <a:avLst/>
            <a:gdLst>
              <a:gd name="connsiteX0" fmla="*/ 523059 w 1046117"/>
              <a:gd name="connsiteY0" fmla="*/ 0 h 523058"/>
              <a:gd name="connsiteX1" fmla="*/ 0 w 1046117"/>
              <a:gd name="connsiteY1" fmla="*/ 523059 h 523058"/>
              <a:gd name="connsiteX2" fmla="*/ 1046118 w 1046117"/>
              <a:gd name="connsiteY2" fmla="*/ 523059 h 523058"/>
              <a:gd name="connsiteX3" fmla="*/ 523059 w 1046117"/>
              <a:gd name="connsiteY3" fmla="*/ 0 h 523058"/>
            </a:gdLst>
            <a:ahLst/>
            <a:cxnLst>
              <a:cxn ang="0">
                <a:pos x="connsiteX0" y="connsiteY0"/>
              </a:cxn>
              <a:cxn ang="0">
                <a:pos x="connsiteX1" y="connsiteY1"/>
              </a:cxn>
              <a:cxn ang="0">
                <a:pos x="connsiteX2" y="connsiteY2"/>
              </a:cxn>
              <a:cxn ang="0">
                <a:pos x="connsiteX3" y="connsiteY3"/>
              </a:cxn>
            </a:cxnLst>
            <a:rect l="l" t="t" r="r" b="b"/>
            <a:pathLst>
              <a:path w="1046117" h="523058">
                <a:moveTo>
                  <a:pt x="523059" y="0"/>
                </a:moveTo>
                <a:cubicBezTo>
                  <a:pt x="234100" y="0"/>
                  <a:pt x="0" y="234100"/>
                  <a:pt x="0" y="523059"/>
                </a:cubicBezTo>
                <a:lnTo>
                  <a:pt x="1046118" y="523059"/>
                </a:lnTo>
                <a:cubicBezTo>
                  <a:pt x="1045825" y="234100"/>
                  <a:pt x="811724" y="0"/>
                  <a:pt x="523059" y="0"/>
                </a:cubicBezTo>
                <a:close/>
              </a:path>
            </a:pathLst>
          </a:custGeom>
          <a:solidFill>
            <a:schemeClr val="accent6"/>
          </a:solidFill>
          <a:ln w="2934" cap="flat">
            <a:noFill/>
            <a:prstDash val="solid"/>
            <a:miter/>
          </a:ln>
        </p:spPr>
        <p:txBody>
          <a:bodyPr rtlCol="0" anchor="ctr"/>
          <a:lstStyle/>
          <a:p>
            <a:endParaRPr lang="zh-CN" altLang="en-US"/>
          </a:p>
        </p:txBody>
      </p:sp>
      <p:sp>
        <p:nvSpPr>
          <p:cNvPr id="45" name="任意多边形: 形状 12"/>
          <p:cNvSpPr/>
          <p:nvPr userDrawn="1">
            <p:custDataLst>
              <p:tags r:id="rId34"/>
            </p:custDataLst>
          </p:nvPr>
        </p:nvSpPr>
        <p:spPr>
          <a:xfrm flipH="1">
            <a:off x="11188065" y="1419860"/>
            <a:ext cx="1003935" cy="2008505"/>
          </a:xfrm>
          <a:custGeom>
            <a:avLst/>
            <a:gdLst>
              <a:gd name="connsiteX0" fmla="*/ 1130019 w 1130018"/>
              <a:gd name="connsiteY0" fmla="*/ 1130019 h 2260037"/>
              <a:gd name="connsiteX1" fmla="*/ 0 w 1130018"/>
              <a:gd name="connsiteY1" fmla="*/ 0 h 2260037"/>
              <a:gd name="connsiteX2" fmla="*/ 0 w 1130018"/>
              <a:gd name="connsiteY2" fmla="*/ 2260038 h 2260037"/>
              <a:gd name="connsiteX3" fmla="*/ 1130019 w 1130018"/>
              <a:gd name="connsiteY3" fmla="*/ 1130019 h 2260037"/>
            </a:gdLst>
            <a:ahLst/>
            <a:cxnLst>
              <a:cxn ang="0">
                <a:pos x="connsiteX0" y="connsiteY0"/>
              </a:cxn>
              <a:cxn ang="0">
                <a:pos x="connsiteX1" y="connsiteY1"/>
              </a:cxn>
              <a:cxn ang="0">
                <a:pos x="connsiteX2" y="connsiteY2"/>
              </a:cxn>
              <a:cxn ang="0">
                <a:pos x="connsiteX3" y="connsiteY3"/>
              </a:cxn>
            </a:cxnLst>
            <a:rect l="l" t="t" r="r" b="b"/>
            <a:pathLst>
              <a:path w="1130018" h="2260037">
                <a:moveTo>
                  <a:pt x="1130019" y="1130019"/>
                </a:moveTo>
                <a:cubicBezTo>
                  <a:pt x="1130019" y="506044"/>
                  <a:pt x="623974" y="0"/>
                  <a:pt x="0" y="0"/>
                </a:cubicBezTo>
                <a:lnTo>
                  <a:pt x="0" y="2260038"/>
                </a:lnTo>
                <a:cubicBezTo>
                  <a:pt x="623974" y="2260038"/>
                  <a:pt x="1130019" y="1754287"/>
                  <a:pt x="1130019" y="1130019"/>
                </a:cubicBezTo>
                <a:close/>
              </a:path>
            </a:pathLst>
          </a:custGeom>
          <a:solidFill>
            <a:schemeClr val="accent6"/>
          </a:solidFill>
          <a:ln w="2934" cap="flat">
            <a:noFill/>
            <a:prstDash val="solid"/>
            <a:miter/>
          </a:ln>
        </p:spPr>
        <p:txBody>
          <a:bodyPr rtlCol="0" anchor="ctr"/>
          <a:lstStyle/>
          <a:p>
            <a:endParaRPr lang="zh-CN" altLang="en-US"/>
          </a:p>
        </p:txBody>
      </p:sp>
      <p:sp>
        <p:nvSpPr>
          <p:cNvPr id="47" name="任意多边形: 形状 81"/>
          <p:cNvSpPr/>
          <p:nvPr userDrawn="1">
            <p:custDataLst>
              <p:tags r:id="rId35"/>
            </p:custDataLst>
          </p:nvPr>
        </p:nvSpPr>
        <p:spPr>
          <a:xfrm>
            <a:off x="10956925" y="2486025"/>
            <a:ext cx="46355" cy="46355"/>
          </a:xfrm>
          <a:custGeom>
            <a:avLst/>
            <a:gdLst>
              <a:gd name="connsiteX0" fmla="*/ 0 w 55151"/>
              <a:gd name="connsiteY0" fmla="*/ 27282 h 55151"/>
              <a:gd name="connsiteX1" fmla="*/ 27576 w 55151"/>
              <a:gd name="connsiteY1" fmla="*/ 0 h 55151"/>
              <a:gd name="connsiteX2" fmla="*/ 55152 w 55151"/>
              <a:gd name="connsiteY2" fmla="*/ 27282 h 55151"/>
              <a:gd name="connsiteX3" fmla="*/ 27576 w 55151"/>
              <a:gd name="connsiteY3" fmla="*/ 55151 h 55151"/>
              <a:gd name="connsiteX4" fmla="*/ 0 w 55151"/>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2"/>
                </a:moveTo>
                <a:cubicBezTo>
                  <a:pt x="0" y="12028"/>
                  <a:pt x="12028" y="0"/>
                  <a:pt x="27576" y="0"/>
                </a:cubicBezTo>
                <a:cubicBezTo>
                  <a:pt x="42830" y="0"/>
                  <a:pt x="55152" y="12028"/>
                  <a:pt x="55152" y="27282"/>
                </a:cubicBezTo>
                <a:cubicBezTo>
                  <a:pt x="55152" y="42830"/>
                  <a:pt x="42830" y="55151"/>
                  <a:pt x="27576" y="55151"/>
                </a:cubicBezTo>
                <a:cubicBezTo>
                  <a:pt x="12028" y="55151"/>
                  <a:pt x="0" y="42830"/>
                  <a:pt x="0" y="27282"/>
                </a:cubicBezTo>
                <a:close/>
              </a:path>
            </a:pathLst>
          </a:custGeom>
          <a:solidFill>
            <a:schemeClr val="accent1"/>
          </a:solidFill>
          <a:ln w="2934" cap="flat">
            <a:noFill/>
            <a:prstDash val="solid"/>
            <a:miter/>
          </a:ln>
        </p:spPr>
        <p:txBody>
          <a:bodyPr rtlCol="0" anchor="ctr"/>
          <a:lstStyle/>
          <a:p>
            <a:endParaRPr lang="zh-CN" altLang="en-US">
              <a:noFill/>
            </a:endParaRPr>
          </a:p>
        </p:txBody>
      </p:sp>
      <p:sp>
        <p:nvSpPr>
          <p:cNvPr id="48" name="任意多边形: 形状 82"/>
          <p:cNvSpPr/>
          <p:nvPr userDrawn="1">
            <p:custDataLst>
              <p:tags r:id="rId36"/>
            </p:custDataLst>
          </p:nvPr>
        </p:nvSpPr>
        <p:spPr>
          <a:xfrm>
            <a:off x="11095355" y="2486025"/>
            <a:ext cx="46355" cy="46355"/>
          </a:xfrm>
          <a:custGeom>
            <a:avLst/>
            <a:gdLst>
              <a:gd name="connsiteX0" fmla="*/ 0 w 55151"/>
              <a:gd name="connsiteY0" fmla="*/ 27282 h 55151"/>
              <a:gd name="connsiteX1" fmla="*/ 27576 w 55151"/>
              <a:gd name="connsiteY1" fmla="*/ 0 h 55151"/>
              <a:gd name="connsiteX2" fmla="*/ 55152 w 55151"/>
              <a:gd name="connsiteY2" fmla="*/ 27282 h 55151"/>
              <a:gd name="connsiteX3" fmla="*/ 27576 w 55151"/>
              <a:gd name="connsiteY3" fmla="*/ 55151 h 55151"/>
              <a:gd name="connsiteX4" fmla="*/ 0 w 55151"/>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2"/>
                </a:moveTo>
                <a:cubicBezTo>
                  <a:pt x="0" y="12028"/>
                  <a:pt x="12028" y="0"/>
                  <a:pt x="27576" y="0"/>
                </a:cubicBezTo>
                <a:cubicBezTo>
                  <a:pt x="42830" y="0"/>
                  <a:pt x="55152" y="12028"/>
                  <a:pt x="55152" y="27282"/>
                </a:cubicBezTo>
                <a:cubicBezTo>
                  <a:pt x="55152" y="42830"/>
                  <a:pt x="42830" y="55151"/>
                  <a:pt x="27576" y="55151"/>
                </a:cubicBezTo>
                <a:cubicBezTo>
                  <a:pt x="12028" y="55151"/>
                  <a:pt x="0" y="42830"/>
                  <a:pt x="0" y="27282"/>
                </a:cubicBezTo>
                <a:close/>
              </a:path>
            </a:pathLst>
          </a:custGeom>
          <a:solidFill>
            <a:schemeClr val="accent1"/>
          </a:solidFill>
          <a:ln w="2934" cap="flat">
            <a:noFill/>
            <a:prstDash val="solid"/>
            <a:miter/>
          </a:ln>
        </p:spPr>
        <p:txBody>
          <a:bodyPr rtlCol="0" anchor="ctr"/>
          <a:lstStyle/>
          <a:p>
            <a:endParaRPr lang="zh-CN" altLang="en-US">
              <a:noFill/>
            </a:endParaRPr>
          </a:p>
        </p:txBody>
      </p:sp>
      <p:sp>
        <p:nvSpPr>
          <p:cNvPr id="49" name="任意多边形: 形状 83"/>
          <p:cNvSpPr/>
          <p:nvPr userDrawn="1">
            <p:custDataLst>
              <p:tags r:id="rId37"/>
            </p:custDataLst>
          </p:nvPr>
        </p:nvSpPr>
        <p:spPr>
          <a:xfrm>
            <a:off x="11233150" y="2486025"/>
            <a:ext cx="46355" cy="46355"/>
          </a:xfrm>
          <a:custGeom>
            <a:avLst/>
            <a:gdLst>
              <a:gd name="connsiteX0" fmla="*/ 0 w 55151"/>
              <a:gd name="connsiteY0" fmla="*/ 27282 h 55151"/>
              <a:gd name="connsiteX1" fmla="*/ 27576 w 55151"/>
              <a:gd name="connsiteY1" fmla="*/ 0 h 55151"/>
              <a:gd name="connsiteX2" fmla="*/ 55151 w 55151"/>
              <a:gd name="connsiteY2" fmla="*/ 27282 h 55151"/>
              <a:gd name="connsiteX3" fmla="*/ 27576 w 55151"/>
              <a:gd name="connsiteY3" fmla="*/ 55151 h 55151"/>
              <a:gd name="connsiteX4" fmla="*/ 0 w 55151"/>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2"/>
                </a:moveTo>
                <a:cubicBezTo>
                  <a:pt x="0" y="12028"/>
                  <a:pt x="12028" y="0"/>
                  <a:pt x="27576" y="0"/>
                </a:cubicBezTo>
                <a:cubicBezTo>
                  <a:pt x="42830" y="0"/>
                  <a:pt x="55151" y="12028"/>
                  <a:pt x="55151" y="27282"/>
                </a:cubicBezTo>
                <a:cubicBezTo>
                  <a:pt x="55151" y="42830"/>
                  <a:pt x="42830" y="55151"/>
                  <a:pt x="27576" y="55151"/>
                </a:cubicBezTo>
                <a:cubicBezTo>
                  <a:pt x="12028" y="55151"/>
                  <a:pt x="0" y="42830"/>
                  <a:pt x="0" y="27282"/>
                </a:cubicBezTo>
                <a:close/>
              </a:path>
            </a:pathLst>
          </a:custGeom>
          <a:solidFill>
            <a:schemeClr val="accent1"/>
          </a:solidFill>
          <a:ln w="2934" cap="flat">
            <a:noFill/>
            <a:prstDash val="solid"/>
            <a:miter/>
          </a:ln>
        </p:spPr>
        <p:txBody>
          <a:bodyPr rtlCol="0" anchor="ctr"/>
          <a:lstStyle/>
          <a:p>
            <a:endParaRPr lang="zh-CN" altLang="en-US">
              <a:noFill/>
            </a:endParaRPr>
          </a:p>
        </p:txBody>
      </p:sp>
      <p:sp>
        <p:nvSpPr>
          <p:cNvPr id="50" name="任意多边形: 形状 84"/>
          <p:cNvSpPr/>
          <p:nvPr userDrawn="1">
            <p:custDataLst>
              <p:tags r:id="rId38"/>
            </p:custDataLst>
          </p:nvPr>
        </p:nvSpPr>
        <p:spPr>
          <a:xfrm>
            <a:off x="11371580" y="2486025"/>
            <a:ext cx="46355" cy="46355"/>
          </a:xfrm>
          <a:custGeom>
            <a:avLst/>
            <a:gdLst>
              <a:gd name="connsiteX0" fmla="*/ 0 w 55151"/>
              <a:gd name="connsiteY0" fmla="*/ 27282 h 55151"/>
              <a:gd name="connsiteX1" fmla="*/ 27576 w 55151"/>
              <a:gd name="connsiteY1" fmla="*/ 0 h 55151"/>
              <a:gd name="connsiteX2" fmla="*/ 55151 w 55151"/>
              <a:gd name="connsiteY2" fmla="*/ 27282 h 55151"/>
              <a:gd name="connsiteX3" fmla="*/ 27576 w 55151"/>
              <a:gd name="connsiteY3" fmla="*/ 55151 h 55151"/>
              <a:gd name="connsiteX4" fmla="*/ 0 w 55151"/>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2"/>
                </a:moveTo>
                <a:cubicBezTo>
                  <a:pt x="0" y="12028"/>
                  <a:pt x="12028" y="0"/>
                  <a:pt x="27576" y="0"/>
                </a:cubicBezTo>
                <a:cubicBezTo>
                  <a:pt x="42830" y="0"/>
                  <a:pt x="55151" y="12028"/>
                  <a:pt x="55151" y="27282"/>
                </a:cubicBezTo>
                <a:cubicBezTo>
                  <a:pt x="55151" y="42830"/>
                  <a:pt x="42830" y="55151"/>
                  <a:pt x="27576" y="55151"/>
                </a:cubicBezTo>
                <a:cubicBezTo>
                  <a:pt x="12028" y="55151"/>
                  <a:pt x="0" y="42830"/>
                  <a:pt x="0" y="27282"/>
                </a:cubicBezTo>
                <a:close/>
              </a:path>
            </a:pathLst>
          </a:custGeom>
          <a:solidFill>
            <a:schemeClr val="accent1"/>
          </a:solidFill>
          <a:ln w="2934" cap="flat">
            <a:noFill/>
            <a:prstDash val="solid"/>
            <a:miter/>
          </a:ln>
        </p:spPr>
        <p:txBody>
          <a:bodyPr rtlCol="0" anchor="ctr"/>
          <a:lstStyle/>
          <a:p>
            <a:endParaRPr lang="zh-CN" altLang="en-US">
              <a:noFill/>
            </a:endParaRPr>
          </a:p>
        </p:txBody>
      </p:sp>
      <p:sp>
        <p:nvSpPr>
          <p:cNvPr id="51" name="任意多边形: 形状 85"/>
          <p:cNvSpPr/>
          <p:nvPr userDrawn="1">
            <p:custDataLst>
              <p:tags r:id="rId39"/>
            </p:custDataLst>
          </p:nvPr>
        </p:nvSpPr>
        <p:spPr>
          <a:xfrm>
            <a:off x="11510010" y="2486025"/>
            <a:ext cx="46355" cy="46355"/>
          </a:xfrm>
          <a:custGeom>
            <a:avLst/>
            <a:gdLst>
              <a:gd name="connsiteX0" fmla="*/ 0 w 55151"/>
              <a:gd name="connsiteY0" fmla="*/ 27282 h 55151"/>
              <a:gd name="connsiteX1" fmla="*/ 27576 w 55151"/>
              <a:gd name="connsiteY1" fmla="*/ 0 h 55151"/>
              <a:gd name="connsiteX2" fmla="*/ 55151 w 55151"/>
              <a:gd name="connsiteY2" fmla="*/ 27282 h 55151"/>
              <a:gd name="connsiteX3" fmla="*/ 27576 w 55151"/>
              <a:gd name="connsiteY3" fmla="*/ 55151 h 55151"/>
              <a:gd name="connsiteX4" fmla="*/ 0 w 55151"/>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2"/>
                </a:moveTo>
                <a:cubicBezTo>
                  <a:pt x="0" y="12028"/>
                  <a:pt x="12028" y="0"/>
                  <a:pt x="27576" y="0"/>
                </a:cubicBezTo>
                <a:cubicBezTo>
                  <a:pt x="42830" y="0"/>
                  <a:pt x="55151" y="12028"/>
                  <a:pt x="55151" y="27282"/>
                </a:cubicBezTo>
                <a:cubicBezTo>
                  <a:pt x="55151" y="42830"/>
                  <a:pt x="42830" y="55151"/>
                  <a:pt x="27576" y="55151"/>
                </a:cubicBezTo>
                <a:cubicBezTo>
                  <a:pt x="12028" y="55151"/>
                  <a:pt x="0" y="42830"/>
                  <a:pt x="0" y="27282"/>
                </a:cubicBezTo>
                <a:close/>
              </a:path>
            </a:pathLst>
          </a:custGeom>
          <a:solidFill>
            <a:schemeClr val="accent1"/>
          </a:solidFill>
          <a:ln w="2934" cap="flat">
            <a:noFill/>
            <a:prstDash val="solid"/>
            <a:miter/>
          </a:ln>
        </p:spPr>
        <p:txBody>
          <a:bodyPr rtlCol="0" anchor="ctr"/>
          <a:lstStyle/>
          <a:p>
            <a:endParaRPr lang="zh-CN" altLang="en-US">
              <a:noFill/>
            </a:endParaRPr>
          </a:p>
        </p:txBody>
      </p:sp>
      <p:sp>
        <p:nvSpPr>
          <p:cNvPr id="52" name="任意多边形: 形状 86"/>
          <p:cNvSpPr/>
          <p:nvPr userDrawn="1">
            <p:custDataLst>
              <p:tags r:id="rId40"/>
            </p:custDataLst>
          </p:nvPr>
        </p:nvSpPr>
        <p:spPr>
          <a:xfrm>
            <a:off x="11648440" y="2486025"/>
            <a:ext cx="46355" cy="46355"/>
          </a:xfrm>
          <a:custGeom>
            <a:avLst/>
            <a:gdLst>
              <a:gd name="connsiteX0" fmla="*/ 0 w 55151"/>
              <a:gd name="connsiteY0" fmla="*/ 27282 h 55151"/>
              <a:gd name="connsiteX1" fmla="*/ 27576 w 55151"/>
              <a:gd name="connsiteY1" fmla="*/ 0 h 55151"/>
              <a:gd name="connsiteX2" fmla="*/ 55151 w 55151"/>
              <a:gd name="connsiteY2" fmla="*/ 27282 h 55151"/>
              <a:gd name="connsiteX3" fmla="*/ 27576 w 55151"/>
              <a:gd name="connsiteY3" fmla="*/ 55151 h 55151"/>
              <a:gd name="connsiteX4" fmla="*/ 0 w 55151"/>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2"/>
                </a:moveTo>
                <a:cubicBezTo>
                  <a:pt x="0" y="12028"/>
                  <a:pt x="12028" y="0"/>
                  <a:pt x="27576" y="0"/>
                </a:cubicBezTo>
                <a:cubicBezTo>
                  <a:pt x="42830" y="0"/>
                  <a:pt x="55151" y="12028"/>
                  <a:pt x="55151" y="27282"/>
                </a:cubicBezTo>
                <a:cubicBezTo>
                  <a:pt x="55151" y="42830"/>
                  <a:pt x="42830" y="55151"/>
                  <a:pt x="27576" y="55151"/>
                </a:cubicBezTo>
                <a:cubicBezTo>
                  <a:pt x="12028" y="55151"/>
                  <a:pt x="0" y="42830"/>
                  <a:pt x="0" y="27282"/>
                </a:cubicBezTo>
                <a:close/>
              </a:path>
            </a:pathLst>
          </a:custGeom>
          <a:solidFill>
            <a:schemeClr val="accent1"/>
          </a:solidFill>
          <a:ln w="2934" cap="flat">
            <a:noFill/>
            <a:prstDash val="solid"/>
            <a:miter/>
          </a:ln>
        </p:spPr>
        <p:txBody>
          <a:bodyPr rtlCol="0" anchor="ctr"/>
          <a:lstStyle/>
          <a:p>
            <a:endParaRPr lang="zh-CN" altLang="en-US">
              <a:noFill/>
            </a:endParaRPr>
          </a:p>
        </p:txBody>
      </p:sp>
      <p:sp>
        <p:nvSpPr>
          <p:cNvPr id="53" name="任意多边形: 形状 87"/>
          <p:cNvSpPr/>
          <p:nvPr userDrawn="1">
            <p:custDataLst>
              <p:tags r:id="rId41"/>
            </p:custDataLst>
          </p:nvPr>
        </p:nvSpPr>
        <p:spPr>
          <a:xfrm>
            <a:off x="10956925" y="2752725"/>
            <a:ext cx="46355" cy="46355"/>
          </a:xfrm>
          <a:custGeom>
            <a:avLst/>
            <a:gdLst>
              <a:gd name="connsiteX0" fmla="*/ 0 w 55151"/>
              <a:gd name="connsiteY0" fmla="*/ 27282 h 55151"/>
              <a:gd name="connsiteX1" fmla="*/ 27576 w 55151"/>
              <a:gd name="connsiteY1" fmla="*/ 0 h 55151"/>
              <a:gd name="connsiteX2" fmla="*/ 55152 w 55151"/>
              <a:gd name="connsiteY2" fmla="*/ 27282 h 55151"/>
              <a:gd name="connsiteX3" fmla="*/ 27576 w 55151"/>
              <a:gd name="connsiteY3" fmla="*/ 55151 h 55151"/>
              <a:gd name="connsiteX4" fmla="*/ 0 w 55151"/>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2"/>
                </a:moveTo>
                <a:cubicBezTo>
                  <a:pt x="0" y="12028"/>
                  <a:pt x="12028" y="0"/>
                  <a:pt x="27576" y="0"/>
                </a:cubicBezTo>
                <a:cubicBezTo>
                  <a:pt x="42830" y="0"/>
                  <a:pt x="55152" y="12028"/>
                  <a:pt x="55152" y="27282"/>
                </a:cubicBezTo>
                <a:cubicBezTo>
                  <a:pt x="55152" y="42830"/>
                  <a:pt x="42830" y="55151"/>
                  <a:pt x="27576" y="55151"/>
                </a:cubicBezTo>
                <a:cubicBezTo>
                  <a:pt x="12028" y="55151"/>
                  <a:pt x="0" y="42830"/>
                  <a:pt x="0" y="27282"/>
                </a:cubicBezTo>
                <a:close/>
              </a:path>
            </a:pathLst>
          </a:custGeom>
          <a:solidFill>
            <a:schemeClr val="accent1"/>
          </a:solidFill>
          <a:ln w="2934" cap="flat">
            <a:noFill/>
            <a:prstDash val="solid"/>
            <a:miter/>
          </a:ln>
        </p:spPr>
        <p:txBody>
          <a:bodyPr rtlCol="0" anchor="ctr"/>
          <a:lstStyle/>
          <a:p>
            <a:endParaRPr lang="zh-CN" altLang="en-US">
              <a:noFill/>
            </a:endParaRPr>
          </a:p>
        </p:txBody>
      </p:sp>
      <p:sp>
        <p:nvSpPr>
          <p:cNvPr id="54" name="任意多边形: 形状 88"/>
          <p:cNvSpPr/>
          <p:nvPr userDrawn="1">
            <p:custDataLst>
              <p:tags r:id="rId42"/>
            </p:custDataLst>
          </p:nvPr>
        </p:nvSpPr>
        <p:spPr>
          <a:xfrm>
            <a:off x="11095355" y="2752725"/>
            <a:ext cx="46355" cy="46355"/>
          </a:xfrm>
          <a:custGeom>
            <a:avLst/>
            <a:gdLst>
              <a:gd name="connsiteX0" fmla="*/ 0 w 55151"/>
              <a:gd name="connsiteY0" fmla="*/ 27282 h 55151"/>
              <a:gd name="connsiteX1" fmla="*/ 27576 w 55151"/>
              <a:gd name="connsiteY1" fmla="*/ 0 h 55151"/>
              <a:gd name="connsiteX2" fmla="*/ 55152 w 55151"/>
              <a:gd name="connsiteY2" fmla="*/ 27282 h 55151"/>
              <a:gd name="connsiteX3" fmla="*/ 27576 w 55151"/>
              <a:gd name="connsiteY3" fmla="*/ 55151 h 55151"/>
              <a:gd name="connsiteX4" fmla="*/ 0 w 55151"/>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2"/>
                </a:moveTo>
                <a:cubicBezTo>
                  <a:pt x="0" y="12028"/>
                  <a:pt x="12028" y="0"/>
                  <a:pt x="27576" y="0"/>
                </a:cubicBezTo>
                <a:cubicBezTo>
                  <a:pt x="42830" y="0"/>
                  <a:pt x="55152" y="12028"/>
                  <a:pt x="55152" y="27282"/>
                </a:cubicBezTo>
                <a:cubicBezTo>
                  <a:pt x="55152" y="42830"/>
                  <a:pt x="42830" y="55151"/>
                  <a:pt x="27576" y="55151"/>
                </a:cubicBezTo>
                <a:cubicBezTo>
                  <a:pt x="12028" y="55151"/>
                  <a:pt x="0" y="42830"/>
                  <a:pt x="0" y="27282"/>
                </a:cubicBezTo>
                <a:close/>
              </a:path>
            </a:pathLst>
          </a:custGeom>
          <a:solidFill>
            <a:schemeClr val="accent1"/>
          </a:solidFill>
          <a:ln w="2934" cap="flat">
            <a:noFill/>
            <a:prstDash val="solid"/>
            <a:miter/>
          </a:ln>
        </p:spPr>
        <p:txBody>
          <a:bodyPr rtlCol="0" anchor="ctr"/>
          <a:lstStyle/>
          <a:p>
            <a:endParaRPr lang="zh-CN" altLang="en-US">
              <a:noFill/>
            </a:endParaRPr>
          </a:p>
        </p:txBody>
      </p:sp>
      <p:sp>
        <p:nvSpPr>
          <p:cNvPr id="55" name="任意多边形: 形状 89"/>
          <p:cNvSpPr/>
          <p:nvPr userDrawn="1">
            <p:custDataLst>
              <p:tags r:id="rId43"/>
            </p:custDataLst>
          </p:nvPr>
        </p:nvSpPr>
        <p:spPr>
          <a:xfrm>
            <a:off x="11233150" y="2752725"/>
            <a:ext cx="46355" cy="46355"/>
          </a:xfrm>
          <a:custGeom>
            <a:avLst/>
            <a:gdLst>
              <a:gd name="connsiteX0" fmla="*/ 0 w 55151"/>
              <a:gd name="connsiteY0" fmla="*/ 27282 h 55151"/>
              <a:gd name="connsiteX1" fmla="*/ 27576 w 55151"/>
              <a:gd name="connsiteY1" fmla="*/ 0 h 55151"/>
              <a:gd name="connsiteX2" fmla="*/ 55151 w 55151"/>
              <a:gd name="connsiteY2" fmla="*/ 27282 h 55151"/>
              <a:gd name="connsiteX3" fmla="*/ 27576 w 55151"/>
              <a:gd name="connsiteY3" fmla="*/ 55151 h 55151"/>
              <a:gd name="connsiteX4" fmla="*/ 0 w 55151"/>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2"/>
                </a:moveTo>
                <a:cubicBezTo>
                  <a:pt x="0" y="12028"/>
                  <a:pt x="12028" y="0"/>
                  <a:pt x="27576" y="0"/>
                </a:cubicBezTo>
                <a:cubicBezTo>
                  <a:pt x="42830" y="0"/>
                  <a:pt x="55151" y="12028"/>
                  <a:pt x="55151" y="27282"/>
                </a:cubicBezTo>
                <a:cubicBezTo>
                  <a:pt x="55151" y="42830"/>
                  <a:pt x="42830" y="55151"/>
                  <a:pt x="27576" y="55151"/>
                </a:cubicBezTo>
                <a:cubicBezTo>
                  <a:pt x="12028" y="55151"/>
                  <a:pt x="0" y="42830"/>
                  <a:pt x="0" y="27282"/>
                </a:cubicBezTo>
                <a:close/>
              </a:path>
            </a:pathLst>
          </a:custGeom>
          <a:solidFill>
            <a:schemeClr val="accent1"/>
          </a:solidFill>
          <a:ln w="2934" cap="flat">
            <a:noFill/>
            <a:prstDash val="solid"/>
            <a:miter/>
          </a:ln>
        </p:spPr>
        <p:txBody>
          <a:bodyPr rtlCol="0" anchor="ctr"/>
          <a:lstStyle/>
          <a:p>
            <a:endParaRPr lang="zh-CN" altLang="en-US">
              <a:noFill/>
            </a:endParaRPr>
          </a:p>
        </p:txBody>
      </p:sp>
      <p:sp>
        <p:nvSpPr>
          <p:cNvPr id="56" name="任意多边形: 形状 90"/>
          <p:cNvSpPr/>
          <p:nvPr userDrawn="1">
            <p:custDataLst>
              <p:tags r:id="rId44"/>
            </p:custDataLst>
          </p:nvPr>
        </p:nvSpPr>
        <p:spPr>
          <a:xfrm>
            <a:off x="11371580" y="2752725"/>
            <a:ext cx="46355" cy="46355"/>
          </a:xfrm>
          <a:custGeom>
            <a:avLst/>
            <a:gdLst>
              <a:gd name="connsiteX0" fmla="*/ 0 w 55151"/>
              <a:gd name="connsiteY0" fmla="*/ 27282 h 55151"/>
              <a:gd name="connsiteX1" fmla="*/ 27576 w 55151"/>
              <a:gd name="connsiteY1" fmla="*/ 0 h 55151"/>
              <a:gd name="connsiteX2" fmla="*/ 55151 w 55151"/>
              <a:gd name="connsiteY2" fmla="*/ 27282 h 55151"/>
              <a:gd name="connsiteX3" fmla="*/ 27576 w 55151"/>
              <a:gd name="connsiteY3" fmla="*/ 55151 h 55151"/>
              <a:gd name="connsiteX4" fmla="*/ 0 w 55151"/>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2"/>
                </a:moveTo>
                <a:cubicBezTo>
                  <a:pt x="0" y="12028"/>
                  <a:pt x="12028" y="0"/>
                  <a:pt x="27576" y="0"/>
                </a:cubicBezTo>
                <a:cubicBezTo>
                  <a:pt x="42830" y="0"/>
                  <a:pt x="55151" y="12028"/>
                  <a:pt x="55151" y="27282"/>
                </a:cubicBezTo>
                <a:cubicBezTo>
                  <a:pt x="55151" y="42830"/>
                  <a:pt x="42830" y="55151"/>
                  <a:pt x="27576" y="55151"/>
                </a:cubicBezTo>
                <a:cubicBezTo>
                  <a:pt x="12028" y="55151"/>
                  <a:pt x="0" y="42830"/>
                  <a:pt x="0" y="27282"/>
                </a:cubicBezTo>
                <a:close/>
              </a:path>
            </a:pathLst>
          </a:custGeom>
          <a:solidFill>
            <a:schemeClr val="accent1"/>
          </a:solidFill>
          <a:ln w="2934" cap="flat">
            <a:noFill/>
            <a:prstDash val="solid"/>
            <a:miter/>
          </a:ln>
        </p:spPr>
        <p:txBody>
          <a:bodyPr rtlCol="0" anchor="ctr"/>
          <a:lstStyle/>
          <a:p>
            <a:endParaRPr lang="zh-CN" altLang="en-US">
              <a:noFill/>
            </a:endParaRPr>
          </a:p>
        </p:txBody>
      </p:sp>
      <p:sp>
        <p:nvSpPr>
          <p:cNvPr id="57" name="任意多边形: 形状 91"/>
          <p:cNvSpPr/>
          <p:nvPr userDrawn="1">
            <p:custDataLst>
              <p:tags r:id="rId45"/>
            </p:custDataLst>
          </p:nvPr>
        </p:nvSpPr>
        <p:spPr>
          <a:xfrm>
            <a:off x="11510010" y="2752725"/>
            <a:ext cx="46355" cy="46355"/>
          </a:xfrm>
          <a:custGeom>
            <a:avLst/>
            <a:gdLst>
              <a:gd name="connsiteX0" fmla="*/ 0 w 55151"/>
              <a:gd name="connsiteY0" fmla="*/ 27282 h 55151"/>
              <a:gd name="connsiteX1" fmla="*/ 27576 w 55151"/>
              <a:gd name="connsiteY1" fmla="*/ 0 h 55151"/>
              <a:gd name="connsiteX2" fmla="*/ 55151 w 55151"/>
              <a:gd name="connsiteY2" fmla="*/ 27282 h 55151"/>
              <a:gd name="connsiteX3" fmla="*/ 27576 w 55151"/>
              <a:gd name="connsiteY3" fmla="*/ 55151 h 55151"/>
              <a:gd name="connsiteX4" fmla="*/ 0 w 55151"/>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2"/>
                </a:moveTo>
                <a:cubicBezTo>
                  <a:pt x="0" y="12028"/>
                  <a:pt x="12028" y="0"/>
                  <a:pt x="27576" y="0"/>
                </a:cubicBezTo>
                <a:cubicBezTo>
                  <a:pt x="42830" y="0"/>
                  <a:pt x="55151" y="12028"/>
                  <a:pt x="55151" y="27282"/>
                </a:cubicBezTo>
                <a:cubicBezTo>
                  <a:pt x="55151" y="42830"/>
                  <a:pt x="42830" y="55151"/>
                  <a:pt x="27576" y="55151"/>
                </a:cubicBezTo>
                <a:cubicBezTo>
                  <a:pt x="12028" y="55151"/>
                  <a:pt x="0" y="42830"/>
                  <a:pt x="0" y="27282"/>
                </a:cubicBezTo>
                <a:close/>
              </a:path>
            </a:pathLst>
          </a:custGeom>
          <a:solidFill>
            <a:schemeClr val="accent1"/>
          </a:solidFill>
          <a:ln w="2934" cap="flat">
            <a:noFill/>
            <a:prstDash val="solid"/>
            <a:miter/>
          </a:ln>
        </p:spPr>
        <p:txBody>
          <a:bodyPr rtlCol="0" anchor="ctr"/>
          <a:lstStyle/>
          <a:p>
            <a:endParaRPr lang="zh-CN" altLang="en-US">
              <a:noFill/>
            </a:endParaRPr>
          </a:p>
        </p:txBody>
      </p:sp>
      <p:sp>
        <p:nvSpPr>
          <p:cNvPr id="58" name="任意多边形: 形状 92"/>
          <p:cNvSpPr/>
          <p:nvPr userDrawn="1">
            <p:custDataLst>
              <p:tags r:id="rId46"/>
            </p:custDataLst>
          </p:nvPr>
        </p:nvSpPr>
        <p:spPr>
          <a:xfrm>
            <a:off x="11648440" y="2752725"/>
            <a:ext cx="46355" cy="46355"/>
          </a:xfrm>
          <a:custGeom>
            <a:avLst/>
            <a:gdLst>
              <a:gd name="connsiteX0" fmla="*/ 0 w 55151"/>
              <a:gd name="connsiteY0" fmla="*/ 27282 h 55151"/>
              <a:gd name="connsiteX1" fmla="*/ 27576 w 55151"/>
              <a:gd name="connsiteY1" fmla="*/ 0 h 55151"/>
              <a:gd name="connsiteX2" fmla="*/ 55151 w 55151"/>
              <a:gd name="connsiteY2" fmla="*/ 27282 h 55151"/>
              <a:gd name="connsiteX3" fmla="*/ 27576 w 55151"/>
              <a:gd name="connsiteY3" fmla="*/ 55151 h 55151"/>
              <a:gd name="connsiteX4" fmla="*/ 0 w 55151"/>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2"/>
                </a:moveTo>
                <a:cubicBezTo>
                  <a:pt x="0" y="12028"/>
                  <a:pt x="12028" y="0"/>
                  <a:pt x="27576" y="0"/>
                </a:cubicBezTo>
                <a:cubicBezTo>
                  <a:pt x="42830" y="0"/>
                  <a:pt x="55151" y="12028"/>
                  <a:pt x="55151" y="27282"/>
                </a:cubicBezTo>
                <a:cubicBezTo>
                  <a:pt x="55151" y="42830"/>
                  <a:pt x="42830" y="55151"/>
                  <a:pt x="27576" y="55151"/>
                </a:cubicBezTo>
                <a:cubicBezTo>
                  <a:pt x="12028" y="55151"/>
                  <a:pt x="0" y="42830"/>
                  <a:pt x="0" y="27282"/>
                </a:cubicBezTo>
                <a:close/>
              </a:path>
            </a:pathLst>
          </a:custGeom>
          <a:solidFill>
            <a:schemeClr val="accent1"/>
          </a:solidFill>
          <a:ln w="2934" cap="flat">
            <a:noFill/>
            <a:prstDash val="solid"/>
            <a:miter/>
          </a:ln>
        </p:spPr>
        <p:txBody>
          <a:bodyPr rtlCol="0" anchor="ctr"/>
          <a:lstStyle/>
          <a:p>
            <a:endParaRPr lang="zh-CN" altLang="en-US">
              <a:noFill/>
            </a:endParaRPr>
          </a:p>
        </p:txBody>
      </p:sp>
      <p:sp>
        <p:nvSpPr>
          <p:cNvPr id="59" name="任意多边形: 形状 93"/>
          <p:cNvSpPr/>
          <p:nvPr userDrawn="1">
            <p:custDataLst>
              <p:tags r:id="rId47"/>
            </p:custDataLst>
          </p:nvPr>
        </p:nvSpPr>
        <p:spPr>
          <a:xfrm>
            <a:off x="10956925" y="3018790"/>
            <a:ext cx="46355" cy="46355"/>
          </a:xfrm>
          <a:custGeom>
            <a:avLst/>
            <a:gdLst>
              <a:gd name="connsiteX0" fmla="*/ 0 w 55151"/>
              <a:gd name="connsiteY0" fmla="*/ 27283 h 55151"/>
              <a:gd name="connsiteX1" fmla="*/ 27576 w 55151"/>
              <a:gd name="connsiteY1" fmla="*/ 0 h 55151"/>
              <a:gd name="connsiteX2" fmla="*/ 55152 w 55151"/>
              <a:gd name="connsiteY2" fmla="*/ 27283 h 55151"/>
              <a:gd name="connsiteX3" fmla="*/ 27576 w 55151"/>
              <a:gd name="connsiteY3" fmla="*/ 55152 h 55151"/>
              <a:gd name="connsiteX4" fmla="*/ 0 w 55151"/>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3"/>
                </a:moveTo>
                <a:cubicBezTo>
                  <a:pt x="0" y="12028"/>
                  <a:pt x="12028" y="0"/>
                  <a:pt x="27576" y="0"/>
                </a:cubicBezTo>
                <a:cubicBezTo>
                  <a:pt x="42830" y="0"/>
                  <a:pt x="55152" y="12028"/>
                  <a:pt x="55152" y="27283"/>
                </a:cubicBezTo>
                <a:cubicBezTo>
                  <a:pt x="55152" y="42831"/>
                  <a:pt x="42830" y="55152"/>
                  <a:pt x="27576" y="55152"/>
                </a:cubicBezTo>
                <a:cubicBezTo>
                  <a:pt x="12028" y="55152"/>
                  <a:pt x="0" y="42831"/>
                  <a:pt x="0" y="27283"/>
                </a:cubicBezTo>
                <a:close/>
              </a:path>
            </a:pathLst>
          </a:custGeom>
          <a:solidFill>
            <a:schemeClr val="accent1"/>
          </a:solidFill>
          <a:ln w="2934" cap="flat">
            <a:noFill/>
            <a:prstDash val="solid"/>
            <a:miter/>
          </a:ln>
        </p:spPr>
        <p:txBody>
          <a:bodyPr rtlCol="0" anchor="ctr"/>
          <a:lstStyle/>
          <a:p>
            <a:endParaRPr lang="zh-CN" altLang="en-US">
              <a:noFill/>
            </a:endParaRPr>
          </a:p>
        </p:txBody>
      </p:sp>
      <p:sp>
        <p:nvSpPr>
          <p:cNvPr id="60" name="任意多边形: 形状 94"/>
          <p:cNvSpPr/>
          <p:nvPr userDrawn="1">
            <p:custDataLst>
              <p:tags r:id="rId48"/>
            </p:custDataLst>
          </p:nvPr>
        </p:nvSpPr>
        <p:spPr>
          <a:xfrm>
            <a:off x="11095355" y="3018790"/>
            <a:ext cx="46355" cy="46355"/>
          </a:xfrm>
          <a:custGeom>
            <a:avLst/>
            <a:gdLst>
              <a:gd name="connsiteX0" fmla="*/ 0 w 55151"/>
              <a:gd name="connsiteY0" fmla="*/ 27283 h 55151"/>
              <a:gd name="connsiteX1" fmla="*/ 27576 w 55151"/>
              <a:gd name="connsiteY1" fmla="*/ 0 h 55151"/>
              <a:gd name="connsiteX2" fmla="*/ 55152 w 55151"/>
              <a:gd name="connsiteY2" fmla="*/ 27283 h 55151"/>
              <a:gd name="connsiteX3" fmla="*/ 27576 w 55151"/>
              <a:gd name="connsiteY3" fmla="*/ 55152 h 55151"/>
              <a:gd name="connsiteX4" fmla="*/ 0 w 55151"/>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3"/>
                </a:moveTo>
                <a:cubicBezTo>
                  <a:pt x="0" y="12028"/>
                  <a:pt x="12028" y="0"/>
                  <a:pt x="27576" y="0"/>
                </a:cubicBezTo>
                <a:cubicBezTo>
                  <a:pt x="42830" y="0"/>
                  <a:pt x="55152" y="12028"/>
                  <a:pt x="55152" y="27283"/>
                </a:cubicBezTo>
                <a:cubicBezTo>
                  <a:pt x="55152" y="42831"/>
                  <a:pt x="42830" y="55152"/>
                  <a:pt x="27576" y="55152"/>
                </a:cubicBezTo>
                <a:cubicBezTo>
                  <a:pt x="12028" y="55152"/>
                  <a:pt x="0" y="42831"/>
                  <a:pt x="0" y="27283"/>
                </a:cubicBezTo>
                <a:close/>
              </a:path>
            </a:pathLst>
          </a:custGeom>
          <a:solidFill>
            <a:schemeClr val="accent1"/>
          </a:solidFill>
          <a:ln w="2934" cap="flat">
            <a:noFill/>
            <a:prstDash val="solid"/>
            <a:miter/>
          </a:ln>
        </p:spPr>
        <p:txBody>
          <a:bodyPr rtlCol="0" anchor="ctr"/>
          <a:lstStyle/>
          <a:p>
            <a:endParaRPr lang="zh-CN" altLang="en-US">
              <a:noFill/>
            </a:endParaRPr>
          </a:p>
        </p:txBody>
      </p:sp>
      <p:sp>
        <p:nvSpPr>
          <p:cNvPr id="61" name="任意多边形: 形状 95"/>
          <p:cNvSpPr/>
          <p:nvPr userDrawn="1">
            <p:custDataLst>
              <p:tags r:id="rId49"/>
            </p:custDataLst>
          </p:nvPr>
        </p:nvSpPr>
        <p:spPr>
          <a:xfrm>
            <a:off x="11233150" y="3018790"/>
            <a:ext cx="46355" cy="46355"/>
          </a:xfrm>
          <a:custGeom>
            <a:avLst/>
            <a:gdLst>
              <a:gd name="connsiteX0" fmla="*/ 0 w 55151"/>
              <a:gd name="connsiteY0" fmla="*/ 27283 h 55151"/>
              <a:gd name="connsiteX1" fmla="*/ 27576 w 55151"/>
              <a:gd name="connsiteY1" fmla="*/ 0 h 55151"/>
              <a:gd name="connsiteX2" fmla="*/ 55151 w 55151"/>
              <a:gd name="connsiteY2" fmla="*/ 27283 h 55151"/>
              <a:gd name="connsiteX3" fmla="*/ 27576 w 55151"/>
              <a:gd name="connsiteY3" fmla="*/ 55152 h 55151"/>
              <a:gd name="connsiteX4" fmla="*/ 0 w 55151"/>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3"/>
                </a:moveTo>
                <a:cubicBezTo>
                  <a:pt x="0" y="12028"/>
                  <a:pt x="12028" y="0"/>
                  <a:pt x="27576" y="0"/>
                </a:cubicBezTo>
                <a:cubicBezTo>
                  <a:pt x="42830" y="0"/>
                  <a:pt x="55151" y="12028"/>
                  <a:pt x="55151" y="27283"/>
                </a:cubicBezTo>
                <a:cubicBezTo>
                  <a:pt x="55151" y="42831"/>
                  <a:pt x="42830" y="55152"/>
                  <a:pt x="27576" y="55152"/>
                </a:cubicBezTo>
                <a:cubicBezTo>
                  <a:pt x="12028" y="55152"/>
                  <a:pt x="0" y="42831"/>
                  <a:pt x="0" y="27283"/>
                </a:cubicBezTo>
                <a:close/>
              </a:path>
            </a:pathLst>
          </a:custGeom>
          <a:solidFill>
            <a:schemeClr val="accent1"/>
          </a:solidFill>
          <a:ln w="2934" cap="flat">
            <a:noFill/>
            <a:prstDash val="solid"/>
            <a:miter/>
          </a:ln>
        </p:spPr>
        <p:txBody>
          <a:bodyPr rtlCol="0" anchor="ctr"/>
          <a:lstStyle/>
          <a:p>
            <a:endParaRPr lang="zh-CN" altLang="en-US">
              <a:noFill/>
            </a:endParaRPr>
          </a:p>
        </p:txBody>
      </p:sp>
      <p:sp>
        <p:nvSpPr>
          <p:cNvPr id="62" name="任意多边形: 形状 96"/>
          <p:cNvSpPr/>
          <p:nvPr userDrawn="1">
            <p:custDataLst>
              <p:tags r:id="rId50"/>
            </p:custDataLst>
          </p:nvPr>
        </p:nvSpPr>
        <p:spPr>
          <a:xfrm>
            <a:off x="11371580" y="3018790"/>
            <a:ext cx="46355" cy="46355"/>
          </a:xfrm>
          <a:custGeom>
            <a:avLst/>
            <a:gdLst>
              <a:gd name="connsiteX0" fmla="*/ 0 w 55151"/>
              <a:gd name="connsiteY0" fmla="*/ 27283 h 55151"/>
              <a:gd name="connsiteX1" fmla="*/ 27576 w 55151"/>
              <a:gd name="connsiteY1" fmla="*/ 0 h 55151"/>
              <a:gd name="connsiteX2" fmla="*/ 55151 w 55151"/>
              <a:gd name="connsiteY2" fmla="*/ 27283 h 55151"/>
              <a:gd name="connsiteX3" fmla="*/ 27576 w 55151"/>
              <a:gd name="connsiteY3" fmla="*/ 55152 h 55151"/>
              <a:gd name="connsiteX4" fmla="*/ 0 w 55151"/>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3"/>
                </a:moveTo>
                <a:cubicBezTo>
                  <a:pt x="0" y="12028"/>
                  <a:pt x="12028" y="0"/>
                  <a:pt x="27576" y="0"/>
                </a:cubicBezTo>
                <a:cubicBezTo>
                  <a:pt x="42830" y="0"/>
                  <a:pt x="55151" y="12028"/>
                  <a:pt x="55151" y="27283"/>
                </a:cubicBezTo>
                <a:cubicBezTo>
                  <a:pt x="55151" y="42831"/>
                  <a:pt x="42830" y="55152"/>
                  <a:pt x="27576" y="55152"/>
                </a:cubicBezTo>
                <a:cubicBezTo>
                  <a:pt x="12028" y="55152"/>
                  <a:pt x="0" y="42831"/>
                  <a:pt x="0" y="27283"/>
                </a:cubicBezTo>
                <a:close/>
              </a:path>
            </a:pathLst>
          </a:custGeom>
          <a:solidFill>
            <a:schemeClr val="accent1"/>
          </a:solidFill>
          <a:ln w="2934" cap="flat">
            <a:noFill/>
            <a:prstDash val="solid"/>
            <a:miter/>
          </a:ln>
        </p:spPr>
        <p:txBody>
          <a:bodyPr rtlCol="0" anchor="ctr"/>
          <a:lstStyle/>
          <a:p>
            <a:endParaRPr lang="zh-CN" altLang="en-US">
              <a:noFill/>
            </a:endParaRPr>
          </a:p>
        </p:txBody>
      </p:sp>
      <p:sp>
        <p:nvSpPr>
          <p:cNvPr id="63" name="任意多边形: 形状 97"/>
          <p:cNvSpPr/>
          <p:nvPr userDrawn="1">
            <p:custDataLst>
              <p:tags r:id="rId51"/>
            </p:custDataLst>
          </p:nvPr>
        </p:nvSpPr>
        <p:spPr>
          <a:xfrm>
            <a:off x="11510010" y="3018790"/>
            <a:ext cx="46355" cy="46355"/>
          </a:xfrm>
          <a:custGeom>
            <a:avLst/>
            <a:gdLst>
              <a:gd name="connsiteX0" fmla="*/ 0 w 55151"/>
              <a:gd name="connsiteY0" fmla="*/ 27283 h 55151"/>
              <a:gd name="connsiteX1" fmla="*/ 27576 w 55151"/>
              <a:gd name="connsiteY1" fmla="*/ 0 h 55151"/>
              <a:gd name="connsiteX2" fmla="*/ 55151 w 55151"/>
              <a:gd name="connsiteY2" fmla="*/ 27283 h 55151"/>
              <a:gd name="connsiteX3" fmla="*/ 27576 w 55151"/>
              <a:gd name="connsiteY3" fmla="*/ 55152 h 55151"/>
              <a:gd name="connsiteX4" fmla="*/ 0 w 55151"/>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3"/>
                </a:moveTo>
                <a:cubicBezTo>
                  <a:pt x="0" y="12028"/>
                  <a:pt x="12028" y="0"/>
                  <a:pt x="27576" y="0"/>
                </a:cubicBezTo>
                <a:cubicBezTo>
                  <a:pt x="42830" y="0"/>
                  <a:pt x="55151" y="12028"/>
                  <a:pt x="55151" y="27283"/>
                </a:cubicBezTo>
                <a:cubicBezTo>
                  <a:pt x="55151" y="42831"/>
                  <a:pt x="42830" y="55152"/>
                  <a:pt x="27576" y="55152"/>
                </a:cubicBezTo>
                <a:cubicBezTo>
                  <a:pt x="12028" y="55152"/>
                  <a:pt x="0" y="42831"/>
                  <a:pt x="0" y="27283"/>
                </a:cubicBezTo>
                <a:close/>
              </a:path>
            </a:pathLst>
          </a:custGeom>
          <a:solidFill>
            <a:schemeClr val="accent1"/>
          </a:solidFill>
          <a:ln w="2934" cap="flat">
            <a:noFill/>
            <a:prstDash val="solid"/>
            <a:miter/>
          </a:ln>
        </p:spPr>
        <p:txBody>
          <a:bodyPr rtlCol="0" anchor="ctr"/>
          <a:lstStyle/>
          <a:p>
            <a:endParaRPr lang="zh-CN" altLang="en-US">
              <a:noFill/>
            </a:endParaRPr>
          </a:p>
        </p:txBody>
      </p:sp>
      <p:sp>
        <p:nvSpPr>
          <p:cNvPr id="64" name="任意多边形: 形状 98"/>
          <p:cNvSpPr/>
          <p:nvPr userDrawn="1">
            <p:custDataLst>
              <p:tags r:id="rId52"/>
            </p:custDataLst>
          </p:nvPr>
        </p:nvSpPr>
        <p:spPr>
          <a:xfrm>
            <a:off x="11648440" y="3018790"/>
            <a:ext cx="46355" cy="46355"/>
          </a:xfrm>
          <a:custGeom>
            <a:avLst/>
            <a:gdLst>
              <a:gd name="connsiteX0" fmla="*/ 0 w 55151"/>
              <a:gd name="connsiteY0" fmla="*/ 27283 h 55151"/>
              <a:gd name="connsiteX1" fmla="*/ 27576 w 55151"/>
              <a:gd name="connsiteY1" fmla="*/ 0 h 55151"/>
              <a:gd name="connsiteX2" fmla="*/ 55151 w 55151"/>
              <a:gd name="connsiteY2" fmla="*/ 27283 h 55151"/>
              <a:gd name="connsiteX3" fmla="*/ 27576 w 55151"/>
              <a:gd name="connsiteY3" fmla="*/ 55152 h 55151"/>
              <a:gd name="connsiteX4" fmla="*/ 0 w 55151"/>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3"/>
                </a:moveTo>
                <a:cubicBezTo>
                  <a:pt x="0" y="12028"/>
                  <a:pt x="12028" y="0"/>
                  <a:pt x="27576" y="0"/>
                </a:cubicBezTo>
                <a:cubicBezTo>
                  <a:pt x="42830" y="0"/>
                  <a:pt x="55151" y="12028"/>
                  <a:pt x="55151" y="27283"/>
                </a:cubicBezTo>
                <a:cubicBezTo>
                  <a:pt x="55151" y="42831"/>
                  <a:pt x="42830" y="55152"/>
                  <a:pt x="27576" y="55152"/>
                </a:cubicBezTo>
                <a:cubicBezTo>
                  <a:pt x="12028" y="55152"/>
                  <a:pt x="0" y="42831"/>
                  <a:pt x="0" y="27283"/>
                </a:cubicBezTo>
                <a:close/>
              </a:path>
            </a:pathLst>
          </a:custGeom>
          <a:solidFill>
            <a:schemeClr val="accent1"/>
          </a:solidFill>
          <a:ln w="2934" cap="flat">
            <a:noFill/>
            <a:prstDash val="solid"/>
            <a:miter/>
          </a:ln>
        </p:spPr>
        <p:txBody>
          <a:bodyPr rtlCol="0" anchor="ctr"/>
          <a:lstStyle/>
          <a:p>
            <a:endParaRPr lang="zh-CN" altLang="en-US">
              <a:noFill/>
            </a:endParaRPr>
          </a:p>
        </p:txBody>
      </p:sp>
      <p:sp>
        <p:nvSpPr>
          <p:cNvPr id="65" name="任意多边形: 形状 99"/>
          <p:cNvSpPr/>
          <p:nvPr userDrawn="1">
            <p:custDataLst>
              <p:tags r:id="rId53"/>
            </p:custDataLst>
          </p:nvPr>
        </p:nvSpPr>
        <p:spPr>
          <a:xfrm>
            <a:off x="10956925" y="3285490"/>
            <a:ext cx="46355" cy="46355"/>
          </a:xfrm>
          <a:custGeom>
            <a:avLst/>
            <a:gdLst>
              <a:gd name="connsiteX0" fmla="*/ 0 w 55151"/>
              <a:gd name="connsiteY0" fmla="*/ 27283 h 55151"/>
              <a:gd name="connsiteX1" fmla="*/ 27576 w 55151"/>
              <a:gd name="connsiteY1" fmla="*/ 0 h 55151"/>
              <a:gd name="connsiteX2" fmla="*/ 55152 w 55151"/>
              <a:gd name="connsiteY2" fmla="*/ 27283 h 55151"/>
              <a:gd name="connsiteX3" fmla="*/ 27576 w 55151"/>
              <a:gd name="connsiteY3" fmla="*/ 55152 h 55151"/>
              <a:gd name="connsiteX4" fmla="*/ 0 w 55151"/>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3"/>
                </a:moveTo>
                <a:cubicBezTo>
                  <a:pt x="0" y="12028"/>
                  <a:pt x="12028" y="0"/>
                  <a:pt x="27576" y="0"/>
                </a:cubicBezTo>
                <a:cubicBezTo>
                  <a:pt x="42830" y="0"/>
                  <a:pt x="55152" y="12028"/>
                  <a:pt x="55152" y="27283"/>
                </a:cubicBezTo>
                <a:cubicBezTo>
                  <a:pt x="55152" y="42830"/>
                  <a:pt x="42830" y="55152"/>
                  <a:pt x="27576" y="55152"/>
                </a:cubicBezTo>
                <a:cubicBezTo>
                  <a:pt x="12028" y="55152"/>
                  <a:pt x="0" y="42830"/>
                  <a:pt x="0" y="27283"/>
                </a:cubicBezTo>
                <a:close/>
              </a:path>
            </a:pathLst>
          </a:custGeom>
          <a:solidFill>
            <a:schemeClr val="accent1"/>
          </a:solidFill>
          <a:ln w="2934" cap="flat">
            <a:noFill/>
            <a:prstDash val="solid"/>
            <a:miter/>
          </a:ln>
        </p:spPr>
        <p:txBody>
          <a:bodyPr rtlCol="0" anchor="ctr"/>
          <a:lstStyle/>
          <a:p>
            <a:endParaRPr lang="zh-CN" altLang="en-US">
              <a:noFill/>
            </a:endParaRPr>
          </a:p>
        </p:txBody>
      </p:sp>
      <p:sp>
        <p:nvSpPr>
          <p:cNvPr id="66" name="任意多边形: 形状 100"/>
          <p:cNvSpPr/>
          <p:nvPr userDrawn="1">
            <p:custDataLst>
              <p:tags r:id="rId54"/>
            </p:custDataLst>
          </p:nvPr>
        </p:nvSpPr>
        <p:spPr>
          <a:xfrm>
            <a:off x="11095355" y="3285490"/>
            <a:ext cx="46355" cy="46355"/>
          </a:xfrm>
          <a:custGeom>
            <a:avLst/>
            <a:gdLst>
              <a:gd name="connsiteX0" fmla="*/ 0 w 55151"/>
              <a:gd name="connsiteY0" fmla="*/ 27283 h 55151"/>
              <a:gd name="connsiteX1" fmla="*/ 27576 w 55151"/>
              <a:gd name="connsiteY1" fmla="*/ 0 h 55151"/>
              <a:gd name="connsiteX2" fmla="*/ 55152 w 55151"/>
              <a:gd name="connsiteY2" fmla="*/ 27283 h 55151"/>
              <a:gd name="connsiteX3" fmla="*/ 27576 w 55151"/>
              <a:gd name="connsiteY3" fmla="*/ 55152 h 55151"/>
              <a:gd name="connsiteX4" fmla="*/ 0 w 55151"/>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3"/>
                </a:moveTo>
                <a:cubicBezTo>
                  <a:pt x="0" y="12028"/>
                  <a:pt x="12028" y="0"/>
                  <a:pt x="27576" y="0"/>
                </a:cubicBezTo>
                <a:cubicBezTo>
                  <a:pt x="42830" y="0"/>
                  <a:pt x="55152" y="12028"/>
                  <a:pt x="55152" y="27283"/>
                </a:cubicBezTo>
                <a:cubicBezTo>
                  <a:pt x="55152" y="42830"/>
                  <a:pt x="42830" y="55152"/>
                  <a:pt x="27576" y="55152"/>
                </a:cubicBezTo>
                <a:cubicBezTo>
                  <a:pt x="12028" y="55152"/>
                  <a:pt x="0" y="42830"/>
                  <a:pt x="0" y="27283"/>
                </a:cubicBezTo>
                <a:close/>
              </a:path>
            </a:pathLst>
          </a:custGeom>
          <a:solidFill>
            <a:schemeClr val="accent1"/>
          </a:solidFill>
          <a:ln w="2934" cap="flat">
            <a:noFill/>
            <a:prstDash val="solid"/>
            <a:miter/>
          </a:ln>
        </p:spPr>
        <p:txBody>
          <a:bodyPr rtlCol="0" anchor="ctr"/>
          <a:lstStyle/>
          <a:p>
            <a:endParaRPr lang="zh-CN" altLang="en-US">
              <a:noFill/>
            </a:endParaRPr>
          </a:p>
        </p:txBody>
      </p:sp>
      <p:sp>
        <p:nvSpPr>
          <p:cNvPr id="67" name="任意多边形: 形状 101"/>
          <p:cNvSpPr/>
          <p:nvPr userDrawn="1">
            <p:custDataLst>
              <p:tags r:id="rId55"/>
            </p:custDataLst>
          </p:nvPr>
        </p:nvSpPr>
        <p:spPr>
          <a:xfrm>
            <a:off x="11233150" y="3285490"/>
            <a:ext cx="46355" cy="46355"/>
          </a:xfrm>
          <a:custGeom>
            <a:avLst/>
            <a:gdLst>
              <a:gd name="connsiteX0" fmla="*/ 0 w 55151"/>
              <a:gd name="connsiteY0" fmla="*/ 27283 h 55151"/>
              <a:gd name="connsiteX1" fmla="*/ 27576 w 55151"/>
              <a:gd name="connsiteY1" fmla="*/ 0 h 55151"/>
              <a:gd name="connsiteX2" fmla="*/ 55151 w 55151"/>
              <a:gd name="connsiteY2" fmla="*/ 27283 h 55151"/>
              <a:gd name="connsiteX3" fmla="*/ 27576 w 55151"/>
              <a:gd name="connsiteY3" fmla="*/ 55152 h 55151"/>
              <a:gd name="connsiteX4" fmla="*/ 0 w 55151"/>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3"/>
                </a:moveTo>
                <a:cubicBezTo>
                  <a:pt x="0" y="12028"/>
                  <a:pt x="12028" y="0"/>
                  <a:pt x="27576" y="0"/>
                </a:cubicBezTo>
                <a:cubicBezTo>
                  <a:pt x="42830" y="0"/>
                  <a:pt x="55151" y="12028"/>
                  <a:pt x="55151" y="27283"/>
                </a:cubicBezTo>
                <a:cubicBezTo>
                  <a:pt x="55151" y="42830"/>
                  <a:pt x="42830" y="55152"/>
                  <a:pt x="27576" y="55152"/>
                </a:cubicBezTo>
                <a:cubicBezTo>
                  <a:pt x="12028" y="55152"/>
                  <a:pt x="0" y="42830"/>
                  <a:pt x="0" y="27283"/>
                </a:cubicBezTo>
                <a:close/>
              </a:path>
            </a:pathLst>
          </a:custGeom>
          <a:solidFill>
            <a:schemeClr val="accent1"/>
          </a:solidFill>
          <a:ln w="2934" cap="flat">
            <a:noFill/>
            <a:prstDash val="solid"/>
            <a:miter/>
          </a:ln>
        </p:spPr>
        <p:txBody>
          <a:bodyPr rtlCol="0" anchor="ctr"/>
          <a:lstStyle/>
          <a:p>
            <a:endParaRPr lang="zh-CN" altLang="en-US">
              <a:noFill/>
            </a:endParaRPr>
          </a:p>
        </p:txBody>
      </p:sp>
      <p:sp>
        <p:nvSpPr>
          <p:cNvPr id="68" name="任意多边形: 形状 102"/>
          <p:cNvSpPr/>
          <p:nvPr userDrawn="1">
            <p:custDataLst>
              <p:tags r:id="rId56"/>
            </p:custDataLst>
          </p:nvPr>
        </p:nvSpPr>
        <p:spPr>
          <a:xfrm>
            <a:off x="11371580" y="3285490"/>
            <a:ext cx="46355" cy="46355"/>
          </a:xfrm>
          <a:custGeom>
            <a:avLst/>
            <a:gdLst>
              <a:gd name="connsiteX0" fmla="*/ 0 w 55151"/>
              <a:gd name="connsiteY0" fmla="*/ 27283 h 55151"/>
              <a:gd name="connsiteX1" fmla="*/ 27576 w 55151"/>
              <a:gd name="connsiteY1" fmla="*/ 0 h 55151"/>
              <a:gd name="connsiteX2" fmla="*/ 55151 w 55151"/>
              <a:gd name="connsiteY2" fmla="*/ 27283 h 55151"/>
              <a:gd name="connsiteX3" fmla="*/ 27576 w 55151"/>
              <a:gd name="connsiteY3" fmla="*/ 55152 h 55151"/>
              <a:gd name="connsiteX4" fmla="*/ 0 w 55151"/>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3"/>
                </a:moveTo>
                <a:cubicBezTo>
                  <a:pt x="0" y="12028"/>
                  <a:pt x="12028" y="0"/>
                  <a:pt x="27576" y="0"/>
                </a:cubicBezTo>
                <a:cubicBezTo>
                  <a:pt x="42830" y="0"/>
                  <a:pt x="55151" y="12028"/>
                  <a:pt x="55151" y="27283"/>
                </a:cubicBezTo>
                <a:cubicBezTo>
                  <a:pt x="55151" y="42830"/>
                  <a:pt x="42830" y="55152"/>
                  <a:pt x="27576" y="55152"/>
                </a:cubicBezTo>
                <a:cubicBezTo>
                  <a:pt x="12028" y="55152"/>
                  <a:pt x="0" y="42830"/>
                  <a:pt x="0" y="27283"/>
                </a:cubicBezTo>
                <a:close/>
              </a:path>
            </a:pathLst>
          </a:custGeom>
          <a:solidFill>
            <a:schemeClr val="accent1"/>
          </a:solidFill>
          <a:ln w="2934" cap="flat">
            <a:noFill/>
            <a:prstDash val="solid"/>
            <a:miter/>
          </a:ln>
        </p:spPr>
        <p:txBody>
          <a:bodyPr rtlCol="0" anchor="ctr"/>
          <a:lstStyle/>
          <a:p>
            <a:endParaRPr lang="zh-CN" altLang="en-US">
              <a:noFill/>
            </a:endParaRPr>
          </a:p>
        </p:txBody>
      </p:sp>
      <p:sp>
        <p:nvSpPr>
          <p:cNvPr id="69" name="任意多边形: 形状 103"/>
          <p:cNvSpPr/>
          <p:nvPr userDrawn="1">
            <p:custDataLst>
              <p:tags r:id="rId57"/>
            </p:custDataLst>
          </p:nvPr>
        </p:nvSpPr>
        <p:spPr>
          <a:xfrm>
            <a:off x="11510010" y="3285490"/>
            <a:ext cx="46355" cy="46355"/>
          </a:xfrm>
          <a:custGeom>
            <a:avLst/>
            <a:gdLst>
              <a:gd name="connsiteX0" fmla="*/ 0 w 55151"/>
              <a:gd name="connsiteY0" fmla="*/ 27283 h 55151"/>
              <a:gd name="connsiteX1" fmla="*/ 27576 w 55151"/>
              <a:gd name="connsiteY1" fmla="*/ 0 h 55151"/>
              <a:gd name="connsiteX2" fmla="*/ 55151 w 55151"/>
              <a:gd name="connsiteY2" fmla="*/ 27283 h 55151"/>
              <a:gd name="connsiteX3" fmla="*/ 27576 w 55151"/>
              <a:gd name="connsiteY3" fmla="*/ 55152 h 55151"/>
              <a:gd name="connsiteX4" fmla="*/ 0 w 55151"/>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3"/>
                </a:moveTo>
                <a:cubicBezTo>
                  <a:pt x="0" y="12028"/>
                  <a:pt x="12028" y="0"/>
                  <a:pt x="27576" y="0"/>
                </a:cubicBezTo>
                <a:cubicBezTo>
                  <a:pt x="42830" y="0"/>
                  <a:pt x="55151" y="12028"/>
                  <a:pt x="55151" y="27283"/>
                </a:cubicBezTo>
                <a:cubicBezTo>
                  <a:pt x="55151" y="42830"/>
                  <a:pt x="42830" y="55152"/>
                  <a:pt x="27576" y="55152"/>
                </a:cubicBezTo>
                <a:cubicBezTo>
                  <a:pt x="12028" y="55152"/>
                  <a:pt x="0" y="42830"/>
                  <a:pt x="0" y="27283"/>
                </a:cubicBezTo>
                <a:close/>
              </a:path>
            </a:pathLst>
          </a:custGeom>
          <a:solidFill>
            <a:schemeClr val="accent1"/>
          </a:solidFill>
          <a:ln w="2934" cap="flat">
            <a:noFill/>
            <a:prstDash val="solid"/>
            <a:miter/>
          </a:ln>
        </p:spPr>
        <p:txBody>
          <a:bodyPr rtlCol="0" anchor="ctr"/>
          <a:lstStyle/>
          <a:p>
            <a:endParaRPr lang="zh-CN" altLang="en-US">
              <a:noFill/>
            </a:endParaRPr>
          </a:p>
        </p:txBody>
      </p:sp>
      <p:sp>
        <p:nvSpPr>
          <p:cNvPr id="70" name="任意多边形: 形状 104"/>
          <p:cNvSpPr/>
          <p:nvPr userDrawn="1">
            <p:custDataLst>
              <p:tags r:id="rId58"/>
            </p:custDataLst>
          </p:nvPr>
        </p:nvSpPr>
        <p:spPr>
          <a:xfrm>
            <a:off x="11648440" y="3285490"/>
            <a:ext cx="46355" cy="46355"/>
          </a:xfrm>
          <a:custGeom>
            <a:avLst/>
            <a:gdLst>
              <a:gd name="connsiteX0" fmla="*/ 0 w 55151"/>
              <a:gd name="connsiteY0" fmla="*/ 27283 h 55151"/>
              <a:gd name="connsiteX1" fmla="*/ 27576 w 55151"/>
              <a:gd name="connsiteY1" fmla="*/ 0 h 55151"/>
              <a:gd name="connsiteX2" fmla="*/ 55151 w 55151"/>
              <a:gd name="connsiteY2" fmla="*/ 27283 h 55151"/>
              <a:gd name="connsiteX3" fmla="*/ 27576 w 55151"/>
              <a:gd name="connsiteY3" fmla="*/ 55152 h 55151"/>
              <a:gd name="connsiteX4" fmla="*/ 0 w 55151"/>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3"/>
                </a:moveTo>
                <a:cubicBezTo>
                  <a:pt x="0" y="12028"/>
                  <a:pt x="12028" y="0"/>
                  <a:pt x="27576" y="0"/>
                </a:cubicBezTo>
                <a:cubicBezTo>
                  <a:pt x="42830" y="0"/>
                  <a:pt x="55151" y="12028"/>
                  <a:pt x="55151" y="27283"/>
                </a:cubicBezTo>
                <a:cubicBezTo>
                  <a:pt x="55151" y="42830"/>
                  <a:pt x="42830" y="55152"/>
                  <a:pt x="27576" y="55152"/>
                </a:cubicBezTo>
                <a:cubicBezTo>
                  <a:pt x="12028" y="55152"/>
                  <a:pt x="0" y="42830"/>
                  <a:pt x="0" y="27283"/>
                </a:cubicBezTo>
                <a:close/>
              </a:path>
            </a:pathLst>
          </a:custGeom>
          <a:solidFill>
            <a:schemeClr val="accent1"/>
          </a:solidFill>
          <a:ln w="2934" cap="flat">
            <a:noFill/>
            <a:prstDash val="solid"/>
            <a:miter/>
          </a:ln>
        </p:spPr>
        <p:txBody>
          <a:bodyPr rtlCol="0" anchor="ctr"/>
          <a:lstStyle/>
          <a:p>
            <a:endParaRPr lang="zh-CN" altLang="en-US">
              <a:noFill/>
            </a:endParaRPr>
          </a:p>
        </p:txBody>
      </p:sp>
      <p:sp>
        <p:nvSpPr>
          <p:cNvPr id="2" name="标题 1"/>
          <p:cNvSpPr>
            <a:spLocks noGrp="1"/>
          </p:cNvSpPr>
          <p:nvPr>
            <p:ph type="ctrTitle" hasCustomPrompt="1"/>
            <p:custDataLst>
              <p:tags r:id="rId59"/>
            </p:custDataLst>
          </p:nvPr>
        </p:nvSpPr>
        <p:spPr>
          <a:xfrm>
            <a:off x="838200" y="1656000"/>
            <a:ext cx="10515600" cy="1800000"/>
          </a:xfrm>
        </p:spPr>
        <p:txBody>
          <a:bodyPr anchor="b">
            <a:normAutofit/>
          </a:bodyPr>
          <a:lstStyle>
            <a:lvl1pPr algn="ctr">
              <a:lnSpc>
                <a:spcPct val="100000"/>
              </a:lnSpc>
              <a:defRPr sz="6600"/>
            </a:lvl1pPr>
          </a:lstStyle>
          <a:p>
            <a:r>
              <a:rPr lang="zh-CN" altLang="en-US"/>
              <a:t>单击添加文档标题</a:t>
            </a:r>
            <a:endParaRPr lang="zh-CN" altLang="en-US"/>
          </a:p>
        </p:txBody>
      </p:sp>
      <p:sp>
        <p:nvSpPr>
          <p:cNvPr id="3" name="副标题 2"/>
          <p:cNvSpPr>
            <a:spLocks noGrp="1"/>
          </p:cNvSpPr>
          <p:nvPr>
            <p:ph type="subTitle" idx="1"/>
            <p:custDataLst>
              <p:tags r:id="rId60"/>
            </p:custDataLst>
          </p:nvPr>
        </p:nvSpPr>
        <p:spPr>
          <a:xfrm>
            <a:off x="838200" y="3705186"/>
            <a:ext cx="10515600" cy="866814"/>
          </a:xfrm>
        </p:spPr>
        <p:txBody>
          <a:bodyPr>
            <a:normAutofit/>
          </a:bodyPr>
          <a:lstStyle>
            <a:lvl1pPr marL="0" indent="0" algn="ctr">
              <a:lnSpc>
                <a:spcPct val="100000"/>
              </a:lnSpc>
              <a:buNone/>
              <a:defRPr sz="1800">
                <a:solidFill>
                  <a:schemeClr val="tx1">
                    <a:lumMod val="65000"/>
                    <a:lumOff val="3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custDataLst>
              <p:tags r:id="rId61"/>
            </p:custDataLst>
          </p:nvPr>
        </p:nvSpPr>
        <p:spPr/>
        <p:txBody>
          <a:bodyPr>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62"/>
            </p:custDataLst>
          </p:nvPr>
        </p:nvSpPr>
        <p:spPr/>
        <p:txBody>
          <a:bodyPr>
            <a:normAutofit/>
          </a:bodyPr>
          <a:lstStyle/>
          <a:p>
            <a:endParaRPr lang="zh-CN" altLang="en-US"/>
          </a:p>
        </p:txBody>
      </p:sp>
      <p:sp>
        <p:nvSpPr>
          <p:cNvPr id="6" name="灯片编号占位符 5"/>
          <p:cNvSpPr>
            <a:spLocks noGrp="1"/>
          </p:cNvSpPr>
          <p:nvPr>
            <p:ph type="sldNum" sz="quarter" idx="12"/>
            <p:custDataLst>
              <p:tags r:id="rId63"/>
            </p:custDataLst>
          </p:nvPr>
        </p:nvSpPr>
        <p:spPr>
          <a:xfrm>
            <a:off x="8610600" y="6356350"/>
            <a:ext cx="2743200" cy="365125"/>
          </a:xfrm>
        </p:spPr>
        <p:txBody>
          <a:bodyPr>
            <a:normAutofit/>
          </a:bodyPr>
          <a:lstStyle/>
          <a:p>
            <a:fld id="{BE5F26B5-172A-4DC2-B0B7-181CFC56B87C}" type="slidenum">
              <a:rPr lang="zh-CN" altLang="en-US" smtClean="0"/>
            </a:fld>
            <a:endParaRPr lang="zh-CN" altLang="en-US"/>
          </a:p>
        </p:txBody>
      </p:sp>
      <p:sp>
        <p:nvSpPr>
          <p:cNvPr id="24" name="文本占位符 23"/>
          <p:cNvSpPr>
            <a:spLocks noGrp="1"/>
          </p:cNvSpPr>
          <p:nvPr>
            <p:ph type="body" sz="quarter" idx="17" hasCustomPrompt="1"/>
            <p:custDataLst>
              <p:tags r:id="rId64"/>
            </p:custDataLst>
          </p:nvPr>
        </p:nvSpPr>
        <p:spPr>
          <a:xfrm>
            <a:off x="4781641" y="4586170"/>
            <a:ext cx="2743200" cy="504000"/>
          </a:xfrm>
          <a:prstGeom prst="roundRect">
            <a:avLst>
              <a:gd name="adj" fmla="val 50000"/>
            </a:avLst>
          </a:prstGeom>
          <a:noFill/>
          <a:ln>
            <a:solidFill>
              <a:schemeClr val="accent1"/>
            </a:solidFill>
          </a:ln>
        </p:spPr>
        <p:txBody>
          <a:bodyPr anchor="ctr">
            <a:normAutofit/>
          </a:bodyPr>
          <a:lstStyle>
            <a:lvl1pPr marL="0" indent="0" algn="ctr">
              <a:lnSpc>
                <a:spcPct val="100000"/>
              </a:lnSpc>
              <a:buNone/>
              <a:defRPr sz="1400" b="1">
                <a:solidFill>
                  <a:schemeClr val="accent6"/>
                </a:solidFill>
              </a:defRPr>
            </a:lvl1pPr>
          </a:lstStyle>
          <a:p>
            <a:pPr lvl="0"/>
            <a:r>
              <a:rPr lang="zh-CN" altLang="en-US"/>
              <a:t>署名占位符</a:t>
            </a:r>
            <a:endParaRPr lang="zh-CN" altLang="en-US"/>
          </a:p>
        </p:txBody>
      </p:sp>
      <p:sp>
        <p:nvSpPr>
          <p:cNvPr id="74" name="文本占位符 9"/>
          <p:cNvSpPr>
            <a:spLocks noGrp="1"/>
          </p:cNvSpPr>
          <p:nvPr>
            <p:ph type="body" sz="quarter" idx="18" hasCustomPrompt="1"/>
            <p:custDataLst>
              <p:tags r:id="rId65"/>
            </p:custDataLst>
          </p:nvPr>
        </p:nvSpPr>
        <p:spPr>
          <a:xfrm>
            <a:off x="486770" y="330199"/>
            <a:ext cx="1546568" cy="504000"/>
          </a:xfrm>
        </p:spPr>
        <p:txBody>
          <a:bodyPr anchor="ctr">
            <a:normAutofit/>
          </a:bodyPr>
          <a:lstStyle>
            <a:lvl1pPr marL="0" indent="0">
              <a:lnSpc>
                <a:spcPct val="100000"/>
              </a:lnSpc>
              <a:buNone/>
              <a:defRPr sz="1200" b="1"/>
            </a:lvl1pPr>
          </a:lstStyle>
          <a:p>
            <a:pPr lvl="0"/>
            <a:r>
              <a:rPr lang="zh-CN" altLang="en-US"/>
              <a:t>公司名占位符</a:t>
            </a:r>
            <a:endParaRPr lang="zh-CN" altLang="en-US"/>
          </a:p>
        </p:txBody>
      </p:sp>
      <p:sp>
        <p:nvSpPr>
          <p:cNvPr id="75" name="文本占位符 13"/>
          <p:cNvSpPr>
            <a:spLocks noGrp="1"/>
          </p:cNvSpPr>
          <p:nvPr>
            <p:ph type="body" sz="quarter" idx="14" hasCustomPrompt="1"/>
            <p:custDataLst>
              <p:tags r:id="rId66"/>
            </p:custDataLst>
          </p:nvPr>
        </p:nvSpPr>
        <p:spPr>
          <a:xfrm>
            <a:off x="8825231" y="326198"/>
            <a:ext cx="2880000" cy="504000"/>
          </a:xfrm>
        </p:spPr>
        <p:txBody>
          <a:bodyPr anchor="ctr">
            <a:normAutofit/>
          </a:bodyPr>
          <a:lstStyle>
            <a:lvl1pPr marL="0" indent="0" algn="r">
              <a:lnSpc>
                <a:spcPct val="100000"/>
              </a:lnSpc>
              <a:buNone/>
              <a:defRPr sz="1200" b="1">
                <a:solidFill>
                  <a:schemeClr val="accent6"/>
                </a:solidFill>
              </a:defRPr>
            </a:lvl1pPr>
          </a:lstStyle>
          <a:p>
            <a:pPr lvl="0"/>
            <a:r>
              <a:rPr lang="zh-CN" altLang="en-US"/>
              <a:t>日期时间占位符</a:t>
            </a:r>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副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360000"/>
            <a:ext cx="10515600" cy="864000"/>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95960" y="1301750"/>
            <a:ext cx="10799088" cy="405553"/>
          </a:xfrm>
        </p:spPr>
        <p:txBody>
          <a:bodyPr anchor="t"/>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zh-CN" altLang="en-US"/>
              <a:t>单击此处编辑母版副标题样式</a:t>
            </a:r>
            <a:endParaRPr lang="zh-CN" altLang="en-US"/>
          </a:p>
        </p:txBody>
      </p:sp>
      <p:sp>
        <p:nvSpPr>
          <p:cNvPr id="7" name="日期占位符 6"/>
          <p:cNvSpPr>
            <a:spLocks noGrp="1"/>
          </p:cNvSpPr>
          <p:nvPr>
            <p:ph type="dt" sz="half" idx="10"/>
            <p:custDataLst>
              <p:tags r:id="rId4"/>
            </p:custDataLst>
          </p:nvPr>
        </p:nvSpPr>
        <p:spPr/>
        <p:txBody>
          <a:bodyPr/>
          <a:lstStyle/>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5"/>
            </p:custDataLst>
          </p:nvPr>
        </p:nvSpPr>
        <p:spPr/>
        <p:txBody>
          <a:bodyPr/>
          <a:lstStyle/>
          <a:p>
            <a:endParaRPr lang="zh-CN" altLang="en-US"/>
          </a:p>
        </p:txBody>
      </p:sp>
      <p:sp>
        <p:nvSpPr>
          <p:cNvPr id="9" name="灯片编号占位符 8"/>
          <p:cNvSpPr>
            <a:spLocks noGrp="1"/>
          </p:cNvSpPr>
          <p:nvPr>
            <p:ph type="sldNum" sz="quarter" idx="12"/>
            <p:custDataLst>
              <p:tags r:id="rId6"/>
            </p:custDataLst>
          </p:nvPr>
        </p:nvSpPr>
        <p:spPr/>
        <p:txBody>
          <a:bodyPr/>
          <a:lstStyle/>
          <a:p>
            <a:fld id="{BE5F26B5-172A-4DC2-B0B7-181CFC56B87C}" type="slidenum">
              <a:rPr lang="zh-CN" altLang="en-US" smtClean="0"/>
            </a:fld>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showMasterSp="0" userDrawn="1">
  <p:cSld name="末尾幻灯片">
    <p:spTree>
      <p:nvGrpSpPr>
        <p:cNvPr id="1" name=""/>
        <p:cNvGrpSpPr/>
        <p:nvPr/>
      </p:nvGrpSpPr>
      <p:grpSpPr>
        <a:xfrm>
          <a:off x="0" y="0"/>
          <a:ext cx="0" cy="0"/>
          <a:chOff x="0" y="0"/>
          <a:chExt cx="0" cy="0"/>
        </a:xfrm>
      </p:grpSpPr>
      <p:pic>
        <p:nvPicPr>
          <p:cNvPr id="8" name="VCG41N1266076819"/>
          <p:cNvPicPr>
            <a:picLocks noChangeAspect="1"/>
          </p:cNvPicPr>
          <p:nvPr userDrawn="1">
            <p:custDataLst>
              <p:tags r:id="rId2"/>
            </p:custDataLst>
          </p:nvPr>
        </p:nvPicPr>
        <p:blipFill>
          <a:blip r:embed="rId3"/>
          <a:stretch>
            <a:fillRect/>
          </a:stretch>
        </p:blipFill>
        <p:spPr>
          <a:xfrm>
            <a:off x="313764" y="0"/>
            <a:ext cx="1888015" cy="3047113"/>
          </a:xfrm>
          <a:prstGeom prst="rect">
            <a:avLst/>
          </a:prstGeom>
        </p:spPr>
      </p:pic>
      <p:cxnSp>
        <p:nvCxnSpPr>
          <p:cNvPr id="9" name="直接连接符 8"/>
          <p:cNvCxnSpPr/>
          <p:nvPr userDrawn="1">
            <p:custDataLst>
              <p:tags r:id="rId4"/>
            </p:custDataLst>
          </p:nvPr>
        </p:nvCxnSpPr>
        <p:spPr>
          <a:xfrm>
            <a:off x="558800" y="6527800"/>
            <a:ext cx="9563100" cy="0"/>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1" name="任意多边形: 形状 10"/>
          <p:cNvSpPr/>
          <p:nvPr userDrawn="1">
            <p:custDataLst>
              <p:tags r:id="rId5"/>
            </p:custDataLst>
          </p:nvPr>
        </p:nvSpPr>
        <p:spPr>
          <a:xfrm>
            <a:off x="9845675" y="5245735"/>
            <a:ext cx="1585595" cy="1607185"/>
          </a:xfrm>
          <a:custGeom>
            <a:avLst/>
            <a:gdLst>
              <a:gd name="connsiteX0" fmla="*/ 1924435 w 1924435"/>
              <a:gd name="connsiteY0" fmla="*/ 1924435 h 1924435"/>
              <a:gd name="connsiteX1" fmla="*/ 0 w 1924435"/>
              <a:gd name="connsiteY1" fmla="*/ 1924435 h 1924435"/>
              <a:gd name="connsiteX2" fmla="*/ 0 w 1924435"/>
              <a:gd name="connsiteY2" fmla="*/ 962218 h 1924435"/>
              <a:gd name="connsiteX3" fmla="*/ 962218 w 1924435"/>
              <a:gd name="connsiteY3" fmla="*/ 0 h 1924435"/>
              <a:gd name="connsiteX4" fmla="*/ 962218 w 1924435"/>
              <a:gd name="connsiteY4" fmla="*/ 0 h 1924435"/>
              <a:gd name="connsiteX5" fmla="*/ 1924435 w 1924435"/>
              <a:gd name="connsiteY5" fmla="*/ 962218 h 1924435"/>
              <a:gd name="connsiteX6" fmla="*/ 1924435 w 1924435"/>
              <a:gd name="connsiteY6" fmla="*/ 1924435 h 1924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24434" h="1924434">
                <a:moveTo>
                  <a:pt x="1924435" y="1924435"/>
                </a:moveTo>
                <a:lnTo>
                  <a:pt x="0" y="1924435"/>
                </a:lnTo>
                <a:lnTo>
                  <a:pt x="0" y="962218"/>
                </a:lnTo>
                <a:cubicBezTo>
                  <a:pt x="0" y="430944"/>
                  <a:pt x="430944" y="0"/>
                  <a:pt x="962218" y="0"/>
                </a:cubicBezTo>
                <a:lnTo>
                  <a:pt x="962218" y="0"/>
                </a:lnTo>
                <a:cubicBezTo>
                  <a:pt x="1493491" y="0"/>
                  <a:pt x="1924435" y="430944"/>
                  <a:pt x="1924435" y="962218"/>
                </a:cubicBezTo>
                <a:lnTo>
                  <a:pt x="1924435" y="1924435"/>
                </a:lnTo>
                <a:close/>
              </a:path>
            </a:pathLst>
          </a:custGeom>
          <a:solidFill>
            <a:schemeClr val="accent6"/>
          </a:solidFill>
          <a:ln w="2934" cap="flat">
            <a:noFill/>
            <a:prstDash val="solid"/>
            <a:miter/>
          </a:ln>
        </p:spPr>
        <p:txBody>
          <a:bodyPr rtlCol="0" anchor="ctr"/>
          <a:lstStyle/>
          <a:p>
            <a:endParaRPr lang="zh-CN" altLang="en-US"/>
          </a:p>
        </p:txBody>
      </p:sp>
      <p:sp>
        <p:nvSpPr>
          <p:cNvPr id="12" name="任意多边形: 形状 11"/>
          <p:cNvSpPr/>
          <p:nvPr userDrawn="1">
            <p:custDataLst>
              <p:tags r:id="rId6"/>
            </p:custDataLst>
          </p:nvPr>
        </p:nvSpPr>
        <p:spPr>
          <a:xfrm flipH="1">
            <a:off x="11099800" y="1419860"/>
            <a:ext cx="1092200" cy="2183765"/>
          </a:xfrm>
          <a:custGeom>
            <a:avLst/>
            <a:gdLst>
              <a:gd name="connsiteX0" fmla="*/ 1130019 w 1130018"/>
              <a:gd name="connsiteY0" fmla="*/ 1130019 h 2260037"/>
              <a:gd name="connsiteX1" fmla="*/ 0 w 1130018"/>
              <a:gd name="connsiteY1" fmla="*/ 0 h 2260037"/>
              <a:gd name="connsiteX2" fmla="*/ 0 w 1130018"/>
              <a:gd name="connsiteY2" fmla="*/ 2260038 h 2260037"/>
              <a:gd name="connsiteX3" fmla="*/ 1130019 w 1130018"/>
              <a:gd name="connsiteY3" fmla="*/ 1130019 h 2260037"/>
            </a:gdLst>
            <a:ahLst/>
            <a:cxnLst>
              <a:cxn ang="0">
                <a:pos x="connsiteX0" y="connsiteY0"/>
              </a:cxn>
              <a:cxn ang="0">
                <a:pos x="connsiteX1" y="connsiteY1"/>
              </a:cxn>
              <a:cxn ang="0">
                <a:pos x="connsiteX2" y="connsiteY2"/>
              </a:cxn>
              <a:cxn ang="0">
                <a:pos x="connsiteX3" y="connsiteY3"/>
              </a:cxn>
            </a:cxnLst>
            <a:rect l="l" t="t" r="r" b="b"/>
            <a:pathLst>
              <a:path w="1130018" h="2260037">
                <a:moveTo>
                  <a:pt x="1130019" y="1130019"/>
                </a:moveTo>
                <a:cubicBezTo>
                  <a:pt x="1130019" y="506044"/>
                  <a:pt x="623974" y="0"/>
                  <a:pt x="0" y="0"/>
                </a:cubicBezTo>
                <a:lnTo>
                  <a:pt x="0" y="2260038"/>
                </a:lnTo>
                <a:cubicBezTo>
                  <a:pt x="623974" y="2260038"/>
                  <a:pt x="1130019" y="1754287"/>
                  <a:pt x="1130019" y="1130019"/>
                </a:cubicBezTo>
                <a:close/>
              </a:path>
            </a:pathLst>
          </a:custGeom>
          <a:solidFill>
            <a:schemeClr val="accent1"/>
          </a:solidFill>
          <a:ln w="2934" cap="flat">
            <a:noFill/>
            <a:prstDash val="solid"/>
            <a:miter/>
          </a:ln>
        </p:spPr>
        <p:txBody>
          <a:bodyPr rtlCol="0" anchor="ctr"/>
          <a:lstStyle/>
          <a:p>
            <a:endParaRPr lang="zh-CN" altLang="en-US"/>
          </a:p>
        </p:txBody>
      </p:sp>
      <p:sp>
        <p:nvSpPr>
          <p:cNvPr id="15" name="任意多边形: 形状 14"/>
          <p:cNvSpPr/>
          <p:nvPr userDrawn="1">
            <p:custDataLst>
              <p:tags r:id="rId7"/>
            </p:custDataLst>
          </p:nvPr>
        </p:nvSpPr>
        <p:spPr>
          <a:xfrm>
            <a:off x="10956925" y="2486025"/>
            <a:ext cx="46355" cy="46355"/>
          </a:xfrm>
          <a:custGeom>
            <a:avLst/>
            <a:gdLst>
              <a:gd name="connsiteX0" fmla="*/ 0 w 55151"/>
              <a:gd name="connsiteY0" fmla="*/ 27282 h 55151"/>
              <a:gd name="connsiteX1" fmla="*/ 27576 w 55151"/>
              <a:gd name="connsiteY1" fmla="*/ 0 h 55151"/>
              <a:gd name="connsiteX2" fmla="*/ 55152 w 55151"/>
              <a:gd name="connsiteY2" fmla="*/ 27282 h 55151"/>
              <a:gd name="connsiteX3" fmla="*/ 27576 w 55151"/>
              <a:gd name="connsiteY3" fmla="*/ 55151 h 55151"/>
              <a:gd name="connsiteX4" fmla="*/ 0 w 55151"/>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2"/>
                </a:moveTo>
                <a:cubicBezTo>
                  <a:pt x="0" y="12028"/>
                  <a:pt x="12028" y="0"/>
                  <a:pt x="27576" y="0"/>
                </a:cubicBezTo>
                <a:cubicBezTo>
                  <a:pt x="42830" y="0"/>
                  <a:pt x="55152" y="12028"/>
                  <a:pt x="55152" y="27282"/>
                </a:cubicBezTo>
                <a:cubicBezTo>
                  <a:pt x="55152" y="42830"/>
                  <a:pt x="42830" y="55151"/>
                  <a:pt x="27576" y="55151"/>
                </a:cubicBezTo>
                <a:cubicBezTo>
                  <a:pt x="12028" y="55151"/>
                  <a:pt x="0" y="42830"/>
                  <a:pt x="0" y="27282"/>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16" name="任意多边形: 形状 15"/>
          <p:cNvSpPr/>
          <p:nvPr userDrawn="1">
            <p:custDataLst>
              <p:tags r:id="rId8"/>
            </p:custDataLst>
          </p:nvPr>
        </p:nvSpPr>
        <p:spPr>
          <a:xfrm>
            <a:off x="11095355" y="2486025"/>
            <a:ext cx="46355" cy="46355"/>
          </a:xfrm>
          <a:custGeom>
            <a:avLst/>
            <a:gdLst>
              <a:gd name="connsiteX0" fmla="*/ 0 w 55151"/>
              <a:gd name="connsiteY0" fmla="*/ 27282 h 55151"/>
              <a:gd name="connsiteX1" fmla="*/ 27576 w 55151"/>
              <a:gd name="connsiteY1" fmla="*/ 0 h 55151"/>
              <a:gd name="connsiteX2" fmla="*/ 55152 w 55151"/>
              <a:gd name="connsiteY2" fmla="*/ 27282 h 55151"/>
              <a:gd name="connsiteX3" fmla="*/ 27576 w 55151"/>
              <a:gd name="connsiteY3" fmla="*/ 55151 h 55151"/>
              <a:gd name="connsiteX4" fmla="*/ 0 w 55151"/>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2"/>
                </a:moveTo>
                <a:cubicBezTo>
                  <a:pt x="0" y="12028"/>
                  <a:pt x="12028" y="0"/>
                  <a:pt x="27576" y="0"/>
                </a:cubicBezTo>
                <a:cubicBezTo>
                  <a:pt x="42830" y="0"/>
                  <a:pt x="55152" y="12028"/>
                  <a:pt x="55152" y="27282"/>
                </a:cubicBezTo>
                <a:cubicBezTo>
                  <a:pt x="55152" y="42830"/>
                  <a:pt x="42830" y="55151"/>
                  <a:pt x="27576" y="55151"/>
                </a:cubicBezTo>
                <a:cubicBezTo>
                  <a:pt x="12028" y="55151"/>
                  <a:pt x="0" y="42830"/>
                  <a:pt x="0" y="27282"/>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17" name="任意多边形: 形状 16"/>
          <p:cNvSpPr/>
          <p:nvPr userDrawn="1">
            <p:custDataLst>
              <p:tags r:id="rId9"/>
            </p:custDataLst>
          </p:nvPr>
        </p:nvSpPr>
        <p:spPr>
          <a:xfrm>
            <a:off x="11233150" y="2486025"/>
            <a:ext cx="46355" cy="46355"/>
          </a:xfrm>
          <a:custGeom>
            <a:avLst/>
            <a:gdLst>
              <a:gd name="connsiteX0" fmla="*/ 0 w 55151"/>
              <a:gd name="connsiteY0" fmla="*/ 27282 h 55151"/>
              <a:gd name="connsiteX1" fmla="*/ 27576 w 55151"/>
              <a:gd name="connsiteY1" fmla="*/ 0 h 55151"/>
              <a:gd name="connsiteX2" fmla="*/ 55151 w 55151"/>
              <a:gd name="connsiteY2" fmla="*/ 27282 h 55151"/>
              <a:gd name="connsiteX3" fmla="*/ 27576 w 55151"/>
              <a:gd name="connsiteY3" fmla="*/ 55151 h 55151"/>
              <a:gd name="connsiteX4" fmla="*/ 0 w 55151"/>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2"/>
                </a:moveTo>
                <a:cubicBezTo>
                  <a:pt x="0" y="12028"/>
                  <a:pt x="12028" y="0"/>
                  <a:pt x="27576" y="0"/>
                </a:cubicBezTo>
                <a:cubicBezTo>
                  <a:pt x="42830" y="0"/>
                  <a:pt x="55151" y="12028"/>
                  <a:pt x="55151" y="27282"/>
                </a:cubicBezTo>
                <a:cubicBezTo>
                  <a:pt x="55151" y="42830"/>
                  <a:pt x="42830" y="55151"/>
                  <a:pt x="27576" y="55151"/>
                </a:cubicBezTo>
                <a:cubicBezTo>
                  <a:pt x="12028" y="55151"/>
                  <a:pt x="0" y="42830"/>
                  <a:pt x="0" y="27282"/>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19" name="任意多边形: 形状 18"/>
          <p:cNvSpPr/>
          <p:nvPr userDrawn="1">
            <p:custDataLst>
              <p:tags r:id="rId10"/>
            </p:custDataLst>
          </p:nvPr>
        </p:nvSpPr>
        <p:spPr>
          <a:xfrm>
            <a:off x="11371580" y="2486025"/>
            <a:ext cx="46355" cy="46355"/>
          </a:xfrm>
          <a:custGeom>
            <a:avLst/>
            <a:gdLst>
              <a:gd name="connsiteX0" fmla="*/ 0 w 55151"/>
              <a:gd name="connsiteY0" fmla="*/ 27282 h 55151"/>
              <a:gd name="connsiteX1" fmla="*/ 27576 w 55151"/>
              <a:gd name="connsiteY1" fmla="*/ 0 h 55151"/>
              <a:gd name="connsiteX2" fmla="*/ 55151 w 55151"/>
              <a:gd name="connsiteY2" fmla="*/ 27282 h 55151"/>
              <a:gd name="connsiteX3" fmla="*/ 27576 w 55151"/>
              <a:gd name="connsiteY3" fmla="*/ 55151 h 55151"/>
              <a:gd name="connsiteX4" fmla="*/ 0 w 55151"/>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2"/>
                </a:moveTo>
                <a:cubicBezTo>
                  <a:pt x="0" y="12028"/>
                  <a:pt x="12028" y="0"/>
                  <a:pt x="27576" y="0"/>
                </a:cubicBezTo>
                <a:cubicBezTo>
                  <a:pt x="42830" y="0"/>
                  <a:pt x="55151" y="12028"/>
                  <a:pt x="55151" y="27282"/>
                </a:cubicBezTo>
                <a:cubicBezTo>
                  <a:pt x="55151" y="42830"/>
                  <a:pt x="42830" y="55151"/>
                  <a:pt x="27576" y="55151"/>
                </a:cubicBezTo>
                <a:cubicBezTo>
                  <a:pt x="12028" y="55151"/>
                  <a:pt x="0" y="42830"/>
                  <a:pt x="0" y="27282"/>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21" name="任意多边形: 形状 20"/>
          <p:cNvSpPr/>
          <p:nvPr userDrawn="1">
            <p:custDataLst>
              <p:tags r:id="rId11"/>
            </p:custDataLst>
          </p:nvPr>
        </p:nvSpPr>
        <p:spPr>
          <a:xfrm>
            <a:off x="11510010" y="2486025"/>
            <a:ext cx="46355" cy="46355"/>
          </a:xfrm>
          <a:custGeom>
            <a:avLst/>
            <a:gdLst>
              <a:gd name="connsiteX0" fmla="*/ 0 w 55151"/>
              <a:gd name="connsiteY0" fmla="*/ 27282 h 55151"/>
              <a:gd name="connsiteX1" fmla="*/ 27576 w 55151"/>
              <a:gd name="connsiteY1" fmla="*/ 0 h 55151"/>
              <a:gd name="connsiteX2" fmla="*/ 55151 w 55151"/>
              <a:gd name="connsiteY2" fmla="*/ 27282 h 55151"/>
              <a:gd name="connsiteX3" fmla="*/ 27576 w 55151"/>
              <a:gd name="connsiteY3" fmla="*/ 55151 h 55151"/>
              <a:gd name="connsiteX4" fmla="*/ 0 w 55151"/>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2"/>
                </a:moveTo>
                <a:cubicBezTo>
                  <a:pt x="0" y="12028"/>
                  <a:pt x="12028" y="0"/>
                  <a:pt x="27576" y="0"/>
                </a:cubicBezTo>
                <a:cubicBezTo>
                  <a:pt x="42830" y="0"/>
                  <a:pt x="55151" y="12028"/>
                  <a:pt x="55151" y="27282"/>
                </a:cubicBezTo>
                <a:cubicBezTo>
                  <a:pt x="55151" y="42830"/>
                  <a:pt x="42830" y="55151"/>
                  <a:pt x="27576" y="55151"/>
                </a:cubicBezTo>
                <a:cubicBezTo>
                  <a:pt x="12028" y="55151"/>
                  <a:pt x="0" y="42830"/>
                  <a:pt x="0" y="27282"/>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22" name="任意多边形: 形状 21"/>
          <p:cNvSpPr/>
          <p:nvPr userDrawn="1">
            <p:custDataLst>
              <p:tags r:id="rId12"/>
            </p:custDataLst>
          </p:nvPr>
        </p:nvSpPr>
        <p:spPr>
          <a:xfrm>
            <a:off x="11648440" y="2486025"/>
            <a:ext cx="46355" cy="46355"/>
          </a:xfrm>
          <a:custGeom>
            <a:avLst/>
            <a:gdLst>
              <a:gd name="connsiteX0" fmla="*/ 0 w 55151"/>
              <a:gd name="connsiteY0" fmla="*/ 27282 h 55151"/>
              <a:gd name="connsiteX1" fmla="*/ 27576 w 55151"/>
              <a:gd name="connsiteY1" fmla="*/ 0 h 55151"/>
              <a:gd name="connsiteX2" fmla="*/ 55151 w 55151"/>
              <a:gd name="connsiteY2" fmla="*/ 27282 h 55151"/>
              <a:gd name="connsiteX3" fmla="*/ 27576 w 55151"/>
              <a:gd name="connsiteY3" fmla="*/ 55151 h 55151"/>
              <a:gd name="connsiteX4" fmla="*/ 0 w 55151"/>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2"/>
                </a:moveTo>
                <a:cubicBezTo>
                  <a:pt x="0" y="12028"/>
                  <a:pt x="12028" y="0"/>
                  <a:pt x="27576" y="0"/>
                </a:cubicBezTo>
                <a:cubicBezTo>
                  <a:pt x="42830" y="0"/>
                  <a:pt x="55151" y="12028"/>
                  <a:pt x="55151" y="27282"/>
                </a:cubicBezTo>
                <a:cubicBezTo>
                  <a:pt x="55151" y="42830"/>
                  <a:pt x="42830" y="55151"/>
                  <a:pt x="27576" y="55151"/>
                </a:cubicBezTo>
                <a:cubicBezTo>
                  <a:pt x="12028" y="55151"/>
                  <a:pt x="0" y="42830"/>
                  <a:pt x="0" y="27282"/>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23" name="任意多边形: 形状 22"/>
          <p:cNvSpPr/>
          <p:nvPr userDrawn="1">
            <p:custDataLst>
              <p:tags r:id="rId13"/>
            </p:custDataLst>
          </p:nvPr>
        </p:nvSpPr>
        <p:spPr>
          <a:xfrm>
            <a:off x="10956925" y="2752725"/>
            <a:ext cx="46355" cy="46355"/>
          </a:xfrm>
          <a:custGeom>
            <a:avLst/>
            <a:gdLst>
              <a:gd name="connsiteX0" fmla="*/ 0 w 55151"/>
              <a:gd name="connsiteY0" fmla="*/ 27282 h 55151"/>
              <a:gd name="connsiteX1" fmla="*/ 27576 w 55151"/>
              <a:gd name="connsiteY1" fmla="*/ 0 h 55151"/>
              <a:gd name="connsiteX2" fmla="*/ 55152 w 55151"/>
              <a:gd name="connsiteY2" fmla="*/ 27282 h 55151"/>
              <a:gd name="connsiteX3" fmla="*/ 27576 w 55151"/>
              <a:gd name="connsiteY3" fmla="*/ 55151 h 55151"/>
              <a:gd name="connsiteX4" fmla="*/ 0 w 55151"/>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2"/>
                </a:moveTo>
                <a:cubicBezTo>
                  <a:pt x="0" y="12028"/>
                  <a:pt x="12028" y="0"/>
                  <a:pt x="27576" y="0"/>
                </a:cubicBezTo>
                <a:cubicBezTo>
                  <a:pt x="42830" y="0"/>
                  <a:pt x="55152" y="12028"/>
                  <a:pt x="55152" y="27282"/>
                </a:cubicBezTo>
                <a:cubicBezTo>
                  <a:pt x="55152" y="42830"/>
                  <a:pt x="42830" y="55151"/>
                  <a:pt x="27576" y="55151"/>
                </a:cubicBezTo>
                <a:cubicBezTo>
                  <a:pt x="12028" y="55151"/>
                  <a:pt x="0" y="42830"/>
                  <a:pt x="0" y="27282"/>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25" name="任意多边形: 形状 24"/>
          <p:cNvSpPr/>
          <p:nvPr userDrawn="1">
            <p:custDataLst>
              <p:tags r:id="rId14"/>
            </p:custDataLst>
          </p:nvPr>
        </p:nvSpPr>
        <p:spPr>
          <a:xfrm>
            <a:off x="11095355" y="2752725"/>
            <a:ext cx="46355" cy="46355"/>
          </a:xfrm>
          <a:custGeom>
            <a:avLst/>
            <a:gdLst>
              <a:gd name="connsiteX0" fmla="*/ 0 w 55151"/>
              <a:gd name="connsiteY0" fmla="*/ 27282 h 55151"/>
              <a:gd name="connsiteX1" fmla="*/ 27576 w 55151"/>
              <a:gd name="connsiteY1" fmla="*/ 0 h 55151"/>
              <a:gd name="connsiteX2" fmla="*/ 55152 w 55151"/>
              <a:gd name="connsiteY2" fmla="*/ 27282 h 55151"/>
              <a:gd name="connsiteX3" fmla="*/ 27576 w 55151"/>
              <a:gd name="connsiteY3" fmla="*/ 55151 h 55151"/>
              <a:gd name="connsiteX4" fmla="*/ 0 w 55151"/>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2"/>
                </a:moveTo>
                <a:cubicBezTo>
                  <a:pt x="0" y="12028"/>
                  <a:pt x="12028" y="0"/>
                  <a:pt x="27576" y="0"/>
                </a:cubicBezTo>
                <a:cubicBezTo>
                  <a:pt x="42830" y="0"/>
                  <a:pt x="55152" y="12028"/>
                  <a:pt x="55152" y="27282"/>
                </a:cubicBezTo>
                <a:cubicBezTo>
                  <a:pt x="55152" y="42830"/>
                  <a:pt x="42830" y="55151"/>
                  <a:pt x="27576" y="55151"/>
                </a:cubicBezTo>
                <a:cubicBezTo>
                  <a:pt x="12028" y="55151"/>
                  <a:pt x="0" y="42830"/>
                  <a:pt x="0" y="27282"/>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26" name="任意多边形: 形状 25"/>
          <p:cNvSpPr/>
          <p:nvPr userDrawn="1">
            <p:custDataLst>
              <p:tags r:id="rId15"/>
            </p:custDataLst>
          </p:nvPr>
        </p:nvSpPr>
        <p:spPr>
          <a:xfrm>
            <a:off x="11233150" y="2752725"/>
            <a:ext cx="46355" cy="46355"/>
          </a:xfrm>
          <a:custGeom>
            <a:avLst/>
            <a:gdLst>
              <a:gd name="connsiteX0" fmla="*/ 0 w 55151"/>
              <a:gd name="connsiteY0" fmla="*/ 27282 h 55151"/>
              <a:gd name="connsiteX1" fmla="*/ 27576 w 55151"/>
              <a:gd name="connsiteY1" fmla="*/ 0 h 55151"/>
              <a:gd name="connsiteX2" fmla="*/ 55151 w 55151"/>
              <a:gd name="connsiteY2" fmla="*/ 27282 h 55151"/>
              <a:gd name="connsiteX3" fmla="*/ 27576 w 55151"/>
              <a:gd name="connsiteY3" fmla="*/ 55151 h 55151"/>
              <a:gd name="connsiteX4" fmla="*/ 0 w 55151"/>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2"/>
                </a:moveTo>
                <a:cubicBezTo>
                  <a:pt x="0" y="12028"/>
                  <a:pt x="12028" y="0"/>
                  <a:pt x="27576" y="0"/>
                </a:cubicBezTo>
                <a:cubicBezTo>
                  <a:pt x="42830" y="0"/>
                  <a:pt x="55151" y="12028"/>
                  <a:pt x="55151" y="27282"/>
                </a:cubicBezTo>
                <a:cubicBezTo>
                  <a:pt x="55151" y="42830"/>
                  <a:pt x="42830" y="55151"/>
                  <a:pt x="27576" y="55151"/>
                </a:cubicBezTo>
                <a:cubicBezTo>
                  <a:pt x="12028" y="55151"/>
                  <a:pt x="0" y="42830"/>
                  <a:pt x="0" y="27282"/>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27" name="任意多边形: 形状 26"/>
          <p:cNvSpPr/>
          <p:nvPr userDrawn="1">
            <p:custDataLst>
              <p:tags r:id="rId16"/>
            </p:custDataLst>
          </p:nvPr>
        </p:nvSpPr>
        <p:spPr>
          <a:xfrm>
            <a:off x="11371580" y="2752725"/>
            <a:ext cx="46355" cy="46355"/>
          </a:xfrm>
          <a:custGeom>
            <a:avLst/>
            <a:gdLst>
              <a:gd name="connsiteX0" fmla="*/ 0 w 55151"/>
              <a:gd name="connsiteY0" fmla="*/ 27282 h 55151"/>
              <a:gd name="connsiteX1" fmla="*/ 27576 w 55151"/>
              <a:gd name="connsiteY1" fmla="*/ 0 h 55151"/>
              <a:gd name="connsiteX2" fmla="*/ 55151 w 55151"/>
              <a:gd name="connsiteY2" fmla="*/ 27282 h 55151"/>
              <a:gd name="connsiteX3" fmla="*/ 27576 w 55151"/>
              <a:gd name="connsiteY3" fmla="*/ 55151 h 55151"/>
              <a:gd name="connsiteX4" fmla="*/ 0 w 55151"/>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2"/>
                </a:moveTo>
                <a:cubicBezTo>
                  <a:pt x="0" y="12028"/>
                  <a:pt x="12028" y="0"/>
                  <a:pt x="27576" y="0"/>
                </a:cubicBezTo>
                <a:cubicBezTo>
                  <a:pt x="42830" y="0"/>
                  <a:pt x="55151" y="12028"/>
                  <a:pt x="55151" y="27282"/>
                </a:cubicBezTo>
                <a:cubicBezTo>
                  <a:pt x="55151" y="42830"/>
                  <a:pt x="42830" y="55151"/>
                  <a:pt x="27576" y="55151"/>
                </a:cubicBezTo>
                <a:cubicBezTo>
                  <a:pt x="12028" y="55151"/>
                  <a:pt x="0" y="42830"/>
                  <a:pt x="0" y="27282"/>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28" name="任意多边形: 形状 27"/>
          <p:cNvSpPr/>
          <p:nvPr userDrawn="1">
            <p:custDataLst>
              <p:tags r:id="rId17"/>
            </p:custDataLst>
          </p:nvPr>
        </p:nvSpPr>
        <p:spPr>
          <a:xfrm>
            <a:off x="11510010" y="2752725"/>
            <a:ext cx="46355" cy="46355"/>
          </a:xfrm>
          <a:custGeom>
            <a:avLst/>
            <a:gdLst>
              <a:gd name="connsiteX0" fmla="*/ 0 w 55151"/>
              <a:gd name="connsiteY0" fmla="*/ 27282 h 55151"/>
              <a:gd name="connsiteX1" fmla="*/ 27576 w 55151"/>
              <a:gd name="connsiteY1" fmla="*/ 0 h 55151"/>
              <a:gd name="connsiteX2" fmla="*/ 55151 w 55151"/>
              <a:gd name="connsiteY2" fmla="*/ 27282 h 55151"/>
              <a:gd name="connsiteX3" fmla="*/ 27576 w 55151"/>
              <a:gd name="connsiteY3" fmla="*/ 55151 h 55151"/>
              <a:gd name="connsiteX4" fmla="*/ 0 w 55151"/>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2"/>
                </a:moveTo>
                <a:cubicBezTo>
                  <a:pt x="0" y="12028"/>
                  <a:pt x="12028" y="0"/>
                  <a:pt x="27576" y="0"/>
                </a:cubicBezTo>
                <a:cubicBezTo>
                  <a:pt x="42830" y="0"/>
                  <a:pt x="55151" y="12028"/>
                  <a:pt x="55151" y="27282"/>
                </a:cubicBezTo>
                <a:cubicBezTo>
                  <a:pt x="55151" y="42830"/>
                  <a:pt x="42830" y="55151"/>
                  <a:pt x="27576" y="55151"/>
                </a:cubicBezTo>
                <a:cubicBezTo>
                  <a:pt x="12028" y="55151"/>
                  <a:pt x="0" y="42830"/>
                  <a:pt x="0" y="27282"/>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29" name="任意多边形: 形状 28"/>
          <p:cNvSpPr/>
          <p:nvPr userDrawn="1">
            <p:custDataLst>
              <p:tags r:id="rId18"/>
            </p:custDataLst>
          </p:nvPr>
        </p:nvSpPr>
        <p:spPr>
          <a:xfrm>
            <a:off x="11648440" y="2752725"/>
            <a:ext cx="46355" cy="46355"/>
          </a:xfrm>
          <a:custGeom>
            <a:avLst/>
            <a:gdLst>
              <a:gd name="connsiteX0" fmla="*/ 0 w 55151"/>
              <a:gd name="connsiteY0" fmla="*/ 27282 h 55151"/>
              <a:gd name="connsiteX1" fmla="*/ 27576 w 55151"/>
              <a:gd name="connsiteY1" fmla="*/ 0 h 55151"/>
              <a:gd name="connsiteX2" fmla="*/ 55151 w 55151"/>
              <a:gd name="connsiteY2" fmla="*/ 27282 h 55151"/>
              <a:gd name="connsiteX3" fmla="*/ 27576 w 55151"/>
              <a:gd name="connsiteY3" fmla="*/ 55151 h 55151"/>
              <a:gd name="connsiteX4" fmla="*/ 0 w 55151"/>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2"/>
                </a:moveTo>
                <a:cubicBezTo>
                  <a:pt x="0" y="12028"/>
                  <a:pt x="12028" y="0"/>
                  <a:pt x="27576" y="0"/>
                </a:cubicBezTo>
                <a:cubicBezTo>
                  <a:pt x="42830" y="0"/>
                  <a:pt x="55151" y="12028"/>
                  <a:pt x="55151" y="27282"/>
                </a:cubicBezTo>
                <a:cubicBezTo>
                  <a:pt x="55151" y="42830"/>
                  <a:pt x="42830" y="55151"/>
                  <a:pt x="27576" y="55151"/>
                </a:cubicBezTo>
                <a:cubicBezTo>
                  <a:pt x="12028" y="55151"/>
                  <a:pt x="0" y="42830"/>
                  <a:pt x="0" y="27282"/>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30" name="任意多边形: 形状 29"/>
          <p:cNvSpPr/>
          <p:nvPr userDrawn="1">
            <p:custDataLst>
              <p:tags r:id="rId19"/>
            </p:custDataLst>
          </p:nvPr>
        </p:nvSpPr>
        <p:spPr>
          <a:xfrm>
            <a:off x="10956925" y="3018790"/>
            <a:ext cx="46355" cy="46355"/>
          </a:xfrm>
          <a:custGeom>
            <a:avLst/>
            <a:gdLst>
              <a:gd name="connsiteX0" fmla="*/ 0 w 55151"/>
              <a:gd name="connsiteY0" fmla="*/ 27283 h 55151"/>
              <a:gd name="connsiteX1" fmla="*/ 27576 w 55151"/>
              <a:gd name="connsiteY1" fmla="*/ 0 h 55151"/>
              <a:gd name="connsiteX2" fmla="*/ 55152 w 55151"/>
              <a:gd name="connsiteY2" fmla="*/ 27283 h 55151"/>
              <a:gd name="connsiteX3" fmla="*/ 27576 w 55151"/>
              <a:gd name="connsiteY3" fmla="*/ 55152 h 55151"/>
              <a:gd name="connsiteX4" fmla="*/ 0 w 55151"/>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3"/>
                </a:moveTo>
                <a:cubicBezTo>
                  <a:pt x="0" y="12028"/>
                  <a:pt x="12028" y="0"/>
                  <a:pt x="27576" y="0"/>
                </a:cubicBezTo>
                <a:cubicBezTo>
                  <a:pt x="42830" y="0"/>
                  <a:pt x="55152" y="12028"/>
                  <a:pt x="55152" y="27283"/>
                </a:cubicBezTo>
                <a:cubicBezTo>
                  <a:pt x="55152" y="42831"/>
                  <a:pt x="42830" y="55152"/>
                  <a:pt x="27576" y="55152"/>
                </a:cubicBezTo>
                <a:cubicBezTo>
                  <a:pt x="12028" y="55152"/>
                  <a:pt x="0" y="42831"/>
                  <a:pt x="0" y="27283"/>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31" name="任意多边形: 形状 30"/>
          <p:cNvSpPr/>
          <p:nvPr userDrawn="1">
            <p:custDataLst>
              <p:tags r:id="rId20"/>
            </p:custDataLst>
          </p:nvPr>
        </p:nvSpPr>
        <p:spPr>
          <a:xfrm>
            <a:off x="11095355" y="3018790"/>
            <a:ext cx="46355" cy="46355"/>
          </a:xfrm>
          <a:custGeom>
            <a:avLst/>
            <a:gdLst>
              <a:gd name="connsiteX0" fmla="*/ 0 w 55151"/>
              <a:gd name="connsiteY0" fmla="*/ 27283 h 55151"/>
              <a:gd name="connsiteX1" fmla="*/ 27576 w 55151"/>
              <a:gd name="connsiteY1" fmla="*/ 0 h 55151"/>
              <a:gd name="connsiteX2" fmla="*/ 55152 w 55151"/>
              <a:gd name="connsiteY2" fmla="*/ 27283 h 55151"/>
              <a:gd name="connsiteX3" fmla="*/ 27576 w 55151"/>
              <a:gd name="connsiteY3" fmla="*/ 55152 h 55151"/>
              <a:gd name="connsiteX4" fmla="*/ 0 w 55151"/>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3"/>
                </a:moveTo>
                <a:cubicBezTo>
                  <a:pt x="0" y="12028"/>
                  <a:pt x="12028" y="0"/>
                  <a:pt x="27576" y="0"/>
                </a:cubicBezTo>
                <a:cubicBezTo>
                  <a:pt x="42830" y="0"/>
                  <a:pt x="55152" y="12028"/>
                  <a:pt x="55152" y="27283"/>
                </a:cubicBezTo>
                <a:cubicBezTo>
                  <a:pt x="55152" y="42831"/>
                  <a:pt x="42830" y="55152"/>
                  <a:pt x="27576" y="55152"/>
                </a:cubicBezTo>
                <a:cubicBezTo>
                  <a:pt x="12028" y="55152"/>
                  <a:pt x="0" y="42831"/>
                  <a:pt x="0" y="27283"/>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32" name="任意多边形: 形状 31"/>
          <p:cNvSpPr/>
          <p:nvPr userDrawn="1">
            <p:custDataLst>
              <p:tags r:id="rId21"/>
            </p:custDataLst>
          </p:nvPr>
        </p:nvSpPr>
        <p:spPr>
          <a:xfrm>
            <a:off x="11233150" y="3018790"/>
            <a:ext cx="46355" cy="46355"/>
          </a:xfrm>
          <a:custGeom>
            <a:avLst/>
            <a:gdLst>
              <a:gd name="connsiteX0" fmla="*/ 0 w 55151"/>
              <a:gd name="connsiteY0" fmla="*/ 27283 h 55151"/>
              <a:gd name="connsiteX1" fmla="*/ 27576 w 55151"/>
              <a:gd name="connsiteY1" fmla="*/ 0 h 55151"/>
              <a:gd name="connsiteX2" fmla="*/ 55151 w 55151"/>
              <a:gd name="connsiteY2" fmla="*/ 27283 h 55151"/>
              <a:gd name="connsiteX3" fmla="*/ 27576 w 55151"/>
              <a:gd name="connsiteY3" fmla="*/ 55152 h 55151"/>
              <a:gd name="connsiteX4" fmla="*/ 0 w 55151"/>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3"/>
                </a:moveTo>
                <a:cubicBezTo>
                  <a:pt x="0" y="12028"/>
                  <a:pt x="12028" y="0"/>
                  <a:pt x="27576" y="0"/>
                </a:cubicBezTo>
                <a:cubicBezTo>
                  <a:pt x="42830" y="0"/>
                  <a:pt x="55151" y="12028"/>
                  <a:pt x="55151" y="27283"/>
                </a:cubicBezTo>
                <a:cubicBezTo>
                  <a:pt x="55151" y="42831"/>
                  <a:pt x="42830" y="55152"/>
                  <a:pt x="27576" y="55152"/>
                </a:cubicBezTo>
                <a:cubicBezTo>
                  <a:pt x="12028" y="55152"/>
                  <a:pt x="0" y="42831"/>
                  <a:pt x="0" y="27283"/>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33" name="任意多边形: 形状 32"/>
          <p:cNvSpPr/>
          <p:nvPr userDrawn="1">
            <p:custDataLst>
              <p:tags r:id="rId22"/>
            </p:custDataLst>
          </p:nvPr>
        </p:nvSpPr>
        <p:spPr>
          <a:xfrm>
            <a:off x="11371580" y="3018790"/>
            <a:ext cx="46355" cy="46355"/>
          </a:xfrm>
          <a:custGeom>
            <a:avLst/>
            <a:gdLst>
              <a:gd name="connsiteX0" fmla="*/ 0 w 55151"/>
              <a:gd name="connsiteY0" fmla="*/ 27283 h 55151"/>
              <a:gd name="connsiteX1" fmla="*/ 27576 w 55151"/>
              <a:gd name="connsiteY1" fmla="*/ 0 h 55151"/>
              <a:gd name="connsiteX2" fmla="*/ 55151 w 55151"/>
              <a:gd name="connsiteY2" fmla="*/ 27283 h 55151"/>
              <a:gd name="connsiteX3" fmla="*/ 27576 w 55151"/>
              <a:gd name="connsiteY3" fmla="*/ 55152 h 55151"/>
              <a:gd name="connsiteX4" fmla="*/ 0 w 55151"/>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3"/>
                </a:moveTo>
                <a:cubicBezTo>
                  <a:pt x="0" y="12028"/>
                  <a:pt x="12028" y="0"/>
                  <a:pt x="27576" y="0"/>
                </a:cubicBezTo>
                <a:cubicBezTo>
                  <a:pt x="42830" y="0"/>
                  <a:pt x="55151" y="12028"/>
                  <a:pt x="55151" y="27283"/>
                </a:cubicBezTo>
                <a:cubicBezTo>
                  <a:pt x="55151" y="42831"/>
                  <a:pt x="42830" y="55152"/>
                  <a:pt x="27576" y="55152"/>
                </a:cubicBezTo>
                <a:cubicBezTo>
                  <a:pt x="12028" y="55152"/>
                  <a:pt x="0" y="42831"/>
                  <a:pt x="0" y="27283"/>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34" name="任意多边形: 形状 33"/>
          <p:cNvSpPr/>
          <p:nvPr userDrawn="1">
            <p:custDataLst>
              <p:tags r:id="rId23"/>
            </p:custDataLst>
          </p:nvPr>
        </p:nvSpPr>
        <p:spPr>
          <a:xfrm>
            <a:off x="11510010" y="3018790"/>
            <a:ext cx="46355" cy="46355"/>
          </a:xfrm>
          <a:custGeom>
            <a:avLst/>
            <a:gdLst>
              <a:gd name="connsiteX0" fmla="*/ 0 w 55151"/>
              <a:gd name="connsiteY0" fmla="*/ 27283 h 55151"/>
              <a:gd name="connsiteX1" fmla="*/ 27576 w 55151"/>
              <a:gd name="connsiteY1" fmla="*/ 0 h 55151"/>
              <a:gd name="connsiteX2" fmla="*/ 55151 w 55151"/>
              <a:gd name="connsiteY2" fmla="*/ 27283 h 55151"/>
              <a:gd name="connsiteX3" fmla="*/ 27576 w 55151"/>
              <a:gd name="connsiteY3" fmla="*/ 55152 h 55151"/>
              <a:gd name="connsiteX4" fmla="*/ 0 w 55151"/>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3"/>
                </a:moveTo>
                <a:cubicBezTo>
                  <a:pt x="0" y="12028"/>
                  <a:pt x="12028" y="0"/>
                  <a:pt x="27576" y="0"/>
                </a:cubicBezTo>
                <a:cubicBezTo>
                  <a:pt x="42830" y="0"/>
                  <a:pt x="55151" y="12028"/>
                  <a:pt x="55151" y="27283"/>
                </a:cubicBezTo>
                <a:cubicBezTo>
                  <a:pt x="55151" y="42831"/>
                  <a:pt x="42830" y="55152"/>
                  <a:pt x="27576" y="55152"/>
                </a:cubicBezTo>
                <a:cubicBezTo>
                  <a:pt x="12028" y="55152"/>
                  <a:pt x="0" y="42831"/>
                  <a:pt x="0" y="27283"/>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35" name="任意多边形: 形状 34"/>
          <p:cNvSpPr/>
          <p:nvPr userDrawn="1">
            <p:custDataLst>
              <p:tags r:id="rId24"/>
            </p:custDataLst>
          </p:nvPr>
        </p:nvSpPr>
        <p:spPr>
          <a:xfrm>
            <a:off x="11648440" y="3018790"/>
            <a:ext cx="46355" cy="46355"/>
          </a:xfrm>
          <a:custGeom>
            <a:avLst/>
            <a:gdLst>
              <a:gd name="connsiteX0" fmla="*/ 0 w 55151"/>
              <a:gd name="connsiteY0" fmla="*/ 27283 h 55151"/>
              <a:gd name="connsiteX1" fmla="*/ 27576 w 55151"/>
              <a:gd name="connsiteY1" fmla="*/ 0 h 55151"/>
              <a:gd name="connsiteX2" fmla="*/ 55151 w 55151"/>
              <a:gd name="connsiteY2" fmla="*/ 27283 h 55151"/>
              <a:gd name="connsiteX3" fmla="*/ 27576 w 55151"/>
              <a:gd name="connsiteY3" fmla="*/ 55152 h 55151"/>
              <a:gd name="connsiteX4" fmla="*/ 0 w 55151"/>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3"/>
                </a:moveTo>
                <a:cubicBezTo>
                  <a:pt x="0" y="12028"/>
                  <a:pt x="12028" y="0"/>
                  <a:pt x="27576" y="0"/>
                </a:cubicBezTo>
                <a:cubicBezTo>
                  <a:pt x="42830" y="0"/>
                  <a:pt x="55151" y="12028"/>
                  <a:pt x="55151" y="27283"/>
                </a:cubicBezTo>
                <a:cubicBezTo>
                  <a:pt x="55151" y="42831"/>
                  <a:pt x="42830" y="55152"/>
                  <a:pt x="27576" y="55152"/>
                </a:cubicBezTo>
                <a:cubicBezTo>
                  <a:pt x="12028" y="55152"/>
                  <a:pt x="0" y="42831"/>
                  <a:pt x="0" y="27283"/>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36" name="任意多边形: 形状 35"/>
          <p:cNvSpPr/>
          <p:nvPr userDrawn="1">
            <p:custDataLst>
              <p:tags r:id="rId25"/>
            </p:custDataLst>
          </p:nvPr>
        </p:nvSpPr>
        <p:spPr>
          <a:xfrm>
            <a:off x="10956925" y="3285490"/>
            <a:ext cx="46355" cy="46355"/>
          </a:xfrm>
          <a:custGeom>
            <a:avLst/>
            <a:gdLst>
              <a:gd name="connsiteX0" fmla="*/ 0 w 55151"/>
              <a:gd name="connsiteY0" fmla="*/ 27283 h 55151"/>
              <a:gd name="connsiteX1" fmla="*/ 27576 w 55151"/>
              <a:gd name="connsiteY1" fmla="*/ 0 h 55151"/>
              <a:gd name="connsiteX2" fmla="*/ 55152 w 55151"/>
              <a:gd name="connsiteY2" fmla="*/ 27283 h 55151"/>
              <a:gd name="connsiteX3" fmla="*/ 27576 w 55151"/>
              <a:gd name="connsiteY3" fmla="*/ 55152 h 55151"/>
              <a:gd name="connsiteX4" fmla="*/ 0 w 55151"/>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3"/>
                </a:moveTo>
                <a:cubicBezTo>
                  <a:pt x="0" y="12028"/>
                  <a:pt x="12028" y="0"/>
                  <a:pt x="27576" y="0"/>
                </a:cubicBezTo>
                <a:cubicBezTo>
                  <a:pt x="42830" y="0"/>
                  <a:pt x="55152" y="12028"/>
                  <a:pt x="55152" y="27283"/>
                </a:cubicBezTo>
                <a:cubicBezTo>
                  <a:pt x="55152" y="42830"/>
                  <a:pt x="42830" y="55152"/>
                  <a:pt x="27576" y="55152"/>
                </a:cubicBezTo>
                <a:cubicBezTo>
                  <a:pt x="12028" y="55152"/>
                  <a:pt x="0" y="42830"/>
                  <a:pt x="0" y="27283"/>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37" name="任意多边形: 形状 36"/>
          <p:cNvSpPr/>
          <p:nvPr userDrawn="1">
            <p:custDataLst>
              <p:tags r:id="rId26"/>
            </p:custDataLst>
          </p:nvPr>
        </p:nvSpPr>
        <p:spPr>
          <a:xfrm>
            <a:off x="11095355" y="3285490"/>
            <a:ext cx="46355" cy="46355"/>
          </a:xfrm>
          <a:custGeom>
            <a:avLst/>
            <a:gdLst>
              <a:gd name="connsiteX0" fmla="*/ 0 w 55151"/>
              <a:gd name="connsiteY0" fmla="*/ 27283 h 55151"/>
              <a:gd name="connsiteX1" fmla="*/ 27576 w 55151"/>
              <a:gd name="connsiteY1" fmla="*/ 0 h 55151"/>
              <a:gd name="connsiteX2" fmla="*/ 55152 w 55151"/>
              <a:gd name="connsiteY2" fmla="*/ 27283 h 55151"/>
              <a:gd name="connsiteX3" fmla="*/ 27576 w 55151"/>
              <a:gd name="connsiteY3" fmla="*/ 55152 h 55151"/>
              <a:gd name="connsiteX4" fmla="*/ 0 w 55151"/>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3"/>
                </a:moveTo>
                <a:cubicBezTo>
                  <a:pt x="0" y="12028"/>
                  <a:pt x="12028" y="0"/>
                  <a:pt x="27576" y="0"/>
                </a:cubicBezTo>
                <a:cubicBezTo>
                  <a:pt x="42830" y="0"/>
                  <a:pt x="55152" y="12028"/>
                  <a:pt x="55152" y="27283"/>
                </a:cubicBezTo>
                <a:cubicBezTo>
                  <a:pt x="55152" y="42830"/>
                  <a:pt x="42830" y="55152"/>
                  <a:pt x="27576" y="55152"/>
                </a:cubicBezTo>
                <a:cubicBezTo>
                  <a:pt x="12028" y="55152"/>
                  <a:pt x="0" y="42830"/>
                  <a:pt x="0" y="27283"/>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38" name="任意多边形: 形状 37"/>
          <p:cNvSpPr/>
          <p:nvPr userDrawn="1">
            <p:custDataLst>
              <p:tags r:id="rId27"/>
            </p:custDataLst>
          </p:nvPr>
        </p:nvSpPr>
        <p:spPr>
          <a:xfrm>
            <a:off x="11233150" y="3285490"/>
            <a:ext cx="46355" cy="46355"/>
          </a:xfrm>
          <a:custGeom>
            <a:avLst/>
            <a:gdLst>
              <a:gd name="connsiteX0" fmla="*/ 0 w 55151"/>
              <a:gd name="connsiteY0" fmla="*/ 27283 h 55151"/>
              <a:gd name="connsiteX1" fmla="*/ 27576 w 55151"/>
              <a:gd name="connsiteY1" fmla="*/ 0 h 55151"/>
              <a:gd name="connsiteX2" fmla="*/ 55151 w 55151"/>
              <a:gd name="connsiteY2" fmla="*/ 27283 h 55151"/>
              <a:gd name="connsiteX3" fmla="*/ 27576 w 55151"/>
              <a:gd name="connsiteY3" fmla="*/ 55152 h 55151"/>
              <a:gd name="connsiteX4" fmla="*/ 0 w 55151"/>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3"/>
                </a:moveTo>
                <a:cubicBezTo>
                  <a:pt x="0" y="12028"/>
                  <a:pt x="12028" y="0"/>
                  <a:pt x="27576" y="0"/>
                </a:cubicBezTo>
                <a:cubicBezTo>
                  <a:pt x="42830" y="0"/>
                  <a:pt x="55151" y="12028"/>
                  <a:pt x="55151" y="27283"/>
                </a:cubicBezTo>
                <a:cubicBezTo>
                  <a:pt x="55151" y="42830"/>
                  <a:pt x="42830" y="55152"/>
                  <a:pt x="27576" y="55152"/>
                </a:cubicBezTo>
                <a:cubicBezTo>
                  <a:pt x="12028" y="55152"/>
                  <a:pt x="0" y="42830"/>
                  <a:pt x="0" y="27283"/>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39" name="任意多边形: 形状 38"/>
          <p:cNvSpPr/>
          <p:nvPr userDrawn="1">
            <p:custDataLst>
              <p:tags r:id="rId28"/>
            </p:custDataLst>
          </p:nvPr>
        </p:nvSpPr>
        <p:spPr>
          <a:xfrm>
            <a:off x="11371580" y="3285490"/>
            <a:ext cx="46355" cy="46355"/>
          </a:xfrm>
          <a:custGeom>
            <a:avLst/>
            <a:gdLst>
              <a:gd name="connsiteX0" fmla="*/ 0 w 55151"/>
              <a:gd name="connsiteY0" fmla="*/ 27283 h 55151"/>
              <a:gd name="connsiteX1" fmla="*/ 27576 w 55151"/>
              <a:gd name="connsiteY1" fmla="*/ 0 h 55151"/>
              <a:gd name="connsiteX2" fmla="*/ 55151 w 55151"/>
              <a:gd name="connsiteY2" fmla="*/ 27283 h 55151"/>
              <a:gd name="connsiteX3" fmla="*/ 27576 w 55151"/>
              <a:gd name="connsiteY3" fmla="*/ 55152 h 55151"/>
              <a:gd name="connsiteX4" fmla="*/ 0 w 55151"/>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3"/>
                </a:moveTo>
                <a:cubicBezTo>
                  <a:pt x="0" y="12028"/>
                  <a:pt x="12028" y="0"/>
                  <a:pt x="27576" y="0"/>
                </a:cubicBezTo>
                <a:cubicBezTo>
                  <a:pt x="42830" y="0"/>
                  <a:pt x="55151" y="12028"/>
                  <a:pt x="55151" y="27283"/>
                </a:cubicBezTo>
                <a:cubicBezTo>
                  <a:pt x="55151" y="42830"/>
                  <a:pt x="42830" y="55152"/>
                  <a:pt x="27576" y="55152"/>
                </a:cubicBezTo>
                <a:cubicBezTo>
                  <a:pt x="12028" y="55152"/>
                  <a:pt x="0" y="42830"/>
                  <a:pt x="0" y="27283"/>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40" name="任意多边形: 形状 39"/>
          <p:cNvSpPr/>
          <p:nvPr userDrawn="1">
            <p:custDataLst>
              <p:tags r:id="rId29"/>
            </p:custDataLst>
          </p:nvPr>
        </p:nvSpPr>
        <p:spPr>
          <a:xfrm>
            <a:off x="11510010" y="3285490"/>
            <a:ext cx="46355" cy="46355"/>
          </a:xfrm>
          <a:custGeom>
            <a:avLst/>
            <a:gdLst>
              <a:gd name="connsiteX0" fmla="*/ 0 w 55151"/>
              <a:gd name="connsiteY0" fmla="*/ 27283 h 55151"/>
              <a:gd name="connsiteX1" fmla="*/ 27576 w 55151"/>
              <a:gd name="connsiteY1" fmla="*/ 0 h 55151"/>
              <a:gd name="connsiteX2" fmla="*/ 55151 w 55151"/>
              <a:gd name="connsiteY2" fmla="*/ 27283 h 55151"/>
              <a:gd name="connsiteX3" fmla="*/ 27576 w 55151"/>
              <a:gd name="connsiteY3" fmla="*/ 55152 h 55151"/>
              <a:gd name="connsiteX4" fmla="*/ 0 w 55151"/>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3"/>
                </a:moveTo>
                <a:cubicBezTo>
                  <a:pt x="0" y="12028"/>
                  <a:pt x="12028" y="0"/>
                  <a:pt x="27576" y="0"/>
                </a:cubicBezTo>
                <a:cubicBezTo>
                  <a:pt x="42830" y="0"/>
                  <a:pt x="55151" y="12028"/>
                  <a:pt x="55151" y="27283"/>
                </a:cubicBezTo>
                <a:cubicBezTo>
                  <a:pt x="55151" y="42830"/>
                  <a:pt x="42830" y="55152"/>
                  <a:pt x="27576" y="55152"/>
                </a:cubicBezTo>
                <a:cubicBezTo>
                  <a:pt x="12028" y="55152"/>
                  <a:pt x="0" y="42830"/>
                  <a:pt x="0" y="27283"/>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41" name="任意多边形: 形状 40"/>
          <p:cNvSpPr/>
          <p:nvPr userDrawn="1">
            <p:custDataLst>
              <p:tags r:id="rId30"/>
            </p:custDataLst>
          </p:nvPr>
        </p:nvSpPr>
        <p:spPr>
          <a:xfrm>
            <a:off x="11648440" y="3285490"/>
            <a:ext cx="46355" cy="46355"/>
          </a:xfrm>
          <a:custGeom>
            <a:avLst/>
            <a:gdLst>
              <a:gd name="connsiteX0" fmla="*/ 0 w 55151"/>
              <a:gd name="connsiteY0" fmla="*/ 27283 h 55151"/>
              <a:gd name="connsiteX1" fmla="*/ 27576 w 55151"/>
              <a:gd name="connsiteY1" fmla="*/ 0 h 55151"/>
              <a:gd name="connsiteX2" fmla="*/ 55151 w 55151"/>
              <a:gd name="connsiteY2" fmla="*/ 27283 h 55151"/>
              <a:gd name="connsiteX3" fmla="*/ 27576 w 55151"/>
              <a:gd name="connsiteY3" fmla="*/ 55152 h 55151"/>
              <a:gd name="connsiteX4" fmla="*/ 0 w 55151"/>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3"/>
                </a:moveTo>
                <a:cubicBezTo>
                  <a:pt x="0" y="12028"/>
                  <a:pt x="12028" y="0"/>
                  <a:pt x="27576" y="0"/>
                </a:cubicBezTo>
                <a:cubicBezTo>
                  <a:pt x="42830" y="0"/>
                  <a:pt x="55151" y="12028"/>
                  <a:pt x="55151" y="27283"/>
                </a:cubicBezTo>
                <a:cubicBezTo>
                  <a:pt x="55151" y="42830"/>
                  <a:pt x="42830" y="55152"/>
                  <a:pt x="27576" y="55152"/>
                </a:cubicBezTo>
                <a:cubicBezTo>
                  <a:pt x="12028" y="55152"/>
                  <a:pt x="0" y="42830"/>
                  <a:pt x="0" y="27283"/>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42" name="任意多边形: 形状 41"/>
          <p:cNvSpPr/>
          <p:nvPr userDrawn="1">
            <p:custDataLst>
              <p:tags r:id="rId31"/>
            </p:custDataLst>
          </p:nvPr>
        </p:nvSpPr>
        <p:spPr>
          <a:xfrm>
            <a:off x="0" y="5696299"/>
            <a:ext cx="1161701" cy="1161701"/>
          </a:xfrm>
          <a:custGeom>
            <a:avLst/>
            <a:gdLst>
              <a:gd name="connsiteX0" fmla="*/ 1161702 w 1161701"/>
              <a:gd name="connsiteY0" fmla="*/ 1161702 h 1161701"/>
              <a:gd name="connsiteX1" fmla="*/ 0 w 1161701"/>
              <a:gd name="connsiteY1" fmla="*/ 1161702 h 1161701"/>
              <a:gd name="connsiteX2" fmla="*/ 0 w 1161701"/>
              <a:gd name="connsiteY2" fmla="*/ 0 h 1161701"/>
              <a:gd name="connsiteX3" fmla="*/ 0 w 1161701"/>
              <a:gd name="connsiteY3" fmla="*/ 0 h 1161701"/>
              <a:gd name="connsiteX4" fmla="*/ 1161702 w 1161701"/>
              <a:gd name="connsiteY4" fmla="*/ 1161702 h 1161701"/>
              <a:gd name="connsiteX5" fmla="*/ 1161702 w 1161701"/>
              <a:gd name="connsiteY5" fmla="*/ 1161702 h 1161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61701" h="1161701">
                <a:moveTo>
                  <a:pt x="1161702" y="1161702"/>
                </a:moveTo>
                <a:lnTo>
                  <a:pt x="0" y="1161702"/>
                </a:lnTo>
                <a:lnTo>
                  <a:pt x="0" y="0"/>
                </a:lnTo>
                <a:lnTo>
                  <a:pt x="0" y="0"/>
                </a:lnTo>
                <a:cubicBezTo>
                  <a:pt x="641576" y="0"/>
                  <a:pt x="1161702" y="520126"/>
                  <a:pt x="1161702" y="1161702"/>
                </a:cubicBezTo>
                <a:lnTo>
                  <a:pt x="1161702" y="1161702"/>
                </a:lnTo>
                <a:close/>
              </a:path>
            </a:pathLst>
          </a:custGeom>
          <a:solidFill>
            <a:schemeClr val="accent6"/>
          </a:solidFill>
          <a:ln w="2934" cap="flat">
            <a:noFill/>
            <a:prstDash val="solid"/>
            <a:miter/>
          </a:ln>
        </p:spPr>
        <p:txBody>
          <a:bodyPr rtlCol="0" anchor="ctr"/>
          <a:lstStyle/>
          <a:p>
            <a:endParaRPr lang="zh-CN" altLang="en-US"/>
          </a:p>
        </p:txBody>
      </p:sp>
      <p:cxnSp>
        <p:nvCxnSpPr>
          <p:cNvPr id="44" name="直接连接符 43"/>
          <p:cNvCxnSpPr/>
          <p:nvPr userDrawn="1">
            <p:custDataLst>
              <p:tags r:id="rId32"/>
            </p:custDataLst>
          </p:nvPr>
        </p:nvCxnSpPr>
        <p:spPr>
          <a:xfrm>
            <a:off x="2184400" y="838200"/>
            <a:ext cx="9563100" cy="0"/>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45" name="任意多边形: 形状 44"/>
          <p:cNvSpPr/>
          <p:nvPr userDrawn="1">
            <p:custDataLst>
              <p:tags r:id="rId33"/>
            </p:custDataLst>
          </p:nvPr>
        </p:nvSpPr>
        <p:spPr>
          <a:xfrm>
            <a:off x="9381500" y="6334625"/>
            <a:ext cx="1046117" cy="523058"/>
          </a:xfrm>
          <a:custGeom>
            <a:avLst/>
            <a:gdLst>
              <a:gd name="connsiteX0" fmla="*/ 523059 w 1046117"/>
              <a:gd name="connsiteY0" fmla="*/ 0 h 523058"/>
              <a:gd name="connsiteX1" fmla="*/ 0 w 1046117"/>
              <a:gd name="connsiteY1" fmla="*/ 523059 h 523058"/>
              <a:gd name="connsiteX2" fmla="*/ 1046118 w 1046117"/>
              <a:gd name="connsiteY2" fmla="*/ 523059 h 523058"/>
              <a:gd name="connsiteX3" fmla="*/ 523059 w 1046117"/>
              <a:gd name="connsiteY3" fmla="*/ 0 h 523058"/>
            </a:gdLst>
            <a:ahLst/>
            <a:cxnLst>
              <a:cxn ang="0">
                <a:pos x="connsiteX0" y="connsiteY0"/>
              </a:cxn>
              <a:cxn ang="0">
                <a:pos x="connsiteX1" y="connsiteY1"/>
              </a:cxn>
              <a:cxn ang="0">
                <a:pos x="connsiteX2" y="connsiteY2"/>
              </a:cxn>
              <a:cxn ang="0">
                <a:pos x="connsiteX3" y="connsiteY3"/>
              </a:cxn>
            </a:cxnLst>
            <a:rect l="l" t="t" r="r" b="b"/>
            <a:pathLst>
              <a:path w="1046117" h="523058">
                <a:moveTo>
                  <a:pt x="523059" y="0"/>
                </a:moveTo>
                <a:cubicBezTo>
                  <a:pt x="234100" y="0"/>
                  <a:pt x="0" y="234100"/>
                  <a:pt x="0" y="523059"/>
                </a:cubicBezTo>
                <a:lnTo>
                  <a:pt x="1046118" y="523059"/>
                </a:lnTo>
                <a:cubicBezTo>
                  <a:pt x="1045825" y="234100"/>
                  <a:pt x="811724" y="0"/>
                  <a:pt x="523059" y="0"/>
                </a:cubicBezTo>
                <a:close/>
              </a:path>
            </a:pathLst>
          </a:custGeom>
          <a:solidFill>
            <a:schemeClr val="accent1"/>
          </a:solidFill>
          <a:ln w="2934" cap="flat">
            <a:noFill/>
            <a:prstDash val="solid"/>
            <a:miter/>
          </a:ln>
        </p:spPr>
        <p:txBody>
          <a:bodyPr rtlCol="0" anchor="ctr"/>
          <a:lstStyle/>
          <a:p>
            <a:endParaRPr lang="zh-CN" altLang="en-US"/>
          </a:p>
        </p:txBody>
      </p:sp>
      <p:sp>
        <p:nvSpPr>
          <p:cNvPr id="2" name="标题 1"/>
          <p:cNvSpPr>
            <a:spLocks noGrp="1"/>
          </p:cNvSpPr>
          <p:nvPr>
            <p:ph type="ctrTitle"/>
            <p:custDataLst>
              <p:tags r:id="rId34"/>
            </p:custDataLst>
          </p:nvPr>
        </p:nvSpPr>
        <p:spPr>
          <a:xfrm>
            <a:off x="2225242" y="1100447"/>
            <a:ext cx="7756958" cy="2763596"/>
          </a:xfrm>
        </p:spPr>
        <p:txBody>
          <a:bodyPr anchor="b">
            <a:normAutofit/>
          </a:bodyPr>
          <a:lstStyle>
            <a:lvl1pPr algn="ctr">
              <a:lnSpc>
                <a:spcPct val="100000"/>
              </a:lnSpc>
              <a:defRPr sz="6600"/>
            </a:lvl1pPr>
          </a:lstStyle>
          <a:p>
            <a:r>
              <a:rPr lang="zh-CN" altLang="en-US"/>
              <a:t>单击此处编辑母版标题样式</a:t>
            </a:r>
            <a:endParaRPr lang="zh-CN" altLang="en-US"/>
          </a:p>
        </p:txBody>
      </p:sp>
      <p:sp>
        <p:nvSpPr>
          <p:cNvPr id="4" name="日期占位符 3"/>
          <p:cNvSpPr>
            <a:spLocks noGrp="1"/>
          </p:cNvSpPr>
          <p:nvPr>
            <p:ph type="dt" sz="half" idx="10"/>
            <p:custDataLst>
              <p:tags r:id="rId35"/>
            </p:custDataLst>
          </p:nvPr>
        </p:nvSpPr>
        <p:spPr/>
        <p:txBody>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36"/>
            </p:custDataLst>
          </p:nvPr>
        </p:nvSpPr>
        <p:spPr/>
        <p:txBody>
          <a:bodyPr/>
          <a:lstStyle/>
          <a:p>
            <a:endParaRPr lang="zh-CN" altLang="en-US"/>
          </a:p>
        </p:txBody>
      </p:sp>
      <p:sp>
        <p:nvSpPr>
          <p:cNvPr id="6" name="灯片编号占位符 5"/>
          <p:cNvSpPr>
            <a:spLocks noGrp="1"/>
          </p:cNvSpPr>
          <p:nvPr>
            <p:ph type="sldNum" sz="quarter" idx="12"/>
            <p:custDataLst>
              <p:tags r:id="rId37"/>
            </p:custDataLst>
          </p:nvPr>
        </p:nvSpPr>
        <p:spPr>
          <a:xfrm>
            <a:off x="8610600" y="6356350"/>
            <a:ext cx="2743200" cy="365125"/>
          </a:xfrm>
        </p:spPr>
        <p:txBody>
          <a:bodyPr/>
          <a:lstStyle/>
          <a:p>
            <a:fld id="{BE5F26B5-172A-4DC2-B0B7-181CFC56B87C}" type="slidenum">
              <a:rPr lang="zh-CN" altLang="en-US" smtClean="0"/>
            </a:fld>
            <a:endParaRPr lang="zh-CN" altLang="en-US"/>
          </a:p>
        </p:txBody>
      </p:sp>
      <p:sp>
        <p:nvSpPr>
          <p:cNvPr id="46" name="文本占位符 9"/>
          <p:cNvSpPr>
            <a:spLocks noGrp="1"/>
          </p:cNvSpPr>
          <p:nvPr>
            <p:ph type="body" sz="quarter" idx="18" hasCustomPrompt="1"/>
            <p:custDataLst>
              <p:tags r:id="rId38"/>
            </p:custDataLst>
          </p:nvPr>
        </p:nvSpPr>
        <p:spPr>
          <a:xfrm>
            <a:off x="486770" y="330199"/>
            <a:ext cx="1546568" cy="504000"/>
          </a:xfrm>
        </p:spPr>
        <p:txBody>
          <a:bodyPr anchor="ctr">
            <a:normAutofit/>
          </a:bodyPr>
          <a:lstStyle>
            <a:lvl1pPr marL="0" indent="0">
              <a:lnSpc>
                <a:spcPct val="100000"/>
              </a:lnSpc>
              <a:buNone/>
              <a:defRPr sz="1200" b="1"/>
            </a:lvl1pPr>
          </a:lstStyle>
          <a:p>
            <a:pPr lvl="0"/>
            <a:r>
              <a:rPr lang="zh-CN" altLang="en-US"/>
              <a:t>公司名占位符</a:t>
            </a:r>
            <a:endParaRPr lang="zh-CN" altLang="en-US"/>
          </a:p>
        </p:txBody>
      </p:sp>
      <p:sp>
        <p:nvSpPr>
          <p:cNvPr id="47" name="文本占位符 23"/>
          <p:cNvSpPr>
            <a:spLocks noGrp="1"/>
          </p:cNvSpPr>
          <p:nvPr>
            <p:ph type="body" sz="quarter" idx="19" hasCustomPrompt="1"/>
            <p:custDataLst>
              <p:tags r:id="rId39"/>
            </p:custDataLst>
          </p:nvPr>
        </p:nvSpPr>
        <p:spPr>
          <a:xfrm>
            <a:off x="4781641" y="4205797"/>
            <a:ext cx="2743200" cy="504000"/>
          </a:xfrm>
          <a:prstGeom prst="roundRect">
            <a:avLst>
              <a:gd name="adj" fmla="val 50000"/>
            </a:avLst>
          </a:prstGeom>
          <a:noFill/>
          <a:ln>
            <a:solidFill>
              <a:schemeClr val="accent1"/>
            </a:solidFill>
          </a:ln>
        </p:spPr>
        <p:txBody>
          <a:bodyPr anchor="ctr">
            <a:normAutofit/>
          </a:bodyPr>
          <a:lstStyle>
            <a:lvl1pPr marL="0" indent="0" algn="ctr">
              <a:lnSpc>
                <a:spcPct val="100000"/>
              </a:lnSpc>
              <a:buNone/>
              <a:defRPr sz="1400" b="1">
                <a:solidFill>
                  <a:schemeClr val="accent6"/>
                </a:solidFill>
              </a:defRPr>
            </a:lvl1pPr>
          </a:lstStyle>
          <a:p>
            <a:pPr lvl="0"/>
            <a:r>
              <a:rPr lang="zh-CN" altLang="en-US"/>
              <a:t>署名占位符</a:t>
            </a:r>
            <a:endParaRPr lang="zh-CN" alt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一段文本_1项">
    <p:spTree>
      <p:nvGrpSpPr>
        <p:cNvPr id="1" name=""/>
        <p:cNvGrpSpPr/>
        <p:nvPr/>
      </p:nvGrpSpPr>
      <p:grpSpPr>
        <a:xfrm>
          <a:off x="0" y="0"/>
          <a:ext cx="0" cy="0"/>
          <a:chOff x="0" y="0"/>
          <a:chExt cx="0" cy="0"/>
        </a:xfrm>
      </p:grpSpPr>
      <p:sp>
        <p:nvSpPr>
          <p:cNvPr id="6" name="标题 5"/>
          <p:cNvSpPr>
            <a:spLocks noGrp="1"/>
          </p:cNvSpPr>
          <p:nvPr>
            <p:ph type="ctrTitle" idx="16385" hasCustomPrompt="1"/>
            <p:custDataLst>
              <p:tags r:id="rId2"/>
            </p:custDataLst>
          </p:nvPr>
        </p:nvSpPr>
        <p:spPr>
          <a:xfrm>
            <a:off x="1219200" y="2590800"/>
            <a:ext cx="9753600" cy="609600"/>
          </a:xfrm>
          <a:noFill/>
        </p:spPr>
        <p:txBody>
          <a:bodyPr lIns="0" tIns="0" rIns="0" bIns="0" anchor="t">
            <a:normAutofit/>
          </a:bodyPr>
          <a:lstStyle>
            <a:lvl1pPr marL="0" indent="0" algn="ctr">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7" name="文本占位符 6"/>
          <p:cNvSpPr>
            <a:spLocks noGrp="1"/>
          </p:cNvSpPr>
          <p:nvPr>
            <p:ph type="body" idx="16386" hasCustomPrompt="1"/>
            <p:custDataLst>
              <p:tags r:id="rId3"/>
            </p:custDataLst>
          </p:nvPr>
        </p:nvSpPr>
        <p:spPr>
          <a:xfrm>
            <a:off x="1219200" y="3352800"/>
            <a:ext cx="9753600" cy="9144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内容占位符 2"/>
          <p:cNvSpPr>
            <a:spLocks noGrp="1"/>
          </p:cNvSpPr>
          <p:nvPr>
            <p:ph idx="1"/>
            <p:custDataLst>
              <p:tags r:id="rId3"/>
            </p:custDataLst>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custDataLst>
              <p:tags r:id="rId4"/>
            </p:custDataLst>
          </p:nvPr>
        </p:nvSpPr>
        <p:spPr/>
        <p:txBody>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BE5F26B5-172A-4DC2-B0B7-181CFC56B87C}" type="slidenum">
              <a:rPr lang="zh-CN" altLang="en-US" smtClean="0"/>
            </a:fld>
            <a:endParaRPr lang="zh-CN" alt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custDataLst>
              <p:tags r:id="rId2"/>
            </p:custDataLst>
          </p:nvPr>
        </p:nvSpPr>
        <p:spPr>
          <a:xfrm>
            <a:off x="1756946" y="1104900"/>
            <a:ext cx="8376514" cy="3120504"/>
          </a:xfrm>
        </p:spPr>
        <p:txBody>
          <a:bodyPr anchor="b"/>
          <a:lstStyle>
            <a:lvl1pPr algn="ctr">
              <a:lnSpc>
                <a:spcPct val="110000"/>
              </a:lnSpc>
              <a:defRPr sz="2800"/>
            </a:lvl1pPr>
          </a:lstStyle>
          <a:p>
            <a:r>
              <a:rPr lang="en-US"/>
              <a:t>Click to edit Master title style</a:t>
            </a:r>
            <a:endParaRPr lang="en-US"/>
          </a:p>
        </p:txBody>
      </p:sp>
      <p:sp>
        <p:nvSpPr>
          <p:cNvPr id="3" name="Subtitle 2"/>
          <p:cNvSpPr>
            <a:spLocks noGrp="1"/>
          </p:cNvSpPr>
          <p:nvPr>
            <p:ph type="subTitle" idx="1"/>
            <p:custDataLst>
              <p:tags r:id="rId3"/>
            </p:custDataLst>
          </p:nvPr>
        </p:nvSpPr>
        <p:spPr>
          <a:xfrm>
            <a:off x="2908039" y="4442385"/>
            <a:ext cx="6074328" cy="984023"/>
          </a:xfrm>
        </p:spPr>
        <p:txBody>
          <a:bodyPr>
            <a:normAutofit/>
          </a:bodyPr>
          <a:lstStyle>
            <a:lvl1pPr marL="0" indent="0" algn="ctr">
              <a:lnSpc>
                <a:spcPct val="100000"/>
              </a:lnSpc>
              <a:buNone/>
              <a:defRPr sz="2000" i="0" spc="160" baseline="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a:p>
        </p:txBody>
      </p:sp>
      <p:sp>
        <p:nvSpPr>
          <p:cNvPr id="4" name="Date Placeholder 3"/>
          <p:cNvSpPr>
            <a:spLocks noGrp="1"/>
          </p:cNvSpPr>
          <p:nvPr>
            <p:ph type="dt" sz="half" idx="10"/>
            <p:custDataLst>
              <p:tags r:id="rId4"/>
            </p:custDataLst>
          </p:nvPr>
        </p:nvSpPr>
        <p:spPr/>
        <p:txBody>
          <a:bodyPr/>
          <a:lstStyle/>
          <a:p>
            <a:fld id="{91F9259A-1FE3-4FF9-8A07-BDD8177164ED}" type="datetime4">
              <a:rPr lang="en-US" smtClean="0"/>
            </a:fld>
            <a:endParaRPr lang="en-US"/>
          </a:p>
        </p:txBody>
      </p:sp>
      <p:sp>
        <p:nvSpPr>
          <p:cNvPr id="5" name="Footer Placeholder 4"/>
          <p:cNvSpPr>
            <a:spLocks noGrp="1"/>
          </p:cNvSpPr>
          <p:nvPr>
            <p:ph type="ftr" sz="quarter" idx="11"/>
            <p:custDataLst>
              <p:tags r:id="rId5"/>
            </p:custDataLst>
          </p:nvPr>
        </p:nvSpPr>
        <p:spPr/>
        <p:txBody>
          <a:bodyPr/>
          <a:lstStyle/>
          <a:p>
            <a:endParaRPr lang="en-US"/>
          </a:p>
        </p:txBody>
      </p:sp>
      <p:sp>
        <p:nvSpPr>
          <p:cNvPr id="6" name="Slide Number Placeholder 5"/>
          <p:cNvSpPr>
            <a:spLocks noGrp="1"/>
          </p:cNvSpPr>
          <p:nvPr>
            <p:ph type="sldNum" sz="quarter" idx="12"/>
            <p:custDataLst>
              <p:tags r:id="rId6"/>
            </p:custDataLst>
          </p:nvPr>
        </p:nvSpPr>
        <p:spPr/>
        <p:txBody>
          <a:bodyPr/>
          <a:lstStyle/>
          <a:p>
            <a:fld id="{9D4AEF59-F28E-467C-9EA3-92D1CFAD475A}" type="slidenum">
              <a:rPr lang="en-US" smtClean="0"/>
            </a:fld>
            <a:endParaRPr lang="en-US"/>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
    <p:spTree>
      <p:nvGrpSpPr>
        <p:cNvPr id="1" name=""/>
        <p:cNvGrpSpPr/>
        <p:nvPr/>
      </p:nvGrpSpPr>
      <p:grpSpPr>
        <a:xfrm>
          <a:off x="0" y="0"/>
          <a:ext cx="0" cy="0"/>
          <a:chOff x="0" y="0"/>
          <a:chExt cx="0" cy="0"/>
        </a:xfrm>
      </p:grpSpPr>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pic>
        <p:nvPicPr>
          <p:cNvPr id="8" name="VCG41N1266076819"/>
          <p:cNvPicPr>
            <a:picLocks noChangeAspect="1"/>
          </p:cNvPicPr>
          <p:nvPr userDrawn="1">
            <p:custDataLst>
              <p:tags r:id="rId2"/>
            </p:custDataLst>
          </p:nvPr>
        </p:nvPicPr>
        <p:blipFill>
          <a:blip r:embed="rId3"/>
          <a:stretch>
            <a:fillRect/>
          </a:stretch>
        </p:blipFill>
        <p:spPr>
          <a:xfrm>
            <a:off x="313764" y="0"/>
            <a:ext cx="1888015" cy="3047113"/>
          </a:xfrm>
          <a:prstGeom prst="rect">
            <a:avLst/>
          </a:prstGeom>
        </p:spPr>
      </p:pic>
      <p:cxnSp>
        <p:nvCxnSpPr>
          <p:cNvPr id="9" name="直接连接符 8"/>
          <p:cNvCxnSpPr/>
          <p:nvPr userDrawn="1">
            <p:custDataLst>
              <p:tags r:id="rId4"/>
            </p:custDataLst>
          </p:nvPr>
        </p:nvCxnSpPr>
        <p:spPr>
          <a:xfrm>
            <a:off x="558800" y="6527800"/>
            <a:ext cx="9563100" cy="0"/>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1" name="任意多边形: 形状 10"/>
          <p:cNvSpPr/>
          <p:nvPr userDrawn="1">
            <p:custDataLst>
              <p:tags r:id="rId5"/>
            </p:custDataLst>
          </p:nvPr>
        </p:nvSpPr>
        <p:spPr>
          <a:xfrm>
            <a:off x="9924197" y="4948805"/>
            <a:ext cx="1886803" cy="1911735"/>
          </a:xfrm>
          <a:custGeom>
            <a:avLst/>
            <a:gdLst>
              <a:gd name="connsiteX0" fmla="*/ 1924435 w 1924435"/>
              <a:gd name="connsiteY0" fmla="*/ 1924435 h 1924435"/>
              <a:gd name="connsiteX1" fmla="*/ 0 w 1924435"/>
              <a:gd name="connsiteY1" fmla="*/ 1924435 h 1924435"/>
              <a:gd name="connsiteX2" fmla="*/ 0 w 1924435"/>
              <a:gd name="connsiteY2" fmla="*/ 962218 h 1924435"/>
              <a:gd name="connsiteX3" fmla="*/ 962218 w 1924435"/>
              <a:gd name="connsiteY3" fmla="*/ 0 h 1924435"/>
              <a:gd name="connsiteX4" fmla="*/ 962218 w 1924435"/>
              <a:gd name="connsiteY4" fmla="*/ 0 h 1924435"/>
              <a:gd name="connsiteX5" fmla="*/ 1924435 w 1924435"/>
              <a:gd name="connsiteY5" fmla="*/ 962218 h 1924435"/>
              <a:gd name="connsiteX6" fmla="*/ 1924435 w 1924435"/>
              <a:gd name="connsiteY6" fmla="*/ 1924435 h 1924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24434" h="1924434">
                <a:moveTo>
                  <a:pt x="1924435" y="1924435"/>
                </a:moveTo>
                <a:lnTo>
                  <a:pt x="0" y="1924435"/>
                </a:lnTo>
                <a:lnTo>
                  <a:pt x="0" y="962218"/>
                </a:lnTo>
                <a:cubicBezTo>
                  <a:pt x="0" y="430944"/>
                  <a:pt x="430944" y="0"/>
                  <a:pt x="962218" y="0"/>
                </a:cubicBezTo>
                <a:lnTo>
                  <a:pt x="962218" y="0"/>
                </a:lnTo>
                <a:cubicBezTo>
                  <a:pt x="1493491" y="0"/>
                  <a:pt x="1924435" y="430944"/>
                  <a:pt x="1924435" y="962218"/>
                </a:cubicBezTo>
                <a:lnTo>
                  <a:pt x="1924435" y="1924435"/>
                </a:ln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12" name="任意多边形: 形状 11"/>
          <p:cNvSpPr/>
          <p:nvPr userDrawn="1">
            <p:custDataLst>
              <p:tags r:id="rId6"/>
            </p:custDataLst>
          </p:nvPr>
        </p:nvSpPr>
        <p:spPr>
          <a:xfrm>
            <a:off x="0" y="5696299"/>
            <a:ext cx="1161701" cy="1161701"/>
          </a:xfrm>
          <a:custGeom>
            <a:avLst/>
            <a:gdLst>
              <a:gd name="connsiteX0" fmla="*/ 1161702 w 1161701"/>
              <a:gd name="connsiteY0" fmla="*/ 1161702 h 1161701"/>
              <a:gd name="connsiteX1" fmla="*/ 0 w 1161701"/>
              <a:gd name="connsiteY1" fmla="*/ 1161702 h 1161701"/>
              <a:gd name="connsiteX2" fmla="*/ 0 w 1161701"/>
              <a:gd name="connsiteY2" fmla="*/ 0 h 1161701"/>
              <a:gd name="connsiteX3" fmla="*/ 0 w 1161701"/>
              <a:gd name="connsiteY3" fmla="*/ 0 h 1161701"/>
              <a:gd name="connsiteX4" fmla="*/ 1161702 w 1161701"/>
              <a:gd name="connsiteY4" fmla="*/ 1161702 h 1161701"/>
              <a:gd name="connsiteX5" fmla="*/ 1161702 w 1161701"/>
              <a:gd name="connsiteY5" fmla="*/ 1161702 h 1161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61701" h="1161701">
                <a:moveTo>
                  <a:pt x="1161702" y="1161702"/>
                </a:moveTo>
                <a:lnTo>
                  <a:pt x="0" y="1161702"/>
                </a:lnTo>
                <a:lnTo>
                  <a:pt x="0" y="0"/>
                </a:lnTo>
                <a:lnTo>
                  <a:pt x="0" y="0"/>
                </a:lnTo>
                <a:cubicBezTo>
                  <a:pt x="641576" y="0"/>
                  <a:pt x="1161702" y="520126"/>
                  <a:pt x="1161702" y="1161702"/>
                </a:cubicBezTo>
                <a:lnTo>
                  <a:pt x="1161702" y="1161702"/>
                </a:lnTo>
                <a:close/>
              </a:path>
            </a:pathLst>
          </a:custGeom>
          <a:solidFill>
            <a:schemeClr val="accent6"/>
          </a:solidFill>
          <a:ln w="2934" cap="flat">
            <a:noFill/>
            <a:prstDash val="solid"/>
            <a:miter/>
          </a:ln>
        </p:spPr>
        <p:txBody>
          <a:bodyPr rtlCol="0" anchor="ctr"/>
          <a:lstStyle/>
          <a:p>
            <a:endParaRPr lang="zh-CN" altLang="en-US"/>
          </a:p>
        </p:txBody>
      </p:sp>
      <p:sp>
        <p:nvSpPr>
          <p:cNvPr id="13" name="任意多边形: 形状 12"/>
          <p:cNvSpPr/>
          <p:nvPr userDrawn="1">
            <p:custDataLst>
              <p:tags r:id="rId7"/>
            </p:custDataLst>
          </p:nvPr>
        </p:nvSpPr>
        <p:spPr>
          <a:xfrm>
            <a:off x="866592" y="4689266"/>
            <a:ext cx="1515694" cy="757847"/>
          </a:xfrm>
          <a:custGeom>
            <a:avLst/>
            <a:gdLst>
              <a:gd name="connsiteX0" fmla="*/ 938749 w 1877497"/>
              <a:gd name="connsiteY0" fmla="*/ 938749 h 938748"/>
              <a:gd name="connsiteX1" fmla="*/ 1877498 w 1877497"/>
              <a:gd name="connsiteY1" fmla="*/ 0 h 938748"/>
              <a:gd name="connsiteX2" fmla="*/ 0 w 1877497"/>
              <a:gd name="connsiteY2" fmla="*/ 0 h 938748"/>
              <a:gd name="connsiteX3" fmla="*/ 938749 w 1877497"/>
              <a:gd name="connsiteY3" fmla="*/ 938749 h 938748"/>
            </a:gdLst>
            <a:ahLst/>
            <a:cxnLst>
              <a:cxn ang="0">
                <a:pos x="connsiteX0" y="connsiteY0"/>
              </a:cxn>
              <a:cxn ang="0">
                <a:pos x="connsiteX1" y="connsiteY1"/>
              </a:cxn>
              <a:cxn ang="0">
                <a:pos x="connsiteX2" y="connsiteY2"/>
              </a:cxn>
              <a:cxn ang="0">
                <a:pos x="connsiteX3" y="connsiteY3"/>
              </a:cxn>
            </a:cxnLst>
            <a:rect l="l" t="t" r="r" b="b"/>
            <a:pathLst>
              <a:path w="1877497" h="938748">
                <a:moveTo>
                  <a:pt x="938749" y="938749"/>
                </a:moveTo>
                <a:cubicBezTo>
                  <a:pt x="1457114" y="938749"/>
                  <a:pt x="1877498" y="518366"/>
                  <a:pt x="1877498" y="0"/>
                </a:cubicBezTo>
                <a:lnTo>
                  <a:pt x="0" y="0"/>
                </a:lnTo>
                <a:cubicBezTo>
                  <a:pt x="0" y="518366"/>
                  <a:pt x="420383" y="938749"/>
                  <a:pt x="938749" y="938749"/>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16" name="任意多边形: 形状 15"/>
          <p:cNvSpPr/>
          <p:nvPr userDrawn="1">
            <p:custDataLst>
              <p:tags r:id="rId8"/>
            </p:custDataLst>
          </p:nvPr>
        </p:nvSpPr>
        <p:spPr>
          <a:xfrm>
            <a:off x="762000" y="4178300"/>
            <a:ext cx="46355" cy="46355"/>
          </a:xfrm>
          <a:custGeom>
            <a:avLst/>
            <a:gdLst>
              <a:gd name="connsiteX0" fmla="*/ 0 w 55151"/>
              <a:gd name="connsiteY0" fmla="*/ 27282 h 55151"/>
              <a:gd name="connsiteX1" fmla="*/ 27576 w 55151"/>
              <a:gd name="connsiteY1" fmla="*/ 0 h 55151"/>
              <a:gd name="connsiteX2" fmla="*/ 55152 w 55151"/>
              <a:gd name="connsiteY2" fmla="*/ 27282 h 55151"/>
              <a:gd name="connsiteX3" fmla="*/ 27576 w 55151"/>
              <a:gd name="connsiteY3" fmla="*/ 55151 h 55151"/>
              <a:gd name="connsiteX4" fmla="*/ 0 w 55151"/>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2"/>
                </a:moveTo>
                <a:cubicBezTo>
                  <a:pt x="0" y="12028"/>
                  <a:pt x="12028" y="0"/>
                  <a:pt x="27576" y="0"/>
                </a:cubicBezTo>
                <a:cubicBezTo>
                  <a:pt x="42830" y="0"/>
                  <a:pt x="55152" y="12028"/>
                  <a:pt x="55152" y="27282"/>
                </a:cubicBezTo>
                <a:cubicBezTo>
                  <a:pt x="55152" y="42830"/>
                  <a:pt x="42830" y="55151"/>
                  <a:pt x="27576" y="55151"/>
                </a:cubicBezTo>
                <a:cubicBezTo>
                  <a:pt x="12028" y="55151"/>
                  <a:pt x="0" y="42830"/>
                  <a:pt x="0" y="27282"/>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17" name="任意多边形: 形状 16"/>
          <p:cNvSpPr/>
          <p:nvPr userDrawn="1">
            <p:custDataLst>
              <p:tags r:id="rId9"/>
            </p:custDataLst>
          </p:nvPr>
        </p:nvSpPr>
        <p:spPr>
          <a:xfrm>
            <a:off x="900430" y="4178300"/>
            <a:ext cx="46355" cy="46355"/>
          </a:xfrm>
          <a:custGeom>
            <a:avLst/>
            <a:gdLst>
              <a:gd name="connsiteX0" fmla="*/ 0 w 55151"/>
              <a:gd name="connsiteY0" fmla="*/ 27282 h 55151"/>
              <a:gd name="connsiteX1" fmla="*/ 27576 w 55151"/>
              <a:gd name="connsiteY1" fmla="*/ 0 h 55151"/>
              <a:gd name="connsiteX2" fmla="*/ 55152 w 55151"/>
              <a:gd name="connsiteY2" fmla="*/ 27282 h 55151"/>
              <a:gd name="connsiteX3" fmla="*/ 27576 w 55151"/>
              <a:gd name="connsiteY3" fmla="*/ 55151 h 55151"/>
              <a:gd name="connsiteX4" fmla="*/ 0 w 55151"/>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2"/>
                </a:moveTo>
                <a:cubicBezTo>
                  <a:pt x="0" y="12028"/>
                  <a:pt x="12028" y="0"/>
                  <a:pt x="27576" y="0"/>
                </a:cubicBezTo>
                <a:cubicBezTo>
                  <a:pt x="42830" y="0"/>
                  <a:pt x="55152" y="12028"/>
                  <a:pt x="55152" y="27282"/>
                </a:cubicBezTo>
                <a:cubicBezTo>
                  <a:pt x="55152" y="42830"/>
                  <a:pt x="42830" y="55151"/>
                  <a:pt x="27576" y="55151"/>
                </a:cubicBezTo>
                <a:cubicBezTo>
                  <a:pt x="12028" y="55151"/>
                  <a:pt x="0" y="42830"/>
                  <a:pt x="0" y="27282"/>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19" name="任意多边形: 形状 18"/>
          <p:cNvSpPr/>
          <p:nvPr userDrawn="1">
            <p:custDataLst>
              <p:tags r:id="rId10"/>
            </p:custDataLst>
          </p:nvPr>
        </p:nvSpPr>
        <p:spPr>
          <a:xfrm>
            <a:off x="1038225" y="4178300"/>
            <a:ext cx="46355" cy="46355"/>
          </a:xfrm>
          <a:custGeom>
            <a:avLst/>
            <a:gdLst>
              <a:gd name="connsiteX0" fmla="*/ 0 w 55151"/>
              <a:gd name="connsiteY0" fmla="*/ 27282 h 55151"/>
              <a:gd name="connsiteX1" fmla="*/ 27576 w 55151"/>
              <a:gd name="connsiteY1" fmla="*/ 0 h 55151"/>
              <a:gd name="connsiteX2" fmla="*/ 55151 w 55151"/>
              <a:gd name="connsiteY2" fmla="*/ 27282 h 55151"/>
              <a:gd name="connsiteX3" fmla="*/ 27576 w 55151"/>
              <a:gd name="connsiteY3" fmla="*/ 55151 h 55151"/>
              <a:gd name="connsiteX4" fmla="*/ 0 w 55151"/>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2"/>
                </a:moveTo>
                <a:cubicBezTo>
                  <a:pt x="0" y="12028"/>
                  <a:pt x="12028" y="0"/>
                  <a:pt x="27576" y="0"/>
                </a:cubicBezTo>
                <a:cubicBezTo>
                  <a:pt x="42830" y="0"/>
                  <a:pt x="55151" y="12028"/>
                  <a:pt x="55151" y="27282"/>
                </a:cubicBezTo>
                <a:cubicBezTo>
                  <a:pt x="55151" y="42830"/>
                  <a:pt x="42830" y="55151"/>
                  <a:pt x="27576" y="55151"/>
                </a:cubicBezTo>
                <a:cubicBezTo>
                  <a:pt x="12028" y="55151"/>
                  <a:pt x="0" y="42830"/>
                  <a:pt x="0" y="27282"/>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21" name="任意多边形: 形状 20"/>
          <p:cNvSpPr/>
          <p:nvPr userDrawn="1">
            <p:custDataLst>
              <p:tags r:id="rId11"/>
            </p:custDataLst>
          </p:nvPr>
        </p:nvSpPr>
        <p:spPr>
          <a:xfrm>
            <a:off x="1176655" y="4178300"/>
            <a:ext cx="46355" cy="46355"/>
          </a:xfrm>
          <a:custGeom>
            <a:avLst/>
            <a:gdLst>
              <a:gd name="connsiteX0" fmla="*/ 0 w 55151"/>
              <a:gd name="connsiteY0" fmla="*/ 27282 h 55151"/>
              <a:gd name="connsiteX1" fmla="*/ 27576 w 55151"/>
              <a:gd name="connsiteY1" fmla="*/ 0 h 55151"/>
              <a:gd name="connsiteX2" fmla="*/ 55151 w 55151"/>
              <a:gd name="connsiteY2" fmla="*/ 27282 h 55151"/>
              <a:gd name="connsiteX3" fmla="*/ 27576 w 55151"/>
              <a:gd name="connsiteY3" fmla="*/ 55151 h 55151"/>
              <a:gd name="connsiteX4" fmla="*/ 0 w 55151"/>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2"/>
                </a:moveTo>
                <a:cubicBezTo>
                  <a:pt x="0" y="12028"/>
                  <a:pt x="12028" y="0"/>
                  <a:pt x="27576" y="0"/>
                </a:cubicBezTo>
                <a:cubicBezTo>
                  <a:pt x="42830" y="0"/>
                  <a:pt x="55151" y="12028"/>
                  <a:pt x="55151" y="27282"/>
                </a:cubicBezTo>
                <a:cubicBezTo>
                  <a:pt x="55151" y="42830"/>
                  <a:pt x="42830" y="55151"/>
                  <a:pt x="27576" y="55151"/>
                </a:cubicBezTo>
                <a:cubicBezTo>
                  <a:pt x="12028" y="55151"/>
                  <a:pt x="0" y="42830"/>
                  <a:pt x="0" y="27282"/>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22" name="任意多边形: 形状 21"/>
          <p:cNvSpPr/>
          <p:nvPr userDrawn="1">
            <p:custDataLst>
              <p:tags r:id="rId12"/>
            </p:custDataLst>
          </p:nvPr>
        </p:nvSpPr>
        <p:spPr>
          <a:xfrm>
            <a:off x="1315085" y="4178300"/>
            <a:ext cx="46355" cy="46355"/>
          </a:xfrm>
          <a:custGeom>
            <a:avLst/>
            <a:gdLst>
              <a:gd name="connsiteX0" fmla="*/ 0 w 55151"/>
              <a:gd name="connsiteY0" fmla="*/ 27282 h 55151"/>
              <a:gd name="connsiteX1" fmla="*/ 27576 w 55151"/>
              <a:gd name="connsiteY1" fmla="*/ 0 h 55151"/>
              <a:gd name="connsiteX2" fmla="*/ 55151 w 55151"/>
              <a:gd name="connsiteY2" fmla="*/ 27282 h 55151"/>
              <a:gd name="connsiteX3" fmla="*/ 27576 w 55151"/>
              <a:gd name="connsiteY3" fmla="*/ 55151 h 55151"/>
              <a:gd name="connsiteX4" fmla="*/ 0 w 55151"/>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2"/>
                </a:moveTo>
                <a:cubicBezTo>
                  <a:pt x="0" y="12028"/>
                  <a:pt x="12028" y="0"/>
                  <a:pt x="27576" y="0"/>
                </a:cubicBezTo>
                <a:cubicBezTo>
                  <a:pt x="42830" y="0"/>
                  <a:pt x="55151" y="12028"/>
                  <a:pt x="55151" y="27282"/>
                </a:cubicBezTo>
                <a:cubicBezTo>
                  <a:pt x="55151" y="42830"/>
                  <a:pt x="42830" y="55151"/>
                  <a:pt x="27576" y="55151"/>
                </a:cubicBezTo>
                <a:cubicBezTo>
                  <a:pt x="12028" y="55151"/>
                  <a:pt x="0" y="42830"/>
                  <a:pt x="0" y="27282"/>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23" name="任意多边形: 形状 22"/>
          <p:cNvSpPr/>
          <p:nvPr userDrawn="1">
            <p:custDataLst>
              <p:tags r:id="rId13"/>
            </p:custDataLst>
          </p:nvPr>
        </p:nvSpPr>
        <p:spPr>
          <a:xfrm>
            <a:off x="1453515" y="4178300"/>
            <a:ext cx="46355" cy="46355"/>
          </a:xfrm>
          <a:custGeom>
            <a:avLst/>
            <a:gdLst>
              <a:gd name="connsiteX0" fmla="*/ 0 w 55151"/>
              <a:gd name="connsiteY0" fmla="*/ 27282 h 55151"/>
              <a:gd name="connsiteX1" fmla="*/ 27576 w 55151"/>
              <a:gd name="connsiteY1" fmla="*/ 0 h 55151"/>
              <a:gd name="connsiteX2" fmla="*/ 55151 w 55151"/>
              <a:gd name="connsiteY2" fmla="*/ 27282 h 55151"/>
              <a:gd name="connsiteX3" fmla="*/ 27576 w 55151"/>
              <a:gd name="connsiteY3" fmla="*/ 55151 h 55151"/>
              <a:gd name="connsiteX4" fmla="*/ 0 w 55151"/>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2"/>
                </a:moveTo>
                <a:cubicBezTo>
                  <a:pt x="0" y="12028"/>
                  <a:pt x="12028" y="0"/>
                  <a:pt x="27576" y="0"/>
                </a:cubicBezTo>
                <a:cubicBezTo>
                  <a:pt x="42830" y="0"/>
                  <a:pt x="55151" y="12028"/>
                  <a:pt x="55151" y="27282"/>
                </a:cubicBezTo>
                <a:cubicBezTo>
                  <a:pt x="55151" y="42830"/>
                  <a:pt x="42830" y="55151"/>
                  <a:pt x="27576" y="55151"/>
                </a:cubicBezTo>
                <a:cubicBezTo>
                  <a:pt x="12028" y="55151"/>
                  <a:pt x="0" y="42830"/>
                  <a:pt x="0" y="27282"/>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25" name="任意多边形: 形状 24"/>
          <p:cNvSpPr/>
          <p:nvPr userDrawn="1">
            <p:custDataLst>
              <p:tags r:id="rId14"/>
            </p:custDataLst>
          </p:nvPr>
        </p:nvSpPr>
        <p:spPr>
          <a:xfrm>
            <a:off x="762000" y="4445000"/>
            <a:ext cx="46355" cy="46355"/>
          </a:xfrm>
          <a:custGeom>
            <a:avLst/>
            <a:gdLst>
              <a:gd name="connsiteX0" fmla="*/ 0 w 55151"/>
              <a:gd name="connsiteY0" fmla="*/ 27282 h 55151"/>
              <a:gd name="connsiteX1" fmla="*/ 27576 w 55151"/>
              <a:gd name="connsiteY1" fmla="*/ 0 h 55151"/>
              <a:gd name="connsiteX2" fmla="*/ 55152 w 55151"/>
              <a:gd name="connsiteY2" fmla="*/ 27282 h 55151"/>
              <a:gd name="connsiteX3" fmla="*/ 27576 w 55151"/>
              <a:gd name="connsiteY3" fmla="*/ 55151 h 55151"/>
              <a:gd name="connsiteX4" fmla="*/ 0 w 55151"/>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2"/>
                </a:moveTo>
                <a:cubicBezTo>
                  <a:pt x="0" y="12028"/>
                  <a:pt x="12028" y="0"/>
                  <a:pt x="27576" y="0"/>
                </a:cubicBezTo>
                <a:cubicBezTo>
                  <a:pt x="42830" y="0"/>
                  <a:pt x="55152" y="12028"/>
                  <a:pt x="55152" y="27282"/>
                </a:cubicBezTo>
                <a:cubicBezTo>
                  <a:pt x="55152" y="42830"/>
                  <a:pt x="42830" y="55151"/>
                  <a:pt x="27576" y="55151"/>
                </a:cubicBezTo>
                <a:cubicBezTo>
                  <a:pt x="12028" y="55151"/>
                  <a:pt x="0" y="42830"/>
                  <a:pt x="0" y="27282"/>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26" name="任意多边形: 形状 25"/>
          <p:cNvSpPr/>
          <p:nvPr userDrawn="1">
            <p:custDataLst>
              <p:tags r:id="rId15"/>
            </p:custDataLst>
          </p:nvPr>
        </p:nvSpPr>
        <p:spPr>
          <a:xfrm>
            <a:off x="900430" y="4445000"/>
            <a:ext cx="46355" cy="46355"/>
          </a:xfrm>
          <a:custGeom>
            <a:avLst/>
            <a:gdLst>
              <a:gd name="connsiteX0" fmla="*/ 0 w 55151"/>
              <a:gd name="connsiteY0" fmla="*/ 27282 h 55151"/>
              <a:gd name="connsiteX1" fmla="*/ 27576 w 55151"/>
              <a:gd name="connsiteY1" fmla="*/ 0 h 55151"/>
              <a:gd name="connsiteX2" fmla="*/ 55152 w 55151"/>
              <a:gd name="connsiteY2" fmla="*/ 27282 h 55151"/>
              <a:gd name="connsiteX3" fmla="*/ 27576 w 55151"/>
              <a:gd name="connsiteY3" fmla="*/ 55151 h 55151"/>
              <a:gd name="connsiteX4" fmla="*/ 0 w 55151"/>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2"/>
                </a:moveTo>
                <a:cubicBezTo>
                  <a:pt x="0" y="12028"/>
                  <a:pt x="12028" y="0"/>
                  <a:pt x="27576" y="0"/>
                </a:cubicBezTo>
                <a:cubicBezTo>
                  <a:pt x="42830" y="0"/>
                  <a:pt x="55152" y="12028"/>
                  <a:pt x="55152" y="27282"/>
                </a:cubicBezTo>
                <a:cubicBezTo>
                  <a:pt x="55152" y="42830"/>
                  <a:pt x="42830" y="55151"/>
                  <a:pt x="27576" y="55151"/>
                </a:cubicBezTo>
                <a:cubicBezTo>
                  <a:pt x="12028" y="55151"/>
                  <a:pt x="0" y="42830"/>
                  <a:pt x="0" y="27282"/>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27" name="任意多边形: 形状 26"/>
          <p:cNvSpPr/>
          <p:nvPr userDrawn="1">
            <p:custDataLst>
              <p:tags r:id="rId16"/>
            </p:custDataLst>
          </p:nvPr>
        </p:nvSpPr>
        <p:spPr>
          <a:xfrm>
            <a:off x="1038225" y="4445000"/>
            <a:ext cx="46355" cy="46355"/>
          </a:xfrm>
          <a:custGeom>
            <a:avLst/>
            <a:gdLst>
              <a:gd name="connsiteX0" fmla="*/ 0 w 55151"/>
              <a:gd name="connsiteY0" fmla="*/ 27282 h 55151"/>
              <a:gd name="connsiteX1" fmla="*/ 27576 w 55151"/>
              <a:gd name="connsiteY1" fmla="*/ 0 h 55151"/>
              <a:gd name="connsiteX2" fmla="*/ 55151 w 55151"/>
              <a:gd name="connsiteY2" fmla="*/ 27282 h 55151"/>
              <a:gd name="connsiteX3" fmla="*/ 27576 w 55151"/>
              <a:gd name="connsiteY3" fmla="*/ 55151 h 55151"/>
              <a:gd name="connsiteX4" fmla="*/ 0 w 55151"/>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2"/>
                </a:moveTo>
                <a:cubicBezTo>
                  <a:pt x="0" y="12028"/>
                  <a:pt x="12028" y="0"/>
                  <a:pt x="27576" y="0"/>
                </a:cubicBezTo>
                <a:cubicBezTo>
                  <a:pt x="42830" y="0"/>
                  <a:pt x="55151" y="12028"/>
                  <a:pt x="55151" y="27282"/>
                </a:cubicBezTo>
                <a:cubicBezTo>
                  <a:pt x="55151" y="42830"/>
                  <a:pt x="42830" y="55151"/>
                  <a:pt x="27576" y="55151"/>
                </a:cubicBezTo>
                <a:cubicBezTo>
                  <a:pt x="12028" y="55151"/>
                  <a:pt x="0" y="42830"/>
                  <a:pt x="0" y="27282"/>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28" name="任意多边形: 形状 27"/>
          <p:cNvSpPr/>
          <p:nvPr userDrawn="1">
            <p:custDataLst>
              <p:tags r:id="rId17"/>
            </p:custDataLst>
          </p:nvPr>
        </p:nvSpPr>
        <p:spPr>
          <a:xfrm>
            <a:off x="1176655" y="4445000"/>
            <a:ext cx="46355" cy="46355"/>
          </a:xfrm>
          <a:custGeom>
            <a:avLst/>
            <a:gdLst>
              <a:gd name="connsiteX0" fmla="*/ 0 w 55151"/>
              <a:gd name="connsiteY0" fmla="*/ 27282 h 55151"/>
              <a:gd name="connsiteX1" fmla="*/ 27576 w 55151"/>
              <a:gd name="connsiteY1" fmla="*/ 0 h 55151"/>
              <a:gd name="connsiteX2" fmla="*/ 55151 w 55151"/>
              <a:gd name="connsiteY2" fmla="*/ 27282 h 55151"/>
              <a:gd name="connsiteX3" fmla="*/ 27576 w 55151"/>
              <a:gd name="connsiteY3" fmla="*/ 55151 h 55151"/>
              <a:gd name="connsiteX4" fmla="*/ 0 w 55151"/>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2"/>
                </a:moveTo>
                <a:cubicBezTo>
                  <a:pt x="0" y="12028"/>
                  <a:pt x="12028" y="0"/>
                  <a:pt x="27576" y="0"/>
                </a:cubicBezTo>
                <a:cubicBezTo>
                  <a:pt x="42830" y="0"/>
                  <a:pt x="55151" y="12028"/>
                  <a:pt x="55151" y="27282"/>
                </a:cubicBezTo>
                <a:cubicBezTo>
                  <a:pt x="55151" y="42830"/>
                  <a:pt x="42830" y="55151"/>
                  <a:pt x="27576" y="55151"/>
                </a:cubicBezTo>
                <a:cubicBezTo>
                  <a:pt x="12028" y="55151"/>
                  <a:pt x="0" y="42830"/>
                  <a:pt x="0" y="27282"/>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29" name="任意多边形: 形状 28"/>
          <p:cNvSpPr/>
          <p:nvPr userDrawn="1">
            <p:custDataLst>
              <p:tags r:id="rId18"/>
            </p:custDataLst>
          </p:nvPr>
        </p:nvSpPr>
        <p:spPr>
          <a:xfrm>
            <a:off x="1315085" y="4445000"/>
            <a:ext cx="46355" cy="46355"/>
          </a:xfrm>
          <a:custGeom>
            <a:avLst/>
            <a:gdLst>
              <a:gd name="connsiteX0" fmla="*/ 0 w 55151"/>
              <a:gd name="connsiteY0" fmla="*/ 27282 h 55151"/>
              <a:gd name="connsiteX1" fmla="*/ 27576 w 55151"/>
              <a:gd name="connsiteY1" fmla="*/ 0 h 55151"/>
              <a:gd name="connsiteX2" fmla="*/ 55151 w 55151"/>
              <a:gd name="connsiteY2" fmla="*/ 27282 h 55151"/>
              <a:gd name="connsiteX3" fmla="*/ 27576 w 55151"/>
              <a:gd name="connsiteY3" fmla="*/ 55151 h 55151"/>
              <a:gd name="connsiteX4" fmla="*/ 0 w 55151"/>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2"/>
                </a:moveTo>
                <a:cubicBezTo>
                  <a:pt x="0" y="12028"/>
                  <a:pt x="12028" y="0"/>
                  <a:pt x="27576" y="0"/>
                </a:cubicBezTo>
                <a:cubicBezTo>
                  <a:pt x="42830" y="0"/>
                  <a:pt x="55151" y="12028"/>
                  <a:pt x="55151" y="27282"/>
                </a:cubicBezTo>
                <a:cubicBezTo>
                  <a:pt x="55151" y="42830"/>
                  <a:pt x="42830" y="55151"/>
                  <a:pt x="27576" y="55151"/>
                </a:cubicBezTo>
                <a:cubicBezTo>
                  <a:pt x="12028" y="55151"/>
                  <a:pt x="0" y="42830"/>
                  <a:pt x="0" y="27282"/>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30" name="任意多边形: 形状 29"/>
          <p:cNvSpPr/>
          <p:nvPr userDrawn="1">
            <p:custDataLst>
              <p:tags r:id="rId19"/>
            </p:custDataLst>
          </p:nvPr>
        </p:nvSpPr>
        <p:spPr>
          <a:xfrm>
            <a:off x="1453515" y="4445000"/>
            <a:ext cx="46355" cy="46355"/>
          </a:xfrm>
          <a:custGeom>
            <a:avLst/>
            <a:gdLst>
              <a:gd name="connsiteX0" fmla="*/ 0 w 55151"/>
              <a:gd name="connsiteY0" fmla="*/ 27282 h 55151"/>
              <a:gd name="connsiteX1" fmla="*/ 27576 w 55151"/>
              <a:gd name="connsiteY1" fmla="*/ 0 h 55151"/>
              <a:gd name="connsiteX2" fmla="*/ 55151 w 55151"/>
              <a:gd name="connsiteY2" fmla="*/ 27282 h 55151"/>
              <a:gd name="connsiteX3" fmla="*/ 27576 w 55151"/>
              <a:gd name="connsiteY3" fmla="*/ 55151 h 55151"/>
              <a:gd name="connsiteX4" fmla="*/ 0 w 55151"/>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2"/>
                </a:moveTo>
                <a:cubicBezTo>
                  <a:pt x="0" y="12028"/>
                  <a:pt x="12028" y="0"/>
                  <a:pt x="27576" y="0"/>
                </a:cubicBezTo>
                <a:cubicBezTo>
                  <a:pt x="42830" y="0"/>
                  <a:pt x="55151" y="12028"/>
                  <a:pt x="55151" y="27282"/>
                </a:cubicBezTo>
                <a:cubicBezTo>
                  <a:pt x="55151" y="42830"/>
                  <a:pt x="42830" y="55151"/>
                  <a:pt x="27576" y="55151"/>
                </a:cubicBezTo>
                <a:cubicBezTo>
                  <a:pt x="12028" y="55151"/>
                  <a:pt x="0" y="42830"/>
                  <a:pt x="0" y="27282"/>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31" name="任意多边形: 形状 30"/>
          <p:cNvSpPr/>
          <p:nvPr userDrawn="1">
            <p:custDataLst>
              <p:tags r:id="rId20"/>
            </p:custDataLst>
          </p:nvPr>
        </p:nvSpPr>
        <p:spPr>
          <a:xfrm>
            <a:off x="762000" y="4711065"/>
            <a:ext cx="46355" cy="46355"/>
          </a:xfrm>
          <a:custGeom>
            <a:avLst/>
            <a:gdLst>
              <a:gd name="connsiteX0" fmla="*/ 0 w 55151"/>
              <a:gd name="connsiteY0" fmla="*/ 27283 h 55151"/>
              <a:gd name="connsiteX1" fmla="*/ 27576 w 55151"/>
              <a:gd name="connsiteY1" fmla="*/ 0 h 55151"/>
              <a:gd name="connsiteX2" fmla="*/ 55152 w 55151"/>
              <a:gd name="connsiteY2" fmla="*/ 27283 h 55151"/>
              <a:gd name="connsiteX3" fmla="*/ 27576 w 55151"/>
              <a:gd name="connsiteY3" fmla="*/ 55152 h 55151"/>
              <a:gd name="connsiteX4" fmla="*/ 0 w 55151"/>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3"/>
                </a:moveTo>
                <a:cubicBezTo>
                  <a:pt x="0" y="12028"/>
                  <a:pt x="12028" y="0"/>
                  <a:pt x="27576" y="0"/>
                </a:cubicBezTo>
                <a:cubicBezTo>
                  <a:pt x="42830" y="0"/>
                  <a:pt x="55152" y="12028"/>
                  <a:pt x="55152" y="27283"/>
                </a:cubicBezTo>
                <a:cubicBezTo>
                  <a:pt x="55152" y="42831"/>
                  <a:pt x="42830" y="55152"/>
                  <a:pt x="27576" y="55152"/>
                </a:cubicBezTo>
                <a:cubicBezTo>
                  <a:pt x="12028" y="55152"/>
                  <a:pt x="0" y="42831"/>
                  <a:pt x="0" y="27283"/>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32" name="任意多边形: 形状 31"/>
          <p:cNvSpPr/>
          <p:nvPr userDrawn="1">
            <p:custDataLst>
              <p:tags r:id="rId21"/>
            </p:custDataLst>
          </p:nvPr>
        </p:nvSpPr>
        <p:spPr>
          <a:xfrm>
            <a:off x="900430" y="4711065"/>
            <a:ext cx="46355" cy="46355"/>
          </a:xfrm>
          <a:custGeom>
            <a:avLst/>
            <a:gdLst>
              <a:gd name="connsiteX0" fmla="*/ 0 w 55151"/>
              <a:gd name="connsiteY0" fmla="*/ 27283 h 55151"/>
              <a:gd name="connsiteX1" fmla="*/ 27576 w 55151"/>
              <a:gd name="connsiteY1" fmla="*/ 0 h 55151"/>
              <a:gd name="connsiteX2" fmla="*/ 55152 w 55151"/>
              <a:gd name="connsiteY2" fmla="*/ 27283 h 55151"/>
              <a:gd name="connsiteX3" fmla="*/ 27576 w 55151"/>
              <a:gd name="connsiteY3" fmla="*/ 55152 h 55151"/>
              <a:gd name="connsiteX4" fmla="*/ 0 w 55151"/>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3"/>
                </a:moveTo>
                <a:cubicBezTo>
                  <a:pt x="0" y="12028"/>
                  <a:pt x="12028" y="0"/>
                  <a:pt x="27576" y="0"/>
                </a:cubicBezTo>
                <a:cubicBezTo>
                  <a:pt x="42830" y="0"/>
                  <a:pt x="55152" y="12028"/>
                  <a:pt x="55152" y="27283"/>
                </a:cubicBezTo>
                <a:cubicBezTo>
                  <a:pt x="55152" y="42831"/>
                  <a:pt x="42830" y="55152"/>
                  <a:pt x="27576" y="55152"/>
                </a:cubicBezTo>
                <a:cubicBezTo>
                  <a:pt x="12028" y="55152"/>
                  <a:pt x="0" y="42831"/>
                  <a:pt x="0" y="27283"/>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33" name="任意多边形: 形状 32"/>
          <p:cNvSpPr/>
          <p:nvPr userDrawn="1">
            <p:custDataLst>
              <p:tags r:id="rId22"/>
            </p:custDataLst>
          </p:nvPr>
        </p:nvSpPr>
        <p:spPr>
          <a:xfrm>
            <a:off x="1038225" y="4711065"/>
            <a:ext cx="46355" cy="46355"/>
          </a:xfrm>
          <a:custGeom>
            <a:avLst/>
            <a:gdLst>
              <a:gd name="connsiteX0" fmla="*/ 0 w 55151"/>
              <a:gd name="connsiteY0" fmla="*/ 27283 h 55151"/>
              <a:gd name="connsiteX1" fmla="*/ 27576 w 55151"/>
              <a:gd name="connsiteY1" fmla="*/ 0 h 55151"/>
              <a:gd name="connsiteX2" fmla="*/ 55151 w 55151"/>
              <a:gd name="connsiteY2" fmla="*/ 27283 h 55151"/>
              <a:gd name="connsiteX3" fmla="*/ 27576 w 55151"/>
              <a:gd name="connsiteY3" fmla="*/ 55152 h 55151"/>
              <a:gd name="connsiteX4" fmla="*/ 0 w 55151"/>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3"/>
                </a:moveTo>
                <a:cubicBezTo>
                  <a:pt x="0" y="12028"/>
                  <a:pt x="12028" y="0"/>
                  <a:pt x="27576" y="0"/>
                </a:cubicBezTo>
                <a:cubicBezTo>
                  <a:pt x="42830" y="0"/>
                  <a:pt x="55151" y="12028"/>
                  <a:pt x="55151" y="27283"/>
                </a:cubicBezTo>
                <a:cubicBezTo>
                  <a:pt x="55151" y="42831"/>
                  <a:pt x="42830" y="55152"/>
                  <a:pt x="27576" y="55152"/>
                </a:cubicBezTo>
                <a:cubicBezTo>
                  <a:pt x="12028" y="55152"/>
                  <a:pt x="0" y="42831"/>
                  <a:pt x="0" y="27283"/>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34" name="任意多边形: 形状 33"/>
          <p:cNvSpPr/>
          <p:nvPr userDrawn="1">
            <p:custDataLst>
              <p:tags r:id="rId23"/>
            </p:custDataLst>
          </p:nvPr>
        </p:nvSpPr>
        <p:spPr>
          <a:xfrm>
            <a:off x="1176655" y="4711065"/>
            <a:ext cx="46355" cy="46355"/>
          </a:xfrm>
          <a:custGeom>
            <a:avLst/>
            <a:gdLst>
              <a:gd name="connsiteX0" fmla="*/ 0 w 55151"/>
              <a:gd name="connsiteY0" fmla="*/ 27283 h 55151"/>
              <a:gd name="connsiteX1" fmla="*/ 27576 w 55151"/>
              <a:gd name="connsiteY1" fmla="*/ 0 h 55151"/>
              <a:gd name="connsiteX2" fmla="*/ 55151 w 55151"/>
              <a:gd name="connsiteY2" fmla="*/ 27283 h 55151"/>
              <a:gd name="connsiteX3" fmla="*/ 27576 w 55151"/>
              <a:gd name="connsiteY3" fmla="*/ 55152 h 55151"/>
              <a:gd name="connsiteX4" fmla="*/ 0 w 55151"/>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3"/>
                </a:moveTo>
                <a:cubicBezTo>
                  <a:pt x="0" y="12028"/>
                  <a:pt x="12028" y="0"/>
                  <a:pt x="27576" y="0"/>
                </a:cubicBezTo>
                <a:cubicBezTo>
                  <a:pt x="42830" y="0"/>
                  <a:pt x="55151" y="12028"/>
                  <a:pt x="55151" y="27283"/>
                </a:cubicBezTo>
                <a:cubicBezTo>
                  <a:pt x="55151" y="42831"/>
                  <a:pt x="42830" y="55152"/>
                  <a:pt x="27576" y="55152"/>
                </a:cubicBezTo>
                <a:cubicBezTo>
                  <a:pt x="12028" y="55152"/>
                  <a:pt x="0" y="42831"/>
                  <a:pt x="0" y="27283"/>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35" name="任意多边形: 形状 34"/>
          <p:cNvSpPr/>
          <p:nvPr userDrawn="1">
            <p:custDataLst>
              <p:tags r:id="rId24"/>
            </p:custDataLst>
          </p:nvPr>
        </p:nvSpPr>
        <p:spPr>
          <a:xfrm>
            <a:off x="1315085" y="4711065"/>
            <a:ext cx="46355" cy="46355"/>
          </a:xfrm>
          <a:custGeom>
            <a:avLst/>
            <a:gdLst>
              <a:gd name="connsiteX0" fmla="*/ 0 w 55151"/>
              <a:gd name="connsiteY0" fmla="*/ 27283 h 55151"/>
              <a:gd name="connsiteX1" fmla="*/ 27576 w 55151"/>
              <a:gd name="connsiteY1" fmla="*/ 0 h 55151"/>
              <a:gd name="connsiteX2" fmla="*/ 55151 w 55151"/>
              <a:gd name="connsiteY2" fmla="*/ 27283 h 55151"/>
              <a:gd name="connsiteX3" fmla="*/ 27576 w 55151"/>
              <a:gd name="connsiteY3" fmla="*/ 55152 h 55151"/>
              <a:gd name="connsiteX4" fmla="*/ 0 w 55151"/>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3"/>
                </a:moveTo>
                <a:cubicBezTo>
                  <a:pt x="0" y="12028"/>
                  <a:pt x="12028" y="0"/>
                  <a:pt x="27576" y="0"/>
                </a:cubicBezTo>
                <a:cubicBezTo>
                  <a:pt x="42830" y="0"/>
                  <a:pt x="55151" y="12028"/>
                  <a:pt x="55151" y="27283"/>
                </a:cubicBezTo>
                <a:cubicBezTo>
                  <a:pt x="55151" y="42831"/>
                  <a:pt x="42830" y="55152"/>
                  <a:pt x="27576" y="55152"/>
                </a:cubicBezTo>
                <a:cubicBezTo>
                  <a:pt x="12028" y="55152"/>
                  <a:pt x="0" y="42831"/>
                  <a:pt x="0" y="27283"/>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36" name="任意多边形: 形状 35"/>
          <p:cNvSpPr/>
          <p:nvPr userDrawn="1">
            <p:custDataLst>
              <p:tags r:id="rId25"/>
            </p:custDataLst>
          </p:nvPr>
        </p:nvSpPr>
        <p:spPr>
          <a:xfrm>
            <a:off x="1453515" y="4711065"/>
            <a:ext cx="46355" cy="46355"/>
          </a:xfrm>
          <a:custGeom>
            <a:avLst/>
            <a:gdLst>
              <a:gd name="connsiteX0" fmla="*/ 0 w 55151"/>
              <a:gd name="connsiteY0" fmla="*/ 27283 h 55151"/>
              <a:gd name="connsiteX1" fmla="*/ 27576 w 55151"/>
              <a:gd name="connsiteY1" fmla="*/ 0 h 55151"/>
              <a:gd name="connsiteX2" fmla="*/ 55151 w 55151"/>
              <a:gd name="connsiteY2" fmla="*/ 27283 h 55151"/>
              <a:gd name="connsiteX3" fmla="*/ 27576 w 55151"/>
              <a:gd name="connsiteY3" fmla="*/ 55152 h 55151"/>
              <a:gd name="connsiteX4" fmla="*/ 0 w 55151"/>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3"/>
                </a:moveTo>
                <a:cubicBezTo>
                  <a:pt x="0" y="12028"/>
                  <a:pt x="12028" y="0"/>
                  <a:pt x="27576" y="0"/>
                </a:cubicBezTo>
                <a:cubicBezTo>
                  <a:pt x="42830" y="0"/>
                  <a:pt x="55151" y="12028"/>
                  <a:pt x="55151" y="27283"/>
                </a:cubicBezTo>
                <a:cubicBezTo>
                  <a:pt x="55151" y="42831"/>
                  <a:pt x="42830" y="55152"/>
                  <a:pt x="27576" y="55152"/>
                </a:cubicBezTo>
                <a:cubicBezTo>
                  <a:pt x="12028" y="55152"/>
                  <a:pt x="0" y="42831"/>
                  <a:pt x="0" y="27283"/>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37" name="任意多边形: 形状 36"/>
          <p:cNvSpPr/>
          <p:nvPr userDrawn="1">
            <p:custDataLst>
              <p:tags r:id="rId26"/>
            </p:custDataLst>
          </p:nvPr>
        </p:nvSpPr>
        <p:spPr>
          <a:xfrm>
            <a:off x="762000" y="4977765"/>
            <a:ext cx="46355" cy="46355"/>
          </a:xfrm>
          <a:custGeom>
            <a:avLst/>
            <a:gdLst>
              <a:gd name="connsiteX0" fmla="*/ 0 w 55151"/>
              <a:gd name="connsiteY0" fmla="*/ 27283 h 55151"/>
              <a:gd name="connsiteX1" fmla="*/ 27576 w 55151"/>
              <a:gd name="connsiteY1" fmla="*/ 0 h 55151"/>
              <a:gd name="connsiteX2" fmla="*/ 55152 w 55151"/>
              <a:gd name="connsiteY2" fmla="*/ 27283 h 55151"/>
              <a:gd name="connsiteX3" fmla="*/ 27576 w 55151"/>
              <a:gd name="connsiteY3" fmla="*/ 55152 h 55151"/>
              <a:gd name="connsiteX4" fmla="*/ 0 w 55151"/>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3"/>
                </a:moveTo>
                <a:cubicBezTo>
                  <a:pt x="0" y="12028"/>
                  <a:pt x="12028" y="0"/>
                  <a:pt x="27576" y="0"/>
                </a:cubicBezTo>
                <a:cubicBezTo>
                  <a:pt x="42830" y="0"/>
                  <a:pt x="55152" y="12028"/>
                  <a:pt x="55152" y="27283"/>
                </a:cubicBezTo>
                <a:cubicBezTo>
                  <a:pt x="55152" y="42830"/>
                  <a:pt x="42830" y="55152"/>
                  <a:pt x="27576" y="55152"/>
                </a:cubicBezTo>
                <a:cubicBezTo>
                  <a:pt x="12028" y="55152"/>
                  <a:pt x="0" y="42830"/>
                  <a:pt x="0" y="27283"/>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38" name="任意多边形: 形状 37"/>
          <p:cNvSpPr/>
          <p:nvPr userDrawn="1">
            <p:custDataLst>
              <p:tags r:id="rId27"/>
            </p:custDataLst>
          </p:nvPr>
        </p:nvSpPr>
        <p:spPr>
          <a:xfrm>
            <a:off x="900430" y="4977765"/>
            <a:ext cx="46355" cy="46355"/>
          </a:xfrm>
          <a:custGeom>
            <a:avLst/>
            <a:gdLst>
              <a:gd name="connsiteX0" fmla="*/ 0 w 55151"/>
              <a:gd name="connsiteY0" fmla="*/ 27283 h 55151"/>
              <a:gd name="connsiteX1" fmla="*/ 27576 w 55151"/>
              <a:gd name="connsiteY1" fmla="*/ 0 h 55151"/>
              <a:gd name="connsiteX2" fmla="*/ 55152 w 55151"/>
              <a:gd name="connsiteY2" fmla="*/ 27283 h 55151"/>
              <a:gd name="connsiteX3" fmla="*/ 27576 w 55151"/>
              <a:gd name="connsiteY3" fmla="*/ 55152 h 55151"/>
              <a:gd name="connsiteX4" fmla="*/ 0 w 55151"/>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3"/>
                </a:moveTo>
                <a:cubicBezTo>
                  <a:pt x="0" y="12028"/>
                  <a:pt x="12028" y="0"/>
                  <a:pt x="27576" y="0"/>
                </a:cubicBezTo>
                <a:cubicBezTo>
                  <a:pt x="42830" y="0"/>
                  <a:pt x="55152" y="12028"/>
                  <a:pt x="55152" y="27283"/>
                </a:cubicBezTo>
                <a:cubicBezTo>
                  <a:pt x="55152" y="42830"/>
                  <a:pt x="42830" y="55152"/>
                  <a:pt x="27576" y="55152"/>
                </a:cubicBezTo>
                <a:cubicBezTo>
                  <a:pt x="12028" y="55152"/>
                  <a:pt x="0" y="42830"/>
                  <a:pt x="0" y="27283"/>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39" name="任意多边形: 形状 38"/>
          <p:cNvSpPr/>
          <p:nvPr userDrawn="1">
            <p:custDataLst>
              <p:tags r:id="rId28"/>
            </p:custDataLst>
          </p:nvPr>
        </p:nvSpPr>
        <p:spPr>
          <a:xfrm>
            <a:off x="1038225" y="4977765"/>
            <a:ext cx="46355" cy="46355"/>
          </a:xfrm>
          <a:custGeom>
            <a:avLst/>
            <a:gdLst>
              <a:gd name="connsiteX0" fmla="*/ 0 w 55151"/>
              <a:gd name="connsiteY0" fmla="*/ 27283 h 55151"/>
              <a:gd name="connsiteX1" fmla="*/ 27576 w 55151"/>
              <a:gd name="connsiteY1" fmla="*/ 0 h 55151"/>
              <a:gd name="connsiteX2" fmla="*/ 55151 w 55151"/>
              <a:gd name="connsiteY2" fmla="*/ 27283 h 55151"/>
              <a:gd name="connsiteX3" fmla="*/ 27576 w 55151"/>
              <a:gd name="connsiteY3" fmla="*/ 55152 h 55151"/>
              <a:gd name="connsiteX4" fmla="*/ 0 w 55151"/>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3"/>
                </a:moveTo>
                <a:cubicBezTo>
                  <a:pt x="0" y="12028"/>
                  <a:pt x="12028" y="0"/>
                  <a:pt x="27576" y="0"/>
                </a:cubicBezTo>
                <a:cubicBezTo>
                  <a:pt x="42830" y="0"/>
                  <a:pt x="55151" y="12028"/>
                  <a:pt x="55151" y="27283"/>
                </a:cubicBezTo>
                <a:cubicBezTo>
                  <a:pt x="55151" y="42830"/>
                  <a:pt x="42830" y="55152"/>
                  <a:pt x="27576" y="55152"/>
                </a:cubicBezTo>
                <a:cubicBezTo>
                  <a:pt x="12028" y="55152"/>
                  <a:pt x="0" y="42830"/>
                  <a:pt x="0" y="27283"/>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40" name="任意多边形: 形状 39"/>
          <p:cNvSpPr/>
          <p:nvPr userDrawn="1">
            <p:custDataLst>
              <p:tags r:id="rId29"/>
            </p:custDataLst>
          </p:nvPr>
        </p:nvSpPr>
        <p:spPr>
          <a:xfrm>
            <a:off x="1176655" y="4977765"/>
            <a:ext cx="46355" cy="46355"/>
          </a:xfrm>
          <a:custGeom>
            <a:avLst/>
            <a:gdLst>
              <a:gd name="connsiteX0" fmla="*/ 0 w 55151"/>
              <a:gd name="connsiteY0" fmla="*/ 27283 h 55151"/>
              <a:gd name="connsiteX1" fmla="*/ 27576 w 55151"/>
              <a:gd name="connsiteY1" fmla="*/ 0 h 55151"/>
              <a:gd name="connsiteX2" fmla="*/ 55151 w 55151"/>
              <a:gd name="connsiteY2" fmla="*/ 27283 h 55151"/>
              <a:gd name="connsiteX3" fmla="*/ 27576 w 55151"/>
              <a:gd name="connsiteY3" fmla="*/ 55152 h 55151"/>
              <a:gd name="connsiteX4" fmla="*/ 0 w 55151"/>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3"/>
                </a:moveTo>
                <a:cubicBezTo>
                  <a:pt x="0" y="12028"/>
                  <a:pt x="12028" y="0"/>
                  <a:pt x="27576" y="0"/>
                </a:cubicBezTo>
                <a:cubicBezTo>
                  <a:pt x="42830" y="0"/>
                  <a:pt x="55151" y="12028"/>
                  <a:pt x="55151" y="27283"/>
                </a:cubicBezTo>
                <a:cubicBezTo>
                  <a:pt x="55151" y="42830"/>
                  <a:pt x="42830" y="55152"/>
                  <a:pt x="27576" y="55152"/>
                </a:cubicBezTo>
                <a:cubicBezTo>
                  <a:pt x="12028" y="55152"/>
                  <a:pt x="0" y="42830"/>
                  <a:pt x="0" y="27283"/>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41" name="任意多边形: 形状 40"/>
          <p:cNvSpPr/>
          <p:nvPr userDrawn="1">
            <p:custDataLst>
              <p:tags r:id="rId30"/>
            </p:custDataLst>
          </p:nvPr>
        </p:nvSpPr>
        <p:spPr>
          <a:xfrm>
            <a:off x="1315085" y="4977765"/>
            <a:ext cx="46355" cy="46355"/>
          </a:xfrm>
          <a:custGeom>
            <a:avLst/>
            <a:gdLst>
              <a:gd name="connsiteX0" fmla="*/ 0 w 55151"/>
              <a:gd name="connsiteY0" fmla="*/ 27283 h 55151"/>
              <a:gd name="connsiteX1" fmla="*/ 27576 w 55151"/>
              <a:gd name="connsiteY1" fmla="*/ 0 h 55151"/>
              <a:gd name="connsiteX2" fmla="*/ 55151 w 55151"/>
              <a:gd name="connsiteY2" fmla="*/ 27283 h 55151"/>
              <a:gd name="connsiteX3" fmla="*/ 27576 w 55151"/>
              <a:gd name="connsiteY3" fmla="*/ 55152 h 55151"/>
              <a:gd name="connsiteX4" fmla="*/ 0 w 55151"/>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3"/>
                </a:moveTo>
                <a:cubicBezTo>
                  <a:pt x="0" y="12028"/>
                  <a:pt x="12028" y="0"/>
                  <a:pt x="27576" y="0"/>
                </a:cubicBezTo>
                <a:cubicBezTo>
                  <a:pt x="42830" y="0"/>
                  <a:pt x="55151" y="12028"/>
                  <a:pt x="55151" y="27283"/>
                </a:cubicBezTo>
                <a:cubicBezTo>
                  <a:pt x="55151" y="42830"/>
                  <a:pt x="42830" y="55152"/>
                  <a:pt x="27576" y="55152"/>
                </a:cubicBezTo>
                <a:cubicBezTo>
                  <a:pt x="12028" y="55152"/>
                  <a:pt x="0" y="42830"/>
                  <a:pt x="0" y="27283"/>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42" name="任意多边形: 形状 41"/>
          <p:cNvSpPr/>
          <p:nvPr userDrawn="1">
            <p:custDataLst>
              <p:tags r:id="rId31"/>
            </p:custDataLst>
          </p:nvPr>
        </p:nvSpPr>
        <p:spPr>
          <a:xfrm>
            <a:off x="1453515" y="4977765"/>
            <a:ext cx="46355" cy="46355"/>
          </a:xfrm>
          <a:custGeom>
            <a:avLst/>
            <a:gdLst>
              <a:gd name="connsiteX0" fmla="*/ 0 w 55151"/>
              <a:gd name="connsiteY0" fmla="*/ 27283 h 55151"/>
              <a:gd name="connsiteX1" fmla="*/ 27576 w 55151"/>
              <a:gd name="connsiteY1" fmla="*/ 0 h 55151"/>
              <a:gd name="connsiteX2" fmla="*/ 55151 w 55151"/>
              <a:gd name="connsiteY2" fmla="*/ 27283 h 55151"/>
              <a:gd name="connsiteX3" fmla="*/ 27576 w 55151"/>
              <a:gd name="connsiteY3" fmla="*/ 55152 h 55151"/>
              <a:gd name="connsiteX4" fmla="*/ 0 w 55151"/>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3"/>
                </a:moveTo>
                <a:cubicBezTo>
                  <a:pt x="0" y="12028"/>
                  <a:pt x="12028" y="0"/>
                  <a:pt x="27576" y="0"/>
                </a:cubicBezTo>
                <a:cubicBezTo>
                  <a:pt x="42830" y="0"/>
                  <a:pt x="55151" y="12028"/>
                  <a:pt x="55151" y="27283"/>
                </a:cubicBezTo>
                <a:cubicBezTo>
                  <a:pt x="55151" y="42830"/>
                  <a:pt x="42830" y="55152"/>
                  <a:pt x="27576" y="55152"/>
                </a:cubicBezTo>
                <a:cubicBezTo>
                  <a:pt x="12028" y="55152"/>
                  <a:pt x="0" y="42830"/>
                  <a:pt x="0" y="27283"/>
                </a:cubicBezTo>
                <a:close/>
              </a:path>
            </a:pathLst>
          </a:custGeom>
          <a:solidFill>
            <a:schemeClr val="accent6"/>
          </a:solidFill>
          <a:ln w="2934" cap="flat">
            <a:noFill/>
            <a:prstDash val="solid"/>
            <a:miter/>
          </a:ln>
        </p:spPr>
        <p:txBody>
          <a:bodyPr rtlCol="0" anchor="ctr"/>
          <a:lstStyle/>
          <a:p>
            <a:endParaRPr lang="zh-CN" altLang="en-US">
              <a:noFill/>
            </a:endParaRPr>
          </a:p>
        </p:txBody>
      </p:sp>
      <p:cxnSp>
        <p:nvCxnSpPr>
          <p:cNvPr id="43" name="直接连接符 42"/>
          <p:cNvCxnSpPr/>
          <p:nvPr userDrawn="1">
            <p:custDataLst>
              <p:tags r:id="rId32"/>
            </p:custDataLst>
          </p:nvPr>
        </p:nvCxnSpPr>
        <p:spPr>
          <a:xfrm>
            <a:off x="2184400" y="838200"/>
            <a:ext cx="9563100" cy="0"/>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44" name="任意多边形: 形状 43"/>
          <p:cNvSpPr/>
          <p:nvPr userDrawn="1">
            <p:custDataLst>
              <p:tags r:id="rId33"/>
            </p:custDataLst>
          </p:nvPr>
        </p:nvSpPr>
        <p:spPr>
          <a:xfrm>
            <a:off x="9381500" y="6334625"/>
            <a:ext cx="1046117" cy="523058"/>
          </a:xfrm>
          <a:custGeom>
            <a:avLst/>
            <a:gdLst>
              <a:gd name="connsiteX0" fmla="*/ 523059 w 1046117"/>
              <a:gd name="connsiteY0" fmla="*/ 0 h 523058"/>
              <a:gd name="connsiteX1" fmla="*/ 0 w 1046117"/>
              <a:gd name="connsiteY1" fmla="*/ 523059 h 523058"/>
              <a:gd name="connsiteX2" fmla="*/ 1046118 w 1046117"/>
              <a:gd name="connsiteY2" fmla="*/ 523059 h 523058"/>
              <a:gd name="connsiteX3" fmla="*/ 523059 w 1046117"/>
              <a:gd name="connsiteY3" fmla="*/ 0 h 523058"/>
            </a:gdLst>
            <a:ahLst/>
            <a:cxnLst>
              <a:cxn ang="0">
                <a:pos x="connsiteX0" y="connsiteY0"/>
              </a:cxn>
              <a:cxn ang="0">
                <a:pos x="connsiteX1" y="connsiteY1"/>
              </a:cxn>
              <a:cxn ang="0">
                <a:pos x="connsiteX2" y="connsiteY2"/>
              </a:cxn>
              <a:cxn ang="0">
                <a:pos x="connsiteX3" y="connsiteY3"/>
              </a:cxn>
            </a:cxnLst>
            <a:rect l="l" t="t" r="r" b="b"/>
            <a:pathLst>
              <a:path w="1046117" h="523058">
                <a:moveTo>
                  <a:pt x="523059" y="0"/>
                </a:moveTo>
                <a:cubicBezTo>
                  <a:pt x="234100" y="0"/>
                  <a:pt x="0" y="234100"/>
                  <a:pt x="0" y="523059"/>
                </a:cubicBezTo>
                <a:lnTo>
                  <a:pt x="1046118" y="523059"/>
                </a:lnTo>
                <a:cubicBezTo>
                  <a:pt x="1045825" y="234100"/>
                  <a:pt x="811724" y="0"/>
                  <a:pt x="523059" y="0"/>
                </a:cubicBezTo>
                <a:close/>
              </a:path>
            </a:pathLst>
          </a:custGeom>
          <a:solidFill>
            <a:schemeClr val="accent6"/>
          </a:solidFill>
          <a:ln w="2934" cap="flat">
            <a:noFill/>
            <a:prstDash val="solid"/>
            <a:miter/>
          </a:ln>
        </p:spPr>
        <p:txBody>
          <a:bodyPr rtlCol="0" anchor="ctr"/>
          <a:lstStyle/>
          <a:p>
            <a:endParaRPr lang="zh-CN" altLang="en-US"/>
          </a:p>
        </p:txBody>
      </p:sp>
      <p:sp>
        <p:nvSpPr>
          <p:cNvPr id="45" name="任意多边形: 形状 12"/>
          <p:cNvSpPr/>
          <p:nvPr userDrawn="1">
            <p:custDataLst>
              <p:tags r:id="rId34"/>
            </p:custDataLst>
          </p:nvPr>
        </p:nvSpPr>
        <p:spPr>
          <a:xfrm flipH="1">
            <a:off x="11188065" y="1419860"/>
            <a:ext cx="1003935" cy="2008505"/>
          </a:xfrm>
          <a:custGeom>
            <a:avLst/>
            <a:gdLst>
              <a:gd name="connsiteX0" fmla="*/ 1130019 w 1130018"/>
              <a:gd name="connsiteY0" fmla="*/ 1130019 h 2260037"/>
              <a:gd name="connsiteX1" fmla="*/ 0 w 1130018"/>
              <a:gd name="connsiteY1" fmla="*/ 0 h 2260037"/>
              <a:gd name="connsiteX2" fmla="*/ 0 w 1130018"/>
              <a:gd name="connsiteY2" fmla="*/ 2260038 h 2260037"/>
              <a:gd name="connsiteX3" fmla="*/ 1130019 w 1130018"/>
              <a:gd name="connsiteY3" fmla="*/ 1130019 h 2260037"/>
            </a:gdLst>
            <a:ahLst/>
            <a:cxnLst>
              <a:cxn ang="0">
                <a:pos x="connsiteX0" y="connsiteY0"/>
              </a:cxn>
              <a:cxn ang="0">
                <a:pos x="connsiteX1" y="connsiteY1"/>
              </a:cxn>
              <a:cxn ang="0">
                <a:pos x="connsiteX2" y="connsiteY2"/>
              </a:cxn>
              <a:cxn ang="0">
                <a:pos x="connsiteX3" y="connsiteY3"/>
              </a:cxn>
            </a:cxnLst>
            <a:rect l="l" t="t" r="r" b="b"/>
            <a:pathLst>
              <a:path w="1130018" h="2260037">
                <a:moveTo>
                  <a:pt x="1130019" y="1130019"/>
                </a:moveTo>
                <a:cubicBezTo>
                  <a:pt x="1130019" y="506044"/>
                  <a:pt x="623974" y="0"/>
                  <a:pt x="0" y="0"/>
                </a:cubicBezTo>
                <a:lnTo>
                  <a:pt x="0" y="2260038"/>
                </a:lnTo>
                <a:cubicBezTo>
                  <a:pt x="623974" y="2260038"/>
                  <a:pt x="1130019" y="1754287"/>
                  <a:pt x="1130019" y="1130019"/>
                </a:cubicBezTo>
                <a:close/>
              </a:path>
            </a:pathLst>
          </a:custGeom>
          <a:solidFill>
            <a:schemeClr val="accent6"/>
          </a:solidFill>
          <a:ln w="2934" cap="flat">
            <a:noFill/>
            <a:prstDash val="solid"/>
            <a:miter/>
          </a:ln>
        </p:spPr>
        <p:txBody>
          <a:bodyPr rtlCol="0" anchor="ctr"/>
          <a:lstStyle/>
          <a:p>
            <a:endParaRPr lang="zh-CN" altLang="en-US"/>
          </a:p>
        </p:txBody>
      </p:sp>
      <p:sp>
        <p:nvSpPr>
          <p:cNvPr id="47" name="任意多边形: 形状 81"/>
          <p:cNvSpPr/>
          <p:nvPr userDrawn="1">
            <p:custDataLst>
              <p:tags r:id="rId35"/>
            </p:custDataLst>
          </p:nvPr>
        </p:nvSpPr>
        <p:spPr>
          <a:xfrm>
            <a:off x="10956925" y="2486025"/>
            <a:ext cx="46355" cy="46355"/>
          </a:xfrm>
          <a:custGeom>
            <a:avLst/>
            <a:gdLst>
              <a:gd name="connsiteX0" fmla="*/ 0 w 55151"/>
              <a:gd name="connsiteY0" fmla="*/ 27282 h 55151"/>
              <a:gd name="connsiteX1" fmla="*/ 27576 w 55151"/>
              <a:gd name="connsiteY1" fmla="*/ 0 h 55151"/>
              <a:gd name="connsiteX2" fmla="*/ 55152 w 55151"/>
              <a:gd name="connsiteY2" fmla="*/ 27282 h 55151"/>
              <a:gd name="connsiteX3" fmla="*/ 27576 w 55151"/>
              <a:gd name="connsiteY3" fmla="*/ 55151 h 55151"/>
              <a:gd name="connsiteX4" fmla="*/ 0 w 55151"/>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2"/>
                </a:moveTo>
                <a:cubicBezTo>
                  <a:pt x="0" y="12028"/>
                  <a:pt x="12028" y="0"/>
                  <a:pt x="27576" y="0"/>
                </a:cubicBezTo>
                <a:cubicBezTo>
                  <a:pt x="42830" y="0"/>
                  <a:pt x="55152" y="12028"/>
                  <a:pt x="55152" y="27282"/>
                </a:cubicBezTo>
                <a:cubicBezTo>
                  <a:pt x="55152" y="42830"/>
                  <a:pt x="42830" y="55151"/>
                  <a:pt x="27576" y="55151"/>
                </a:cubicBezTo>
                <a:cubicBezTo>
                  <a:pt x="12028" y="55151"/>
                  <a:pt x="0" y="42830"/>
                  <a:pt x="0" y="27282"/>
                </a:cubicBezTo>
                <a:close/>
              </a:path>
            </a:pathLst>
          </a:custGeom>
          <a:solidFill>
            <a:schemeClr val="accent1"/>
          </a:solidFill>
          <a:ln w="2934" cap="flat">
            <a:noFill/>
            <a:prstDash val="solid"/>
            <a:miter/>
          </a:ln>
        </p:spPr>
        <p:txBody>
          <a:bodyPr rtlCol="0" anchor="ctr"/>
          <a:lstStyle/>
          <a:p>
            <a:endParaRPr lang="zh-CN" altLang="en-US">
              <a:noFill/>
            </a:endParaRPr>
          </a:p>
        </p:txBody>
      </p:sp>
      <p:sp>
        <p:nvSpPr>
          <p:cNvPr id="48" name="任意多边形: 形状 82"/>
          <p:cNvSpPr/>
          <p:nvPr userDrawn="1">
            <p:custDataLst>
              <p:tags r:id="rId36"/>
            </p:custDataLst>
          </p:nvPr>
        </p:nvSpPr>
        <p:spPr>
          <a:xfrm>
            <a:off x="11095355" y="2486025"/>
            <a:ext cx="46355" cy="46355"/>
          </a:xfrm>
          <a:custGeom>
            <a:avLst/>
            <a:gdLst>
              <a:gd name="connsiteX0" fmla="*/ 0 w 55151"/>
              <a:gd name="connsiteY0" fmla="*/ 27282 h 55151"/>
              <a:gd name="connsiteX1" fmla="*/ 27576 w 55151"/>
              <a:gd name="connsiteY1" fmla="*/ 0 h 55151"/>
              <a:gd name="connsiteX2" fmla="*/ 55152 w 55151"/>
              <a:gd name="connsiteY2" fmla="*/ 27282 h 55151"/>
              <a:gd name="connsiteX3" fmla="*/ 27576 w 55151"/>
              <a:gd name="connsiteY3" fmla="*/ 55151 h 55151"/>
              <a:gd name="connsiteX4" fmla="*/ 0 w 55151"/>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2"/>
                </a:moveTo>
                <a:cubicBezTo>
                  <a:pt x="0" y="12028"/>
                  <a:pt x="12028" y="0"/>
                  <a:pt x="27576" y="0"/>
                </a:cubicBezTo>
                <a:cubicBezTo>
                  <a:pt x="42830" y="0"/>
                  <a:pt x="55152" y="12028"/>
                  <a:pt x="55152" y="27282"/>
                </a:cubicBezTo>
                <a:cubicBezTo>
                  <a:pt x="55152" y="42830"/>
                  <a:pt x="42830" y="55151"/>
                  <a:pt x="27576" y="55151"/>
                </a:cubicBezTo>
                <a:cubicBezTo>
                  <a:pt x="12028" y="55151"/>
                  <a:pt x="0" y="42830"/>
                  <a:pt x="0" y="27282"/>
                </a:cubicBezTo>
                <a:close/>
              </a:path>
            </a:pathLst>
          </a:custGeom>
          <a:solidFill>
            <a:schemeClr val="accent1"/>
          </a:solidFill>
          <a:ln w="2934" cap="flat">
            <a:noFill/>
            <a:prstDash val="solid"/>
            <a:miter/>
          </a:ln>
        </p:spPr>
        <p:txBody>
          <a:bodyPr rtlCol="0" anchor="ctr"/>
          <a:lstStyle/>
          <a:p>
            <a:endParaRPr lang="zh-CN" altLang="en-US">
              <a:noFill/>
            </a:endParaRPr>
          </a:p>
        </p:txBody>
      </p:sp>
      <p:sp>
        <p:nvSpPr>
          <p:cNvPr id="49" name="任意多边形: 形状 83"/>
          <p:cNvSpPr/>
          <p:nvPr userDrawn="1">
            <p:custDataLst>
              <p:tags r:id="rId37"/>
            </p:custDataLst>
          </p:nvPr>
        </p:nvSpPr>
        <p:spPr>
          <a:xfrm>
            <a:off x="11233150" y="2486025"/>
            <a:ext cx="46355" cy="46355"/>
          </a:xfrm>
          <a:custGeom>
            <a:avLst/>
            <a:gdLst>
              <a:gd name="connsiteX0" fmla="*/ 0 w 55151"/>
              <a:gd name="connsiteY0" fmla="*/ 27282 h 55151"/>
              <a:gd name="connsiteX1" fmla="*/ 27576 w 55151"/>
              <a:gd name="connsiteY1" fmla="*/ 0 h 55151"/>
              <a:gd name="connsiteX2" fmla="*/ 55151 w 55151"/>
              <a:gd name="connsiteY2" fmla="*/ 27282 h 55151"/>
              <a:gd name="connsiteX3" fmla="*/ 27576 w 55151"/>
              <a:gd name="connsiteY3" fmla="*/ 55151 h 55151"/>
              <a:gd name="connsiteX4" fmla="*/ 0 w 55151"/>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2"/>
                </a:moveTo>
                <a:cubicBezTo>
                  <a:pt x="0" y="12028"/>
                  <a:pt x="12028" y="0"/>
                  <a:pt x="27576" y="0"/>
                </a:cubicBezTo>
                <a:cubicBezTo>
                  <a:pt x="42830" y="0"/>
                  <a:pt x="55151" y="12028"/>
                  <a:pt x="55151" y="27282"/>
                </a:cubicBezTo>
                <a:cubicBezTo>
                  <a:pt x="55151" y="42830"/>
                  <a:pt x="42830" y="55151"/>
                  <a:pt x="27576" y="55151"/>
                </a:cubicBezTo>
                <a:cubicBezTo>
                  <a:pt x="12028" y="55151"/>
                  <a:pt x="0" y="42830"/>
                  <a:pt x="0" y="27282"/>
                </a:cubicBezTo>
                <a:close/>
              </a:path>
            </a:pathLst>
          </a:custGeom>
          <a:solidFill>
            <a:schemeClr val="accent1"/>
          </a:solidFill>
          <a:ln w="2934" cap="flat">
            <a:noFill/>
            <a:prstDash val="solid"/>
            <a:miter/>
          </a:ln>
        </p:spPr>
        <p:txBody>
          <a:bodyPr rtlCol="0" anchor="ctr"/>
          <a:lstStyle/>
          <a:p>
            <a:endParaRPr lang="zh-CN" altLang="en-US">
              <a:noFill/>
            </a:endParaRPr>
          </a:p>
        </p:txBody>
      </p:sp>
      <p:sp>
        <p:nvSpPr>
          <p:cNvPr id="50" name="任意多边形: 形状 84"/>
          <p:cNvSpPr/>
          <p:nvPr userDrawn="1">
            <p:custDataLst>
              <p:tags r:id="rId38"/>
            </p:custDataLst>
          </p:nvPr>
        </p:nvSpPr>
        <p:spPr>
          <a:xfrm>
            <a:off x="11371580" y="2486025"/>
            <a:ext cx="46355" cy="46355"/>
          </a:xfrm>
          <a:custGeom>
            <a:avLst/>
            <a:gdLst>
              <a:gd name="connsiteX0" fmla="*/ 0 w 55151"/>
              <a:gd name="connsiteY0" fmla="*/ 27282 h 55151"/>
              <a:gd name="connsiteX1" fmla="*/ 27576 w 55151"/>
              <a:gd name="connsiteY1" fmla="*/ 0 h 55151"/>
              <a:gd name="connsiteX2" fmla="*/ 55151 w 55151"/>
              <a:gd name="connsiteY2" fmla="*/ 27282 h 55151"/>
              <a:gd name="connsiteX3" fmla="*/ 27576 w 55151"/>
              <a:gd name="connsiteY3" fmla="*/ 55151 h 55151"/>
              <a:gd name="connsiteX4" fmla="*/ 0 w 55151"/>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2"/>
                </a:moveTo>
                <a:cubicBezTo>
                  <a:pt x="0" y="12028"/>
                  <a:pt x="12028" y="0"/>
                  <a:pt x="27576" y="0"/>
                </a:cubicBezTo>
                <a:cubicBezTo>
                  <a:pt x="42830" y="0"/>
                  <a:pt x="55151" y="12028"/>
                  <a:pt x="55151" y="27282"/>
                </a:cubicBezTo>
                <a:cubicBezTo>
                  <a:pt x="55151" y="42830"/>
                  <a:pt x="42830" y="55151"/>
                  <a:pt x="27576" y="55151"/>
                </a:cubicBezTo>
                <a:cubicBezTo>
                  <a:pt x="12028" y="55151"/>
                  <a:pt x="0" y="42830"/>
                  <a:pt x="0" y="27282"/>
                </a:cubicBezTo>
                <a:close/>
              </a:path>
            </a:pathLst>
          </a:custGeom>
          <a:solidFill>
            <a:schemeClr val="accent1"/>
          </a:solidFill>
          <a:ln w="2934" cap="flat">
            <a:noFill/>
            <a:prstDash val="solid"/>
            <a:miter/>
          </a:ln>
        </p:spPr>
        <p:txBody>
          <a:bodyPr rtlCol="0" anchor="ctr"/>
          <a:lstStyle/>
          <a:p>
            <a:endParaRPr lang="zh-CN" altLang="en-US">
              <a:noFill/>
            </a:endParaRPr>
          </a:p>
        </p:txBody>
      </p:sp>
      <p:sp>
        <p:nvSpPr>
          <p:cNvPr id="51" name="任意多边形: 形状 85"/>
          <p:cNvSpPr/>
          <p:nvPr userDrawn="1">
            <p:custDataLst>
              <p:tags r:id="rId39"/>
            </p:custDataLst>
          </p:nvPr>
        </p:nvSpPr>
        <p:spPr>
          <a:xfrm>
            <a:off x="11510010" y="2486025"/>
            <a:ext cx="46355" cy="46355"/>
          </a:xfrm>
          <a:custGeom>
            <a:avLst/>
            <a:gdLst>
              <a:gd name="connsiteX0" fmla="*/ 0 w 55151"/>
              <a:gd name="connsiteY0" fmla="*/ 27282 h 55151"/>
              <a:gd name="connsiteX1" fmla="*/ 27576 w 55151"/>
              <a:gd name="connsiteY1" fmla="*/ 0 h 55151"/>
              <a:gd name="connsiteX2" fmla="*/ 55151 w 55151"/>
              <a:gd name="connsiteY2" fmla="*/ 27282 h 55151"/>
              <a:gd name="connsiteX3" fmla="*/ 27576 w 55151"/>
              <a:gd name="connsiteY3" fmla="*/ 55151 h 55151"/>
              <a:gd name="connsiteX4" fmla="*/ 0 w 55151"/>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2"/>
                </a:moveTo>
                <a:cubicBezTo>
                  <a:pt x="0" y="12028"/>
                  <a:pt x="12028" y="0"/>
                  <a:pt x="27576" y="0"/>
                </a:cubicBezTo>
                <a:cubicBezTo>
                  <a:pt x="42830" y="0"/>
                  <a:pt x="55151" y="12028"/>
                  <a:pt x="55151" y="27282"/>
                </a:cubicBezTo>
                <a:cubicBezTo>
                  <a:pt x="55151" y="42830"/>
                  <a:pt x="42830" y="55151"/>
                  <a:pt x="27576" y="55151"/>
                </a:cubicBezTo>
                <a:cubicBezTo>
                  <a:pt x="12028" y="55151"/>
                  <a:pt x="0" y="42830"/>
                  <a:pt x="0" y="27282"/>
                </a:cubicBezTo>
                <a:close/>
              </a:path>
            </a:pathLst>
          </a:custGeom>
          <a:solidFill>
            <a:schemeClr val="accent1"/>
          </a:solidFill>
          <a:ln w="2934" cap="flat">
            <a:noFill/>
            <a:prstDash val="solid"/>
            <a:miter/>
          </a:ln>
        </p:spPr>
        <p:txBody>
          <a:bodyPr rtlCol="0" anchor="ctr"/>
          <a:lstStyle/>
          <a:p>
            <a:endParaRPr lang="zh-CN" altLang="en-US">
              <a:noFill/>
            </a:endParaRPr>
          </a:p>
        </p:txBody>
      </p:sp>
      <p:sp>
        <p:nvSpPr>
          <p:cNvPr id="52" name="任意多边形: 形状 86"/>
          <p:cNvSpPr/>
          <p:nvPr userDrawn="1">
            <p:custDataLst>
              <p:tags r:id="rId40"/>
            </p:custDataLst>
          </p:nvPr>
        </p:nvSpPr>
        <p:spPr>
          <a:xfrm>
            <a:off x="11648440" y="2486025"/>
            <a:ext cx="46355" cy="46355"/>
          </a:xfrm>
          <a:custGeom>
            <a:avLst/>
            <a:gdLst>
              <a:gd name="connsiteX0" fmla="*/ 0 w 55151"/>
              <a:gd name="connsiteY0" fmla="*/ 27282 h 55151"/>
              <a:gd name="connsiteX1" fmla="*/ 27576 w 55151"/>
              <a:gd name="connsiteY1" fmla="*/ 0 h 55151"/>
              <a:gd name="connsiteX2" fmla="*/ 55151 w 55151"/>
              <a:gd name="connsiteY2" fmla="*/ 27282 h 55151"/>
              <a:gd name="connsiteX3" fmla="*/ 27576 w 55151"/>
              <a:gd name="connsiteY3" fmla="*/ 55151 h 55151"/>
              <a:gd name="connsiteX4" fmla="*/ 0 w 55151"/>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2"/>
                </a:moveTo>
                <a:cubicBezTo>
                  <a:pt x="0" y="12028"/>
                  <a:pt x="12028" y="0"/>
                  <a:pt x="27576" y="0"/>
                </a:cubicBezTo>
                <a:cubicBezTo>
                  <a:pt x="42830" y="0"/>
                  <a:pt x="55151" y="12028"/>
                  <a:pt x="55151" y="27282"/>
                </a:cubicBezTo>
                <a:cubicBezTo>
                  <a:pt x="55151" y="42830"/>
                  <a:pt x="42830" y="55151"/>
                  <a:pt x="27576" y="55151"/>
                </a:cubicBezTo>
                <a:cubicBezTo>
                  <a:pt x="12028" y="55151"/>
                  <a:pt x="0" y="42830"/>
                  <a:pt x="0" y="27282"/>
                </a:cubicBezTo>
                <a:close/>
              </a:path>
            </a:pathLst>
          </a:custGeom>
          <a:solidFill>
            <a:schemeClr val="accent1"/>
          </a:solidFill>
          <a:ln w="2934" cap="flat">
            <a:noFill/>
            <a:prstDash val="solid"/>
            <a:miter/>
          </a:ln>
        </p:spPr>
        <p:txBody>
          <a:bodyPr rtlCol="0" anchor="ctr"/>
          <a:lstStyle/>
          <a:p>
            <a:endParaRPr lang="zh-CN" altLang="en-US">
              <a:noFill/>
            </a:endParaRPr>
          </a:p>
        </p:txBody>
      </p:sp>
      <p:sp>
        <p:nvSpPr>
          <p:cNvPr id="53" name="任意多边形: 形状 87"/>
          <p:cNvSpPr/>
          <p:nvPr userDrawn="1">
            <p:custDataLst>
              <p:tags r:id="rId41"/>
            </p:custDataLst>
          </p:nvPr>
        </p:nvSpPr>
        <p:spPr>
          <a:xfrm>
            <a:off x="10956925" y="2752725"/>
            <a:ext cx="46355" cy="46355"/>
          </a:xfrm>
          <a:custGeom>
            <a:avLst/>
            <a:gdLst>
              <a:gd name="connsiteX0" fmla="*/ 0 w 55151"/>
              <a:gd name="connsiteY0" fmla="*/ 27282 h 55151"/>
              <a:gd name="connsiteX1" fmla="*/ 27576 w 55151"/>
              <a:gd name="connsiteY1" fmla="*/ 0 h 55151"/>
              <a:gd name="connsiteX2" fmla="*/ 55152 w 55151"/>
              <a:gd name="connsiteY2" fmla="*/ 27282 h 55151"/>
              <a:gd name="connsiteX3" fmla="*/ 27576 w 55151"/>
              <a:gd name="connsiteY3" fmla="*/ 55151 h 55151"/>
              <a:gd name="connsiteX4" fmla="*/ 0 w 55151"/>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2"/>
                </a:moveTo>
                <a:cubicBezTo>
                  <a:pt x="0" y="12028"/>
                  <a:pt x="12028" y="0"/>
                  <a:pt x="27576" y="0"/>
                </a:cubicBezTo>
                <a:cubicBezTo>
                  <a:pt x="42830" y="0"/>
                  <a:pt x="55152" y="12028"/>
                  <a:pt x="55152" y="27282"/>
                </a:cubicBezTo>
                <a:cubicBezTo>
                  <a:pt x="55152" y="42830"/>
                  <a:pt x="42830" y="55151"/>
                  <a:pt x="27576" y="55151"/>
                </a:cubicBezTo>
                <a:cubicBezTo>
                  <a:pt x="12028" y="55151"/>
                  <a:pt x="0" y="42830"/>
                  <a:pt x="0" y="27282"/>
                </a:cubicBezTo>
                <a:close/>
              </a:path>
            </a:pathLst>
          </a:custGeom>
          <a:solidFill>
            <a:schemeClr val="accent1"/>
          </a:solidFill>
          <a:ln w="2934" cap="flat">
            <a:noFill/>
            <a:prstDash val="solid"/>
            <a:miter/>
          </a:ln>
        </p:spPr>
        <p:txBody>
          <a:bodyPr rtlCol="0" anchor="ctr"/>
          <a:lstStyle/>
          <a:p>
            <a:endParaRPr lang="zh-CN" altLang="en-US">
              <a:noFill/>
            </a:endParaRPr>
          </a:p>
        </p:txBody>
      </p:sp>
      <p:sp>
        <p:nvSpPr>
          <p:cNvPr id="54" name="任意多边形: 形状 88"/>
          <p:cNvSpPr/>
          <p:nvPr userDrawn="1">
            <p:custDataLst>
              <p:tags r:id="rId42"/>
            </p:custDataLst>
          </p:nvPr>
        </p:nvSpPr>
        <p:spPr>
          <a:xfrm>
            <a:off x="11095355" y="2752725"/>
            <a:ext cx="46355" cy="46355"/>
          </a:xfrm>
          <a:custGeom>
            <a:avLst/>
            <a:gdLst>
              <a:gd name="connsiteX0" fmla="*/ 0 w 55151"/>
              <a:gd name="connsiteY0" fmla="*/ 27282 h 55151"/>
              <a:gd name="connsiteX1" fmla="*/ 27576 w 55151"/>
              <a:gd name="connsiteY1" fmla="*/ 0 h 55151"/>
              <a:gd name="connsiteX2" fmla="*/ 55152 w 55151"/>
              <a:gd name="connsiteY2" fmla="*/ 27282 h 55151"/>
              <a:gd name="connsiteX3" fmla="*/ 27576 w 55151"/>
              <a:gd name="connsiteY3" fmla="*/ 55151 h 55151"/>
              <a:gd name="connsiteX4" fmla="*/ 0 w 55151"/>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2"/>
                </a:moveTo>
                <a:cubicBezTo>
                  <a:pt x="0" y="12028"/>
                  <a:pt x="12028" y="0"/>
                  <a:pt x="27576" y="0"/>
                </a:cubicBezTo>
                <a:cubicBezTo>
                  <a:pt x="42830" y="0"/>
                  <a:pt x="55152" y="12028"/>
                  <a:pt x="55152" y="27282"/>
                </a:cubicBezTo>
                <a:cubicBezTo>
                  <a:pt x="55152" y="42830"/>
                  <a:pt x="42830" y="55151"/>
                  <a:pt x="27576" y="55151"/>
                </a:cubicBezTo>
                <a:cubicBezTo>
                  <a:pt x="12028" y="55151"/>
                  <a:pt x="0" y="42830"/>
                  <a:pt x="0" y="27282"/>
                </a:cubicBezTo>
                <a:close/>
              </a:path>
            </a:pathLst>
          </a:custGeom>
          <a:solidFill>
            <a:schemeClr val="accent1"/>
          </a:solidFill>
          <a:ln w="2934" cap="flat">
            <a:noFill/>
            <a:prstDash val="solid"/>
            <a:miter/>
          </a:ln>
        </p:spPr>
        <p:txBody>
          <a:bodyPr rtlCol="0" anchor="ctr"/>
          <a:lstStyle/>
          <a:p>
            <a:endParaRPr lang="zh-CN" altLang="en-US">
              <a:noFill/>
            </a:endParaRPr>
          </a:p>
        </p:txBody>
      </p:sp>
      <p:sp>
        <p:nvSpPr>
          <p:cNvPr id="55" name="任意多边形: 形状 89"/>
          <p:cNvSpPr/>
          <p:nvPr userDrawn="1">
            <p:custDataLst>
              <p:tags r:id="rId43"/>
            </p:custDataLst>
          </p:nvPr>
        </p:nvSpPr>
        <p:spPr>
          <a:xfrm>
            <a:off x="11233150" y="2752725"/>
            <a:ext cx="46355" cy="46355"/>
          </a:xfrm>
          <a:custGeom>
            <a:avLst/>
            <a:gdLst>
              <a:gd name="connsiteX0" fmla="*/ 0 w 55151"/>
              <a:gd name="connsiteY0" fmla="*/ 27282 h 55151"/>
              <a:gd name="connsiteX1" fmla="*/ 27576 w 55151"/>
              <a:gd name="connsiteY1" fmla="*/ 0 h 55151"/>
              <a:gd name="connsiteX2" fmla="*/ 55151 w 55151"/>
              <a:gd name="connsiteY2" fmla="*/ 27282 h 55151"/>
              <a:gd name="connsiteX3" fmla="*/ 27576 w 55151"/>
              <a:gd name="connsiteY3" fmla="*/ 55151 h 55151"/>
              <a:gd name="connsiteX4" fmla="*/ 0 w 55151"/>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2"/>
                </a:moveTo>
                <a:cubicBezTo>
                  <a:pt x="0" y="12028"/>
                  <a:pt x="12028" y="0"/>
                  <a:pt x="27576" y="0"/>
                </a:cubicBezTo>
                <a:cubicBezTo>
                  <a:pt x="42830" y="0"/>
                  <a:pt x="55151" y="12028"/>
                  <a:pt x="55151" y="27282"/>
                </a:cubicBezTo>
                <a:cubicBezTo>
                  <a:pt x="55151" y="42830"/>
                  <a:pt x="42830" y="55151"/>
                  <a:pt x="27576" y="55151"/>
                </a:cubicBezTo>
                <a:cubicBezTo>
                  <a:pt x="12028" y="55151"/>
                  <a:pt x="0" y="42830"/>
                  <a:pt x="0" y="27282"/>
                </a:cubicBezTo>
                <a:close/>
              </a:path>
            </a:pathLst>
          </a:custGeom>
          <a:solidFill>
            <a:schemeClr val="accent1"/>
          </a:solidFill>
          <a:ln w="2934" cap="flat">
            <a:noFill/>
            <a:prstDash val="solid"/>
            <a:miter/>
          </a:ln>
        </p:spPr>
        <p:txBody>
          <a:bodyPr rtlCol="0" anchor="ctr"/>
          <a:lstStyle/>
          <a:p>
            <a:endParaRPr lang="zh-CN" altLang="en-US">
              <a:noFill/>
            </a:endParaRPr>
          </a:p>
        </p:txBody>
      </p:sp>
      <p:sp>
        <p:nvSpPr>
          <p:cNvPr id="56" name="任意多边形: 形状 90"/>
          <p:cNvSpPr/>
          <p:nvPr userDrawn="1">
            <p:custDataLst>
              <p:tags r:id="rId44"/>
            </p:custDataLst>
          </p:nvPr>
        </p:nvSpPr>
        <p:spPr>
          <a:xfrm>
            <a:off x="11371580" y="2752725"/>
            <a:ext cx="46355" cy="46355"/>
          </a:xfrm>
          <a:custGeom>
            <a:avLst/>
            <a:gdLst>
              <a:gd name="connsiteX0" fmla="*/ 0 w 55151"/>
              <a:gd name="connsiteY0" fmla="*/ 27282 h 55151"/>
              <a:gd name="connsiteX1" fmla="*/ 27576 w 55151"/>
              <a:gd name="connsiteY1" fmla="*/ 0 h 55151"/>
              <a:gd name="connsiteX2" fmla="*/ 55151 w 55151"/>
              <a:gd name="connsiteY2" fmla="*/ 27282 h 55151"/>
              <a:gd name="connsiteX3" fmla="*/ 27576 w 55151"/>
              <a:gd name="connsiteY3" fmla="*/ 55151 h 55151"/>
              <a:gd name="connsiteX4" fmla="*/ 0 w 55151"/>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2"/>
                </a:moveTo>
                <a:cubicBezTo>
                  <a:pt x="0" y="12028"/>
                  <a:pt x="12028" y="0"/>
                  <a:pt x="27576" y="0"/>
                </a:cubicBezTo>
                <a:cubicBezTo>
                  <a:pt x="42830" y="0"/>
                  <a:pt x="55151" y="12028"/>
                  <a:pt x="55151" y="27282"/>
                </a:cubicBezTo>
                <a:cubicBezTo>
                  <a:pt x="55151" y="42830"/>
                  <a:pt x="42830" y="55151"/>
                  <a:pt x="27576" y="55151"/>
                </a:cubicBezTo>
                <a:cubicBezTo>
                  <a:pt x="12028" y="55151"/>
                  <a:pt x="0" y="42830"/>
                  <a:pt x="0" y="27282"/>
                </a:cubicBezTo>
                <a:close/>
              </a:path>
            </a:pathLst>
          </a:custGeom>
          <a:solidFill>
            <a:schemeClr val="accent1"/>
          </a:solidFill>
          <a:ln w="2934" cap="flat">
            <a:noFill/>
            <a:prstDash val="solid"/>
            <a:miter/>
          </a:ln>
        </p:spPr>
        <p:txBody>
          <a:bodyPr rtlCol="0" anchor="ctr"/>
          <a:lstStyle/>
          <a:p>
            <a:endParaRPr lang="zh-CN" altLang="en-US">
              <a:noFill/>
            </a:endParaRPr>
          </a:p>
        </p:txBody>
      </p:sp>
      <p:sp>
        <p:nvSpPr>
          <p:cNvPr id="57" name="任意多边形: 形状 91"/>
          <p:cNvSpPr/>
          <p:nvPr userDrawn="1">
            <p:custDataLst>
              <p:tags r:id="rId45"/>
            </p:custDataLst>
          </p:nvPr>
        </p:nvSpPr>
        <p:spPr>
          <a:xfrm>
            <a:off x="11510010" y="2752725"/>
            <a:ext cx="46355" cy="46355"/>
          </a:xfrm>
          <a:custGeom>
            <a:avLst/>
            <a:gdLst>
              <a:gd name="connsiteX0" fmla="*/ 0 w 55151"/>
              <a:gd name="connsiteY0" fmla="*/ 27282 h 55151"/>
              <a:gd name="connsiteX1" fmla="*/ 27576 w 55151"/>
              <a:gd name="connsiteY1" fmla="*/ 0 h 55151"/>
              <a:gd name="connsiteX2" fmla="*/ 55151 w 55151"/>
              <a:gd name="connsiteY2" fmla="*/ 27282 h 55151"/>
              <a:gd name="connsiteX3" fmla="*/ 27576 w 55151"/>
              <a:gd name="connsiteY3" fmla="*/ 55151 h 55151"/>
              <a:gd name="connsiteX4" fmla="*/ 0 w 55151"/>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2"/>
                </a:moveTo>
                <a:cubicBezTo>
                  <a:pt x="0" y="12028"/>
                  <a:pt x="12028" y="0"/>
                  <a:pt x="27576" y="0"/>
                </a:cubicBezTo>
                <a:cubicBezTo>
                  <a:pt x="42830" y="0"/>
                  <a:pt x="55151" y="12028"/>
                  <a:pt x="55151" y="27282"/>
                </a:cubicBezTo>
                <a:cubicBezTo>
                  <a:pt x="55151" y="42830"/>
                  <a:pt x="42830" y="55151"/>
                  <a:pt x="27576" y="55151"/>
                </a:cubicBezTo>
                <a:cubicBezTo>
                  <a:pt x="12028" y="55151"/>
                  <a:pt x="0" y="42830"/>
                  <a:pt x="0" y="27282"/>
                </a:cubicBezTo>
                <a:close/>
              </a:path>
            </a:pathLst>
          </a:custGeom>
          <a:solidFill>
            <a:schemeClr val="accent1"/>
          </a:solidFill>
          <a:ln w="2934" cap="flat">
            <a:noFill/>
            <a:prstDash val="solid"/>
            <a:miter/>
          </a:ln>
        </p:spPr>
        <p:txBody>
          <a:bodyPr rtlCol="0" anchor="ctr"/>
          <a:lstStyle/>
          <a:p>
            <a:endParaRPr lang="zh-CN" altLang="en-US">
              <a:noFill/>
            </a:endParaRPr>
          </a:p>
        </p:txBody>
      </p:sp>
      <p:sp>
        <p:nvSpPr>
          <p:cNvPr id="58" name="任意多边形: 形状 92"/>
          <p:cNvSpPr/>
          <p:nvPr userDrawn="1">
            <p:custDataLst>
              <p:tags r:id="rId46"/>
            </p:custDataLst>
          </p:nvPr>
        </p:nvSpPr>
        <p:spPr>
          <a:xfrm>
            <a:off x="11648440" y="2752725"/>
            <a:ext cx="46355" cy="46355"/>
          </a:xfrm>
          <a:custGeom>
            <a:avLst/>
            <a:gdLst>
              <a:gd name="connsiteX0" fmla="*/ 0 w 55151"/>
              <a:gd name="connsiteY0" fmla="*/ 27282 h 55151"/>
              <a:gd name="connsiteX1" fmla="*/ 27576 w 55151"/>
              <a:gd name="connsiteY1" fmla="*/ 0 h 55151"/>
              <a:gd name="connsiteX2" fmla="*/ 55151 w 55151"/>
              <a:gd name="connsiteY2" fmla="*/ 27282 h 55151"/>
              <a:gd name="connsiteX3" fmla="*/ 27576 w 55151"/>
              <a:gd name="connsiteY3" fmla="*/ 55151 h 55151"/>
              <a:gd name="connsiteX4" fmla="*/ 0 w 55151"/>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2"/>
                </a:moveTo>
                <a:cubicBezTo>
                  <a:pt x="0" y="12028"/>
                  <a:pt x="12028" y="0"/>
                  <a:pt x="27576" y="0"/>
                </a:cubicBezTo>
                <a:cubicBezTo>
                  <a:pt x="42830" y="0"/>
                  <a:pt x="55151" y="12028"/>
                  <a:pt x="55151" y="27282"/>
                </a:cubicBezTo>
                <a:cubicBezTo>
                  <a:pt x="55151" y="42830"/>
                  <a:pt x="42830" y="55151"/>
                  <a:pt x="27576" y="55151"/>
                </a:cubicBezTo>
                <a:cubicBezTo>
                  <a:pt x="12028" y="55151"/>
                  <a:pt x="0" y="42830"/>
                  <a:pt x="0" y="27282"/>
                </a:cubicBezTo>
                <a:close/>
              </a:path>
            </a:pathLst>
          </a:custGeom>
          <a:solidFill>
            <a:schemeClr val="accent1"/>
          </a:solidFill>
          <a:ln w="2934" cap="flat">
            <a:noFill/>
            <a:prstDash val="solid"/>
            <a:miter/>
          </a:ln>
        </p:spPr>
        <p:txBody>
          <a:bodyPr rtlCol="0" anchor="ctr"/>
          <a:lstStyle/>
          <a:p>
            <a:endParaRPr lang="zh-CN" altLang="en-US">
              <a:noFill/>
            </a:endParaRPr>
          </a:p>
        </p:txBody>
      </p:sp>
      <p:sp>
        <p:nvSpPr>
          <p:cNvPr id="59" name="任意多边形: 形状 93"/>
          <p:cNvSpPr/>
          <p:nvPr userDrawn="1">
            <p:custDataLst>
              <p:tags r:id="rId47"/>
            </p:custDataLst>
          </p:nvPr>
        </p:nvSpPr>
        <p:spPr>
          <a:xfrm>
            <a:off x="10956925" y="3018790"/>
            <a:ext cx="46355" cy="46355"/>
          </a:xfrm>
          <a:custGeom>
            <a:avLst/>
            <a:gdLst>
              <a:gd name="connsiteX0" fmla="*/ 0 w 55151"/>
              <a:gd name="connsiteY0" fmla="*/ 27283 h 55151"/>
              <a:gd name="connsiteX1" fmla="*/ 27576 w 55151"/>
              <a:gd name="connsiteY1" fmla="*/ 0 h 55151"/>
              <a:gd name="connsiteX2" fmla="*/ 55152 w 55151"/>
              <a:gd name="connsiteY2" fmla="*/ 27283 h 55151"/>
              <a:gd name="connsiteX3" fmla="*/ 27576 w 55151"/>
              <a:gd name="connsiteY3" fmla="*/ 55152 h 55151"/>
              <a:gd name="connsiteX4" fmla="*/ 0 w 55151"/>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3"/>
                </a:moveTo>
                <a:cubicBezTo>
                  <a:pt x="0" y="12028"/>
                  <a:pt x="12028" y="0"/>
                  <a:pt x="27576" y="0"/>
                </a:cubicBezTo>
                <a:cubicBezTo>
                  <a:pt x="42830" y="0"/>
                  <a:pt x="55152" y="12028"/>
                  <a:pt x="55152" y="27283"/>
                </a:cubicBezTo>
                <a:cubicBezTo>
                  <a:pt x="55152" y="42831"/>
                  <a:pt x="42830" y="55152"/>
                  <a:pt x="27576" y="55152"/>
                </a:cubicBezTo>
                <a:cubicBezTo>
                  <a:pt x="12028" y="55152"/>
                  <a:pt x="0" y="42831"/>
                  <a:pt x="0" y="27283"/>
                </a:cubicBezTo>
                <a:close/>
              </a:path>
            </a:pathLst>
          </a:custGeom>
          <a:solidFill>
            <a:schemeClr val="accent1"/>
          </a:solidFill>
          <a:ln w="2934" cap="flat">
            <a:noFill/>
            <a:prstDash val="solid"/>
            <a:miter/>
          </a:ln>
        </p:spPr>
        <p:txBody>
          <a:bodyPr rtlCol="0" anchor="ctr"/>
          <a:lstStyle/>
          <a:p>
            <a:endParaRPr lang="zh-CN" altLang="en-US">
              <a:noFill/>
            </a:endParaRPr>
          </a:p>
        </p:txBody>
      </p:sp>
      <p:sp>
        <p:nvSpPr>
          <p:cNvPr id="60" name="任意多边形: 形状 94"/>
          <p:cNvSpPr/>
          <p:nvPr userDrawn="1">
            <p:custDataLst>
              <p:tags r:id="rId48"/>
            </p:custDataLst>
          </p:nvPr>
        </p:nvSpPr>
        <p:spPr>
          <a:xfrm>
            <a:off x="11095355" y="3018790"/>
            <a:ext cx="46355" cy="46355"/>
          </a:xfrm>
          <a:custGeom>
            <a:avLst/>
            <a:gdLst>
              <a:gd name="connsiteX0" fmla="*/ 0 w 55151"/>
              <a:gd name="connsiteY0" fmla="*/ 27283 h 55151"/>
              <a:gd name="connsiteX1" fmla="*/ 27576 w 55151"/>
              <a:gd name="connsiteY1" fmla="*/ 0 h 55151"/>
              <a:gd name="connsiteX2" fmla="*/ 55152 w 55151"/>
              <a:gd name="connsiteY2" fmla="*/ 27283 h 55151"/>
              <a:gd name="connsiteX3" fmla="*/ 27576 w 55151"/>
              <a:gd name="connsiteY3" fmla="*/ 55152 h 55151"/>
              <a:gd name="connsiteX4" fmla="*/ 0 w 55151"/>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3"/>
                </a:moveTo>
                <a:cubicBezTo>
                  <a:pt x="0" y="12028"/>
                  <a:pt x="12028" y="0"/>
                  <a:pt x="27576" y="0"/>
                </a:cubicBezTo>
                <a:cubicBezTo>
                  <a:pt x="42830" y="0"/>
                  <a:pt x="55152" y="12028"/>
                  <a:pt x="55152" y="27283"/>
                </a:cubicBezTo>
                <a:cubicBezTo>
                  <a:pt x="55152" y="42831"/>
                  <a:pt x="42830" y="55152"/>
                  <a:pt x="27576" y="55152"/>
                </a:cubicBezTo>
                <a:cubicBezTo>
                  <a:pt x="12028" y="55152"/>
                  <a:pt x="0" y="42831"/>
                  <a:pt x="0" y="27283"/>
                </a:cubicBezTo>
                <a:close/>
              </a:path>
            </a:pathLst>
          </a:custGeom>
          <a:solidFill>
            <a:schemeClr val="accent1"/>
          </a:solidFill>
          <a:ln w="2934" cap="flat">
            <a:noFill/>
            <a:prstDash val="solid"/>
            <a:miter/>
          </a:ln>
        </p:spPr>
        <p:txBody>
          <a:bodyPr rtlCol="0" anchor="ctr"/>
          <a:lstStyle/>
          <a:p>
            <a:endParaRPr lang="zh-CN" altLang="en-US">
              <a:noFill/>
            </a:endParaRPr>
          </a:p>
        </p:txBody>
      </p:sp>
      <p:sp>
        <p:nvSpPr>
          <p:cNvPr id="61" name="任意多边形: 形状 95"/>
          <p:cNvSpPr/>
          <p:nvPr userDrawn="1">
            <p:custDataLst>
              <p:tags r:id="rId49"/>
            </p:custDataLst>
          </p:nvPr>
        </p:nvSpPr>
        <p:spPr>
          <a:xfrm>
            <a:off x="11233150" y="3018790"/>
            <a:ext cx="46355" cy="46355"/>
          </a:xfrm>
          <a:custGeom>
            <a:avLst/>
            <a:gdLst>
              <a:gd name="connsiteX0" fmla="*/ 0 w 55151"/>
              <a:gd name="connsiteY0" fmla="*/ 27283 h 55151"/>
              <a:gd name="connsiteX1" fmla="*/ 27576 w 55151"/>
              <a:gd name="connsiteY1" fmla="*/ 0 h 55151"/>
              <a:gd name="connsiteX2" fmla="*/ 55151 w 55151"/>
              <a:gd name="connsiteY2" fmla="*/ 27283 h 55151"/>
              <a:gd name="connsiteX3" fmla="*/ 27576 w 55151"/>
              <a:gd name="connsiteY3" fmla="*/ 55152 h 55151"/>
              <a:gd name="connsiteX4" fmla="*/ 0 w 55151"/>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3"/>
                </a:moveTo>
                <a:cubicBezTo>
                  <a:pt x="0" y="12028"/>
                  <a:pt x="12028" y="0"/>
                  <a:pt x="27576" y="0"/>
                </a:cubicBezTo>
                <a:cubicBezTo>
                  <a:pt x="42830" y="0"/>
                  <a:pt x="55151" y="12028"/>
                  <a:pt x="55151" y="27283"/>
                </a:cubicBezTo>
                <a:cubicBezTo>
                  <a:pt x="55151" y="42831"/>
                  <a:pt x="42830" y="55152"/>
                  <a:pt x="27576" y="55152"/>
                </a:cubicBezTo>
                <a:cubicBezTo>
                  <a:pt x="12028" y="55152"/>
                  <a:pt x="0" y="42831"/>
                  <a:pt x="0" y="27283"/>
                </a:cubicBezTo>
                <a:close/>
              </a:path>
            </a:pathLst>
          </a:custGeom>
          <a:solidFill>
            <a:schemeClr val="accent1"/>
          </a:solidFill>
          <a:ln w="2934" cap="flat">
            <a:noFill/>
            <a:prstDash val="solid"/>
            <a:miter/>
          </a:ln>
        </p:spPr>
        <p:txBody>
          <a:bodyPr rtlCol="0" anchor="ctr"/>
          <a:lstStyle/>
          <a:p>
            <a:endParaRPr lang="zh-CN" altLang="en-US">
              <a:noFill/>
            </a:endParaRPr>
          </a:p>
        </p:txBody>
      </p:sp>
      <p:sp>
        <p:nvSpPr>
          <p:cNvPr id="62" name="任意多边形: 形状 96"/>
          <p:cNvSpPr/>
          <p:nvPr userDrawn="1">
            <p:custDataLst>
              <p:tags r:id="rId50"/>
            </p:custDataLst>
          </p:nvPr>
        </p:nvSpPr>
        <p:spPr>
          <a:xfrm>
            <a:off x="11371580" y="3018790"/>
            <a:ext cx="46355" cy="46355"/>
          </a:xfrm>
          <a:custGeom>
            <a:avLst/>
            <a:gdLst>
              <a:gd name="connsiteX0" fmla="*/ 0 w 55151"/>
              <a:gd name="connsiteY0" fmla="*/ 27283 h 55151"/>
              <a:gd name="connsiteX1" fmla="*/ 27576 w 55151"/>
              <a:gd name="connsiteY1" fmla="*/ 0 h 55151"/>
              <a:gd name="connsiteX2" fmla="*/ 55151 w 55151"/>
              <a:gd name="connsiteY2" fmla="*/ 27283 h 55151"/>
              <a:gd name="connsiteX3" fmla="*/ 27576 w 55151"/>
              <a:gd name="connsiteY3" fmla="*/ 55152 h 55151"/>
              <a:gd name="connsiteX4" fmla="*/ 0 w 55151"/>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3"/>
                </a:moveTo>
                <a:cubicBezTo>
                  <a:pt x="0" y="12028"/>
                  <a:pt x="12028" y="0"/>
                  <a:pt x="27576" y="0"/>
                </a:cubicBezTo>
                <a:cubicBezTo>
                  <a:pt x="42830" y="0"/>
                  <a:pt x="55151" y="12028"/>
                  <a:pt x="55151" y="27283"/>
                </a:cubicBezTo>
                <a:cubicBezTo>
                  <a:pt x="55151" y="42831"/>
                  <a:pt x="42830" y="55152"/>
                  <a:pt x="27576" y="55152"/>
                </a:cubicBezTo>
                <a:cubicBezTo>
                  <a:pt x="12028" y="55152"/>
                  <a:pt x="0" y="42831"/>
                  <a:pt x="0" y="27283"/>
                </a:cubicBezTo>
                <a:close/>
              </a:path>
            </a:pathLst>
          </a:custGeom>
          <a:solidFill>
            <a:schemeClr val="accent1"/>
          </a:solidFill>
          <a:ln w="2934" cap="flat">
            <a:noFill/>
            <a:prstDash val="solid"/>
            <a:miter/>
          </a:ln>
        </p:spPr>
        <p:txBody>
          <a:bodyPr rtlCol="0" anchor="ctr"/>
          <a:lstStyle/>
          <a:p>
            <a:endParaRPr lang="zh-CN" altLang="en-US">
              <a:noFill/>
            </a:endParaRPr>
          </a:p>
        </p:txBody>
      </p:sp>
      <p:sp>
        <p:nvSpPr>
          <p:cNvPr id="63" name="任意多边形: 形状 97"/>
          <p:cNvSpPr/>
          <p:nvPr userDrawn="1">
            <p:custDataLst>
              <p:tags r:id="rId51"/>
            </p:custDataLst>
          </p:nvPr>
        </p:nvSpPr>
        <p:spPr>
          <a:xfrm>
            <a:off x="11510010" y="3018790"/>
            <a:ext cx="46355" cy="46355"/>
          </a:xfrm>
          <a:custGeom>
            <a:avLst/>
            <a:gdLst>
              <a:gd name="connsiteX0" fmla="*/ 0 w 55151"/>
              <a:gd name="connsiteY0" fmla="*/ 27283 h 55151"/>
              <a:gd name="connsiteX1" fmla="*/ 27576 w 55151"/>
              <a:gd name="connsiteY1" fmla="*/ 0 h 55151"/>
              <a:gd name="connsiteX2" fmla="*/ 55151 w 55151"/>
              <a:gd name="connsiteY2" fmla="*/ 27283 h 55151"/>
              <a:gd name="connsiteX3" fmla="*/ 27576 w 55151"/>
              <a:gd name="connsiteY3" fmla="*/ 55152 h 55151"/>
              <a:gd name="connsiteX4" fmla="*/ 0 w 55151"/>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3"/>
                </a:moveTo>
                <a:cubicBezTo>
                  <a:pt x="0" y="12028"/>
                  <a:pt x="12028" y="0"/>
                  <a:pt x="27576" y="0"/>
                </a:cubicBezTo>
                <a:cubicBezTo>
                  <a:pt x="42830" y="0"/>
                  <a:pt x="55151" y="12028"/>
                  <a:pt x="55151" y="27283"/>
                </a:cubicBezTo>
                <a:cubicBezTo>
                  <a:pt x="55151" y="42831"/>
                  <a:pt x="42830" y="55152"/>
                  <a:pt x="27576" y="55152"/>
                </a:cubicBezTo>
                <a:cubicBezTo>
                  <a:pt x="12028" y="55152"/>
                  <a:pt x="0" y="42831"/>
                  <a:pt x="0" y="27283"/>
                </a:cubicBezTo>
                <a:close/>
              </a:path>
            </a:pathLst>
          </a:custGeom>
          <a:solidFill>
            <a:schemeClr val="accent1"/>
          </a:solidFill>
          <a:ln w="2934" cap="flat">
            <a:noFill/>
            <a:prstDash val="solid"/>
            <a:miter/>
          </a:ln>
        </p:spPr>
        <p:txBody>
          <a:bodyPr rtlCol="0" anchor="ctr"/>
          <a:lstStyle/>
          <a:p>
            <a:endParaRPr lang="zh-CN" altLang="en-US">
              <a:noFill/>
            </a:endParaRPr>
          </a:p>
        </p:txBody>
      </p:sp>
      <p:sp>
        <p:nvSpPr>
          <p:cNvPr id="64" name="任意多边形: 形状 98"/>
          <p:cNvSpPr/>
          <p:nvPr userDrawn="1">
            <p:custDataLst>
              <p:tags r:id="rId52"/>
            </p:custDataLst>
          </p:nvPr>
        </p:nvSpPr>
        <p:spPr>
          <a:xfrm>
            <a:off x="11648440" y="3018790"/>
            <a:ext cx="46355" cy="46355"/>
          </a:xfrm>
          <a:custGeom>
            <a:avLst/>
            <a:gdLst>
              <a:gd name="connsiteX0" fmla="*/ 0 w 55151"/>
              <a:gd name="connsiteY0" fmla="*/ 27283 h 55151"/>
              <a:gd name="connsiteX1" fmla="*/ 27576 w 55151"/>
              <a:gd name="connsiteY1" fmla="*/ 0 h 55151"/>
              <a:gd name="connsiteX2" fmla="*/ 55151 w 55151"/>
              <a:gd name="connsiteY2" fmla="*/ 27283 h 55151"/>
              <a:gd name="connsiteX3" fmla="*/ 27576 w 55151"/>
              <a:gd name="connsiteY3" fmla="*/ 55152 h 55151"/>
              <a:gd name="connsiteX4" fmla="*/ 0 w 55151"/>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3"/>
                </a:moveTo>
                <a:cubicBezTo>
                  <a:pt x="0" y="12028"/>
                  <a:pt x="12028" y="0"/>
                  <a:pt x="27576" y="0"/>
                </a:cubicBezTo>
                <a:cubicBezTo>
                  <a:pt x="42830" y="0"/>
                  <a:pt x="55151" y="12028"/>
                  <a:pt x="55151" y="27283"/>
                </a:cubicBezTo>
                <a:cubicBezTo>
                  <a:pt x="55151" y="42831"/>
                  <a:pt x="42830" y="55152"/>
                  <a:pt x="27576" y="55152"/>
                </a:cubicBezTo>
                <a:cubicBezTo>
                  <a:pt x="12028" y="55152"/>
                  <a:pt x="0" y="42831"/>
                  <a:pt x="0" y="27283"/>
                </a:cubicBezTo>
                <a:close/>
              </a:path>
            </a:pathLst>
          </a:custGeom>
          <a:solidFill>
            <a:schemeClr val="accent1"/>
          </a:solidFill>
          <a:ln w="2934" cap="flat">
            <a:noFill/>
            <a:prstDash val="solid"/>
            <a:miter/>
          </a:ln>
        </p:spPr>
        <p:txBody>
          <a:bodyPr rtlCol="0" anchor="ctr"/>
          <a:lstStyle/>
          <a:p>
            <a:endParaRPr lang="zh-CN" altLang="en-US">
              <a:noFill/>
            </a:endParaRPr>
          </a:p>
        </p:txBody>
      </p:sp>
      <p:sp>
        <p:nvSpPr>
          <p:cNvPr id="65" name="任意多边形: 形状 99"/>
          <p:cNvSpPr/>
          <p:nvPr userDrawn="1">
            <p:custDataLst>
              <p:tags r:id="rId53"/>
            </p:custDataLst>
          </p:nvPr>
        </p:nvSpPr>
        <p:spPr>
          <a:xfrm>
            <a:off x="10956925" y="3285490"/>
            <a:ext cx="46355" cy="46355"/>
          </a:xfrm>
          <a:custGeom>
            <a:avLst/>
            <a:gdLst>
              <a:gd name="connsiteX0" fmla="*/ 0 w 55151"/>
              <a:gd name="connsiteY0" fmla="*/ 27283 h 55151"/>
              <a:gd name="connsiteX1" fmla="*/ 27576 w 55151"/>
              <a:gd name="connsiteY1" fmla="*/ 0 h 55151"/>
              <a:gd name="connsiteX2" fmla="*/ 55152 w 55151"/>
              <a:gd name="connsiteY2" fmla="*/ 27283 h 55151"/>
              <a:gd name="connsiteX3" fmla="*/ 27576 w 55151"/>
              <a:gd name="connsiteY3" fmla="*/ 55152 h 55151"/>
              <a:gd name="connsiteX4" fmla="*/ 0 w 55151"/>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3"/>
                </a:moveTo>
                <a:cubicBezTo>
                  <a:pt x="0" y="12028"/>
                  <a:pt x="12028" y="0"/>
                  <a:pt x="27576" y="0"/>
                </a:cubicBezTo>
                <a:cubicBezTo>
                  <a:pt x="42830" y="0"/>
                  <a:pt x="55152" y="12028"/>
                  <a:pt x="55152" y="27283"/>
                </a:cubicBezTo>
                <a:cubicBezTo>
                  <a:pt x="55152" y="42830"/>
                  <a:pt x="42830" y="55152"/>
                  <a:pt x="27576" y="55152"/>
                </a:cubicBezTo>
                <a:cubicBezTo>
                  <a:pt x="12028" y="55152"/>
                  <a:pt x="0" y="42830"/>
                  <a:pt x="0" y="27283"/>
                </a:cubicBezTo>
                <a:close/>
              </a:path>
            </a:pathLst>
          </a:custGeom>
          <a:solidFill>
            <a:schemeClr val="accent1"/>
          </a:solidFill>
          <a:ln w="2934" cap="flat">
            <a:noFill/>
            <a:prstDash val="solid"/>
            <a:miter/>
          </a:ln>
        </p:spPr>
        <p:txBody>
          <a:bodyPr rtlCol="0" anchor="ctr"/>
          <a:lstStyle/>
          <a:p>
            <a:endParaRPr lang="zh-CN" altLang="en-US">
              <a:noFill/>
            </a:endParaRPr>
          </a:p>
        </p:txBody>
      </p:sp>
      <p:sp>
        <p:nvSpPr>
          <p:cNvPr id="66" name="任意多边形: 形状 100"/>
          <p:cNvSpPr/>
          <p:nvPr userDrawn="1">
            <p:custDataLst>
              <p:tags r:id="rId54"/>
            </p:custDataLst>
          </p:nvPr>
        </p:nvSpPr>
        <p:spPr>
          <a:xfrm>
            <a:off x="11095355" y="3285490"/>
            <a:ext cx="46355" cy="46355"/>
          </a:xfrm>
          <a:custGeom>
            <a:avLst/>
            <a:gdLst>
              <a:gd name="connsiteX0" fmla="*/ 0 w 55151"/>
              <a:gd name="connsiteY0" fmla="*/ 27283 h 55151"/>
              <a:gd name="connsiteX1" fmla="*/ 27576 w 55151"/>
              <a:gd name="connsiteY1" fmla="*/ 0 h 55151"/>
              <a:gd name="connsiteX2" fmla="*/ 55152 w 55151"/>
              <a:gd name="connsiteY2" fmla="*/ 27283 h 55151"/>
              <a:gd name="connsiteX3" fmla="*/ 27576 w 55151"/>
              <a:gd name="connsiteY3" fmla="*/ 55152 h 55151"/>
              <a:gd name="connsiteX4" fmla="*/ 0 w 55151"/>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3"/>
                </a:moveTo>
                <a:cubicBezTo>
                  <a:pt x="0" y="12028"/>
                  <a:pt x="12028" y="0"/>
                  <a:pt x="27576" y="0"/>
                </a:cubicBezTo>
                <a:cubicBezTo>
                  <a:pt x="42830" y="0"/>
                  <a:pt x="55152" y="12028"/>
                  <a:pt x="55152" y="27283"/>
                </a:cubicBezTo>
                <a:cubicBezTo>
                  <a:pt x="55152" y="42830"/>
                  <a:pt x="42830" y="55152"/>
                  <a:pt x="27576" y="55152"/>
                </a:cubicBezTo>
                <a:cubicBezTo>
                  <a:pt x="12028" y="55152"/>
                  <a:pt x="0" y="42830"/>
                  <a:pt x="0" y="27283"/>
                </a:cubicBezTo>
                <a:close/>
              </a:path>
            </a:pathLst>
          </a:custGeom>
          <a:solidFill>
            <a:schemeClr val="accent1"/>
          </a:solidFill>
          <a:ln w="2934" cap="flat">
            <a:noFill/>
            <a:prstDash val="solid"/>
            <a:miter/>
          </a:ln>
        </p:spPr>
        <p:txBody>
          <a:bodyPr rtlCol="0" anchor="ctr"/>
          <a:lstStyle/>
          <a:p>
            <a:endParaRPr lang="zh-CN" altLang="en-US">
              <a:noFill/>
            </a:endParaRPr>
          </a:p>
        </p:txBody>
      </p:sp>
      <p:sp>
        <p:nvSpPr>
          <p:cNvPr id="67" name="任意多边形: 形状 101"/>
          <p:cNvSpPr/>
          <p:nvPr userDrawn="1">
            <p:custDataLst>
              <p:tags r:id="rId55"/>
            </p:custDataLst>
          </p:nvPr>
        </p:nvSpPr>
        <p:spPr>
          <a:xfrm>
            <a:off x="11233150" y="3285490"/>
            <a:ext cx="46355" cy="46355"/>
          </a:xfrm>
          <a:custGeom>
            <a:avLst/>
            <a:gdLst>
              <a:gd name="connsiteX0" fmla="*/ 0 w 55151"/>
              <a:gd name="connsiteY0" fmla="*/ 27283 h 55151"/>
              <a:gd name="connsiteX1" fmla="*/ 27576 w 55151"/>
              <a:gd name="connsiteY1" fmla="*/ 0 h 55151"/>
              <a:gd name="connsiteX2" fmla="*/ 55151 w 55151"/>
              <a:gd name="connsiteY2" fmla="*/ 27283 h 55151"/>
              <a:gd name="connsiteX3" fmla="*/ 27576 w 55151"/>
              <a:gd name="connsiteY3" fmla="*/ 55152 h 55151"/>
              <a:gd name="connsiteX4" fmla="*/ 0 w 55151"/>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3"/>
                </a:moveTo>
                <a:cubicBezTo>
                  <a:pt x="0" y="12028"/>
                  <a:pt x="12028" y="0"/>
                  <a:pt x="27576" y="0"/>
                </a:cubicBezTo>
                <a:cubicBezTo>
                  <a:pt x="42830" y="0"/>
                  <a:pt x="55151" y="12028"/>
                  <a:pt x="55151" y="27283"/>
                </a:cubicBezTo>
                <a:cubicBezTo>
                  <a:pt x="55151" y="42830"/>
                  <a:pt x="42830" y="55152"/>
                  <a:pt x="27576" y="55152"/>
                </a:cubicBezTo>
                <a:cubicBezTo>
                  <a:pt x="12028" y="55152"/>
                  <a:pt x="0" y="42830"/>
                  <a:pt x="0" y="27283"/>
                </a:cubicBezTo>
                <a:close/>
              </a:path>
            </a:pathLst>
          </a:custGeom>
          <a:solidFill>
            <a:schemeClr val="accent1"/>
          </a:solidFill>
          <a:ln w="2934" cap="flat">
            <a:noFill/>
            <a:prstDash val="solid"/>
            <a:miter/>
          </a:ln>
        </p:spPr>
        <p:txBody>
          <a:bodyPr rtlCol="0" anchor="ctr"/>
          <a:lstStyle/>
          <a:p>
            <a:endParaRPr lang="zh-CN" altLang="en-US">
              <a:noFill/>
            </a:endParaRPr>
          </a:p>
        </p:txBody>
      </p:sp>
      <p:sp>
        <p:nvSpPr>
          <p:cNvPr id="68" name="任意多边形: 形状 102"/>
          <p:cNvSpPr/>
          <p:nvPr userDrawn="1">
            <p:custDataLst>
              <p:tags r:id="rId56"/>
            </p:custDataLst>
          </p:nvPr>
        </p:nvSpPr>
        <p:spPr>
          <a:xfrm>
            <a:off x="11371580" y="3285490"/>
            <a:ext cx="46355" cy="46355"/>
          </a:xfrm>
          <a:custGeom>
            <a:avLst/>
            <a:gdLst>
              <a:gd name="connsiteX0" fmla="*/ 0 w 55151"/>
              <a:gd name="connsiteY0" fmla="*/ 27283 h 55151"/>
              <a:gd name="connsiteX1" fmla="*/ 27576 w 55151"/>
              <a:gd name="connsiteY1" fmla="*/ 0 h 55151"/>
              <a:gd name="connsiteX2" fmla="*/ 55151 w 55151"/>
              <a:gd name="connsiteY2" fmla="*/ 27283 h 55151"/>
              <a:gd name="connsiteX3" fmla="*/ 27576 w 55151"/>
              <a:gd name="connsiteY3" fmla="*/ 55152 h 55151"/>
              <a:gd name="connsiteX4" fmla="*/ 0 w 55151"/>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3"/>
                </a:moveTo>
                <a:cubicBezTo>
                  <a:pt x="0" y="12028"/>
                  <a:pt x="12028" y="0"/>
                  <a:pt x="27576" y="0"/>
                </a:cubicBezTo>
                <a:cubicBezTo>
                  <a:pt x="42830" y="0"/>
                  <a:pt x="55151" y="12028"/>
                  <a:pt x="55151" y="27283"/>
                </a:cubicBezTo>
                <a:cubicBezTo>
                  <a:pt x="55151" y="42830"/>
                  <a:pt x="42830" y="55152"/>
                  <a:pt x="27576" y="55152"/>
                </a:cubicBezTo>
                <a:cubicBezTo>
                  <a:pt x="12028" y="55152"/>
                  <a:pt x="0" y="42830"/>
                  <a:pt x="0" y="27283"/>
                </a:cubicBezTo>
                <a:close/>
              </a:path>
            </a:pathLst>
          </a:custGeom>
          <a:solidFill>
            <a:schemeClr val="accent1"/>
          </a:solidFill>
          <a:ln w="2934" cap="flat">
            <a:noFill/>
            <a:prstDash val="solid"/>
            <a:miter/>
          </a:ln>
        </p:spPr>
        <p:txBody>
          <a:bodyPr rtlCol="0" anchor="ctr"/>
          <a:lstStyle/>
          <a:p>
            <a:endParaRPr lang="zh-CN" altLang="en-US">
              <a:noFill/>
            </a:endParaRPr>
          </a:p>
        </p:txBody>
      </p:sp>
      <p:sp>
        <p:nvSpPr>
          <p:cNvPr id="69" name="任意多边形: 形状 103"/>
          <p:cNvSpPr/>
          <p:nvPr userDrawn="1">
            <p:custDataLst>
              <p:tags r:id="rId57"/>
            </p:custDataLst>
          </p:nvPr>
        </p:nvSpPr>
        <p:spPr>
          <a:xfrm>
            <a:off x="11510010" y="3285490"/>
            <a:ext cx="46355" cy="46355"/>
          </a:xfrm>
          <a:custGeom>
            <a:avLst/>
            <a:gdLst>
              <a:gd name="connsiteX0" fmla="*/ 0 w 55151"/>
              <a:gd name="connsiteY0" fmla="*/ 27283 h 55151"/>
              <a:gd name="connsiteX1" fmla="*/ 27576 w 55151"/>
              <a:gd name="connsiteY1" fmla="*/ 0 h 55151"/>
              <a:gd name="connsiteX2" fmla="*/ 55151 w 55151"/>
              <a:gd name="connsiteY2" fmla="*/ 27283 h 55151"/>
              <a:gd name="connsiteX3" fmla="*/ 27576 w 55151"/>
              <a:gd name="connsiteY3" fmla="*/ 55152 h 55151"/>
              <a:gd name="connsiteX4" fmla="*/ 0 w 55151"/>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3"/>
                </a:moveTo>
                <a:cubicBezTo>
                  <a:pt x="0" y="12028"/>
                  <a:pt x="12028" y="0"/>
                  <a:pt x="27576" y="0"/>
                </a:cubicBezTo>
                <a:cubicBezTo>
                  <a:pt x="42830" y="0"/>
                  <a:pt x="55151" y="12028"/>
                  <a:pt x="55151" y="27283"/>
                </a:cubicBezTo>
                <a:cubicBezTo>
                  <a:pt x="55151" y="42830"/>
                  <a:pt x="42830" y="55152"/>
                  <a:pt x="27576" y="55152"/>
                </a:cubicBezTo>
                <a:cubicBezTo>
                  <a:pt x="12028" y="55152"/>
                  <a:pt x="0" y="42830"/>
                  <a:pt x="0" y="27283"/>
                </a:cubicBezTo>
                <a:close/>
              </a:path>
            </a:pathLst>
          </a:custGeom>
          <a:solidFill>
            <a:schemeClr val="accent1"/>
          </a:solidFill>
          <a:ln w="2934" cap="flat">
            <a:noFill/>
            <a:prstDash val="solid"/>
            <a:miter/>
          </a:ln>
        </p:spPr>
        <p:txBody>
          <a:bodyPr rtlCol="0" anchor="ctr"/>
          <a:lstStyle/>
          <a:p>
            <a:endParaRPr lang="zh-CN" altLang="en-US">
              <a:noFill/>
            </a:endParaRPr>
          </a:p>
        </p:txBody>
      </p:sp>
      <p:sp>
        <p:nvSpPr>
          <p:cNvPr id="70" name="任意多边形: 形状 104"/>
          <p:cNvSpPr/>
          <p:nvPr userDrawn="1">
            <p:custDataLst>
              <p:tags r:id="rId58"/>
            </p:custDataLst>
          </p:nvPr>
        </p:nvSpPr>
        <p:spPr>
          <a:xfrm>
            <a:off x="11648440" y="3285490"/>
            <a:ext cx="46355" cy="46355"/>
          </a:xfrm>
          <a:custGeom>
            <a:avLst/>
            <a:gdLst>
              <a:gd name="connsiteX0" fmla="*/ 0 w 55151"/>
              <a:gd name="connsiteY0" fmla="*/ 27283 h 55151"/>
              <a:gd name="connsiteX1" fmla="*/ 27576 w 55151"/>
              <a:gd name="connsiteY1" fmla="*/ 0 h 55151"/>
              <a:gd name="connsiteX2" fmla="*/ 55151 w 55151"/>
              <a:gd name="connsiteY2" fmla="*/ 27283 h 55151"/>
              <a:gd name="connsiteX3" fmla="*/ 27576 w 55151"/>
              <a:gd name="connsiteY3" fmla="*/ 55152 h 55151"/>
              <a:gd name="connsiteX4" fmla="*/ 0 w 55151"/>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3"/>
                </a:moveTo>
                <a:cubicBezTo>
                  <a:pt x="0" y="12028"/>
                  <a:pt x="12028" y="0"/>
                  <a:pt x="27576" y="0"/>
                </a:cubicBezTo>
                <a:cubicBezTo>
                  <a:pt x="42830" y="0"/>
                  <a:pt x="55151" y="12028"/>
                  <a:pt x="55151" y="27283"/>
                </a:cubicBezTo>
                <a:cubicBezTo>
                  <a:pt x="55151" y="42830"/>
                  <a:pt x="42830" y="55152"/>
                  <a:pt x="27576" y="55152"/>
                </a:cubicBezTo>
                <a:cubicBezTo>
                  <a:pt x="12028" y="55152"/>
                  <a:pt x="0" y="42830"/>
                  <a:pt x="0" y="27283"/>
                </a:cubicBezTo>
                <a:close/>
              </a:path>
            </a:pathLst>
          </a:custGeom>
          <a:solidFill>
            <a:schemeClr val="accent1"/>
          </a:solidFill>
          <a:ln w="2934" cap="flat">
            <a:noFill/>
            <a:prstDash val="solid"/>
            <a:miter/>
          </a:ln>
        </p:spPr>
        <p:txBody>
          <a:bodyPr rtlCol="0" anchor="ctr"/>
          <a:lstStyle/>
          <a:p>
            <a:endParaRPr lang="zh-CN" altLang="en-US">
              <a:noFill/>
            </a:endParaRPr>
          </a:p>
        </p:txBody>
      </p:sp>
      <p:sp>
        <p:nvSpPr>
          <p:cNvPr id="2" name="标题 1"/>
          <p:cNvSpPr>
            <a:spLocks noGrp="1"/>
          </p:cNvSpPr>
          <p:nvPr>
            <p:ph type="ctrTitle" hasCustomPrompt="1"/>
            <p:custDataLst>
              <p:tags r:id="rId59"/>
            </p:custDataLst>
          </p:nvPr>
        </p:nvSpPr>
        <p:spPr>
          <a:xfrm>
            <a:off x="838200" y="1656000"/>
            <a:ext cx="10515600" cy="1800000"/>
          </a:xfrm>
        </p:spPr>
        <p:txBody>
          <a:bodyPr anchor="b">
            <a:normAutofit/>
          </a:bodyPr>
          <a:lstStyle>
            <a:lvl1pPr algn="ctr">
              <a:lnSpc>
                <a:spcPct val="100000"/>
              </a:lnSpc>
              <a:defRPr sz="6600"/>
            </a:lvl1pPr>
          </a:lstStyle>
          <a:p>
            <a:r>
              <a:rPr lang="zh-CN" altLang="en-US"/>
              <a:t>单击添加文档标题</a:t>
            </a:r>
            <a:endParaRPr lang="zh-CN" altLang="en-US"/>
          </a:p>
        </p:txBody>
      </p:sp>
      <p:sp>
        <p:nvSpPr>
          <p:cNvPr id="3" name="副标题 2"/>
          <p:cNvSpPr>
            <a:spLocks noGrp="1"/>
          </p:cNvSpPr>
          <p:nvPr>
            <p:ph type="subTitle" idx="1"/>
            <p:custDataLst>
              <p:tags r:id="rId60"/>
            </p:custDataLst>
          </p:nvPr>
        </p:nvSpPr>
        <p:spPr>
          <a:xfrm>
            <a:off x="838200" y="3705186"/>
            <a:ext cx="10515600" cy="866814"/>
          </a:xfrm>
        </p:spPr>
        <p:txBody>
          <a:bodyPr>
            <a:normAutofit/>
          </a:bodyPr>
          <a:lstStyle>
            <a:lvl1pPr marL="0" indent="0" algn="ctr">
              <a:lnSpc>
                <a:spcPct val="100000"/>
              </a:lnSpc>
              <a:buNone/>
              <a:defRPr sz="1800">
                <a:solidFill>
                  <a:schemeClr val="tx1">
                    <a:lumMod val="65000"/>
                    <a:lumOff val="3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custDataLst>
              <p:tags r:id="rId61"/>
            </p:custDataLst>
          </p:nvPr>
        </p:nvSpPr>
        <p:spPr/>
        <p:txBody>
          <a:bodyPr>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62"/>
            </p:custDataLst>
          </p:nvPr>
        </p:nvSpPr>
        <p:spPr/>
        <p:txBody>
          <a:bodyPr>
            <a:normAutofit/>
          </a:bodyPr>
          <a:lstStyle/>
          <a:p>
            <a:endParaRPr lang="zh-CN" altLang="en-US"/>
          </a:p>
        </p:txBody>
      </p:sp>
      <p:sp>
        <p:nvSpPr>
          <p:cNvPr id="6" name="灯片编号占位符 5"/>
          <p:cNvSpPr>
            <a:spLocks noGrp="1"/>
          </p:cNvSpPr>
          <p:nvPr>
            <p:ph type="sldNum" sz="quarter" idx="12"/>
            <p:custDataLst>
              <p:tags r:id="rId63"/>
            </p:custDataLst>
          </p:nvPr>
        </p:nvSpPr>
        <p:spPr>
          <a:xfrm>
            <a:off x="8610600" y="6356350"/>
            <a:ext cx="2743200" cy="365125"/>
          </a:xfrm>
        </p:spPr>
        <p:txBody>
          <a:bodyPr>
            <a:normAutofit/>
          </a:bodyPr>
          <a:lstStyle/>
          <a:p>
            <a:fld id="{BE5F26B5-172A-4DC2-B0B7-181CFC56B87C}" type="slidenum">
              <a:rPr lang="zh-CN" altLang="en-US" smtClean="0"/>
            </a:fld>
            <a:endParaRPr lang="zh-CN" altLang="en-US"/>
          </a:p>
        </p:txBody>
      </p:sp>
      <p:sp>
        <p:nvSpPr>
          <p:cNvPr id="24" name="文本占位符 23"/>
          <p:cNvSpPr>
            <a:spLocks noGrp="1"/>
          </p:cNvSpPr>
          <p:nvPr>
            <p:ph type="body" sz="quarter" idx="17" hasCustomPrompt="1"/>
            <p:custDataLst>
              <p:tags r:id="rId64"/>
            </p:custDataLst>
          </p:nvPr>
        </p:nvSpPr>
        <p:spPr>
          <a:xfrm>
            <a:off x="4781641" y="4586170"/>
            <a:ext cx="2743200" cy="504000"/>
          </a:xfrm>
          <a:prstGeom prst="roundRect">
            <a:avLst>
              <a:gd name="adj" fmla="val 50000"/>
            </a:avLst>
          </a:prstGeom>
          <a:noFill/>
          <a:ln>
            <a:solidFill>
              <a:schemeClr val="accent1"/>
            </a:solidFill>
          </a:ln>
        </p:spPr>
        <p:txBody>
          <a:bodyPr anchor="ctr">
            <a:normAutofit/>
          </a:bodyPr>
          <a:lstStyle>
            <a:lvl1pPr marL="0" indent="0" algn="ctr">
              <a:lnSpc>
                <a:spcPct val="100000"/>
              </a:lnSpc>
              <a:buNone/>
              <a:defRPr sz="1400" b="1">
                <a:solidFill>
                  <a:schemeClr val="accent6"/>
                </a:solidFill>
              </a:defRPr>
            </a:lvl1pPr>
          </a:lstStyle>
          <a:p>
            <a:pPr lvl="0"/>
            <a:r>
              <a:rPr lang="zh-CN" altLang="en-US"/>
              <a:t>署名占位符</a:t>
            </a:r>
            <a:endParaRPr lang="zh-CN" altLang="en-US"/>
          </a:p>
        </p:txBody>
      </p:sp>
      <p:sp>
        <p:nvSpPr>
          <p:cNvPr id="74" name="文本占位符 9"/>
          <p:cNvSpPr>
            <a:spLocks noGrp="1"/>
          </p:cNvSpPr>
          <p:nvPr>
            <p:ph type="body" sz="quarter" idx="18" hasCustomPrompt="1"/>
            <p:custDataLst>
              <p:tags r:id="rId65"/>
            </p:custDataLst>
          </p:nvPr>
        </p:nvSpPr>
        <p:spPr>
          <a:xfrm>
            <a:off x="486770" y="330199"/>
            <a:ext cx="1546568" cy="504000"/>
          </a:xfrm>
        </p:spPr>
        <p:txBody>
          <a:bodyPr anchor="ctr">
            <a:normAutofit/>
          </a:bodyPr>
          <a:lstStyle>
            <a:lvl1pPr marL="0" indent="0">
              <a:lnSpc>
                <a:spcPct val="100000"/>
              </a:lnSpc>
              <a:buNone/>
              <a:defRPr sz="1200" b="1"/>
            </a:lvl1pPr>
          </a:lstStyle>
          <a:p>
            <a:pPr lvl="0"/>
            <a:r>
              <a:rPr lang="zh-CN" altLang="en-US"/>
              <a:t>公司名占位符</a:t>
            </a:r>
            <a:endParaRPr lang="zh-CN" altLang="en-US"/>
          </a:p>
        </p:txBody>
      </p:sp>
      <p:sp>
        <p:nvSpPr>
          <p:cNvPr id="75" name="文本占位符 13"/>
          <p:cNvSpPr>
            <a:spLocks noGrp="1"/>
          </p:cNvSpPr>
          <p:nvPr>
            <p:ph type="body" sz="quarter" idx="14" hasCustomPrompt="1"/>
            <p:custDataLst>
              <p:tags r:id="rId66"/>
            </p:custDataLst>
          </p:nvPr>
        </p:nvSpPr>
        <p:spPr>
          <a:xfrm>
            <a:off x="8825231" y="326198"/>
            <a:ext cx="2880000" cy="504000"/>
          </a:xfrm>
        </p:spPr>
        <p:txBody>
          <a:bodyPr anchor="ctr">
            <a:normAutofit/>
          </a:bodyPr>
          <a:lstStyle>
            <a:lvl1pPr marL="0" indent="0" algn="r">
              <a:lnSpc>
                <a:spcPct val="100000"/>
              </a:lnSpc>
              <a:buNone/>
              <a:defRPr sz="1200" b="1">
                <a:solidFill>
                  <a:schemeClr val="accent6"/>
                </a:solidFill>
              </a:defRPr>
            </a:lvl1pPr>
          </a:lstStyle>
          <a:p>
            <a:pPr lvl="0"/>
            <a:r>
              <a:rPr lang="zh-CN" altLang="en-US"/>
              <a:t>日期时间占位符</a:t>
            </a:r>
            <a:endParaRPr lang="zh-CN" altLang="en-US"/>
          </a:p>
        </p:txBody>
      </p:sp>
    </p:spTree>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内容占位符 2"/>
          <p:cNvSpPr>
            <a:spLocks noGrp="1"/>
          </p:cNvSpPr>
          <p:nvPr>
            <p:ph idx="1"/>
            <p:custDataLst>
              <p:tags r:id="rId3"/>
            </p:custDataLst>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custDataLst>
              <p:tags r:id="rId4"/>
            </p:custDataLst>
          </p:nvPr>
        </p:nvSpPr>
        <p:spPr/>
        <p:txBody>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BE5F26B5-172A-4DC2-B0B7-181CFC56B87C}" type="slidenum">
              <a:rPr lang="zh-CN" altLang="en-US" smtClean="0"/>
            </a:fld>
            <a:endParaRPr lang="zh-CN" altLang="en-US"/>
          </a:p>
        </p:txBody>
      </p:sp>
    </p:spTree>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showMasterSp="0" userDrawn="1">
  <p:cSld name="目录">
    <p:bg>
      <p:bgPr>
        <a:solidFill>
          <a:schemeClr val="bg2"/>
        </a:solidFill>
        <a:effectLst/>
      </p:bgPr>
    </p:bg>
    <p:spTree>
      <p:nvGrpSpPr>
        <p:cNvPr id="1" name=""/>
        <p:cNvGrpSpPr/>
        <p:nvPr/>
      </p:nvGrpSpPr>
      <p:grpSpPr>
        <a:xfrm>
          <a:off x="0" y="0"/>
          <a:ext cx="0" cy="0"/>
          <a:chOff x="0" y="0"/>
          <a:chExt cx="0" cy="0"/>
        </a:xfrm>
      </p:grpSpPr>
      <p:sp>
        <p:nvSpPr>
          <p:cNvPr id="85" name="任意多边形: 形状 84"/>
          <p:cNvSpPr/>
          <p:nvPr userDrawn="1">
            <p:custDataLst>
              <p:tags r:id="rId2"/>
            </p:custDataLst>
          </p:nvPr>
        </p:nvSpPr>
        <p:spPr>
          <a:xfrm>
            <a:off x="0" y="815926"/>
            <a:ext cx="3010487" cy="5732586"/>
          </a:xfrm>
          <a:custGeom>
            <a:avLst/>
            <a:gdLst>
              <a:gd name="connsiteX0" fmla="*/ 144194 w 3010487"/>
              <a:gd name="connsiteY0" fmla="*/ 0 h 5732586"/>
              <a:gd name="connsiteX1" fmla="*/ 3010487 w 3010487"/>
              <a:gd name="connsiteY1" fmla="*/ 2866293 h 5732586"/>
              <a:gd name="connsiteX2" fmla="*/ 144194 w 3010487"/>
              <a:gd name="connsiteY2" fmla="*/ 5732586 h 5732586"/>
              <a:gd name="connsiteX3" fmla="*/ 0 w 3010487"/>
              <a:gd name="connsiteY3" fmla="*/ 5728940 h 5732586"/>
              <a:gd name="connsiteX4" fmla="*/ 0 w 3010487"/>
              <a:gd name="connsiteY4" fmla="*/ 3646 h 57325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10487" h="5732586">
                <a:moveTo>
                  <a:pt x="144194" y="0"/>
                </a:moveTo>
                <a:cubicBezTo>
                  <a:pt x="1727204" y="0"/>
                  <a:pt x="3010487" y="1283283"/>
                  <a:pt x="3010487" y="2866293"/>
                </a:cubicBezTo>
                <a:cubicBezTo>
                  <a:pt x="3010487" y="4449303"/>
                  <a:pt x="1727204" y="5732586"/>
                  <a:pt x="144194" y="5732586"/>
                </a:cubicBezTo>
                <a:lnTo>
                  <a:pt x="0" y="5728940"/>
                </a:lnTo>
                <a:lnTo>
                  <a:pt x="0" y="3646"/>
                </a:lnTo>
                <a:close/>
              </a:path>
            </a:pathLst>
          </a:custGeom>
          <a:solidFill>
            <a:schemeClr val="accent6"/>
          </a:solidFill>
          <a:ln w="2934"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solidFill>
                <a:schemeClr val="tx1"/>
              </a:solidFill>
            </a:endParaRPr>
          </a:p>
        </p:txBody>
      </p:sp>
      <p:sp>
        <p:nvSpPr>
          <p:cNvPr id="109" name="任意多边形: 形状 108"/>
          <p:cNvSpPr/>
          <p:nvPr userDrawn="1">
            <p:custDataLst>
              <p:tags r:id="rId3"/>
            </p:custDataLst>
          </p:nvPr>
        </p:nvSpPr>
        <p:spPr>
          <a:xfrm>
            <a:off x="1019810" y="5229225"/>
            <a:ext cx="73025" cy="73025"/>
          </a:xfrm>
          <a:custGeom>
            <a:avLst/>
            <a:gdLst>
              <a:gd name="connsiteX0" fmla="*/ 0 w 55150"/>
              <a:gd name="connsiteY0" fmla="*/ 27282 h 55151"/>
              <a:gd name="connsiteX1" fmla="*/ 27575 w 55150"/>
              <a:gd name="connsiteY1" fmla="*/ 0 h 55151"/>
              <a:gd name="connsiteX2" fmla="*/ 55151 w 55150"/>
              <a:gd name="connsiteY2" fmla="*/ 27282 h 55151"/>
              <a:gd name="connsiteX3" fmla="*/ 27575 w 55150"/>
              <a:gd name="connsiteY3" fmla="*/ 55151 h 55151"/>
              <a:gd name="connsiteX4" fmla="*/ 0 w 55150"/>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2"/>
                </a:moveTo>
                <a:cubicBezTo>
                  <a:pt x="0" y="12028"/>
                  <a:pt x="12027" y="0"/>
                  <a:pt x="27575" y="0"/>
                </a:cubicBezTo>
                <a:cubicBezTo>
                  <a:pt x="42830" y="0"/>
                  <a:pt x="55151" y="12028"/>
                  <a:pt x="55151" y="27282"/>
                </a:cubicBezTo>
                <a:cubicBezTo>
                  <a:pt x="55151" y="42831"/>
                  <a:pt x="42830" y="55151"/>
                  <a:pt x="27575" y="55151"/>
                </a:cubicBezTo>
                <a:cubicBezTo>
                  <a:pt x="12027" y="55151"/>
                  <a:pt x="0" y="42537"/>
                  <a:pt x="0" y="27282"/>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110" name="任意多边形: 形状 109"/>
          <p:cNvSpPr/>
          <p:nvPr userDrawn="1">
            <p:custDataLst>
              <p:tags r:id="rId4"/>
            </p:custDataLst>
          </p:nvPr>
        </p:nvSpPr>
        <p:spPr>
          <a:xfrm>
            <a:off x="1236980" y="5229225"/>
            <a:ext cx="73025" cy="73025"/>
          </a:xfrm>
          <a:custGeom>
            <a:avLst/>
            <a:gdLst>
              <a:gd name="connsiteX0" fmla="*/ 0 w 55150"/>
              <a:gd name="connsiteY0" fmla="*/ 27282 h 55151"/>
              <a:gd name="connsiteX1" fmla="*/ 27575 w 55150"/>
              <a:gd name="connsiteY1" fmla="*/ 0 h 55151"/>
              <a:gd name="connsiteX2" fmla="*/ 55151 w 55150"/>
              <a:gd name="connsiteY2" fmla="*/ 27282 h 55151"/>
              <a:gd name="connsiteX3" fmla="*/ 27575 w 55150"/>
              <a:gd name="connsiteY3" fmla="*/ 55151 h 55151"/>
              <a:gd name="connsiteX4" fmla="*/ 0 w 55150"/>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2"/>
                </a:moveTo>
                <a:cubicBezTo>
                  <a:pt x="0" y="12028"/>
                  <a:pt x="12027" y="0"/>
                  <a:pt x="27575" y="0"/>
                </a:cubicBezTo>
                <a:cubicBezTo>
                  <a:pt x="42830" y="0"/>
                  <a:pt x="55151" y="12028"/>
                  <a:pt x="55151" y="27282"/>
                </a:cubicBezTo>
                <a:cubicBezTo>
                  <a:pt x="55151" y="42831"/>
                  <a:pt x="42830" y="55151"/>
                  <a:pt x="27575" y="55151"/>
                </a:cubicBezTo>
                <a:cubicBezTo>
                  <a:pt x="12027" y="55151"/>
                  <a:pt x="0" y="42537"/>
                  <a:pt x="0" y="27282"/>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111" name="任意多边形: 形状 110"/>
          <p:cNvSpPr/>
          <p:nvPr userDrawn="1">
            <p:custDataLst>
              <p:tags r:id="rId5"/>
            </p:custDataLst>
          </p:nvPr>
        </p:nvSpPr>
        <p:spPr>
          <a:xfrm>
            <a:off x="1454785" y="5229225"/>
            <a:ext cx="73025" cy="73025"/>
          </a:xfrm>
          <a:custGeom>
            <a:avLst/>
            <a:gdLst>
              <a:gd name="connsiteX0" fmla="*/ 0 w 55150"/>
              <a:gd name="connsiteY0" fmla="*/ 27282 h 55151"/>
              <a:gd name="connsiteX1" fmla="*/ 27575 w 55150"/>
              <a:gd name="connsiteY1" fmla="*/ 0 h 55151"/>
              <a:gd name="connsiteX2" fmla="*/ 55151 w 55150"/>
              <a:gd name="connsiteY2" fmla="*/ 27282 h 55151"/>
              <a:gd name="connsiteX3" fmla="*/ 27575 w 55150"/>
              <a:gd name="connsiteY3" fmla="*/ 55151 h 55151"/>
              <a:gd name="connsiteX4" fmla="*/ 0 w 55150"/>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2"/>
                </a:moveTo>
                <a:cubicBezTo>
                  <a:pt x="0" y="12028"/>
                  <a:pt x="12027" y="0"/>
                  <a:pt x="27575" y="0"/>
                </a:cubicBezTo>
                <a:cubicBezTo>
                  <a:pt x="42830" y="0"/>
                  <a:pt x="55151" y="12028"/>
                  <a:pt x="55151" y="27282"/>
                </a:cubicBezTo>
                <a:cubicBezTo>
                  <a:pt x="55151" y="42831"/>
                  <a:pt x="42830" y="55151"/>
                  <a:pt x="27575" y="55151"/>
                </a:cubicBezTo>
                <a:cubicBezTo>
                  <a:pt x="12027" y="55151"/>
                  <a:pt x="0" y="42537"/>
                  <a:pt x="0" y="27282"/>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112" name="任意多边形: 形状 111"/>
          <p:cNvSpPr/>
          <p:nvPr userDrawn="1">
            <p:custDataLst>
              <p:tags r:id="rId6"/>
            </p:custDataLst>
          </p:nvPr>
        </p:nvSpPr>
        <p:spPr>
          <a:xfrm>
            <a:off x="1672590" y="5229225"/>
            <a:ext cx="73025" cy="73025"/>
          </a:xfrm>
          <a:custGeom>
            <a:avLst/>
            <a:gdLst>
              <a:gd name="connsiteX0" fmla="*/ 0 w 55150"/>
              <a:gd name="connsiteY0" fmla="*/ 27282 h 55151"/>
              <a:gd name="connsiteX1" fmla="*/ 27575 w 55150"/>
              <a:gd name="connsiteY1" fmla="*/ 0 h 55151"/>
              <a:gd name="connsiteX2" fmla="*/ 55151 w 55150"/>
              <a:gd name="connsiteY2" fmla="*/ 27282 h 55151"/>
              <a:gd name="connsiteX3" fmla="*/ 27575 w 55150"/>
              <a:gd name="connsiteY3" fmla="*/ 55151 h 55151"/>
              <a:gd name="connsiteX4" fmla="*/ 0 w 55150"/>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2"/>
                </a:moveTo>
                <a:cubicBezTo>
                  <a:pt x="0" y="12028"/>
                  <a:pt x="12027" y="0"/>
                  <a:pt x="27575" y="0"/>
                </a:cubicBezTo>
                <a:cubicBezTo>
                  <a:pt x="42830" y="0"/>
                  <a:pt x="55151" y="12028"/>
                  <a:pt x="55151" y="27282"/>
                </a:cubicBezTo>
                <a:cubicBezTo>
                  <a:pt x="55151" y="42831"/>
                  <a:pt x="42830" y="55151"/>
                  <a:pt x="27575" y="55151"/>
                </a:cubicBezTo>
                <a:cubicBezTo>
                  <a:pt x="12027" y="55151"/>
                  <a:pt x="0" y="42537"/>
                  <a:pt x="0" y="27282"/>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113" name="任意多边形: 形状 112"/>
          <p:cNvSpPr/>
          <p:nvPr userDrawn="1">
            <p:custDataLst>
              <p:tags r:id="rId7"/>
            </p:custDataLst>
          </p:nvPr>
        </p:nvSpPr>
        <p:spPr>
          <a:xfrm>
            <a:off x="1889760" y="5229225"/>
            <a:ext cx="73025" cy="73025"/>
          </a:xfrm>
          <a:custGeom>
            <a:avLst/>
            <a:gdLst>
              <a:gd name="connsiteX0" fmla="*/ 0 w 55150"/>
              <a:gd name="connsiteY0" fmla="*/ 27282 h 55151"/>
              <a:gd name="connsiteX1" fmla="*/ 27575 w 55150"/>
              <a:gd name="connsiteY1" fmla="*/ 0 h 55151"/>
              <a:gd name="connsiteX2" fmla="*/ 55151 w 55150"/>
              <a:gd name="connsiteY2" fmla="*/ 27282 h 55151"/>
              <a:gd name="connsiteX3" fmla="*/ 27575 w 55150"/>
              <a:gd name="connsiteY3" fmla="*/ 55151 h 55151"/>
              <a:gd name="connsiteX4" fmla="*/ 0 w 55150"/>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2"/>
                </a:moveTo>
                <a:cubicBezTo>
                  <a:pt x="0" y="12028"/>
                  <a:pt x="12027" y="0"/>
                  <a:pt x="27575" y="0"/>
                </a:cubicBezTo>
                <a:cubicBezTo>
                  <a:pt x="42830" y="0"/>
                  <a:pt x="55151" y="12028"/>
                  <a:pt x="55151" y="27282"/>
                </a:cubicBezTo>
                <a:cubicBezTo>
                  <a:pt x="55151" y="42831"/>
                  <a:pt x="42830" y="55151"/>
                  <a:pt x="27575" y="55151"/>
                </a:cubicBezTo>
                <a:cubicBezTo>
                  <a:pt x="12027" y="55151"/>
                  <a:pt x="0" y="42537"/>
                  <a:pt x="0" y="27282"/>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114" name="任意多边形: 形状 113"/>
          <p:cNvSpPr/>
          <p:nvPr userDrawn="1">
            <p:custDataLst>
              <p:tags r:id="rId8"/>
            </p:custDataLst>
          </p:nvPr>
        </p:nvSpPr>
        <p:spPr>
          <a:xfrm>
            <a:off x="2107565" y="5229225"/>
            <a:ext cx="73025" cy="73025"/>
          </a:xfrm>
          <a:custGeom>
            <a:avLst/>
            <a:gdLst>
              <a:gd name="connsiteX0" fmla="*/ 0 w 55150"/>
              <a:gd name="connsiteY0" fmla="*/ 27282 h 55151"/>
              <a:gd name="connsiteX1" fmla="*/ 27575 w 55150"/>
              <a:gd name="connsiteY1" fmla="*/ 0 h 55151"/>
              <a:gd name="connsiteX2" fmla="*/ 55151 w 55150"/>
              <a:gd name="connsiteY2" fmla="*/ 27282 h 55151"/>
              <a:gd name="connsiteX3" fmla="*/ 27575 w 55150"/>
              <a:gd name="connsiteY3" fmla="*/ 55151 h 55151"/>
              <a:gd name="connsiteX4" fmla="*/ 0 w 55150"/>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2"/>
                </a:moveTo>
                <a:cubicBezTo>
                  <a:pt x="0" y="12028"/>
                  <a:pt x="12027" y="0"/>
                  <a:pt x="27575" y="0"/>
                </a:cubicBezTo>
                <a:cubicBezTo>
                  <a:pt x="42830" y="0"/>
                  <a:pt x="55151" y="12028"/>
                  <a:pt x="55151" y="27282"/>
                </a:cubicBezTo>
                <a:cubicBezTo>
                  <a:pt x="55151" y="42831"/>
                  <a:pt x="42830" y="55151"/>
                  <a:pt x="27575" y="55151"/>
                </a:cubicBezTo>
                <a:cubicBezTo>
                  <a:pt x="12027" y="55151"/>
                  <a:pt x="0" y="42537"/>
                  <a:pt x="0" y="27282"/>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103" name="任意多边形: 形状 102"/>
          <p:cNvSpPr/>
          <p:nvPr userDrawn="1">
            <p:custDataLst>
              <p:tags r:id="rId9"/>
            </p:custDataLst>
          </p:nvPr>
        </p:nvSpPr>
        <p:spPr>
          <a:xfrm>
            <a:off x="1019810" y="5518785"/>
            <a:ext cx="73025" cy="73025"/>
          </a:xfrm>
          <a:custGeom>
            <a:avLst/>
            <a:gdLst>
              <a:gd name="connsiteX0" fmla="*/ 0 w 55150"/>
              <a:gd name="connsiteY0" fmla="*/ 27282 h 55151"/>
              <a:gd name="connsiteX1" fmla="*/ 27575 w 55150"/>
              <a:gd name="connsiteY1" fmla="*/ 0 h 55151"/>
              <a:gd name="connsiteX2" fmla="*/ 55151 w 55150"/>
              <a:gd name="connsiteY2" fmla="*/ 27282 h 55151"/>
              <a:gd name="connsiteX3" fmla="*/ 27575 w 55150"/>
              <a:gd name="connsiteY3" fmla="*/ 55151 h 55151"/>
              <a:gd name="connsiteX4" fmla="*/ 0 w 55150"/>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2"/>
                </a:moveTo>
                <a:cubicBezTo>
                  <a:pt x="0" y="12028"/>
                  <a:pt x="12027" y="0"/>
                  <a:pt x="27575" y="0"/>
                </a:cubicBezTo>
                <a:cubicBezTo>
                  <a:pt x="42830" y="0"/>
                  <a:pt x="55151" y="12028"/>
                  <a:pt x="55151" y="27282"/>
                </a:cubicBezTo>
                <a:cubicBezTo>
                  <a:pt x="55151" y="42830"/>
                  <a:pt x="42830" y="55151"/>
                  <a:pt x="27575" y="55151"/>
                </a:cubicBezTo>
                <a:cubicBezTo>
                  <a:pt x="12027" y="55151"/>
                  <a:pt x="0" y="42830"/>
                  <a:pt x="0" y="27282"/>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104" name="任意多边形: 形状 103"/>
          <p:cNvSpPr/>
          <p:nvPr userDrawn="1">
            <p:custDataLst>
              <p:tags r:id="rId10"/>
            </p:custDataLst>
          </p:nvPr>
        </p:nvSpPr>
        <p:spPr>
          <a:xfrm>
            <a:off x="1236980" y="5518785"/>
            <a:ext cx="73025" cy="73025"/>
          </a:xfrm>
          <a:custGeom>
            <a:avLst/>
            <a:gdLst>
              <a:gd name="connsiteX0" fmla="*/ 0 w 55150"/>
              <a:gd name="connsiteY0" fmla="*/ 27282 h 55151"/>
              <a:gd name="connsiteX1" fmla="*/ 27575 w 55150"/>
              <a:gd name="connsiteY1" fmla="*/ 0 h 55151"/>
              <a:gd name="connsiteX2" fmla="*/ 55151 w 55150"/>
              <a:gd name="connsiteY2" fmla="*/ 27282 h 55151"/>
              <a:gd name="connsiteX3" fmla="*/ 27575 w 55150"/>
              <a:gd name="connsiteY3" fmla="*/ 55151 h 55151"/>
              <a:gd name="connsiteX4" fmla="*/ 0 w 55150"/>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2"/>
                </a:moveTo>
                <a:cubicBezTo>
                  <a:pt x="0" y="12028"/>
                  <a:pt x="12027" y="0"/>
                  <a:pt x="27575" y="0"/>
                </a:cubicBezTo>
                <a:cubicBezTo>
                  <a:pt x="42830" y="0"/>
                  <a:pt x="55151" y="12028"/>
                  <a:pt x="55151" y="27282"/>
                </a:cubicBezTo>
                <a:cubicBezTo>
                  <a:pt x="55151" y="42830"/>
                  <a:pt x="42830" y="55151"/>
                  <a:pt x="27575" y="55151"/>
                </a:cubicBezTo>
                <a:cubicBezTo>
                  <a:pt x="12027" y="55151"/>
                  <a:pt x="0" y="42830"/>
                  <a:pt x="0" y="27282"/>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105" name="任意多边形: 形状 104"/>
          <p:cNvSpPr/>
          <p:nvPr userDrawn="1">
            <p:custDataLst>
              <p:tags r:id="rId11"/>
            </p:custDataLst>
          </p:nvPr>
        </p:nvSpPr>
        <p:spPr>
          <a:xfrm>
            <a:off x="1454785" y="5518785"/>
            <a:ext cx="73025" cy="73025"/>
          </a:xfrm>
          <a:custGeom>
            <a:avLst/>
            <a:gdLst>
              <a:gd name="connsiteX0" fmla="*/ 0 w 55150"/>
              <a:gd name="connsiteY0" fmla="*/ 27282 h 55151"/>
              <a:gd name="connsiteX1" fmla="*/ 27575 w 55150"/>
              <a:gd name="connsiteY1" fmla="*/ 0 h 55151"/>
              <a:gd name="connsiteX2" fmla="*/ 55151 w 55150"/>
              <a:gd name="connsiteY2" fmla="*/ 27282 h 55151"/>
              <a:gd name="connsiteX3" fmla="*/ 27575 w 55150"/>
              <a:gd name="connsiteY3" fmla="*/ 55151 h 55151"/>
              <a:gd name="connsiteX4" fmla="*/ 0 w 55150"/>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2"/>
                </a:moveTo>
                <a:cubicBezTo>
                  <a:pt x="0" y="12028"/>
                  <a:pt x="12027" y="0"/>
                  <a:pt x="27575" y="0"/>
                </a:cubicBezTo>
                <a:cubicBezTo>
                  <a:pt x="42830" y="0"/>
                  <a:pt x="55151" y="12028"/>
                  <a:pt x="55151" y="27282"/>
                </a:cubicBezTo>
                <a:cubicBezTo>
                  <a:pt x="55151" y="42830"/>
                  <a:pt x="42830" y="55151"/>
                  <a:pt x="27575" y="55151"/>
                </a:cubicBezTo>
                <a:cubicBezTo>
                  <a:pt x="12027" y="55151"/>
                  <a:pt x="0" y="42830"/>
                  <a:pt x="0" y="27282"/>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106" name="任意多边形: 形状 105"/>
          <p:cNvSpPr/>
          <p:nvPr userDrawn="1">
            <p:custDataLst>
              <p:tags r:id="rId12"/>
            </p:custDataLst>
          </p:nvPr>
        </p:nvSpPr>
        <p:spPr>
          <a:xfrm>
            <a:off x="1672590" y="5518785"/>
            <a:ext cx="73025" cy="73025"/>
          </a:xfrm>
          <a:custGeom>
            <a:avLst/>
            <a:gdLst>
              <a:gd name="connsiteX0" fmla="*/ 0 w 55150"/>
              <a:gd name="connsiteY0" fmla="*/ 27282 h 55151"/>
              <a:gd name="connsiteX1" fmla="*/ 27575 w 55150"/>
              <a:gd name="connsiteY1" fmla="*/ 0 h 55151"/>
              <a:gd name="connsiteX2" fmla="*/ 55151 w 55150"/>
              <a:gd name="connsiteY2" fmla="*/ 27282 h 55151"/>
              <a:gd name="connsiteX3" fmla="*/ 27575 w 55150"/>
              <a:gd name="connsiteY3" fmla="*/ 55151 h 55151"/>
              <a:gd name="connsiteX4" fmla="*/ 0 w 55150"/>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2"/>
                </a:moveTo>
                <a:cubicBezTo>
                  <a:pt x="0" y="12028"/>
                  <a:pt x="12027" y="0"/>
                  <a:pt x="27575" y="0"/>
                </a:cubicBezTo>
                <a:cubicBezTo>
                  <a:pt x="42830" y="0"/>
                  <a:pt x="55151" y="12028"/>
                  <a:pt x="55151" y="27282"/>
                </a:cubicBezTo>
                <a:cubicBezTo>
                  <a:pt x="55151" y="42830"/>
                  <a:pt x="42830" y="55151"/>
                  <a:pt x="27575" y="55151"/>
                </a:cubicBezTo>
                <a:cubicBezTo>
                  <a:pt x="12027" y="55151"/>
                  <a:pt x="0" y="42830"/>
                  <a:pt x="0" y="27282"/>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107" name="任意多边形: 形状 106"/>
          <p:cNvSpPr/>
          <p:nvPr userDrawn="1">
            <p:custDataLst>
              <p:tags r:id="rId13"/>
            </p:custDataLst>
          </p:nvPr>
        </p:nvSpPr>
        <p:spPr>
          <a:xfrm>
            <a:off x="1889760" y="5518785"/>
            <a:ext cx="73025" cy="73025"/>
          </a:xfrm>
          <a:custGeom>
            <a:avLst/>
            <a:gdLst>
              <a:gd name="connsiteX0" fmla="*/ 0 w 55150"/>
              <a:gd name="connsiteY0" fmla="*/ 27282 h 55151"/>
              <a:gd name="connsiteX1" fmla="*/ 27575 w 55150"/>
              <a:gd name="connsiteY1" fmla="*/ 0 h 55151"/>
              <a:gd name="connsiteX2" fmla="*/ 55151 w 55150"/>
              <a:gd name="connsiteY2" fmla="*/ 27282 h 55151"/>
              <a:gd name="connsiteX3" fmla="*/ 27575 w 55150"/>
              <a:gd name="connsiteY3" fmla="*/ 55151 h 55151"/>
              <a:gd name="connsiteX4" fmla="*/ 0 w 55150"/>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2"/>
                </a:moveTo>
                <a:cubicBezTo>
                  <a:pt x="0" y="12028"/>
                  <a:pt x="12027" y="0"/>
                  <a:pt x="27575" y="0"/>
                </a:cubicBezTo>
                <a:cubicBezTo>
                  <a:pt x="42830" y="0"/>
                  <a:pt x="55151" y="12028"/>
                  <a:pt x="55151" y="27282"/>
                </a:cubicBezTo>
                <a:cubicBezTo>
                  <a:pt x="55151" y="42830"/>
                  <a:pt x="42830" y="55151"/>
                  <a:pt x="27575" y="55151"/>
                </a:cubicBezTo>
                <a:cubicBezTo>
                  <a:pt x="12027" y="55151"/>
                  <a:pt x="0" y="42830"/>
                  <a:pt x="0" y="27282"/>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108" name="任意多边形: 形状 107"/>
          <p:cNvSpPr/>
          <p:nvPr userDrawn="1">
            <p:custDataLst>
              <p:tags r:id="rId14"/>
            </p:custDataLst>
          </p:nvPr>
        </p:nvSpPr>
        <p:spPr>
          <a:xfrm>
            <a:off x="2107565" y="5518785"/>
            <a:ext cx="73025" cy="73025"/>
          </a:xfrm>
          <a:custGeom>
            <a:avLst/>
            <a:gdLst>
              <a:gd name="connsiteX0" fmla="*/ 0 w 55150"/>
              <a:gd name="connsiteY0" fmla="*/ 27282 h 55151"/>
              <a:gd name="connsiteX1" fmla="*/ 27575 w 55150"/>
              <a:gd name="connsiteY1" fmla="*/ 0 h 55151"/>
              <a:gd name="connsiteX2" fmla="*/ 55151 w 55150"/>
              <a:gd name="connsiteY2" fmla="*/ 27282 h 55151"/>
              <a:gd name="connsiteX3" fmla="*/ 27575 w 55150"/>
              <a:gd name="connsiteY3" fmla="*/ 55151 h 55151"/>
              <a:gd name="connsiteX4" fmla="*/ 0 w 55150"/>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2"/>
                </a:moveTo>
                <a:cubicBezTo>
                  <a:pt x="0" y="12028"/>
                  <a:pt x="12027" y="0"/>
                  <a:pt x="27575" y="0"/>
                </a:cubicBezTo>
                <a:cubicBezTo>
                  <a:pt x="42830" y="0"/>
                  <a:pt x="55151" y="12028"/>
                  <a:pt x="55151" y="27282"/>
                </a:cubicBezTo>
                <a:cubicBezTo>
                  <a:pt x="55151" y="42830"/>
                  <a:pt x="42830" y="55151"/>
                  <a:pt x="27575" y="55151"/>
                </a:cubicBezTo>
                <a:cubicBezTo>
                  <a:pt x="12027" y="55151"/>
                  <a:pt x="0" y="42830"/>
                  <a:pt x="0" y="27282"/>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97" name="任意多边形: 形状 96"/>
          <p:cNvSpPr/>
          <p:nvPr userDrawn="1">
            <p:custDataLst>
              <p:tags r:id="rId15"/>
            </p:custDataLst>
          </p:nvPr>
        </p:nvSpPr>
        <p:spPr>
          <a:xfrm>
            <a:off x="1019810" y="5820410"/>
            <a:ext cx="73025" cy="73025"/>
          </a:xfrm>
          <a:custGeom>
            <a:avLst/>
            <a:gdLst>
              <a:gd name="connsiteX0" fmla="*/ 0 w 55150"/>
              <a:gd name="connsiteY0" fmla="*/ 27283 h 55151"/>
              <a:gd name="connsiteX1" fmla="*/ 27575 w 55150"/>
              <a:gd name="connsiteY1" fmla="*/ 0 h 55151"/>
              <a:gd name="connsiteX2" fmla="*/ 55151 w 55150"/>
              <a:gd name="connsiteY2" fmla="*/ 27283 h 55151"/>
              <a:gd name="connsiteX3" fmla="*/ 27575 w 55150"/>
              <a:gd name="connsiteY3" fmla="*/ 55152 h 55151"/>
              <a:gd name="connsiteX4" fmla="*/ 0 w 55150"/>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3"/>
                </a:moveTo>
                <a:cubicBezTo>
                  <a:pt x="0" y="12028"/>
                  <a:pt x="12027" y="0"/>
                  <a:pt x="27575" y="0"/>
                </a:cubicBezTo>
                <a:cubicBezTo>
                  <a:pt x="42830" y="0"/>
                  <a:pt x="55151" y="12028"/>
                  <a:pt x="55151" y="27283"/>
                </a:cubicBezTo>
                <a:cubicBezTo>
                  <a:pt x="55151" y="42831"/>
                  <a:pt x="42830" y="55152"/>
                  <a:pt x="27575" y="55152"/>
                </a:cubicBezTo>
                <a:cubicBezTo>
                  <a:pt x="12027" y="55152"/>
                  <a:pt x="0" y="42831"/>
                  <a:pt x="0" y="27283"/>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98" name="任意多边形: 形状 97"/>
          <p:cNvSpPr/>
          <p:nvPr userDrawn="1">
            <p:custDataLst>
              <p:tags r:id="rId16"/>
            </p:custDataLst>
          </p:nvPr>
        </p:nvSpPr>
        <p:spPr>
          <a:xfrm>
            <a:off x="1236980" y="5820410"/>
            <a:ext cx="73025" cy="73025"/>
          </a:xfrm>
          <a:custGeom>
            <a:avLst/>
            <a:gdLst>
              <a:gd name="connsiteX0" fmla="*/ 0 w 55150"/>
              <a:gd name="connsiteY0" fmla="*/ 27283 h 55151"/>
              <a:gd name="connsiteX1" fmla="*/ 27575 w 55150"/>
              <a:gd name="connsiteY1" fmla="*/ 0 h 55151"/>
              <a:gd name="connsiteX2" fmla="*/ 55151 w 55150"/>
              <a:gd name="connsiteY2" fmla="*/ 27283 h 55151"/>
              <a:gd name="connsiteX3" fmla="*/ 27575 w 55150"/>
              <a:gd name="connsiteY3" fmla="*/ 55152 h 55151"/>
              <a:gd name="connsiteX4" fmla="*/ 0 w 55150"/>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3"/>
                </a:moveTo>
                <a:cubicBezTo>
                  <a:pt x="0" y="12028"/>
                  <a:pt x="12027" y="0"/>
                  <a:pt x="27575" y="0"/>
                </a:cubicBezTo>
                <a:cubicBezTo>
                  <a:pt x="42830" y="0"/>
                  <a:pt x="55151" y="12028"/>
                  <a:pt x="55151" y="27283"/>
                </a:cubicBezTo>
                <a:cubicBezTo>
                  <a:pt x="55151" y="42831"/>
                  <a:pt x="42830" y="55152"/>
                  <a:pt x="27575" y="55152"/>
                </a:cubicBezTo>
                <a:cubicBezTo>
                  <a:pt x="12027" y="55152"/>
                  <a:pt x="0" y="42831"/>
                  <a:pt x="0" y="27283"/>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99" name="任意多边形: 形状 98"/>
          <p:cNvSpPr/>
          <p:nvPr userDrawn="1">
            <p:custDataLst>
              <p:tags r:id="rId17"/>
            </p:custDataLst>
          </p:nvPr>
        </p:nvSpPr>
        <p:spPr>
          <a:xfrm>
            <a:off x="1454785" y="5820410"/>
            <a:ext cx="73025" cy="73025"/>
          </a:xfrm>
          <a:custGeom>
            <a:avLst/>
            <a:gdLst>
              <a:gd name="connsiteX0" fmla="*/ 0 w 55150"/>
              <a:gd name="connsiteY0" fmla="*/ 27283 h 55151"/>
              <a:gd name="connsiteX1" fmla="*/ 27575 w 55150"/>
              <a:gd name="connsiteY1" fmla="*/ 0 h 55151"/>
              <a:gd name="connsiteX2" fmla="*/ 55151 w 55150"/>
              <a:gd name="connsiteY2" fmla="*/ 27283 h 55151"/>
              <a:gd name="connsiteX3" fmla="*/ 27575 w 55150"/>
              <a:gd name="connsiteY3" fmla="*/ 55152 h 55151"/>
              <a:gd name="connsiteX4" fmla="*/ 0 w 55150"/>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3"/>
                </a:moveTo>
                <a:cubicBezTo>
                  <a:pt x="0" y="12028"/>
                  <a:pt x="12027" y="0"/>
                  <a:pt x="27575" y="0"/>
                </a:cubicBezTo>
                <a:cubicBezTo>
                  <a:pt x="42830" y="0"/>
                  <a:pt x="55151" y="12028"/>
                  <a:pt x="55151" y="27283"/>
                </a:cubicBezTo>
                <a:cubicBezTo>
                  <a:pt x="55151" y="42831"/>
                  <a:pt x="42830" y="55152"/>
                  <a:pt x="27575" y="55152"/>
                </a:cubicBezTo>
                <a:cubicBezTo>
                  <a:pt x="12027" y="55152"/>
                  <a:pt x="0" y="42831"/>
                  <a:pt x="0" y="27283"/>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100" name="任意多边形: 形状 99"/>
          <p:cNvSpPr/>
          <p:nvPr userDrawn="1">
            <p:custDataLst>
              <p:tags r:id="rId18"/>
            </p:custDataLst>
          </p:nvPr>
        </p:nvSpPr>
        <p:spPr>
          <a:xfrm>
            <a:off x="1672590" y="5820410"/>
            <a:ext cx="73025" cy="73025"/>
          </a:xfrm>
          <a:custGeom>
            <a:avLst/>
            <a:gdLst>
              <a:gd name="connsiteX0" fmla="*/ 0 w 55150"/>
              <a:gd name="connsiteY0" fmla="*/ 27283 h 55151"/>
              <a:gd name="connsiteX1" fmla="*/ 27575 w 55150"/>
              <a:gd name="connsiteY1" fmla="*/ 0 h 55151"/>
              <a:gd name="connsiteX2" fmla="*/ 55151 w 55150"/>
              <a:gd name="connsiteY2" fmla="*/ 27283 h 55151"/>
              <a:gd name="connsiteX3" fmla="*/ 27575 w 55150"/>
              <a:gd name="connsiteY3" fmla="*/ 55152 h 55151"/>
              <a:gd name="connsiteX4" fmla="*/ 0 w 55150"/>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3"/>
                </a:moveTo>
                <a:cubicBezTo>
                  <a:pt x="0" y="12028"/>
                  <a:pt x="12027" y="0"/>
                  <a:pt x="27575" y="0"/>
                </a:cubicBezTo>
                <a:cubicBezTo>
                  <a:pt x="42830" y="0"/>
                  <a:pt x="55151" y="12028"/>
                  <a:pt x="55151" y="27283"/>
                </a:cubicBezTo>
                <a:cubicBezTo>
                  <a:pt x="55151" y="42831"/>
                  <a:pt x="42830" y="55152"/>
                  <a:pt x="27575" y="55152"/>
                </a:cubicBezTo>
                <a:cubicBezTo>
                  <a:pt x="12027" y="55152"/>
                  <a:pt x="0" y="42831"/>
                  <a:pt x="0" y="27283"/>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101" name="任意多边形: 形状 100"/>
          <p:cNvSpPr/>
          <p:nvPr userDrawn="1">
            <p:custDataLst>
              <p:tags r:id="rId19"/>
            </p:custDataLst>
          </p:nvPr>
        </p:nvSpPr>
        <p:spPr>
          <a:xfrm>
            <a:off x="1889760" y="5820410"/>
            <a:ext cx="73025" cy="73025"/>
          </a:xfrm>
          <a:custGeom>
            <a:avLst/>
            <a:gdLst>
              <a:gd name="connsiteX0" fmla="*/ 0 w 55150"/>
              <a:gd name="connsiteY0" fmla="*/ 27283 h 55151"/>
              <a:gd name="connsiteX1" fmla="*/ 27575 w 55150"/>
              <a:gd name="connsiteY1" fmla="*/ 0 h 55151"/>
              <a:gd name="connsiteX2" fmla="*/ 55151 w 55150"/>
              <a:gd name="connsiteY2" fmla="*/ 27283 h 55151"/>
              <a:gd name="connsiteX3" fmla="*/ 27575 w 55150"/>
              <a:gd name="connsiteY3" fmla="*/ 55152 h 55151"/>
              <a:gd name="connsiteX4" fmla="*/ 0 w 55150"/>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3"/>
                </a:moveTo>
                <a:cubicBezTo>
                  <a:pt x="0" y="12028"/>
                  <a:pt x="12027" y="0"/>
                  <a:pt x="27575" y="0"/>
                </a:cubicBezTo>
                <a:cubicBezTo>
                  <a:pt x="42830" y="0"/>
                  <a:pt x="55151" y="12028"/>
                  <a:pt x="55151" y="27283"/>
                </a:cubicBezTo>
                <a:cubicBezTo>
                  <a:pt x="55151" y="42831"/>
                  <a:pt x="42830" y="55152"/>
                  <a:pt x="27575" y="55152"/>
                </a:cubicBezTo>
                <a:cubicBezTo>
                  <a:pt x="12027" y="55152"/>
                  <a:pt x="0" y="42831"/>
                  <a:pt x="0" y="27283"/>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102" name="任意多边形: 形状 101"/>
          <p:cNvSpPr/>
          <p:nvPr userDrawn="1">
            <p:custDataLst>
              <p:tags r:id="rId20"/>
            </p:custDataLst>
          </p:nvPr>
        </p:nvSpPr>
        <p:spPr>
          <a:xfrm>
            <a:off x="2107565" y="5820410"/>
            <a:ext cx="73025" cy="73025"/>
          </a:xfrm>
          <a:custGeom>
            <a:avLst/>
            <a:gdLst>
              <a:gd name="connsiteX0" fmla="*/ 0 w 55150"/>
              <a:gd name="connsiteY0" fmla="*/ 27283 h 55151"/>
              <a:gd name="connsiteX1" fmla="*/ 27575 w 55150"/>
              <a:gd name="connsiteY1" fmla="*/ 0 h 55151"/>
              <a:gd name="connsiteX2" fmla="*/ 55151 w 55150"/>
              <a:gd name="connsiteY2" fmla="*/ 27283 h 55151"/>
              <a:gd name="connsiteX3" fmla="*/ 27575 w 55150"/>
              <a:gd name="connsiteY3" fmla="*/ 55152 h 55151"/>
              <a:gd name="connsiteX4" fmla="*/ 0 w 55150"/>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3"/>
                </a:moveTo>
                <a:cubicBezTo>
                  <a:pt x="0" y="12028"/>
                  <a:pt x="12027" y="0"/>
                  <a:pt x="27575" y="0"/>
                </a:cubicBezTo>
                <a:cubicBezTo>
                  <a:pt x="42830" y="0"/>
                  <a:pt x="55151" y="12028"/>
                  <a:pt x="55151" y="27283"/>
                </a:cubicBezTo>
                <a:cubicBezTo>
                  <a:pt x="55151" y="42831"/>
                  <a:pt x="42830" y="55152"/>
                  <a:pt x="27575" y="55152"/>
                </a:cubicBezTo>
                <a:cubicBezTo>
                  <a:pt x="12027" y="55152"/>
                  <a:pt x="0" y="42831"/>
                  <a:pt x="0" y="27283"/>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91" name="任意多边形: 形状 90"/>
          <p:cNvSpPr/>
          <p:nvPr userDrawn="1">
            <p:custDataLst>
              <p:tags r:id="rId21"/>
            </p:custDataLst>
          </p:nvPr>
        </p:nvSpPr>
        <p:spPr>
          <a:xfrm>
            <a:off x="1019810" y="6121400"/>
            <a:ext cx="73025" cy="73025"/>
          </a:xfrm>
          <a:custGeom>
            <a:avLst/>
            <a:gdLst>
              <a:gd name="connsiteX0" fmla="*/ 0 w 55150"/>
              <a:gd name="connsiteY0" fmla="*/ 27282 h 55151"/>
              <a:gd name="connsiteX1" fmla="*/ 27575 w 55150"/>
              <a:gd name="connsiteY1" fmla="*/ 0 h 55151"/>
              <a:gd name="connsiteX2" fmla="*/ 55151 w 55150"/>
              <a:gd name="connsiteY2" fmla="*/ 27282 h 55151"/>
              <a:gd name="connsiteX3" fmla="*/ 27575 w 55150"/>
              <a:gd name="connsiteY3" fmla="*/ 55151 h 55151"/>
              <a:gd name="connsiteX4" fmla="*/ 0 w 55150"/>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2"/>
                </a:moveTo>
                <a:cubicBezTo>
                  <a:pt x="0" y="12028"/>
                  <a:pt x="12027" y="0"/>
                  <a:pt x="27575" y="0"/>
                </a:cubicBezTo>
                <a:cubicBezTo>
                  <a:pt x="42830" y="0"/>
                  <a:pt x="55151" y="12028"/>
                  <a:pt x="55151" y="27282"/>
                </a:cubicBezTo>
                <a:cubicBezTo>
                  <a:pt x="55151" y="42830"/>
                  <a:pt x="42830" y="55151"/>
                  <a:pt x="27575" y="55151"/>
                </a:cubicBezTo>
                <a:cubicBezTo>
                  <a:pt x="12027" y="55151"/>
                  <a:pt x="0" y="42830"/>
                  <a:pt x="0" y="27282"/>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92" name="任意多边形: 形状 91"/>
          <p:cNvSpPr/>
          <p:nvPr userDrawn="1">
            <p:custDataLst>
              <p:tags r:id="rId22"/>
            </p:custDataLst>
          </p:nvPr>
        </p:nvSpPr>
        <p:spPr>
          <a:xfrm>
            <a:off x="1236980" y="6121400"/>
            <a:ext cx="73025" cy="73025"/>
          </a:xfrm>
          <a:custGeom>
            <a:avLst/>
            <a:gdLst>
              <a:gd name="connsiteX0" fmla="*/ 0 w 55150"/>
              <a:gd name="connsiteY0" fmla="*/ 27282 h 55151"/>
              <a:gd name="connsiteX1" fmla="*/ 27575 w 55150"/>
              <a:gd name="connsiteY1" fmla="*/ 0 h 55151"/>
              <a:gd name="connsiteX2" fmla="*/ 55151 w 55150"/>
              <a:gd name="connsiteY2" fmla="*/ 27282 h 55151"/>
              <a:gd name="connsiteX3" fmla="*/ 27575 w 55150"/>
              <a:gd name="connsiteY3" fmla="*/ 55151 h 55151"/>
              <a:gd name="connsiteX4" fmla="*/ 0 w 55150"/>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2"/>
                </a:moveTo>
                <a:cubicBezTo>
                  <a:pt x="0" y="12028"/>
                  <a:pt x="12027" y="0"/>
                  <a:pt x="27575" y="0"/>
                </a:cubicBezTo>
                <a:cubicBezTo>
                  <a:pt x="42830" y="0"/>
                  <a:pt x="55151" y="12028"/>
                  <a:pt x="55151" y="27282"/>
                </a:cubicBezTo>
                <a:cubicBezTo>
                  <a:pt x="55151" y="42830"/>
                  <a:pt x="42830" y="55151"/>
                  <a:pt x="27575" y="55151"/>
                </a:cubicBezTo>
                <a:cubicBezTo>
                  <a:pt x="12027" y="55151"/>
                  <a:pt x="0" y="42830"/>
                  <a:pt x="0" y="27282"/>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93" name="任意多边形: 形状 92"/>
          <p:cNvSpPr/>
          <p:nvPr userDrawn="1">
            <p:custDataLst>
              <p:tags r:id="rId23"/>
            </p:custDataLst>
          </p:nvPr>
        </p:nvSpPr>
        <p:spPr>
          <a:xfrm>
            <a:off x="1454785" y="6121400"/>
            <a:ext cx="73025" cy="73025"/>
          </a:xfrm>
          <a:custGeom>
            <a:avLst/>
            <a:gdLst>
              <a:gd name="connsiteX0" fmla="*/ 0 w 55150"/>
              <a:gd name="connsiteY0" fmla="*/ 27282 h 55151"/>
              <a:gd name="connsiteX1" fmla="*/ 27575 w 55150"/>
              <a:gd name="connsiteY1" fmla="*/ 0 h 55151"/>
              <a:gd name="connsiteX2" fmla="*/ 55151 w 55150"/>
              <a:gd name="connsiteY2" fmla="*/ 27282 h 55151"/>
              <a:gd name="connsiteX3" fmla="*/ 27575 w 55150"/>
              <a:gd name="connsiteY3" fmla="*/ 55151 h 55151"/>
              <a:gd name="connsiteX4" fmla="*/ 0 w 55150"/>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2"/>
                </a:moveTo>
                <a:cubicBezTo>
                  <a:pt x="0" y="12028"/>
                  <a:pt x="12027" y="0"/>
                  <a:pt x="27575" y="0"/>
                </a:cubicBezTo>
                <a:cubicBezTo>
                  <a:pt x="42830" y="0"/>
                  <a:pt x="55151" y="12028"/>
                  <a:pt x="55151" y="27282"/>
                </a:cubicBezTo>
                <a:cubicBezTo>
                  <a:pt x="55151" y="42830"/>
                  <a:pt x="42830" y="55151"/>
                  <a:pt x="27575" y="55151"/>
                </a:cubicBezTo>
                <a:cubicBezTo>
                  <a:pt x="12027" y="55151"/>
                  <a:pt x="0" y="42830"/>
                  <a:pt x="0" y="27282"/>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94" name="任意多边形: 形状 93"/>
          <p:cNvSpPr/>
          <p:nvPr userDrawn="1">
            <p:custDataLst>
              <p:tags r:id="rId24"/>
            </p:custDataLst>
          </p:nvPr>
        </p:nvSpPr>
        <p:spPr>
          <a:xfrm>
            <a:off x="1672590" y="6121400"/>
            <a:ext cx="73025" cy="73025"/>
          </a:xfrm>
          <a:custGeom>
            <a:avLst/>
            <a:gdLst>
              <a:gd name="connsiteX0" fmla="*/ 0 w 55150"/>
              <a:gd name="connsiteY0" fmla="*/ 27282 h 55151"/>
              <a:gd name="connsiteX1" fmla="*/ 27575 w 55150"/>
              <a:gd name="connsiteY1" fmla="*/ 0 h 55151"/>
              <a:gd name="connsiteX2" fmla="*/ 55151 w 55150"/>
              <a:gd name="connsiteY2" fmla="*/ 27282 h 55151"/>
              <a:gd name="connsiteX3" fmla="*/ 27575 w 55150"/>
              <a:gd name="connsiteY3" fmla="*/ 55151 h 55151"/>
              <a:gd name="connsiteX4" fmla="*/ 0 w 55150"/>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2"/>
                </a:moveTo>
                <a:cubicBezTo>
                  <a:pt x="0" y="12028"/>
                  <a:pt x="12027" y="0"/>
                  <a:pt x="27575" y="0"/>
                </a:cubicBezTo>
                <a:cubicBezTo>
                  <a:pt x="42830" y="0"/>
                  <a:pt x="55151" y="12028"/>
                  <a:pt x="55151" y="27282"/>
                </a:cubicBezTo>
                <a:cubicBezTo>
                  <a:pt x="55151" y="42830"/>
                  <a:pt x="42830" y="55151"/>
                  <a:pt x="27575" y="55151"/>
                </a:cubicBezTo>
                <a:cubicBezTo>
                  <a:pt x="12027" y="55151"/>
                  <a:pt x="0" y="42830"/>
                  <a:pt x="0" y="27282"/>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95" name="任意多边形: 形状 94"/>
          <p:cNvSpPr/>
          <p:nvPr userDrawn="1">
            <p:custDataLst>
              <p:tags r:id="rId25"/>
            </p:custDataLst>
          </p:nvPr>
        </p:nvSpPr>
        <p:spPr>
          <a:xfrm>
            <a:off x="1889760" y="6121400"/>
            <a:ext cx="73025" cy="73025"/>
          </a:xfrm>
          <a:custGeom>
            <a:avLst/>
            <a:gdLst>
              <a:gd name="connsiteX0" fmla="*/ 0 w 55150"/>
              <a:gd name="connsiteY0" fmla="*/ 27282 h 55151"/>
              <a:gd name="connsiteX1" fmla="*/ 27575 w 55150"/>
              <a:gd name="connsiteY1" fmla="*/ 0 h 55151"/>
              <a:gd name="connsiteX2" fmla="*/ 55151 w 55150"/>
              <a:gd name="connsiteY2" fmla="*/ 27282 h 55151"/>
              <a:gd name="connsiteX3" fmla="*/ 27575 w 55150"/>
              <a:gd name="connsiteY3" fmla="*/ 55151 h 55151"/>
              <a:gd name="connsiteX4" fmla="*/ 0 w 55150"/>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2"/>
                </a:moveTo>
                <a:cubicBezTo>
                  <a:pt x="0" y="12028"/>
                  <a:pt x="12027" y="0"/>
                  <a:pt x="27575" y="0"/>
                </a:cubicBezTo>
                <a:cubicBezTo>
                  <a:pt x="42830" y="0"/>
                  <a:pt x="55151" y="12028"/>
                  <a:pt x="55151" y="27282"/>
                </a:cubicBezTo>
                <a:cubicBezTo>
                  <a:pt x="55151" y="42830"/>
                  <a:pt x="42830" y="55151"/>
                  <a:pt x="27575" y="55151"/>
                </a:cubicBezTo>
                <a:cubicBezTo>
                  <a:pt x="12027" y="55151"/>
                  <a:pt x="0" y="42830"/>
                  <a:pt x="0" y="27282"/>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96" name="任意多边形: 形状 95"/>
          <p:cNvSpPr/>
          <p:nvPr userDrawn="1">
            <p:custDataLst>
              <p:tags r:id="rId26"/>
            </p:custDataLst>
          </p:nvPr>
        </p:nvSpPr>
        <p:spPr>
          <a:xfrm>
            <a:off x="2107565" y="6121400"/>
            <a:ext cx="73025" cy="73025"/>
          </a:xfrm>
          <a:custGeom>
            <a:avLst/>
            <a:gdLst>
              <a:gd name="connsiteX0" fmla="*/ 0 w 55150"/>
              <a:gd name="connsiteY0" fmla="*/ 27282 h 55151"/>
              <a:gd name="connsiteX1" fmla="*/ 27575 w 55150"/>
              <a:gd name="connsiteY1" fmla="*/ 0 h 55151"/>
              <a:gd name="connsiteX2" fmla="*/ 55151 w 55150"/>
              <a:gd name="connsiteY2" fmla="*/ 27282 h 55151"/>
              <a:gd name="connsiteX3" fmla="*/ 27575 w 55150"/>
              <a:gd name="connsiteY3" fmla="*/ 55151 h 55151"/>
              <a:gd name="connsiteX4" fmla="*/ 0 w 55150"/>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2"/>
                </a:moveTo>
                <a:cubicBezTo>
                  <a:pt x="0" y="12028"/>
                  <a:pt x="12027" y="0"/>
                  <a:pt x="27575" y="0"/>
                </a:cubicBezTo>
                <a:cubicBezTo>
                  <a:pt x="42830" y="0"/>
                  <a:pt x="55151" y="12028"/>
                  <a:pt x="55151" y="27282"/>
                </a:cubicBezTo>
                <a:cubicBezTo>
                  <a:pt x="55151" y="42830"/>
                  <a:pt x="42830" y="55151"/>
                  <a:pt x="27575" y="55151"/>
                </a:cubicBezTo>
                <a:cubicBezTo>
                  <a:pt x="12027" y="55151"/>
                  <a:pt x="0" y="42830"/>
                  <a:pt x="0" y="27282"/>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116" name="任意多边形: 形状 115"/>
          <p:cNvSpPr/>
          <p:nvPr>
            <p:custDataLst>
              <p:tags r:id="rId27"/>
            </p:custDataLst>
          </p:nvPr>
        </p:nvSpPr>
        <p:spPr>
          <a:xfrm>
            <a:off x="10883032" y="5494407"/>
            <a:ext cx="1308968" cy="1363593"/>
          </a:xfrm>
          <a:custGeom>
            <a:avLst/>
            <a:gdLst>
              <a:gd name="connsiteX0" fmla="*/ 672905 w 1308968"/>
              <a:gd name="connsiteY0" fmla="*/ 0 h 1363593"/>
              <a:gd name="connsiteX1" fmla="*/ 1292915 w 1308968"/>
              <a:gd name="connsiteY1" fmla="*/ 416454 h 1363593"/>
              <a:gd name="connsiteX2" fmla="*/ 1308968 w 1308968"/>
              <a:gd name="connsiteY2" fmla="*/ 468831 h 1363593"/>
              <a:gd name="connsiteX3" fmla="*/ 1308968 w 1308968"/>
              <a:gd name="connsiteY3" fmla="*/ 1363593 h 1363593"/>
              <a:gd name="connsiteX4" fmla="*/ 0 w 1308968"/>
              <a:gd name="connsiteY4" fmla="*/ 1363593 h 1363593"/>
              <a:gd name="connsiteX5" fmla="*/ 0 w 1308968"/>
              <a:gd name="connsiteY5" fmla="*/ 681797 h 1363593"/>
              <a:gd name="connsiteX6" fmla="*/ 672905 w 1308968"/>
              <a:gd name="connsiteY6" fmla="*/ 0 h 1363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08968" h="1363593">
                <a:moveTo>
                  <a:pt x="672905" y="0"/>
                </a:moveTo>
                <a:cubicBezTo>
                  <a:pt x="951555" y="0"/>
                  <a:pt x="1190739" y="171761"/>
                  <a:pt x="1292915" y="416454"/>
                </a:cubicBezTo>
                <a:lnTo>
                  <a:pt x="1308968" y="468831"/>
                </a:lnTo>
                <a:lnTo>
                  <a:pt x="1308968" y="1363593"/>
                </a:lnTo>
                <a:lnTo>
                  <a:pt x="0" y="1363593"/>
                </a:lnTo>
                <a:lnTo>
                  <a:pt x="0" y="681797"/>
                </a:lnTo>
                <a:cubicBezTo>
                  <a:pt x="0" y="305353"/>
                  <a:pt x="301371" y="0"/>
                  <a:pt x="672905" y="0"/>
                </a:cubicBezTo>
                <a:close/>
              </a:path>
            </a:pathLst>
          </a:custGeom>
          <a:solidFill>
            <a:schemeClr val="accent1">
              <a:lumMod val="60000"/>
              <a:lumOff val="40000"/>
            </a:schemeClr>
          </a:solidFill>
          <a:ln w="2934" cap="flat">
            <a:noFill/>
            <a:prstDash val="solid"/>
            <a:miter/>
          </a:ln>
        </p:spPr>
        <p:txBody>
          <a:bodyPr wrap="square" rtlCol="0" anchor="ctr">
            <a:noAutofit/>
          </a:bodyPr>
          <a:lstStyle/>
          <a:p>
            <a:endParaRPr lang="zh-CN" altLang="en-US"/>
          </a:p>
        </p:txBody>
      </p:sp>
      <p:sp>
        <p:nvSpPr>
          <p:cNvPr id="117" name="任意多边形: 形状 116"/>
          <p:cNvSpPr/>
          <p:nvPr>
            <p:custDataLst>
              <p:tags r:id="rId28"/>
            </p:custDataLst>
          </p:nvPr>
        </p:nvSpPr>
        <p:spPr>
          <a:xfrm>
            <a:off x="10503205" y="6426987"/>
            <a:ext cx="862759" cy="431379"/>
          </a:xfrm>
          <a:custGeom>
            <a:avLst/>
            <a:gdLst>
              <a:gd name="connsiteX0" fmla="*/ 523059 w 1046117"/>
              <a:gd name="connsiteY0" fmla="*/ 0 h 523058"/>
              <a:gd name="connsiteX1" fmla="*/ 0 w 1046117"/>
              <a:gd name="connsiteY1" fmla="*/ 523059 h 523058"/>
              <a:gd name="connsiteX2" fmla="*/ 1046118 w 1046117"/>
              <a:gd name="connsiteY2" fmla="*/ 523059 h 523058"/>
              <a:gd name="connsiteX3" fmla="*/ 523059 w 1046117"/>
              <a:gd name="connsiteY3" fmla="*/ 0 h 523058"/>
            </a:gdLst>
            <a:ahLst/>
            <a:cxnLst>
              <a:cxn ang="0">
                <a:pos x="connsiteX0" y="connsiteY0"/>
              </a:cxn>
              <a:cxn ang="0">
                <a:pos x="connsiteX1" y="connsiteY1"/>
              </a:cxn>
              <a:cxn ang="0">
                <a:pos x="connsiteX2" y="connsiteY2"/>
              </a:cxn>
              <a:cxn ang="0">
                <a:pos x="connsiteX3" y="connsiteY3"/>
              </a:cxn>
            </a:cxnLst>
            <a:rect l="l" t="t" r="r" b="b"/>
            <a:pathLst>
              <a:path w="1046117" h="523058">
                <a:moveTo>
                  <a:pt x="523059" y="0"/>
                </a:moveTo>
                <a:cubicBezTo>
                  <a:pt x="234100" y="0"/>
                  <a:pt x="0" y="234100"/>
                  <a:pt x="0" y="523059"/>
                </a:cubicBezTo>
                <a:lnTo>
                  <a:pt x="1046118" y="523059"/>
                </a:lnTo>
                <a:cubicBezTo>
                  <a:pt x="1045825" y="234100"/>
                  <a:pt x="811724" y="0"/>
                  <a:pt x="523059" y="0"/>
                </a:cubicBezTo>
                <a:close/>
              </a:path>
            </a:pathLst>
          </a:custGeom>
          <a:solidFill>
            <a:schemeClr val="accent6"/>
          </a:solidFill>
          <a:ln w="2934" cap="flat">
            <a:noFill/>
            <a:prstDash val="solid"/>
            <a:miter/>
          </a:ln>
        </p:spPr>
        <p:txBody>
          <a:bodyPr rtlCol="0" anchor="ctr"/>
          <a:lstStyle/>
          <a:p>
            <a:endParaRPr lang="zh-CN" altLang="en-US"/>
          </a:p>
        </p:txBody>
      </p:sp>
      <p:cxnSp>
        <p:nvCxnSpPr>
          <p:cNvPr id="124" name="直接连接符 123"/>
          <p:cNvCxnSpPr/>
          <p:nvPr>
            <p:custDataLst>
              <p:tags r:id="rId29"/>
            </p:custDataLst>
          </p:nvPr>
        </p:nvCxnSpPr>
        <p:spPr>
          <a:xfrm>
            <a:off x="4670473" y="5491317"/>
            <a:ext cx="6189785"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hasCustomPrompt="1"/>
            <p:custDataLst>
              <p:tags r:id="rId30"/>
            </p:custDataLst>
          </p:nvPr>
        </p:nvSpPr>
        <p:spPr>
          <a:xfrm>
            <a:off x="73040" y="2266101"/>
            <a:ext cx="2034412" cy="2688797"/>
          </a:xfrm>
        </p:spPr>
        <p:txBody>
          <a:bodyPr anchor="ctr">
            <a:noAutofit/>
          </a:bodyPr>
          <a:lstStyle>
            <a:lvl1pPr algn="r">
              <a:defRPr sz="7200">
                <a:solidFill>
                  <a:schemeClr val="bg1"/>
                </a:solidFill>
              </a:defRPr>
            </a:lvl1pPr>
          </a:lstStyle>
          <a:p>
            <a:r>
              <a:rPr lang="zh-CN" altLang="en-US"/>
              <a:t>标</a:t>
            </a:r>
            <a:br>
              <a:rPr lang="en-US" altLang="zh-CN"/>
            </a:br>
            <a:r>
              <a:rPr lang="zh-CN" altLang="en-US"/>
              <a:t>题</a:t>
            </a:r>
            <a:endParaRPr lang="zh-CN" altLang="en-US"/>
          </a:p>
        </p:txBody>
      </p:sp>
      <p:sp>
        <p:nvSpPr>
          <p:cNvPr id="7" name="日期占位符 6"/>
          <p:cNvSpPr>
            <a:spLocks noGrp="1"/>
          </p:cNvSpPr>
          <p:nvPr>
            <p:ph type="dt" sz="half" idx="10"/>
            <p:custDataLst>
              <p:tags r:id="rId31"/>
            </p:custDataLst>
          </p:nvPr>
        </p:nvSpPr>
        <p:spPr/>
        <p:txBody>
          <a:bodyPr/>
          <a:lstStyle/>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2"/>
            </p:custDataLst>
          </p:nvPr>
        </p:nvSpPr>
        <p:spPr/>
        <p:txBody>
          <a:bodyPr/>
          <a:lstStyle/>
          <a:p>
            <a:endParaRPr lang="zh-CN" altLang="en-US"/>
          </a:p>
        </p:txBody>
      </p:sp>
      <p:sp>
        <p:nvSpPr>
          <p:cNvPr id="9" name="灯片编号占位符 8"/>
          <p:cNvSpPr>
            <a:spLocks noGrp="1"/>
          </p:cNvSpPr>
          <p:nvPr>
            <p:ph type="sldNum" sz="quarter" idx="12"/>
            <p:custDataLst>
              <p:tags r:id="rId33"/>
            </p:custDataLst>
          </p:nvPr>
        </p:nvSpPr>
        <p:spPr/>
        <p:txBody>
          <a:bodyPr/>
          <a:lstStyle/>
          <a:p>
            <a:fld id="{BE5F26B5-172A-4DC2-B0B7-181CFC56B87C}" type="slidenum">
              <a:rPr lang="zh-CN" altLang="en-US" smtClean="0"/>
            </a:fld>
            <a:endParaRPr lang="zh-CN" altLang="en-US"/>
          </a:p>
        </p:txBody>
      </p:sp>
    </p:spTree>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sp>
        <p:nvSpPr>
          <p:cNvPr id="9" name="任意多边形: 形状 8"/>
          <p:cNvSpPr/>
          <p:nvPr userDrawn="1">
            <p:custDataLst>
              <p:tags r:id="rId2"/>
            </p:custDataLst>
          </p:nvPr>
        </p:nvSpPr>
        <p:spPr>
          <a:xfrm>
            <a:off x="9348036" y="816492"/>
            <a:ext cx="2843964" cy="5731457"/>
          </a:xfrm>
          <a:custGeom>
            <a:avLst/>
            <a:gdLst>
              <a:gd name="connsiteX0" fmla="*/ 2843964 w 2843964"/>
              <a:gd name="connsiteY0" fmla="*/ 0 h 5731457"/>
              <a:gd name="connsiteX1" fmla="*/ 2843964 w 2843964"/>
              <a:gd name="connsiteY1" fmla="*/ 5731457 h 5731457"/>
              <a:gd name="connsiteX2" fmla="*/ 2718794 w 2843964"/>
              <a:gd name="connsiteY2" fmla="*/ 5728292 h 5731457"/>
              <a:gd name="connsiteX3" fmla="*/ 0 w 2843964"/>
              <a:gd name="connsiteY3" fmla="*/ 2865728 h 5731457"/>
              <a:gd name="connsiteX4" fmla="*/ 2718794 w 2843964"/>
              <a:gd name="connsiteY4" fmla="*/ 3165 h 57314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43964" h="5731457">
                <a:moveTo>
                  <a:pt x="2843964" y="0"/>
                </a:moveTo>
                <a:lnTo>
                  <a:pt x="2843964" y="5731457"/>
                </a:lnTo>
                <a:lnTo>
                  <a:pt x="2718794" y="5728292"/>
                </a:lnTo>
                <a:cubicBezTo>
                  <a:pt x="1204331" y="5651523"/>
                  <a:pt x="0" y="4399269"/>
                  <a:pt x="0" y="2865728"/>
                </a:cubicBezTo>
                <a:cubicBezTo>
                  <a:pt x="0" y="1332187"/>
                  <a:pt x="1204331" y="79933"/>
                  <a:pt x="2718794" y="3165"/>
                </a:cubicBezTo>
                <a:close/>
              </a:path>
            </a:pathLst>
          </a:custGeom>
          <a:solidFill>
            <a:schemeClr val="accent6"/>
          </a:solidFill>
          <a:ln w="2934"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solidFill>
                <a:schemeClr val="tx1"/>
              </a:solidFill>
            </a:endParaRPr>
          </a:p>
        </p:txBody>
      </p:sp>
      <p:sp>
        <p:nvSpPr>
          <p:cNvPr id="33" name="任意多边形: 形状 32"/>
          <p:cNvSpPr/>
          <p:nvPr userDrawn="1">
            <p:custDataLst>
              <p:tags r:id="rId3"/>
            </p:custDataLst>
          </p:nvPr>
        </p:nvSpPr>
        <p:spPr>
          <a:xfrm>
            <a:off x="10055225" y="5229225"/>
            <a:ext cx="73025" cy="73025"/>
          </a:xfrm>
          <a:custGeom>
            <a:avLst/>
            <a:gdLst>
              <a:gd name="connsiteX0" fmla="*/ 0 w 55150"/>
              <a:gd name="connsiteY0" fmla="*/ 27282 h 55151"/>
              <a:gd name="connsiteX1" fmla="*/ 27575 w 55150"/>
              <a:gd name="connsiteY1" fmla="*/ 0 h 55151"/>
              <a:gd name="connsiteX2" fmla="*/ 55151 w 55150"/>
              <a:gd name="connsiteY2" fmla="*/ 27282 h 55151"/>
              <a:gd name="connsiteX3" fmla="*/ 27575 w 55150"/>
              <a:gd name="connsiteY3" fmla="*/ 55151 h 55151"/>
              <a:gd name="connsiteX4" fmla="*/ 0 w 55150"/>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2"/>
                </a:moveTo>
                <a:cubicBezTo>
                  <a:pt x="0" y="12028"/>
                  <a:pt x="12027" y="0"/>
                  <a:pt x="27575" y="0"/>
                </a:cubicBezTo>
                <a:cubicBezTo>
                  <a:pt x="42830" y="0"/>
                  <a:pt x="55151" y="12028"/>
                  <a:pt x="55151" y="27282"/>
                </a:cubicBezTo>
                <a:cubicBezTo>
                  <a:pt x="55151" y="42831"/>
                  <a:pt x="42830" y="55151"/>
                  <a:pt x="27575" y="55151"/>
                </a:cubicBezTo>
                <a:cubicBezTo>
                  <a:pt x="12027" y="55151"/>
                  <a:pt x="0" y="42537"/>
                  <a:pt x="0" y="27282"/>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34" name="任意多边形: 形状 33"/>
          <p:cNvSpPr/>
          <p:nvPr userDrawn="1">
            <p:custDataLst>
              <p:tags r:id="rId4"/>
            </p:custDataLst>
          </p:nvPr>
        </p:nvSpPr>
        <p:spPr>
          <a:xfrm>
            <a:off x="10273030" y="5229225"/>
            <a:ext cx="73025" cy="73025"/>
          </a:xfrm>
          <a:custGeom>
            <a:avLst/>
            <a:gdLst>
              <a:gd name="connsiteX0" fmla="*/ 0 w 55150"/>
              <a:gd name="connsiteY0" fmla="*/ 27282 h 55151"/>
              <a:gd name="connsiteX1" fmla="*/ 27575 w 55150"/>
              <a:gd name="connsiteY1" fmla="*/ 0 h 55151"/>
              <a:gd name="connsiteX2" fmla="*/ 55151 w 55150"/>
              <a:gd name="connsiteY2" fmla="*/ 27282 h 55151"/>
              <a:gd name="connsiteX3" fmla="*/ 27575 w 55150"/>
              <a:gd name="connsiteY3" fmla="*/ 55151 h 55151"/>
              <a:gd name="connsiteX4" fmla="*/ 0 w 55150"/>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2"/>
                </a:moveTo>
                <a:cubicBezTo>
                  <a:pt x="0" y="12028"/>
                  <a:pt x="12027" y="0"/>
                  <a:pt x="27575" y="0"/>
                </a:cubicBezTo>
                <a:cubicBezTo>
                  <a:pt x="42830" y="0"/>
                  <a:pt x="55151" y="12028"/>
                  <a:pt x="55151" y="27282"/>
                </a:cubicBezTo>
                <a:cubicBezTo>
                  <a:pt x="55151" y="42831"/>
                  <a:pt x="42830" y="55151"/>
                  <a:pt x="27575" y="55151"/>
                </a:cubicBezTo>
                <a:cubicBezTo>
                  <a:pt x="12027" y="55151"/>
                  <a:pt x="0" y="42537"/>
                  <a:pt x="0" y="27282"/>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35" name="任意多边形: 形状 34"/>
          <p:cNvSpPr/>
          <p:nvPr userDrawn="1">
            <p:custDataLst>
              <p:tags r:id="rId5"/>
            </p:custDataLst>
          </p:nvPr>
        </p:nvSpPr>
        <p:spPr>
          <a:xfrm>
            <a:off x="10490200" y="5229225"/>
            <a:ext cx="73025" cy="73025"/>
          </a:xfrm>
          <a:custGeom>
            <a:avLst/>
            <a:gdLst>
              <a:gd name="connsiteX0" fmla="*/ 0 w 55150"/>
              <a:gd name="connsiteY0" fmla="*/ 27282 h 55151"/>
              <a:gd name="connsiteX1" fmla="*/ 27575 w 55150"/>
              <a:gd name="connsiteY1" fmla="*/ 0 h 55151"/>
              <a:gd name="connsiteX2" fmla="*/ 55151 w 55150"/>
              <a:gd name="connsiteY2" fmla="*/ 27282 h 55151"/>
              <a:gd name="connsiteX3" fmla="*/ 27575 w 55150"/>
              <a:gd name="connsiteY3" fmla="*/ 55151 h 55151"/>
              <a:gd name="connsiteX4" fmla="*/ 0 w 55150"/>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2"/>
                </a:moveTo>
                <a:cubicBezTo>
                  <a:pt x="0" y="12028"/>
                  <a:pt x="12027" y="0"/>
                  <a:pt x="27575" y="0"/>
                </a:cubicBezTo>
                <a:cubicBezTo>
                  <a:pt x="42830" y="0"/>
                  <a:pt x="55151" y="12028"/>
                  <a:pt x="55151" y="27282"/>
                </a:cubicBezTo>
                <a:cubicBezTo>
                  <a:pt x="55151" y="42831"/>
                  <a:pt x="42830" y="55151"/>
                  <a:pt x="27575" y="55151"/>
                </a:cubicBezTo>
                <a:cubicBezTo>
                  <a:pt x="12027" y="55151"/>
                  <a:pt x="0" y="42537"/>
                  <a:pt x="0" y="27282"/>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36" name="任意多边形: 形状 35"/>
          <p:cNvSpPr/>
          <p:nvPr userDrawn="1">
            <p:custDataLst>
              <p:tags r:id="rId6"/>
            </p:custDataLst>
          </p:nvPr>
        </p:nvSpPr>
        <p:spPr>
          <a:xfrm>
            <a:off x="10708005" y="5229225"/>
            <a:ext cx="73025" cy="73025"/>
          </a:xfrm>
          <a:custGeom>
            <a:avLst/>
            <a:gdLst>
              <a:gd name="connsiteX0" fmla="*/ 0 w 55150"/>
              <a:gd name="connsiteY0" fmla="*/ 27282 h 55151"/>
              <a:gd name="connsiteX1" fmla="*/ 27575 w 55150"/>
              <a:gd name="connsiteY1" fmla="*/ 0 h 55151"/>
              <a:gd name="connsiteX2" fmla="*/ 55151 w 55150"/>
              <a:gd name="connsiteY2" fmla="*/ 27282 h 55151"/>
              <a:gd name="connsiteX3" fmla="*/ 27575 w 55150"/>
              <a:gd name="connsiteY3" fmla="*/ 55151 h 55151"/>
              <a:gd name="connsiteX4" fmla="*/ 0 w 55150"/>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2"/>
                </a:moveTo>
                <a:cubicBezTo>
                  <a:pt x="0" y="12028"/>
                  <a:pt x="12027" y="0"/>
                  <a:pt x="27575" y="0"/>
                </a:cubicBezTo>
                <a:cubicBezTo>
                  <a:pt x="42830" y="0"/>
                  <a:pt x="55151" y="12028"/>
                  <a:pt x="55151" y="27282"/>
                </a:cubicBezTo>
                <a:cubicBezTo>
                  <a:pt x="55151" y="42831"/>
                  <a:pt x="42830" y="55151"/>
                  <a:pt x="27575" y="55151"/>
                </a:cubicBezTo>
                <a:cubicBezTo>
                  <a:pt x="12027" y="55151"/>
                  <a:pt x="0" y="42537"/>
                  <a:pt x="0" y="27282"/>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37" name="任意多边形: 形状 36"/>
          <p:cNvSpPr/>
          <p:nvPr userDrawn="1">
            <p:custDataLst>
              <p:tags r:id="rId7"/>
            </p:custDataLst>
          </p:nvPr>
        </p:nvSpPr>
        <p:spPr>
          <a:xfrm>
            <a:off x="10925175" y="5229225"/>
            <a:ext cx="73025" cy="73025"/>
          </a:xfrm>
          <a:custGeom>
            <a:avLst/>
            <a:gdLst>
              <a:gd name="connsiteX0" fmla="*/ 0 w 55150"/>
              <a:gd name="connsiteY0" fmla="*/ 27282 h 55151"/>
              <a:gd name="connsiteX1" fmla="*/ 27575 w 55150"/>
              <a:gd name="connsiteY1" fmla="*/ 0 h 55151"/>
              <a:gd name="connsiteX2" fmla="*/ 55151 w 55150"/>
              <a:gd name="connsiteY2" fmla="*/ 27282 h 55151"/>
              <a:gd name="connsiteX3" fmla="*/ 27575 w 55150"/>
              <a:gd name="connsiteY3" fmla="*/ 55151 h 55151"/>
              <a:gd name="connsiteX4" fmla="*/ 0 w 55150"/>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2"/>
                </a:moveTo>
                <a:cubicBezTo>
                  <a:pt x="0" y="12028"/>
                  <a:pt x="12027" y="0"/>
                  <a:pt x="27575" y="0"/>
                </a:cubicBezTo>
                <a:cubicBezTo>
                  <a:pt x="42830" y="0"/>
                  <a:pt x="55151" y="12028"/>
                  <a:pt x="55151" y="27282"/>
                </a:cubicBezTo>
                <a:cubicBezTo>
                  <a:pt x="55151" y="42831"/>
                  <a:pt x="42830" y="55151"/>
                  <a:pt x="27575" y="55151"/>
                </a:cubicBezTo>
                <a:cubicBezTo>
                  <a:pt x="12027" y="55151"/>
                  <a:pt x="0" y="42537"/>
                  <a:pt x="0" y="27282"/>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38" name="任意多边形: 形状 37"/>
          <p:cNvSpPr/>
          <p:nvPr userDrawn="1">
            <p:custDataLst>
              <p:tags r:id="rId8"/>
            </p:custDataLst>
          </p:nvPr>
        </p:nvSpPr>
        <p:spPr>
          <a:xfrm>
            <a:off x="11142980" y="5229225"/>
            <a:ext cx="73025" cy="73025"/>
          </a:xfrm>
          <a:custGeom>
            <a:avLst/>
            <a:gdLst>
              <a:gd name="connsiteX0" fmla="*/ 0 w 55150"/>
              <a:gd name="connsiteY0" fmla="*/ 27282 h 55151"/>
              <a:gd name="connsiteX1" fmla="*/ 27575 w 55150"/>
              <a:gd name="connsiteY1" fmla="*/ 0 h 55151"/>
              <a:gd name="connsiteX2" fmla="*/ 55151 w 55150"/>
              <a:gd name="connsiteY2" fmla="*/ 27282 h 55151"/>
              <a:gd name="connsiteX3" fmla="*/ 27575 w 55150"/>
              <a:gd name="connsiteY3" fmla="*/ 55151 h 55151"/>
              <a:gd name="connsiteX4" fmla="*/ 0 w 55150"/>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2"/>
                </a:moveTo>
                <a:cubicBezTo>
                  <a:pt x="0" y="12028"/>
                  <a:pt x="12027" y="0"/>
                  <a:pt x="27575" y="0"/>
                </a:cubicBezTo>
                <a:cubicBezTo>
                  <a:pt x="42830" y="0"/>
                  <a:pt x="55151" y="12028"/>
                  <a:pt x="55151" y="27282"/>
                </a:cubicBezTo>
                <a:cubicBezTo>
                  <a:pt x="55151" y="42831"/>
                  <a:pt x="42830" y="55151"/>
                  <a:pt x="27575" y="55151"/>
                </a:cubicBezTo>
                <a:cubicBezTo>
                  <a:pt x="12027" y="55151"/>
                  <a:pt x="0" y="42537"/>
                  <a:pt x="0" y="27282"/>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27" name="任意多边形: 形状 26"/>
          <p:cNvSpPr/>
          <p:nvPr userDrawn="1">
            <p:custDataLst>
              <p:tags r:id="rId9"/>
            </p:custDataLst>
          </p:nvPr>
        </p:nvSpPr>
        <p:spPr>
          <a:xfrm>
            <a:off x="10055225" y="5518785"/>
            <a:ext cx="73025" cy="73025"/>
          </a:xfrm>
          <a:custGeom>
            <a:avLst/>
            <a:gdLst>
              <a:gd name="connsiteX0" fmla="*/ 0 w 55150"/>
              <a:gd name="connsiteY0" fmla="*/ 27282 h 55151"/>
              <a:gd name="connsiteX1" fmla="*/ 27575 w 55150"/>
              <a:gd name="connsiteY1" fmla="*/ 0 h 55151"/>
              <a:gd name="connsiteX2" fmla="*/ 55151 w 55150"/>
              <a:gd name="connsiteY2" fmla="*/ 27282 h 55151"/>
              <a:gd name="connsiteX3" fmla="*/ 27575 w 55150"/>
              <a:gd name="connsiteY3" fmla="*/ 55151 h 55151"/>
              <a:gd name="connsiteX4" fmla="*/ 0 w 55150"/>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2"/>
                </a:moveTo>
                <a:cubicBezTo>
                  <a:pt x="0" y="12028"/>
                  <a:pt x="12027" y="0"/>
                  <a:pt x="27575" y="0"/>
                </a:cubicBezTo>
                <a:cubicBezTo>
                  <a:pt x="42830" y="0"/>
                  <a:pt x="55151" y="12028"/>
                  <a:pt x="55151" y="27282"/>
                </a:cubicBezTo>
                <a:cubicBezTo>
                  <a:pt x="55151" y="42830"/>
                  <a:pt x="42830" y="55151"/>
                  <a:pt x="27575" y="55151"/>
                </a:cubicBezTo>
                <a:cubicBezTo>
                  <a:pt x="12027" y="55151"/>
                  <a:pt x="0" y="42830"/>
                  <a:pt x="0" y="27282"/>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28" name="任意多边形: 形状 27"/>
          <p:cNvSpPr/>
          <p:nvPr userDrawn="1">
            <p:custDataLst>
              <p:tags r:id="rId10"/>
            </p:custDataLst>
          </p:nvPr>
        </p:nvSpPr>
        <p:spPr>
          <a:xfrm>
            <a:off x="10273030" y="5518785"/>
            <a:ext cx="73025" cy="73025"/>
          </a:xfrm>
          <a:custGeom>
            <a:avLst/>
            <a:gdLst>
              <a:gd name="connsiteX0" fmla="*/ 0 w 55150"/>
              <a:gd name="connsiteY0" fmla="*/ 27282 h 55151"/>
              <a:gd name="connsiteX1" fmla="*/ 27575 w 55150"/>
              <a:gd name="connsiteY1" fmla="*/ 0 h 55151"/>
              <a:gd name="connsiteX2" fmla="*/ 55151 w 55150"/>
              <a:gd name="connsiteY2" fmla="*/ 27282 h 55151"/>
              <a:gd name="connsiteX3" fmla="*/ 27575 w 55150"/>
              <a:gd name="connsiteY3" fmla="*/ 55151 h 55151"/>
              <a:gd name="connsiteX4" fmla="*/ 0 w 55150"/>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2"/>
                </a:moveTo>
                <a:cubicBezTo>
                  <a:pt x="0" y="12028"/>
                  <a:pt x="12027" y="0"/>
                  <a:pt x="27575" y="0"/>
                </a:cubicBezTo>
                <a:cubicBezTo>
                  <a:pt x="42830" y="0"/>
                  <a:pt x="55151" y="12028"/>
                  <a:pt x="55151" y="27282"/>
                </a:cubicBezTo>
                <a:cubicBezTo>
                  <a:pt x="55151" y="42830"/>
                  <a:pt x="42830" y="55151"/>
                  <a:pt x="27575" y="55151"/>
                </a:cubicBezTo>
                <a:cubicBezTo>
                  <a:pt x="12027" y="55151"/>
                  <a:pt x="0" y="42830"/>
                  <a:pt x="0" y="27282"/>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29" name="任意多边形: 形状 28"/>
          <p:cNvSpPr/>
          <p:nvPr userDrawn="1">
            <p:custDataLst>
              <p:tags r:id="rId11"/>
            </p:custDataLst>
          </p:nvPr>
        </p:nvSpPr>
        <p:spPr>
          <a:xfrm>
            <a:off x="10490200" y="5518785"/>
            <a:ext cx="73025" cy="73025"/>
          </a:xfrm>
          <a:custGeom>
            <a:avLst/>
            <a:gdLst>
              <a:gd name="connsiteX0" fmla="*/ 0 w 55150"/>
              <a:gd name="connsiteY0" fmla="*/ 27282 h 55151"/>
              <a:gd name="connsiteX1" fmla="*/ 27575 w 55150"/>
              <a:gd name="connsiteY1" fmla="*/ 0 h 55151"/>
              <a:gd name="connsiteX2" fmla="*/ 55151 w 55150"/>
              <a:gd name="connsiteY2" fmla="*/ 27282 h 55151"/>
              <a:gd name="connsiteX3" fmla="*/ 27575 w 55150"/>
              <a:gd name="connsiteY3" fmla="*/ 55151 h 55151"/>
              <a:gd name="connsiteX4" fmla="*/ 0 w 55150"/>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2"/>
                </a:moveTo>
                <a:cubicBezTo>
                  <a:pt x="0" y="12028"/>
                  <a:pt x="12027" y="0"/>
                  <a:pt x="27575" y="0"/>
                </a:cubicBezTo>
                <a:cubicBezTo>
                  <a:pt x="42830" y="0"/>
                  <a:pt x="55151" y="12028"/>
                  <a:pt x="55151" y="27282"/>
                </a:cubicBezTo>
                <a:cubicBezTo>
                  <a:pt x="55151" y="42830"/>
                  <a:pt x="42830" y="55151"/>
                  <a:pt x="27575" y="55151"/>
                </a:cubicBezTo>
                <a:cubicBezTo>
                  <a:pt x="12027" y="55151"/>
                  <a:pt x="0" y="42830"/>
                  <a:pt x="0" y="27282"/>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30" name="任意多边形: 形状 29"/>
          <p:cNvSpPr/>
          <p:nvPr userDrawn="1">
            <p:custDataLst>
              <p:tags r:id="rId12"/>
            </p:custDataLst>
          </p:nvPr>
        </p:nvSpPr>
        <p:spPr>
          <a:xfrm>
            <a:off x="10708005" y="5518785"/>
            <a:ext cx="73025" cy="73025"/>
          </a:xfrm>
          <a:custGeom>
            <a:avLst/>
            <a:gdLst>
              <a:gd name="connsiteX0" fmla="*/ 0 w 55150"/>
              <a:gd name="connsiteY0" fmla="*/ 27282 h 55151"/>
              <a:gd name="connsiteX1" fmla="*/ 27575 w 55150"/>
              <a:gd name="connsiteY1" fmla="*/ 0 h 55151"/>
              <a:gd name="connsiteX2" fmla="*/ 55151 w 55150"/>
              <a:gd name="connsiteY2" fmla="*/ 27282 h 55151"/>
              <a:gd name="connsiteX3" fmla="*/ 27575 w 55150"/>
              <a:gd name="connsiteY3" fmla="*/ 55151 h 55151"/>
              <a:gd name="connsiteX4" fmla="*/ 0 w 55150"/>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2"/>
                </a:moveTo>
                <a:cubicBezTo>
                  <a:pt x="0" y="12028"/>
                  <a:pt x="12027" y="0"/>
                  <a:pt x="27575" y="0"/>
                </a:cubicBezTo>
                <a:cubicBezTo>
                  <a:pt x="42830" y="0"/>
                  <a:pt x="55151" y="12028"/>
                  <a:pt x="55151" y="27282"/>
                </a:cubicBezTo>
                <a:cubicBezTo>
                  <a:pt x="55151" y="42830"/>
                  <a:pt x="42830" y="55151"/>
                  <a:pt x="27575" y="55151"/>
                </a:cubicBezTo>
                <a:cubicBezTo>
                  <a:pt x="12027" y="55151"/>
                  <a:pt x="0" y="42830"/>
                  <a:pt x="0" y="27282"/>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31" name="任意多边形: 形状 30"/>
          <p:cNvSpPr/>
          <p:nvPr userDrawn="1">
            <p:custDataLst>
              <p:tags r:id="rId13"/>
            </p:custDataLst>
          </p:nvPr>
        </p:nvSpPr>
        <p:spPr>
          <a:xfrm>
            <a:off x="10925175" y="5518785"/>
            <a:ext cx="73025" cy="73025"/>
          </a:xfrm>
          <a:custGeom>
            <a:avLst/>
            <a:gdLst>
              <a:gd name="connsiteX0" fmla="*/ 0 w 55150"/>
              <a:gd name="connsiteY0" fmla="*/ 27282 h 55151"/>
              <a:gd name="connsiteX1" fmla="*/ 27575 w 55150"/>
              <a:gd name="connsiteY1" fmla="*/ 0 h 55151"/>
              <a:gd name="connsiteX2" fmla="*/ 55151 w 55150"/>
              <a:gd name="connsiteY2" fmla="*/ 27282 h 55151"/>
              <a:gd name="connsiteX3" fmla="*/ 27575 w 55150"/>
              <a:gd name="connsiteY3" fmla="*/ 55151 h 55151"/>
              <a:gd name="connsiteX4" fmla="*/ 0 w 55150"/>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2"/>
                </a:moveTo>
                <a:cubicBezTo>
                  <a:pt x="0" y="12028"/>
                  <a:pt x="12027" y="0"/>
                  <a:pt x="27575" y="0"/>
                </a:cubicBezTo>
                <a:cubicBezTo>
                  <a:pt x="42830" y="0"/>
                  <a:pt x="55151" y="12028"/>
                  <a:pt x="55151" y="27282"/>
                </a:cubicBezTo>
                <a:cubicBezTo>
                  <a:pt x="55151" y="42830"/>
                  <a:pt x="42830" y="55151"/>
                  <a:pt x="27575" y="55151"/>
                </a:cubicBezTo>
                <a:cubicBezTo>
                  <a:pt x="12027" y="55151"/>
                  <a:pt x="0" y="42830"/>
                  <a:pt x="0" y="27282"/>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32" name="任意多边形: 形状 31"/>
          <p:cNvSpPr/>
          <p:nvPr userDrawn="1">
            <p:custDataLst>
              <p:tags r:id="rId14"/>
            </p:custDataLst>
          </p:nvPr>
        </p:nvSpPr>
        <p:spPr>
          <a:xfrm>
            <a:off x="11142980" y="5518785"/>
            <a:ext cx="73025" cy="73025"/>
          </a:xfrm>
          <a:custGeom>
            <a:avLst/>
            <a:gdLst>
              <a:gd name="connsiteX0" fmla="*/ 0 w 55150"/>
              <a:gd name="connsiteY0" fmla="*/ 27282 h 55151"/>
              <a:gd name="connsiteX1" fmla="*/ 27575 w 55150"/>
              <a:gd name="connsiteY1" fmla="*/ 0 h 55151"/>
              <a:gd name="connsiteX2" fmla="*/ 55151 w 55150"/>
              <a:gd name="connsiteY2" fmla="*/ 27282 h 55151"/>
              <a:gd name="connsiteX3" fmla="*/ 27575 w 55150"/>
              <a:gd name="connsiteY3" fmla="*/ 55151 h 55151"/>
              <a:gd name="connsiteX4" fmla="*/ 0 w 55150"/>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2"/>
                </a:moveTo>
                <a:cubicBezTo>
                  <a:pt x="0" y="12028"/>
                  <a:pt x="12027" y="0"/>
                  <a:pt x="27575" y="0"/>
                </a:cubicBezTo>
                <a:cubicBezTo>
                  <a:pt x="42830" y="0"/>
                  <a:pt x="55151" y="12028"/>
                  <a:pt x="55151" y="27282"/>
                </a:cubicBezTo>
                <a:cubicBezTo>
                  <a:pt x="55151" y="42830"/>
                  <a:pt x="42830" y="55151"/>
                  <a:pt x="27575" y="55151"/>
                </a:cubicBezTo>
                <a:cubicBezTo>
                  <a:pt x="12027" y="55151"/>
                  <a:pt x="0" y="42830"/>
                  <a:pt x="0" y="27282"/>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21" name="任意多边形: 形状 20"/>
          <p:cNvSpPr/>
          <p:nvPr userDrawn="1">
            <p:custDataLst>
              <p:tags r:id="rId15"/>
            </p:custDataLst>
          </p:nvPr>
        </p:nvSpPr>
        <p:spPr>
          <a:xfrm>
            <a:off x="10055225" y="5820410"/>
            <a:ext cx="73025" cy="73025"/>
          </a:xfrm>
          <a:custGeom>
            <a:avLst/>
            <a:gdLst>
              <a:gd name="connsiteX0" fmla="*/ 0 w 55150"/>
              <a:gd name="connsiteY0" fmla="*/ 27283 h 55151"/>
              <a:gd name="connsiteX1" fmla="*/ 27575 w 55150"/>
              <a:gd name="connsiteY1" fmla="*/ 0 h 55151"/>
              <a:gd name="connsiteX2" fmla="*/ 55151 w 55150"/>
              <a:gd name="connsiteY2" fmla="*/ 27283 h 55151"/>
              <a:gd name="connsiteX3" fmla="*/ 27575 w 55150"/>
              <a:gd name="connsiteY3" fmla="*/ 55152 h 55151"/>
              <a:gd name="connsiteX4" fmla="*/ 0 w 55150"/>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3"/>
                </a:moveTo>
                <a:cubicBezTo>
                  <a:pt x="0" y="12028"/>
                  <a:pt x="12027" y="0"/>
                  <a:pt x="27575" y="0"/>
                </a:cubicBezTo>
                <a:cubicBezTo>
                  <a:pt x="42830" y="0"/>
                  <a:pt x="55151" y="12028"/>
                  <a:pt x="55151" y="27283"/>
                </a:cubicBezTo>
                <a:cubicBezTo>
                  <a:pt x="55151" y="42831"/>
                  <a:pt x="42830" y="55152"/>
                  <a:pt x="27575" y="55152"/>
                </a:cubicBezTo>
                <a:cubicBezTo>
                  <a:pt x="12027" y="55152"/>
                  <a:pt x="0" y="42831"/>
                  <a:pt x="0" y="27283"/>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22" name="任意多边形: 形状 21"/>
          <p:cNvSpPr/>
          <p:nvPr userDrawn="1">
            <p:custDataLst>
              <p:tags r:id="rId16"/>
            </p:custDataLst>
          </p:nvPr>
        </p:nvSpPr>
        <p:spPr>
          <a:xfrm>
            <a:off x="10273030" y="5820410"/>
            <a:ext cx="73025" cy="73025"/>
          </a:xfrm>
          <a:custGeom>
            <a:avLst/>
            <a:gdLst>
              <a:gd name="connsiteX0" fmla="*/ 0 w 55150"/>
              <a:gd name="connsiteY0" fmla="*/ 27283 h 55151"/>
              <a:gd name="connsiteX1" fmla="*/ 27575 w 55150"/>
              <a:gd name="connsiteY1" fmla="*/ 0 h 55151"/>
              <a:gd name="connsiteX2" fmla="*/ 55151 w 55150"/>
              <a:gd name="connsiteY2" fmla="*/ 27283 h 55151"/>
              <a:gd name="connsiteX3" fmla="*/ 27575 w 55150"/>
              <a:gd name="connsiteY3" fmla="*/ 55152 h 55151"/>
              <a:gd name="connsiteX4" fmla="*/ 0 w 55150"/>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3"/>
                </a:moveTo>
                <a:cubicBezTo>
                  <a:pt x="0" y="12028"/>
                  <a:pt x="12027" y="0"/>
                  <a:pt x="27575" y="0"/>
                </a:cubicBezTo>
                <a:cubicBezTo>
                  <a:pt x="42830" y="0"/>
                  <a:pt x="55151" y="12028"/>
                  <a:pt x="55151" y="27283"/>
                </a:cubicBezTo>
                <a:cubicBezTo>
                  <a:pt x="55151" y="42831"/>
                  <a:pt x="42830" y="55152"/>
                  <a:pt x="27575" y="55152"/>
                </a:cubicBezTo>
                <a:cubicBezTo>
                  <a:pt x="12027" y="55152"/>
                  <a:pt x="0" y="42831"/>
                  <a:pt x="0" y="27283"/>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23" name="任意多边形: 形状 22"/>
          <p:cNvSpPr/>
          <p:nvPr userDrawn="1">
            <p:custDataLst>
              <p:tags r:id="rId17"/>
            </p:custDataLst>
          </p:nvPr>
        </p:nvSpPr>
        <p:spPr>
          <a:xfrm>
            <a:off x="10490200" y="5820410"/>
            <a:ext cx="73025" cy="73025"/>
          </a:xfrm>
          <a:custGeom>
            <a:avLst/>
            <a:gdLst>
              <a:gd name="connsiteX0" fmla="*/ 0 w 55150"/>
              <a:gd name="connsiteY0" fmla="*/ 27283 h 55151"/>
              <a:gd name="connsiteX1" fmla="*/ 27575 w 55150"/>
              <a:gd name="connsiteY1" fmla="*/ 0 h 55151"/>
              <a:gd name="connsiteX2" fmla="*/ 55151 w 55150"/>
              <a:gd name="connsiteY2" fmla="*/ 27283 h 55151"/>
              <a:gd name="connsiteX3" fmla="*/ 27575 w 55150"/>
              <a:gd name="connsiteY3" fmla="*/ 55152 h 55151"/>
              <a:gd name="connsiteX4" fmla="*/ 0 w 55150"/>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3"/>
                </a:moveTo>
                <a:cubicBezTo>
                  <a:pt x="0" y="12028"/>
                  <a:pt x="12027" y="0"/>
                  <a:pt x="27575" y="0"/>
                </a:cubicBezTo>
                <a:cubicBezTo>
                  <a:pt x="42830" y="0"/>
                  <a:pt x="55151" y="12028"/>
                  <a:pt x="55151" y="27283"/>
                </a:cubicBezTo>
                <a:cubicBezTo>
                  <a:pt x="55151" y="42831"/>
                  <a:pt x="42830" y="55152"/>
                  <a:pt x="27575" y="55152"/>
                </a:cubicBezTo>
                <a:cubicBezTo>
                  <a:pt x="12027" y="55152"/>
                  <a:pt x="0" y="42831"/>
                  <a:pt x="0" y="27283"/>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24" name="任意多边形: 形状 23"/>
          <p:cNvSpPr/>
          <p:nvPr userDrawn="1">
            <p:custDataLst>
              <p:tags r:id="rId18"/>
            </p:custDataLst>
          </p:nvPr>
        </p:nvSpPr>
        <p:spPr>
          <a:xfrm>
            <a:off x="10708005" y="5820410"/>
            <a:ext cx="73025" cy="73025"/>
          </a:xfrm>
          <a:custGeom>
            <a:avLst/>
            <a:gdLst>
              <a:gd name="connsiteX0" fmla="*/ 0 w 55150"/>
              <a:gd name="connsiteY0" fmla="*/ 27283 h 55151"/>
              <a:gd name="connsiteX1" fmla="*/ 27575 w 55150"/>
              <a:gd name="connsiteY1" fmla="*/ 0 h 55151"/>
              <a:gd name="connsiteX2" fmla="*/ 55151 w 55150"/>
              <a:gd name="connsiteY2" fmla="*/ 27283 h 55151"/>
              <a:gd name="connsiteX3" fmla="*/ 27575 w 55150"/>
              <a:gd name="connsiteY3" fmla="*/ 55152 h 55151"/>
              <a:gd name="connsiteX4" fmla="*/ 0 w 55150"/>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3"/>
                </a:moveTo>
                <a:cubicBezTo>
                  <a:pt x="0" y="12028"/>
                  <a:pt x="12027" y="0"/>
                  <a:pt x="27575" y="0"/>
                </a:cubicBezTo>
                <a:cubicBezTo>
                  <a:pt x="42830" y="0"/>
                  <a:pt x="55151" y="12028"/>
                  <a:pt x="55151" y="27283"/>
                </a:cubicBezTo>
                <a:cubicBezTo>
                  <a:pt x="55151" y="42831"/>
                  <a:pt x="42830" y="55152"/>
                  <a:pt x="27575" y="55152"/>
                </a:cubicBezTo>
                <a:cubicBezTo>
                  <a:pt x="12027" y="55152"/>
                  <a:pt x="0" y="42831"/>
                  <a:pt x="0" y="27283"/>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25" name="任意多边形: 形状 24"/>
          <p:cNvSpPr/>
          <p:nvPr userDrawn="1">
            <p:custDataLst>
              <p:tags r:id="rId19"/>
            </p:custDataLst>
          </p:nvPr>
        </p:nvSpPr>
        <p:spPr>
          <a:xfrm>
            <a:off x="10925175" y="5820410"/>
            <a:ext cx="73025" cy="73025"/>
          </a:xfrm>
          <a:custGeom>
            <a:avLst/>
            <a:gdLst>
              <a:gd name="connsiteX0" fmla="*/ 0 w 55150"/>
              <a:gd name="connsiteY0" fmla="*/ 27283 h 55151"/>
              <a:gd name="connsiteX1" fmla="*/ 27575 w 55150"/>
              <a:gd name="connsiteY1" fmla="*/ 0 h 55151"/>
              <a:gd name="connsiteX2" fmla="*/ 55151 w 55150"/>
              <a:gd name="connsiteY2" fmla="*/ 27283 h 55151"/>
              <a:gd name="connsiteX3" fmla="*/ 27575 w 55150"/>
              <a:gd name="connsiteY3" fmla="*/ 55152 h 55151"/>
              <a:gd name="connsiteX4" fmla="*/ 0 w 55150"/>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3"/>
                </a:moveTo>
                <a:cubicBezTo>
                  <a:pt x="0" y="12028"/>
                  <a:pt x="12027" y="0"/>
                  <a:pt x="27575" y="0"/>
                </a:cubicBezTo>
                <a:cubicBezTo>
                  <a:pt x="42830" y="0"/>
                  <a:pt x="55151" y="12028"/>
                  <a:pt x="55151" y="27283"/>
                </a:cubicBezTo>
                <a:cubicBezTo>
                  <a:pt x="55151" y="42831"/>
                  <a:pt x="42830" y="55152"/>
                  <a:pt x="27575" y="55152"/>
                </a:cubicBezTo>
                <a:cubicBezTo>
                  <a:pt x="12027" y="55152"/>
                  <a:pt x="0" y="42831"/>
                  <a:pt x="0" y="27283"/>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26" name="任意多边形: 形状 25"/>
          <p:cNvSpPr/>
          <p:nvPr userDrawn="1">
            <p:custDataLst>
              <p:tags r:id="rId20"/>
            </p:custDataLst>
          </p:nvPr>
        </p:nvSpPr>
        <p:spPr>
          <a:xfrm>
            <a:off x="11142980" y="5820410"/>
            <a:ext cx="73025" cy="73025"/>
          </a:xfrm>
          <a:custGeom>
            <a:avLst/>
            <a:gdLst>
              <a:gd name="connsiteX0" fmla="*/ 0 w 55150"/>
              <a:gd name="connsiteY0" fmla="*/ 27283 h 55151"/>
              <a:gd name="connsiteX1" fmla="*/ 27575 w 55150"/>
              <a:gd name="connsiteY1" fmla="*/ 0 h 55151"/>
              <a:gd name="connsiteX2" fmla="*/ 55151 w 55150"/>
              <a:gd name="connsiteY2" fmla="*/ 27283 h 55151"/>
              <a:gd name="connsiteX3" fmla="*/ 27575 w 55150"/>
              <a:gd name="connsiteY3" fmla="*/ 55152 h 55151"/>
              <a:gd name="connsiteX4" fmla="*/ 0 w 55150"/>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3"/>
                </a:moveTo>
                <a:cubicBezTo>
                  <a:pt x="0" y="12028"/>
                  <a:pt x="12027" y="0"/>
                  <a:pt x="27575" y="0"/>
                </a:cubicBezTo>
                <a:cubicBezTo>
                  <a:pt x="42830" y="0"/>
                  <a:pt x="55151" y="12028"/>
                  <a:pt x="55151" y="27283"/>
                </a:cubicBezTo>
                <a:cubicBezTo>
                  <a:pt x="55151" y="42831"/>
                  <a:pt x="42830" y="55152"/>
                  <a:pt x="27575" y="55152"/>
                </a:cubicBezTo>
                <a:cubicBezTo>
                  <a:pt x="12027" y="55152"/>
                  <a:pt x="0" y="42831"/>
                  <a:pt x="0" y="27283"/>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15" name="任意多边形: 形状 14"/>
          <p:cNvSpPr/>
          <p:nvPr userDrawn="1">
            <p:custDataLst>
              <p:tags r:id="rId21"/>
            </p:custDataLst>
          </p:nvPr>
        </p:nvSpPr>
        <p:spPr>
          <a:xfrm>
            <a:off x="10055225" y="6121400"/>
            <a:ext cx="73025" cy="73025"/>
          </a:xfrm>
          <a:custGeom>
            <a:avLst/>
            <a:gdLst>
              <a:gd name="connsiteX0" fmla="*/ 0 w 55150"/>
              <a:gd name="connsiteY0" fmla="*/ 27282 h 55151"/>
              <a:gd name="connsiteX1" fmla="*/ 27575 w 55150"/>
              <a:gd name="connsiteY1" fmla="*/ 0 h 55151"/>
              <a:gd name="connsiteX2" fmla="*/ 55151 w 55150"/>
              <a:gd name="connsiteY2" fmla="*/ 27282 h 55151"/>
              <a:gd name="connsiteX3" fmla="*/ 27575 w 55150"/>
              <a:gd name="connsiteY3" fmla="*/ 55151 h 55151"/>
              <a:gd name="connsiteX4" fmla="*/ 0 w 55150"/>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2"/>
                </a:moveTo>
                <a:cubicBezTo>
                  <a:pt x="0" y="12028"/>
                  <a:pt x="12027" y="0"/>
                  <a:pt x="27575" y="0"/>
                </a:cubicBezTo>
                <a:cubicBezTo>
                  <a:pt x="42830" y="0"/>
                  <a:pt x="55151" y="12028"/>
                  <a:pt x="55151" y="27282"/>
                </a:cubicBezTo>
                <a:cubicBezTo>
                  <a:pt x="55151" y="42830"/>
                  <a:pt x="42830" y="55151"/>
                  <a:pt x="27575" y="55151"/>
                </a:cubicBezTo>
                <a:cubicBezTo>
                  <a:pt x="12027" y="55151"/>
                  <a:pt x="0" y="42830"/>
                  <a:pt x="0" y="27282"/>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16" name="任意多边形: 形状 15"/>
          <p:cNvSpPr/>
          <p:nvPr userDrawn="1">
            <p:custDataLst>
              <p:tags r:id="rId22"/>
            </p:custDataLst>
          </p:nvPr>
        </p:nvSpPr>
        <p:spPr>
          <a:xfrm>
            <a:off x="10273030" y="6121400"/>
            <a:ext cx="73025" cy="73025"/>
          </a:xfrm>
          <a:custGeom>
            <a:avLst/>
            <a:gdLst>
              <a:gd name="connsiteX0" fmla="*/ 0 w 55150"/>
              <a:gd name="connsiteY0" fmla="*/ 27282 h 55151"/>
              <a:gd name="connsiteX1" fmla="*/ 27575 w 55150"/>
              <a:gd name="connsiteY1" fmla="*/ 0 h 55151"/>
              <a:gd name="connsiteX2" fmla="*/ 55151 w 55150"/>
              <a:gd name="connsiteY2" fmla="*/ 27282 h 55151"/>
              <a:gd name="connsiteX3" fmla="*/ 27575 w 55150"/>
              <a:gd name="connsiteY3" fmla="*/ 55151 h 55151"/>
              <a:gd name="connsiteX4" fmla="*/ 0 w 55150"/>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2"/>
                </a:moveTo>
                <a:cubicBezTo>
                  <a:pt x="0" y="12028"/>
                  <a:pt x="12027" y="0"/>
                  <a:pt x="27575" y="0"/>
                </a:cubicBezTo>
                <a:cubicBezTo>
                  <a:pt x="42830" y="0"/>
                  <a:pt x="55151" y="12028"/>
                  <a:pt x="55151" y="27282"/>
                </a:cubicBezTo>
                <a:cubicBezTo>
                  <a:pt x="55151" y="42830"/>
                  <a:pt x="42830" y="55151"/>
                  <a:pt x="27575" y="55151"/>
                </a:cubicBezTo>
                <a:cubicBezTo>
                  <a:pt x="12027" y="55151"/>
                  <a:pt x="0" y="42830"/>
                  <a:pt x="0" y="27282"/>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17" name="任意多边形: 形状 16"/>
          <p:cNvSpPr/>
          <p:nvPr userDrawn="1">
            <p:custDataLst>
              <p:tags r:id="rId23"/>
            </p:custDataLst>
          </p:nvPr>
        </p:nvSpPr>
        <p:spPr>
          <a:xfrm>
            <a:off x="10490200" y="6121400"/>
            <a:ext cx="73025" cy="73025"/>
          </a:xfrm>
          <a:custGeom>
            <a:avLst/>
            <a:gdLst>
              <a:gd name="connsiteX0" fmla="*/ 0 w 55150"/>
              <a:gd name="connsiteY0" fmla="*/ 27282 h 55151"/>
              <a:gd name="connsiteX1" fmla="*/ 27575 w 55150"/>
              <a:gd name="connsiteY1" fmla="*/ 0 h 55151"/>
              <a:gd name="connsiteX2" fmla="*/ 55151 w 55150"/>
              <a:gd name="connsiteY2" fmla="*/ 27282 h 55151"/>
              <a:gd name="connsiteX3" fmla="*/ 27575 w 55150"/>
              <a:gd name="connsiteY3" fmla="*/ 55151 h 55151"/>
              <a:gd name="connsiteX4" fmla="*/ 0 w 55150"/>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2"/>
                </a:moveTo>
                <a:cubicBezTo>
                  <a:pt x="0" y="12028"/>
                  <a:pt x="12027" y="0"/>
                  <a:pt x="27575" y="0"/>
                </a:cubicBezTo>
                <a:cubicBezTo>
                  <a:pt x="42830" y="0"/>
                  <a:pt x="55151" y="12028"/>
                  <a:pt x="55151" y="27282"/>
                </a:cubicBezTo>
                <a:cubicBezTo>
                  <a:pt x="55151" y="42830"/>
                  <a:pt x="42830" y="55151"/>
                  <a:pt x="27575" y="55151"/>
                </a:cubicBezTo>
                <a:cubicBezTo>
                  <a:pt x="12027" y="55151"/>
                  <a:pt x="0" y="42830"/>
                  <a:pt x="0" y="27282"/>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18" name="任意多边形: 形状 17"/>
          <p:cNvSpPr/>
          <p:nvPr userDrawn="1">
            <p:custDataLst>
              <p:tags r:id="rId24"/>
            </p:custDataLst>
          </p:nvPr>
        </p:nvSpPr>
        <p:spPr>
          <a:xfrm>
            <a:off x="10708005" y="6121400"/>
            <a:ext cx="73025" cy="73025"/>
          </a:xfrm>
          <a:custGeom>
            <a:avLst/>
            <a:gdLst>
              <a:gd name="connsiteX0" fmla="*/ 0 w 55150"/>
              <a:gd name="connsiteY0" fmla="*/ 27282 h 55151"/>
              <a:gd name="connsiteX1" fmla="*/ 27575 w 55150"/>
              <a:gd name="connsiteY1" fmla="*/ 0 h 55151"/>
              <a:gd name="connsiteX2" fmla="*/ 55151 w 55150"/>
              <a:gd name="connsiteY2" fmla="*/ 27282 h 55151"/>
              <a:gd name="connsiteX3" fmla="*/ 27575 w 55150"/>
              <a:gd name="connsiteY3" fmla="*/ 55151 h 55151"/>
              <a:gd name="connsiteX4" fmla="*/ 0 w 55150"/>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2"/>
                </a:moveTo>
                <a:cubicBezTo>
                  <a:pt x="0" y="12028"/>
                  <a:pt x="12027" y="0"/>
                  <a:pt x="27575" y="0"/>
                </a:cubicBezTo>
                <a:cubicBezTo>
                  <a:pt x="42830" y="0"/>
                  <a:pt x="55151" y="12028"/>
                  <a:pt x="55151" y="27282"/>
                </a:cubicBezTo>
                <a:cubicBezTo>
                  <a:pt x="55151" y="42830"/>
                  <a:pt x="42830" y="55151"/>
                  <a:pt x="27575" y="55151"/>
                </a:cubicBezTo>
                <a:cubicBezTo>
                  <a:pt x="12027" y="55151"/>
                  <a:pt x="0" y="42830"/>
                  <a:pt x="0" y="27282"/>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19" name="任意多边形: 形状 18"/>
          <p:cNvSpPr/>
          <p:nvPr userDrawn="1">
            <p:custDataLst>
              <p:tags r:id="rId25"/>
            </p:custDataLst>
          </p:nvPr>
        </p:nvSpPr>
        <p:spPr>
          <a:xfrm>
            <a:off x="10925175" y="6121400"/>
            <a:ext cx="73025" cy="73025"/>
          </a:xfrm>
          <a:custGeom>
            <a:avLst/>
            <a:gdLst>
              <a:gd name="connsiteX0" fmla="*/ 0 w 55150"/>
              <a:gd name="connsiteY0" fmla="*/ 27282 h 55151"/>
              <a:gd name="connsiteX1" fmla="*/ 27575 w 55150"/>
              <a:gd name="connsiteY1" fmla="*/ 0 h 55151"/>
              <a:gd name="connsiteX2" fmla="*/ 55151 w 55150"/>
              <a:gd name="connsiteY2" fmla="*/ 27282 h 55151"/>
              <a:gd name="connsiteX3" fmla="*/ 27575 w 55150"/>
              <a:gd name="connsiteY3" fmla="*/ 55151 h 55151"/>
              <a:gd name="connsiteX4" fmla="*/ 0 w 55150"/>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2"/>
                </a:moveTo>
                <a:cubicBezTo>
                  <a:pt x="0" y="12028"/>
                  <a:pt x="12027" y="0"/>
                  <a:pt x="27575" y="0"/>
                </a:cubicBezTo>
                <a:cubicBezTo>
                  <a:pt x="42830" y="0"/>
                  <a:pt x="55151" y="12028"/>
                  <a:pt x="55151" y="27282"/>
                </a:cubicBezTo>
                <a:cubicBezTo>
                  <a:pt x="55151" y="42830"/>
                  <a:pt x="42830" y="55151"/>
                  <a:pt x="27575" y="55151"/>
                </a:cubicBezTo>
                <a:cubicBezTo>
                  <a:pt x="12027" y="55151"/>
                  <a:pt x="0" y="42830"/>
                  <a:pt x="0" y="27282"/>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20" name="任意多边形: 形状 19"/>
          <p:cNvSpPr/>
          <p:nvPr userDrawn="1">
            <p:custDataLst>
              <p:tags r:id="rId26"/>
            </p:custDataLst>
          </p:nvPr>
        </p:nvSpPr>
        <p:spPr>
          <a:xfrm>
            <a:off x="11142980" y="6121400"/>
            <a:ext cx="73025" cy="73025"/>
          </a:xfrm>
          <a:custGeom>
            <a:avLst/>
            <a:gdLst>
              <a:gd name="connsiteX0" fmla="*/ 0 w 55150"/>
              <a:gd name="connsiteY0" fmla="*/ 27282 h 55151"/>
              <a:gd name="connsiteX1" fmla="*/ 27575 w 55150"/>
              <a:gd name="connsiteY1" fmla="*/ 0 h 55151"/>
              <a:gd name="connsiteX2" fmla="*/ 55151 w 55150"/>
              <a:gd name="connsiteY2" fmla="*/ 27282 h 55151"/>
              <a:gd name="connsiteX3" fmla="*/ 27575 w 55150"/>
              <a:gd name="connsiteY3" fmla="*/ 55151 h 55151"/>
              <a:gd name="connsiteX4" fmla="*/ 0 w 55150"/>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2"/>
                </a:moveTo>
                <a:cubicBezTo>
                  <a:pt x="0" y="12028"/>
                  <a:pt x="12027" y="0"/>
                  <a:pt x="27575" y="0"/>
                </a:cubicBezTo>
                <a:cubicBezTo>
                  <a:pt x="42830" y="0"/>
                  <a:pt x="55151" y="12028"/>
                  <a:pt x="55151" y="27282"/>
                </a:cubicBezTo>
                <a:cubicBezTo>
                  <a:pt x="55151" y="42830"/>
                  <a:pt x="42830" y="55151"/>
                  <a:pt x="27575" y="55151"/>
                </a:cubicBezTo>
                <a:cubicBezTo>
                  <a:pt x="12027" y="55151"/>
                  <a:pt x="0" y="42830"/>
                  <a:pt x="0" y="27282"/>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39" name="任意多边形 1"/>
          <p:cNvSpPr/>
          <p:nvPr userDrawn="1">
            <p:custDataLst>
              <p:tags r:id="rId27"/>
            </p:custDataLst>
          </p:nvPr>
        </p:nvSpPr>
        <p:spPr>
          <a:xfrm>
            <a:off x="206375" y="5969564"/>
            <a:ext cx="1343382" cy="889071"/>
          </a:xfrm>
          <a:custGeom>
            <a:avLst/>
            <a:gdLst/>
            <a:ahLst/>
            <a:cxnLst>
              <a:cxn ang="3">
                <a:pos x="hc" y="t"/>
              </a:cxn>
              <a:cxn ang="cd2">
                <a:pos x="l" y="vc"/>
              </a:cxn>
              <a:cxn ang="cd4">
                <a:pos x="hc" y="b"/>
              </a:cxn>
              <a:cxn ang="0">
                <a:pos x="r" y="vc"/>
              </a:cxn>
            </a:cxnLst>
            <a:rect l="l" t="t" r="r" b="b"/>
            <a:pathLst>
              <a:path w="2116" h="1400">
                <a:moveTo>
                  <a:pt x="1058" y="0"/>
                </a:moveTo>
                <a:cubicBezTo>
                  <a:pt x="1570" y="0"/>
                  <a:pt x="1997" y="368"/>
                  <a:pt x="2096" y="857"/>
                </a:cubicBezTo>
                <a:lnTo>
                  <a:pt x="2116" y="1053"/>
                </a:lnTo>
                <a:lnTo>
                  <a:pt x="1762" y="1053"/>
                </a:lnTo>
                <a:lnTo>
                  <a:pt x="1762" y="1400"/>
                </a:lnTo>
                <a:lnTo>
                  <a:pt x="0" y="1400"/>
                </a:lnTo>
                <a:lnTo>
                  <a:pt x="0" y="1053"/>
                </a:lnTo>
                <a:lnTo>
                  <a:pt x="0" y="1053"/>
                </a:lnTo>
                <a:lnTo>
                  <a:pt x="20" y="857"/>
                </a:lnTo>
                <a:cubicBezTo>
                  <a:pt x="119" y="368"/>
                  <a:pt x="546" y="0"/>
                  <a:pt x="1058" y="0"/>
                </a:cubicBezTo>
                <a:close/>
              </a:path>
            </a:pathLst>
          </a:custGeom>
          <a:solidFill>
            <a:schemeClr val="accent1"/>
          </a:solidFill>
          <a:ln>
            <a:no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cxnSp>
        <p:nvCxnSpPr>
          <p:cNvPr id="40" name="直接连接符 39"/>
          <p:cNvCxnSpPr/>
          <p:nvPr userDrawn="1">
            <p:custDataLst>
              <p:tags r:id="rId28"/>
            </p:custDataLst>
          </p:nvPr>
        </p:nvCxnSpPr>
        <p:spPr>
          <a:xfrm>
            <a:off x="1549757" y="6527800"/>
            <a:ext cx="8572143" cy="0"/>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41" name="任意多边形: 形状 40"/>
          <p:cNvSpPr/>
          <p:nvPr userDrawn="1">
            <p:custDataLst>
              <p:tags r:id="rId29"/>
            </p:custDataLst>
          </p:nvPr>
        </p:nvSpPr>
        <p:spPr>
          <a:xfrm>
            <a:off x="1075734" y="6426567"/>
            <a:ext cx="862759" cy="431379"/>
          </a:xfrm>
          <a:custGeom>
            <a:avLst/>
            <a:gdLst>
              <a:gd name="connsiteX0" fmla="*/ 523059 w 1046117"/>
              <a:gd name="connsiteY0" fmla="*/ 0 h 523058"/>
              <a:gd name="connsiteX1" fmla="*/ 0 w 1046117"/>
              <a:gd name="connsiteY1" fmla="*/ 523059 h 523058"/>
              <a:gd name="connsiteX2" fmla="*/ 1046118 w 1046117"/>
              <a:gd name="connsiteY2" fmla="*/ 523059 h 523058"/>
              <a:gd name="connsiteX3" fmla="*/ 523059 w 1046117"/>
              <a:gd name="connsiteY3" fmla="*/ 0 h 523058"/>
            </a:gdLst>
            <a:ahLst/>
            <a:cxnLst>
              <a:cxn ang="0">
                <a:pos x="connsiteX0" y="connsiteY0"/>
              </a:cxn>
              <a:cxn ang="0">
                <a:pos x="connsiteX1" y="connsiteY1"/>
              </a:cxn>
              <a:cxn ang="0">
                <a:pos x="connsiteX2" y="connsiteY2"/>
              </a:cxn>
              <a:cxn ang="0">
                <a:pos x="connsiteX3" y="connsiteY3"/>
              </a:cxn>
            </a:cxnLst>
            <a:rect l="l" t="t" r="r" b="b"/>
            <a:pathLst>
              <a:path w="1046117" h="523058">
                <a:moveTo>
                  <a:pt x="523059" y="0"/>
                </a:moveTo>
                <a:cubicBezTo>
                  <a:pt x="234100" y="0"/>
                  <a:pt x="0" y="234100"/>
                  <a:pt x="0" y="523059"/>
                </a:cubicBezTo>
                <a:lnTo>
                  <a:pt x="1046118" y="523059"/>
                </a:lnTo>
                <a:cubicBezTo>
                  <a:pt x="1045825" y="234100"/>
                  <a:pt x="811724" y="0"/>
                  <a:pt x="523059" y="0"/>
                </a:cubicBezTo>
                <a:close/>
              </a:path>
            </a:pathLst>
          </a:custGeom>
          <a:solidFill>
            <a:schemeClr val="accent2"/>
          </a:solidFill>
          <a:ln w="2934" cap="flat">
            <a:noFill/>
            <a:prstDash val="solid"/>
            <a:miter/>
          </a:ln>
        </p:spPr>
        <p:txBody>
          <a:bodyPr rtlCol="0" anchor="ctr"/>
          <a:lstStyle/>
          <a:p>
            <a:endParaRPr lang="zh-CN" altLang="en-US"/>
          </a:p>
        </p:txBody>
      </p:sp>
      <p:sp>
        <p:nvSpPr>
          <p:cNvPr id="2" name="标题 1"/>
          <p:cNvSpPr>
            <a:spLocks noGrp="1"/>
          </p:cNvSpPr>
          <p:nvPr>
            <p:ph type="title"/>
            <p:custDataLst>
              <p:tags r:id="rId30"/>
            </p:custDataLst>
          </p:nvPr>
        </p:nvSpPr>
        <p:spPr>
          <a:xfrm>
            <a:off x="1581138" y="700668"/>
            <a:ext cx="6603643" cy="4992039"/>
          </a:xfrm>
        </p:spPr>
        <p:txBody>
          <a:bodyPr anchor="ctr">
            <a:normAutofit/>
          </a:bodyPr>
          <a:lstStyle>
            <a:lvl1pPr algn="l">
              <a:defRPr sz="6000"/>
            </a:lvl1pPr>
          </a:lstStyle>
          <a:p>
            <a:r>
              <a:rPr lang="zh-CN" altLang="en-US"/>
              <a:t>单击此处编辑母版标题样式</a:t>
            </a:r>
            <a:endParaRPr lang="zh-CN" altLang="en-US"/>
          </a:p>
        </p:txBody>
      </p:sp>
      <p:sp>
        <p:nvSpPr>
          <p:cNvPr id="4" name="日期占位符 3"/>
          <p:cNvSpPr>
            <a:spLocks noGrp="1"/>
          </p:cNvSpPr>
          <p:nvPr>
            <p:ph type="dt" sz="half" idx="10"/>
            <p:custDataLst>
              <p:tags r:id="rId31"/>
            </p:custDataLst>
          </p:nvPr>
        </p:nvSpPr>
        <p:spPr/>
        <p:txBody>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32"/>
            </p:custDataLst>
          </p:nvPr>
        </p:nvSpPr>
        <p:spPr/>
        <p:txBody>
          <a:bodyPr/>
          <a:lstStyle/>
          <a:p>
            <a:endParaRPr lang="zh-CN" altLang="en-US"/>
          </a:p>
        </p:txBody>
      </p:sp>
      <p:sp>
        <p:nvSpPr>
          <p:cNvPr id="6" name="灯片编号占位符 5"/>
          <p:cNvSpPr>
            <a:spLocks noGrp="1"/>
          </p:cNvSpPr>
          <p:nvPr>
            <p:ph type="sldNum" sz="quarter" idx="12"/>
            <p:custDataLst>
              <p:tags r:id="rId33"/>
            </p:custDataLst>
          </p:nvPr>
        </p:nvSpPr>
        <p:spPr/>
        <p:txBody>
          <a:bodyPr/>
          <a:lstStyle/>
          <a:p>
            <a:fld id="{BE5F26B5-172A-4DC2-B0B7-181CFC56B87C}" type="slidenum">
              <a:rPr lang="zh-CN" altLang="en-US" smtClean="0"/>
            </a:fld>
            <a:endParaRPr lang="zh-CN" altLang="en-US"/>
          </a:p>
        </p:txBody>
      </p:sp>
      <p:sp>
        <p:nvSpPr>
          <p:cNvPr id="8" name="文本占位符 7"/>
          <p:cNvSpPr>
            <a:spLocks noGrp="1"/>
          </p:cNvSpPr>
          <p:nvPr>
            <p:ph type="body" sz="quarter" idx="13" hasCustomPrompt="1"/>
            <p:custDataLst>
              <p:tags r:id="rId34"/>
            </p:custDataLst>
          </p:nvPr>
        </p:nvSpPr>
        <p:spPr>
          <a:xfrm>
            <a:off x="10270349" y="2560320"/>
            <a:ext cx="1632479" cy="1869606"/>
          </a:xfrm>
        </p:spPr>
        <p:txBody>
          <a:bodyPr anchor="ctr">
            <a:noAutofit/>
          </a:bodyPr>
          <a:lstStyle>
            <a:lvl1pPr marL="0" indent="0" algn="ctr">
              <a:buNone/>
              <a:defRPr sz="7200" b="1">
                <a:solidFill>
                  <a:schemeClr val="bg1"/>
                </a:solidFill>
              </a:defRPr>
            </a:lvl1pPr>
          </a:lstStyle>
          <a:p>
            <a:pPr lvl="0"/>
            <a:r>
              <a:rPr lang="zh-CN" altLang="en-US"/>
              <a:t>节编号</a:t>
            </a:r>
            <a:endParaRPr lang="zh-CN" altLang="en-US"/>
          </a:p>
        </p:txBody>
      </p:sp>
    </p:spTree>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lIns="0" tIns="0" rIns="0" bIns="0" rtlCol="0" anchor="ctr">
            <a:normAutofit/>
          </a:bodyPr>
          <a:lstStyle>
            <a:lvl1pPr>
              <a:defRPr lang="zh-CN" altLang="en-US"/>
            </a:lvl1pPr>
          </a:lstStyle>
          <a:p>
            <a:pPr lvl="0"/>
            <a:r>
              <a:rPr lang="zh-CN" altLang="en-US"/>
              <a:t>单击此处编辑母版标题样式</a:t>
            </a:r>
            <a:endParaRPr lang="zh-CN" altLang="en-US"/>
          </a:p>
        </p:txBody>
      </p:sp>
      <p:sp>
        <p:nvSpPr>
          <p:cNvPr id="3" name="内容占位符 2"/>
          <p:cNvSpPr>
            <a:spLocks noGrp="1"/>
          </p:cNvSpPr>
          <p:nvPr>
            <p:ph sz="half" idx="1"/>
            <p:custDataLst>
              <p:tags r:id="rId3"/>
            </p:custDataLst>
          </p:nvPr>
        </p:nvSpPr>
        <p:spPr>
          <a:xfrm>
            <a:off x="695960" y="1301750"/>
            <a:ext cx="5323840" cy="4875850"/>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custDataLst>
              <p:tags r:id="rId4"/>
            </p:custDataLst>
          </p:nvPr>
        </p:nvSpPr>
        <p:spPr>
          <a:xfrm>
            <a:off x="6172200" y="1301750"/>
            <a:ext cx="5323840" cy="4875850"/>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custDataLst>
              <p:tags r:id="rId5"/>
            </p:custDataLst>
          </p:nvPr>
        </p:nvSpPr>
        <p:spPr/>
        <p:txBody>
          <a:bodyPr/>
          <a:lstStyle/>
          <a:p>
            <a:fld id="{5592522B-0F24-4480-B9DD-A9474A6880D6}"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BE5F26B5-172A-4DC2-B0B7-181CFC56B87C}" type="slidenum">
              <a:rPr lang="zh-CN" altLang="en-US" smtClean="0"/>
            </a:fld>
            <a:endParaRPr lang="zh-CN" altLang="en-US"/>
          </a:p>
        </p:txBody>
      </p:sp>
    </p:spTree>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360000"/>
            <a:ext cx="10515600" cy="864000"/>
          </a:xfrm>
        </p:spPr>
        <p:txBody>
          <a:bodyPr vert="horz" lIns="0" tIns="0" rIns="0" bIns="0" rtlCol="0" anchor="ctr">
            <a:normAutofit/>
          </a:bodyPr>
          <a:lstStyle>
            <a:lvl1pPr>
              <a:defRPr lang="zh-CN" altLang="en-US"/>
            </a:lvl1pPr>
          </a:lstStyle>
          <a:p>
            <a:pPr lvl="0"/>
            <a:r>
              <a:rPr lang="zh-CN" altLang="en-US"/>
              <a:t>单击此处编辑母版标题样式</a:t>
            </a:r>
            <a:endParaRPr lang="zh-CN" altLang="en-US"/>
          </a:p>
        </p:txBody>
      </p:sp>
      <p:sp>
        <p:nvSpPr>
          <p:cNvPr id="3" name="文本占位符 2"/>
          <p:cNvSpPr>
            <a:spLocks noGrp="1"/>
          </p:cNvSpPr>
          <p:nvPr>
            <p:ph type="body" idx="1"/>
            <p:custDataLst>
              <p:tags r:id="rId3"/>
            </p:custDataLst>
          </p:nvPr>
        </p:nvSpPr>
        <p:spPr>
          <a:xfrm>
            <a:off x="695960" y="1301750"/>
            <a:ext cx="5323840" cy="4113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custDataLst>
              <p:tags r:id="rId4"/>
            </p:custDataLst>
          </p:nvPr>
        </p:nvSpPr>
        <p:spPr>
          <a:xfrm>
            <a:off x="695960" y="1875099"/>
            <a:ext cx="5323840" cy="4300276"/>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custDataLst>
              <p:tags r:id="rId5"/>
            </p:custDataLst>
          </p:nvPr>
        </p:nvSpPr>
        <p:spPr>
          <a:xfrm>
            <a:off x="6172200" y="1301750"/>
            <a:ext cx="5323840" cy="4113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custDataLst>
              <p:tags r:id="rId6"/>
            </p:custDataLst>
          </p:nvPr>
        </p:nvSpPr>
        <p:spPr>
          <a:xfrm>
            <a:off x="6172200" y="1875099"/>
            <a:ext cx="5323840" cy="4300276"/>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custDataLst>
              <p:tags r:id="rId7"/>
            </p:custDataLst>
          </p:nvPr>
        </p:nvSpPr>
        <p:spPr/>
        <p:txBody>
          <a:bodyPr/>
          <a:lstStyle/>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BE5F26B5-172A-4DC2-B0B7-181CFC56B87C}" type="slidenum">
              <a:rPr lang="zh-CN" altLang="en-US" smtClean="0"/>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showMasterSp="0" userDrawn="1">
  <p:cSld name="目录">
    <p:bg>
      <p:bgPr>
        <a:solidFill>
          <a:schemeClr val="bg2"/>
        </a:solidFill>
        <a:effectLst/>
      </p:bgPr>
    </p:bg>
    <p:spTree>
      <p:nvGrpSpPr>
        <p:cNvPr id="1" name=""/>
        <p:cNvGrpSpPr/>
        <p:nvPr/>
      </p:nvGrpSpPr>
      <p:grpSpPr>
        <a:xfrm>
          <a:off x="0" y="0"/>
          <a:ext cx="0" cy="0"/>
          <a:chOff x="0" y="0"/>
          <a:chExt cx="0" cy="0"/>
        </a:xfrm>
      </p:grpSpPr>
      <p:sp>
        <p:nvSpPr>
          <p:cNvPr id="85" name="任意多边形: 形状 84"/>
          <p:cNvSpPr/>
          <p:nvPr userDrawn="1">
            <p:custDataLst>
              <p:tags r:id="rId2"/>
            </p:custDataLst>
          </p:nvPr>
        </p:nvSpPr>
        <p:spPr>
          <a:xfrm>
            <a:off x="0" y="815926"/>
            <a:ext cx="3010487" cy="5732586"/>
          </a:xfrm>
          <a:custGeom>
            <a:avLst/>
            <a:gdLst>
              <a:gd name="connsiteX0" fmla="*/ 144194 w 3010487"/>
              <a:gd name="connsiteY0" fmla="*/ 0 h 5732586"/>
              <a:gd name="connsiteX1" fmla="*/ 3010487 w 3010487"/>
              <a:gd name="connsiteY1" fmla="*/ 2866293 h 5732586"/>
              <a:gd name="connsiteX2" fmla="*/ 144194 w 3010487"/>
              <a:gd name="connsiteY2" fmla="*/ 5732586 h 5732586"/>
              <a:gd name="connsiteX3" fmla="*/ 0 w 3010487"/>
              <a:gd name="connsiteY3" fmla="*/ 5728940 h 5732586"/>
              <a:gd name="connsiteX4" fmla="*/ 0 w 3010487"/>
              <a:gd name="connsiteY4" fmla="*/ 3646 h 57325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10487" h="5732586">
                <a:moveTo>
                  <a:pt x="144194" y="0"/>
                </a:moveTo>
                <a:cubicBezTo>
                  <a:pt x="1727204" y="0"/>
                  <a:pt x="3010487" y="1283283"/>
                  <a:pt x="3010487" y="2866293"/>
                </a:cubicBezTo>
                <a:cubicBezTo>
                  <a:pt x="3010487" y="4449303"/>
                  <a:pt x="1727204" y="5732586"/>
                  <a:pt x="144194" y="5732586"/>
                </a:cubicBezTo>
                <a:lnTo>
                  <a:pt x="0" y="5728940"/>
                </a:lnTo>
                <a:lnTo>
                  <a:pt x="0" y="3646"/>
                </a:lnTo>
                <a:close/>
              </a:path>
            </a:pathLst>
          </a:custGeom>
          <a:solidFill>
            <a:schemeClr val="accent6"/>
          </a:solidFill>
          <a:ln w="2934"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solidFill>
                <a:schemeClr val="tx1"/>
              </a:solidFill>
            </a:endParaRPr>
          </a:p>
        </p:txBody>
      </p:sp>
      <p:sp>
        <p:nvSpPr>
          <p:cNvPr id="109" name="任意多边形: 形状 108"/>
          <p:cNvSpPr/>
          <p:nvPr userDrawn="1">
            <p:custDataLst>
              <p:tags r:id="rId3"/>
            </p:custDataLst>
          </p:nvPr>
        </p:nvSpPr>
        <p:spPr>
          <a:xfrm>
            <a:off x="1019810" y="5229225"/>
            <a:ext cx="73025" cy="73025"/>
          </a:xfrm>
          <a:custGeom>
            <a:avLst/>
            <a:gdLst>
              <a:gd name="connsiteX0" fmla="*/ 0 w 55150"/>
              <a:gd name="connsiteY0" fmla="*/ 27282 h 55151"/>
              <a:gd name="connsiteX1" fmla="*/ 27575 w 55150"/>
              <a:gd name="connsiteY1" fmla="*/ 0 h 55151"/>
              <a:gd name="connsiteX2" fmla="*/ 55151 w 55150"/>
              <a:gd name="connsiteY2" fmla="*/ 27282 h 55151"/>
              <a:gd name="connsiteX3" fmla="*/ 27575 w 55150"/>
              <a:gd name="connsiteY3" fmla="*/ 55151 h 55151"/>
              <a:gd name="connsiteX4" fmla="*/ 0 w 55150"/>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2"/>
                </a:moveTo>
                <a:cubicBezTo>
                  <a:pt x="0" y="12028"/>
                  <a:pt x="12027" y="0"/>
                  <a:pt x="27575" y="0"/>
                </a:cubicBezTo>
                <a:cubicBezTo>
                  <a:pt x="42830" y="0"/>
                  <a:pt x="55151" y="12028"/>
                  <a:pt x="55151" y="27282"/>
                </a:cubicBezTo>
                <a:cubicBezTo>
                  <a:pt x="55151" y="42831"/>
                  <a:pt x="42830" y="55151"/>
                  <a:pt x="27575" y="55151"/>
                </a:cubicBezTo>
                <a:cubicBezTo>
                  <a:pt x="12027" y="55151"/>
                  <a:pt x="0" y="42537"/>
                  <a:pt x="0" y="27282"/>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110" name="任意多边形: 形状 109"/>
          <p:cNvSpPr/>
          <p:nvPr userDrawn="1">
            <p:custDataLst>
              <p:tags r:id="rId4"/>
            </p:custDataLst>
          </p:nvPr>
        </p:nvSpPr>
        <p:spPr>
          <a:xfrm>
            <a:off x="1236980" y="5229225"/>
            <a:ext cx="73025" cy="73025"/>
          </a:xfrm>
          <a:custGeom>
            <a:avLst/>
            <a:gdLst>
              <a:gd name="connsiteX0" fmla="*/ 0 w 55150"/>
              <a:gd name="connsiteY0" fmla="*/ 27282 h 55151"/>
              <a:gd name="connsiteX1" fmla="*/ 27575 w 55150"/>
              <a:gd name="connsiteY1" fmla="*/ 0 h 55151"/>
              <a:gd name="connsiteX2" fmla="*/ 55151 w 55150"/>
              <a:gd name="connsiteY2" fmla="*/ 27282 h 55151"/>
              <a:gd name="connsiteX3" fmla="*/ 27575 w 55150"/>
              <a:gd name="connsiteY3" fmla="*/ 55151 h 55151"/>
              <a:gd name="connsiteX4" fmla="*/ 0 w 55150"/>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2"/>
                </a:moveTo>
                <a:cubicBezTo>
                  <a:pt x="0" y="12028"/>
                  <a:pt x="12027" y="0"/>
                  <a:pt x="27575" y="0"/>
                </a:cubicBezTo>
                <a:cubicBezTo>
                  <a:pt x="42830" y="0"/>
                  <a:pt x="55151" y="12028"/>
                  <a:pt x="55151" y="27282"/>
                </a:cubicBezTo>
                <a:cubicBezTo>
                  <a:pt x="55151" y="42831"/>
                  <a:pt x="42830" y="55151"/>
                  <a:pt x="27575" y="55151"/>
                </a:cubicBezTo>
                <a:cubicBezTo>
                  <a:pt x="12027" y="55151"/>
                  <a:pt x="0" y="42537"/>
                  <a:pt x="0" y="27282"/>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111" name="任意多边形: 形状 110"/>
          <p:cNvSpPr/>
          <p:nvPr userDrawn="1">
            <p:custDataLst>
              <p:tags r:id="rId5"/>
            </p:custDataLst>
          </p:nvPr>
        </p:nvSpPr>
        <p:spPr>
          <a:xfrm>
            <a:off x="1454785" y="5229225"/>
            <a:ext cx="73025" cy="73025"/>
          </a:xfrm>
          <a:custGeom>
            <a:avLst/>
            <a:gdLst>
              <a:gd name="connsiteX0" fmla="*/ 0 w 55150"/>
              <a:gd name="connsiteY0" fmla="*/ 27282 h 55151"/>
              <a:gd name="connsiteX1" fmla="*/ 27575 w 55150"/>
              <a:gd name="connsiteY1" fmla="*/ 0 h 55151"/>
              <a:gd name="connsiteX2" fmla="*/ 55151 w 55150"/>
              <a:gd name="connsiteY2" fmla="*/ 27282 h 55151"/>
              <a:gd name="connsiteX3" fmla="*/ 27575 w 55150"/>
              <a:gd name="connsiteY3" fmla="*/ 55151 h 55151"/>
              <a:gd name="connsiteX4" fmla="*/ 0 w 55150"/>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2"/>
                </a:moveTo>
                <a:cubicBezTo>
                  <a:pt x="0" y="12028"/>
                  <a:pt x="12027" y="0"/>
                  <a:pt x="27575" y="0"/>
                </a:cubicBezTo>
                <a:cubicBezTo>
                  <a:pt x="42830" y="0"/>
                  <a:pt x="55151" y="12028"/>
                  <a:pt x="55151" y="27282"/>
                </a:cubicBezTo>
                <a:cubicBezTo>
                  <a:pt x="55151" y="42831"/>
                  <a:pt x="42830" y="55151"/>
                  <a:pt x="27575" y="55151"/>
                </a:cubicBezTo>
                <a:cubicBezTo>
                  <a:pt x="12027" y="55151"/>
                  <a:pt x="0" y="42537"/>
                  <a:pt x="0" y="27282"/>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112" name="任意多边形: 形状 111"/>
          <p:cNvSpPr/>
          <p:nvPr userDrawn="1">
            <p:custDataLst>
              <p:tags r:id="rId6"/>
            </p:custDataLst>
          </p:nvPr>
        </p:nvSpPr>
        <p:spPr>
          <a:xfrm>
            <a:off x="1672590" y="5229225"/>
            <a:ext cx="73025" cy="73025"/>
          </a:xfrm>
          <a:custGeom>
            <a:avLst/>
            <a:gdLst>
              <a:gd name="connsiteX0" fmla="*/ 0 w 55150"/>
              <a:gd name="connsiteY0" fmla="*/ 27282 h 55151"/>
              <a:gd name="connsiteX1" fmla="*/ 27575 w 55150"/>
              <a:gd name="connsiteY1" fmla="*/ 0 h 55151"/>
              <a:gd name="connsiteX2" fmla="*/ 55151 w 55150"/>
              <a:gd name="connsiteY2" fmla="*/ 27282 h 55151"/>
              <a:gd name="connsiteX3" fmla="*/ 27575 w 55150"/>
              <a:gd name="connsiteY3" fmla="*/ 55151 h 55151"/>
              <a:gd name="connsiteX4" fmla="*/ 0 w 55150"/>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2"/>
                </a:moveTo>
                <a:cubicBezTo>
                  <a:pt x="0" y="12028"/>
                  <a:pt x="12027" y="0"/>
                  <a:pt x="27575" y="0"/>
                </a:cubicBezTo>
                <a:cubicBezTo>
                  <a:pt x="42830" y="0"/>
                  <a:pt x="55151" y="12028"/>
                  <a:pt x="55151" y="27282"/>
                </a:cubicBezTo>
                <a:cubicBezTo>
                  <a:pt x="55151" y="42831"/>
                  <a:pt x="42830" y="55151"/>
                  <a:pt x="27575" y="55151"/>
                </a:cubicBezTo>
                <a:cubicBezTo>
                  <a:pt x="12027" y="55151"/>
                  <a:pt x="0" y="42537"/>
                  <a:pt x="0" y="27282"/>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113" name="任意多边形: 形状 112"/>
          <p:cNvSpPr/>
          <p:nvPr userDrawn="1">
            <p:custDataLst>
              <p:tags r:id="rId7"/>
            </p:custDataLst>
          </p:nvPr>
        </p:nvSpPr>
        <p:spPr>
          <a:xfrm>
            <a:off x="1889760" y="5229225"/>
            <a:ext cx="73025" cy="73025"/>
          </a:xfrm>
          <a:custGeom>
            <a:avLst/>
            <a:gdLst>
              <a:gd name="connsiteX0" fmla="*/ 0 w 55150"/>
              <a:gd name="connsiteY0" fmla="*/ 27282 h 55151"/>
              <a:gd name="connsiteX1" fmla="*/ 27575 w 55150"/>
              <a:gd name="connsiteY1" fmla="*/ 0 h 55151"/>
              <a:gd name="connsiteX2" fmla="*/ 55151 w 55150"/>
              <a:gd name="connsiteY2" fmla="*/ 27282 h 55151"/>
              <a:gd name="connsiteX3" fmla="*/ 27575 w 55150"/>
              <a:gd name="connsiteY3" fmla="*/ 55151 h 55151"/>
              <a:gd name="connsiteX4" fmla="*/ 0 w 55150"/>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2"/>
                </a:moveTo>
                <a:cubicBezTo>
                  <a:pt x="0" y="12028"/>
                  <a:pt x="12027" y="0"/>
                  <a:pt x="27575" y="0"/>
                </a:cubicBezTo>
                <a:cubicBezTo>
                  <a:pt x="42830" y="0"/>
                  <a:pt x="55151" y="12028"/>
                  <a:pt x="55151" y="27282"/>
                </a:cubicBezTo>
                <a:cubicBezTo>
                  <a:pt x="55151" y="42831"/>
                  <a:pt x="42830" y="55151"/>
                  <a:pt x="27575" y="55151"/>
                </a:cubicBezTo>
                <a:cubicBezTo>
                  <a:pt x="12027" y="55151"/>
                  <a:pt x="0" y="42537"/>
                  <a:pt x="0" y="27282"/>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114" name="任意多边形: 形状 113"/>
          <p:cNvSpPr/>
          <p:nvPr userDrawn="1">
            <p:custDataLst>
              <p:tags r:id="rId8"/>
            </p:custDataLst>
          </p:nvPr>
        </p:nvSpPr>
        <p:spPr>
          <a:xfrm>
            <a:off x="2107565" y="5229225"/>
            <a:ext cx="73025" cy="73025"/>
          </a:xfrm>
          <a:custGeom>
            <a:avLst/>
            <a:gdLst>
              <a:gd name="connsiteX0" fmla="*/ 0 w 55150"/>
              <a:gd name="connsiteY0" fmla="*/ 27282 h 55151"/>
              <a:gd name="connsiteX1" fmla="*/ 27575 w 55150"/>
              <a:gd name="connsiteY1" fmla="*/ 0 h 55151"/>
              <a:gd name="connsiteX2" fmla="*/ 55151 w 55150"/>
              <a:gd name="connsiteY2" fmla="*/ 27282 h 55151"/>
              <a:gd name="connsiteX3" fmla="*/ 27575 w 55150"/>
              <a:gd name="connsiteY3" fmla="*/ 55151 h 55151"/>
              <a:gd name="connsiteX4" fmla="*/ 0 w 55150"/>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2"/>
                </a:moveTo>
                <a:cubicBezTo>
                  <a:pt x="0" y="12028"/>
                  <a:pt x="12027" y="0"/>
                  <a:pt x="27575" y="0"/>
                </a:cubicBezTo>
                <a:cubicBezTo>
                  <a:pt x="42830" y="0"/>
                  <a:pt x="55151" y="12028"/>
                  <a:pt x="55151" y="27282"/>
                </a:cubicBezTo>
                <a:cubicBezTo>
                  <a:pt x="55151" y="42831"/>
                  <a:pt x="42830" y="55151"/>
                  <a:pt x="27575" y="55151"/>
                </a:cubicBezTo>
                <a:cubicBezTo>
                  <a:pt x="12027" y="55151"/>
                  <a:pt x="0" y="42537"/>
                  <a:pt x="0" y="27282"/>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103" name="任意多边形: 形状 102"/>
          <p:cNvSpPr/>
          <p:nvPr userDrawn="1">
            <p:custDataLst>
              <p:tags r:id="rId9"/>
            </p:custDataLst>
          </p:nvPr>
        </p:nvSpPr>
        <p:spPr>
          <a:xfrm>
            <a:off x="1019810" y="5518785"/>
            <a:ext cx="73025" cy="73025"/>
          </a:xfrm>
          <a:custGeom>
            <a:avLst/>
            <a:gdLst>
              <a:gd name="connsiteX0" fmla="*/ 0 w 55150"/>
              <a:gd name="connsiteY0" fmla="*/ 27282 h 55151"/>
              <a:gd name="connsiteX1" fmla="*/ 27575 w 55150"/>
              <a:gd name="connsiteY1" fmla="*/ 0 h 55151"/>
              <a:gd name="connsiteX2" fmla="*/ 55151 w 55150"/>
              <a:gd name="connsiteY2" fmla="*/ 27282 h 55151"/>
              <a:gd name="connsiteX3" fmla="*/ 27575 w 55150"/>
              <a:gd name="connsiteY3" fmla="*/ 55151 h 55151"/>
              <a:gd name="connsiteX4" fmla="*/ 0 w 55150"/>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2"/>
                </a:moveTo>
                <a:cubicBezTo>
                  <a:pt x="0" y="12028"/>
                  <a:pt x="12027" y="0"/>
                  <a:pt x="27575" y="0"/>
                </a:cubicBezTo>
                <a:cubicBezTo>
                  <a:pt x="42830" y="0"/>
                  <a:pt x="55151" y="12028"/>
                  <a:pt x="55151" y="27282"/>
                </a:cubicBezTo>
                <a:cubicBezTo>
                  <a:pt x="55151" y="42830"/>
                  <a:pt x="42830" y="55151"/>
                  <a:pt x="27575" y="55151"/>
                </a:cubicBezTo>
                <a:cubicBezTo>
                  <a:pt x="12027" y="55151"/>
                  <a:pt x="0" y="42830"/>
                  <a:pt x="0" y="27282"/>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104" name="任意多边形: 形状 103"/>
          <p:cNvSpPr/>
          <p:nvPr userDrawn="1">
            <p:custDataLst>
              <p:tags r:id="rId10"/>
            </p:custDataLst>
          </p:nvPr>
        </p:nvSpPr>
        <p:spPr>
          <a:xfrm>
            <a:off x="1236980" y="5518785"/>
            <a:ext cx="73025" cy="73025"/>
          </a:xfrm>
          <a:custGeom>
            <a:avLst/>
            <a:gdLst>
              <a:gd name="connsiteX0" fmla="*/ 0 w 55150"/>
              <a:gd name="connsiteY0" fmla="*/ 27282 h 55151"/>
              <a:gd name="connsiteX1" fmla="*/ 27575 w 55150"/>
              <a:gd name="connsiteY1" fmla="*/ 0 h 55151"/>
              <a:gd name="connsiteX2" fmla="*/ 55151 w 55150"/>
              <a:gd name="connsiteY2" fmla="*/ 27282 h 55151"/>
              <a:gd name="connsiteX3" fmla="*/ 27575 w 55150"/>
              <a:gd name="connsiteY3" fmla="*/ 55151 h 55151"/>
              <a:gd name="connsiteX4" fmla="*/ 0 w 55150"/>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2"/>
                </a:moveTo>
                <a:cubicBezTo>
                  <a:pt x="0" y="12028"/>
                  <a:pt x="12027" y="0"/>
                  <a:pt x="27575" y="0"/>
                </a:cubicBezTo>
                <a:cubicBezTo>
                  <a:pt x="42830" y="0"/>
                  <a:pt x="55151" y="12028"/>
                  <a:pt x="55151" y="27282"/>
                </a:cubicBezTo>
                <a:cubicBezTo>
                  <a:pt x="55151" y="42830"/>
                  <a:pt x="42830" y="55151"/>
                  <a:pt x="27575" y="55151"/>
                </a:cubicBezTo>
                <a:cubicBezTo>
                  <a:pt x="12027" y="55151"/>
                  <a:pt x="0" y="42830"/>
                  <a:pt x="0" y="27282"/>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105" name="任意多边形: 形状 104"/>
          <p:cNvSpPr/>
          <p:nvPr userDrawn="1">
            <p:custDataLst>
              <p:tags r:id="rId11"/>
            </p:custDataLst>
          </p:nvPr>
        </p:nvSpPr>
        <p:spPr>
          <a:xfrm>
            <a:off x="1454785" y="5518785"/>
            <a:ext cx="73025" cy="73025"/>
          </a:xfrm>
          <a:custGeom>
            <a:avLst/>
            <a:gdLst>
              <a:gd name="connsiteX0" fmla="*/ 0 w 55150"/>
              <a:gd name="connsiteY0" fmla="*/ 27282 h 55151"/>
              <a:gd name="connsiteX1" fmla="*/ 27575 w 55150"/>
              <a:gd name="connsiteY1" fmla="*/ 0 h 55151"/>
              <a:gd name="connsiteX2" fmla="*/ 55151 w 55150"/>
              <a:gd name="connsiteY2" fmla="*/ 27282 h 55151"/>
              <a:gd name="connsiteX3" fmla="*/ 27575 w 55150"/>
              <a:gd name="connsiteY3" fmla="*/ 55151 h 55151"/>
              <a:gd name="connsiteX4" fmla="*/ 0 w 55150"/>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2"/>
                </a:moveTo>
                <a:cubicBezTo>
                  <a:pt x="0" y="12028"/>
                  <a:pt x="12027" y="0"/>
                  <a:pt x="27575" y="0"/>
                </a:cubicBezTo>
                <a:cubicBezTo>
                  <a:pt x="42830" y="0"/>
                  <a:pt x="55151" y="12028"/>
                  <a:pt x="55151" y="27282"/>
                </a:cubicBezTo>
                <a:cubicBezTo>
                  <a:pt x="55151" y="42830"/>
                  <a:pt x="42830" y="55151"/>
                  <a:pt x="27575" y="55151"/>
                </a:cubicBezTo>
                <a:cubicBezTo>
                  <a:pt x="12027" y="55151"/>
                  <a:pt x="0" y="42830"/>
                  <a:pt x="0" y="27282"/>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106" name="任意多边形: 形状 105"/>
          <p:cNvSpPr/>
          <p:nvPr userDrawn="1">
            <p:custDataLst>
              <p:tags r:id="rId12"/>
            </p:custDataLst>
          </p:nvPr>
        </p:nvSpPr>
        <p:spPr>
          <a:xfrm>
            <a:off x="1672590" y="5518785"/>
            <a:ext cx="73025" cy="73025"/>
          </a:xfrm>
          <a:custGeom>
            <a:avLst/>
            <a:gdLst>
              <a:gd name="connsiteX0" fmla="*/ 0 w 55150"/>
              <a:gd name="connsiteY0" fmla="*/ 27282 h 55151"/>
              <a:gd name="connsiteX1" fmla="*/ 27575 w 55150"/>
              <a:gd name="connsiteY1" fmla="*/ 0 h 55151"/>
              <a:gd name="connsiteX2" fmla="*/ 55151 w 55150"/>
              <a:gd name="connsiteY2" fmla="*/ 27282 h 55151"/>
              <a:gd name="connsiteX3" fmla="*/ 27575 w 55150"/>
              <a:gd name="connsiteY3" fmla="*/ 55151 h 55151"/>
              <a:gd name="connsiteX4" fmla="*/ 0 w 55150"/>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2"/>
                </a:moveTo>
                <a:cubicBezTo>
                  <a:pt x="0" y="12028"/>
                  <a:pt x="12027" y="0"/>
                  <a:pt x="27575" y="0"/>
                </a:cubicBezTo>
                <a:cubicBezTo>
                  <a:pt x="42830" y="0"/>
                  <a:pt x="55151" y="12028"/>
                  <a:pt x="55151" y="27282"/>
                </a:cubicBezTo>
                <a:cubicBezTo>
                  <a:pt x="55151" y="42830"/>
                  <a:pt x="42830" y="55151"/>
                  <a:pt x="27575" y="55151"/>
                </a:cubicBezTo>
                <a:cubicBezTo>
                  <a:pt x="12027" y="55151"/>
                  <a:pt x="0" y="42830"/>
                  <a:pt x="0" y="27282"/>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107" name="任意多边形: 形状 106"/>
          <p:cNvSpPr/>
          <p:nvPr userDrawn="1">
            <p:custDataLst>
              <p:tags r:id="rId13"/>
            </p:custDataLst>
          </p:nvPr>
        </p:nvSpPr>
        <p:spPr>
          <a:xfrm>
            <a:off x="1889760" y="5518785"/>
            <a:ext cx="73025" cy="73025"/>
          </a:xfrm>
          <a:custGeom>
            <a:avLst/>
            <a:gdLst>
              <a:gd name="connsiteX0" fmla="*/ 0 w 55150"/>
              <a:gd name="connsiteY0" fmla="*/ 27282 h 55151"/>
              <a:gd name="connsiteX1" fmla="*/ 27575 w 55150"/>
              <a:gd name="connsiteY1" fmla="*/ 0 h 55151"/>
              <a:gd name="connsiteX2" fmla="*/ 55151 w 55150"/>
              <a:gd name="connsiteY2" fmla="*/ 27282 h 55151"/>
              <a:gd name="connsiteX3" fmla="*/ 27575 w 55150"/>
              <a:gd name="connsiteY3" fmla="*/ 55151 h 55151"/>
              <a:gd name="connsiteX4" fmla="*/ 0 w 55150"/>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2"/>
                </a:moveTo>
                <a:cubicBezTo>
                  <a:pt x="0" y="12028"/>
                  <a:pt x="12027" y="0"/>
                  <a:pt x="27575" y="0"/>
                </a:cubicBezTo>
                <a:cubicBezTo>
                  <a:pt x="42830" y="0"/>
                  <a:pt x="55151" y="12028"/>
                  <a:pt x="55151" y="27282"/>
                </a:cubicBezTo>
                <a:cubicBezTo>
                  <a:pt x="55151" y="42830"/>
                  <a:pt x="42830" y="55151"/>
                  <a:pt x="27575" y="55151"/>
                </a:cubicBezTo>
                <a:cubicBezTo>
                  <a:pt x="12027" y="55151"/>
                  <a:pt x="0" y="42830"/>
                  <a:pt x="0" y="27282"/>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108" name="任意多边形: 形状 107"/>
          <p:cNvSpPr/>
          <p:nvPr userDrawn="1">
            <p:custDataLst>
              <p:tags r:id="rId14"/>
            </p:custDataLst>
          </p:nvPr>
        </p:nvSpPr>
        <p:spPr>
          <a:xfrm>
            <a:off x="2107565" y="5518785"/>
            <a:ext cx="73025" cy="73025"/>
          </a:xfrm>
          <a:custGeom>
            <a:avLst/>
            <a:gdLst>
              <a:gd name="connsiteX0" fmla="*/ 0 w 55150"/>
              <a:gd name="connsiteY0" fmla="*/ 27282 h 55151"/>
              <a:gd name="connsiteX1" fmla="*/ 27575 w 55150"/>
              <a:gd name="connsiteY1" fmla="*/ 0 h 55151"/>
              <a:gd name="connsiteX2" fmla="*/ 55151 w 55150"/>
              <a:gd name="connsiteY2" fmla="*/ 27282 h 55151"/>
              <a:gd name="connsiteX3" fmla="*/ 27575 w 55150"/>
              <a:gd name="connsiteY3" fmla="*/ 55151 h 55151"/>
              <a:gd name="connsiteX4" fmla="*/ 0 w 55150"/>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2"/>
                </a:moveTo>
                <a:cubicBezTo>
                  <a:pt x="0" y="12028"/>
                  <a:pt x="12027" y="0"/>
                  <a:pt x="27575" y="0"/>
                </a:cubicBezTo>
                <a:cubicBezTo>
                  <a:pt x="42830" y="0"/>
                  <a:pt x="55151" y="12028"/>
                  <a:pt x="55151" y="27282"/>
                </a:cubicBezTo>
                <a:cubicBezTo>
                  <a:pt x="55151" y="42830"/>
                  <a:pt x="42830" y="55151"/>
                  <a:pt x="27575" y="55151"/>
                </a:cubicBezTo>
                <a:cubicBezTo>
                  <a:pt x="12027" y="55151"/>
                  <a:pt x="0" y="42830"/>
                  <a:pt x="0" y="27282"/>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97" name="任意多边形: 形状 96"/>
          <p:cNvSpPr/>
          <p:nvPr userDrawn="1">
            <p:custDataLst>
              <p:tags r:id="rId15"/>
            </p:custDataLst>
          </p:nvPr>
        </p:nvSpPr>
        <p:spPr>
          <a:xfrm>
            <a:off x="1019810" y="5820410"/>
            <a:ext cx="73025" cy="73025"/>
          </a:xfrm>
          <a:custGeom>
            <a:avLst/>
            <a:gdLst>
              <a:gd name="connsiteX0" fmla="*/ 0 w 55150"/>
              <a:gd name="connsiteY0" fmla="*/ 27283 h 55151"/>
              <a:gd name="connsiteX1" fmla="*/ 27575 w 55150"/>
              <a:gd name="connsiteY1" fmla="*/ 0 h 55151"/>
              <a:gd name="connsiteX2" fmla="*/ 55151 w 55150"/>
              <a:gd name="connsiteY2" fmla="*/ 27283 h 55151"/>
              <a:gd name="connsiteX3" fmla="*/ 27575 w 55150"/>
              <a:gd name="connsiteY3" fmla="*/ 55152 h 55151"/>
              <a:gd name="connsiteX4" fmla="*/ 0 w 55150"/>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3"/>
                </a:moveTo>
                <a:cubicBezTo>
                  <a:pt x="0" y="12028"/>
                  <a:pt x="12027" y="0"/>
                  <a:pt x="27575" y="0"/>
                </a:cubicBezTo>
                <a:cubicBezTo>
                  <a:pt x="42830" y="0"/>
                  <a:pt x="55151" y="12028"/>
                  <a:pt x="55151" y="27283"/>
                </a:cubicBezTo>
                <a:cubicBezTo>
                  <a:pt x="55151" y="42831"/>
                  <a:pt x="42830" y="55152"/>
                  <a:pt x="27575" y="55152"/>
                </a:cubicBezTo>
                <a:cubicBezTo>
                  <a:pt x="12027" y="55152"/>
                  <a:pt x="0" y="42831"/>
                  <a:pt x="0" y="27283"/>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98" name="任意多边形: 形状 97"/>
          <p:cNvSpPr/>
          <p:nvPr userDrawn="1">
            <p:custDataLst>
              <p:tags r:id="rId16"/>
            </p:custDataLst>
          </p:nvPr>
        </p:nvSpPr>
        <p:spPr>
          <a:xfrm>
            <a:off x="1236980" y="5820410"/>
            <a:ext cx="73025" cy="73025"/>
          </a:xfrm>
          <a:custGeom>
            <a:avLst/>
            <a:gdLst>
              <a:gd name="connsiteX0" fmla="*/ 0 w 55150"/>
              <a:gd name="connsiteY0" fmla="*/ 27283 h 55151"/>
              <a:gd name="connsiteX1" fmla="*/ 27575 w 55150"/>
              <a:gd name="connsiteY1" fmla="*/ 0 h 55151"/>
              <a:gd name="connsiteX2" fmla="*/ 55151 w 55150"/>
              <a:gd name="connsiteY2" fmla="*/ 27283 h 55151"/>
              <a:gd name="connsiteX3" fmla="*/ 27575 w 55150"/>
              <a:gd name="connsiteY3" fmla="*/ 55152 h 55151"/>
              <a:gd name="connsiteX4" fmla="*/ 0 w 55150"/>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3"/>
                </a:moveTo>
                <a:cubicBezTo>
                  <a:pt x="0" y="12028"/>
                  <a:pt x="12027" y="0"/>
                  <a:pt x="27575" y="0"/>
                </a:cubicBezTo>
                <a:cubicBezTo>
                  <a:pt x="42830" y="0"/>
                  <a:pt x="55151" y="12028"/>
                  <a:pt x="55151" y="27283"/>
                </a:cubicBezTo>
                <a:cubicBezTo>
                  <a:pt x="55151" y="42831"/>
                  <a:pt x="42830" y="55152"/>
                  <a:pt x="27575" y="55152"/>
                </a:cubicBezTo>
                <a:cubicBezTo>
                  <a:pt x="12027" y="55152"/>
                  <a:pt x="0" y="42831"/>
                  <a:pt x="0" y="27283"/>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99" name="任意多边形: 形状 98"/>
          <p:cNvSpPr/>
          <p:nvPr userDrawn="1">
            <p:custDataLst>
              <p:tags r:id="rId17"/>
            </p:custDataLst>
          </p:nvPr>
        </p:nvSpPr>
        <p:spPr>
          <a:xfrm>
            <a:off x="1454785" y="5820410"/>
            <a:ext cx="73025" cy="73025"/>
          </a:xfrm>
          <a:custGeom>
            <a:avLst/>
            <a:gdLst>
              <a:gd name="connsiteX0" fmla="*/ 0 w 55150"/>
              <a:gd name="connsiteY0" fmla="*/ 27283 h 55151"/>
              <a:gd name="connsiteX1" fmla="*/ 27575 w 55150"/>
              <a:gd name="connsiteY1" fmla="*/ 0 h 55151"/>
              <a:gd name="connsiteX2" fmla="*/ 55151 w 55150"/>
              <a:gd name="connsiteY2" fmla="*/ 27283 h 55151"/>
              <a:gd name="connsiteX3" fmla="*/ 27575 w 55150"/>
              <a:gd name="connsiteY3" fmla="*/ 55152 h 55151"/>
              <a:gd name="connsiteX4" fmla="*/ 0 w 55150"/>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3"/>
                </a:moveTo>
                <a:cubicBezTo>
                  <a:pt x="0" y="12028"/>
                  <a:pt x="12027" y="0"/>
                  <a:pt x="27575" y="0"/>
                </a:cubicBezTo>
                <a:cubicBezTo>
                  <a:pt x="42830" y="0"/>
                  <a:pt x="55151" y="12028"/>
                  <a:pt x="55151" y="27283"/>
                </a:cubicBezTo>
                <a:cubicBezTo>
                  <a:pt x="55151" y="42831"/>
                  <a:pt x="42830" y="55152"/>
                  <a:pt x="27575" y="55152"/>
                </a:cubicBezTo>
                <a:cubicBezTo>
                  <a:pt x="12027" y="55152"/>
                  <a:pt x="0" y="42831"/>
                  <a:pt x="0" y="27283"/>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100" name="任意多边形: 形状 99"/>
          <p:cNvSpPr/>
          <p:nvPr userDrawn="1">
            <p:custDataLst>
              <p:tags r:id="rId18"/>
            </p:custDataLst>
          </p:nvPr>
        </p:nvSpPr>
        <p:spPr>
          <a:xfrm>
            <a:off x="1672590" y="5820410"/>
            <a:ext cx="73025" cy="73025"/>
          </a:xfrm>
          <a:custGeom>
            <a:avLst/>
            <a:gdLst>
              <a:gd name="connsiteX0" fmla="*/ 0 w 55150"/>
              <a:gd name="connsiteY0" fmla="*/ 27283 h 55151"/>
              <a:gd name="connsiteX1" fmla="*/ 27575 w 55150"/>
              <a:gd name="connsiteY1" fmla="*/ 0 h 55151"/>
              <a:gd name="connsiteX2" fmla="*/ 55151 w 55150"/>
              <a:gd name="connsiteY2" fmla="*/ 27283 h 55151"/>
              <a:gd name="connsiteX3" fmla="*/ 27575 w 55150"/>
              <a:gd name="connsiteY3" fmla="*/ 55152 h 55151"/>
              <a:gd name="connsiteX4" fmla="*/ 0 w 55150"/>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3"/>
                </a:moveTo>
                <a:cubicBezTo>
                  <a:pt x="0" y="12028"/>
                  <a:pt x="12027" y="0"/>
                  <a:pt x="27575" y="0"/>
                </a:cubicBezTo>
                <a:cubicBezTo>
                  <a:pt x="42830" y="0"/>
                  <a:pt x="55151" y="12028"/>
                  <a:pt x="55151" y="27283"/>
                </a:cubicBezTo>
                <a:cubicBezTo>
                  <a:pt x="55151" y="42831"/>
                  <a:pt x="42830" y="55152"/>
                  <a:pt x="27575" y="55152"/>
                </a:cubicBezTo>
                <a:cubicBezTo>
                  <a:pt x="12027" y="55152"/>
                  <a:pt x="0" y="42831"/>
                  <a:pt x="0" y="27283"/>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101" name="任意多边形: 形状 100"/>
          <p:cNvSpPr/>
          <p:nvPr userDrawn="1">
            <p:custDataLst>
              <p:tags r:id="rId19"/>
            </p:custDataLst>
          </p:nvPr>
        </p:nvSpPr>
        <p:spPr>
          <a:xfrm>
            <a:off x="1889760" y="5820410"/>
            <a:ext cx="73025" cy="73025"/>
          </a:xfrm>
          <a:custGeom>
            <a:avLst/>
            <a:gdLst>
              <a:gd name="connsiteX0" fmla="*/ 0 w 55150"/>
              <a:gd name="connsiteY0" fmla="*/ 27283 h 55151"/>
              <a:gd name="connsiteX1" fmla="*/ 27575 w 55150"/>
              <a:gd name="connsiteY1" fmla="*/ 0 h 55151"/>
              <a:gd name="connsiteX2" fmla="*/ 55151 w 55150"/>
              <a:gd name="connsiteY2" fmla="*/ 27283 h 55151"/>
              <a:gd name="connsiteX3" fmla="*/ 27575 w 55150"/>
              <a:gd name="connsiteY3" fmla="*/ 55152 h 55151"/>
              <a:gd name="connsiteX4" fmla="*/ 0 w 55150"/>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3"/>
                </a:moveTo>
                <a:cubicBezTo>
                  <a:pt x="0" y="12028"/>
                  <a:pt x="12027" y="0"/>
                  <a:pt x="27575" y="0"/>
                </a:cubicBezTo>
                <a:cubicBezTo>
                  <a:pt x="42830" y="0"/>
                  <a:pt x="55151" y="12028"/>
                  <a:pt x="55151" y="27283"/>
                </a:cubicBezTo>
                <a:cubicBezTo>
                  <a:pt x="55151" y="42831"/>
                  <a:pt x="42830" y="55152"/>
                  <a:pt x="27575" y="55152"/>
                </a:cubicBezTo>
                <a:cubicBezTo>
                  <a:pt x="12027" y="55152"/>
                  <a:pt x="0" y="42831"/>
                  <a:pt x="0" y="27283"/>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102" name="任意多边形: 形状 101"/>
          <p:cNvSpPr/>
          <p:nvPr userDrawn="1">
            <p:custDataLst>
              <p:tags r:id="rId20"/>
            </p:custDataLst>
          </p:nvPr>
        </p:nvSpPr>
        <p:spPr>
          <a:xfrm>
            <a:off x="2107565" y="5820410"/>
            <a:ext cx="73025" cy="73025"/>
          </a:xfrm>
          <a:custGeom>
            <a:avLst/>
            <a:gdLst>
              <a:gd name="connsiteX0" fmla="*/ 0 w 55150"/>
              <a:gd name="connsiteY0" fmla="*/ 27283 h 55151"/>
              <a:gd name="connsiteX1" fmla="*/ 27575 w 55150"/>
              <a:gd name="connsiteY1" fmla="*/ 0 h 55151"/>
              <a:gd name="connsiteX2" fmla="*/ 55151 w 55150"/>
              <a:gd name="connsiteY2" fmla="*/ 27283 h 55151"/>
              <a:gd name="connsiteX3" fmla="*/ 27575 w 55150"/>
              <a:gd name="connsiteY3" fmla="*/ 55152 h 55151"/>
              <a:gd name="connsiteX4" fmla="*/ 0 w 55150"/>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3"/>
                </a:moveTo>
                <a:cubicBezTo>
                  <a:pt x="0" y="12028"/>
                  <a:pt x="12027" y="0"/>
                  <a:pt x="27575" y="0"/>
                </a:cubicBezTo>
                <a:cubicBezTo>
                  <a:pt x="42830" y="0"/>
                  <a:pt x="55151" y="12028"/>
                  <a:pt x="55151" y="27283"/>
                </a:cubicBezTo>
                <a:cubicBezTo>
                  <a:pt x="55151" y="42831"/>
                  <a:pt x="42830" y="55152"/>
                  <a:pt x="27575" y="55152"/>
                </a:cubicBezTo>
                <a:cubicBezTo>
                  <a:pt x="12027" y="55152"/>
                  <a:pt x="0" y="42831"/>
                  <a:pt x="0" y="27283"/>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91" name="任意多边形: 形状 90"/>
          <p:cNvSpPr/>
          <p:nvPr userDrawn="1">
            <p:custDataLst>
              <p:tags r:id="rId21"/>
            </p:custDataLst>
          </p:nvPr>
        </p:nvSpPr>
        <p:spPr>
          <a:xfrm>
            <a:off x="1019810" y="6121400"/>
            <a:ext cx="73025" cy="73025"/>
          </a:xfrm>
          <a:custGeom>
            <a:avLst/>
            <a:gdLst>
              <a:gd name="connsiteX0" fmla="*/ 0 w 55150"/>
              <a:gd name="connsiteY0" fmla="*/ 27282 h 55151"/>
              <a:gd name="connsiteX1" fmla="*/ 27575 w 55150"/>
              <a:gd name="connsiteY1" fmla="*/ 0 h 55151"/>
              <a:gd name="connsiteX2" fmla="*/ 55151 w 55150"/>
              <a:gd name="connsiteY2" fmla="*/ 27282 h 55151"/>
              <a:gd name="connsiteX3" fmla="*/ 27575 w 55150"/>
              <a:gd name="connsiteY3" fmla="*/ 55151 h 55151"/>
              <a:gd name="connsiteX4" fmla="*/ 0 w 55150"/>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2"/>
                </a:moveTo>
                <a:cubicBezTo>
                  <a:pt x="0" y="12028"/>
                  <a:pt x="12027" y="0"/>
                  <a:pt x="27575" y="0"/>
                </a:cubicBezTo>
                <a:cubicBezTo>
                  <a:pt x="42830" y="0"/>
                  <a:pt x="55151" y="12028"/>
                  <a:pt x="55151" y="27282"/>
                </a:cubicBezTo>
                <a:cubicBezTo>
                  <a:pt x="55151" y="42830"/>
                  <a:pt x="42830" y="55151"/>
                  <a:pt x="27575" y="55151"/>
                </a:cubicBezTo>
                <a:cubicBezTo>
                  <a:pt x="12027" y="55151"/>
                  <a:pt x="0" y="42830"/>
                  <a:pt x="0" y="27282"/>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92" name="任意多边形: 形状 91"/>
          <p:cNvSpPr/>
          <p:nvPr userDrawn="1">
            <p:custDataLst>
              <p:tags r:id="rId22"/>
            </p:custDataLst>
          </p:nvPr>
        </p:nvSpPr>
        <p:spPr>
          <a:xfrm>
            <a:off x="1236980" y="6121400"/>
            <a:ext cx="73025" cy="73025"/>
          </a:xfrm>
          <a:custGeom>
            <a:avLst/>
            <a:gdLst>
              <a:gd name="connsiteX0" fmla="*/ 0 w 55150"/>
              <a:gd name="connsiteY0" fmla="*/ 27282 h 55151"/>
              <a:gd name="connsiteX1" fmla="*/ 27575 w 55150"/>
              <a:gd name="connsiteY1" fmla="*/ 0 h 55151"/>
              <a:gd name="connsiteX2" fmla="*/ 55151 w 55150"/>
              <a:gd name="connsiteY2" fmla="*/ 27282 h 55151"/>
              <a:gd name="connsiteX3" fmla="*/ 27575 w 55150"/>
              <a:gd name="connsiteY3" fmla="*/ 55151 h 55151"/>
              <a:gd name="connsiteX4" fmla="*/ 0 w 55150"/>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2"/>
                </a:moveTo>
                <a:cubicBezTo>
                  <a:pt x="0" y="12028"/>
                  <a:pt x="12027" y="0"/>
                  <a:pt x="27575" y="0"/>
                </a:cubicBezTo>
                <a:cubicBezTo>
                  <a:pt x="42830" y="0"/>
                  <a:pt x="55151" y="12028"/>
                  <a:pt x="55151" y="27282"/>
                </a:cubicBezTo>
                <a:cubicBezTo>
                  <a:pt x="55151" y="42830"/>
                  <a:pt x="42830" y="55151"/>
                  <a:pt x="27575" y="55151"/>
                </a:cubicBezTo>
                <a:cubicBezTo>
                  <a:pt x="12027" y="55151"/>
                  <a:pt x="0" y="42830"/>
                  <a:pt x="0" y="27282"/>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93" name="任意多边形: 形状 92"/>
          <p:cNvSpPr/>
          <p:nvPr userDrawn="1">
            <p:custDataLst>
              <p:tags r:id="rId23"/>
            </p:custDataLst>
          </p:nvPr>
        </p:nvSpPr>
        <p:spPr>
          <a:xfrm>
            <a:off x="1454785" y="6121400"/>
            <a:ext cx="73025" cy="73025"/>
          </a:xfrm>
          <a:custGeom>
            <a:avLst/>
            <a:gdLst>
              <a:gd name="connsiteX0" fmla="*/ 0 w 55150"/>
              <a:gd name="connsiteY0" fmla="*/ 27282 h 55151"/>
              <a:gd name="connsiteX1" fmla="*/ 27575 w 55150"/>
              <a:gd name="connsiteY1" fmla="*/ 0 h 55151"/>
              <a:gd name="connsiteX2" fmla="*/ 55151 w 55150"/>
              <a:gd name="connsiteY2" fmla="*/ 27282 h 55151"/>
              <a:gd name="connsiteX3" fmla="*/ 27575 w 55150"/>
              <a:gd name="connsiteY3" fmla="*/ 55151 h 55151"/>
              <a:gd name="connsiteX4" fmla="*/ 0 w 55150"/>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2"/>
                </a:moveTo>
                <a:cubicBezTo>
                  <a:pt x="0" y="12028"/>
                  <a:pt x="12027" y="0"/>
                  <a:pt x="27575" y="0"/>
                </a:cubicBezTo>
                <a:cubicBezTo>
                  <a:pt x="42830" y="0"/>
                  <a:pt x="55151" y="12028"/>
                  <a:pt x="55151" y="27282"/>
                </a:cubicBezTo>
                <a:cubicBezTo>
                  <a:pt x="55151" y="42830"/>
                  <a:pt x="42830" y="55151"/>
                  <a:pt x="27575" y="55151"/>
                </a:cubicBezTo>
                <a:cubicBezTo>
                  <a:pt x="12027" y="55151"/>
                  <a:pt x="0" y="42830"/>
                  <a:pt x="0" y="27282"/>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94" name="任意多边形: 形状 93"/>
          <p:cNvSpPr/>
          <p:nvPr userDrawn="1">
            <p:custDataLst>
              <p:tags r:id="rId24"/>
            </p:custDataLst>
          </p:nvPr>
        </p:nvSpPr>
        <p:spPr>
          <a:xfrm>
            <a:off x="1672590" y="6121400"/>
            <a:ext cx="73025" cy="73025"/>
          </a:xfrm>
          <a:custGeom>
            <a:avLst/>
            <a:gdLst>
              <a:gd name="connsiteX0" fmla="*/ 0 w 55150"/>
              <a:gd name="connsiteY0" fmla="*/ 27282 h 55151"/>
              <a:gd name="connsiteX1" fmla="*/ 27575 w 55150"/>
              <a:gd name="connsiteY1" fmla="*/ 0 h 55151"/>
              <a:gd name="connsiteX2" fmla="*/ 55151 w 55150"/>
              <a:gd name="connsiteY2" fmla="*/ 27282 h 55151"/>
              <a:gd name="connsiteX3" fmla="*/ 27575 w 55150"/>
              <a:gd name="connsiteY3" fmla="*/ 55151 h 55151"/>
              <a:gd name="connsiteX4" fmla="*/ 0 w 55150"/>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2"/>
                </a:moveTo>
                <a:cubicBezTo>
                  <a:pt x="0" y="12028"/>
                  <a:pt x="12027" y="0"/>
                  <a:pt x="27575" y="0"/>
                </a:cubicBezTo>
                <a:cubicBezTo>
                  <a:pt x="42830" y="0"/>
                  <a:pt x="55151" y="12028"/>
                  <a:pt x="55151" y="27282"/>
                </a:cubicBezTo>
                <a:cubicBezTo>
                  <a:pt x="55151" y="42830"/>
                  <a:pt x="42830" y="55151"/>
                  <a:pt x="27575" y="55151"/>
                </a:cubicBezTo>
                <a:cubicBezTo>
                  <a:pt x="12027" y="55151"/>
                  <a:pt x="0" y="42830"/>
                  <a:pt x="0" y="27282"/>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95" name="任意多边形: 形状 94"/>
          <p:cNvSpPr/>
          <p:nvPr userDrawn="1">
            <p:custDataLst>
              <p:tags r:id="rId25"/>
            </p:custDataLst>
          </p:nvPr>
        </p:nvSpPr>
        <p:spPr>
          <a:xfrm>
            <a:off x="1889760" y="6121400"/>
            <a:ext cx="73025" cy="73025"/>
          </a:xfrm>
          <a:custGeom>
            <a:avLst/>
            <a:gdLst>
              <a:gd name="connsiteX0" fmla="*/ 0 w 55150"/>
              <a:gd name="connsiteY0" fmla="*/ 27282 h 55151"/>
              <a:gd name="connsiteX1" fmla="*/ 27575 w 55150"/>
              <a:gd name="connsiteY1" fmla="*/ 0 h 55151"/>
              <a:gd name="connsiteX2" fmla="*/ 55151 w 55150"/>
              <a:gd name="connsiteY2" fmla="*/ 27282 h 55151"/>
              <a:gd name="connsiteX3" fmla="*/ 27575 w 55150"/>
              <a:gd name="connsiteY3" fmla="*/ 55151 h 55151"/>
              <a:gd name="connsiteX4" fmla="*/ 0 w 55150"/>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2"/>
                </a:moveTo>
                <a:cubicBezTo>
                  <a:pt x="0" y="12028"/>
                  <a:pt x="12027" y="0"/>
                  <a:pt x="27575" y="0"/>
                </a:cubicBezTo>
                <a:cubicBezTo>
                  <a:pt x="42830" y="0"/>
                  <a:pt x="55151" y="12028"/>
                  <a:pt x="55151" y="27282"/>
                </a:cubicBezTo>
                <a:cubicBezTo>
                  <a:pt x="55151" y="42830"/>
                  <a:pt x="42830" y="55151"/>
                  <a:pt x="27575" y="55151"/>
                </a:cubicBezTo>
                <a:cubicBezTo>
                  <a:pt x="12027" y="55151"/>
                  <a:pt x="0" y="42830"/>
                  <a:pt x="0" y="27282"/>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96" name="任意多边形: 形状 95"/>
          <p:cNvSpPr/>
          <p:nvPr userDrawn="1">
            <p:custDataLst>
              <p:tags r:id="rId26"/>
            </p:custDataLst>
          </p:nvPr>
        </p:nvSpPr>
        <p:spPr>
          <a:xfrm>
            <a:off x="2107565" y="6121400"/>
            <a:ext cx="73025" cy="73025"/>
          </a:xfrm>
          <a:custGeom>
            <a:avLst/>
            <a:gdLst>
              <a:gd name="connsiteX0" fmla="*/ 0 w 55150"/>
              <a:gd name="connsiteY0" fmla="*/ 27282 h 55151"/>
              <a:gd name="connsiteX1" fmla="*/ 27575 w 55150"/>
              <a:gd name="connsiteY1" fmla="*/ 0 h 55151"/>
              <a:gd name="connsiteX2" fmla="*/ 55151 w 55150"/>
              <a:gd name="connsiteY2" fmla="*/ 27282 h 55151"/>
              <a:gd name="connsiteX3" fmla="*/ 27575 w 55150"/>
              <a:gd name="connsiteY3" fmla="*/ 55151 h 55151"/>
              <a:gd name="connsiteX4" fmla="*/ 0 w 55150"/>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2"/>
                </a:moveTo>
                <a:cubicBezTo>
                  <a:pt x="0" y="12028"/>
                  <a:pt x="12027" y="0"/>
                  <a:pt x="27575" y="0"/>
                </a:cubicBezTo>
                <a:cubicBezTo>
                  <a:pt x="42830" y="0"/>
                  <a:pt x="55151" y="12028"/>
                  <a:pt x="55151" y="27282"/>
                </a:cubicBezTo>
                <a:cubicBezTo>
                  <a:pt x="55151" y="42830"/>
                  <a:pt x="42830" y="55151"/>
                  <a:pt x="27575" y="55151"/>
                </a:cubicBezTo>
                <a:cubicBezTo>
                  <a:pt x="12027" y="55151"/>
                  <a:pt x="0" y="42830"/>
                  <a:pt x="0" y="27282"/>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116" name="任意多边形: 形状 115"/>
          <p:cNvSpPr/>
          <p:nvPr>
            <p:custDataLst>
              <p:tags r:id="rId27"/>
            </p:custDataLst>
          </p:nvPr>
        </p:nvSpPr>
        <p:spPr>
          <a:xfrm>
            <a:off x="10883032" y="5494407"/>
            <a:ext cx="1308968" cy="1363593"/>
          </a:xfrm>
          <a:custGeom>
            <a:avLst/>
            <a:gdLst>
              <a:gd name="connsiteX0" fmla="*/ 672905 w 1308968"/>
              <a:gd name="connsiteY0" fmla="*/ 0 h 1363593"/>
              <a:gd name="connsiteX1" fmla="*/ 1292915 w 1308968"/>
              <a:gd name="connsiteY1" fmla="*/ 416454 h 1363593"/>
              <a:gd name="connsiteX2" fmla="*/ 1308968 w 1308968"/>
              <a:gd name="connsiteY2" fmla="*/ 468831 h 1363593"/>
              <a:gd name="connsiteX3" fmla="*/ 1308968 w 1308968"/>
              <a:gd name="connsiteY3" fmla="*/ 1363593 h 1363593"/>
              <a:gd name="connsiteX4" fmla="*/ 0 w 1308968"/>
              <a:gd name="connsiteY4" fmla="*/ 1363593 h 1363593"/>
              <a:gd name="connsiteX5" fmla="*/ 0 w 1308968"/>
              <a:gd name="connsiteY5" fmla="*/ 681797 h 1363593"/>
              <a:gd name="connsiteX6" fmla="*/ 672905 w 1308968"/>
              <a:gd name="connsiteY6" fmla="*/ 0 h 1363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08968" h="1363593">
                <a:moveTo>
                  <a:pt x="672905" y="0"/>
                </a:moveTo>
                <a:cubicBezTo>
                  <a:pt x="951555" y="0"/>
                  <a:pt x="1190739" y="171761"/>
                  <a:pt x="1292915" y="416454"/>
                </a:cubicBezTo>
                <a:lnTo>
                  <a:pt x="1308968" y="468831"/>
                </a:lnTo>
                <a:lnTo>
                  <a:pt x="1308968" y="1363593"/>
                </a:lnTo>
                <a:lnTo>
                  <a:pt x="0" y="1363593"/>
                </a:lnTo>
                <a:lnTo>
                  <a:pt x="0" y="681797"/>
                </a:lnTo>
                <a:cubicBezTo>
                  <a:pt x="0" y="305353"/>
                  <a:pt x="301371" y="0"/>
                  <a:pt x="672905" y="0"/>
                </a:cubicBezTo>
                <a:close/>
              </a:path>
            </a:pathLst>
          </a:custGeom>
          <a:solidFill>
            <a:schemeClr val="accent1">
              <a:lumMod val="60000"/>
              <a:lumOff val="40000"/>
            </a:schemeClr>
          </a:solidFill>
          <a:ln w="2934" cap="flat">
            <a:noFill/>
            <a:prstDash val="solid"/>
            <a:miter/>
          </a:ln>
        </p:spPr>
        <p:txBody>
          <a:bodyPr wrap="square" rtlCol="0" anchor="ctr">
            <a:noAutofit/>
          </a:bodyPr>
          <a:lstStyle/>
          <a:p>
            <a:endParaRPr lang="zh-CN" altLang="en-US"/>
          </a:p>
        </p:txBody>
      </p:sp>
      <p:sp>
        <p:nvSpPr>
          <p:cNvPr id="117" name="任意多边形: 形状 116"/>
          <p:cNvSpPr/>
          <p:nvPr>
            <p:custDataLst>
              <p:tags r:id="rId28"/>
            </p:custDataLst>
          </p:nvPr>
        </p:nvSpPr>
        <p:spPr>
          <a:xfrm>
            <a:off x="10503205" y="6426987"/>
            <a:ext cx="862759" cy="431379"/>
          </a:xfrm>
          <a:custGeom>
            <a:avLst/>
            <a:gdLst>
              <a:gd name="connsiteX0" fmla="*/ 523059 w 1046117"/>
              <a:gd name="connsiteY0" fmla="*/ 0 h 523058"/>
              <a:gd name="connsiteX1" fmla="*/ 0 w 1046117"/>
              <a:gd name="connsiteY1" fmla="*/ 523059 h 523058"/>
              <a:gd name="connsiteX2" fmla="*/ 1046118 w 1046117"/>
              <a:gd name="connsiteY2" fmla="*/ 523059 h 523058"/>
              <a:gd name="connsiteX3" fmla="*/ 523059 w 1046117"/>
              <a:gd name="connsiteY3" fmla="*/ 0 h 523058"/>
            </a:gdLst>
            <a:ahLst/>
            <a:cxnLst>
              <a:cxn ang="0">
                <a:pos x="connsiteX0" y="connsiteY0"/>
              </a:cxn>
              <a:cxn ang="0">
                <a:pos x="connsiteX1" y="connsiteY1"/>
              </a:cxn>
              <a:cxn ang="0">
                <a:pos x="connsiteX2" y="connsiteY2"/>
              </a:cxn>
              <a:cxn ang="0">
                <a:pos x="connsiteX3" y="connsiteY3"/>
              </a:cxn>
            </a:cxnLst>
            <a:rect l="l" t="t" r="r" b="b"/>
            <a:pathLst>
              <a:path w="1046117" h="523058">
                <a:moveTo>
                  <a:pt x="523059" y="0"/>
                </a:moveTo>
                <a:cubicBezTo>
                  <a:pt x="234100" y="0"/>
                  <a:pt x="0" y="234100"/>
                  <a:pt x="0" y="523059"/>
                </a:cubicBezTo>
                <a:lnTo>
                  <a:pt x="1046118" y="523059"/>
                </a:lnTo>
                <a:cubicBezTo>
                  <a:pt x="1045825" y="234100"/>
                  <a:pt x="811724" y="0"/>
                  <a:pt x="523059" y="0"/>
                </a:cubicBezTo>
                <a:close/>
              </a:path>
            </a:pathLst>
          </a:custGeom>
          <a:solidFill>
            <a:schemeClr val="accent6"/>
          </a:solidFill>
          <a:ln w="2934" cap="flat">
            <a:noFill/>
            <a:prstDash val="solid"/>
            <a:miter/>
          </a:ln>
        </p:spPr>
        <p:txBody>
          <a:bodyPr rtlCol="0" anchor="ctr"/>
          <a:lstStyle/>
          <a:p>
            <a:endParaRPr lang="zh-CN" altLang="en-US"/>
          </a:p>
        </p:txBody>
      </p:sp>
      <p:cxnSp>
        <p:nvCxnSpPr>
          <p:cNvPr id="124" name="直接连接符 123"/>
          <p:cNvCxnSpPr/>
          <p:nvPr>
            <p:custDataLst>
              <p:tags r:id="rId29"/>
            </p:custDataLst>
          </p:nvPr>
        </p:nvCxnSpPr>
        <p:spPr>
          <a:xfrm>
            <a:off x="4670473" y="5491317"/>
            <a:ext cx="6189785"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hasCustomPrompt="1"/>
            <p:custDataLst>
              <p:tags r:id="rId30"/>
            </p:custDataLst>
          </p:nvPr>
        </p:nvSpPr>
        <p:spPr>
          <a:xfrm>
            <a:off x="73040" y="2266101"/>
            <a:ext cx="2034412" cy="2688797"/>
          </a:xfrm>
        </p:spPr>
        <p:txBody>
          <a:bodyPr anchor="ctr">
            <a:noAutofit/>
          </a:bodyPr>
          <a:lstStyle>
            <a:lvl1pPr algn="r">
              <a:defRPr sz="7200">
                <a:solidFill>
                  <a:schemeClr val="bg1"/>
                </a:solidFill>
              </a:defRPr>
            </a:lvl1pPr>
          </a:lstStyle>
          <a:p>
            <a:r>
              <a:rPr lang="zh-CN" altLang="en-US"/>
              <a:t>标</a:t>
            </a:r>
            <a:br>
              <a:rPr lang="en-US" altLang="zh-CN"/>
            </a:br>
            <a:r>
              <a:rPr lang="zh-CN" altLang="en-US"/>
              <a:t>题</a:t>
            </a:r>
            <a:endParaRPr lang="zh-CN" altLang="en-US"/>
          </a:p>
        </p:txBody>
      </p:sp>
      <p:sp>
        <p:nvSpPr>
          <p:cNvPr id="7" name="日期占位符 6"/>
          <p:cNvSpPr>
            <a:spLocks noGrp="1"/>
          </p:cNvSpPr>
          <p:nvPr>
            <p:ph type="dt" sz="half" idx="10"/>
            <p:custDataLst>
              <p:tags r:id="rId31"/>
            </p:custDataLst>
          </p:nvPr>
        </p:nvSpPr>
        <p:spPr/>
        <p:txBody>
          <a:bodyPr/>
          <a:lstStyle/>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2"/>
            </p:custDataLst>
          </p:nvPr>
        </p:nvSpPr>
        <p:spPr/>
        <p:txBody>
          <a:bodyPr/>
          <a:lstStyle/>
          <a:p>
            <a:endParaRPr lang="zh-CN" altLang="en-US"/>
          </a:p>
        </p:txBody>
      </p:sp>
      <p:sp>
        <p:nvSpPr>
          <p:cNvPr id="9" name="灯片编号占位符 8"/>
          <p:cNvSpPr>
            <a:spLocks noGrp="1"/>
          </p:cNvSpPr>
          <p:nvPr>
            <p:ph type="sldNum" sz="quarter" idx="12"/>
            <p:custDataLst>
              <p:tags r:id="rId33"/>
            </p:custDataLst>
          </p:nvPr>
        </p:nvSpPr>
        <p:spPr/>
        <p:txBody>
          <a:bodyPr/>
          <a:lstStyle/>
          <a:p>
            <a:fld id="{BE5F26B5-172A-4DC2-B0B7-181CFC56B87C}" type="slidenum">
              <a:rPr lang="zh-CN" altLang="en-US" smtClean="0"/>
            </a:fld>
            <a:endParaRPr lang="zh-CN" altLang="en-US"/>
          </a:p>
        </p:txBody>
      </p:sp>
    </p:spTree>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BE5F26B5-172A-4DC2-B0B7-181CFC56B87C}" type="slidenum">
              <a:rPr lang="zh-CN" altLang="en-US" smtClean="0"/>
            </a:fld>
            <a:endParaRPr lang="zh-CN" altLang="en-US"/>
          </a:p>
        </p:txBody>
      </p:sp>
    </p:spTree>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5592522B-0F24-4480-B9DD-A9474A6880D6}"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BE5F26B5-172A-4DC2-B0B7-181CFC56B87C}" type="slidenum">
              <a:rPr lang="zh-CN" altLang="en-US" smtClean="0"/>
            </a:fld>
            <a:endParaRPr lang="zh-CN" altLang="en-US"/>
          </a:p>
        </p:txBody>
      </p:sp>
    </p:spTree>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仅内容">
    <p:spTree>
      <p:nvGrpSpPr>
        <p:cNvPr id="1" name=""/>
        <p:cNvGrpSpPr/>
        <p:nvPr/>
      </p:nvGrpSpPr>
      <p:grpSpPr>
        <a:xfrm>
          <a:off x="0" y="0"/>
          <a:ext cx="0" cy="0"/>
          <a:chOff x="0" y="0"/>
          <a:chExt cx="0" cy="0"/>
        </a:xfrm>
      </p:grpSpPr>
      <p:sp>
        <p:nvSpPr>
          <p:cNvPr id="3" name="内容占位符 2"/>
          <p:cNvSpPr>
            <a:spLocks noGrp="1"/>
          </p:cNvSpPr>
          <p:nvPr>
            <p:ph idx="1"/>
            <p:custDataLst>
              <p:tags r:id="rId2"/>
            </p:custDataLst>
          </p:nvPr>
        </p:nvSpPr>
        <p:spPr>
          <a:xfrm>
            <a:off x="695960" y="360045"/>
            <a:ext cx="10801985" cy="5817870"/>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custDataLst>
              <p:tags r:id="rId3"/>
            </p:custDataLst>
          </p:nvPr>
        </p:nvSpPr>
        <p:spPr/>
        <p:txBody>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BE5F26B5-172A-4DC2-B0B7-181CFC56B87C}" type="slidenum">
              <a:rPr lang="zh-CN" altLang="en-US" smtClean="0"/>
            </a:fld>
            <a:endParaRPr lang="zh-CN" altLang="en-US"/>
          </a:p>
        </p:txBody>
      </p:sp>
    </p:spTree>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标题和副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360000"/>
            <a:ext cx="10515600" cy="864000"/>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95960" y="1301750"/>
            <a:ext cx="10799088" cy="405553"/>
          </a:xfrm>
        </p:spPr>
        <p:txBody>
          <a:bodyPr anchor="t"/>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zh-CN" altLang="en-US"/>
              <a:t>单击此处编辑母版副标题样式</a:t>
            </a:r>
            <a:endParaRPr lang="zh-CN" altLang="en-US"/>
          </a:p>
        </p:txBody>
      </p:sp>
      <p:sp>
        <p:nvSpPr>
          <p:cNvPr id="7" name="日期占位符 6"/>
          <p:cNvSpPr>
            <a:spLocks noGrp="1"/>
          </p:cNvSpPr>
          <p:nvPr>
            <p:ph type="dt" sz="half" idx="10"/>
            <p:custDataLst>
              <p:tags r:id="rId4"/>
            </p:custDataLst>
          </p:nvPr>
        </p:nvSpPr>
        <p:spPr/>
        <p:txBody>
          <a:bodyPr/>
          <a:lstStyle/>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5"/>
            </p:custDataLst>
          </p:nvPr>
        </p:nvSpPr>
        <p:spPr/>
        <p:txBody>
          <a:bodyPr/>
          <a:lstStyle/>
          <a:p>
            <a:endParaRPr lang="zh-CN" altLang="en-US"/>
          </a:p>
        </p:txBody>
      </p:sp>
      <p:sp>
        <p:nvSpPr>
          <p:cNvPr id="9" name="灯片编号占位符 8"/>
          <p:cNvSpPr>
            <a:spLocks noGrp="1"/>
          </p:cNvSpPr>
          <p:nvPr>
            <p:ph type="sldNum" sz="quarter" idx="12"/>
            <p:custDataLst>
              <p:tags r:id="rId6"/>
            </p:custDataLst>
          </p:nvPr>
        </p:nvSpPr>
        <p:spPr/>
        <p:txBody>
          <a:bodyPr/>
          <a:lstStyle/>
          <a:p>
            <a:fld id="{BE5F26B5-172A-4DC2-B0B7-181CFC56B87C}" type="slidenum">
              <a:rPr lang="zh-CN" altLang="en-US" smtClean="0"/>
            </a:fld>
            <a:endParaRPr lang="zh-CN" altLang="en-US"/>
          </a:p>
        </p:txBody>
      </p:sp>
    </p:spTree>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showMasterSp="0" userDrawn="1">
  <p:cSld name="末尾幻灯片">
    <p:spTree>
      <p:nvGrpSpPr>
        <p:cNvPr id="1" name=""/>
        <p:cNvGrpSpPr/>
        <p:nvPr/>
      </p:nvGrpSpPr>
      <p:grpSpPr>
        <a:xfrm>
          <a:off x="0" y="0"/>
          <a:ext cx="0" cy="0"/>
          <a:chOff x="0" y="0"/>
          <a:chExt cx="0" cy="0"/>
        </a:xfrm>
      </p:grpSpPr>
      <p:pic>
        <p:nvPicPr>
          <p:cNvPr id="8" name="VCG41N1266076819"/>
          <p:cNvPicPr>
            <a:picLocks noChangeAspect="1"/>
          </p:cNvPicPr>
          <p:nvPr userDrawn="1">
            <p:custDataLst>
              <p:tags r:id="rId2"/>
            </p:custDataLst>
          </p:nvPr>
        </p:nvPicPr>
        <p:blipFill>
          <a:blip r:embed="rId3"/>
          <a:stretch>
            <a:fillRect/>
          </a:stretch>
        </p:blipFill>
        <p:spPr>
          <a:xfrm>
            <a:off x="313764" y="0"/>
            <a:ext cx="1888015" cy="3047113"/>
          </a:xfrm>
          <a:prstGeom prst="rect">
            <a:avLst/>
          </a:prstGeom>
        </p:spPr>
      </p:pic>
      <p:cxnSp>
        <p:nvCxnSpPr>
          <p:cNvPr id="9" name="直接连接符 8"/>
          <p:cNvCxnSpPr/>
          <p:nvPr userDrawn="1">
            <p:custDataLst>
              <p:tags r:id="rId4"/>
            </p:custDataLst>
          </p:nvPr>
        </p:nvCxnSpPr>
        <p:spPr>
          <a:xfrm>
            <a:off x="558800" y="6527800"/>
            <a:ext cx="9563100" cy="0"/>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1" name="任意多边形: 形状 10"/>
          <p:cNvSpPr/>
          <p:nvPr userDrawn="1">
            <p:custDataLst>
              <p:tags r:id="rId5"/>
            </p:custDataLst>
          </p:nvPr>
        </p:nvSpPr>
        <p:spPr>
          <a:xfrm>
            <a:off x="9845675" y="5245735"/>
            <a:ext cx="1585595" cy="1607185"/>
          </a:xfrm>
          <a:custGeom>
            <a:avLst/>
            <a:gdLst>
              <a:gd name="connsiteX0" fmla="*/ 1924435 w 1924435"/>
              <a:gd name="connsiteY0" fmla="*/ 1924435 h 1924435"/>
              <a:gd name="connsiteX1" fmla="*/ 0 w 1924435"/>
              <a:gd name="connsiteY1" fmla="*/ 1924435 h 1924435"/>
              <a:gd name="connsiteX2" fmla="*/ 0 w 1924435"/>
              <a:gd name="connsiteY2" fmla="*/ 962218 h 1924435"/>
              <a:gd name="connsiteX3" fmla="*/ 962218 w 1924435"/>
              <a:gd name="connsiteY3" fmla="*/ 0 h 1924435"/>
              <a:gd name="connsiteX4" fmla="*/ 962218 w 1924435"/>
              <a:gd name="connsiteY4" fmla="*/ 0 h 1924435"/>
              <a:gd name="connsiteX5" fmla="*/ 1924435 w 1924435"/>
              <a:gd name="connsiteY5" fmla="*/ 962218 h 1924435"/>
              <a:gd name="connsiteX6" fmla="*/ 1924435 w 1924435"/>
              <a:gd name="connsiteY6" fmla="*/ 1924435 h 1924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24434" h="1924434">
                <a:moveTo>
                  <a:pt x="1924435" y="1924435"/>
                </a:moveTo>
                <a:lnTo>
                  <a:pt x="0" y="1924435"/>
                </a:lnTo>
                <a:lnTo>
                  <a:pt x="0" y="962218"/>
                </a:lnTo>
                <a:cubicBezTo>
                  <a:pt x="0" y="430944"/>
                  <a:pt x="430944" y="0"/>
                  <a:pt x="962218" y="0"/>
                </a:cubicBezTo>
                <a:lnTo>
                  <a:pt x="962218" y="0"/>
                </a:lnTo>
                <a:cubicBezTo>
                  <a:pt x="1493491" y="0"/>
                  <a:pt x="1924435" y="430944"/>
                  <a:pt x="1924435" y="962218"/>
                </a:cubicBezTo>
                <a:lnTo>
                  <a:pt x="1924435" y="1924435"/>
                </a:lnTo>
                <a:close/>
              </a:path>
            </a:pathLst>
          </a:custGeom>
          <a:solidFill>
            <a:schemeClr val="accent6"/>
          </a:solidFill>
          <a:ln w="2934" cap="flat">
            <a:noFill/>
            <a:prstDash val="solid"/>
            <a:miter/>
          </a:ln>
        </p:spPr>
        <p:txBody>
          <a:bodyPr rtlCol="0" anchor="ctr"/>
          <a:lstStyle/>
          <a:p>
            <a:endParaRPr lang="zh-CN" altLang="en-US"/>
          </a:p>
        </p:txBody>
      </p:sp>
      <p:sp>
        <p:nvSpPr>
          <p:cNvPr id="12" name="任意多边形: 形状 11"/>
          <p:cNvSpPr/>
          <p:nvPr userDrawn="1">
            <p:custDataLst>
              <p:tags r:id="rId6"/>
            </p:custDataLst>
          </p:nvPr>
        </p:nvSpPr>
        <p:spPr>
          <a:xfrm flipH="1">
            <a:off x="11099800" y="1419860"/>
            <a:ext cx="1092200" cy="2183765"/>
          </a:xfrm>
          <a:custGeom>
            <a:avLst/>
            <a:gdLst>
              <a:gd name="connsiteX0" fmla="*/ 1130019 w 1130018"/>
              <a:gd name="connsiteY0" fmla="*/ 1130019 h 2260037"/>
              <a:gd name="connsiteX1" fmla="*/ 0 w 1130018"/>
              <a:gd name="connsiteY1" fmla="*/ 0 h 2260037"/>
              <a:gd name="connsiteX2" fmla="*/ 0 w 1130018"/>
              <a:gd name="connsiteY2" fmla="*/ 2260038 h 2260037"/>
              <a:gd name="connsiteX3" fmla="*/ 1130019 w 1130018"/>
              <a:gd name="connsiteY3" fmla="*/ 1130019 h 2260037"/>
            </a:gdLst>
            <a:ahLst/>
            <a:cxnLst>
              <a:cxn ang="0">
                <a:pos x="connsiteX0" y="connsiteY0"/>
              </a:cxn>
              <a:cxn ang="0">
                <a:pos x="connsiteX1" y="connsiteY1"/>
              </a:cxn>
              <a:cxn ang="0">
                <a:pos x="connsiteX2" y="connsiteY2"/>
              </a:cxn>
              <a:cxn ang="0">
                <a:pos x="connsiteX3" y="connsiteY3"/>
              </a:cxn>
            </a:cxnLst>
            <a:rect l="l" t="t" r="r" b="b"/>
            <a:pathLst>
              <a:path w="1130018" h="2260037">
                <a:moveTo>
                  <a:pt x="1130019" y="1130019"/>
                </a:moveTo>
                <a:cubicBezTo>
                  <a:pt x="1130019" y="506044"/>
                  <a:pt x="623974" y="0"/>
                  <a:pt x="0" y="0"/>
                </a:cubicBezTo>
                <a:lnTo>
                  <a:pt x="0" y="2260038"/>
                </a:lnTo>
                <a:cubicBezTo>
                  <a:pt x="623974" y="2260038"/>
                  <a:pt x="1130019" y="1754287"/>
                  <a:pt x="1130019" y="1130019"/>
                </a:cubicBezTo>
                <a:close/>
              </a:path>
            </a:pathLst>
          </a:custGeom>
          <a:solidFill>
            <a:schemeClr val="accent1"/>
          </a:solidFill>
          <a:ln w="2934" cap="flat">
            <a:noFill/>
            <a:prstDash val="solid"/>
            <a:miter/>
          </a:ln>
        </p:spPr>
        <p:txBody>
          <a:bodyPr rtlCol="0" anchor="ctr"/>
          <a:lstStyle/>
          <a:p>
            <a:endParaRPr lang="zh-CN" altLang="en-US"/>
          </a:p>
        </p:txBody>
      </p:sp>
      <p:sp>
        <p:nvSpPr>
          <p:cNvPr id="15" name="任意多边形: 形状 14"/>
          <p:cNvSpPr/>
          <p:nvPr userDrawn="1">
            <p:custDataLst>
              <p:tags r:id="rId7"/>
            </p:custDataLst>
          </p:nvPr>
        </p:nvSpPr>
        <p:spPr>
          <a:xfrm>
            <a:off x="10956925" y="2486025"/>
            <a:ext cx="46355" cy="46355"/>
          </a:xfrm>
          <a:custGeom>
            <a:avLst/>
            <a:gdLst>
              <a:gd name="connsiteX0" fmla="*/ 0 w 55151"/>
              <a:gd name="connsiteY0" fmla="*/ 27282 h 55151"/>
              <a:gd name="connsiteX1" fmla="*/ 27576 w 55151"/>
              <a:gd name="connsiteY1" fmla="*/ 0 h 55151"/>
              <a:gd name="connsiteX2" fmla="*/ 55152 w 55151"/>
              <a:gd name="connsiteY2" fmla="*/ 27282 h 55151"/>
              <a:gd name="connsiteX3" fmla="*/ 27576 w 55151"/>
              <a:gd name="connsiteY3" fmla="*/ 55151 h 55151"/>
              <a:gd name="connsiteX4" fmla="*/ 0 w 55151"/>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2"/>
                </a:moveTo>
                <a:cubicBezTo>
                  <a:pt x="0" y="12028"/>
                  <a:pt x="12028" y="0"/>
                  <a:pt x="27576" y="0"/>
                </a:cubicBezTo>
                <a:cubicBezTo>
                  <a:pt x="42830" y="0"/>
                  <a:pt x="55152" y="12028"/>
                  <a:pt x="55152" y="27282"/>
                </a:cubicBezTo>
                <a:cubicBezTo>
                  <a:pt x="55152" y="42830"/>
                  <a:pt x="42830" y="55151"/>
                  <a:pt x="27576" y="55151"/>
                </a:cubicBezTo>
                <a:cubicBezTo>
                  <a:pt x="12028" y="55151"/>
                  <a:pt x="0" y="42830"/>
                  <a:pt x="0" y="27282"/>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16" name="任意多边形: 形状 15"/>
          <p:cNvSpPr/>
          <p:nvPr userDrawn="1">
            <p:custDataLst>
              <p:tags r:id="rId8"/>
            </p:custDataLst>
          </p:nvPr>
        </p:nvSpPr>
        <p:spPr>
          <a:xfrm>
            <a:off x="11095355" y="2486025"/>
            <a:ext cx="46355" cy="46355"/>
          </a:xfrm>
          <a:custGeom>
            <a:avLst/>
            <a:gdLst>
              <a:gd name="connsiteX0" fmla="*/ 0 w 55151"/>
              <a:gd name="connsiteY0" fmla="*/ 27282 h 55151"/>
              <a:gd name="connsiteX1" fmla="*/ 27576 w 55151"/>
              <a:gd name="connsiteY1" fmla="*/ 0 h 55151"/>
              <a:gd name="connsiteX2" fmla="*/ 55152 w 55151"/>
              <a:gd name="connsiteY2" fmla="*/ 27282 h 55151"/>
              <a:gd name="connsiteX3" fmla="*/ 27576 w 55151"/>
              <a:gd name="connsiteY3" fmla="*/ 55151 h 55151"/>
              <a:gd name="connsiteX4" fmla="*/ 0 w 55151"/>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2"/>
                </a:moveTo>
                <a:cubicBezTo>
                  <a:pt x="0" y="12028"/>
                  <a:pt x="12028" y="0"/>
                  <a:pt x="27576" y="0"/>
                </a:cubicBezTo>
                <a:cubicBezTo>
                  <a:pt x="42830" y="0"/>
                  <a:pt x="55152" y="12028"/>
                  <a:pt x="55152" y="27282"/>
                </a:cubicBezTo>
                <a:cubicBezTo>
                  <a:pt x="55152" y="42830"/>
                  <a:pt x="42830" y="55151"/>
                  <a:pt x="27576" y="55151"/>
                </a:cubicBezTo>
                <a:cubicBezTo>
                  <a:pt x="12028" y="55151"/>
                  <a:pt x="0" y="42830"/>
                  <a:pt x="0" y="27282"/>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17" name="任意多边形: 形状 16"/>
          <p:cNvSpPr/>
          <p:nvPr userDrawn="1">
            <p:custDataLst>
              <p:tags r:id="rId9"/>
            </p:custDataLst>
          </p:nvPr>
        </p:nvSpPr>
        <p:spPr>
          <a:xfrm>
            <a:off x="11233150" y="2486025"/>
            <a:ext cx="46355" cy="46355"/>
          </a:xfrm>
          <a:custGeom>
            <a:avLst/>
            <a:gdLst>
              <a:gd name="connsiteX0" fmla="*/ 0 w 55151"/>
              <a:gd name="connsiteY0" fmla="*/ 27282 h 55151"/>
              <a:gd name="connsiteX1" fmla="*/ 27576 w 55151"/>
              <a:gd name="connsiteY1" fmla="*/ 0 h 55151"/>
              <a:gd name="connsiteX2" fmla="*/ 55151 w 55151"/>
              <a:gd name="connsiteY2" fmla="*/ 27282 h 55151"/>
              <a:gd name="connsiteX3" fmla="*/ 27576 w 55151"/>
              <a:gd name="connsiteY3" fmla="*/ 55151 h 55151"/>
              <a:gd name="connsiteX4" fmla="*/ 0 w 55151"/>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2"/>
                </a:moveTo>
                <a:cubicBezTo>
                  <a:pt x="0" y="12028"/>
                  <a:pt x="12028" y="0"/>
                  <a:pt x="27576" y="0"/>
                </a:cubicBezTo>
                <a:cubicBezTo>
                  <a:pt x="42830" y="0"/>
                  <a:pt x="55151" y="12028"/>
                  <a:pt x="55151" y="27282"/>
                </a:cubicBezTo>
                <a:cubicBezTo>
                  <a:pt x="55151" y="42830"/>
                  <a:pt x="42830" y="55151"/>
                  <a:pt x="27576" y="55151"/>
                </a:cubicBezTo>
                <a:cubicBezTo>
                  <a:pt x="12028" y="55151"/>
                  <a:pt x="0" y="42830"/>
                  <a:pt x="0" y="27282"/>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19" name="任意多边形: 形状 18"/>
          <p:cNvSpPr/>
          <p:nvPr userDrawn="1">
            <p:custDataLst>
              <p:tags r:id="rId10"/>
            </p:custDataLst>
          </p:nvPr>
        </p:nvSpPr>
        <p:spPr>
          <a:xfrm>
            <a:off x="11371580" y="2486025"/>
            <a:ext cx="46355" cy="46355"/>
          </a:xfrm>
          <a:custGeom>
            <a:avLst/>
            <a:gdLst>
              <a:gd name="connsiteX0" fmla="*/ 0 w 55151"/>
              <a:gd name="connsiteY0" fmla="*/ 27282 h 55151"/>
              <a:gd name="connsiteX1" fmla="*/ 27576 w 55151"/>
              <a:gd name="connsiteY1" fmla="*/ 0 h 55151"/>
              <a:gd name="connsiteX2" fmla="*/ 55151 w 55151"/>
              <a:gd name="connsiteY2" fmla="*/ 27282 h 55151"/>
              <a:gd name="connsiteX3" fmla="*/ 27576 w 55151"/>
              <a:gd name="connsiteY3" fmla="*/ 55151 h 55151"/>
              <a:gd name="connsiteX4" fmla="*/ 0 w 55151"/>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2"/>
                </a:moveTo>
                <a:cubicBezTo>
                  <a:pt x="0" y="12028"/>
                  <a:pt x="12028" y="0"/>
                  <a:pt x="27576" y="0"/>
                </a:cubicBezTo>
                <a:cubicBezTo>
                  <a:pt x="42830" y="0"/>
                  <a:pt x="55151" y="12028"/>
                  <a:pt x="55151" y="27282"/>
                </a:cubicBezTo>
                <a:cubicBezTo>
                  <a:pt x="55151" y="42830"/>
                  <a:pt x="42830" y="55151"/>
                  <a:pt x="27576" y="55151"/>
                </a:cubicBezTo>
                <a:cubicBezTo>
                  <a:pt x="12028" y="55151"/>
                  <a:pt x="0" y="42830"/>
                  <a:pt x="0" y="27282"/>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21" name="任意多边形: 形状 20"/>
          <p:cNvSpPr/>
          <p:nvPr userDrawn="1">
            <p:custDataLst>
              <p:tags r:id="rId11"/>
            </p:custDataLst>
          </p:nvPr>
        </p:nvSpPr>
        <p:spPr>
          <a:xfrm>
            <a:off x="11510010" y="2486025"/>
            <a:ext cx="46355" cy="46355"/>
          </a:xfrm>
          <a:custGeom>
            <a:avLst/>
            <a:gdLst>
              <a:gd name="connsiteX0" fmla="*/ 0 w 55151"/>
              <a:gd name="connsiteY0" fmla="*/ 27282 h 55151"/>
              <a:gd name="connsiteX1" fmla="*/ 27576 w 55151"/>
              <a:gd name="connsiteY1" fmla="*/ 0 h 55151"/>
              <a:gd name="connsiteX2" fmla="*/ 55151 w 55151"/>
              <a:gd name="connsiteY2" fmla="*/ 27282 h 55151"/>
              <a:gd name="connsiteX3" fmla="*/ 27576 w 55151"/>
              <a:gd name="connsiteY3" fmla="*/ 55151 h 55151"/>
              <a:gd name="connsiteX4" fmla="*/ 0 w 55151"/>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2"/>
                </a:moveTo>
                <a:cubicBezTo>
                  <a:pt x="0" y="12028"/>
                  <a:pt x="12028" y="0"/>
                  <a:pt x="27576" y="0"/>
                </a:cubicBezTo>
                <a:cubicBezTo>
                  <a:pt x="42830" y="0"/>
                  <a:pt x="55151" y="12028"/>
                  <a:pt x="55151" y="27282"/>
                </a:cubicBezTo>
                <a:cubicBezTo>
                  <a:pt x="55151" y="42830"/>
                  <a:pt x="42830" y="55151"/>
                  <a:pt x="27576" y="55151"/>
                </a:cubicBezTo>
                <a:cubicBezTo>
                  <a:pt x="12028" y="55151"/>
                  <a:pt x="0" y="42830"/>
                  <a:pt x="0" y="27282"/>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22" name="任意多边形: 形状 21"/>
          <p:cNvSpPr/>
          <p:nvPr userDrawn="1">
            <p:custDataLst>
              <p:tags r:id="rId12"/>
            </p:custDataLst>
          </p:nvPr>
        </p:nvSpPr>
        <p:spPr>
          <a:xfrm>
            <a:off x="11648440" y="2486025"/>
            <a:ext cx="46355" cy="46355"/>
          </a:xfrm>
          <a:custGeom>
            <a:avLst/>
            <a:gdLst>
              <a:gd name="connsiteX0" fmla="*/ 0 w 55151"/>
              <a:gd name="connsiteY0" fmla="*/ 27282 h 55151"/>
              <a:gd name="connsiteX1" fmla="*/ 27576 w 55151"/>
              <a:gd name="connsiteY1" fmla="*/ 0 h 55151"/>
              <a:gd name="connsiteX2" fmla="*/ 55151 w 55151"/>
              <a:gd name="connsiteY2" fmla="*/ 27282 h 55151"/>
              <a:gd name="connsiteX3" fmla="*/ 27576 w 55151"/>
              <a:gd name="connsiteY3" fmla="*/ 55151 h 55151"/>
              <a:gd name="connsiteX4" fmla="*/ 0 w 55151"/>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2"/>
                </a:moveTo>
                <a:cubicBezTo>
                  <a:pt x="0" y="12028"/>
                  <a:pt x="12028" y="0"/>
                  <a:pt x="27576" y="0"/>
                </a:cubicBezTo>
                <a:cubicBezTo>
                  <a:pt x="42830" y="0"/>
                  <a:pt x="55151" y="12028"/>
                  <a:pt x="55151" y="27282"/>
                </a:cubicBezTo>
                <a:cubicBezTo>
                  <a:pt x="55151" y="42830"/>
                  <a:pt x="42830" y="55151"/>
                  <a:pt x="27576" y="55151"/>
                </a:cubicBezTo>
                <a:cubicBezTo>
                  <a:pt x="12028" y="55151"/>
                  <a:pt x="0" y="42830"/>
                  <a:pt x="0" y="27282"/>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23" name="任意多边形: 形状 22"/>
          <p:cNvSpPr/>
          <p:nvPr userDrawn="1">
            <p:custDataLst>
              <p:tags r:id="rId13"/>
            </p:custDataLst>
          </p:nvPr>
        </p:nvSpPr>
        <p:spPr>
          <a:xfrm>
            <a:off x="10956925" y="2752725"/>
            <a:ext cx="46355" cy="46355"/>
          </a:xfrm>
          <a:custGeom>
            <a:avLst/>
            <a:gdLst>
              <a:gd name="connsiteX0" fmla="*/ 0 w 55151"/>
              <a:gd name="connsiteY0" fmla="*/ 27282 h 55151"/>
              <a:gd name="connsiteX1" fmla="*/ 27576 w 55151"/>
              <a:gd name="connsiteY1" fmla="*/ 0 h 55151"/>
              <a:gd name="connsiteX2" fmla="*/ 55152 w 55151"/>
              <a:gd name="connsiteY2" fmla="*/ 27282 h 55151"/>
              <a:gd name="connsiteX3" fmla="*/ 27576 w 55151"/>
              <a:gd name="connsiteY3" fmla="*/ 55151 h 55151"/>
              <a:gd name="connsiteX4" fmla="*/ 0 w 55151"/>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2"/>
                </a:moveTo>
                <a:cubicBezTo>
                  <a:pt x="0" y="12028"/>
                  <a:pt x="12028" y="0"/>
                  <a:pt x="27576" y="0"/>
                </a:cubicBezTo>
                <a:cubicBezTo>
                  <a:pt x="42830" y="0"/>
                  <a:pt x="55152" y="12028"/>
                  <a:pt x="55152" y="27282"/>
                </a:cubicBezTo>
                <a:cubicBezTo>
                  <a:pt x="55152" y="42830"/>
                  <a:pt x="42830" y="55151"/>
                  <a:pt x="27576" y="55151"/>
                </a:cubicBezTo>
                <a:cubicBezTo>
                  <a:pt x="12028" y="55151"/>
                  <a:pt x="0" y="42830"/>
                  <a:pt x="0" y="27282"/>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25" name="任意多边形: 形状 24"/>
          <p:cNvSpPr/>
          <p:nvPr userDrawn="1">
            <p:custDataLst>
              <p:tags r:id="rId14"/>
            </p:custDataLst>
          </p:nvPr>
        </p:nvSpPr>
        <p:spPr>
          <a:xfrm>
            <a:off x="11095355" y="2752725"/>
            <a:ext cx="46355" cy="46355"/>
          </a:xfrm>
          <a:custGeom>
            <a:avLst/>
            <a:gdLst>
              <a:gd name="connsiteX0" fmla="*/ 0 w 55151"/>
              <a:gd name="connsiteY0" fmla="*/ 27282 h 55151"/>
              <a:gd name="connsiteX1" fmla="*/ 27576 w 55151"/>
              <a:gd name="connsiteY1" fmla="*/ 0 h 55151"/>
              <a:gd name="connsiteX2" fmla="*/ 55152 w 55151"/>
              <a:gd name="connsiteY2" fmla="*/ 27282 h 55151"/>
              <a:gd name="connsiteX3" fmla="*/ 27576 w 55151"/>
              <a:gd name="connsiteY3" fmla="*/ 55151 h 55151"/>
              <a:gd name="connsiteX4" fmla="*/ 0 w 55151"/>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2"/>
                </a:moveTo>
                <a:cubicBezTo>
                  <a:pt x="0" y="12028"/>
                  <a:pt x="12028" y="0"/>
                  <a:pt x="27576" y="0"/>
                </a:cubicBezTo>
                <a:cubicBezTo>
                  <a:pt x="42830" y="0"/>
                  <a:pt x="55152" y="12028"/>
                  <a:pt x="55152" y="27282"/>
                </a:cubicBezTo>
                <a:cubicBezTo>
                  <a:pt x="55152" y="42830"/>
                  <a:pt x="42830" y="55151"/>
                  <a:pt x="27576" y="55151"/>
                </a:cubicBezTo>
                <a:cubicBezTo>
                  <a:pt x="12028" y="55151"/>
                  <a:pt x="0" y="42830"/>
                  <a:pt x="0" y="27282"/>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26" name="任意多边形: 形状 25"/>
          <p:cNvSpPr/>
          <p:nvPr userDrawn="1">
            <p:custDataLst>
              <p:tags r:id="rId15"/>
            </p:custDataLst>
          </p:nvPr>
        </p:nvSpPr>
        <p:spPr>
          <a:xfrm>
            <a:off x="11233150" y="2752725"/>
            <a:ext cx="46355" cy="46355"/>
          </a:xfrm>
          <a:custGeom>
            <a:avLst/>
            <a:gdLst>
              <a:gd name="connsiteX0" fmla="*/ 0 w 55151"/>
              <a:gd name="connsiteY0" fmla="*/ 27282 h 55151"/>
              <a:gd name="connsiteX1" fmla="*/ 27576 w 55151"/>
              <a:gd name="connsiteY1" fmla="*/ 0 h 55151"/>
              <a:gd name="connsiteX2" fmla="*/ 55151 w 55151"/>
              <a:gd name="connsiteY2" fmla="*/ 27282 h 55151"/>
              <a:gd name="connsiteX3" fmla="*/ 27576 w 55151"/>
              <a:gd name="connsiteY3" fmla="*/ 55151 h 55151"/>
              <a:gd name="connsiteX4" fmla="*/ 0 w 55151"/>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2"/>
                </a:moveTo>
                <a:cubicBezTo>
                  <a:pt x="0" y="12028"/>
                  <a:pt x="12028" y="0"/>
                  <a:pt x="27576" y="0"/>
                </a:cubicBezTo>
                <a:cubicBezTo>
                  <a:pt x="42830" y="0"/>
                  <a:pt x="55151" y="12028"/>
                  <a:pt x="55151" y="27282"/>
                </a:cubicBezTo>
                <a:cubicBezTo>
                  <a:pt x="55151" y="42830"/>
                  <a:pt x="42830" y="55151"/>
                  <a:pt x="27576" y="55151"/>
                </a:cubicBezTo>
                <a:cubicBezTo>
                  <a:pt x="12028" y="55151"/>
                  <a:pt x="0" y="42830"/>
                  <a:pt x="0" y="27282"/>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27" name="任意多边形: 形状 26"/>
          <p:cNvSpPr/>
          <p:nvPr userDrawn="1">
            <p:custDataLst>
              <p:tags r:id="rId16"/>
            </p:custDataLst>
          </p:nvPr>
        </p:nvSpPr>
        <p:spPr>
          <a:xfrm>
            <a:off x="11371580" y="2752725"/>
            <a:ext cx="46355" cy="46355"/>
          </a:xfrm>
          <a:custGeom>
            <a:avLst/>
            <a:gdLst>
              <a:gd name="connsiteX0" fmla="*/ 0 w 55151"/>
              <a:gd name="connsiteY0" fmla="*/ 27282 h 55151"/>
              <a:gd name="connsiteX1" fmla="*/ 27576 w 55151"/>
              <a:gd name="connsiteY1" fmla="*/ 0 h 55151"/>
              <a:gd name="connsiteX2" fmla="*/ 55151 w 55151"/>
              <a:gd name="connsiteY2" fmla="*/ 27282 h 55151"/>
              <a:gd name="connsiteX3" fmla="*/ 27576 w 55151"/>
              <a:gd name="connsiteY3" fmla="*/ 55151 h 55151"/>
              <a:gd name="connsiteX4" fmla="*/ 0 w 55151"/>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2"/>
                </a:moveTo>
                <a:cubicBezTo>
                  <a:pt x="0" y="12028"/>
                  <a:pt x="12028" y="0"/>
                  <a:pt x="27576" y="0"/>
                </a:cubicBezTo>
                <a:cubicBezTo>
                  <a:pt x="42830" y="0"/>
                  <a:pt x="55151" y="12028"/>
                  <a:pt x="55151" y="27282"/>
                </a:cubicBezTo>
                <a:cubicBezTo>
                  <a:pt x="55151" y="42830"/>
                  <a:pt x="42830" y="55151"/>
                  <a:pt x="27576" y="55151"/>
                </a:cubicBezTo>
                <a:cubicBezTo>
                  <a:pt x="12028" y="55151"/>
                  <a:pt x="0" y="42830"/>
                  <a:pt x="0" y="27282"/>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28" name="任意多边形: 形状 27"/>
          <p:cNvSpPr/>
          <p:nvPr userDrawn="1">
            <p:custDataLst>
              <p:tags r:id="rId17"/>
            </p:custDataLst>
          </p:nvPr>
        </p:nvSpPr>
        <p:spPr>
          <a:xfrm>
            <a:off x="11510010" y="2752725"/>
            <a:ext cx="46355" cy="46355"/>
          </a:xfrm>
          <a:custGeom>
            <a:avLst/>
            <a:gdLst>
              <a:gd name="connsiteX0" fmla="*/ 0 w 55151"/>
              <a:gd name="connsiteY0" fmla="*/ 27282 h 55151"/>
              <a:gd name="connsiteX1" fmla="*/ 27576 w 55151"/>
              <a:gd name="connsiteY1" fmla="*/ 0 h 55151"/>
              <a:gd name="connsiteX2" fmla="*/ 55151 w 55151"/>
              <a:gd name="connsiteY2" fmla="*/ 27282 h 55151"/>
              <a:gd name="connsiteX3" fmla="*/ 27576 w 55151"/>
              <a:gd name="connsiteY3" fmla="*/ 55151 h 55151"/>
              <a:gd name="connsiteX4" fmla="*/ 0 w 55151"/>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2"/>
                </a:moveTo>
                <a:cubicBezTo>
                  <a:pt x="0" y="12028"/>
                  <a:pt x="12028" y="0"/>
                  <a:pt x="27576" y="0"/>
                </a:cubicBezTo>
                <a:cubicBezTo>
                  <a:pt x="42830" y="0"/>
                  <a:pt x="55151" y="12028"/>
                  <a:pt x="55151" y="27282"/>
                </a:cubicBezTo>
                <a:cubicBezTo>
                  <a:pt x="55151" y="42830"/>
                  <a:pt x="42830" y="55151"/>
                  <a:pt x="27576" y="55151"/>
                </a:cubicBezTo>
                <a:cubicBezTo>
                  <a:pt x="12028" y="55151"/>
                  <a:pt x="0" y="42830"/>
                  <a:pt x="0" y="27282"/>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29" name="任意多边形: 形状 28"/>
          <p:cNvSpPr/>
          <p:nvPr userDrawn="1">
            <p:custDataLst>
              <p:tags r:id="rId18"/>
            </p:custDataLst>
          </p:nvPr>
        </p:nvSpPr>
        <p:spPr>
          <a:xfrm>
            <a:off x="11648440" y="2752725"/>
            <a:ext cx="46355" cy="46355"/>
          </a:xfrm>
          <a:custGeom>
            <a:avLst/>
            <a:gdLst>
              <a:gd name="connsiteX0" fmla="*/ 0 w 55151"/>
              <a:gd name="connsiteY0" fmla="*/ 27282 h 55151"/>
              <a:gd name="connsiteX1" fmla="*/ 27576 w 55151"/>
              <a:gd name="connsiteY1" fmla="*/ 0 h 55151"/>
              <a:gd name="connsiteX2" fmla="*/ 55151 w 55151"/>
              <a:gd name="connsiteY2" fmla="*/ 27282 h 55151"/>
              <a:gd name="connsiteX3" fmla="*/ 27576 w 55151"/>
              <a:gd name="connsiteY3" fmla="*/ 55151 h 55151"/>
              <a:gd name="connsiteX4" fmla="*/ 0 w 55151"/>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2"/>
                </a:moveTo>
                <a:cubicBezTo>
                  <a:pt x="0" y="12028"/>
                  <a:pt x="12028" y="0"/>
                  <a:pt x="27576" y="0"/>
                </a:cubicBezTo>
                <a:cubicBezTo>
                  <a:pt x="42830" y="0"/>
                  <a:pt x="55151" y="12028"/>
                  <a:pt x="55151" y="27282"/>
                </a:cubicBezTo>
                <a:cubicBezTo>
                  <a:pt x="55151" y="42830"/>
                  <a:pt x="42830" y="55151"/>
                  <a:pt x="27576" y="55151"/>
                </a:cubicBezTo>
                <a:cubicBezTo>
                  <a:pt x="12028" y="55151"/>
                  <a:pt x="0" y="42830"/>
                  <a:pt x="0" y="27282"/>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30" name="任意多边形: 形状 29"/>
          <p:cNvSpPr/>
          <p:nvPr userDrawn="1">
            <p:custDataLst>
              <p:tags r:id="rId19"/>
            </p:custDataLst>
          </p:nvPr>
        </p:nvSpPr>
        <p:spPr>
          <a:xfrm>
            <a:off x="10956925" y="3018790"/>
            <a:ext cx="46355" cy="46355"/>
          </a:xfrm>
          <a:custGeom>
            <a:avLst/>
            <a:gdLst>
              <a:gd name="connsiteX0" fmla="*/ 0 w 55151"/>
              <a:gd name="connsiteY0" fmla="*/ 27283 h 55151"/>
              <a:gd name="connsiteX1" fmla="*/ 27576 w 55151"/>
              <a:gd name="connsiteY1" fmla="*/ 0 h 55151"/>
              <a:gd name="connsiteX2" fmla="*/ 55152 w 55151"/>
              <a:gd name="connsiteY2" fmla="*/ 27283 h 55151"/>
              <a:gd name="connsiteX3" fmla="*/ 27576 w 55151"/>
              <a:gd name="connsiteY3" fmla="*/ 55152 h 55151"/>
              <a:gd name="connsiteX4" fmla="*/ 0 w 55151"/>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3"/>
                </a:moveTo>
                <a:cubicBezTo>
                  <a:pt x="0" y="12028"/>
                  <a:pt x="12028" y="0"/>
                  <a:pt x="27576" y="0"/>
                </a:cubicBezTo>
                <a:cubicBezTo>
                  <a:pt x="42830" y="0"/>
                  <a:pt x="55152" y="12028"/>
                  <a:pt x="55152" y="27283"/>
                </a:cubicBezTo>
                <a:cubicBezTo>
                  <a:pt x="55152" y="42831"/>
                  <a:pt x="42830" y="55152"/>
                  <a:pt x="27576" y="55152"/>
                </a:cubicBezTo>
                <a:cubicBezTo>
                  <a:pt x="12028" y="55152"/>
                  <a:pt x="0" y="42831"/>
                  <a:pt x="0" y="27283"/>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31" name="任意多边形: 形状 30"/>
          <p:cNvSpPr/>
          <p:nvPr userDrawn="1">
            <p:custDataLst>
              <p:tags r:id="rId20"/>
            </p:custDataLst>
          </p:nvPr>
        </p:nvSpPr>
        <p:spPr>
          <a:xfrm>
            <a:off x="11095355" y="3018790"/>
            <a:ext cx="46355" cy="46355"/>
          </a:xfrm>
          <a:custGeom>
            <a:avLst/>
            <a:gdLst>
              <a:gd name="connsiteX0" fmla="*/ 0 w 55151"/>
              <a:gd name="connsiteY0" fmla="*/ 27283 h 55151"/>
              <a:gd name="connsiteX1" fmla="*/ 27576 w 55151"/>
              <a:gd name="connsiteY1" fmla="*/ 0 h 55151"/>
              <a:gd name="connsiteX2" fmla="*/ 55152 w 55151"/>
              <a:gd name="connsiteY2" fmla="*/ 27283 h 55151"/>
              <a:gd name="connsiteX3" fmla="*/ 27576 w 55151"/>
              <a:gd name="connsiteY3" fmla="*/ 55152 h 55151"/>
              <a:gd name="connsiteX4" fmla="*/ 0 w 55151"/>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3"/>
                </a:moveTo>
                <a:cubicBezTo>
                  <a:pt x="0" y="12028"/>
                  <a:pt x="12028" y="0"/>
                  <a:pt x="27576" y="0"/>
                </a:cubicBezTo>
                <a:cubicBezTo>
                  <a:pt x="42830" y="0"/>
                  <a:pt x="55152" y="12028"/>
                  <a:pt x="55152" y="27283"/>
                </a:cubicBezTo>
                <a:cubicBezTo>
                  <a:pt x="55152" y="42831"/>
                  <a:pt x="42830" y="55152"/>
                  <a:pt x="27576" y="55152"/>
                </a:cubicBezTo>
                <a:cubicBezTo>
                  <a:pt x="12028" y="55152"/>
                  <a:pt x="0" y="42831"/>
                  <a:pt x="0" y="27283"/>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32" name="任意多边形: 形状 31"/>
          <p:cNvSpPr/>
          <p:nvPr userDrawn="1">
            <p:custDataLst>
              <p:tags r:id="rId21"/>
            </p:custDataLst>
          </p:nvPr>
        </p:nvSpPr>
        <p:spPr>
          <a:xfrm>
            <a:off x="11233150" y="3018790"/>
            <a:ext cx="46355" cy="46355"/>
          </a:xfrm>
          <a:custGeom>
            <a:avLst/>
            <a:gdLst>
              <a:gd name="connsiteX0" fmla="*/ 0 w 55151"/>
              <a:gd name="connsiteY0" fmla="*/ 27283 h 55151"/>
              <a:gd name="connsiteX1" fmla="*/ 27576 w 55151"/>
              <a:gd name="connsiteY1" fmla="*/ 0 h 55151"/>
              <a:gd name="connsiteX2" fmla="*/ 55151 w 55151"/>
              <a:gd name="connsiteY2" fmla="*/ 27283 h 55151"/>
              <a:gd name="connsiteX3" fmla="*/ 27576 w 55151"/>
              <a:gd name="connsiteY3" fmla="*/ 55152 h 55151"/>
              <a:gd name="connsiteX4" fmla="*/ 0 w 55151"/>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3"/>
                </a:moveTo>
                <a:cubicBezTo>
                  <a:pt x="0" y="12028"/>
                  <a:pt x="12028" y="0"/>
                  <a:pt x="27576" y="0"/>
                </a:cubicBezTo>
                <a:cubicBezTo>
                  <a:pt x="42830" y="0"/>
                  <a:pt x="55151" y="12028"/>
                  <a:pt x="55151" y="27283"/>
                </a:cubicBezTo>
                <a:cubicBezTo>
                  <a:pt x="55151" y="42831"/>
                  <a:pt x="42830" y="55152"/>
                  <a:pt x="27576" y="55152"/>
                </a:cubicBezTo>
                <a:cubicBezTo>
                  <a:pt x="12028" y="55152"/>
                  <a:pt x="0" y="42831"/>
                  <a:pt x="0" y="27283"/>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33" name="任意多边形: 形状 32"/>
          <p:cNvSpPr/>
          <p:nvPr userDrawn="1">
            <p:custDataLst>
              <p:tags r:id="rId22"/>
            </p:custDataLst>
          </p:nvPr>
        </p:nvSpPr>
        <p:spPr>
          <a:xfrm>
            <a:off x="11371580" y="3018790"/>
            <a:ext cx="46355" cy="46355"/>
          </a:xfrm>
          <a:custGeom>
            <a:avLst/>
            <a:gdLst>
              <a:gd name="connsiteX0" fmla="*/ 0 w 55151"/>
              <a:gd name="connsiteY0" fmla="*/ 27283 h 55151"/>
              <a:gd name="connsiteX1" fmla="*/ 27576 w 55151"/>
              <a:gd name="connsiteY1" fmla="*/ 0 h 55151"/>
              <a:gd name="connsiteX2" fmla="*/ 55151 w 55151"/>
              <a:gd name="connsiteY2" fmla="*/ 27283 h 55151"/>
              <a:gd name="connsiteX3" fmla="*/ 27576 w 55151"/>
              <a:gd name="connsiteY3" fmla="*/ 55152 h 55151"/>
              <a:gd name="connsiteX4" fmla="*/ 0 w 55151"/>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3"/>
                </a:moveTo>
                <a:cubicBezTo>
                  <a:pt x="0" y="12028"/>
                  <a:pt x="12028" y="0"/>
                  <a:pt x="27576" y="0"/>
                </a:cubicBezTo>
                <a:cubicBezTo>
                  <a:pt x="42830" y="0"/>
                  <a:pt x="55151" y="12028"/>
                  <a:pt x="55151" y="27283"/>
                </a:cubicBezTo>
                <a:cubicBezTo>
                  <a:pt x="55151" y="42831"/>
                  <a:pt x="42830" y="55152"/>
                  <a:pt x="27576" y="55152"/>
                </a:cubicBezTo>
                <a:cubicBezTo>
                  <a:pt x="12028" y="55152"/>
                  <a:pt x="0" y="42831"/>
                  <a:pt x="0" y="27283"/>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34" name="任意多边形: 形状 33"/>
          <p:cNvSpPr/>
          <p:nvPr userDrawn="1">
            <p:custDataLst>
              <p:tags r:id="rId23"/>
            </p:custDataLst>
          </p:nvPr>
        </p:nvSpPr>
        <p:spPr>
          <a:xfrm>
            <a:off x="11510010" y="3018790"/>
            <a:ext cx="46355" cy="46355"/>
          </a:xfrm>
          <a:custGeom>
            <a:avLst/>
            <a:gdLst>
              <a:gd name="connsiteX0" fmla="*/ 0 w 55151"/>
              <a:gd name="connsiteY0" fmla="*/ 27283 h 55151"/>
              <a:gd name="connsiteX1" fmla="*/ 27576 w 55151"/>
              <a:gd name="connsiteY1" fmla="*/ 0 h 55151"/>
              <a:gd name="connsiteX2" fmla="*/ 55151 w 55151"/>
              <a:gd name="connsiteY2" fmla="*/ 27283 h 55151"/>
              <a:gd name="connsiteX3" fmla="*/ 27576 w 55151"/>
              <a:gd name="connsiteY3" fmla="*/ 55152 h 55151"/>
              <a:gd name="connsiteX4" fmla="*/ 0 w 55151"/>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3"/>
                </a:moveTo>
                <a:cubicBezTo>
                  <a:pt x="0" y="12028"/>
                  <a:pt x="12028" y="0"/>
                  <a:pt x="27576" y="0"/>
                </a:cubicBezTo>
                <a:cubicBezTo>
                  <a:pt x="42830" y="0"/>
                  <a:pt x="55151" y="12028"/>
                  <a:pt x="55151" y="27283"/>
                </a:cubicBezTo>
                <a:cubicBezTo>
                  <a:pt x="55151" y="42831"/>
                  <a:pt x="42830" y="55152"/>
                  <a:pt x="27576" y="55152"/>
                </a:cubicBezTo>
                <a:cubicBezTo>
                  <a:pt x="12028" y="55152"/>
                  <a:pt x="0" y="42831"/>
                  <a:pt x="0" y="27283"/>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35" name="任意多边形: 形状 34"/>
          <p:cNvSpPr/>
          <p:nvPr userDrawn="1">
            <p:custDataLst>
              <p:tags r:id="rId24"/>
            </p:custDataLst>
          </p:nvPr>
        </p:nvSpPr>
        <p:spPr>
          <a:xfrm>
            <a:off x="11648440" y="3018790"/>
            <a:ext cx="46355" cy="46355"/>
          </a:xfrm>
          <a:custGeom>
            <a:avLst/>
            <a:gdLst>
              <a:gd name="connsiteX0" fmla="*/ 0 w 55151"/>
              <a:gd name="connsiteY0" fmla="*/ 27283 h 55151"/>
              <a:gd name="connsiteX1" fmla="*/ 27576 w 55151"/>
              <a:gd name="connsiteY1" fmla="*/ 0 h 55151"/>
              <a:gd name="connsiteX2" fmla="*/ 55151 w 55151"/>
              <a:gd name="connsiteY2" fmla="*/ 27283 h 55151"/>
              <a:gd name="connsiteX3" fmla="*/ 27576 w 55151"/>
              <a:gd name="connsiteY3" fmla="*/ 55152 h 55151"/>
              <a:gd name="connsiteX4" fmla="*/ 0 w 55151"/>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3"/>
                </a:moveTo>
                <a:cubicBezTo>
                  <a:pt x="0" y="12028"/>
                  <a:pt x="12028" y="0"/>
                  <a:pt x="27576" y="0"/>
                </a:cubicBezTo>
                <a:cubicBezTo>
                  <a:pt x="42830" y="0"/>
                  <a:pt x="55151" y="12028"/>
                  <a:pt x="55151" y="27283"/>
                </a:cubicBezTo>
                <a:cubicBezTo>
                  <a:pt x="55151" y="42831"/>
                  <a:pt x="42830" y="55152"/>
                  <a:pt x="27576" y="55152"/>
                </a:cubicBezTo>
                <a:cubicBezTo>
                  <a:pt x="12028" y="55152"/>
                  <a:pt x="0" y="42831"/>
                  <a:pt x="0" y="27283"/>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36" name="任意多边形: 形状 35"/>
          <p:cNvSpPr/>
          <p:nvPr userDrawn="1">
            <p:custDataLst>
              <p:tags r:id="rId25"/>
            </p:custDataLst>
          </p:nvPr>
        </p:nvSpPr>
        <p:spPr>
          <a:xfrm>
            <a:off x="10956925" y="3285490"/>
            <a:ext cx="46355" cy="46355"/>
          </a:xfrm>
          <a:custGeom>
            <a:avLst/>
            <a:gdLst>
              <a:gd name="connsiteX0" fmla="*/ 0 w 55151"/>
              <a:gd name="connsiteY0" fmla="*/ 27283 h 55151"/>
              <a:gd name="connsiteX1" fmla="*/ 27576 w 55151"/>
              <a:gd name="connsiteY1" fmla="*/ 0 h 55151"/>
              <a:gd name="connsiteX2" fmla="*/ 55152 w 55151"/>
              <a:gd name="connsiteY2" fmla="*/ 27283 h 55151"/>
              <a:gd name="connsiteX3" fmla="*/ 27576 w 55151"/>
              <a:gd name="connsiteY3" fmla="*/ 55152 h 55151"/>
              <a:gd name="connsiteX4" fmla="*/ 0 w 55151"/>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3"/>
                </a:moveTo>
                <a:cubicBezTo>
                  <a:pt x="0" y="12028"/>
                  <a:pt x="12028" y="0"/>
                  <a:pt x="27576" y="0"/>
                </a:cubicBezTo>
                <a:cubicBezTo>
                  <a:pt x="42830" y="0"/>
                  <a:pt x="55152" y="12028"/>
                  <a:pt x="55152" y="27283"/>
                </a:cubicBezTo>
                <a:cubicBezTo>
                  <a:pt x="55152" y="42830"/>
                  <a:pt x="42830" y="55152"/>
                  <a:pt x="27576" y="55152"/>
                </a:cubicBezTo>
                <a:cubicBezTo>
                  <a:pt x="12028" y="55152"/>
                  <a:pt x="0" y="42830"/>
                  <a:pt x="0" y="27283"/>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37" name="任意多边形: 形状 36"/>
          <p:cNvSpPr/>
          <p:nvPr userDrawn="1">
            <p:custDataLst>
              <p:tags r:id="rId26"/>
            </p:custDataLst>
          </p:nvPr>
        </p:nvSpPr>
        <p:spPr>
          <a:xfrm>
            <a:off x="11095355" y="3285490"/>
            <a:ext cx="46355" cy="46355"/>
          </a:xfrm>
          <a:custGeom>
            <a:avLst/>
            <a:gdLst>
              <a:gd name="connsiteX0" fmla="*/ 0 w 55151"/>
              <a:gd name="connsiteY0" fmla="*/ 27283 h 55151"/>
              <a:gd name="connsiteX1" fmla="*/ 27576 w 55151"/>
              <a:gd name="connsiteY1" fmla="*/ 0 h 55151"/>
              <a:gd name="connsiteX2" fmla="*/ 55152 w 55151"/>
              <a:gd name="connsiteY2" fmla="*/ 27283 h 55151"/>
              <a:gd name="connsiteX3" fmla="*/ 27576 w 55151"/>
              <a:gd name="connsiteY3" fmla="*/ 55152 h 55151"/>
              <a:gd name="connsiteX4" fmla="*/ 0 w 55151"/>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3"/>
                </a:moveTo>
                <a:cubicBezTo>
                  <a:pt x="0" y="12028"/>
                  <a:pt x="12028" y="0"/>
                  <a:pt x="27576" y="0"/>
                </a:cubicBezTo>
                <a:cubicBezTo>
                  <a:pt x="42830" y="0"/>
                  <a:pt x="55152" y="12028"/>
                  <a:pt x="55152" y="27283"/>
                </a:cubicBezTo>
                <a:cubicBezTo>
                  <a:pt x="55152" y="42830"/>
                  <a:pt x="42830" y="55152"/>
                  <a:pt x="27576" y="55152"/>
                </a:cubicBezTo>
                <a:cubicBezTo>
                  <a:pt x="12028" y="55152"/>
                  <a:pt x="0" y="42830"/>
                  <a:pt x="0" y="27283"/>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38" name="任意多边形: 形状 37"/>
          <p:cNvSpPr/>
          <p:nvPr userDrawn="1">
            <p:custDataLst>
              <p:tags r:id="rId27"/>
            </p:custDataLst>
          </p:nvPr>
        </p:nvSpPr>
        <p:spPr>
          <a:xfrm>
            <a:off x="11233150" y="3285490"/>
            <a:ext cx="46355" cy="46355"/>
          </a:xfrm>
          <a:custGeom>
            <a:avLst/>
            <a:gdLst>
              <a:gd name="connsiteX0" fmla="*/ 0 w 55151"/>
              <a:gd name="connsiteY0" fmla="*/ 27283 h 55151"/>
              <a:gd name="connsiteX1" fmla="*/ 27576 w 55151"/>
              <a:gd name="connsiteY1" fmla="*/ 0 h 55151"/>
              <a:gd name="connsiteX2" fmla="*/ 55151 w 55151"/>
              <a:gd name="connsiteY2" fmla="*/ 27283 h 55151"/>
              <a:gd name="connsiteX3" fmla="*/ 27576 w 55151"/>
              <a:gd name="connsiteY3" fmla="*/ 55152 h 55151"/>
              <a:gd name="connsiteX4" fmla="*/ 0 w 55151"/>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3"/>
                </a:moveTo>
                <a:cubicBezTo>
                  <a:pt x="0" y="12028"/>
                  <a:pt x="12028" y="0"/>
                  <a:pt x="27576" y="0"/>
                </a:cubicBezTo>
                <a:cubicBezTo>
                  <a:pt x="42830" y="0"/>
                  <a:pt x="55151" y="12028"/>
                  <a:pt x="55151" y="27283"/>
                </a:cubicBezTo>
                <a:cubicBezTo>
                  <a:pt x="55151" y="42830"/>
                  <a:pt x="42830" y="55152"/>
                  <a:pt x="27576" y="55152"/>
                </a:cubicBezTo>
                <a:cubicBezTo>
                  <a:pt x="12028" y="55152"/>
                  <a:pt x="0" y="42830"/>
                  <a:pt x="0" y="27283"/>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39" name="任意多边形: 形状 38"/>
          <p:cNvSpPr/>
          <p:nvPr userDrawn="1">
            <p:custDataLst>
              <p:tags r:id="rId28"/>
            </p:custDataLst>
          </p:nvPr>
        </p:nvSpPr>
        <p:spPr>
          <a:xfrm>
            <a:off x="11371580" y="3285490"/>
            <a:ext cx="46355" cy="46355"/>
          </a:xfrm>
          <a:custGeom>
            <a:avLst/>
            <a:gdLst>
              <a:gd name="connsiteX0" fmla="*/ 0 w 55151"/>
              <a:gd name="connsiteY0" fmla="*/ 27283 h 55151"/>
              <a:gd name="connsiteX1" fmla="*/ 27576 w 55151"/>
              <a:gd name="connsiteY1" fmla="*/ 0 h 55151"/>
              <a:gd name="connsiteX2" fmla="*/ 55151 w 55151"/>
              <a:gd name="connsiteY2" fmla="*/ 27283 h 55151"/>
              <a:gd name="connsiteX3" fmla="*/ 27576 w 55151"/>
              <a:gd name="connsiteY3" fmla="*/ 55152 h 55151"/>
              <a:gd name="connsiteX4" fmla="*/ 0 w 55151"/>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3"/>
                </a:moveTo>
                <a:cubicBezTo>
                  <a:pt x="0" y="12028"/>
                  <a:pt x="12028" y="0"/>
                  <a:pt x="27576" y="0"/>
                </a:cubicBezTo>
                <a:cubicBezTo>
                  <a:pt x="42830" y="0"/>
                  <a:pt x="55151" y="12028"/>
                  <a:pt x="55151" y="27283"/>
                </a:cubicBezTo>
                <a:cubicBezTo>
                  <a:pt x="55151" y="42830"/>
                  <a:pt x="42830" y="55152"/>
                  <a:pt x="27576" y="55152"/>
                </a:cubicBezTo>
                <a:cubicBezTo>
                  <a:pt x="12028" y="55152"/>
                  <a:pt x="0" y="42830"/>
                  <a:pt x="0" y="27283"/>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40" name="任意多边形: 形状 39"/>
          <p:cNvSpPr/>
          <p:nvPr userDrawn="1">
            <p:custDataLst>
              <p:tags r:id="rId29"/>
            </p:custDataLst>
          </p:nvPr>
        </p:nvSpPr>
        <p:spPr>
          <a:xfrm>
            <a:off x="11510010" y="3285490"/>
            <a:ext cx="46355" cy="46355"/>
          </a:xfrm>
          <a:custGeom>
            <a:avLst/>
            <a:gdLst>
              <a:gd name="connsiteX0" fmla="*/ 0 w 55151"/>
              <a:gd name="connsiteY0" fmla="*/ 27283 h 55151"/>
              <a:gd name="connsiteX1" fmla="*/ 27576 w 55151"/>
              <a:gd name="connsiteY1" fmla="*/ 0 h 55151"/>
              <a:gd name="connsiteX2" fmla="*/ 55151 w 55151"/>
              <a:gd name="connsiteY2" fmla="*/ 27283 h 55151"/>
              <a:gd name="connsiteX3" fmla="*/ 27576 w 55151"/>
              <a:gd name="connsiteY3" fmla="*/ 55152 h 55151"/>
              <a:gd name="connsiteX4" fmla="*/ 0 w 55151"/>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3"/>
                </a:moveTo>
                <a:cubicBezTo>
                  <a:pt x="0" y="12028"/>
                  <a:pt x="12028" y="0"/>
                  <a:pt x="27576" y="0"/>
                </a:cubicBezTo>
                <a:cubicBezTo>
                  <a:pt x="42830" y="0"/>
                  <a:pt x="55151" y="12028"/>
                  <a:pt x="55151" y="27283"/>
                </a:cubicBezTo>
                <a:cubicBezTo>
                  <a:pt x="55151" y="42830"/>
                  <a:pt x="42830" y="55152"/>
                  <a:pt x="27576" y="55152"/>
                </a:cubicBezTo>
                <a:cubicBezTo>
                  <a:pt x="12028" y="55152"/>
                  <a:pt x="0" y="42830"/>
                  <a:pt x="0" y="27283"/>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41" name="任意多边形: 形状 40"/>
          <p:cNvSpPr/>
          <p:nvPr userDrawn="1">
            <p:custDataLst>
              <p:tags r:id="rId30"/>
            </p:custDataLst>
          </p:nvPr>
        </p:nvSpPr>
        <p:spPr>
          <a:xfrm>
            <a:off x="11648440" y="3285490"/>
            <a:ext cx="46355" cy="46355"/>
          </a:xfrm>
          <a:custGeom>
            <a:avLst/>
            <a:gdLst>
              <a:gd name="connsiteX0" fmla="*/ 0 w 55151"/>
              <a:gd name="connsiteY0" fmla="*/ 27283 h 55151"/>
              <a:gd name="connsiteX1" fmla="*/ 27576 w 55151"/>
              <a:gd name="connsiteY1" fmla="*/ 0 h 55151"/>
              <a:gd name="connsiteX2" fmla="*/ 55151 w 55151"/>
              <a:gd name="connsiteY2" fmla="*/ 27283 h 55151"/>
              <a:gd name="connsiteX3" fmla="*/ 27576 w 55151"/>
              <a:gd name="connsiteY3" fmla="*/ 55152 h 55151"/>
              <a:gd name="connsiteX4" fmla="*/ 0 w 55151"/>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3"/>
                </a:moveTo>
                <a:cubicBezTo>
                  <a:pt x="0" y="12028"/>
                  <a:pt x="12028" y="0"/>
                  <a:pt x="27576" y="0"/>
                </a:cubicBezTo>
                <a:cubicBezTo>
                  <a:pt x="42830" y="0"/>
                  <a:pt x="55151" y="12028"/>
                  <a:pt x="55151" y="27283"/>
                </a:cubicBezTo>
                <a:cubicBezTo>
                  <a:pt x="55151" y="42830"/>
                  <a:pt x="42830" y="55152"/>
                  <a:pt x="27576" y="55152"/>
                </a:cubicBezTo>
                <a:cubicBezTo>
                  <a:pt x="12028" y="55152"/>
                  <a:pt x="0" y="42830"/>
                  <a:pt x="0" y="27283"/>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42" name="任意多边形: 形状 41"/>
          <p:cNvSpPr/>
          <p:nvPr userDrawn="1">
            <p:custDataLst>
              <p:tags r:id="rId31"/>
            </p:custDataLst>
          </p:nvPr>
        </p:nvSpPr>
        <p:spPr>
          <a:xfrm>
            <a:off x="0" y="5696299"/>
            <a:ext cx="1161701" cy="1161701"/>
          </a:xfrm>
          <a:custGeom>
            <a:avLst/>
            <a:gdLst>
              <a:gd name="connsiteX0" fmla="*/ 1161702 w 1161701"/>
              <a:gd name="connsiteY0" fmla="*/ 1161702 h 1161701"/>
              <a:gd name="connsiteX1" fmla="*/ 0 w 1161701"/>
              <a:gd name="connsiteY1" fmla="*/ 1161702 h 1161701"/>
              <a:gd name="connsiteX2" fmla="*/ 0 w 1161701"/>
              <a:gd name="connsiteY2" fmla="*/ 0 h 1161701"/>
              <a:gd name="connsiteX3" fmla="*/ 0 w 1161701"/>
              <a:gd name="connsiteY3" fmla="*/ 0 h 1161701"/>
              <a:gd name="connsiteX4" fmla="*/ 1161702 w 1161701"/>
              <a:gd name="connsiteY4" fmla="*/ 1161702 h 1161701"/>
              <a:gd name="connsiteX5" fmla="*/ 1161702 w 1161701"/>
              <a:gd name="connsiteY5" fmla="*/ 1161702 h 1161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61701" h="1161701">
                <a:moveTo>
                  <a:pt x="1161702" y="1161702"/>
                </a:moveTo>
                <a:lnTo>
                  <a:pt x="0" y="1161702"/>
                </a:lnTo>
                <a:lnTo>
                  <a:pt x="0" y="0"/>
                </a:lnTo>
                <a:lnTo>
                  <a:pt x="0" y="0"/>
                </a:lnTo>
                <a:cubicBezTo>
                  <a:pt x="641576" y="0"/>
                  <a:pt x="1161702" y="520126"/>
                  <a:pt x="1161702" y="1161702"/>
                </a:cubicBezTo>
                <a:lnTo>
                  <a:pt x="1161702" y="1161702"/>
                </a:lnTo>
                <a:close/>
              </a:path>
            </a:pathLst>
          </a:custGeom>
          <a:solidFill>
            <a:schemeClr val="accent6"/>
          </a:solidFill>
          <a:ln w="2934" cap="flat">
            <a:noFill/>
            <a:prstDash val="solid"/>
            <a:miter/>
          </a:ln>
        </p:spPr>
        <p:txBody>
          <a:bodyPr rtlCol="0" anchor="ctr"/>
          <a:lstStyle/>
          <a:p>
            <a:endParaRPr lang="zh-CN" altLang="en-US"/>
          </a:p>
        </p:txBody>
      </p:sp>
      <p:cxnSp>
        <p:nvCxnSpPr>
          <p:cNvPr id="44" name="直接连接符 43"/>
          <p:cNvCxnSpPr/>
          <p:nvPr userDrawn="1">
            <p:custDataLst>
              <p:tags r:id="rId32"/>
            </p:custDataLst>
          </p:nvPr>
        </p:nvCxnSpPr>
        <p:spPr>
          <a:xfrm>
            <a:off x="2184400" y="838200"/>
            <a:ext cx="9563100" cy="0"/>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45" name="任意多边形: 形状 44"/>
          <p:cNvSpPr/>
          <p:nvPr userDrawn="1">
            <p:custDataLst>
              <p:tags r:id="rId33"/>
            </p:custDataLst>
          </p:nvPr>
        </p:nvSpPr>
        <p:spPr>
          <a:xfrm>
            <a:off x="9381500" y="6334625"/>
            <a:ext cx="1046117" cy="523058"/>
          </a:xfrm>
          <a:custGeom>
            <a:avLst/>
            <a:gdLst>
              <a:gd name="connsiteX0" fmla="*/ 523059 w 1046117"/>
              <a:gd name="connsiteY0" fmla="*/ 0 h 523058"/>
              <a:gd name="connsiteX1" fmla="*/ 0 w 1046117"/>
              <a:gd name="connsiteY1" fmla="*/ 523059 h 523058"/>
              <a:gd name="connsiteX2" fmla="*/ 1046118 w 1046117"/>
              <a:gd name="connsiteY2" fmla="*/ 523059 h 523058"/>
              <a:gd name="connsiteX3" fmla="*/ 523059 w 1046117"/>
              <a:gd name="connsiteY3" fmla="*/ 0 h 523058"/>
            </a:gdLst>
            <a:ahLst/>
            <a:cxnLst>
              <a:cxn ang="0">
                <a:pos x="connsiteX0" y="connsiteY0"/>
              </a:cxn>
              <a:cxn ang="0">
                <a:pos x="connsiteX1" y="connsiteY1"/>
              </a:cxn>
              <a:cxn ang="0">
                <a:pos x="connsiteX2" y="connsiteY2"/>
              </a:cxn>
              <a:cxn ang="0">
                <a:pos x="connsiteX3" y="connsiteY3"/>
              </a:cxn>
            </a:cxnLst>
            <a:rect l="l" t="t" r="r" b="b"/>
            <a:pathLst>
              <a:path w="1046117" h="523058">
                <a:moveTo>
                  <a:pt x="523059" y="0"/>
                </a:moveTo>
                <a:cubicBezTo>
                  <a:pt x="234100" y="0"/>
                  <a:pt x="0" y="234100"/>
                  <a:pt x="0" y="523059"/>
                </a:cubicBezTo>
                <a:lnTo>
                  <a:pt x="1046118" y="523059"/>
                </a:lnTo>
                <a:cubicBezTo>
                  <a:pt x="1045825" y="234100"/>
                  <a:pt x="811724" y="0"/>
                  <a:pt x="523059" y="0"/>
                </a:cubicBezTo>
                <a:close/>
              </a:path>
            </a:pathLst>
          </a:custGeom>
          <a:solidFill>
            <a:schemeClr val="accent1"/>
          </a:solidFill>
          <a:ln w="2934" cap="flat">
            <a:noFill/>
            <a:prstDash val="solid"/>
            <a:miter/>
          </a:ln>
        </p:spPr>
        <p:txBody>
          <a:bodyPr rtlCol="0" anchor="ctr"/>
          <a:lstStyle/>
          <a:p>
            <a:endParaRPr lang="zh-CN" altLang="en-US"/>
          </a:p>
        </p:txBody>
      </p:sp>
      <p:sp>
        <p:nvSpPr>
          <p:cNvPr id="2" name="标题 1"/>
          <p:cNvSpPr>
            <a:spLocks noGrp="1"/>
          </p:cNvSpPr>
          <p:nvPr>
            <p:ph type="ctrTitle"/>
            <p:custDataLst>
              <p:tags r:id="rId34"/>
            </p:custDataLst>
          </p:nvPr>
        </p:nvSpPr>
        <p:spPr>
          <a:xfrm>
            <a:off x="2225242" y="1100447"/>
            <a:ext cx="7756958" cy="2763596"/>
          </a:xfrm>
        </p:spPr>
        <p:txBody>
          <a:bodyPr anchor="b">
            <a:normAutofit/>
          </a:bodyPr>
          <a:lstStyle>
            <a:lvl1pPr algn="ctr">
              <a:lnSpc>
                <a:spcPct val="100000"/>
              </a:lnSpc>
              <a:defRPr sz="6600"/>
            </a:lvl1pPr>
          </a:lstStyle>
          <a:p>
            <a:r>
              <a:rPr lang="zh-CN" altLang="en-US"/>
              <a:t>单击此处编辑母版标题样式</a:t>
            </a:r>
            <a:endParaRPr lang="zh-CN" altLang="en-US"/>
          </a:p>
        </p:txBody>
      </p:sp>
      <p:sp>
        <p:nvSpPr>
          <p:cNvPr id="4" name="日期占位符 3"/>
          <p:cNvSpPr>
            <a:spLocks noGrp="1"/>
          </p:cNvSpPr>
          <p:nvPr>
            <p:ph type="dt" sz="half" idx="10"/>
            <p:custDataLst>
              <p:tags r:id="rId35"/>
            </p:custDataLst>
          </p:nvPr>
        </p:nvSpPr>
        <p:spPr/>
        <p:txBody>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36"/>
            </p:custDataLst>
          </p:nvPr>
        </p:nvSpPr>
        <p:spPr/>
        <p:txBody>
          <a:bodyPr/>
          <a:lstStyle/>
          <a:p>
            <a:endParaRPr lang="zh-CN" altLang="en-US"/>
          </a:p>
        </p:txBody>
      </p:sp>
      <p:sp>
        <p:nvSpPr>
          <p:cNvPr id="6" name="灯片编号占位符 5"/>
          <p:cNvSpPr>
            <a:spLocks noGrp="1"/>
          </p:cNvSpPr>
          <p:nvPr>
            <p:ph type="sldNum" sz="quarter" idx="12"/>
            <p:custDataLst>
              <p:tags r:id="rId37"/>
            </p:custDataLst>
          </p:nvPr>
        </p:nvSpPr>
        <p:spPr>
          <a:xfrm>
            <a:off x="8610600" y="6356350"/>
            <a:ext cx="2743200" cy="365125"/>
          </a:xfrm>
        </p:spPr>
        <p:txBody>
          <a:bodyPr/>
          <a:lstStyle/>
          <a:p>
            <a:fld id="{BE5F26B5-172A-4DC2-B0B7-181CFC56B87C}" type="slidenum">
              <a:rPr lang="zh-CN" altLang="en-US" smtClean="0"/>
            </a:fld>
            <a:endParaRPr lang="zh-CN" altLang="en-US"/>
          </a:p>
        </p:txBody>
      </p:sp>
      <p:sp>
        <p:nvSpPr>
          <p:cNvPr id="46" name="文本占位符 9"/>
          <p:cNvSpPr>
            <a:spLocks noGrp="1"/>
          </p:cNvSpPr>
          <p:nvPr>
            <p:ph type="body" sz="quarter" idx="18" hasCustomPrompt="1"/>
            <p:custDataLst>
              <p:tags r:id="rId38"/>
            </p:custDataLst>
          </p:nvPr>
        </p:nvSpPr>
        <p:spPr>
          <a:xfrm>
            <a:off x="486770" y="330199"/>
            <a:ext cx="1546568" cy="504000"/>
          </a:xfrm>
        </p:spPr>
        <p:txBody>
          <a:bodyPr anchor="ctr">
            <a:normAutofit/>
          </a:bodyPr>
          <a:lstStyle>
            <a:lvl1pPr marL="0" indent="0">
              <a:lnSpc>
                <a:spcPct val="100000"/>
              </a:lnSpc>
              <a:buNone/>
              <a:defRPr sz="1200" b="1"/>
            </a:lvl1pPr>
          </a:lstStyle>
          <a:p>
            <a:pPr lvl="0"/>
            <a:r>
              <a:rPr lang="zh-CN" altLang="en-US"/>
              <a:t>公司名占位符</a:t>
            </a:r>
            <a:endParaRPr lang="zh-CN" altLang="en-US"/>
          </a:p>
        </p:txBody>
      </p:sp>
      <p:sp>
        <p:nvSpPr>
          <p:cNvPr id="47" name="文本占位符 23"/>
          <p:cNvSpPr>
            <a:spLocks noGrp="1"/>
          </p:cNvSpPr>
          <p:nvPr>
            <p:ph type="body" sz="quarter" idx="19" hasCustomPrompt="1"/>
            <p:custDataLst>
              <p:tags r:id="rId39"/>
            </p:custDataLst>
          </p:nvPr>
        </p:nvSpPr>
        <p:spPr>
          <a:xfrm>
            <a:off x="4781641" y="4205797"/>
            <a:ext cx="2743200" cy="504000"/>
          </a:xfrm>
          <a:prstGeom prst="roundRect">
            <a:avLst>
              <a:gd name="adj" fmla="val 50000"/>
            </a:avLst>
          </a:prstGeom>
          <a:noFill/>
          <a:ln>
            <a:solidFill>
              <a:schemeClr val="accent1"/>
            </a:solidFill>
          </a:ln>
        </p:spPr>
        <p:txBody>
          <a:bodyPr anchor="ctr">
            <a:normAutofit/>
          </a:bodyPr>
          <a:lstStyle>
            <a:lvl1pPr marL="0" indent="0" algn="ctr">
              <a:lnSpc>
                <a:spcPct val="100000"/>
              </a:lnSpc>
              <a:buNone/>
              <a:defRPr sz="1400" b="1">
                <a:solidFill>
                  <a:schemeClr val="accent6"/>
                </a:solidFill>
              </a:defRPr>
            </a:lvl1pPr>
          </a:lstStyle>
          <a:p>
            <a:pPr lvl="0"/>
            <a:r>
              <a:rPr lang="zh-CN" altLang="en-US"/>
              <a:t>署名占位符</a:t>
            </a:r>
            <a:endParaRPr lang="zh-CN" altLang="en-US"/>
          </a:p>
        </p:txBody>
      </p:sp>
    </p:spTree>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p:spTree>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p:spTree>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p:spTree>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p:spTree>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sp>
        <p:nvSpPr>
          <p:cNvPr id="9" name="任意多边形: 形状 8"/>
          <p:cNvSpPr/>
          <p:nvPr userDrawn="1">
            <p:custDataLst>
              <p:tags r:id="rId2"/>
            </p:custDataLst>
          </p:nvPr>
        </p:nvSpPr>
        <p:spPr>
          <a:xfrm>
            <a:off x="9348036" y="816492"/>
            <a:ext cx="2843964" cy="5731457"/>
          </a:xfrm>
          <a:custGeom>
            <a:avLst/>
            <a:gdLst>
              <a:gd name="connsiteX0" fmla="*/ 2843964 w 2843964"/>
              <a:gd name="connsiteY0" fmla="*/ 0 h 5731457"/>
              <a:gd name="connsiteX1" fmla="*/ 2843964 w 2843964"/>
              <a:gd name="connsiteY1" fmla="*/ 5731457 h 5731457"/>
              <a:gd name="connsiteX2" fmla="*/ 2718794 w 2843964"/>
              <a:gd name="connsiteY2" fmla="*/ 5728292 h 5731457"/>
              <a:gd name="connsiteX3" fmla="*/ 0 w 2843964"/>
              <a:gd name="connsiteY3" fmla="*/ 2865728 h 5731457"/>
              <a:gd name="connsiteX4" fmla="*/ 2718794 w 2843964"/>
              <a:gd name="connsiteY4" fmla="*/ 3165 h 57314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43964" h="5731457">
                <a:moveTo>
                  <a:pt x="2843964" y="0"/>
                </a:moveTo>
                <a:lnTo>
                  <a:pt x="2843964" y="5731457"/>
                </a:lnTo>
                <a:lnTo>
                  <a:pt x="2718794" y="5728292"/>
                </a:lnTo>
                <a:cubicBezTo>
                  <a:pt x="1204331" y="5651523"/>
                  <a:pt x="0" y="4399269"/>
                  <a:pt x="0" y="2865728"/>
                </a:cubicBezTo>
                <a:cubicBezTo>
                  <a:pt x="0" y="1332187"/>
                  <a:pt x="1204331" y="79933"/>
                  <a:pt x="2718794" y="3165"/>
                </a:cubicBezTo>
                <a:close/>
              </a:path>
            </a:pathLst>
          </a:custGeom>
          <a:solidFill>
            <a:schemeClr val="accent6"/>
          </a:solidFill>
          <a:ln w="2934"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solidFill>
                <a:schemeClr val="tx1"/>
              </a:solidFill>
            </a:endParaRPr>
          </a:p>
        </p:txBody>
      </p:sp>
      <p:sp>
        <p:nvSpPr>
          <p:cNvPr id="33" name="任意多边形: 形状 32"/>
          <p:cNvSpPr/>
          <p:nvPr userDrawn="1">
            <p:custDataLst>
              <p:tags r:id="rId3"/>
            </p:custDataLst>
          </p:nvPr>
        </p:nvSpPr>
        <p:spPr>
          <a:xfrm>
            <a:off x="10055225" y="5229225"/>
            <a:ext cx="73025" cy="73025"/>
          </a:xfrm>
          <a:custGeom>
            <a:avLst/>
            <a:gdLst>
              <a:gd name="connsiteX0" fmla="*/ 0 w 55150"/>
              <a:gd name="connsiteY0" fmla="*/ 27282 h 55151"/>
              <a:gd name="connsiteX1" fmla="*/ 27575 w 55150"/>
              <a:gd name="connsiteY1" fmla="*/ 0 h 55151"/>
              <a:gd name="connsiteX2" fmla="*/ 55151 w 55150"/>
              <a:gd name="connsiteY2" fmla="*/ 27282 h 55151"/>
              <a:gd name="connsiteX3" fmla="*/ 27575 w 55150"/>
              <a:gd name="connsiteY3" fmla="*/ 55151 h 55151"/>
              <a:gd name="connsiteX4" fmla="*/ 0 w 55150"/>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2"/>
                </a:moveTo>
                <a:cubicBezTo>
                  <a:pt x="0" y="12028"/>
                  <a:pt x="12027" y="0"/>
                  <a:pt x="27575" y="0"/>
                </a:cubicBezTo>
                <a:cubicBezTo>
                  <a:pt x="42830" y="0"/>
                  <a:pt x="55151" y="12028"/>
                  <a:pt x="55151" y="27282"/>
                </a:cubicBezTo>
                <a:cubicBezTo>
                  <a:pt x="55151" y="42831"/>
                  <a:pt x="42830" y="55151"/>
                  <a:pt x="27575" y="55151"/>
                </a:cubicBezTo>
                <a:cubicBezTo>
                  <a:pt x="12027" y="55151"/>
                  <a:pt x="0" y="42537"/>
                  <a:pt x="0" y="27282"/>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34" name="任意多边形: 形状 33"/>
          <p:cNvSpPr/>
          <p:nvPr userDrawn="1">
            <p:custDataLst>
              <p:tags r:id="rId4"/>
            </p:custDataLst>
          </p:nvPr>
        </p:nvSpPr>
        <p:spPr>
          <a:xfrm>
            <a:off x="10273030" y="5229225"/>
            <a:ext cx="73025" cy="73025"/>
          </a:xfrm>
          <a:custGeom>
            <a:avLst/>
            <a:gdLst>
              <a:gd name="connsiteX0" fmla="*/ 0 w 55150"/>
              <a:gd name="connsiteY0" fmla="*/ 27282 h 55151"/>
              <a:gd name="connsiteX1" fmla="*/ 27575 w 55150"/>
              <a:gd name="connsiteY1" fmla="*/ 0 h 55151"/>
              <a:gd name="connsiteX2" fmla="*/ 55151 w 55150"/>
              <a:gd name="connsiteY2" fmla="*/ 27282 h 55151"/>
              <a:gd name="connsiteX3" fmla="*/ 27575 w 55150"/>
              <a:gd name="connsiteY3" fmla="*/ 55151 h 55151"/>
              <a:gd name="connsiteX4" fmla="*/ 0 w 55150"/>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2"/>
                </a:moveTo>
                <a:cubicBezTo>
                  <a:pt x="0" y="12028"/>
                  <a:pt x="12027" y="0"/>
                  <a:pt x="27575" y="0"/>
                </a:cubicBezTo>
                <a:cubicBezTo>
                  <a:pt x="42830" y="0"/>
                  <a:pt x="55151" y="12028"/>
                  <a:pt x="55151" y="27282"/>
                </a:cubicBezTo>
                <a:cubicBezTo>
                  <a:pt x="55151" y="42831"/>
                  <a:pt x="42830" y="55151"/>
                  <a:pt x="27575" y="55151"/>
                </a:cubicBezTo>
                <a:cubicBezTo>
                  <a:pt x="12027" y="55151"/>
                  <a:pt x="0" y="42537"/>
                  <a:pt x="0" y="27282"/>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35" name="任意多边形: 形状 34"/>
          <p:cNvSpPr/>
          <p:nvPr userDrawn="1">
            <p:custDataLst>
              <p:tags r:id="rId5"/>
            </p:custDataLst>
          </p:nvPr>
        </p:nvSpPr>
        <p:spPr>
          <a:xfrm>
            <a:off x="10490200" y="5229225"/>
            <a:ext cx="73025" cy="73025"/>
          </a:xfrm>
          <a:custGeom>
            <a:avLst/>
            <a:gdLst>
              <a:gd name="connsiteX0" fmla="*/ 0 w 55150"/>
              <a:gd name="connsiteY0" fmla="*/ 27282 h 55151"/>
              <a:gd name="connsiteX1" fmla="*/ 27575 w 55150"/>
              <a:gd name="connsiteY1" fmla="*/ 0 h 55151"/>
              <a:gd name="connsiteX2" fmla="*/ 55151 w 55150"/>
              <a:gd name="connsiteY2" fmla="*/ 27282 h 55151"/>
              <a:gd name="connsiteX3" fmla="*/ 27575 w 55150"/>
              <a:gd name="connsiteY3" fmla="*/ 55151 h 55151"/>
              <a:gd name="connsiteX4" fmla="*/ 0 w 55150"/>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2"/>
                </a:moveTo>
                <a:cubicBezTo>
                  <a:pt x="0" y="12028"/>
                  <a:pt x="12027" y="0"/>
                  <a:pt x="27575" y="0"/>
                </a:cubicBezTo>
                <a:cubicBezTo>
                  <a:pt x="42830" y="0"/>
                  <a:pt x="55151" y="12028"/>
                  <a:pt x="55151" y="27282"/>
                </a:cubicBezTo>
                <a:cubicBezTo>
                  <a:pt x="55151" y="42831"/>
                  <a:pt x="42830" y="55151"/>
                  <a:pt x="27575" y="55151"/>
                </a:cubicBezTo>
                <a:cubicBezTo>
                  <a:pt x="12027" y="55151"/>
                  <a:pt x="0" y="42537"/>
                  <a:pt x="0" y="27282"/>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36" name="任意多边形: 形状 35"/>
          <p:cNvSpPr/>
          <p:nvPr userDrawn="1">
            <p:custDataLst>
              <p:tags r:id="rId6"/>
            </p:custDataLst>
          </p:nvPr>
        </p:nvSpPr>
        <p:spPr>
          <a:xfrm>
            <a:off x="10708005" y="5229225"/>
            <a:ext cx="73025" cy="73025"/>
          </a:xfrm>
          <a:custGeom>
            <a:avLst/>
            <a:gdLst>
              <a:gd name="connsiteX0" fmla="*/ 0 w 55150"/>
              <a:gd name="connsiteY0" fmla="*/ 27282 h 55151"/>
              <a:gd name="connsiteX1" fmla="*/ 27575 w 55150"/>
              <a:gd name="connsiteY1" fmla="*/ 0 h 55151"/>
              <a:gd name="connsiteX2" fmla="*/ 55151 w 55150"/>
              <a:gd name="connsiteY2" fmla="*/ 27282 h 55151"/>
              <a:gd name="connsiteX3" fmla="*/ 27575 w 55150"/>
              <a:gd name="connsiteY3" fmla="*/ 55151 h 55151"/>
              <a:gd name="connsiteX4" fmla="*/ 0 w 55150"/>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2"/>
                </a:moveTo>
                <a:cubicBezTo>
                  <a:pt x="0" y="12028"/>
                  <a:pt x="12027" y="0"/>
                  <a:pt x="27575" y="0"/>
                </a:cubicBezTo>
                <a:cubicBezTo>
                  <a:pt x="42830" y="0"/>
                  <a:pt x="55151" y="12028"/>
                  <a:pt x="55151" y="27282"/>
                </a:cubicBezTo>
                <a:cubicBezTo>
                  <a:pt x="55151" y="42831"/>
                  <a:pt x="42830" y="55151"/>
                  <a:pt x="27575" y="55151"/>
                </a:cubicBezTo>
                <a:cubicBezTo>
                  <a:pt x="12027" y="55151"/>
                  <a:pt x="0" y="42537"/>
                  <a:pt x="0" y="27282"/>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37" name="任意多边形: 形状 36"/>
          <p:cNvSpPr/>
          <p:nvPr userDrawn="1">
            <p:custDataLst>
              <p:tags r:id="rId7"/>
            </p:custDataLst>
          </p:nvPr>
        </p:nvSpPr>
        <p:spPr>
          <a:xfrm>
            <a:off x="10925175" y="5229225"/>
            <a:ext cx="73025" cy="73025"/>
          </a:xfrm>
          <a:custGeom>
            <a:avLst/>
            <a:gdLst>
              <a:gd name="connsiteX0" fmla="*/ 0 w 55150"/>
              <a:gd name="connsiteY0" fmla="*/ 27282 h 55151"/>
              <a:gd name="connsiteX1" fmla="*/ 27575 w 55150"/>
              <a:gd name="connsiteY1" fmla="*/ 0 h 55151"/>
              <a:gd name="connsiteX2" fmla="*/ 55151 w 55150"/>
              <a:gd name="connsiteY2" fmla="*/ 27282 h 55151"/>
              <a:gd name="connsiteX3" fmla="*/ 27575 w 55150"/>
              <a:gd name="connsiteY3" fmla="*/ 55151 h 55151"/>
              <a:gd name="connsiteX4" fmla="*/ 0 w 55150"/>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2"/>
                </a:moveTo>
                <a:cubicBezTo>
                  <a:pt x="0" y="12028"/>
                  <a:pt x="12027" y="0"/>
                  <a:pt x="27575" y="0"/>
                </a:cubicBezTo>
                <a:cubicBezTo>
                  <a:pt x="42830" y="0"/>
                  <a:pt x="55151" y="12028"/>
                  <a:pt x="55151" y="27282"/>
                </a:cubicBezTo>
                <a:cubicBezTo>
                  <a:pt x="55151" y="42831"/>
                  <a:pt x="42830" y="55151"/>
                  <a:pt x="27575" y="55151"/>
                </a:cubicBezTo>
                <a:cubicBezTo>
                  <a:pt x="12027" y="55151"/>
                  <a:pt x="0" y="42537"/>
                  <a:pt x="0" y="27282"/>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38" name="任意多边形: 形状 37"/>
          <p:cNvSpPr/>
          <p:nvPr userDrawn="1">
            <p:custDataLst>
              <p:tags r:id="rId8"/>
            </p:custDataLst>
          </p:nvPr>
        </p:nvSpPr>
        <p:spPr>
          <a:xfrm>
            <a:off x="11142980" y="5229225"/>
            <a:ext cx="73025" cy="73025"/>
          </a:xfrm>
          <a:custGeom>
            <a:avLst/>
            <a:gdLst>
              <a:gd name="connsiteX0" fmla="*/ 0 w 55150"/>
              <a:gd name="connsiteY0" fmla="*/ 27282 h 55151"/>
              <a:gd name="connsiteX1" fmla="*/ 27575 w 55150"/>
              <a:gd name="connsiteY1" fmla="*/ 0 h 55151"/>
              <a:gd name="connsiteX2" fmla="*/ 55151 w 55150"/>
              <a:gd name="connsiteY2" fmla="*/ 27282 h 55151"/>
              <a:gd name="connsiteX3" fmla="*/ 27575 w 55150"/>
              <a:gd name="connsiteY3" fmla="*/ 55151 h 55151"/>
              <a:gd name="connsiteX4" fmla="*/ 0 w 55150"/>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2"/>
                </a:moveTo>
                <a:cubicBezTo>
                  <a:pt x="0" y="12028"/>
                  <a:pt x="12027" y="0"/>
                  <a:pt x="27575" y="0"/>
                </a:cubicBezTo>
                <a:cubicBezTo>
                  <a:pt x="42830" y="0"/>
                  <a:pt x="55151" y="12028"/>
                  <a:pt x="55151" y="27282"/>
                </a:cubicBezTo>
                <a:cubicBezTo>
                  <a:pt x="55151" y="42831"/>
                  <a:pt x="42830" y="55151"/>
                  <a:pt x="27575" y="55151"/>
                </a:cubicBezTo>
                <a:cubicBezTo>
                  <a:pt x="12027" y="55151"/>
                  <a:pt x="0" y="42537"/>
                  <a:pt x="0" y="27282"/>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27" name="任意多边形: 形状 26"/>
          <p:cNvSpPr/>
          <p:nvPr userDrawn="1">
            <p:custDataLst>
              <p:tags r:id="rId9"/>
            </p:custDataLst>
          </p:nvPr>
        </p:nvSpPr>
        <p:spPr>
          <a:xfrm>
            <a:off x="10055225" y="5518785"/>
            <a:ext cx="73025" cy="73025"/>
          </a:xfrm>
          <a:custGeom>
            <a:avLst/>
            <a:gdLst>
              <a:gd name="connsiteX0" fmla="*/ 0 w 55150"/>
              <a:gd name="connsiteY0" fmla="*/ 27282 h 55151"/>
              <a:gd name="connsiteX1" fmla="*/ 27575 w 55150"/>
              <a:gd name="connsiteY1" fmla="*/ 0 h 55151"/>
              <a:gd name="connsiteX2" fmla="*/ 55151 w 55150"/>
              <a:gd name="connsiteY2" fmla="*/ 27282 h 55151"/>
              <a:gd name="connsiteX3" fmla="*/ 27575 w 55150"/>
              <a:gd name="connsiteY3" fmla="*/ 55151 h 55151"/>
              <a:gd name="connsiteX4" fmla="*/ 0 w 55150"/>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2"/>
                </a:moveTo>
                <a:cubicBezTo>
                  <a:pt x="0" y="12028"/>
                  <a:pt x="12027" y="0"/>
                  <a:pt x="27575" y="0"/>
                </a:cubicBezTo>
                <a:cubicBezTo>
                  <a:pt x="42830" y="0"/>
                  <a:pt x="55151" y="12028"/>
                  <a:pt x="55151" y="27282"/>
                </a:cubicBezTo>
                <a:cubicBezTo>
                  <a:pt x="55151" y="42830"/>
                  <a:pt x="42830" y="55151"/>
                  <a:pt x="27575" y="55151"/>
                </a:cubicBezTo>
                <a:cubicBezTo>
                  <a:pt x="12027" y="55151"/>
                  <a:pt x="0" y="42830"/>
                  <a:pt x="0" y="27282"/>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28" name="任意多边形: 形状 27"/>
          <p:cNvSpPr/>
          <p:nvPr userDrawn="1">
            <p:custDataLst>
              <p:tags r:id="rId10"/>
            </p:custDataLst>
          </p:nvPr>
        </p:nvSpPr>
        <p:spPr>
          <a:xfrm>
            <a:off x="10273030" y="5518785"/>
            <a:ext cx="73025" cy="73025"/>
          </a:xfrm>
          <a:custGeom>
            <a:avLst/>
            <a:gdLst>
              <a:gd name="connsiteX0" fmla="*/ 0 w 55150"/>
              <a:gd name="connsiteY0" fmla="*/ 27282 h 55151"/>
              <a:gd name="connsiteX1" fmla="*/ 27575 w 55150"/>
              <a:gd name="connsiteY1" fmla="*/ 0 h 55151"/>
              <a:gd name="connsiteX2" fmla="*/ 55151 w 55150"/>
              <a:gd name="connsiteY2" fmla="*/ 27282 h 55151"/>
              <a:gd name="connsiteX3" fmla="*/ 27575 w 55150"/>
              <a:gd name="connsiteY3" fmla="*/ 55151 h 55151"/>
              <a:gd name="connsiteX4" fmla="*/ 0 w 55150"/>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2"/>
                </a:moveTo>
                <a:cubicBezTo>
                  <a:pt x="0" y="12028"/>
                  <a:pt x="12027" y="0"/>
                  <a:pt x="27575" y="0"/>
                </a:cubicBezTo>
                <a:cubicBezTo>
                  <a:pt x="42830" y="0"/>
                  <a:pt x="55151" y="12028"/>
                  <a:pt x="55151" y="27282"/>
                </a:cubicBezTo>
                <a:cubicBezTo>
                  <a:pt x="55151" y="42830"/>
                  <a:pt x="42830" y="55151"/>
                  <a:pt x="27575" y="55151"/>
                </a:cubicBezTo>
                <a:cubicBezTo>
                  <a:pt x="12027" y="55151"/>
                  <a:pt x="0" y="42830"/>
                  <a:pt x="0" y="27282"/>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29" name="任意多边形: 形状 28"/>
          <p:cNvSpPr/>
          <p:nvPr userDrawn="1">
            <p:custDataLst>
              <p:tags r:id="rId11"/>
            </p:custDataLst>
          </p:nvPr>
        </p:nvSpPr>
        <p:spPr>
          <a:xfrm>
            <a:off x="10490200" y="5518785"/>
            <a:ext cx="73025" cy="73025"/>
          </a:xfrm>
          <a:custGeom>
            <a:avLst/>
            <a:gdLst>
              <a:gd name="connsiteX0" fmla="*/ 0 w 55150"/>
              <a:gd name="connsiteY0" fmla="*/ 27282 h 55151"/>
              <a:gd name="connsiteX1" fmla="*/ 27575 w 55150"/>
              <a:gd name="connsiteY1" fmla="*/ 0 h 55151"/>
              <a:gd name="connsiteX2" fmla="*/ 55151 w 55150"/>
              <a:gd name="connsiteY2" fmla="*/ 27282 h 55151"/>
              <a:gd name="connsiteX3" fmla="*/ 27575 w 55150"/>
              <a:gd name="connsiteY3" fmla="*/ 55151 h 55151"/>
              <a:gd name="connsiteX4" fmla="*/ 0 w 55150"/>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2"/>
                </a:moveTo>
                <a:cubicBezTo>
                  <a:pt x="0" y="12028"/>
                  <a:pt x="12027" y="0"/>
                  <a:pt x="27575" y="0"/>
                </a:cubicBezTo>
                <a:cubicBezTo>
                  <a:pt x="42830" y="0"/>
                  <a:pt x="55151" y="12028"/>
                  <a:pt x="55151" y="27282"/>
                </a:cubicBezTo>
                <a:cubicBezTo>
                  <a:pt x="55151" y="42830"/>
                  <a:pt x="42830" y="55151"/>
                  <a:pt x="27575" y="55151"/>
                </a:cubicBezTo>
                <a:cubicBezTo>
                  <a:pt x="12027" y="55151"/>
                  <a:pt x="0" y="42830"/>
                  <a:pt x="0" y="27282"/>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30" name="任意多边形: 形状 29"/>
          <p:cNvSpPr/>
          <p:nvPr userDrawn="1">
            <p:custDataLst>
              <p:tags r:id="rId12"/>
            </p:custDataLst>
          </p:nvPr>
        </p:nvSpPr>
        <p:spPr>
          <a:xfrm>
            <a:off x="10708005" y="5518785"/>
            <a:ext cx="73025" cy="73025"/>
          </a:xfrm>
          <a:custGeom>
            <a:avLst/>
            <a:gdLst>
              <a:gd name="connsiteX0" fmla="*/ 0 w 55150"/>
              <a:gd name="connsiteY0" fmla="*/ 27282 h 55151"/>
              <a:gd name="connsiteX1" fmla="*/ 27575 w 55150"/>
              <a:gd name="connsiteY1" fmla="*/ 0 h 55151"/>
              <a:gd name="connsiteX2" fmla="*/ 55151 w 55150"/>
              <a:gd name="connsiteY2" fmla="*/ 27282 h 55151"/>
              <a:gd name="connsiteX3" fmla="*/ 27575 w 55150"/>
              <a:gd name="connsiteY3" fmla="*/ 55151 h 55151"/>
              <a:gd name="connsiteX4" fmla="*/ 0 w 55150"/>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2"/>
                </a:moveTo>
                <a:cubicBezTo>
                  <a:pt x="0" y="12028"/>
                  <a:pt x="12027" y="0"/>
                  <a:pt x="27575" y="0"/>
                </a:cubicBezTo>
                <a:cubicBezTo>
                  <a:pt x="42830" y="0"/>
                  <a:pt x="55151" y="12028"/>
                  <a:pt x="55151" y="27282"/>
                </a:cubicBezTo>
                <a:cubicBezTo>
                  <a:pt x="55151" y="42830"/>
                  <a:pt x="42830" y="55151"/>
                  <a:pt x="27575" y="55151"/>
                </a:cubicBezTo>
                <a:cubicBezTo>
                  <a:pt x="12027" y="55151"/>
                  <a:pt x="0" y="42830"/>
                  <a:pt x="0" y="27282"/>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31" name="任意多边形: 形状 30"/>
          <p:cNvSpPr/>
          <p:nvPr userDrawn="1">
            <p:custDataLst>
              <p:tags r:id="rId13"/>
            </p:custDataLst>
          </p:nvPr>
        </p:nvSpPr>
        <p:spPr>
          <a:xfrm>
            <a:off x="10925175" y="5518785"/>
            <a:ext cx="73025" cy="73025"/>
          </a:xfrm>
          <a:custGeom>
            <a:avLst/>
            <a:gdLst>
              <a:gd name="connsiteX0" fmla="*/ 0 w 55150"/>
              <a:gd name="connsiteY0" fmla="*/ 27282 h 55151"/>
              <a:gd name="connsiteX1" fmla="*/ 27575 w 55150"/>
              <a:gd name="connsiteY1" fmla="*/ 0 h 55151"/>
              <a:gd name="connsiteX2" fmla="*/ 55151 w 55150"/>
              <a:gd name="connsiteY2" fmla="*/ 27282 h 55151"/>
              <a:gd name="connsiteX3" fmla="*/ 27575 w 55150"/>
              <a:gd name="connsiteY3" fmla="*/ 55151 h 55151"/>
              <a:gd name="connsiteX4" fmla="*/ 0 w 55150"/>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2"/>
                </a:moveTo>
                <a:cubicBezTo>
                  <a:pt x="0" y="12028"/>
                  <a:pt x="12027" y="0"/>
                  <a:pt x="27575" y="0"/>
                </a:cubicBezTo>
                <a:cubicBezTo>
                  <a:pt x="42830" y="0"/>
                  <a:pt x="55151" y="12028"/>
                  <a:pt x="55151" y="27282"/>
                </a:cubicBezTo>
                <a:cubicBezTo>
                  <a:pt x="55151" y="42830"/>
                  <a:pt x="42830" y="55151"/>
                  <a:pt x="27575" y="55151"/>
                </a:cubicBezTo>
                <a:cubicBezTo>
                  <a:pt x="12027" y="55151"/>
                  <a:pt x="0" y="42830"/>
                  <a:pt x="0" y="27282"/>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32" name="任意多边形: 形状 31"/>
          <p:cNvSpPr/>
          <p:nvPr userDrawn="1">
            <p:custDataLst>
              <p:tags r:id="rId14"/>
            </p:custDataLst>
          </p:nvPr>
        </p:nvSpPr>
        <p:spPr>
          <a:xfrm>
            <a:off x="11142980" y="5518785"/>
            <a:ext cx="73025" cy="73025"/>
          </a:xfrm>
          <a:custGeom>
            <a:avLst/>
            <a:gdLst>
              <a:gd name="connsiteX0" fmla="*/ 0 w 55150"/>
              <a:gd name="connsiteY0" fmla="*/ 27282 h 55151"/>
              <a:gd name="connsiteX1" fmla="*/ 27575 w 55150"/>
              <a:gd name="connsiteY1" fmla="*/ 0 h 55151"/>
              <a:gd name="connsiteX2" fmla="*/ 55151 w 55150"/>
              <a:gd name="connsiteY2" fmla="*/ 27282 h 55151"/>
              <a:gd name="connsiteX3" fmla="*/ 27575 w 55150"/>
              <a:gd name="connsiteY3" fmla="*/ 55151 h 55151"/>
              <a:gd name="connsiteX4" fmla="*/ 0 w 55150"/>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2"/>
                </a:moveTo>
                <a:cubicBezTo>
                  <a:pt x="0" y="12028"/>
                  <a:pt x="12027" y="0"/>
                  <a:pt x="27575" y="0"/>
                </a:cubicBezTo>
                <a:cubicBezTo>
                  <a:pt x="42830" y="0"/>
                  <a:pt x="55151" y="12028"/>
                  <a:pt x="55151" y="27282"/>
                </a:cubicBezTo>
                <a:cubicBezTo>
                  <a:pt x="55151" y="42830"/>
                  <a:pt x="42830" y="55151"/>
                  <a:pt x="27575" y="55151"/>
                </a:cubicBezTo>
                <a:cubicBezTo>
                  <a:pt x="12027" y="55151"/>
                  <a:pt x="0" y="42830"/>
                  <a:pt x="0" y="27282"/>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21" name="任意多边形: 形状 20"/>
          <p:cNvSpPr/>
          <p:nvPr userDrawn="1">
            <p:custDataLst>
              <p:tags r:id="rId15"/>
            </p:custDataLst>
          </p:nvPr>
        </p:nvSpPr>
        <p:spPr>
          <a:xfrm>
            <a:off x="10055225" y="5820410"/>
            <a:ext cx="73025" cy="73025"/>
          </a:xfrm>
          <a:custGeom>
            <a:avLst/>
            <a:gdLst>
              <a:gd name="connsiteX0" fmla="*/ 0 w 55150"/>
              <a:gd name="connsiteY0" fmla="*/ 27283 h 55151"/>
              <a:gd name="connsiteX1" fmla="*/ 27575 w 55150"/>
              <a:gd name="connsiteY1" fmla="*/ 0 h 55151"/>
              <a:gd name="connsiteX2" fmla="*/ 55151 w 55150"/>
              <a:gd name="connsiteY2" fmla="*/ 27283 h 55151"/>
              <a:gd name="connsiteX3" fmla="*/ 27575 w 55150"/>
              <a:gd name="connsiteY3" fmla="*/ 55152 h 55151"/>
              <a:gd name="connsiteX4" fmla="*/ 0 w 55150"/>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3"/>
                </a:moveTo>
                <a:cubicBezTo>
                  <a:pt x="0" y="12028"/>
                  <a:pt x="12027" y="0"/>
                  <a:pt x="27575" y="0"/>
                </a:cubicBezTo>
                <a:cubicBezTo>
                  <a:pt x="42830" y="0"/>
                  <a:pt x="55151" y="12028"/>
                  <a:pt x="55151" y="27283"/>
                </a:cubicBezTo>
                <a:cubicBezTo>
                  <a:pt x="55151" y="42831"/>
                  <a:pt x="42830" y="55152"/>
                  <a:pt x="27575" y="55152"/>
                </a:cubicBezTo>
                <a:cubicBezTo>
                  <a:pt x="12027" y="55152"/>
                  <a:pt x="0" y="42831"/>
                  <a:pt x="0" y="27283"/>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22" name="任意多边形: 形状 21"/>
          <p:cNvSpPr/>
          <p:nvPr userDrawn="1">
            <p:custDataLst>
              <p:tags r:id="rId16"/>
            </p:custDataLst>
          </p:nvPr>
        </p:nvSpPr>
        <p:spPr>
          <a:xfrm>
            <a:off x="10273030" y="5820410"/>
            <a:ext cx="73025" cy="73025"/>
          </a:xfrm>
          <a:custGeom>
            <a:avLst/>
            <a:gdLst>
              <a:gd name="connsiteX0" fmla="*/ 0 w 55150"/>
              <a:gd name="connsiteY0" fmla="*/ 27283 h 55151"/>
              <a:gd name="connsiteX1" fmla="*/ 27575 w 55150"/>
              <a:gd name="connsiteY1" fmla="*/ 0 h 55151"/>
              <a:gd name="connsiteX2" fmla="*/ 55151 w 55150"/>
              <a:gd name="connsiteY2" fmla="*/ 27283 h 55151"/>
              <a:gd name="connsiteX3" fmla="*/ 27575 w 55150"/>
              <a:gd name="connsiteY3" fmla="*/ 55152 h 55151"/>
              <a:gd name="connsiteX4" fmla="*/ 0 w 55150"/>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3"/>
                </a:moveTo>
                <a:cubicBezTo>
                  <a:pt x="0" y="12028"/>
                  <a:pt x="12027" y="0"/>
                  <a:pt x="27575" y="0"/>
                </a:cubicBezTo>
                <a:cubicBezTo>
                  <a:pt x="42830" y="0"/>
                  <a:pt x="55151" y="12028"/>
                  <a:pt x="55151" y="27283"/>
                </a:cubicBezTo>
                <a:cubicBezTo>
                  <a:pt x="55151" y="42831"/>
                  <a:pt x="42830" y="55152"/>
                  <a:pt x="27575" y="55152"/>
                </a:cubicBezTo>
                <a:cubicBezTo>
                  <a:pt x="12027" y="55152"/>
                  <a:pt x="0" y="42831"/>
                  <a:pt x="0" y="27283"/>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23" name="任意多边形: 形状 22"/>
          <p:cNvSpPr/>
          <p:nvPr userDrawn="1">
            <p:custDataLst>
              <p:tags r:id="rId17"/>
            </p:custDataLst>
          </p:nvPr>
        </p:nvSpPr>
        <p:spPr>
          <a:xfrm>
            <a:off x="10490200" y="5820410"/>
            <a:ext cx="73025" cy="73025"/>
          </a:xfrm>
          <a:custGeom>
            <a:avLst/>
            <a:gdLst>
              <a:gd name="connsiteX0" fmla="*/ 0 w 55150"/>
              <a:gd name="connsiteY0" fmla="*/ 27283 h 55151"/>
              <a:gd name="connsiteX1" fmla="*/ 27575 w 55150"/>
              <a:gd name="connsiteY1" fmla="*/ 0 h 55151"/>
              <a:gd name="connsiteX2" fmla="*/ 55151 w 55150"/>
              <a:gd name="connsiteY2" fmla="*/ 27283 h 55151"/>
              <a:gd name="connsiteX3" fmla="*/ 27575 w 55150"/>
              <a:gd name="connsiteY3" fmla="*/ 55152 h 55151"/>
              <a:gd name="connsiteX4" fmla="*/ 0 w 55150"/>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3"/>
                </a:moveTo>
                <a:cubicBezTo>
                  <a:pt x="0" y="12028"/>
                  <a:pt x="12027" y="0"/>
                  <a:pt x="27575" y="0"/>
                </a:cubicBezTo>
                <a:cubicBezTo>
                  <a:pt x="42830" y="0"/>
                  <a:pt x="55151" y="12028"/>
                  <a:pt x="55151" y="27283"/>
                </a:cubicBezTo>
                <a:cubicBezTo>
                  <a:pt x="55151" y="42831"/>
                  <a:pt x="42830" y="55152"/>
                  <a:pt x="27575" y="55152"/>
                </a:cubicBezTo>
                <a:cubicBezTo>
                  <a:pt x="12027" y="55152"/>
                  <a:pt x="0" y="42831"/>
                  <a:pt x="0" y="27283"/>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24" name="任意多边形: 形状 23"/>
          <p:cNvSpPr/>
          <p:nvPr userDrawn="1">
            <p:custDataLst>
              <p:tags r:id="rId18"/>
            </p:custDataLst>
          </p:nvPr>
        </p:nvSpPr>
        <p:spPr>
          <a:xfrm>
            <a:off x="10708005" y="5820410"/>
            <a:ext cx="73025" cy="73025"/>
          </a:xfrm>
          <a:custGeom>
            <a:avLst/>
            <a:gdLst>
              <a:gd name="connsiteX0" fmla="*/ 0 w 55150"/>
              <a:gd name="connsiteY0" fmla="*/ 27283 h 55151"/>
              <a:gd name="connsiteX1" fmla="*/ 27575 w 55150"/>
              <a:gd name="connsiteY1" fmla="*/ 0 h 55151"/>
              <a:gd name="connsiteX2" fmla="*/ 55151 w 55150"/>
              <a:gd name="connsiteY2" fmla="*/ 27283 h 55151"/>
              <a:gd name="connsiteX3" fmla="*/ 27575 w 55150"/>
              <a:gd name="connsiteY3" fmla="*/ 55152 h 55151"/>
              <a:gd name="connsiteX4" fmla="*/ 0 w 55150"/>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3"/>
                </a:moveTo>
                <a:cubicBezTo>
                  <a:pt x="0" y="12028"/>
                  <a:pt x="12027" y="0"/>
                  <a:pt x="27575" y="0"/>
                </a:cubicBezTo>
                <a:cubicBezTo>
                  <a:pt x="42830" y="0"/>
                  <a:pt x="55151" y="12028"/>
                  <a:pt x="55151" y="27283"/>
                </a:cubicBezTo>
                <a:cubicBezTo>
                  <a:pt x="55151" y="42831"/>
                  <a:pt x="42830" y="55152"/>
                  <a:pt x="27575" y="55152"/>
                </a:cubicBezTo>
                <a:cubicBezTo>
                  <a:pt x="12027" y="55152"/>
                  <a:pt x="0" y="42831"/>
                  <a:pt x="0" y="27283"/>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25" name="任意多边形: 形状 24"/>
          <p:cNvSpPr/>
          <p:nvPr userDrawn="1">
            <p:custDataLst>
              <p:tags r:id="rId19"/>
            </p:custDataLst>
          </p:nvPr>
        </p:nvSpPr>
        <p:spPr>
          <a:xfrm>
            <a:off x="10925175" y="5820410"/>
            <a:ext cx="73025" cy="73025"/>
          </a:xfrm>
          <a:custGeom>
            <a:avLst/>
            <a:gdLst>
              <a:gd name="connsiteX0" fmla="*/ 0 w 55150"/>
              <a:gd name="connsiteY0" fmla="*/ 27283 h 55151"/>
              <a:gd name="connsiteX1" fmla="*/ 27575 w 55150"/>
              <a:gd name="connsiteY1" fmla="*/ 0 h 55151"/>
              <a:gd name="connsiteX2" fmla="*/ 55151 w 55150"/>
              <a:gd name="connsiteY2" fmla="*/ 27283 h 55151"/>
              <a:gd name="connsiteX3" fmla="*/ 27575 w 55150"/>
              <a:gd name="connsiteY3" fmla="*/ 55152 h 55151"/>
              <a:gd name="connsiteX4" fmla="*/ 0 w 55150"/>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3"/>
                </a:moveTo>
                <a:cubicBezTo>
                  <a:pt x="0" y="12028"/>
                  <a:pt x="12027" y="0"/>
                  <a:pt x="27575" y="0"/>
                </a:cubicBezTo>
                <a:cubicBezTo>
                  <a:pt x="42830" y="0"/>
                  <a:pt x="55151" y="12028"/>
                  <a:pt x="55151" y="27283"/>
                </a:cubicBezTo>
                <a:cubicBezTo>
                  <a:pt x="55151" y="42831"/>
                  <a:pt x="42830" y="55152"/>
                  <a:pt x="27575" y="55152"/>
                </a:cubicBezTo>
                <a:cubicBezTo>
                  <a:pt x="12027" y="55152"/>
                  <a:pt x="0" y="42831"/>
                  <a:pt x="0" y="27283"/>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26" name="任意多边形: 形状 25"/>
          <p:cNvSpPr/>
          <p:nvPr userDrawn="1">
            <p:custDataLst>
              <p:tags r:id="rId20"/>
            </p:custDataLst>
          </p:nvPr>
        </p:nvSpPr>
        <p:spPr>
          <a:xfrm>
            <a:off x="11142980" y="5820410"/>
            <a:ext cx="73025" cy="73025"/>
          </a:xfrm>
          <a:custGeom>
            <a:avLst/>
            <a:gdLst>
              <a:gd name="connsiteX0" fmla="*/ 0 w 55150"/>
              <a:gd name="connsiteY0" fmla="*/ 27283 h 55151"/>
              <a:gd name="connsiteX1" fmla="*/ 27575 w 55150"/>
              <a:gd name="connsiteY1" fmla="*/ 0 h 55151"/>
              <a:gd name="connsiteX2" fmla="*/ 55151 w 55150"/>
              <a:gd name="connsiteY2" fmla="*/ 27283 h 55151"/>
              <a:gd name="connsiteX3" fmla="*/ 27575 w 55150"/>
              <a:gd name="connsiteY3" fmla="*/ 55152 h 55151"/>
              <a:gd name="connsiteX4" fmla="*/ 0 w 55150"/>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3"/>
                </a:moveTo>
                <a:cubicBezTo>
                  <a:pt x="0" y="12028"/>
                  <a:pt x="12027" y="0"/>
                  <a:pt x="27575" y="0"/>
                </a:cubicBezTo>
                <a:cubicBezTo>
                  <a:pt x="42830" y="0"/>
                  <a:pt x="55151" y="12028"/>
                  <a:pt x="55151" y="27283"/>
                </a:cubicBezTo>
                <a:cubicBezTo>
                  <a:pt x="55151" y="42831"/>
                  <a:pt x="42830" y="55152"/>
                  <a:pt x="27575" y="55152"/>
                </a:cubicBezTo>
                <a:cubicBezTo>
                  <a:pt x="12027" y="55152"/>
                  <a:pt x="0" y="42831"/>
                  <a:pt x="0" y="27283"/>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15" name="任意多边形: 形状 14"/>
          <p:cNvSpPr/>
          <p:nvPr userDrawn="1">
            <p:custDataLst>
              <p:tags r:id="rId21"/>
            </p:custDataLst>
          </p:nvPr>
        </p:nvSpPr>
        <p:spPr>
          <a:xfrm>
            <a:off x="10055225" y="6121400"/>
            <a:ext cx="73025" cy="73025"/>
          </a:xfrm>
          <a:custGeom>
            <a:avLst/>
            <a:gdLst>
              <a:gd name="connsiteX0" fmla="*/ 0 w 55150"/>
              <a:gd name="connsiteY0" fmla="*/ 27282 h 55151"/>
              <a:gd name="connsiteX1" fmla="*/ 27575 w 55150"/>
              <a:gd name="connsiteY1" fmla="*/ 0 h 55151"/>
              <a:gd name="connsiteX2" fmla="*/ 55151 w 55150"/>
              <a:gd name="connsiteY2" fmla="*/ 27282 h 55151"/>
              <a:gd name="connsiteX3" fmla="*/ 27575 w 55150"/>
              <a:gd name="connsiteY3" fmla="*/ 55151 h 55151"/>
              <a:gd name="connsiteX4" fmla="*/ 0 w 55150"/>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2"/>
                </a:moveTo>
                <a:cubicBezTo>
                  <a:pt x="0" y="12028"/>
                  <a:pt x="12027" y="0"/>
                  <a:pt x="27575" y="0"/>
                </a:cubicBezTo>
                <a:cubicBezTo>
                  <a:pt x="42830" y="0"/>
                  <a:pt x="55151" y="12028"/>
                  <a:pt x="55151" y="27282"/>
                </a:cubicBezTo>
                <a:cubicBezTo>
                  <a:pt x="55151" y="42830"/>
                  <a:pt x="42830" y="55151"/>
                  <a:pt x="27575" y="55151"/>
                </a:cubicBezTo>
                <a:cubicBezTo>
                  <a:pt x="12027" y="55151"/>
                  <a:pt x="0" y="42830"/>
                  <a:pt x="0" y="27282"/>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16" name="任意多边形: 形状 15"/>
          <p:cNvSpPr/>
          <p:nvPr userDrawn="1">
            <p:custDataLst>
              <p:tags r:id="rId22"/>
            </p:custDataLst>
          </p:nvPr>
        </p:nvSpPr>
        <p:spPr>
          <a:xfrm>
            <a:off x="10273030" y="6121400"/>
            <a:ext cx="73025" cy="73025"/>
          </a:xfrm>
          <a:custGeom>
            <a:avLst/>
            <a:gdLst>
              <a:gd name="connsiteX0" fmla="*/ 0 w 55150"/>
              <a:gd name="connsiteY0" fmla="*/ 27282 h 55151"/>
              <a:gd name="connsiteX1" fmla="*/ 27575 w 55150"/>
              <a:gd name="connsiteY1" fmla="*/ 0 h 55151"/>
              <a:gd name="connsiteX2" fmla="*/ 55151 w 55150"/>
              <a:gd name="connsiteY2" fmla="*/ 27282 h 55151"/>
              <a:gd name="connsiteX3" fmla="*/ 27575 w 55150"/>
              <a:gd name="connsiteY3" fmla="*/ 55151 h 55151"/>
              <a:gd name="connsiteX4" fmla="*/ 0 w 55150"/>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2"/>
                </a:moveTo>
                <a:cubicBezTo>
                  <a:pt x="0" y="12028"/>
                  <a:pt x="12027" y="0"/>
                  <a:pt x="27575" y="0"/>
                </a:cubicBezTo>
                <a:cubicBezTo>
                  <a:pt x="42830" y="0"/>
                  <a:pt x="55151" y="12028"/>
                  <a:pt x="55151" y="27282"/>
                </a:cubicBezTo>
                <a:cubicBezTo>
                  <a:pt x="55151" y="42830"/>
                  <a:pt x="42830" y="55151"/>
                  <a:pt x="27575" y="55151"/>
                </a:cubicBezTo>
                <a:cubicBezTo>
                  <a:pt x="12027" y="55151"/>
                  <a:pt x="0" y="42830"/>
                  <a:pt x="0" y="27282"/>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17" name="任意多边形: 形状 16"/>
          <p:cNvSpPr/>
          <p:nvPr userDrawn="1">
            <p:custDataLst>
              <p:tags r:id="rId23"/>
            </p:custDataLst>
          </p:nvPr>
        </p:nvSpPr>
        <p:spPr>
          <a:xfrm>
            <a:off x="10490200" y="6121400"/>
            <a:ext cx="73025" cy="73025"/>
          </a:xfrm>
          <a:custGeom>
            <a:avLst/>
            <a:gdLst>
              <a:gd name="connsiteX0" fmla="*/ 0 w 55150"/>
              <a:gd name="connsiteY0" fmla="*/ 27282 h 55151"/>
              <a:gd name="connsiteX1" fmla="*/ 27575 w 55150"/>
              <a:gd name="connsiteY1" fmla="*/ 0 h 55151"/>
              <a:gd name="connsiteX2" fmla="*/ 55151 w 55150"/>
              <a:gd name="connsiteY2" fmla="*/ 27282 h 55151"/>
              <a:gd name="connsiteX3" fmla="*/ 27575 w 55150"/>
              <a:gd name="connsiteY3" fmla="*/ 55151 h 55151"/>
              <a:gd name="connsiteX4" fmla="*/ 0 w 55150"/>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2"/>
                </a:moveTo>
                <a:cubicBezTo>
                  <a:pt x="0" y="12028"/>
                  <a:pt x="12027" y="0"/>
                  <a:pt x="27575" y="0"/>
                </a:cubicBezTo>
                <a:cubicBezTo>
                  <a:pt x="42830" y="0"/>
                  <a:pt x="55151" y="12028"/>
                  <a:pt x="55151" y="27282"/>
                </a:cubicBezTo>
                <a:cubicBezTo>
                  <a:pt x="55151" y="42830"/>
                  <a:pt x="42830" y="55151"/>
                  <a:pt x="27575" y="55151"/>
                </a:cubicBezTo>
                <a:cubicBezTo>
                  <a:pt x="12027" y="55151"/>
                  <a:pt x="0" y="42830"/>
                  <a:pt x="0" y="27282"/>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18" name="任意多边形: 形状 17"/>
          <p:cNvSpPr/>
          <p:nvPr userDrawn="1">
            <p:custDataLst>
              <p:tags r:id="rId24"/>
            </p:custDataLst>
          </p:nvPr>
        </p:nvSpPr>
        <p:spPr>
          <a:xfrm>
            <a:off x="10708005" y="6121400"/>
            <a:ext cx="73025" cy="73025"/>
          </a:xfrm>
          <a:custGeom>
            <a:avLst/>
            <a:gdLst>
              <a:gd name="connsiteX0" fmla="*/ 0 w 55150"/>
              <a:gd name="connsiteY0" fmla="*/ 27282 h 55151"/>
              <a:gd name="connsiteX1" fmla="*/ 27575 w 55150"/>
              <a:gd name="connsiteY1" fmla="*/ 0 h 55151"/>
              <a:gd name="connsiteX2" fmla="*/ 55151 w 55150"/>
              <a:gd name="connsiteY2" fmla="*/ 27282 h 55151"/>
              <a:gd name="connsiteX3" fmla="*/ 27575 w 55150"/>
              <a:gd name="connsiteY3" fmla="*/ 55151 h 55151"/>
              <a:gd name="connsiteX4" fmla="*/ 0 w 55150"/>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2"/>
                </a:moveTo>
                <a:cubicBezTo>
                  <a:pt x="0" y="12028"/>
                  <a:pt x="12027" y="0"/>
                  <a:pt x="27575" y="0"/>
                </a:cubicBezTo>
                <a:cubicBezTo>
                  <a:pt x="42830" y="0"/>
                  <a:pt x="55151" y="12028"/>
                  <a:pt x="55151" y="27282"/>
                </a:cubicBezTo>
                <a:cubicBezTo>
                  <a:pt x="55151" y="42830"/>
                  <a:pt x="42830" y="55151"/>
                  <a:pt x="27575" y="55151"/>
                </a:cubicBezTo>
                <a:cubicBezTo>
                  <a:pt x="12027" y="55151"/>
                  <a:pt x="0" y="42830"/>
                  <a:pt x="0" y="27282"/>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19" name="任意多边形: 形状 18"/>
          <p:cNvSpPr/>
          <p:nvPr userDrawn="1">
            <p:custDataLst>
              <p:tags r:id="rId25"/>
            </p:custDataLst>
          </p:nvPr>
        </p:nvSpPr>
        <p:spPr>
          <a:xfrm>
            <a:off x="10925175" y="6121400"/>
            <a:ext cx="73025" cy="73025"/>
          </a:xfrm>
          <a:custGeom>
            <a:avLst/>
            <a:gdLst>
              <a:gd name="connsiteX0" fmla="*/ 0 w 55150"/>
              <a:gd name="connsiteY0" fmla="*/ 27282 h 55151"/>
              <a:gd name="connsiteX1" fmla="*/ 27575 w 55150"/>
              <a:gd name="connsiteY1" fmla="*/ 0 h 55151"/>
              <a:gd name="connsiteX2" fmla="*/ 55151 w 55150"/>
              <a:gd name="connsiteY2" fmla="*/ 27282 h 55151"/>
              <a:gd name="connsiteX3" fmla="*/ 27575 w 55150"/>
              <a:gd name="connsiteY3" fmla="*/ 55151 h 55151"/>
              <a:gd name="connsiteX4" fmla="*/ 0 w 55150"/>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2"/>
                </a:moveTo>
                <a:cubicBezTo>
                  <a:pt x="0" y="12028"/>
                  <a:pt x="12027" y="0"/>
                  <a:pt x="27575" y="0"/>
                </a:cubicBezTo>
                <a:cubicBezTo>
                  <a:pt x="42830" y="0"/>
                  <a:pt x="55151" y="12028"/>
                  <a:pt x="55151" y="27282"/>
                </a:cubicBezTo>
                <a:cubicBezTo>
                  <a:pt x="55151" y="42830"/>
                  <a:pt x="42830" y="55151"/>
                  <a:pt x="27575" y="55151"/>
                </a:cubicBezTo>
                <a:cubicBezTo>
                  <a:pt x="12027" y="55151"/>
                  <a:pt x="0" y="42830"/>
                  <a:pt x="0" y="27282"/>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20" name="任意多边形: 形状 19"/>
          <p:cNvSpPr/>
          <p:nvPr userDrawn="1">
            <p:custDataLst>
              <p:tags r:id="rId26"/>
            </p:custDataLst>
          </p:nvPr>
        </p:nvSpPr>
        <p:spPr>
          <a:xfrm>
            <a:off x="11142980" y="6121400"/>
            <a:ext cx="73025" cy="73025"/>
          </a:xfrm>
          <a:custGeom>
            <a:avLst/>
            <a:gdLst>
              <a:gd name="connsiteX0" fmla="*/ 0 w 55150"/>
              <a:gd name="connsiteY0" fmla="*/ 27282 h 55151"/>
              <a:gd name="connsiteX1" fmla="*/ 27575 w 55150"/>
              <a:gd name="connsiteY1" fmla="*/ 0 h 55151"/>
              <a:gd name="connsiteX2" fmla="*/ 55151 w 55150"/>
              <a:gd name="connsiteY2" fmla="*/ 27282 h 55151"/>
              <a:gd name="connsiteX3" fmla="*/ 27575 w 55150"/>
              <a:gd name="connsiteY3" fmla="*/ 55151 h 55151"/>
              <a:gd name="connsiteX4" fmla="*/ 0 w 55150"/>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2"/>
                </a:moveTo>
                <a:cubicBezTo>
                  <a:pt x="0" y="12028"/>
                  <a:pt x="12027" y="0"/>
                  <a:pt x="27575" y="0"/>
                </a:cubicBezTo>
                <a:cubicBezTo>
                  <a:pt x="42830" y="0"/>
                  <a:pt x="55151" y="12028"/>
                  <a:pt x="55151" y="27282"/>
                </a:cubicBezTo>
                <a:cubicBezTo>
                  <a:pt x="55151" y="42830"/>
                  <a:pt x="42830" y="55151"/>
                  <a:pt x="27575" y="55151"/>
                </a:cubicBezTo>
                <a:cubicBezTo>
                  <a:pt x="12027" y="55151"/>
                  <a:pt x="0" y="42830"/>
                  <a:pt x="0" y="27282"/>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39" name="任意多边形 1"/>
          <p:cNvSpPr/>
          <p:nvPr userDrawn="1">
            <p:custDataLst>
              <p:tags r:id="rId27"/>
            </p:custDataLst>
          </p:nvPr>
        </p:nvSpPr>
        <p:spPr>
          <a:xfrm>
            <a:off x="206375" y="5969564"/>
            <a:ext cx="1343382" cy="889071"/>
          </a:xfrm>
          <a:custGeom>
            <a:avLst/>
            <a:gdLst/>
            <a:ahLst/>
            <a:cxnLst>
              <a:cxn ang="3">
                <a:pos x="hc" y="t"/>
              </a:cxn>
              <a:cxn ang="cd2">
                <a:pos x="l" y="vc"/>
              </a:cxn>
              <a:cxn ang="cd4">
                <a:pos x="hc" y="b"/>
              </a:cxn>
              <a:cxn ang="0">
                <a:pos x="r" y="vc"/>
              </a:cxn>
            </a:cxnLst>
            <a:rect l="l" t="t" r="r" b="b"/>
            <a:pathLst>
              <a:path w="2116" h="1400">
                <a:moveTo>
                  <a:pt x="1058" y="0"/>
                </a:moveTo>
                <a:cubicBezTo>
                  <a:pt x="1570" y="0"/>
                  <a:pt x="1997" y="368"/>
                  <a:pt x="2096" y="857"/>
                </a:cubicBezTo>
                <a:lnTo>
                  <a:pt x="2116" y="1053"/>
                </a:lnTo>
                <a:lnTo>
                  <a:pt x="1762" y="1053"/>
                </a:lnTo>
                <a:lnTo>
                  <a:pt x="1762" y="1400"/>
                </a:lnTo>
                <a:lnTo>
                  <a:pt x="0" y="1400"/>
                </a:lnTo>
                <a:lnTo>
                  <a:pt x="0" y="1053"/>
                </a:lnTo>
                <a:lnTo>
                  <a:pt x="0" y="1053"/>
                </a:lnTo>
                <a:lnTo>
                  <a:pt x="20" y="857"/>
                </a:lnTo>
                <a:cubicBezTo>
                  <a:pt x="119" y="368"/>
                  <a:pt x="546" y="0"/>
                  <a:pt x="1058" y="0"/>
                </a:cubicBezTo>
                <a:close/>
              </a:path>
            </a:pathLst>
          </a:custGeom>
          <a:solidFill>
            <a:schemeClr val="accent1"/>
          </a:solidFill>
          <a:ln>
            <a:no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cxnSp>
        <p:nvCxnSpPr>
          <p:cNvPr id="40" name="直接连接符 39"/>
          <p:cNvCxnSpPr/>
          <p:nvPr userDrawn="1">
            <p:custDataLst>
              <p:tags r:id="rId28"/>
            </p:custDataLst>
          </p:nvPr>
        </p:nvCxnSpPr>
        <p:spPr>
          <a:xfrm>
            <a:off x="1549757" y="6527800"/>
            <a:ext cx="8572143" cy="0"/>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41" name="任意多边形: 形状 40"/>
          <p:cNvSpPr/>
          <p:nvPr userDrawn="1">
            <p:custDataLst>
              <p:tags r:id="rId29"/>
            </p:custDataLst>
          </p:nvPr>
        </p:nvSpPr>
        <p:spPr>
          <a:xfrm>
            <a:off x="1075734" y="6426567"/>
            <a:ext cx="862759" cy="431379"/>
          </a:xfrm>
          <a:custGeom>
            <a:avLst/>
            <a:gdLst>
              <a:gd name="connsiteX0" fmla="*/ 523059 w 1046117"/>
              <a:gd name="connsiteY0" fmla="*/ 0 h 523058"/>
              <a:gd name="connsiteX1" fmla="*/ 0 w 1046117"/>
              <a:gd name="connsiteY1" fmla="*/ 523059 h 523058"/>
              <a:gd name="connsiteX2" fmla="*/ 1046118 w 1046117"/>
              <a:gd name="connsiteY2" fmla="*/ 523059 h 523058"/>
              <a:gd name="connsiteX3" fmla="*/ 523059 w 1046117"/>
              <a:gd name="connsiteY3" fmla="*/ 0 h 523058"/>
            </a:gdLst>
            <a:ahLst/>
            <a:cxnLst>
              <a:cxn ang="0">
                <a:pos x="connsiteX0" y="connsiteY0"/>
              </a:cxn>
              <a:cxn ang="0">
                <a:pos x="connsiteX1" y="connsiteY1"/>
              </a:cxn>
              <a:cxn ang="0">
                <a:pos x="connsiteX2" y="connsiteY2"/>
              </a:cxn>
              <a:cxn ang="0">
                <a:pos x="connsiteX3" y="connsiteY3"/>
              </a:cxn>
            </a:cxnLst>
            <a:rect l="l" t="t" r="r" b="b"/>
            <a:pathLst>
              <a:path w="1046117" h="523058">
                <a:moveTo>
                  <a:pt x="523059" y="0"/>
                </a:moveTo>
                <a:cubicBezTo>
                  <a:pt x="234100" y="0"/>
                  <a:pt x="0" y="234100"/>
                  <a:pt x="0" y="523059"/>
                </a:cubicBezTo>
                <a:lnTo>
                  <a:pt x="1046118" y="523059"/>
                </a:lnTo>
                <a:cubicBezTo>
                  <a:pt x="1045825" y="234100"/>
                  <a:pt x="811724" y="0"/>
                  <a:pt x="523059" y="0"/>
                </a:cubicBezTo>
                <a:close/>
              </a:path>
            </a:pathLst>
          </a:custGeom>
          <a:solidFill>
            <a:schemeClr val="accent2"/>
          </a:solidFill>
          <a:ln w="2934" cap="flat">
            <a:noFill/>
            <a:prstDash val="solid"/>
            <a:miter/>
          </a:ln>
        </p:spPr>
        <p:txBody>
          <a:bodyPr rtlCol="0" anchor="ctr"/>
          <a:lstStyle/>
          <a:p>
            <a:endParaRPr lang="zh-CN" altLang="en-US"/>
          </a:p>
        </p:txBody>
      </p:sp>
      <p:sp>
        <p:nvSpPr>
          <p:cNvPr id="2" name="标题 1"/>
          <p:cNvSpPr>
            <a:spLocks noGrp="1"/>
          </p:cNvSpPr>
          <p:nvPr>
            <p:ph type="title"/>
            <p:custDataLst>
              <p:tags r:id="rId30"/>
            </p:custDataLst>
          </p:nvPr>
        </p:nvSpPr>
        <p:spPr>
          <a:xfrm>
            <a:off x="1581138" y="700668"/>
            <a:ext cx="6603643" cy="4992039"/>
          </a:xfrm>
        </p:spPr>
        <p:txBody>
          <a:bodyPr anchor="ctr">
            <a:normAutofit/>
          </a:bodyPr>
          <a:lstStyle>
            <a:lvl1pPr algn="l">
              <a:defRPr sz="6000"/>
            </a:lvl1pPr>
          </a:lstStyle>
          <a:p>
            <a:r>
              <a:rPr lang="zh-CN" altLang="en-US"/>
              <a:t>单击此处编辑母版标题样式</a:t>
            </a:r>
            <a:endParaRPr lang="zh-CN" altLang="en-US"/>
          </a:p>
        </p:txBody>
      </p:sp>
      <p:sp>
        <p:nvSpPr>
          <p:cNvPr id="4" name="日期占位符 3"/>
          <p:cNvSpPr>
            <a:spLocks noGrp="1"/>
          </p:cNvSpPr>
          <p:nvPr>
            <p:ph type="dt" sz="half" idx="10"/>
            <p:custDataLst>
              <p:tags r:id="rId31"/>
            </p:custDataLst>
          </p:nvPr>
        </p:nvSpPr>
        <p:spPr/>
        <p:txBody>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32"/>
            </p:custDataLst>
          </p:nvPr>
        </p:nvSpPr>
        <p:spPr/>
        <p:txBody>
          <a:bodyPr/>
          <a:lstStyle/>
          <a:p>
            <a:endParaRPr lang="zh-CN" altLang="en-US"/>
          </a:p>
        </p:txBody>
      </p:sp>
      <p:sp>
        <p:nvSpPr>
          <p:cNvPr id="6" name="灯片编号占位符 5"/>
          <p:cNvSpPr>
            <a:spLocks noGrp="1"/>
          </p:cNvSpPr>
          <p:nvPr>
            <p:ph type="sldNum" sz="quarter" idx="12"/>
            <p:custDataLst>
              <p:tags r:id="rId33"/>
            </p:custDataLst>
          </p:nvPr>
        </p:nvSpPr>
        <p:spPr/>
        <p:txBody>
          <a:bodyPr/>
          <a:lstStyle/>
          <a:p>
            <a:fld id="{BE5F26B5-172A-4DC2-B0B7-181CFC56B87C}" type="slidenum">
              <a:rPr lang="zh-CN" altLang="en-US" smtClean="0"/>
            </a:fld>
            <a:endParaRPr lang="zh-CN" altLang="en-US"/>
          </a:p>
        </p:txBody>
      </p:sp>
      <p:sp>
        <p:nvSpPr>
          <p:cNvPr id="8" name="文本占位符 7"/>
          <p:cNvSpPr>
            <a:spLocks noGrp="1"/>
          </p:cNvSpPr>
          <p:nvPr>
            <p:ph type="body" sz="quarter" idx="13" hasCustomPrompt="1"/>
            <p:custDataLst>
              <p:tags r:id="rId34"/>
            </p:custDataLst>
          </p:nvPr>
        </p:nvSpPr>
        <p:spPr>
          <a:xfrm>
            <a:off x="10270349" y="2560320"/>
            <a:ext cx="1632479" cy="1869606"/>
          </a:xfrm>
        </p:spPr>
        <p:txBody>
          <a:bodyPr anchor="ctr">
            <a:noAutofit/>
          </a:bodyPr>
          <a:lstStyle>
            <a:lvl1pPr marL="0" indent="0" algn="ctr">
              <a:buNone/>
              <a:defRPr sz="7200" b="1">
                <a:solidFill>
                  <a:schemeClr val="bg1"/>
                </a:solidFill>
              </a:defRPr>
            </a:lvl1pPr>
          </a:lstStyle>
          <a:p>
            <a:pPr lvl="0"/>
            <a:r>
              <a:rPr lang="zh-CN" altLang="en-US"/>
              <a:t>节编号</a:t>
            </a:r>
            <a:endParaRPr lang="zh-CN" altLang="en-US"/>
          </a:p>
        </p:txBody>
      </p:sp>
    </p:spTree>
  </p:cSld>
  <p:clrMapOvr>
    <a:masterClrMapping/>
  </p:clrMapOv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p:spTree>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p:spTree>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一段文本_1项">
    <p:spTree>
      <p:nvGrpSpPr>
        <p:cNvPr id="1" name=""/>
        <p:cNvGrpSpPr/>
        <p:nvPr/>
      </p:nvGrpSpPr>
      <p:grpSpPr>
        <a:xfrm>
          <a:off x="0" y="0"/>
          <a:ext cx="0" cy="0"/>
          <a:chOff x="0" y="0"/>
          <a:chExt cx="0" cy="0"/>
        </a:xfrm>
      </p:grpSpPr>
      <p:sp>
        <p:nvSpPr>
          <p:cNvPr id="6" name="标题 5"/>
          <p:cNvSpPr>
            <a:spLocks noGrp="1"/>
          </p:cNvSpPr>
          <p:nvPr>
            <p:ph type="ctrTitle" idx="16385" hasCustomPrompt="1"/>
            <p:custDataLst>
              <p:tags r:id="rId2"/>
            </p:custDataLst>
          </p:nvPr>
        </p:nvSpPr>
        <p:spPr>
          <a:xfrm>
            <a:off x="1219200" y="2590800"/>
            <a:ext cx="9753600" cy="609600"/>
          </a:xfrm>
          <a:noFill/>
        </p:spPr>
        <p:txBody>
          <a:bodyPr lIns="0" tIns="0" rIns="0" bIns="0" anchor="t">
            <a:normAutofit/>
          </a:bodyPr>
          <a:lstStyle>
            <a:lvl1pPr marL="0" indent="0" algn="ctr">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7" name="文本占位符 6"/>
          <p:cNvSpPr>
            <a:spLocks noGrp="1"/>
          </p:cNvSpPr>
          <p:nvPr>
            <p:ph type="body" idx="16386" hasCustomPrompt="1"/>
            <p:custDataLst>
              <p:tags r:id="rId3"/>
            </p:custDataLst>
          </p:nvPr>
        </p:nvSpPr>
        <p:spPr>
          <a:xfrm>
            <a:off x="1219200" y="3352800"/>
            <a:ext cx="9753600" cy="9144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custDataLst>
              <p:tags r:id="rId2"/>
            </p:custDataLst>
          </p:nvPr>
        </p:nvSpPr>
        <p:spPr>
          <a:xfrm>
            <a:off x="1756946" y="1104900"/>
            <a:ext cx="8376514" cy="3120504"/>
          </a:xfrm>
        </p:spPr>
        <p:txBody>
          <a:bodyPr anchor="b"/>
          <a:lstStyle>
            <a:lvl1pPr algn="ctr">
              <a:lnSpc>
                <a:spcPct val="110000"/>
              </a:lnSpc>
              <a:defRPr sz="2800"/>
            </a:lvl1pPr>
          </a:lstStyle>
          <a:p>
            <a:r>
              <a:rPr lang="en-US"/>
              <a:t>Click to edit Master title style</a:t>
            </a:r>
            <a:endParaRPr lang="en-US"/>
          </a:p>
        </p:txBody>
      </p:sp>
      <p:sp>
        <p:nvSpPr>
          <p:cNvPr id="3" name="Subtitle 2"/>
          <p:cNvSpPr>
            <a:spLocks noGrp="1"/>
          </p:cNvSpPr>
          <p:nvPr>
            <p:ph type="subTitle" idx="1"/>
            <p:custDataLst>
              <p:tags r:id="rId3"/>
            </p:custDataLst>
          </p:nvPr>
        </p:nvSpPr>
        <p:spPr>
          <a:xfrm>
            <a:off x="2908039" y="4442385"/>
            <a:ext cx="6074328" cy="984023"/>
          </a:xfrm>
        </p:spPr>
        <p:txBody>
          <a:bodyPr>
            <a:normAutofit/>
          </a:bodyPr>
          <a:lstStyle>
            <a:lvl1pPr marL="0" indent="0" algn="ctr">
              <a:lnSpc>
                <a:spcPct val="100000"/>
              </a:lnSpc>
              <a:buNone/>
              <a:defRPr sz="2000" i="0" spc="160" baseline="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a:p>
        </p:txBody>
      </p:sp>
      <p:sp>
        <p:nvSpPr>
          <p:cNvPr id="4" name="Date Placeholder 3"/>
          <p:cNvSpPr>
            <a:spLocks noGrp="1"/>
          </p:cNvSpPr>
          <p:nvPr>
            <p:ph type="dt" sz="half" idx="10"/>
            <p:custDataLst>
              <p:tags r:id="rId4"/>
            </p:custDataLst>
          </p:nvPr>
        </p:nvSpPr>
        <p:spPr/>
        <p:txBody>
          <a:bodyPr/>
          <a:lstStyle/>
          <a:p>
            <a:fld id="{91F9259A-1FE3-4FF9-8A07-BDD8177164ED}" type="datetime4">
              <a:rPr lang="en-US" smtClean="0"/>
            </a:fld>
            <a:endParaRPr lang="en-US"/>
          </a:p>
        </p:txBody>
      </p:sp>
      <p:sp>
        <p:nvSpPr>
          <p:cNvPr id="5" name="Footer Placeholder 4"/>
          <p:cNvSpPr>
            <a:spLocks noGrp="1"/>
          </p:cNvSpPr>
          <p:nvPr>
            <p:ph type="ftr" sz="quarter" idx="11"/>
            <p:custDataLst>
              <p:tags r:id="rId5"/>
            </p:custDataLst>
          </p:nvPr>
        </p:nvSpPr>
        <p:spPr/>
        <p:txBody>
          <a:bodyPr/>
          <a:lstStyle/>
          <a:p>
            <a:endParaRPr lang="en-US"/>
          </a:p>
        </p:txBody>
      </p:sp>
      <p:sp>
        <p:nvSpPr>
          <p:cNvPr id="6" name="Slide Number Placeholder 5"/>
          <p:cNvSpPr>
            <a:spLocks noGrp="1"/>
          </p:cNvSpPr>
          <p:nvPr>
            <p:ph type="sldNum" sz="quarter" idx="12"/>
            <p:custDataLst>
              <p:tags r:id="rId6"/>
            </p:custDataLst>
          </p:nvPr>
        </p:nvSpPr>
        <p:spPr/>
        <p:txBody>
          <a:bodyPr/>
          <a:lstStyle/>
          <a:p>
            <a:fld id="{9D4AEF59-F28E-467C-9EA3-92D1CFAD475A}" type="slidenum">
              <a:rPr lang="en-US" smtClean="0"/>
            </a:fld>
            <a:endParaRPr lang="en-US"/>
          </a:p>
        </p:txBody>
      </p:sp>
    </p:spTree>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1">
    <p:spTree>
      <p:nvGrpSpPr>
        <p:cNvPr id="1" name=""/>
        <p:cNvGrpSpPr/>
        <p:nvPr/>
      </p:nvGrpSpPr>
      <p:grpSpPr>
        <a:xfrm>
          <a:off x="0" y="0"/>
          <a:ext cx="0" cy="0"/>
          <a:chOff x="0" y="0"/>
          <a:chExt cx="0" cy="0"/>
        </a:xfrm>
      </p:grpSpPr>
    </p:spTree>
  </p:cSld>
  <p:clrMapOvr>
    <a:masterClrMapping/>
  </p:clrMapOv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pic>
        <p:nvPicPr>
          <p:cNvPr id="8" name="VCG41N1266076819"/>
          <p:cNvPicPr>
            <a:picLocks noChangeAspect="1"/>
          </p:cNvPicPr>
          <p:nvPr userDrawn="1">
            <p:custDataLst>
              <p:tags r:id="rId2"/>
            </p:custDataLst>
          </p:nvPr>
        </p:nvPicPr>
        <p:blipFill>
          <a:blip r:embed="rId3"/>
          <a:stretch>
            <a:fillRect/>
          </a:stretch>
        </p:blipFill>
        <p:spPr>
          <a:xfrm>
            <a:off x="313764" y="0"/>
            <a:ext cx="1888015" cy="3047113"/>
          </a:xfrm>
          <a:prstGeom prst="rect">
            <a:avLst/>
          </a:prstGeom>
        </p:spPr>
      </p:pic>
      <p:cxnSp>
        <p:nvCxnSpPr>
          <p:cNvPr id="9" name="直接连接符 8"/>
          <p:cNvCxnSpPr/>
          <p:nvPr userDrawn="1">
            <p:custDataLst>
              <p:tags r:id="rId4"/>
            </p:custDataLst>
          </p:nvPr>
        </p:nvCxnSpPr>
        <p:spPr>
          <a:xfrm>
            <a:off x="558800" y="6527800"/>
            <a:ext cx="9563100" cy="0"/>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1" name="任意多边形: 形状 10"/>
          <p:cNvSpPr/>
          <p:nvPr userDrawn="1">
            <p:custDataLst>
              <p:tags r:id="rId5"/>
            </p:custDataLst>
          </p:nvPr>
        </p:nvSpPr>
        <p:spPr>
          <a:xfrm>
            <a:off x="9924197" y="4948805"/>
            <a:ext cx="1886803" cy="1911735"/>
          </a:xfrm>
          <a:custGeom>
            <a:avLst/>
            <a:gdLst>
              <a:gd name="connsiteX0" fmla="*/ 1924435 w 1924435"/>
              <a:gd name="connsiteY0" fmla="*/ 1924435 h 1924435"/>
              <a:gd name="connsiteX1" fmla="*/ 0 w 1924435"/>
              <a:gd name="connsiteY1" fmla="*/ 1924435 h 1924435"/>
              <a:gd name="connsiteX2" fmla="*/ 0 w 1924435"/>
              <a:gd name="connsiteY2" fmla="*/ 962218 h 1924435"/>
              <a:gd name="connsiteX3" fmla="*/ 962218 w 1924435"/>
              <a:gd name="connsiteY3" fmla="*/ 0 h 1924435"/>
              <a:gd name="connsiteX4" fmla="*/ 962218 w 1924435"/>
              <a:gd name="connsiteY4" fmla="*/ 0 h 1924435"/>
              <a:gd name="connsiteX5" fmla="*/ 1924435 w 1924435"/>
              <a:gd name="connsiteY5" fmla="*/ 962218 h 1924435"/>
              <a:gd name="connsiteX6" fmla="*/ 1924435 w 1924435"/>
              <a:gd name="connsiteY6" fmla="*/ 1924435 h 1924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24434" h="1924434">
                <a:moveTo>
                  <a:pt x="1924435" y="1924435"/>
                </a:moveTo>
                <a:lnTo>
                  <a:pt x="0" y="1924435"/>
                </a:lnTo>
                <a:lnTo>
                  <a:pt x="0" y="962218"/>
                </a:lnTo>
                <a:cubicBezTo>
                  <a:pt x="0" y="430944"/>
                  <a:pt x="430944" y="0"/>
                  <a:pt x="962218" y="0"/>
                </a:cubicBezTo>
                <a:lnTo>
                  <a:pt x="962218" y="0"/>
                </a:lnTo>
                <a:cubicBezTo>
                  <a:pt x="1493491" y="0"/>
                  <a:pt x="1924435" y="430944"/>
                  <a:pt x="1924435" y="962218"/>
                </a:cubicBezTo>
                <a:lnTo>
                  <a:pt x="1924435" y="1924435"/>
                </a:ln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12" name="任意多边形: 形状 11"/>
          <p:cNvSpPr/>
          <p:nvPr userDrawn="1">
            <p:custDataLst>
              <p:tags r:id="rId6"/>
            </p:custDataLst>
          </p:nvPr>
        </p:nvSpPr>
        <p:spPr>
          <a:xfrm>
            <a:off x="0" y="5696299"/>
            <a:ext cx="1161701" cy="1161701"/>
          </a:xfrm>
          <a:custGeom>
            <a:avLst/>
            <a:gdLst>
              <a:gd name="connsiteX0" fmla="*/ 1161702 w 1161701"/>
              <a:gd name="connsiteY0" fmla="*/ 1161702 h 1161701"/>
              <a:gd name="connsiteX1" fmla="*/ 0 w 1161701"/>
              <a:gd name="connsiteY1" fmla="*/ 1161702 h 1161701"/>
              <a:gd name="connsiteX2" fmla="*/ 0 w 1161701"/>
              <a:gd name="connsiteY2" fmla="*/ 0 h 1161701"/>
              <a:gd name="connsiteX3" fmla="*/ 0 w 1161701"/>
              <a:gd name="connsiteY3" fmla="*/ 0 h 1161701"/>
              <a:gd name="connsiteX4" fmla="*/ 1161702 w 1161701"/>
              <a:gd name="connsiteY4" fmla="*/ 1161702 h 1161701"/>
              <a:gd name="connsiteX5" fmla="*/ 1161702 w 1161701"/>
              <a:gd name="connsiteY5" fmla="*/ 1161702 h 1161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61701" h="1161701">
                <a:moveTo>
                  <a:pt x="1161702" y="1161702"/>
                </a:moveTo>
                <a:lnTo>
                  <a:pt x="0" y="1161702"/>
                </a:lnTo>
                <a:lnTo>
                  <a:pt x="0" y="0"/>
                </a:lnTo>
                <a:lnTo>
                  <a:pt x="0" y="0"/>
                </a:lnTo>
                <a:cubicBezTo>
                  <a:pt x="641576" y="0"/>
                  <a:pt x="1161702" y="520126"/>
                  <a:pt x="1161702" y="1161702"/>
                </a:cubicBezTo>
                <a:lnTo>
                  <a:pt x="1161702" y="1161702"/>
                </a:lnTo>
                <a:close/>
              </a:path>
            </a:pathLst>
          </a:custGeom>
          <a:solidFill>
            <a:schemeClr val="accent6"/>
          </a:solidFill>
          <a:ln w="2934" cap="flat">
            <a:noFill/>
            <a:prstDash val="solid"/>
            <a:miter/>
          </a:ln>
        </p:spPr>
        <p:txBody>
          <a:bodyPr rtlCol="0" anchor="ctr"/>
          <a:lstStyle/>
          <a:p>
            <a:endParaRPr lang="zh-CN" altLang="en-US"/>
          </a:p>
        </p:txBody>
      </p:sp>
      <p:sp>
        <p:nvSpPr>
          <p:cNvPr id="13" name="任意多边形: 形状 12"/>
          <p:cNvSpPr/>
          <p:nvPr userDrawn="1">
            <p:custDataLst>
              <p:tags r:id="rId7"/>
            </p:custDataLst>
          </p:nvPr>
        </p:nvSpPr>
        <p:spPr>
          <a:xfrm>
            <a:off x="866592" y="4689266"/>
            <a:ext cx="1515694" cy="757847"/>
          </a:xfrm>
          <a:custGeom>
            <a:avLst/>
            <a:gdLst>
              <a:gd name="connsiteX0" fmla="*/ 938749 w 1877497"/>
              <a:gd name="connsiteY0" fmla="*/ 938749 h 938748"/>
              <a:gd name="connsiteX1" fmla="*/ 1877498 w 1877497"/>
              <a:gd name="connsiteY1" fmla="*/ 0 h 938748"/>
              <a:gd name="connsiteX2" fmla="*/ 0 w 1877497"/>
              <a:gd name="connsiteY2" fmla="*/ 0 h 938748"/>
              <a:gd name="connsiteX3" fmla="*/ 938749 w 1877497"/>
              <a:gd name="connsiteY3" fmla="*/ 938749 h 938748"/>
            </a:gdLst>
            <a:ahLst/>
            <a:cxnLst>
              <a:cxn ang="0">
                <a:pos x="connsiteX0" y="connsiteY0"/>
              </a:cxn>
              <a:cxn ang="0">
                <a:pos x="connsiteX1" y="connsiteY1"/>
              </a:cxn>
              <a:cxn ang="0">
                <a:pos x="connsiteX2" y="connsiteY2"/>
              </a:cxn>
              <a:cxn ang="0">
                <a:pos x="connsiteX3" y="connsiteY3"/>
              </a:cxn>
            </a:cxnLst>
            <a:rect l="l" t="t" r="r" b="b"/>
            <a:pathLst>
              <a:path w="1877497" h="938748">
                <a:moveTo>
                  <a:pt x="938749" y="938749"/>
                </a:moveTo>
                <a:cubicBezTo>
                  <a:pt x="1457114" y="938749"/>
                  <a:pt x="1877498" y="518366"/>
                  <a:pt x="1877498" y="0"/>
                </a:cubicBezTo>
                <a:lnTo>
                  <a:pt x="0" y="0"/>
                </a:lnTo>
                <a:cubicBezTo>
                  <a:pt x="0" y="518366"/>
                  <a:pt x="420383" y="938749"/>
                  <a:pt x="938749" y="938749"/>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16" name="任意多边形: 形状 15"/>
          <p:cNvSpPr/>
          <p:nvPr userDrawn="1">
            <p:custDataLst>
              <p:tags r:id="rId8"/>
            </p:custDataLst>
          </p:nvPr>
        </p:nvSpPr>
        <p:spPr>
          <a:xfrm>
            <a:off x="762000" y="4178300"/>
            <a:ext cx="46355" cy="46355"/>
          </a:xfrm>
          <a:custGeom>
            <a:avLst/>
            <a:gdLst>
              <a:gd name="connsiteX0" fmla="*/ 0 w 55151"/>
              <a:gd name="connsiteY0" fmla="*/ 27282 h 55151"/>
              <a:gd name="connsiteX1" fmla="*/ 27576 w 55151"/>
              <a:gd name="connsiteY1" fmla="*/ 0 h 55151"/>
              <a:gd name="connsiteX2" fmla="*/ 55152 w 55151"/>
              <a:gd name="connsiteY2" fmla="*/ 27282 h 55151"/>
              <a:gd name="connsiteX3" fmla="*/ 27576 w 55151"/>
              <a:gd name="connsiteY3" fmla="*/ 55151 h 55151"/>
              <a:gd name="connsiteX4" fmla="*/ 0 w 55151"/>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2"/>
                </a:moveTo>
                <a:cubicBezTo>
                  <a:pt x="0" y="12028"/>
                  <a:pt x="12028" y="0"/>
                  <a:pt x="27576" y="0"/>
                </a:cubicBezTo>
                <a:cubicBezTo>
                  <a:pt x="42830" y="0"/>
                  <a:pt x="55152" y="12028"/>
                  <a:pt x="55152" y="27282"/>
                </a:cubicBezTo>
                <a:cubicBezTo>
                  <a:pt x="55152" y="42830"/>
                  <a:pt x="42830" y="55151"/>
                  <a:pt x="27576" y="55151"/>
                </a:cubicBezTo>
                <a:cubicBezTo>
                  <a:pt x="12028" y="55151"/>
                  <a:pt x="0" y="42830"/>
                  <a:pt x="0" y="27282"/>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17" name="任意多边形: 形状 16"/>
          <p:cNvSpPr/>
          <p:nvPr userDrawn="1">
            <p:custDataLst>
              <p:tags r:id="rId9"/>
            </p:custDataLst>
          </p:nvPr>
        </p:nvSpPr>
        <p:spPr>
          <a:xfrm>
            <a:off x="900430" y="4178300"/>
            <a:ext cx="46355" cy="46355"/>
          </a:xfrm>
          <a:custGeom>
            <a:avLst/>
            <a:gdLst>
              <a:gd name="connsiteX0" fmla="*/ 0 w 55151"/>
              <a:gd name="connsiteY0" fmla="*/ 27282 h 55151"/>
              <a:gd name="connsiteX1" fmla="*/ 27576 w 55151"/>
              <a:gd name="connsiteY1" fmla="*/ 0 h 55151"/>
              <a:gd name="connsiteX2" fmla="*/ 55152 w 55151"/>
              <a:gd name="connsiteY2" fmla="*/ 27282 h 55151"/>
              <a:gd name="connsiteX3" fmla="*/ 27576 w 55151"/>
              <a:gd name="connsiteY3" fmla="*/ 55151 h 55151"/>
              <a:gd name="connsiteX4" fmla="*/ 0 w 55151"/>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2"/>
                </a:moveTo>
                <a:cubicBezTo>
                  <a:pt x="0" y="12028"/>
                  <a:pt x="12028" y="0"/>
                  <a:pt x="27576" y="0"/>
                </a:cubicBezTo>
                <a:cubicBezTo>
                  <a:pt x="42830" y="0"/>
                  <a:pt x="55152" y="12028"/>
                  <a:pt x="55152" y="27282"/>
                </a:cubicBezTo>
                <a:cubicBezTo>
                  <a:pt x="55152" y="42830"/>
                  <a:pt x="42830" y="55151"/>
                  <a:pt x="27576" y="55151"/>
                </a:cubicBezTo>
                <a:cubicBezTo>
                  <a:pt x="12028" y="55151"/>
                  <a:pt x="0" y="42830"/>
                  <a:pt x="0" y="27282"/>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19" name="任意多边形: 形状 18"/>
          <p:cNvSpPr/>
          <p:nvPr userDrawn="1">
            <p:custDataLst>
              <p:tags r:id="rId10"/>
            </p:custDataLst>
          </p:nvPr>
        </p:nvSpPr>
        <p:spPr>
          <a:xfrm>
            <a:off x="1038225" y="4178300"/>
            <a:ext cx="46355" cy="46355"/>
          </a:xfrm>
          <a:custGeom>
            <a:avLst/>
            <a:gdLst>
              <a:gd name="connsiteX0" fmla="*/ 0 w 55151"/>
              <a:gd name="connsiteY0" fmla="*/ 27282 h 55151"/>
              <a:gd name="connsiteX1" fmla="*/ 27576 w 55151"/>
              <a:gd name="connsiteY1" fmla="*/ 0 h 55151"/>
              <a:gd name="connsiteX2" fmla="*/ 55151 w 55151"/>
              <a:gd name="connsiteY2" fmla="*/ 27282 h 55151"/>
              <a:gd name="connsiteX3" fmla="*/ 27576 w 55151"/>
              <a:gd name="connsiteY3" fmla="*/ 55151 h 55151"/>
              <a:gd name="connsiteX4" fmla="*/ 0 w 55151"/>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2"/>
                </a:moveTo>
                <a:cubicBezTo>
                  <a:pt x="0" y="12028"/>
                  <a:pt x="12028" y="0"/>
                  <a:pt x="27576" y="0"/>
                </a:cubicBezTo>
                <a:cubicBezTo>
                  <a:pt x="42830" y="0"/>
                  <a:pt x="55151" y="12028"/>
                  <a:pt x="55151" y="27282"/>
                </a:cubicBezTo>
                <a:cubicBezTo>
                  <a:pt x="55151" y="42830"/>
                  <a:pt x="42830" y="55151"/>
                  <a:pt x="27576" y="55151"/>
                </a:cubicBezTo>
                <a:cubicBezTo>
                  <a:pt x="12028" y="55151"/>
                  <a:pt x="0" y="42830"/>
                  <a:pt x="0" y="27282"/>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21" name="任意多边形: 形状 20"/>
          <p:cNvSpPr/>
          <p:nvPr userDrawn="1">
            <p:custDataLst>
              <p:tags r:id="rId11"/>
            </p:custDataLst>
          </p:nvPr>
        </p:nvSpPr>
        <p:spPr>
          <a:xfrm>
            <a:off x="1176655" y="4178300"/>
            <a:ext cx="46355" cy="46355"/>
          </a:xfrm>
          <a:custGeom>
            <a:avLst/>
            <a:gdLst>
              <a:gd name="connsiteX0" fmla="*/ 0 w 55151"/>
              <a:gd name="connsiteY0" fmla="*/ 27282 h 55151"/>
              <a:gd name="connsiteX1" fmla="*/ 27576 w 55151"/>
              <a:gd name="connsiteY1" fmla="*/ 0 h 55151"/>
              <a:gd name="connsiteX2" fmla="*/ 55151 w 55151"/>
              <a:gd name="connsiteY2" fmla="*/ 27282 h 55151"/>
              <a:gd name="connsiteX3" fmla="*/ 27576 w 55151"/>
              <a:gd name="connsiteY3" fmla="*/ 55151 h 55151"/>
              <a:gd name="connsiteX4" fmla="*/ 0 w 55151"/>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2"/>
                </a:moveTo>
                <a:cubicBezTo>
                  <a:pt x="0" y="12028"/>
                  <a:pt x="12028" y="0"/>
                  <a:pt x="27576" y="0"/>
                </a:cubicBezTo>
                <a:cubicBezTo>
                  <a:pt x="42830" y="0"/>
                  <a:pt x="55151" y="12028"/>
                  <a:pt x="55151" y="27282"/>
                </a:cubicBezTo>
                <a:cubicBezTo>
                  <a:pt x="55151" y="42830"/>
                  <a:pt x="42830" y="55151"/>
                  <a:pt x="27576" y="55151"/>
                </a:cubicBezTo>
                <a:cubicBezTo>
                  <a:pt x="12028" y="55151"/>
                  <a:pt x="0" y="42830"/>
                  <a:pt x="0" y="27282"/>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22" name="任意多边形: 形状 21"/>
          <p:cNvSpPr/>
          <p:nvPr userDrawn="1">
            <p:custDataLst>
              <p:tags r:id="rId12"/>
            </p:custDataLst>
          </p:nvPr>
        </p:nvSpPr>
        <p:spPr>
          <a:xfrm>
            <a:off x="1315085" y="4178300"/>
            <a:ext cx="46355" cy="46355"/>
          </a:xfrm>
          <a:custGeom>
            <a:avLst/>
            <a:gdLst>
              <a:gd name="connsiteX0" fmla="*/ 0 w 55151"/>
              <a:gd name="connsiteY0" fmla="*/ 27282 h 55151"/>
              <a:gd name="connsiteX1" fmla="*/ 27576 w 55151"/>
              <a:gd name="connsiteY1" fmla="*/ 0 h 55151"/>
              <a:gd name="connsiteX2" fmla="*/ 55151 w 55151"/>
              <a:gd name="connsiteY2" fmla="*/ 27282 h 55151"/>
              <a:gd name="connsiteX3" fmla="*/ 27576 w 55151"/>
              <a:gd name="connsiteY3" fmla="*/ 55151 h 55151"/>
              <a:gd name="connsiteX4" fmla="*/ 0 w 55151"/>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2"/>
                </a:moveTo>
                <a:cubicBezTo>
                  <a:pt x="0" y="12028"/>
                  <a:pt x="12028" y="0"/>
                  <a:pt x="27576" y="0"/>
                </a:cubicBezTo>
                <a:cubicBezTo>
                  <a:pt x="42830" y="0"/>
                  <a:pt x="55151" y="12028"/>
                  <a:pt x="55151" y="27282"/>
                </a:cubicBezTo>
                <a:cubicBezTo>
                  <a:pt x="55151" y="42830"/>
                  <a:pt x="42830" y="55151"/>
                  <a:pt x="27576" y="55151"/>
                </a:cubicBezTo>
                <a:cubicBezTo>
                  <a:pt x="12028" y="55151"/>
                  <a:pt x="0" y="42830"/>
                  <a:pt x="0" y="27282"/>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23" name="任意多边形: 形状 22"/>
          <p:cNvSpPr/>
          <p:nvPr userDrawn="1">
            <p:custDataLst>
              <p:tags r:id="rId13"/>
            </p:custDataLst>
          </p:nvPr>
        </p:nvSpPr>
        <p:spPr>
          <a:xfrm>
            <a:off x="1453515" y="4178300"/>
            <a:ext cx="46355" cy="46355"/>
          </a:xfrm>
          <a:custGeom>
            <a:avLst/>
            <a:gdLst>
              <a:gd name="connsiteX0" fmla="*/ 0 w 55151"/>
              <a:gd name="connsiteY0" fmla="*/ 27282 h 55151"/>
              <a:gd name="connsiteX1" fmla="*/ 27576 w 55151"/>
              <a:gd name="connsiteY1" fmla="*/ 0 h 55151"/>
              <a:gd name="connsiteX2" fmla="*/ 55151 w 55151"/>
              <a:gd name="connsiteY2" fmla="*/ 27282 h 55151"/>
              <a:gd name="connsiteX3" fmla="*/ 27576 w 55151"/>
              <a:gd name="connsiteY3" fmla="*/ 55151 h 55151"/>
              <a:gd name="connsiteX4" fmla="*/ 0 w 55151"/>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2"/>
                </a:moveTo>
                <a:cubicBezTo>
                  <a:pt x="0" y="12028"/>
                  <a:pt x="12028" y="0"/>
                  <a:pt x="27576" y="0"/>
                </a:cubicBezTo>
                <a:cubicBezTo>
                  <a:pt x="42830" y="0"/>
                  <a:pt x="55151" y="12028"/>
                  <a:pt x="55151" y="27282"/>
                </a:cubicBezTo>
                <a:cubicBezTo>
                  <a:pt x="55151" y="42830"/>
                  <a:pt x="42830" y="55151"/>
                  <a:pt x="27576" y="55151"/>
                </a:cubicBezTo>
                <a:cubicBezTo>
                  <a:pt x="12028" y="55151"/>
                  <a:pt x="0" y="42830"/>
                  <a:pt x="0" y="27282"/>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25" name="任意多边形: 形状 24"/>
          <p:cNvSpPr/>
          <p:nvPr userDrawn="1">
            <p:custDataLst>
              <p:tags r:id="rId14"/>
            </p:custDataLst>
          </p:nvPr>
        </p:nvSpPr>
        <p:spPr>
          <a:xfrm>
            <a:off x="762000" y="4445000"/>
            <a:ext cx="46355" cy="46355"/>
          </a:xfrm>
          <a:custGeom>
            <a:avLst/>
            <a:gdLst>
              <a:gd name="connsiteX0" fmla="*/ 0 w 55151"/>
              <a:gd name="connsiteY0" fmla="*/ 27282 h 55151"/>
              <a:gd name="connsiteX1" fmla="*/ 27576 w 55151"/>
              <a:gd name="connsiteY1" fmla="*/ 0 h 55151"/>
              <a:gd name="connsiteX2" fmla="*/ 55152 w 55151"/>
              <a:gd name="connsiteY2" fmla="*/ 27282 h 55151"/>
              <a:gd name="connsiteX3" fmla="*/ 27576 w 55151"/>
              <a:gd name="connsiteY3" fmla="*/ 55151 h 55151"/>
              <a:gd name="connsiteX4" fmla="*/ 0 w 55151"/>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2"/>
                </a:moveTo>
                <a:cubicBezTo>
                  <a:pt x="0" y="12028"/>
                  <a:pt x="12028" y="0"/>
                  <a:pt x="27576" y="0"/>
                </a:cubicBezTo>
                <a:cubicBezTo>
                  <a:pt x="42830" y="0"/>
                  <a:pt x="55152" y="12028"/>
                  <a:pt x="55152" y="27282"/>
                </a:cubicBezTo>
                <a:cubicBezTo>
                  <a:pt x="55152" y="42830"/>
                  <a:pt x="42830" y="55151"/>
                  <a:pt x="27576" y="55151"/>
                </a:cubicBezTo>
                <a:cubicBezTo>
                  <a:pt x="12028" y="55151"/>
                  <a:pt x="0" y="42830"/>
                  <a:pt x="0" y="27282"/>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26" name="任意多边形: 形状 25"/>
          <p:cNvSpPr/>
          <p:nvPr userDrawn="1">
            <p:custDataLst>
              <p:tags r:id="rId15"/>
            </p:custDataLst>
          </p:nvPr>
        </p:nvSpPr>
        <p:spPr>
          <a:xfrm>
            <a:off x="900430" y="4445000"/>
            <a:ext cx="46355" cy="46355"/>
          </a:xfrm>
          <a:custGeom>
            <a:avLst/>
            <a:gdLst>
              <a:gd name="connsiteX0" fmla="*/ 0 w 55151"/>
              <a:gd name="connsiteY0" fmla="*/ 27282 h 55151"/>
              <a:gd name="connsiteX1" fmla="*/ 27576 w 55151"/>
              <a:gd name="connsiteY1" fmla="*/ 0 h 55151"/>
              <a:gd name="connsiteX2" fmla="*/ 55152 w 55151"/>
              <a:gd name="connsiteY2" fmla="*/ 27282 h 55151"/>
              <a:gd name="connsiteX3" fmla="*/ 27576 w 55151"/>
              <a:gd name="connsiteY3" fmla="*/ 55151 h 55151"/>
              <a:gd name="connsiteX4" fmla="*/ 0 w 55151"/>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2"/>
                </a:moveTo>
                <a:cubicBezTo>
                  <a:pt x="0" y="12028"/>
                  <a:pt x="12028" y="0"/>
                  <a:pt x="27576" y="0"/>
                </a:cubicBezTo>
                <a:cubicBezTo>
                  <a:pt x="42830" y="0"/>
                  <a:pt x="55152" y="12028"/>
                  <a:pt x="55152" y="27282"/>
                </a:cubicBezTo>
                <a:cubicBezTo>
                  <a:pt x="55152" y="42830"/>
                  <a:pt x="42830" y="55151"/>
                  <a:pt x="27576" y="55151"/>
                </a:cubicBezTo>
                <a:cubicBezTo>
                  <a:pt x="12028" y="55151"/>
                  <a:pt x="0" y="42830"/>
                  <a:pt x="0" y="27282"/>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27" name="任意多边形: 形状 26"/>
          <p:cNvSpPr/>
          <p:nvPr userDrawn="1">
            <p:custDataLst>
              <p:tags r:id="rId16"/>
            </p:custDataLst>
          </p:nvPr>
        </p:nvSpPr>
        <p:spPr>
          <a:xfrm>
            <a:off x="1038225" y="4445000"/>
            <a:ext cx="46355" cy="46355"/>
          </a:xfrm>
          <a:custGeom>
            <a:avLst/>
            <a:gdLst>
              <a:gd name="connsiteX0" fmla="*/ 0 w 55151"/>
              <a:gd name="connsiteY0" fmla="*/ 27282 h 55151"/>
              <a:gd name="connsiteX1" fmla="*/ 27576 w 55151"/>
              <a:gd name="connsiteY1" fmla="*/ 0 h 55151"/>
              <a:gd name="connsiteX2" fmla="*/ 55151 w 55151"/>
              <a:gd name="connsiteY2" fmla="*/ 27282 h 55151"/>
              <a:gd name="connsiteX3" fmla="*/ 27576 w 55151"/>
              <a:gd name="connsiteY3" fmla="*/ 55151 h 55151"/>
              <a:gd name="connsiteX4" fmla="*/ 0 w 55151"/>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2"/>
                </a:moveTo>
                <a:cubicBezTo>
                  <a:pt x="0" y="12028"/>
                  <a:pt x="12028" y="0"/>
                  <a:pt x="27576" y="0"/>
                </a:cubicBezTo>
                <a:cubicBezTo>
                  <a:pt x="42830" y="0"/>
                  <a:pt x="55151" y="12028"/>
                  <a:pt x="55151" y="27282"/>
                </a:cubicBezTo>
                <a:cubicBezTo>
                  <a:pt x="55151" y="42830"/>
                  <a:pt x="42830" y="55151"/>
                  <a:pt x="27576" y="55151"/>
                </a:cubicBezTo>
                <a:cubicBezTo>
                  <a:pt x="12028" y="55151"/>
                  <a:pt x="0" y="42830"/>
                  <a:pt x="0" y="27282"/>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28" name="任意多边形: 形状 27"/>
          <p:cNvSpPr/>
          <p:nvPr userDrawn="1">
            <p:custDataLst>
              <p:tags r:id="rId17"/>
            </p:custDataLst>
          </p:nvPr>
        </p:nvSpPr>
        <p:spPr>
          <a:xfrm>
            <a:off x="1176655" y="4445000"/>
            <a:ext cx="46355" cy="46355"/>
          </a:xfrm>
          <a:custGeom>
            <a:avLst/>
            <a:gdLst>
              <a:gd name="connsiteX0" fmla="*/ 0 w 55151"/>
              <a:gd name="connsiteY0" fmla="*/ 27282 h 55151"/>
              <a:gd name="connsiteX1" fmla="*/ 27576 w 55151"/>
              <a:gd name="connsiteY1" fmla="*/ 0 h 55151"/>
              <a:gd name="connsiteX2" fmla="*/ 55151 w 55151"/>
              <a:gd name="connsiteY2" fmla="*/ 27282 h 55151"/>
              <a:gd name="connsiteX3" fmla="*/ 27576 w 55151"/>
              <a:gd name="connsiteY3" fmla="*/ 55151 h 55151"/>
              <a:gd name="connsiteX4" fmla="*/ 0 w 55151"/>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2"/>
                </a:moveTo>
                <a:cubicBezTo>
                  <a:pt x="0" y="12028"/>
                  <a:pt x="12028" y="0"/>
                  <a:pt x="27576" y="0"/>
                </a:cubicBezTo>
                <a:cubicBezTo>
                  <a:pt x="42830" y="0"/>
                  <a:pt x="55151" y="12028"/>
                  <a:pt x="55151" y="27282"/>
                </a:cubicBezTo>
                <a:cubicBezTo>
                  <a:pt x="55151" y="42830"/>
                  <a:pt x="42830" y="55151"/>
                  <a:pt x="27576" y="55151"/>
                </a:cubicBezTo>
                <a:cubicBezTo>
                  <a:pt x="12028" y="55151"/>
                  <a:pt x="0" y="42830"/>
                  <a:pt x="0" y="27282"/>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29" name="任意多边形: 形状 28"/>
          <p:cNvSpPr/>
          <p:nvPr userDrawn="1">
            <p:custDataLst>
              <p:tags r:id="rId18"/>
            </p:custDataLst>
          </p:nvPr>
        </p:nvSpPr>
        <p:spPr>
          <a:xfrm>
            <a:off x="1315085" y="4445000"/>
            <a:ext cx="46355" cy="46355"/>
          </a:xfrm>
          <a:custGeom>
            <a:avLst/>
            <a:gdLst>
              <a:gd name="connsiteX0" fmla="*/ 0 w 55151"/>
              <a:gd name="connsiteY0" fmla="*/ 27282 h 55151"/>
              <a:gd name="connsiteX1" fmla="*/ 27576 w 55151"/>
              <a:gd name="connsiteY1" fmla="*/ 0 h 55151"/>
              <a:gd name="connsiteX2" fmla="*/ 55151 w 55151"/>
              <a:gd name="connsiteY2" fmla="*/ 27282 h 55151"/>
              <a:gd name="connsiteX3" fmla="*/ 27576 w 55151"/>
              <a:gd name="connsiteY3" fmla="*/ 55151 h 55151"/>
              <a:gd name="connsiteX4" fmla="*/ 0 w 55151"/>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2"/>
                </a:moveTo>
                <a:cubicBezTo>
                  <a:pt x="0" y="12028"/>
                  <a:pt x="12028" y="0"/>
                  <a:pt x="27576" y="0"/>
                </a:cubicBezTo>
                <a:cubicBezTo>
                  <a:pt x="42830" y="0"/>
                  <a:pt x="55151" y="12028"/>
                  <a:pt x="55151" y="27282"/>
                </a:cubicBezTo>
                <a:cubicBezTo>
                  <a:pt x="55151" y="42830"/>
                  <a:pt x="42830" y="55151"/>
                  <a:pt x="27576" y="55151"/>
                </a:cubicBezTo>
                <a:cubicBezTo>
                  <a:pt x="12028" y="55151"/>
                  <a:pt x="0" y="42830"/>
                  <a:pt x="0" y="27282"/>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30" name="任意多边形: 形状 29"/>
          <p:cNvSpPr/>
          <p:nvPr userDrawn="1">
            <p:custDataLst>
              <p:tags r:id="rId19"/>
            </p:custDataLst>
          </p:nvPr>
        </p:nvSpPr>
        <p:spPr>
          <a:xfrm>
            <a:off x="1453515" y="4445000"/>
            <a:ext cx="46355" cy="46355"/>
          </a:xfrm>
          <a:custGeom>
            <a:avLst/>
            <a:gdLst>
              <a:gd name="connsiteX0" fmla="*/ 0 w 55151"/>
              <a:gd name="connsiteY0" fmla="*/ 27282 h 55151"/>
              <a:gd name="connsiteX1" fmla="*/ 27576 w 55151"/>
              <a:gd name="connsiteY1" fmla="*/ 0 h 55151"/>
              <a:gd name="connsiteX2" fmla="*/ 55151 w 55151"/>
              <a:gd name="connsiteY2" fmla="*/ 27282 h 55151"/>
              <a:gd name="connsiteX3" fmla="*/ 27576 w 55151"/>
              <a:gd name="connsiteY3" fmla="*/ 55151 h 55151"/>
              <a:gd name="connsiteX4" fmla="*/ 0 w 55151"/>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2"/>
                </a:moveTo>
                <a:cubicBezTo>
                  <a:pt x="0" y="12028"/>
                  <a:pt x="12028" y="0"/>
                  <a:pt x="27576" y="0"/>
                </a:cubicBezTo>
                <a:cubicBezTo>
                  <a:pt x="42830" y="0"/>
                  <a:pt x="55151" y="12028"/>
                  <a:pt x="55151" y="27282"/>
                </a:cubicBezTo>
                <a:cubicBezTo>
                  <a:pt x="55151" y="42830"/>
                  <a:pt x="42830" y="55151"/>
                  <a:pt x="27576" y="55151"/>
                </a:cubicBezTo>
                <a:cubicBezTo>
                  <a:pt x="12028" y="55151"/>
                  <a:pt x="0" y="42830"/>
                  <a:pt x="0" y="27282"/>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31" name="任意多边形: 形状 30"/>
          <p:cNvSpPr/>
          <p:nvPr userDrawn="1">
            <p:custDataLst>
              <p:tags r:id="rId20"/>
            </p:custDataLst>
          </p:nvPr>
        </p:nvSpPr>
        <p:spPr>
          <a:xfrm>
            <a:off x="762000" y="4711065"/>
            <a:ext cx="46355" cy="46355"/>
          </a:xfrm>
          <a:custGeom>
            <a:avLst/>
            <a:gdLst>
              <a:gd name="connsiteX0" fmla="*/ 0 w 55151"/>
              <a:gd name="connsiteY0" fmla="*/ 27283 h 55151"/>
              <a:gd name="connsiteX1" fmla="*/ 27576 w 55151"/>
              <a:gd name="connsiteY1" fmla="*/ 0 h 55151"/>
              <a:gd name="connsiteX2" fmla="*/ 55152 w 55151"/>
              <a:gd name="connsiteY2" fmla="*/ 27283 h 55151"/>
              <a:gd name="connsiteX3" fmla="*/ 27576 w 55151"/>
              <a:gd name="connsiteY3" fmla="*/ 55152 h 55151"/>
              <a:gd name="connsiteX4" fmla="*/ 0 w 55151"/>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3"/>
                </a:moveTo>
                <a:cubicBezTo>
                  <a:pt x="0" y="12028"/>
                  <a:pt x="12028" y="0"/>
                  <a:pt x="27576" y="0"/>
                </a:cubicBezTo>
                <a:cubicBezTo>
                  <a:pt x="42830" y="0"/>
                  <a:pt x="55152" y="12028"/>
                  <a:pt x="55152" y="27283"/>
                </a:cubicBezTo>
                <a:cubicBezTo>
                  <a:pt x="55152" y="42831"/>
                  <a:pt x="42830" y="55152"/>
                  <a:pt x="27576" y="55152"/>
                </a:cubicBezTo>
                <a:cubicBezTo>
                  <a:pt x="12028" y="55152"/>
                  <a:pt x="0" y="42831"/>
                  <a:pt x="0" y="27283"/>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32" name="任意多边形: 形状 31"/>
          <p:cNvSpPr/>
          <p:nvPr userDrawn="1">
            <p:custDataLst>
              <p:tags r:id="rId21"/>
            </p:custDataLst>
          </p:nvPr>
        </p:nvSpPr>
        <p:spPr>
          <a:xfrm>
            <a:off x="900430" y="4711065"/>
            <a:ext cx="46355" cy="46355"/>
          </a:xfrm>
          <a:custGeom>
            <a:avLst/>
            <a:gdLst>
              <a:gd name="connsiteX0" fmla="*/ 0 w 55151"/>
              <a:gd name="connsiteY0" fmla="*/ 27283 h 55151"/>
              <a:gd name="connsiteX1" fmla="*/ 27576 w 55151"/>
              <a:gd name="connsiteY1" fmla="*/ 0 h 55151"/>
              <a:gd name="connsiteX2" fmla="*/ 55152 w 55151"/>
              <a:gd name="connsiteY2" fmla="*/ 27283 h 55151"/>
              <a:gd name="connsiteX3" fmla="*/ 27576 w 55151"/>
              <a:gd name="connsiteY3" fmla="*/ 55152 h 55151"/>
              <a:gd name="connsiteX4" fmla="*/ 0 w 55151"/>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3"/>
                </a:moveTo>
                <a:cubicBezTo>
                  <a:pt x="0" y="12028"/>
                  <a:pt x="12028" y="0"/>
                  <a:pt x="27576" y="0"/>
                </a:cubicBezTo>
                <a:cubicBezTo>
                  <a:pt x="42830" y="0"/>
                  <a:pt x="55152" y="12028"/>
                  <a:pt x="55152" y="27283"/>
                </a:cubicBezTo>
                <a:cubicBezTo>
                  <a:pt x="55152" y="42831"/>
                  <a:pt x="42830" y="55152"/>
                  <a:pt x="27576" y="55152"/>
                </a:cubicBezTo>
                <a:cubicBezTo>
                  <a:pt x="12028" y="55152"/>
                  <a:pt x="0" y="42831"/>
                  <a:pt x="0" y="27283"/>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33" name="任意多边形: 形状 32"/>
          <p:cNvSpPr/>
          <p:nvPr userDrawn="1">
            <p:custDataLst>
              <p:tags r:id="rId22"/>
            </p:custDataLst>
          </p:nvPr>
        </p:nvSpPr>
        <p:spPr>
          <a:xfrm>
            <a:off x="1038225" y="4711065"/>
            <a:ext cx="46355" cy="46355"/>
          </a:xfrm>
          <a:custGeom>
            <a:avLst/>
            <a:gdLst>
              <a:gd name="connsiteX0" fmla="*/ 0 w 55151"/>
              <a:gd name="connsiteY0" fmla="*/ 27283 h 55151"/>
              <a:gd name="connsiteX1" fmla="*/ 27576 w 55151"/>
              <a:gd name="connsiteY1" fmla="*/ 0 h 55151"/>
              <a:gd name="connsiteX2" fmla="*/ 55151 w 55151"/>
              <a:gd name="connsiteY2" fmla="*/ 27283 h 55151"/>
              <a:gd name="connsiteX3" fmla="*/ 27576 w 55151"/>
              <a:gd name="connsiteY3" fmla="*/ 55152 h 55151"/>
              <a:gd name="connsiteX4" fmla="*/ 0 w 55151"/>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3"/>
                </a:moveTo>
                <a:cubicBezTo>
                  <a:pt x="0" y="12028"/>
                  <a:pt x="12028" y="0"/>
                  <a:pt x="27576" y="0"/>
                </a:cubicBezTo>
                <a:cubicBezTo>
                  <a:pt x="42830" y="0"/>
                  <a:pt x="55151" y="12028"/>
                  <a:pt x="55151" y="27283"/>
                </a:cubicBezTo>
                <a:cubicBezTo>
                  <a:pt x="55151" y="42831"/>
                  <a:pt x="42830" y="55152"/>
                  <a:pt x="27576" y="55152"/>
                </a:cubicBezTo>
                <a:cubicBezTo>
                  <a:pt x="12028" y="55152"/>
                  <a:pt x="0" y="42831"/>
                  <a:pt x="0" y="27283"/>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34" name="任意多边形: 形状 33"/>
          <p:cNvSpPr/>
          <p:nvPr userDrawn="1">
            <p:custDataLst>
              <p:tags r:id="rId23"/>
            </p:custDataLst>
          </p:nvPr>
        </p:nvSpPr>
        <p:spPr>
          <a:xfrm>
            <a:off x="1176655" y="4711065"/>
            <a:ext cx="46355" cy="46355"/>
          </a:xfrm>
          <a:custGeom>
            <a:avLst/>
            <a:gdLst>
              <a:gd name="connsiteX0" fmla="*/ 0 w 55151"/>
              <a:gd name="connsiteY0" fmla="*/ 27283 h 55151"/>
              <a:gd name="connsiteX1" fmla="*/ 27576 w 55151"/>
              <a:gd name="connsiteY1" fmla="*/ 0 h 55151"/>
              <a:gd name="connsiteX2" fmla="*/ 55151 w 55151"/>
              <a:gd name="connsiteY2" fmla="*/ 27283 h 55151"/>
              <a:gd name="connsiteX3" fmla="*/ 27576 w 55151"/>
              <a:gd name="connsiteY3" fmla="*/ 55152 h 55151"/>
              <a:gd name="connsiteX4" fmla="*/ 0 w 55151"/>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3"/>
                </a:moveTo>
                <a:cubicBezTo>
                  <a:pt x="0" y="12028"/>
                  <a:pt x="12028" y="0"/>
                  <a:pt x="27576" y="0"/>
                </a:cubicBezTo>
                <a:cubicBezTo>
                  <a:pt x="42830" y="0"/>
                  <a:pt x="55151" y="12028"/>
                  <a:pt x="55151" y="27283"/>
                </a:cubicBezTo>
                <a:cubicBezTo>
                  <a:pt x="55151" y="42831"/>
                  <a:pt x="42830" y="55152"/>
                  <a:pt x="27576" y="55152"/>
                </a:cubicBezTo>
                <a:cubicBezTo>
                  <a:pt x="12028" y="55152"/>
                  <a:pt x="0" y="42831"/>
                  <a:pt x="0" y="27283"/>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35" name="任意多边形: 形状 34"/>
          <p:cNvSpPr/>
          <p:nvPr userDrawn="1">
            <p:custDataLst>
              <p:tags r:id="rId24"/>
            </p:custDataLst>
          </p:nvPr>
        </p:nvSpPr>
        <p:spPr>
          <a:xfrm>
            <a:off x="1315085" y="4711065"/>
            <a:ext cx="46355" cy="46355"/>
          </a:xfrm>
          <a:custGeom>
            <a:avLst/>
            <a:gdLst>
              <a:gd name="connsiteX0" fmla="*/ 0 w 55151"/>
              <a:gd name="connsiteY0" fmla="*/ 27283 h 55151"/>
              <a:gd name="connsiteX1" fmla="*/ 27576 w 55151"/>
              <a:gd name="connsiteY1" fmla="*/ 0 h 55151"/>
              <a:gd name="connsiteX2" fmla="*/ 55151 w 55151"/>
              <a:gd name="connsiteY2" fmla="*/ 27283 h 55151"/>
              <a:gd name="connsiteX3" fmla="*/ 27576 w 55151"/>
              <a:gd name="connsiteY3" fmla="*/ 55152 h 55151"/>
              <a:gd name="connsiteX4" fmla="*/ 0 w 55151"/>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3"/>
                </a:moveTo>
                <a:cubicBezTo>
                  <a:pt x="0" y="12028"/>
                  <a:pt x="12028" y="0"/>
                  <a:pt x="27576" y="0"/>
                </a:cubicBezTo>
                <a:cubicBezTo>
                  <a:pt x="42830" y="0"/>
                  <a:pt x="55151" y="12028"/>
                  <a:pt x="55151" y="27283"/>
                </a:cubicBezTo>
                <a:cubicBezTo>
                  <a:pt x="55151" y="42831"/>
                  <a:pt x="42830" y="55152"/>
                  <a:pt x="27576" y="55152"/>
                </a:cubicBezTo>
                <a:cubicBezTo>
                  <a:pt x="12028" y="55152"/>
                  <a:pt x="0" y="42831"/>
                  <a:pt x="0" y="27283"/>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36" name="任意多边形: 形状 35"/>
          <p:cNvSpPr/>
          <p:nvPr userDrawn="1">
            <p:custDataLst>
              <p:tags r:id="rId25"/>
            </p:custDataLst>
          </p:nvPr>
        </p:nvSpPr>
        <p:spPr>
          <a:xfrm>
            <a:off x="1453515" y="4711065"/>
            <a:ext cx="46355" cy="46355"/>
          </a:xfrm>
          <a:custGeom>
            <a:avLst/>
            <a:gdLst>
              <a:gd name="connsiteX0" fmla="*/ 0 w 55151"/>
              <a:gd name="connsiteY0" fmla="*/ 27283 h 55151"/>
              <a:gd name="connsiteX1" fmla="*/ 27576 w 55151"/>
              <a:gd name="connsiteY1" fmla="*/ 0 h 55151"/>
              <a:gd name="connsiteX2" fmla="*/ 55151 w 55151"/>
              <a:gd name="connsiteY2" fmla="*/ 27283 h 55151"/>
              <a:gd name="connsiteX3" fmla="*/ 27576 w 55151"/>
              <a:gd name="connsiteY3" fmla="*/ 55152 h 55151"/>
              <a:gd name="connsiteX4" fmla="*/ 0 w 55151"/>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3"/>
                </a:moveTo>
                <a:cubicBezTo>
                  <a:pt x="0" y="12028"/>
                  <a:pt x="12028" y="0"/>
                  <a:pt x="27576" y="0"/>
                </a:cubicBezTo>
                <a:cubicBezTo>
                  <a:pt x="42830" y="0"/>
                  <a:pt x="55151" y="12028"/>
                  <a:pt x="55151" y="27283"/>
                </a:cubicBezTo>
                <a:cubicBezTo>
                  <a:pt x="55151" y="42831"/>
                  <a:pt x="42830" y="55152"/>
                  <a:pt x="27576" y="55152"/>
                </a:cubicBezTo>
                <a:cubicBezTo>
                  <a:pt x="12028" y="55152"/>
                  <a:pt x="0" y="42831"/>
                  <a:pt x="0" y="27283"/>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37" name="任意多边形: 形状 36"/>
          <p:cNvSpPr/>
          <p:nvPr userDrawn="1">
            <p:custDataLst>
              <p:tags r:id="rId26"/>
            </p:custDataLst>
          </p:nvPr>
        </p:nvSpPr>
        <p:spPr>
          <a:xfrm>
            <a:off x="762000" y="4977765"/>
            <a:ext cx="46355" cy="46355"/>
          </a:xfrm>
          <a:custGeom>
            <a:avLst/>
            <a:gdLst>
              <a:gd name="connsiteX0" fmla="*/ 0 w 55151"/>
              <a:gd name="connsiteY0" fmla="*/ 27283 h 55151"/>
              <a:gd name="connsiteX1" fmla="*/ 27576 w 55151"/>
              <a:gd name="connsiteY1" fmla="*/ 0 h 55151"/>
              <a:gd name="connsiteX2" fmla="*/ 55152 w 55151"/>
              <a:gd name="connsiteY2" fmla="*/ 27283 h 55151"/>
              <a:gd name="connsiteX3" fmla="*/ 27576 w 55151"/>
              <a:gd name="connsiteY3" fmla="*/ 55152 h 55151"/>
              <a:gd name="connsiteX4" fmla="*/ 0 w 55151"/>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3"/>
                </a:moveTo>
                <a:cubicBezTo>
                  <a:pt x="0" y="12028"/>
                  <a:pt x="12028" y="0"/>
                  <a:pt x="27576" y="0"/>
                </a:cubicBezTo>
                <a:cubicBezTo>
                  <a:pt x="42830" y="0"/>
                  <a:pt x="55152" y="12028"/>
                  <a:pt x="55152" y="27283"/>
                </a:cubicBezTo>
                <a:cubicBezTo>
                  <a:pt x="55152" y="42830"/>
                  <a:pt x="42830" y="55152"/>
                  <a:pt x="27576" y="55152"/>
                </a:cubicBezTo>
                <a:cubicBezTo>
                  <a:pt x="12028" y="55152"/>
                  <a:pt x="0" y="42830"/>
                  <a:pt x="0" y="27283"/>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38" name="任意多边形: 形状 37"/>
          <p:cNvSpPr/>
          <p:nvPr userDrawn="1">
            <p:custDataLst>
              <p:tags r:id="rId27"/>
            </p:custDataLst>
          </p:nvPr>
        </p:nvSpPr>
        <p:spPr>
          <a:xfrm>
            <a:off x="900430" y="4977765"/>
            <a:ext cx="46355" cy="46355"/>
          </a:xfrm>
          <a:custGeom>
            <a:avLst/>
            <a:gdLst>
              <a:gd name="connsiteX0" fmla="*/ 0 w 55151"/>
              <a:gd name="connsiteY0" fmla="*/ 27283 h 55151"/>
              <a:gd name="connsiteX1" fmla="*/ 27576 w 55151"/>
              <a:gd name="connsiteY1" fmla="*/ 0 h 55151"/>
              <a:gd name="connsiteX2" fmla="*/ 55152 w 55151"/>
              <a:gd name="connsiteY2" fmla="*/ 27283 h 55151"/>
              <a:gd name="connsiteX3" fmla="*/ 27576 w 55151"/>
              <a:gd name="connsiteY3" fmla="*/ 55152 h 55151"/>
              <a:gd name="connsiteX4" fmla="*/ 0 w 55151"/>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3"/>
                </a:moveTo>
                <a:cubicBezTo>
                  <a:pt x="0" y="12028"/>
                  <a:pt x="12028" y="0"/>
                  <a:pt x="27576" y="0"/>
                </a:cubicBezTo>
                <a:cubicBezTo>
                  <a:pt x="42830" y="0"/>
                  <a:pt x="55152" y="12028"/>
                  <a:pt x="55152" y="27283"/>
                </a:cubicBezTo>
                <a:cubicBezTo>
                  <a:pt x="55152" y="42830"/>
                  <a:pt x="42830" y="55152"/>
                  <a:pt x="27576" y="55152"/>
                </a:cubicBezTo>
                <a:cubicBezTo>
                  <a:pt x="12028" y="55152"/>
                  <a:pt x="0" y="42830"/>
                  <a:pt x="0" y="27283"/>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39" name="任意多边形: 形状 38"/>
          <p:cNvSpPr/>
          <p:nvPr userDrawn="1">
            <p:custDataLst>
              <p:tags r:id="rId28"/>
            </p:custDataLst>
          </p:nvPr>
        </p:nvSpPr>
        <p:spPr>
          <a:xfrm>
            <a:off x="1038225" y="4977765"/>
            <a:ext cx="46355" cy="46355"/>
          </a:xfrm>
          <a:custGeom>
            <a:avLst/>
            <a:gdLst>
              <a:gd name="connsiteX0" fmla="*/ 0 w 55151"/>
              <a:gd name="connsiteY0" fmla="*/ 27283 h 55151"/>
              <a:gd name="connsiteX1" fmla="*/ 27576 w 55151"/>
              <a:gd name="connsiteY1" fmla="*/ 0 h 55151"/>
              <a:gd name="connsiteX2" fmla="*/ 55151 w 55151"/>
              <a:gd name="connsiteY2" fmla="*/ 27283 h 55151"/>
              <a:gd name="connsiteX3" fmla="*/ 27576 w 55151"/>
              <a:gd name="connsiteY3" fmla="*/ 55152 h 55151"/>
              <a:gd name="connsiteX4" fmla="*/ 0 w 55151"/>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3"/>
                </a:moveTo>
                <a:cubicBezTo>
                  <a:pt x="0" y="12028"/>
                  <a:pt x="12028" y="0"/>
                  <a:pt x="27576" y="0"/>
                </a:cubicBezTo>
                <a:cubicBezTo>
                  <a:pt x="42830" y="0"/>
                  <a:pt x="55151" y="12028"/>
                  <a:pt x="55151" y="27283"/>
                </a:cubicBezTo>
                <a:cubicBezTo>
                  <a:pt x="55151" y="42830"/>
                  <a:pt x="42830" y="55152"/>
                  <a:pt x="27576" y="55152"/>
                </a:cubicBezTo>
                <a:cubicBezTo>
                  <a:pt x="12028" y="55152"/>
                  <a:pt x="0" y="42830"/>
                  <a:pt x="0" y="27283"/>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40" name="任意多边形: 形状 39"/>
          <p:cNvSpPr/>
          <p:nvPr userDrawn="1">
            <p:custDataLst>
              <p:tags r:id="rId29"/>
            </p:custDataLst>
          </p:nvPr>
        </p:nvSpPr>
        <p:spPr>
          <a:xfrm>
            <a:off x="1176655" y="4977765"/>
            <a:ext cx="46355" cy="46355"/>
          </a:xfrm>
          <a:custGeom>
            <a:avLst/>
            <a:gdLst>
              <a:gd name="connsiteX0" fmla="*/ 0 w 55151"/>
              <a:gd name="connsiteY0" fmla="*/ 27283 h 55151"/>
              <a:gd name="connsiteX1" fmla="*/ 27576 w 55151"/>
              <a:gd name="connsiteY1" fmla="*/ 0 h 55151"/>
              <a:gd name="connsiteX2" fmla="*/ 55151 w 55151"/>
              <a:gd name="connsiteY2" fmla="*/ 27283 h 55151"/>
              <a:gd name="connsiteX3" fmla="*/ 27576 w 55151"/>
              <a:gd name="connsiteY3" fmla="*/ 55152 h 55151"/>
              <a:gd name="connsiteX4" fmla="*/ 0 w 55151"/>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3"/>
                </a:moveTo>
                <a:cubicBezTo>
                  <a:pt x="0" y="12028"/>
                  <a:pt x="12028" y="0"/>
                  <a:pt x="27576" y="0"/>
                </a:cubicBezTo>
                <a:cubicBezTo>
                  <a:pt x="42830" y="0"/>
                  <a:pt x="55151" y="12028"/>
                  <a:pt x="55151" y="27283"/>
                </a:cubicBezTo>
                <a:cubicBezTo>
                  <a:pt x="55151" y="42830"/>
                  <a:pt x="42830" y="55152"/>
                  <a:pt x="27576" y="55152"/>
                </a:cubicBezTo>
                <a:cubicBezTo>
                  <a:pt x="12028" y="55152"/>
                  <a:pt x="0" y="42830"/>
                  <a:pt x="0" y="27283"/>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41" name="任意多边形: 形状 40"/>
          <p:cNvSpPr/>
          <p:nvPr userDrawn="1">
            <p:custDataLst>
              <p:tags r:id="rId30"/>
            </p:custDataLst>
          </p:nvPr>
        </p:nvSpPr>
        <p:spPr>
          <a:xfrm>
            <a:off x="1315085" y="4977765"/>
            <a:ext cx="46355" cy="46355"/>
          </a:xfrm>
          <a:custGeom>
            <a:avLst/>
            <a:gdLst>
              <a:gd name="connsiteX0" fmla="*/ 0 w 55151"/>
              <a:gd name="connsiteY0" fmla="*/ 27283 h 55151"/>
              <a:gd name="connsiteX1" fmla="*/ 27576 w 55151"/>
              <a:gd name="connsiteY1" fmla="*/ 0 h 55151"/>
              <a:gd name="connsiteX2" fmla="*/ 55151 w 55151"/>
              <a:gd name="connsiteY2" fmla="*/ 27283 h 55151"/>
              <a:gd name="connsiteX3" fmla="*/ 27576 w 55151"/>
              <a:gd name="connsiteY3" fmla="*/ 55152 h 55151"/>
              <a:gd name="connsiteX4" fmla="*/ 0 w 55151"/>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3"/>
                </a:moveTo>
                <a:cubicBezTo>
                  <a:pt x="0" y="12028"/>
                  <a:pt x="12028" y="0"/>
                  <a:pt x="27576" y="0"/>
                </a:cubicBezTo>
                <a:cubicBezTo>
                  <a:pt x="42830" y="0"/>
                  <a:pt x="55151" y="12028"/>
                  <a:pt x="55151" y="27283"/>
                </a:cubicBezTo>
                <a:cubicBezTo>
                  <a:pt x="55151" y="42830"/>
                  <a:pt x="42830" y="55152"/>
                  <a:pt x="27576" y="55152"/>
                </a:cubicBezTo>
                <a:cubicBezTo>
                  <a:pt x="12028" y="55152"/>
                  <a:pt x="0" y="42830"/>
                  <a:pt x="0" y="27283"/>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42" name="任意多边形: 形状 41"/>
          <p:cNvSpPr/>
          <p:nvPr userDrawn="1">
            <p:custDataLst>
              <p:tags r:id="rId31"/>
            </p:custDataLst>
          </p:nvPr>
        </p:nvSpPr>
        <p:spPr>
          <a:xfrm>
            <a:off x="1453515" y="4977765"/>
            <a:ext cx="46355" cy="46355"/>
          </a:xfrm>
          <a:custGeom>
            <a:avLst/>
            <a:gdLst>
              <a:gd name="connsiteX0" fmla="*/ 0 w 55151"/>
              <a:gd name="connsiteY0" fmla="*/ 27283 h 55151"/>
              <a:gd name="connsiteX1" fmla="*/ 27576 w 55151"/>
              <a:gd name="connsiteY1" fmla="*/ 0 h 55151"/>
              <a:gd name="connsiteX2" fmla="*/ 55151 w 55151"/>
              <a:gd name="connsiteY2" fmla="*/ 27283 h 55151"/>
              <a:gd name="connsiteX3" fmla="*/ 27576 w 55151"/>
              <a:gd name="connsiteY3" fmla="*/ 55152 h 55151"/>
              <a:gd name="connsiteX4" fmla="*/ 0 w 55151"/>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3"/>
                </a:moveTo>
                <a:cubicBezTo>
                  <a:pt x="0" y="12028"/>
                  <a:pt x="12028" y="0"/>
                  <a:pt x="27576" y="0"/>
                </a:cubicBezTo>
                <a:cubicBezTo>
                  <a:pt x="42830" y="0"/>
                  <a:pt x="55151" y="12028"/>
                  <a:pt x="55151" y="27283"/>
                </a:cubicBezTo>
                <a:cubicBezTo>
                  <a:pt x="55151" y="42830"/>
                  <a:pt x="42830" y="55152"/>
                  <a:pt x="27576" y="55152"/>
                </a:cubicBezTo>
                <a:cubicBezTo>
                  <a:pt x="12028" y="55152"/>
                  <a:pt x="0" y="42830"/>
                  <a:pt x="0" y="27283"/>
                </a:cubicBezTo>
                <a:close/>
              </a:path>
            </a:pathLst>
          </a:custGeom>
          <a:solidFill>
            <a:schemeClr val="accent6"/>
          </a:solidFill>
          <a:ln w="2934" cap="flat">
            <a:noFill/>
            <a:prstDash val="solid"/>
            <a:miter/>
          </a:ln>
        </p:spPr>
        <p:txBody>
          <a:bodyPr rtlCol="0" anchor="ctr"/>
          <a:lstStyle/>
          <a:p>
            <a:endParaRPr lang="zh-CN" altLang="en-US">
              <a:noFill/>
            </a:endParaRPr>
          </a:p>
        </p:txBody>
      </p:sp>
      <p:cxnSp>
        <p:nvCxnSpPr>
          <p:cNvPr id="43" name="直接连接符 42"/>
          <p:cNvCxnSpPr/>
          <p:nvPr userDrawn="1">
            <p:custDataLst>
              <p:tags r:id="rId32"/>
            </p:custDataLst>
          </p:nvPr>
        </p:nvCxnSpPr>
        <p:spPr>
          <a:xfrm>
            <a:off x="2184400" y="838200"/>
            <a:ext cx="9563100" cy="0"/>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44" name="任意多边形: 形状 43"/>
          <p:cNvSpPr/>
          <p:nvPr userDrawn="1">
            <p:custDataLst>
              <p:tags r:id="rId33"/>
            </p:custDataLst>
          </p:nvPr>
        </p:nvSpPr>
        <p:spPr>
          <a:xfrm>
            <a:off x="9381500" y="6334625"/>
            <a:ext cx="1046117" cy="523058"/>
          </a:xfrm>
          <a:custGeom>
            <a:avLst/>
            <a:gdLst>
              <a:gd name="connsiteX0" fmla="*/ 523059 w 1046117"/>
              <a:gd name="connsiteY0" fmla="*/ 0 h 523058"/>
              <a:gd name="connsiteX1" fmla="*/ 0 w 1046117"/>
              <a:gd name="connsiteY1" fmla="*/ 523059 h 523058"/>
              <a:gd name="connsiteX2" fmla="*/ 1046118 w 1046117"/>
              <a:gd name="connsiteY2" fmla="*/ 523059 h 523058"/>
              <a:gd name="connsiteX3" fmla="*/ 523059 w 1046117"/>
              <a:gd name="connsiteY3" fmla="*/ 0 h 523058"/>
            </a:gdLst>
            <a:ahLst/>
            <a:cxnLst>
              <a:cxn ang="0">
                <a:pos x="connsiteX0" y="connsiteY0"/>
              </a:cxn>
              <a:cxn ang="0">
                <a:pos x="connsiteX1" y="connsiteY1"/>
              </a:cxn>
              <a:cxn ang="0">
                <a:pos x="connsiteX2" y="connsiteY2"/>
              </a:cxn>
              <a:cxn ang="0">
                <a:pos x="connsiteX3" y="connsiteY3"/>
              </a:cxn>
            </a:cxnLst>
            <a:rect l="l" t="t" r="r" b="b"/>
            <a:pathLst>
              <a:path w="1046117" h="523058">
                <a:moveTo>
                  <a:pt x="523059" y="0"/>
                </a:moveTo>
                <a:cubicBezTo>
                  <a:pt x="234100" y="0"/>
                  <a:pt x="0" y="234100"/>
                  <a:pt x="0" y="523059"/>
                </a:cubicBezTo>
                <a:lnTo>
                  <a:pt x="1046118" y="523059"/>
                </a:lnTo>
                <a:cubicBezTo>
                  <a:pt x="1045825" y="234100"/>
                  <a:pt x="811724" y="0"/>
                  <a:pt x="523059" y="0"/>
                </a:cubicBezTo>
                <a:close/>
              </a:path>
            </a:pathLst>
          </a:custGeom>
          <a:solidFill>
            <a:schemeClr val="accent6"/>
          </a:solidFill>
          <a:ln w="2934" cap="flat">
            <a:noFill/>
            <a:prstDash val="solid"/>
            <a:miter/>
          </a:ln>
        </p:spPr>
        <p:txBody>
          <a:bodyPr rtlCol="0" anchor="ctr"/>
          <a:lstStyle/>
          <a:p>
            <a:endParaRPr lang="zh-CN" altLang="en-US"/>
          </a:p>
        </p:txBody>
      </p:sp>
      <p:sp>
        <p:nvSpPr>
          <p:cNvPr id="45" name="任意多边形: 形状 12"/>
          <p:cNvSpPr/>
          <p:nvPr userDrawn="1">
            <p:custDataLst>
              <p:tags r:id="rId34"/>
            </p:custDataLst>
          </p:nvPr>
        </p:nvSpPr>
        <p:spPr>
          <a:xfrm flipH="1">
            <a:off x="11188065" y="1419860"/>
            <a:ext cx="1003935" cy="2008505"/>
          </a:xfrm>
          <a:custGeom>
            <a:avLst/>
            <a:gdLst>
              <a:gd name="connsiteX0" fmla="*/ 1130019 w 1130018"/>
              <a:gd name="connsiteY0" fmla="*/ 1130019 h 2260037"/>
              <a:gd name="connsiteX1" fmla="*/ 0 w 1130018"/>
              <a:gd name="connsiteY1" fmla="*/ 0 h 2260037"/>
              <a:gd name="connsiteX2" fmla="*/ 0 w 1130018"/>
              <a:gd name="connsiteY2" fmla="*/ 2260038 h 2260037"/>
              <a:gd name="connsiteX3" fmla="*/ 1130019 w 1130018"/>
              <a:gd name="connsiteY3" fmla="*/ 1130019 h 2260037"/>
            </a:gdLst>
            <a:ahLst/>
            <a:cxnLst>
              <a:cxn ang="0">
                <a:pos x="connsiteX0" y="connsiteY0"/>
              </a:cxn>
              <a:cxn ang="0">
                <a:pos x="connsiteX1" y="connsiteY1"/>
              </a:cxn>
              <a:cxn ang="0">
                <a:pos x="connsiteX2" y="connsiteY2"/>
              </a:cxn>
              <a:cxn ang="0">
                <a:pos x="connsiteX3" y="connsiteY3"/>
              </a:cxn>
            </a:cxnLst>
            <a:rect l="l" t="t" r="r" b="b"/>
            <a:pathLst>
              <a:path w="1130018" h="2260037">
                <a:moveTo>
                  <a:pt x="1130019" y="1130019"/>
                </a:moveTo>
                <a:cubicBezTo>
                  <a:pt x="1130019" y="506044"/>
                  <a:pt x="623974" y="0"/>
                  <a:pt x="0" y="0"/>
                </a:cubicBezTo>
                <a:lnTo>
                  <a:pt x="0" y="2260038"/>
                </a:lnTo>
                <a:cubicBezTo>
                  <a:pt x="623974" y="2260038"/>
                  <a:pt x="1130019" y="1754287"/>
                  <a:pt x="1130019" y="1130019"/>
                </a:cubicBezTo>
                <a:close/>
              </a:path>
            </a:pathLst>
          </a:custGeom>
          <a:solidFill>
            <a:schemeClr val="accent6"/>
          </a:solidFill>
          <a:ln w="2934" cap="flat">
            <a:noFill/>
            <a:prstDash val="solid"/>
            <a:miter/>
          </a:ln>
        </p:spPr>
        <p:txBody>
          <a:bodyPr rtlCol="0" anchor="ctr"/>
          <a:lstStyle/>
          <a:p>
            <a:endParaRPr lang="zh-CN" altLang="en-US"/>
          </a:p>
        </p:txBody>
      </p:sp>
      <p:sp>
        <p:nvSpPr>
          <p:cNvPr id="47" name="任意多边形: 形状 81"/>
          <p:cNvSpPr/>
          <p:nvPr userDrawn="1">
            <p:custDataLst>
              <p:tags r:id="rId35"/>
            </p:custDataLst>
          </p:nvPr>
        </p:nvSpPr>
        <p:spPr>
          <a:xfrm>
            <a:off x="10956925" y="2486025"/>
            <a:ext cx="46355" cy="46355"/>
          </a:xfrm>
          <a:custGeom>
            <a:avLst/>
            <a:gdLst>
              <a:gd name="connsiteX0" fmla="*/ 0 w 55151"/>
              <a:gd name="connsiteY0" fmla="*/ 27282 h 55151"/>
              <a:gd name="connsiteX1" fmla="*/ 27576 w 55151"/>
              <a:gd name="connsiteY1" fmla="*/ 0 h 55151"/>
              <a:gd name="connsiteX2" fmla="*/ 55152 w 55151"/>
              <a:gd name="connsiteY2" fmla="*/ 27282 h 55151"/>
              <a:gd name="connsiteX3" fmla="*/ 27576 w 55151"/>
              <a:gd name="connsiteY3" fmla="*/ 55151 h 55151"/>
              <a:gd name="connsiteX4" fmla="*/ 0 w 55151"/>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2"/>
                </a:moveTo>
                <a:cubicBezTo>
                  <a:pt x="0" y="12028"/>
                  <a:pt x="12028" y="0"/>
                  <a:pt x="27576" y="0"/>
                </a:cubicBezTo>
                <a:cubicBezTo>
                  <a:pt x="42830" y="0"/>
                  <a:pt x="55152" y="12028"/>
                  <a:pt x="55152" y="27282"/>
                </a:cubicBezTo>
                <a:cubicBezTo>
                  <a:pt x="55152" y="42830"/>
                  <a:pt x="42830" y="55151"/>
                  <a:pt x="27576" y="55151"/>
                </a:cubicBezTo>
                <a:cubicBezTo>
                  <a:pt x="12028" y="55151"/>
                  <a:pt x="0" y="42830"/>
                  <a:pt x="0" y="27282"/>
                </a:cubicBezTo>
                <a:close/>
              </a:path>
            </a:pathLst>
          </a:custGeom>
          <a:solidFill>
            <a:schemeClr val="accent1"/>
          </a:solidFill>
          <a:ln w="2934" cap="flat">
            <a:noFill/>
            <a:prstDash val="solid"/>
            <a:miter/>
          </a:ln>
        </p:spPr>
        <p:txBody>
          <a:bodyPr rtlCol="0" anchor="ctr"/>
          <a:lstStyle/>
          <a:p>
            <a:endParaRPr lang="zh-CN" altLang="en-US">
              <a:noFill/>
            </a:endParaRPr>
          </a:p>
        </p:txBody>
      </p:sp>
      <p:sp>
        <p:nvSpPr>
          <p:cNvPr id="48" name="任意多边形: 形状 82"/>
          <p:cNvSpPr/>
          <p:nvPr userDrawn="1">
            <p:custDataLst>
              <p:tags r:id="rId36"/>
            </p:custDataLst>
          </p:nvPr>
        </p:nvSpPr>
        <p:spPr>
          <a:xfrm>
            <a:off x="11095355" y="2486025"/>
            <a:ext cx="46355" cy="46355"/>
          </a:xfrm>
          <a:custGeom>
            <a:avLst/>
            <a:gdLst>
              <a:gd name="connsiteX0" fmla="*/ 0 w 55151"/>
              <a:gd name="connsiteY0" fmla="*/ 27282 h 55151"/>
              <a:gd name="connsiteX1" fmla="*/ 27576 w 55151"/>
              <a:gd name="connsiteY1" fmla="*/ 0 h 55151"/>
              <a:gd name="connsiteX2" fmla="*/ 55152 w 55151"/>
              <a:gd name="connsiteY2" fmla="*/ 27282 h 55151"/>
              <a:gd name="connsiteX3" fmla="*/ 27576 w 55151"/>
              <a:gd name="connsiteY3" fmla="*/ 55151 h 55151"/>
              <a:gd name="connsiteX4" fmla="*/ 0 w 55151"/>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2"/>
                </a:moveTo>
                <a:cubicBezTo>
                  <a:pt x="0" y="12028"/>
                  <a:pt x="12028" y="0"/>
                  <a:pt x="27576" y="0"/>
                </a:cubicBezTo>
                <a:cubicBezTo>
                  <a:pt x="42830" y="0"/>
                  <a:pt x="55152" y="12028"/>
                  <a:pt x="55152" y="27282"/>
                </a:cubicBezTo>
                <a:cubicBezTo>
                  <a:pt x="55152" y="42830"/>
                  <a:pt x="42830" y="55151"/>
                  <a:pt x="27576" y="55151"/>
                </a:cubicBezTo>
                <a:cubicBezTo>
                  <a:pt x="12028" y="55151"/>
                  <a:pt x="0" y="42830"/>
                  <a:pt x="0" y="27282"/>
                </a:cubicBezTo>
                <a:close/>
              </a:path>
            </a:pathLst>
          </a:custGeom>
          <a:solidFill>
            <a:schemeClr val="accent1"/>
          </a:solidFill>
          <a:ln w="2934" cap="flat">
            <a:noFill/>
            <a:prstDash val="solid"/>
            <a:miter/>
          </a:ln>
        </p:spPr>
        <p:txBody>
          <a:bodyPr rtlCol="0" anchor="ctr"/>
          <a:lstStyle/>
          <a:p>
            <a:endParaRPr lang="zh-CN" altLang="en-US">
              <a:noFill/>
            </a:endParaRPr>
          </a:p>
        </p:txBody>
      </p:sp>
      <p:sp>
        <p:nvSpPr>
          <p:cNvPr id="49" name="任意多边形: 形状 83"/>
          <p:cNvSpPr/>
          <p:nvPr userDrawn="1">
            <p:custDataLst>
              <p:tags r:id="rId37"/>
            </p:custDataLst>
          </p:nvPr>
        </p:nvSpPr>
        <p:spPr>
          <a:xfrm>
            <a:off x="11233150" y="2486025"/>
            <a:ext cx="46355" cy="46355"/>
          </a:xfrm>
          <a:custGeom>
            <a:avLst/>
            <a:gdLst>
              <a:gd name="connsiteX0" fmla="*/ 0 w 55151"/>
              <a:gd name="connsiteY0" fmla="*/ 27282 h 55151"/>
              <a:gd name="connsiteX1" fmla="*/ 27576 w 55151"/>
              <a:gd name="connsiteY1" fmla="*/ 0 h 55151"/>
              <a:gd name="connsiteX2" fmla="*/ 55151 w 55151"/>
              <a:gd name="connsiteY2" fmla="*/ 27282 h 55151"/>
              <a:gd name="connsiteX3" fmla="*/ 27576 w 55151"/>
              <a:gd name="connsiteY3" fmla="*/ 55151 h 55151"/>
              <a:gd name="connsiteX4" fmla="*/ 0 w 55151"/>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2"/>
                </a:moveTo>
                <a:cubicBezTo>
                  <a:pt x="0" y="12028"/>
                  <a:pt x="12028" y="0"/>
                  <a:pt x="27576" y="0"/>
                </a:cubicBezTo>
                <a:cubicBezTo>
                  <a:pt x="42830" y="0"/>
                  <a:pt x="55151" y="12028"/>
                  <a:pt x="55151" y="27282"/>
                </a:cubicBezTo>
                <a:cubicBezTo>
                  <a:pt x="55151" y="42830"/>
                  <a:pt x="42830" y="55151"/>
                  <a:pt x="27576" y="55151"/>
                </a:cubicBezTo>
                <a:cubicBezTo>
                  <a:pt x="12028" y="55151"/>
                  <a:pt x="0" y="42830"/>
                  <a:pt x="0" y="27282"/>
                </a:cubicBezTo>
                <a:close/>
              </a:path>
            </a:pathLst>
          </a:custGeom>
          <a:solidFill>
            <a:schemeClr val="accent1"/>
          </a:solidFill>
          <a:ln w="2934" cap="flat">
            <a:noFill/>
            <a:prstDash val="solid"/>
            <a:miter/>
          </a:ln>
        </p:spPr>
        <p:txBody>
          <a:bodyPr rtlCol="0" anchor="ctr"/>
          <a:lstStyle/>
          <a:p>
            <a:endParaRPr lang="zh-CN" altLang="en-US">
              <a:noFill/>
            </a:endParaRPr>
          </a:p>
        </p:txBody>
      </p:sp>
      <p:sp>
        <p:nvSpPr>
          <p:cNvPr id="50" name="任意多边形: 形状 84"/>
          <p:cNvSpPr/>
          <p:nvPr userDrawn="1">
            <p:custDataLst>
              <p:tags r:id="rId38"/>
            </p:custDataLst>
          </p:nvPr>
        </p:nvSpPr>
        <p:spPr>
          <a:xfrm>
            <a:off x="11371580" y="2486025"/>
            <a:ext cx="46355" cy="46355"/>
          </a:xfrm>
          <a:custGeom>
            <a:avLst/>
            <a:gdLst>
              <a:gd name="connsiteX0" fmla="*/ 0 w 55151"/>
              <a:gd name="connsiteY0" fmla="*/ 27282 h 55151"/>
              <a:gd name="connsiteX1" fmla="*/ 27576 w 55151"/>
              <a:gd name="connsiteY1" fmla="*/ 0 h 55151"/>
              <a:gd name="connsiteX2" fmla="*/ 55151 w 55151"/>
              <a:gd name="connsiteY2" fmla="*/ 27282 h 55151"/>
              <a:gd name="connsiteX3" fmla="*/ 27576 w 55151"/>
              <a:gd name="connsiteY3" fmla="*/ 55151 h 55151"/>
              <a:gd name="connsiteX4" fmla="*/ 0 w 55151"/>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2"/>
                </a:moveTo>
                <a:cubicBezTo>
                  <a:pt x="0" y="12028"/>
                  <a:pt x="12028" y="0"/>
                  <a:pt x="27576" y="0"/>
                </a:cubicBezTo>
                <a:cubicBezTo>
                  <a:pt x="42830" y="0"/>
                  <a:pt x="55151" y="12028"/>
                  <a:pt x="55151" y="27282"/>
                </a:cubicBezTo>
                <a:cubicBezTo>
                  <a:pt x="55151" y="42830"/>
                  <a:pt x="42830" y="55151"/>
                  <a:pt x="27576" y="55151"/>
                </a:cubicBezTo>
                <a:cubicBezTo>
                  <a:pt x="12028" y="55151"/>
                  <a:pt x="0" y="42830"/>
                  <a:pt x="0" y="27282"/>
                </a:cubicBezTo>
                <a:close/>
              </a:path>
            </a:pathLst>
          </a:custGeom>
          <a:solidFill>
            <a:schemeClr val="accent1"/>
          </a:solidFill>
          <a:ln w="2934" cap="flat">
            <a:noFill/>
            <a:prstDash val="solid"/>
            <a:miter/>
          </a:ln>
        </p:spPr>
        <p:txBody>
          <a:bodyPr rtlCol="0" anchor="ctr"/>
          <a:lstStyle/>
          <a:p>
            <a:endParaRPr lang="zh-CN" altLang="en-US">
              <a:noFill/>
            </a:endParaRPr>
          </a:p>
        </p:txBody>
      </p:sp>
      <p:sp>
        <p:nvSpPr>
          <p:cNvPr id="51" name="任意多边形: 形状 85"/>
          <p:cNvSpPr/>
          <p:nvPr userDrawn="1">
            <p:custDataLst>
              <p:tags r:id="rId39"/>
            </p:custDataLst>
          </p:nvPr>
        </p:nvSpPr>
        <p:spPr>
          <a:xfrm>
            <a:off x="11510010" y="2486025"/>
            <a:ext cx="46355" cy="46355"/>
          </a:xfrm>
          <a:custGeom>
            <a:avLst/>
            <a:gdLst>
              <a:gd name="connsiteX0" fmla="*/ 0 w 55151"/>
              <a:gd name="connsiteY0" fmla="*/ 27282 h 55151"/>
              <a:gd name="connsiteX1" fmla="*/ 27576 w 55151"/>
              <a:gd name="connsiteY1" fmla="*/ 0 h 55151"/>
              <a:gd name="connsiteX2" fmla="*/ 55151 w 55151"/>
              <a:gd name="connsiteY2" fmla="*/ 27282 h 55151"/>
              <a:gd name="connsiteX3" fmla="*/ 27576 w 55151"/>
              <a:gd name="connsiteY3" fmla="*/ 55151 h 55151"/>
              <a:gd name="connsiteX4" fmla="*/ 0 w 55151"/>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2"/>
                </a:moveTo>
                <a:cubicBezTo>
                  <a:pt x="0" y="12028"/>
                  <a:pt x="12028" y="0"/>
                  <a:pt x="27576" y="0"/>
                </a:cubicBezTo>
                <a:cubicBezTo>
                  <a:pt x="42830" y="0"/>
                  <a:pt x="55151" y="12028"/>
                  <a:pt x="55151" y="27282"/>
                </a:cubicBezTo>
                <a:cubicBezTo>
                  <a:pt x="55151" y="42830"/>
                  <a:pt x="42830" y="55151"/>
                  <a:pt x="27576" y="55151"/>
                </a:cubicBezTo>
                <a:cubicBezTo>
                  <a:pt x="12028" y="55151"/>
                  <a:pt x="0" y="42830"/>
                  <a:pt x="0" y="27282"/>
                </a:cubicBezTo>
                <a:close/>
              </a:path>
            </a:pathLst>
          </a:custGeom>
          <a:solidFill>
            <a:schemeClr val="accent1"/>
          </a:solidFill>
          <a:ln w="2934" cap="flat">
            <a:noFill/>
            <a:prstDash val="solid"/>
            <a:miter/>
          </a:ln>
        </p:spPr>
        <p:txBody>
          <a:bodyPr rtlCol="0" anchor="ctr"/>
          <a:lstStyle/>
          <a:p>
            <a:endParaRPr lang="zh-CN" altLang="en-US">
              <a:noFill/>
            </a:endParaRPr>
          </a:p>
        </p:txBody>
      </p:sp>
      <p:sp>
        <p:nvSpPr>
          <p:cNvPr id="52" name="任意多边形: 形状 86"/>
          <p:cNvSpPr/>
          <p:nvPr userDrawn="1">
            <p:custDataLst>
              <p:tags r:id="rId40"/>
            </p:custDataLst>
          </p:nvPr>
        </p:nvSpPr>
        <p:spPr>
          <a:xfrm>
            <a:off x="11648440" y="2486025"/>
            <a:ext cx="46355" cy="46355"/>
          </a:xfrm>
          <a:custGeom>
            <a:avLst/>
            <a:gdLst>
              <a:gd name="connsiteX0" fmla="*/ 0 w 55151"/>
              <a:gd name="connsiteY0" fmla="*/ 27282 h 55151"/>
              <a:gd name="connsiteX1" fmla="*/ 27576 w 55151"/>
              <a:gd name="connsiteY1" fmla="*/ 0 h 55151"/>
              <a:gd name="connsiteX2" fmla="*/ 55151 w 55151"/>
              <a:gd name="connsiteY2" fmla="*/ 27282 h 55151"/>
              <a:gd name="connsiteX3" fmla="*/ 27576 w 55151"/>
              <a:gd name="connsiteY3" fmla="*/ 55151 h 55151"/>
              <a:gd name="connsiteX4" fmla="*/ 0 w 55151"/>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2"/>
                </a:moveTo>
                <a:cubicBezTo>
                  <a:pt x="0" y="12028"/>
                  <a:pt x="12028" y="0"/>
                  <a:pt x="27576" y="0"/>
                </a:cubicBezTo>
                <a:cubicBezTo>
                  <a:pt x="42830" y="0"/>
                  <a:pt x="55151" y="12028"/>
                  <a:pt x="55151" y="27282"/>
                </a:cubicBezTo>
                <a:cubicBezTo>
                  <a:pt x="55151" y="42830"/>
                  <a:pt x="42830" y="55151"/>
                  <a:pt x="27576" y="55151"/>
                </a:cubicBezTo>
                <a:cubicBezTo>
                  <a:pt x="12028" y="55151"/>
                  <a:pt x="0" y="42830"/>
                  <a:pt x="0" y="27282"/>
                </a:cubicBezTo>
                <a:close/>
              </a:path>
            </a:pathLst>
          </a:custGeom>
          <a:solidFill>
            <a:schemeClr val="accent1"/>
          </a:solidFill>
          <a:ln w="2934" cap="flat">
            <a:noFill/>
            <a:prstDash val="solid"/>
            <a:miter/>
          </a:ln>
        </p:spPr>
        <p:txBody>
          <a:bodyPr rtlCol="0" anchor="ctr"/>
          <a:lstStyle/>
          <a:p>
            <a:endParaRPr lang="zh-CN" altLang="en-US">
              <a:noFill/>
            </a:endParaRPr>
          </a:p>
        </p:txBody>
      </p:sp>
      <p:sp>
        <p:nvSpPr>
          <p:cNvPr id="53" name="任意多边形: 形状 87"/>
          <p:cNvSpPr/>
          <p:nvPr userDrawn="1">
            <p:custDataLst>
              <p:tags r:id="rId41"/>
            </p:custDataLst>
          </p:nvPr>
        </p:nvSpPr>
        <p:spPr>
          <a:xfrm>
            <a:off x="10956925" y="2752725"/>
            <a:ext cx="46355" cy="46355"/>
          </a:xfrm>
          <a:custGeom>
            <a:avLst/>
            <a:gdLst>
              <a:gd name="connsiteX0" fmla="*/ 0 w 55151"/>
              <a:gd name="connsiteY0" fmla="*/ 27282 h 55151"/>
              <a:gd name="connsiteX1" fmla="*/ 27576 w 55151"/>
              <a:gd name="connsiteY1" fmla="*/ 0 h 55151"/>
              <a:gd name="connsiteX2" fmla="*/ 55152 w 55151"/>
              <a:gd name="connsiteY2" fmla="*/ 27282 h 55151"/>
              <a:gd name="connsiteX3" fmla="*/ 27576 w 55151"/>
              <a:gd name="connsiteY3" fmla="*/ 55151 h 55151"/>
              <a:gd name="connsiteX4" fmla="*/ 0 w 55151"/>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2"/>
                </a:moveTo>
                <a:cubicBezTo>
                  <a:pt x="0" y="12028"/>
                  <a:pt x="12028" y="0"/>
                  <a:pt x="27576" y="0"/>
                </a:cubicBezTo>
                <a:cubicBezTo>
                  <a:pt x="42830" y="0"/>
                  <a:pt x="55152" y="12028"/>
                  <a:pt x="55152" y="27282"/>
                </a:cubicBezTo>
                <a:cubicBezTo>
                  <a:pt x="55152" y="42830"/>
                  <a:pt x="42830" y="55151"/>
                  <a:pt x="27576" y="55151"/>
                </a:cubicBezTo>
                <a:cubicBezTo>
                  <a:pt x="12028" y="55151"/>
                  <a:pt x="0" y="42830"/>
                  <a:pt x="0" y="27282"/>
                </a:cubicBezTo>
                <a:close/>
              </a:path>
            </a:pathLst>
          </a:custGeom>
          <a:solidFill>
            <a:schemeClr val="accent1"/>
          </a:solidFill>
          <a:ln w="2934" cap="flat">
            <a:noFill/>
            <a:prstDash val="solid"/>
            <a:miter/>
          </a:ln>
        </p:spPr>
        <p:txBody>
          <a:bodyPr rtlCol="0" anchor="ctr"/>
          <a:lstStyle/>
          <a:p>
            <a:endParaRPr lang="zh-CN" altLang="en-US">
              <a:noFill/>
            </a:endParaRPr>
          </a:p>
        </p:txBody>
      </p:sp>
      <p:sp>
        <p:nvSpPr>
          <p:cNvPr id="54" name="任意多边形: 形状 88"/>
          <p:cNvSpPr/>
          <p:nvPr userDrawn="1">
            <p:custDataLst>
              <p:tags r:id="rId42"/>
            </p:custDataLst>
          </p:nvPr>
        </p:nvSpPr>
        <p:spPr>
          <a:xfrm>
            <a:off x="11095355" y="2752725"/>
            <a:ext cx="46355" cy="46355"/>
          </a:xfrm>
          <a:custGeom>
            <a:avLst/>
            <a:gdLst>
              <a:gd name="connsiteX0" fmla="*/ 0 w 55151"/>
              <a:gd name="connsiteY0" fmla="*/ 27282 h 55151"/>
              <a:gd name="connsiteX1" fmla="*/ 27576 w 55151"/>
              <a:gd name="connsiteY1" fmla="*/ 0 h 55151"/>
              <a:gd name="connsiteX2" fmla="*/ 55152 w 55151"/>
              <a:gd name="connsiteY2" fmla="*/ 27282 h 55151"/>
              <a:gd name="connsiteX3" fmla="*/ 27576 w 55151"/>
              <a:gd name="connsiteY3" fmla="*/ 55151 h 55151"/>
              <a:gd name="connsiteX4" fmla="*/ 0 w 55151"/>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2"/>
                </a:moveTo>
                <a:cubicBezTo>
                  <a:pt x="0" y="12028"/>
                  <a:pt x="12028" y="0"/>
                  <a:pt x="27576" y="0"/>
                </a:cubicBezTo>
                <a:cubicBezTo>
                  <a:pt x="42830" y="0"/>
                  <a:pt x="55152" y="12028"/>
                  <a:pt x="55152" y="27282"/>
                </a:cubicBezTo>
                <a:cubicBezTo>
                  <a:pt x="55152" y="42830"/>
                  <a:pt x="42830" y="55151"/>
                  <a:pt x="27576" y="55151"/>
                </a:cubicBezTo>
                <a:cubicBezTo>
                  <a:pt x="12028" y="55151"/>
                  <a:pt x="0" y="42830"/>
                  <a:pt x="0" y="27282"/>
                </a:cubicBezTo>
                <a:close/>
              </a:path>
            </a:pathLst>
          </a:custGeom>
          <a:solidFill>
            <a:schemeClr val="accent1"/>
          </a:solidFill>
          <a:ln w="2934" cap="flat">
            <a:noFill/>
            <a:prstDash val="solid"/>
            <a:miter/>
          </a:ln>
        </p:spPr>
        <p:txBody>
          <a:bodyPr rtlCol="0" anchor="ctr"/>
          <a:lstStyle/>
          <a:p>
            <a:endParaRPr lang="zh-CN" altLang="en-US">
              <a:noFill/>
            </a:endParaRPr>
          </a:p>
        </p:txBody>
      </p:sp>
      <p:sp>
        <p:nvSpPr>
          <p:cNvPr id="55" name="任意多边形: 形状 89"/>
          <p:cNvSpPr/>
          <p:nvPr userDrawn="1">
            <p:custDataLst>
              <p:tags r:id="rId43"/>
            </p:custDataLst>
          </p:nvPr>
        </p:nvSpPr>
        <p:spPr>
          <a:xfrm>
            <a:off x="11233150" y="2752725"/>
            <a:ext cx="46355" cy="46355"/>
          </a:xfrm>
          <a:custGeom>
            <a:avLst/>
            <a:gdLst>
              <a:gd name="connsiteX0" fmla="*/ 0 w 55151"/>
              <a:gd name="connsiteY0" fmla="*/ 27282 h 55151"/>
              <a:gd name="connsiteX1" fmla="*/ 27576 w 55151"/>
              <a:gd name="connsiteY1" fmla="*/ 0 h 55151"/>
              <a:gd name="connsiteX2" fmla="*/ 55151 w 55151"/>
              <a:gd name="connsiteY2" fmla="*/ 27282 h 55151"/>
              <a:gd name="connsiteX3" fmla="*/ 27576 w 55151"/>
              <a:gd name="connsiteY3" fmla="*/ 55151 h 55151"/>
              <a:gd name="connsiteX4" fmla="*/ 0 w 55151"/>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2"/>
                </a:moveTo>
                <a:cubicBezTo>
                  <a:pt x="0" y="12028"/>
                  <a:pt x="12028" y="0"/>
                  <a:pt x="27576" y="0"/>
                </a:cubicBezTo>
                <a:cubicBezTo>
                  <a:pt x="42830" y="0"/>
                  <a:pt x="55151" y="12028"/>
                  <a:pt x="55151" y="27282"/>
                </a:cubicBezTo>
                <a:cubicBezTo>
                  <a:pt x="55151" y="42830"/>
                  <a:pt x="42830" y="55151"/>
                  <a:pt x="27576" y="55151"/>
                </a:cubicBezTo>
                <a:cubicBezTo>
                  <a:pt x="12028" y="55151"/>
                  <a:pt x="0" y="42830"/>
                  <a:pt x="0" y="27282"/>
                </a:cubicBezTo>
                <a:close/>
              </a:path>
            </a:pathLst>
          </a:custGeom>
          <a:solidFill>
            <a:schemeClr val="accent1"/>
          </a:solidFill>
          <a:ln w="2934" cap="flat">
            <a:noFill/>
            <a:prstDash val="solid"/>
            <a:miter/>
          </a:ln>
        </p:spPr>
        <p:txBody>
          <a:bodyPr rtlCol="0" anchor="ctr"/>
          <a:lstStyle/>
          <a:p>
            <a:endParaRPr lang="zh-CN" altLang="en-US">
              <a:noFill/>
            </a:endParaRPr>
          </a:p>
        </p:txBody>
      </p:sp>
      <p:sp>
        <p:nvSpPr>
          <p:cNvPr id="56" name="任意多边形: 形状 90"/>
          <p:cNvSpPr/>
          <p:nvPr userDrawn="1">
            <p:custDataLst>
              <p:tags r:id="rId44"/>
            </p:custDataLst>
          </p:nvPr>
        </p:nvSpPr>
        <p:spPr>
          <a:xfrm>
            <a:off x="11371580" y="2752725"/>
            <a:ext cx="46355" cy="46355"/>
          </a:xfrm>
          <a:custGeom>
            <a:avLst/>
            <a:gdLst>
              <a:gd name="connsiteX0" fmla="*/ 0 w 55151"/>
              <a:gd name="connsiteY0" fmla="*/ 27282 h 55151"/>
              <a:gd name="connsiteX1" fmla="*/ 27576 w 55151"/>
              <a:gd name="connsiteY1" fmla="*/ 0 h 55151"/>
              <a:gd name="connsiteX2" fmla="*/ 55151 w 55151"/>
              <a:gd name="connsiteY2" fmla="*/ 27282 h 55151"/>
              <a:gd name="connsiteX3" fmla="*/ 27576 w 55151"/>
              <a:gd name="connsiteY3" fmla="*/ 55151 h 55151"/>
              <a:gd name="connsiteX4" fmla="*/ 0 w 55151"/>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2"/>
                </a:moveTo>
                <a:cubicBezTo>
                  <a:pt x="0" y="12028"/>
                  <a:pt x="12028" y="0"/>
                  <a:pt x="27576" y="0"/>
                </a:cubicBezTo>
                <a:cubicBezTo>
                  <a:pt x="42830" y="0"/>
                  <a:pt x="55151" y="12028"/>
                  <a:pt x="55151" y="27282"/>
                </a:cubicBezTo>
                <a:cubicBezTo>
                  <a:pt x="55151" y="42830"/>
                  <a:pt x="42830" y="55151"/>
                  <a:pt x="27576" y="55151"/>
                </a:cubicBezTo>
                <a:cubicBezTo>
                  <a:pt x="12028" y="55151"/>
                  <a:pt x="0" y="42830"/>
                  <a:pt x="0" y="27282"/>
                </a:cubicBezTo>
                <a:close/>
              </a:path>
            </a:pathLst>
          </a:custGeom>
          <a:solidFill>
            <a:schemeClr val="accent1"/>
          </a:solidFill>
          <a:ln w="2934" cap="flat">
            <a:noFill/>
            <a:prstDash val="solid"/>
            <a:miter/>
          </a:ln>
        </p:spPr>
        <p:txBody>
          <a:bodyPr rtlCol="0" anchor="ctr"/>
          <a:lstStyle/>
          <a:p>
            <a:endParaRPr lang="zh-CN" altLang="en-US">
              <a:noFill/>
            </a:endParaRPr>
          </a:p>
        </p:txBody>
      </p:sp>
      <p:sp>
        <p:nvSpPr>
          <p:cNvPr id="57" name="任意多边形: 形状 91"/>
          <p:cNvSpPr/>
          <p:nvPr userDrawn="1">
            <p:custDataLst>
              <p:tags r:id="rId45"/>
            </p:custDataLst>
          </p:nvPr>
        </p:nvSpPr>
        <p:spPr>
          <a:xfrm>
            <a:off x="11510010" y="2752725"/>
            <a:ext cx="46355" cy="46355"/>
          </a:xfrm>
          <a:custGeom>
            <a:avLst/>
            <a:gdLst>
              <a:gd name="connsiteX0" fmla="*/ 0 w 55151"/>
              <a:gd name="connsiteY0" fmla="*/ 27282 h 55151"/>
              <a:gd name="connsiteX1" fmla="*/ 27576 w 55151"/>
              <a:gd name="connsiteY1" fmla="*/ 0 h 55151"/>
              <a:gd name="connsiteX2" fmla="*/ 55151 w 55151"/>
              <a:gd name="connsiteY2" fmla="*/ 27282 h 55151"/>
              <a:gd name="connsiteX3" fmla="*/ 27576 w 55151"/>
              <a:gd name="connsiteY3" fmla="*/ 55151 h 55151"/>
              <a:gd name="connsiteX4" fmla="*/ 0 w 55151"/>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2"/>
                </a:moveTo>
                <a:cubicBezTo>
                  <a:pt x="0" y="12028"/>
                  <a:pt x="12028" y="0"/>
                  <a:pt x="27576" y="0"/>
                </a:cubicBezTo>
                <a:cubicBezTo>
                  <a:pt x="42830" y="0"/>
                  <a:pt x="55151" y="12028"/>
                  <a:pt x="55151" y="27282"/>
                </a:cubicBezTo>
                <a:cubicBezTo>
                  <a:pt x="55151" y="42830"/>
                  <a:pt x="42830" y="55151"/>
                  <a:pt x="27576" y="55151"/>
                </a:cubicBezTo>
                <a:cubicBezTo>
                  <a:pt x="12028" y="55151"/>
                  <a:pt x="0" y="42830"/>
                  <a:pt x="0" y="27282"/>
                </a:cubicBezTo>
                <a:close/>
              </a:path>
            </a:pathLst>
          </a:custGeom>
          <a:solidFill>
            <a:schemeClr val="accent1"/>
          </a:solidFill>
          <a:ln w="2934" cap="flat">
            <a:noFill/>
            <a:prstDash val="solid"/>
            <a:miter/>
          </a:ln>
        </p:spPr>
        <p:txBody>
          <a:bodyPr rtlCol="0" anchor="ctr"/>
          <a:lstStyle/>
          <a:p>
            <a:endParaRPr lang="zh-CN" altLang="en-US">
              <a:noFill/>
            </a:endParaRPr>
          </a:p>
        </p:txBody>
      </p:sp>
      <p:sp>
        <p:nvSpPr>
          <p:cNvPr id="58" name="任意多边形: 形状 92"/>
          <p:cNvSpPr/>
          <p:nvPr userDrawn="1">
            <p:custDataLst>
              <p:tags r:id="rId46"/>
            </p:custDataLst>
          </p:nvPr>
        </p:nvSpPr>
        <p:spPr>
          <a:xfrm>
            <a:off x="11648440" y="2752725"/>
            <a:ext cx="46355" cy="46355"/>
          </a:xfrm>
          <a:custGeom>
            <a:avLst/>
            <a:gdLst>
              <a:gd name="connsiteX0" fmla="*/ 0 w 55151"/>
              <a:gd name="connsiteY0" fmla="*/ 27282 h 55151"/>
              <a:gd name="connsiteX1" fmla="*/ 27576 w 55151"/>
              <a:gd name="connsiteY1" fmla="*/ 0 h 55151"/>
              <a:gd name="connsiteX2" fmla="*/ 55151 w 55151"/>
              <a:gd name="connsiteY2" fmla="*/ 27282 h 55151"/>
              <a:gd name="connsiteX3" fmla="*/ 27576 w 55151"/>
              <a:gd name="connsiteY3" fmla="*/ 55151 h 55151"/>
              <a:gd name="connsiteX4" fmla="*/ 0 w 55151"/>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2"/>
                </a:moveTo>
                <a:cubicBezTo>
                  <a:pt x="0" y="12028"/>
                  <a:pt x="12028" y="0"/>
                  <a:pt x="27576" y="0"/>
                </a:cubicBezTo>
                <a:cubicBezTo>
                  <a:pt x="42830" y="0"/>
                  <a:pt x="55151" y="12028"/>
                  <a:pt x="55151" y="27282"/>
                </a:cubicBezTo>
                <a:cubicBezTo>
                  <a:pt x="55151" y="42830"/>
                  <a:pt x="42830" y="55151"/>
                  <a:pt x="27576" y="55151"/>
                </a:cubicBezTo>
                <a:cubicBezTo>
                  <a:pt x="12028" y="55151"/>
                  <a:pt x="0" y="42830"/>
                  <a:pt x="0" y="27282"/>
                </a:cubicBezTo>
                <a:close/>
              </a:path>
            </a:pathLst>
          </a:custGeom>
          <a:solidFill>
            <a:schemeClr val="accent1"/>
          </a:solidFill>
          <a:ln w="2934" cap="flat">
            <a:noFill/>
            <a:prstDash val="solid"/>
            <a:miter/>
          </a:ln>
        </p:spPr>
        <p:txBody>
          <a:bodyPr rtlCol="0" anchor="ctr"/>
          <a:lstStyle/>
          <a:p>
            <a:endParaRPr lang="zh-CN" altLang="en-US">
              <a:noFill/>
            </a:endParaRPr>
          </a:p>
        </p:txBody>
      </p:sp>
      <p:sp>
        <p:nvSpPr>
          <p:cNvPr id="59" name="任意多边形: 形状 93"/>
          <p:cNvSpPr/>
          <p:nvPr userDrawn="1">
            <p:custDataLst>
              <p:tags r:id="rId47"/>
            </p:custDataLst>
          </p:nvPr>
        </p:nvSpPr>
        <p:spPr>
          <a:xfrm>
            <a:off x="10956925" y="3018790"/>
            <a:ext cx="46355" cy="46355"/>
          </a:xfrm>
          <a:custGeom>
            <a:avLst/>
            <a:gdLst>
              <a:gd name="connsiteX0" fmla="*/ 0 w 55151"/>
              <a:gd name="connsiteY0" fmla="*/ 27283 h 55151"/>
              <a:gd name="connsiteX1" fmla="*/ 27576 w 55151"/>
              <a:gd name="connsiteY1" fmla="*/ 0 h 55151"/>
              <a:gd name="connsiteX2" fmla="*/ 55152 w 55151"/>
              <a:gd name="connsiteY2" fmla="*/ 27283 h 55151"/>
              <a:gd name="connsiteX3" fmla="*/ 27576 w 55151"/>
              <a:gd name="connsiteY3" fmla="*/ 55152 h 55151"/>
              <a:gd name="connsiteX4" fmla="*/ 0 w 55151"/>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3"/>
                </a:moveTo>
                <a:cubicBezTo>
                  <a:pt x="0" y="12028"/>
                  <a:pt x="12028" y="0"/>
                  <a:pt x="27576" y="0"/>
                </a:cubicBezTo>
                <a:cubicBezTo>
                  <a:pt x="42830" y="0"/>
                  <a:pt x="55152" y="12028"/>
                  <a:pt x="55152" y="27283"/>
                </a:cubicBezTo>
                <a:cubicBezTo>
                  <a:pt x="55152" y="42831"/>
                  <a:pt x="42830" y="55152"/>
                  <a:pt x="27576" y="55152"/>
                </a:cubicBezTo>
                <a:cubicBezTo>
                  <a:pt x="12028" y="55152"/>
                  <a:pt x="0" y="42831"/>
                  <a:pt x="0" y="27283"/>
                </a:cubicBezTo>
                <a:close/>
              </a:path>
            </a:pathLst>
          </a:custGeom>
          <a:solidFill>
            <a:schemeClr val="accent1"/>
          </a:solidFill>
          <a:ln w="2934" cap="flat">
            <a:noFill/>
            <a:prstDash val="solid"/>
            <a:miter/>
          </a:ln>
        </p:spPr>
        <p:txBody>
          <a:bodyPr rtlCol="0" anchor="ctr"/>
          <a:lstStyle/>
          <a:p>
            <a:endParaRPr lang="zh-CN" altLang="en-US">
              <a:noFill/>
            </a:endParaRPr>
          </a:p>
        </p:txBody>
      </p:sp>
      <p:sp>
        <p:nvSpPr>
          <p:cNvPr id="60" name="任意多边形: 形状 94"/>
          <p:cNvSpPr/>
          <p:nvPr userDrawn="1">
            <p:custDataLst>
              <p:tags r:id="rId48"/>
            </p:custDataLst>
          </p:nvPr>
        </p:nvSpPr>
        <p:spPr>
          <a:xfrm>
            <a:off x="11095355" y="3018790"/>
            <a:ext cx="46355" cy="46355"/>
          </a:xfrm>
          <a:custGeom>
            <a:avLst/>
            <a:gdLst>
              <a:gd name="connsiteX0" fmla="*/ 0 w 55151"/>
              <a:gd name="connsiteY0" fmla="*/ 27283 h 55151"/>
              <a:gd name="connsiteX1" fmla="*/ 27576 w 55151"/>
              <a:gd name="connsiteY1" fmla="*/ 0 h 55151"/>
              <a:gd name="connsiteX2" fmla="*/ 55152 w 55151"/>
              <a:gd name="connsiteY2" fmla="*/ 27283 h 55151"/>
              <a:gd name="connsiteX3" fmla="*/ 27576 w 55151"/>
              <a:gd name="connsiteY3" fmla="*/ 55152 h 55151"/>
              <a:gd name="connsiteX4" fmla="*/ 0 w 55151"/>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3"/>
                </a:moveTo>
                <a:cubicBezTo>
                  <a:pt x="0" y="12028"/>
                  <a:pt x="12028" y="0"/>
                  <a:pt x="27576" y="0"/>
                </a:cubicBezTo>
                <a:cubicBezTo>
                  <a:pt x="42830" y="0"/>
                  <a:pt x="55152" y="12028"/>
                  <a:pt x="55152" y="27283"/>
                </a:cubicBezTo>
                <a:cubicBezTo>
                  <a:pt x="55152" y="42831"/>
                  <a:pt x="42830" y="55152"/>
                  <a:pt x="27576" y="55152"/>
                </a:cubicBezTo>
                <a:cubicBezTo>
                  <a:pt x="12028" y="55152"/>
                  <a:pt x="0" y="42831"/>
                  <a:pt x="0" y="27283"/>
                </a:cubicBezTo>
                <a:close/>
              </a:path>
            </a:pathLst>
          </a:custGeom>
          <a:solidFill>
            <a:schemeClr val="accent1"/>
          </a:solidFill>
          <a:ln w="2934" cap="flat">
            <a:noFill/>
            <a:prstDash val="solid"/>
            <a:miter/>
          </a:ln>
        </p:spPr>
        <p:txBody>
          <a:bodyPr rtlCol="0" anchor="ctr"/>
          <a:lstStyle/>
          <a:p>
            <a:endParaRPr lang="zh-CN" altLang="en-US">
              <a:noFill/>
            </a:endParaRPr>
          </a:p>
        </p:txBody>
      </p:sp>
      <p:sp>
        <p:nvSpPr>
          <p:cNvPr id="61" name="任意多边形: 形状 95"/>
          <p:cNvSpPr/>
          <p:nvPr userDrawn="1">
            <p:custDataLst>
              <p:tags r:id="rId49"/>
            </p:custDataLst>
          </p:nvPr>
        </p:nvSpPr>
        <p:spPr>
          <a:xfrm>
            <a:off x="11233150" y="3018790"/>
            <a:ext cx="46355" cy="46355"/>
          </a:xfrm>
          <a:custGeom>
            <a:avLst/>
            <a:gdLst>
              <a:gd name="connsiteX0" fmla="*/ 0 w 55151"/>
              <a:gd name="connsiteY0" fmla="*/ 27283 h 55151"/>
              <a:gd name="connsiteX1" fmla="*/ 27576 w 55151"/>
              <a:gd name="connsiteY1" fmla="*/ 0 h 55151"/>
              <a:gd name="connsiteX2" fmla="*/ 55151 w 55151"/>
              <a:gd name="connsiteY2" fmla="*/ 27283 h 55151"/>
              <a:gd name="connsiteX3" fmla="*/ 27576 w 55151"/>
              <a:gd name="connsiteY3" fmla="*/ 55152 h 55151"/>
              <a:gd name="connsiteX4" fmla="*/ 0 w 55151"/>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3"/>
                </a:moveTo>
                <a:cubicBezTo>
                  <a:pt x="0" y="12028"/>
                  <a:pt x="12028" y="0"/>
                  <a:pt x="27576" y="0"/>
                </a:cubicBezTo>
                <a:cubicBezTo>
                  <a:pt x="42830" y="0"/>
                  <a:pt x="55151" y="12028"/>
                  <a:pt x="55151" y="27283"/>
                </a:cubicBezTo>
                <a:cubicBezTo>
                  <a:pt x="55151" y="42831"/>
                  <a:pt x="42830" y="55152"/>
                  <a:pt x="27576" y="55152"/>
                </a:cubicBezTo>
                <a:cubicBezTo>
                  <a:pt x="12028" y="55152"/>
                  <a:pt x="0" y="42831"/>
                  <a:pt x="0" y="27283"/>
                </a:cubicBezTo>
                <a:close/>
              </a:path>
            </a:pathLst>
          </a:custGeom>
          <a:solidFill>
            <a:schemeClr val="accent1"/>
          </a:solidFill>
          <a:ln w="2934" cap="flat">
            <a:noFill/>
            <a:prstDash val="solid"/>
            <a:miter/>
          </a:ln>
        </p:spPr>
        <p:txBody>
          <a:bodyPr rtlCol="0" anchor="ctr"/>
          <a:lstStyle/>
          <a:p>
            <a:endParaRPr lang="zh-CN" altLang="en-US">
              <a:noFill/>
            </a:endParaRPr>
          </a:p>
        </p:txBody>
      </p:sp>
      <p:sp>
        <p:nvSpPr>
          <p:cNvPr id="62" name="任意多边形: 形状 96"/>
          <p:cNvSpPr/>
          <p:nvPr userDrawn="1">
            <p:custDataLst>
              <p:tags r:id="rId50"/>
            </p:custDataLst>
          </p:nvPr>
        </p:nvSpPr>
        <p:spPr>
          <a:xfrm>
            <a:off x="11371580" y="3018790"/>
            <a:ext cx="46355" cy="46355"/>
          </a:xfrm>
          <a:custGeom>
            <a:avLst/>
            <a:gdLst>
              <a:gd name="connsiteX0" fmla="*/ 0 w 55151"/>
              <a:gd name="connsiteY0" fmla="*/ 27283 h 55151"/>
              <a:gd name="connsiteX1" fmla="*/ 27576 w 55151"/>
              <a:gd name="connsiteY1" fmla="*/ 0 h 55151"/>
              <a:gd name="connsiteX2" fmla="*/ 55151 w 55151"/>
              <a:gd name="connsiteY2" fmla="*/ 27283 h 55151"/>
              <a:gd name="connsiteX3" fmla="*/ 27576 w 55151"/>
              <a:gd name="connsiteY3" fmla="*/ 55152 h 55151"/>
              <a:gd name="connsiteX4" fmla="*/ 0 w 55151"/>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3"/>
                </a:moveTo>
                <a:cubicBezTo>
                  <a:pt x="0" y="12028"/>
                  <a:pt x="12028" y="0"/>
                  <a:pt x="27576" y="0"/>
                </a:cubicBezTo>
                <a:cubicBezTo>
                  <a:pt x="42830" y="0"/>
                  <a:pt x="55151" y="12028"/>
                  <a:pt x="55151" y="27283"/>
                </a:cubicBezTo>
                <a:cubicBezTo>
                  <a:pt x="55151" y="42831"/>
                  <a:pt x="42830" y="55152"/>
                  <a:pt x="27576" y="55152"/>
                </a:cubicBezTo>
                <a:cubicBezTo>
                  <a:pt x="12028" y="55152"/>
                  <a:pt x="0" y="42831"/>
                  <a:pt x="0" y="27283"/>
                </a:cubicBezTo>
                <a:close/>
              </a:path>
            </a:pathLst>
          </a:custGeom>
          <a:solidFill>
            <a:schemeClr val="accent1"/>
          </a:solidFill>
          <a:ln w="2934" cap="flat">
            <a:noFill/>
            <a:prstDash val="solid"/>
            <a:miter/>
          </a:ln>
        </p:spPr>
        <p:txBody>
          <a:bodyPr rtlCol="0" anchor="ctr"/>
          <a:lstStyle/>
          <a:p>
            <a:endParaRPr lang="zh-CN" altLang="en-US">
              <a:noFill/>
            </a:endParaRPr>
          </a:p>
        </p:txBody>
      </p:sp>
      <p:sp>
        <p:nvSpPr>
          <p:cNvPr id="63" name="任意多边形: 形状 97"/>
          <p:cNvSpPr/>
          <p:nvPr userDrawn="1">
            <p:custDataLst>
              <p:tags r:id="rId51"/>
            </p:custDataLst>
          </p:nvPr>
        </p:nvSpPr>
        <p:spPr>
          <a:xfrm>
            <a:off x="11510010" y="3018790"/>
            <a:ext cx="46355" cy="46355"/>
          </a:xfrm>
          <a:custGeom>
            <a:avLst/>
            <a:gdLst>
              <a:gd name="connsiteX0" fmla="*/ 0 w 55151"/>
              <a:gd name="connsiteY0" fmla="*/ 27283 h 55151"/>
              <a:gd name="connsiteX1" fmla="*/ 27576 w 55151"/>
              <a:gd name="connsiteY1" fmla="*/ 0 h 55151"/>
              <a:gd name="connsiteX2" fmla="*/ 55151 w 55151"/>
              <a:gd name="connsiteY2" fmla="*/ 27283 h 55151"/>
              <a:gd name="connsiteX3" fmla="*/ 27576 w 55151"/>
              <a:gd name="connsiteY3" fmla="*/ 55152 h 55151"/>
              <a:gd name="connsiteX4" fmla="*/ 0 w 55151"/>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3"/>
                </a:moveTo>
                <a:cubicBezTo>
                  <a:pt x="0" y="12028"/>
                  <a:pt x="12028" y="0"/>
                  <a:pt x="27576" y="0"/>
                </a:cubicBezTo>
                <a:cubicBezTo>
                  <a:pt x="42830" y="0"/>
                  <a:pt x="55151" y="12028"/>
                  <a:pt x="55151" y="27283"/>
                </a:cubicBezTo>
                <a:cubicBezTo>
                  <a:pt x="55151" y="42831"/>
                  <a:pt x="42830" y="55152"/>
                  <a:pt x="27576" y="55152"/>
                </a:cubicBezTo>
                <a:cubicBezTo>
                  <a:pt x="12028" y="55152"/>
                  <a:pt x="0" y="42831"/>
                  <a:pt x="0" y="27283"/>
                </a:cubicBezTo>
                <a:close/>
              </a:path>
            </a:pathLst>
          </a:custGeom>
          <a:solidFill>
            <a:schemeClr val="accent1"/>
          </a:solidFill>
          <a:ln w="2934" cap="flat">
            <a:noFill/>
            <a:prstDash val="solid"/>
            <a:miter/>
          </a:ln>
        </p:spPr>
        <p:txBody>
          <a:bodyPr rtlCol="0" anchor="ctr"/>
          <a:lstStyle/>
          <a:p>
            <a:endParaRPr lang="zh-CN" altLang="en-US">
              <a:noFill/>
            </a:endParaRPr>
          </a:p>
        </p:txBody>
      </p:sp>
      <p:sp>
        <p:nvSpPr>
          <p:cNvPr id="64" name="任意多边形: 形状 98"/>
          <p:cNvSpPr/>
          <p:nvPr userDrawn="1">
            <p:custDataLst>
              <p:tags r:id="rId52"/>
            </p:custDataLst>
          </p:nvPr>
        </p:nvSpPr>
        <p:spPr>
          <a:xfrm>
            <a:off x="11648440" y="3018790"/>
            <a:ext cx="46355" cy="46355"/>
          </a:xfrm>
          <a:custGeom>
            <a:avLst/>
            <a:gdLst>
              <a:gd name="connsiteX0" fmla="*/ 0 w 55151"/>
              <a:gd name="connsiteY0" fmla="*/ 27283 h 55151"/>
              <a:gd name="connsiteX1" fmla="*/ 27576 w 55151"/>
              <a:gd name="connsiteY1" fmla="*/ 0 h 55151"/>
              <a:gd name="connsiteX2" fmla="*/ 55151 w 55151"/>
              <a:gd name="connsiteY2" fmla="*/ 27283 h 55151"/>
              <a:gd name="connsiteX3" fmla="*/ 27576 w 55151"/>
              <a:gd name="connsiteY3" fmla="*/ 55152 h 55151"/>
              <a:gd name="connsiteX4" fmla="*/ 0 w 55151"/>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3"/>
                </a:moveTo>
                <a:cubicBezTo>
                  <a:pt x="0" y="12028"/>
                  <a:pt x="12028" y="0"/>
                  <a:pt x="27576" y="0"/>
                </a:cubicBezTo>
                <a:cubicBezTo>
                  <a:pt x="42830" y="0"/>
                  <a:pt x="55151" y="12028"/>
                  <a:pt x="55151" y="27283"/>
                </a:cubicBezTo>
                <a:cubicBezTo>
                  <a:pt x="55151" y="42831"/>
                  <a:pt x="42830" y="55152"/>
                  <a:pt x="27576" y="55152"/>
                </a:cubicBezTo>
                <a:cubicBezTo>
                  <a:pt x="12028" y="55152"/>
                  <a:pt x="0" y="42831"/>
                  <a:pt x="0" y="27283"/>
                </a:cubicBezTo>
                <a:close/>
              </a:path>
            </a:pathLst>
          </a:custGeom>
          <a:solidFill>
            <a:schemeClr val="accent1"/>
          </a:solidFill>
          <a:ln w="2934" cap="flat">
            <a:noFill/>
            <a:prstDash val="solid"/>
            <a:miter/>
          </a:ln>
        </p:spPr>
        <p:txBody>
          <a:bodyPr rtlCol="0" anchor="ctr"/>
          <a:lstStyle/>
          <a:p>
            <a:endParaRPr lang="zh-CN" altLang="en-US">
              <a:noFill/>
            </a:endParaRPr>
          </a:p>
        </p:txBody>
      </p:sp>
      <p:sp>
        <p:nvSpPr>
          <p:cNvPr id="65" name="任意多边形: 形状 99"/>
          <p:cNvSpPr/>
          <p:nvPr userDrawn="1">
            <p:custDataLst>
              <p:tags r:id="rId53"/>
            </p:custDataLst>
          </p:nvPr>
        </p:nvSpPr>
        <p:spPr>
          <a:xfrm>
            <a:off x="10956925" y="3285490"/>
            <a:ext cx="46355" cy="46355"/>
          </a:xfrm>
          <a:custGeom>
            <a:avLst/>
            <a:gdLst>
              <a:gd name="connsiteX0" fmla="*/ 0 w 55151"/>
              <a:gd name="connsiteY0" fmla="*/ 27283 h 55151"/>
              <a:gd name="connsiteX1" fmla="*/ 27576 w 55151"/>
              <a:gd name="connsiteY1" fmla="*/ 0 h 55151"/>
              <a:gd name="connsiteX2" fmla="*/ 55152 w 55151"/>
              <a:gd name="connsiteY2" fmla="*/ 27283 h 55151"/>
              <a:gd name="connsiteX3" fmla="*/ 27576 w 55151"/>
              <a:gd name="connsiteY3" fmla="*/ 55152 h 55151"/>
              <a:gd name="connsiteX4" fmla="*/ 0 w 55151"/>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3"/>
                </a:moveTo>
                <a:cubicBezTo>
                  <a:pt x="0" y="12028"/>
                  <a:pt x="12028" y="0"/>
                  <a:pt x="27576" y="0"/>
                </a:cubicBezTo>
                <a:cubicBezTo>
                  <a:pt x="42830" y="0"/>
                  <a:pt x="55152" y="12028"/>
                  <a:pt x="55152" y="27283"/>
                </a:cubicBezTo>
                <a:cubicBezTo>
                  <a:pt x="55152" y="42830"/>
                  <a:pt x="42830" y="55152"/>
                  <a:pt x="27576" y="55152"/>
                </a:cubicBezTo>
                <a:cubicBezTo>
                  <a:pt x="12028" y="55152"/>
                  <a:pt x="0" y="42830"/>
                  <a:pt x="0" y="27283"/>
                </a:cubicBezTo>
                <a:close/>
              </a:path>
            </a:pathLst>
          </a:custGeom>
          <a:solidFill>
            <a:schemeClr val="accent1"/>
          </a:solidFill>
          <a:ln w="2934" cap="flat">
            <a:noFill/>
            <a:prstDash val="solid"/>
            <a:miter/>
          </a:ln>
        </p:spPr>
        <p:txBody>
          <a:bodyPr rtlCol="0" anchor="ctr"/>
          <a:lstStyle/>
          <a:p>
            <a:endParaRPr lang="zh-CN" altLang="en-US">
              <a:noFill/>
            </a:endParaRPr>
          </a:p>
        </p:txBody>
      </p:sp>
      <p:sp>
        <p:nvSpPr>
          <p:cNvPr id="66" name="任意多边形: 形状 100"/>
          <p:cNvSpPr/>
          <p:nvPr userDrawn="1">
            <p:custDataLst>
              <p:tags r:id="rId54"/>
            </p:custDataLst>
          </p:nvPr>
        </p:nvSpPr>
        <p:spPr>
          <a:xfrm>
            <a:off x="11095355" y="3285490"/>
            <a:ext cx="46355" cy="46355"/>
          </a:xfrm>
          <a:custGeom>
            <a:avLst/>
            <a:gdLst>
              <a:gd name="connsiteX0" fmla="*/ 0 w 55151"/>
              <a:gd name="connsiteY0" fmla="*/ 27283 h 55151"/>
              <a:gd name="connsiteX1" fmla="*/ 27576 w 55151"/>
              <a:gd name="connsiteY1" fmla="*/ 0 h 55151"/>
              <a:gd name="connsiteX2" fmla="*/ 55152 w 55151"/>
              <a:gd name="connsiteY2" fmla="*/ 27283 h 55151"/>
              <a:gd name="connsiteX3" fmla="*/ 27576 w 55151"/>
              <a:gd name="connsiteY3" fmla="*/ 55152 h 55151"/>
              <a:gd name="connsiteX4" fmla="*/ 0 w 55151"/>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3"/>
                </a:moveTo>
                <a:cubicBezTo>
                  <a:pt x="0" y="12028"/>
                  <a:pt x="12028" y="0"/>
                  <a:pt x="27576" y="0"/>
                </a:cubicBezTo>
                <a:cubicBezTo>
                  <a:pt x="42830" y="0"/>
                  <a:pt x="55152" y="12028"/>
                  <a:pt x="55152" y="27283"/>
                </a:cubicBezTo>
                <a:cubicBezTo>
                  <a:pt x="55152" y="42830"/>
                  <a:pt x="42830" y="55152"/>
                  <a:pt x="27576" y="55152"/>
                </a:cubicBezTo>
                <a:cubicBezTo>
                  <a:pt x="12028" y="55152"/>
                  <a:pt x="0" y="42830"/>
                  <a:pt x="0" y="27283"/>
                </a:cubicBezTo>
                <a:close/>
              </a:path>
            </a:pathLst>
          </a:custGeom>
          <a:solidFill>
            <a:schemeClr val="accent1"/>
          </a:solidFill>
          <a:ln w="2934" cap="flat">
            <a:noFill/>
            <a:prstDash val="solid"/>
            <a:miter/>
          </a:ln>
        </p:spPr>
        <p:txBody>
          <a:bodyPr rtlCol="0" anchor="ctr"/>
          <a:lstStyle/>
          <a:p>
            <a:endParaRPr lang="zh-CN" altLang="en-US">
              <a:noFill/>
            </a:endParaRPr>
          </a:p>
        </p:txBody>
      </p:sp>
      <p:sp>
        <p:nvSpPr>
          <p:cNvPr id="67" name="任意多边形: 形状 101"/>
          <p:cNvSpPr/>
          <p:nvPr userDrawn="1">
            <p:custDataLst>
              <p:tags r:id="rId55"/>
            </p:custDataLst>
          </p:nvPr>
        </p:nvSpPr>
        <p:spPr>
          <a:xfrm>
            <a:off x="11233150" y="3285490"/>
            <a:ext cx="46355" cy="46355"/>
          </a:xfrm>
          <a:custGeom>
            <a:avLst/>
            <a:gdLst>
              <a:gd name="connsiteX0" fmla="*/ 0 w 55151"/>
              <a:gd name="connsiteY0" fmla="*/ 27283 h 55151"/>
              <a:gd name="connsiteX1" fmla="*/ 27576 w 55151"/>
              <a:gd name="connsiteY1" fmla="*/ 0 h 55151"/>
              <a:gd name="connsiteX2" fmla="*/ 55151 w 55151"/>
              <a:gd name="connsiteY2" fmla="*/ 27283 h 55151"/>
              <a:gd name="connsiteX3" fmla="*/ 27576 w 55151"/>
              <a:gd name="connsiteY3" fmla="*/ 55152 h 55151"/>
              <a:gd name="connsiteX4" fmla="*/ 0 w 55151"/>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3"/>
                </a:moveTo>
                <a:cubicBezTo>
                  <a:pt x="0" y="12028"/>
                  <a:pt x="12028" y="0"/>
                  <a:pt x="27576" y="0"/>
                </a:cubicBezTo>
                <a:cubicBezTo>
                  <a:pt x="42830" y="0"/>
                  <a:pt x="55151" y="12028"/>
                  <a:pt x="55151" y="27283"/>
                </a:cubicBezTo>
                <a:cubicBezTo>
                  <a:pt x="55151" y="42830"/>
                  <a:pt x="42830" y="55152"/>
                  <a:pt x="27576" y="55152"/>
                </a:cubicBezTo>
                <a:cubicBezTo>
                  <a:pt x="12028" y="55152"/>
                  <a:pt x="0" y="42830"/>
                  <a:pt x="0" y="27283"/>
                </a:cubicBezTo>
                <a:close/>
              </a:path>
            </a:pathLst>
          </a:custGeom>
          <a:solidFill>
            <a:schemeClr val="accent1"/>
          </a:solidFill>
          <a:ln w="2934" cap="flat">
            <a:noFill/>
            <a:prstDash val="solid"/>
            <a:miter/>
          </a:ln>
        </p:spPr>
        <p:txBody>
          <a:bodyPr rtlCol="0" anchor="ctr"/>
          <a:lstStyle/>
          <a:p>
            <a:endParaRPr lang="zh-CN" altLang="en-US">
              <a:noFill/>
            </a:endParaRPr>
          </a:p>
        </p:txBody>
      </p:sp>
      <p:sp>
        <p:nvSpPr>
          <p:cNvPr id="68" name="任意多边形: 形状 102"/>
          <p:cNvSpPr/>
          <p:nvPr userDrawn="1">
            <p:custDataLst>
              <p:tags r:id="rId56"/>
            </p:custDataLst>
          </p:nvPr>
        </p:nvSpPr>
        <p:spPr>
          <a:xfrm>
            <a:off x="11371580" y="3285490"/>
            <a:ext cx="46355" cy="46355"/>
          </a:xfrm>
          <a:custGeom>
            <a:avLst/>
            <a:gdLst>
              <a:gd name="connsiteX0" fmla="*/ 0 w 55151"/>
              <a:gd name="connsiteY0" fmla="*/ 27283 h 55151"/>
              <a:gd name="connsiteX1" fmla="*/ 27576 w 55151"/>
              <a:gd name="connsiteY1" fmla="*/ 0 h 55151"/>
              <a:gd name="connsiteX2" fmla="*/ 55151 w 55151"/>
              <a:gd name="connsiteY2" fmla="*/ 27283 h 55151"/>
              <a:gd name="connsiteX3" fmla="*/ 27576 w 55151"/>
              <a:gd name="connsiteY3" fmla="*/ 55152 h 55151"/>
              <a:gd name="connsiteX4" fmla="*/ 0 w 55151"/>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3"/>
                </a:moveTo>
                <a:cubicBezTo>
                  <a:pt x="0" y="12028"/>
                  <a:pt x="12028" y="0"/>
                  <a:pt x="27576" y="0"/>
                </a:cubicBezTo>
                <a:cubicBezTo>
                  <a:pt x="42830" y="0"/>
                  <a:pt x="55151" y="12028"/>
                  <a:pt x="55151" y="27283"/>
                </a:cubicBezTo>
                <a:cubicBezTo>
                  <a:pt x="55151" y="42830"/>
                  <a:pt x="42830" y="55152"/>
                  <a:pt x="27576" y="55152"/>
                </a:cubicBezTo>
                <a:cubicBezTo>
                  <a:pt x="12028" y="55152"/>
                  <a:pt x="0" y="42830"/>
                  <a:pt x="0" y="27283"/>
                </a:cubicBezTo>
                <a:close/>
              </a:path>
            </a:pathLst>
          </a:custGeom>
          <a:solidFill>
            <a:schemeClr val="accent1"/>
          </a:solidFill>
          <a:ln w="2934" cap="flat">
            <a:noFill/>
            <a:prstDash val="solid"/>
            <a:miter/>
          </a:ln>
        </p:spPr>
        <p:txBody>
          <a:bodyPr rtlCol="0" anchor="ctr"/>
          <a:lstStyle/>
          <a:p>
            <a:endParaRPr lang="zh-CN" altLang="en-US">
              <a:noFill/>
            </a:endParaRPr>
          </a:p>
        </p:txBody>
      </p:sp>
      <p:sp>
        <p:nvSpPr>
          <p:cNvPr id="69" name="任意多边形: 形状 103"/>
          <p:cNvSpPr/>
          <p:nvPr userDrawn="1">
            <p:custDataLst>
              <p:tags r:id="rId57"/>
            </p:custDataLst>
          </p:nvPr>
        </p:nvSpPr>
        <p:spPr>
          <a:xfrm>
            <a:off x="11510010" y="3285490"/>
            <a:ext cx="46355" cy="46355"/>
          </a:xfrm>
          <a:custGeom>
            <a:avLst/>
            <a:gdLst>
              <a:gd name="connsiteX0" fmla="*/ 0 w 55151"/>
              <a:gd name="connsiteY0" fmla="*/ 27283 h 55151"/>
              <a:gd name="connsiteX1" fmla="*/ 27576 w 55151"/>
              <a:gd name="connsiteY1" fmla="*/ 0 h 55151"/>
              <a:gd name="connsiteX2" fmla="*/ 55151 w 55151"/>
              <a:gd name="connsiteY2" fmla="*/ 27283 h 55151"/>
              <a:gd name="connsiteX3" fmla="*/ 27576 w 55151"/>
              <a:gd name="connsiteY3" fmla="*/ 55152 h 55151"/>
              <a:gd name="connsiteX4" fmla="*/ 0 w 55151"/>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3"/>
                </a:moveTo>
                <a:cubicBezTo>
                  <a:pt x="0" y="12028"/>
                  <a:pt x="12028" y="0"/>
                  <a:pt x="27576" y="0"/>
                </a:cubicBezTo>
                <a:cubicBezTo>
                  <a:pt x="42830" y="0"/>
                  <a:pt x="55151" y="12028"/>
                  <a:pt x="55151" y="27283"/>
                </a:cubicBezTo>
                <a:cubicBezTo>
                  <a:pt x="55151" y="42830"/>
                  <a:pt x="42830" y="55152"/>
                  <a:pt x="27576" y="55152"/>
                </a:cubicBezTo>
                <a:cubicBezTo>
                  <a:pt x="12028" y="55152"/>
                  <a:pt x="0" y="42830"/>
                  <a:pt x="0" y="27283"/>
                </a:cubicBezTo>
                <a:close/>
              </a:path>
            </a:pathLst>
          </a:custGeom>
          <a:solidFill>
            <a:schemeClr val="accent1"/>
          </a:solidFill>
          <a:ln w="2934" cap="flat">
            <a:noFill/>
            <a:prstDash val="solid"/>
            <a:miter/>
          </a:ln>
        </p:spPr>
        <p:txBody>
          <a:bodyPr rtlCol="0" anchor="ctr"/>
          <a:lstStyle/>
          <a:p>
            <a:endParaRPr lang="zh-CN" altLang="en-US">
              <a:noFill/>
            </a:endParaRPr>
          </a:p>
        </p:txBody>
      </p:sp>
      <p:sp>
        <p:nvSpPr>
          <p:cNvPr id="70" name="任意多边形: 形状 104"/>
          <p:cNvSpPr/>
          <p:nvPr userDrawn="1">
            <p:custDataLst>
              <p:tags r:id="rId58"/>
            </p:custDataLst>
          </p:nvPr>
        </p:nvSpPr>
        <p:spPr>
          <a:xfrm>
            <a:off x="11648440" y="3285490"/>
            <a:ext cx="46355" cy="46355"/>
          </a:xfrm>
          <a:custGeom>
            <a:avLst/>
            <a:gdLst>
              <a:gd name="connsiteX0" fmla="*/ 0 w 55151"/>
              <a:gd name="connsiteY0" fmla="*/ 27283 h 55151"/>
              <a:gd name="connsiteX1" fmla="*/ 27576 w 55151"/>
              <a:gd name="connsiteY1" fmla="*/ 0 h 55151"/>
              <a:gd name="connsiteX2" fmla="*/ 55151 w 55151"/>
              <a:gd name="connsiteY2" fmla="*/ 27283 h 55151"/>
              <a:gd name="connsiteX3" fmla="*/ 27576 w 55151"/>
              <a:gd name="connsiteY3" fmla="*/ 55152 h 55151"/>
              <a:gd name="connsiteX4" fmla="*/ 0 w 55151"/>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3"/>
                </a:moveTo>
                <a:cubicBezTo>
                  <a:pt x="0" y="12028"/>
                  <a:pt x="12028" y="0"/>
                  <a:pt x="27576" y="0"/>
                </a:cubicBezTo>
                <a:cubicBezTo>
                  <a:pt x="42830" y="0"/>
                  <a:pt x="55151" y="12028"/>
                  <a:pt x="55151" y="27283"/>
                </a:cubicBezTo>
                <a:cubicBezTo>
                  <a:pt x="55151" y="42830"/>
                  <a:pt x="42830" y="55152"/>
                  <a:pt x="27576" y="55152"/>
                </a:cubicBezTo>
                <a:cubicBezTo>
                  <a:pt x="12028" y="55152"/>
                  <a:pt x="0" y="42830"/>
                  <a:pt x="0" y="27283"/>
                </a:cubicBezTo>
                <a:close/>
              </a:path>
            </a:pathLst>
          </a:custGeom>
          <a:solidFill>
            <a:schemeClr val="accent1"/>
          </a:solidFill>
          <a:ln w="2934" cap="flat">
            <a:noFill/>
            <a:prstDash val="solid"/>
            <a:miter/>
          </a:ln>
        </p:spPr>
        <p:txBody>
          <a:bodyPr rtlCol="0" anchor="ctr"/>
          <a:lstStyle/>
          <a:p>
            <a:endParaRPr lang="zh-CN" altLang="en-US">
              <a:noFill/>
            </a:endParaRPr>
          </a:p>
        </p:txBody>
      </p:sp>
      <p:sp>
        <p:nvSpPr>
          <p:cNvPr id="2" name="标题 1"/>
          <p:cNvSpPr>
            <a:spLocks noGrp="1"/>
          </p:cNvSpPr>
          <p:nvPr>
            <p:ph type="ctrTitle" hasCustomPrompt="1"/>
            <p:custDataLst>
              <p:tags r:id="rId59"/>
            </p:custDataLst>
          </p:nvPr>
        </p:nvSpPr>
        <p:spPr>
          <a:xfrm>
            <a:off x="838200" y="1656000"/>
            <a:ext cx="10515600" cy="1800000"/>
          </a:xfrm>
        </p:spPr>
        <p:txBody>
          <a:bodyPr anchor="b">
            <a:normAutofit/>
          </a:bodyPr>
          <a:lstStyle>
            <a:lvl1pPr algn="ctr">
              <a:lnSpc>
                <a:spcPct val="100000"/>
              </a:lnSpc>
              <a:defRPr sz="6600"/>
            </a:lvl1pPr>
          </a:lstStyle>
          <a:p>
            <a:r>
              <a:rPr lang="zh-CN" altLang="en-US"/>
              <a:t>单击添加文档标题</a:t>
            </a:r>
            <a:endParaRPr lang="zh-CN" altLang="en-US"/>
          </a:p>
        </p:txBody>
      </p:sp>
      <p:sp>
        <p:nvSpPr>
          <p:cNvPr id="3" name="副标题 2"/>
          <p:cNvSpPr>
            <a:spLocks noGrp="1"/>
          </p:cNvSpPr>
          <p:nvPr>
            <p:ph type="subTitle" idx="1"/>
            <p:custDataLst>
              <p:tags r:id="rId60"/>
            </p:custDataLst>
          </p:nvPr>
        </p:nvSpPr>
        <p:spPr>
          <a:xfrm>
            <a:off x="838200" y="3705186"/>
            <a:ext cx="10515600" cy="866814"/>
          </a:xfrm>
        </p:spPr>
        <p:txBody>
          <a:bodyPr>
            <a:normAutofit/>
          </a:bodyPr>
          <a:lstStyle>
            <a:lvl1pPr marL="0" indent="0" algn="ctr">
              <a:lnSpc>
                <a:spcPct val="100000"/>
              </a:lnSpc>
              <a:buNone/>
              <a:defRPr sz="1800">
                <a:solidFill>
                  <a:schemeClr val="tx1">
                    <a:lumMod val="65000"/>
                    <a:lumOff val="3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custDataLst>
              <p:tags r:id="rId61"/>
            </p:custDataLst>
          </p:nvPr>
        </p:nvSpPr>
        <p:spPr/>
        <p:txBody>
          <a:bodyPr>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62"/>
            </p:custDataLst>
          </p:nvPr>
        </p:nvSpPr>
        <p:spPr/>
        <p:txBody>
          <a:bodyPr>
            <a:normAutofit/>
          </a:bodyPr>
          <a:lstStyle/>
          <a:p>
            <a:endParaRPr lang="zh-CN" altLang="en-US"/>
          </a:p>
        </p:txBody>
      </p:sp>
      <p:sp>
        <p:nvSpPr>
          <p:cNvPr id="6" name="灯片编号占位符 5"/>
          <p:cNvSpPr>
            <a:spLocks noGrp="1"/>
          </p:cNvSpPr>
          <p:nvPr>
            <p:ph type="sldNum" sz="quarter" idx="12"/>
            <p:custDataLst>
              <p:tags r:id="rId63"/>
            </p:custDataLst>
          </p:nvPr>
        </p:nvSpPr>
        <p:spPr>
          <a:xfrm>
            <a:off x="8610600" y="6356350"/>
            <a:ext cx="2743200" cy="365125"/>
          </a:xfrm>
        </p:spPr>
        <p:txBody>
          <a:bodyPr>
            <a:normAutofit/>
          </a:bodyPr>
          <a:lstStyle/>
          <a:p>
            <a:fld id="{BE5F26B5-172A-4DC2-B0B7-181CFC56B87C}" type="slidenum">
              <a:rPr lang="zh-CN" altLang="en-US" smtClean="0"/>
            </a:fld>
            <a:endParaRPr lang="zh-CN" altLang="en-US"/>
          </a:p>
        </p:txBody>
      </p:sp>
      <p:sp>
        <p:nvSpPr>
          <p:cNvPr id="24" name="文本占位符 23"/>
          <p:cNvSpPr>
            <a:spLocks noGrp="1"/>
          </p:cNvSpPr>
          <p:nvPr>
            <p:ph type="body" sz="quarter" idx="17" hasCustomPrompt="1"/>
            <p:custDataLst>
              <p:tags r:id="rId64"/>
            </p:custDataLst>
          </p:nvPr>
        </p:nvSpPr>
        <p:spPr>
          <a:xfrm>
            <a:off x="4781641" y="4586170"/>
            <a:ext cx="2743200" cy="504000"/>
          </a:xfrm>
          <a:prstGeom prst="roundRect">
            <a:avLst>
              <a:gd name="adj" fmla="val 50000"/>
            </a:avLst>
          </a:prstGeom>
          <a:noFill/>
          <a:ln>
            <a:solidFill>
              <a:schemeClr val="accent1"/>
            </a:solidFill>
          </a:ln>
        </p:spPr>
        <p:txBody>
          <a:bodyPr anchor="ctr">
            <a:normAutofit/>
          </a:bodyPr>
          <a:lstStyle>
            <a:lvl1pPr marL="0" indent="0" algn="ctr">
              <a:lnSpc>
                <a:spcPct val="100000"/>
              </a:lnSpc>
              <a:buNone/>
              <a:defRPr sz="1400" b="1">
                <a:solidFill>
                  <a:schemeClr val="accent6"/>
                </a:solidFill>
              </a:defRPr>
            </a:lvl1pPr>
          </a:lstStyle>
          <a:p>
            <a:pPr lvl="0"/>
            <a:r>
              <a:rPr lang="zh-CN" altLang="en-US"/>
              <a:t>署名占位符</a:t>
            </a:r>
            <a:endParaRPr lang="zh-CN" altLang="en-US"/>
          </a:p>
        </p:txBody>
      </p:sp>
      <p:sp>
        <p:nvSpPr>
          <p:cNvPr id="74" name="文本占位符 9"/>
          <p:cNvSpPr>
            <a:spLocks noGrp="1"/>
          </p:cNvSpPr>
          <p:nvPr>
            <p:ph type="body" sz="quarter" idx="18" hasCustomPrompt="1"/>
            <p:custDataLst>
              <p:tags r:id="rId65"/>
            </p:custDataLst>
          </p:nvPr>
        </p:nvSpPr>
        <p:spPr>
          <a:xfrm>
            <a:off x="486770" y="330199"/>
            <a:ext cx="1546568" cy="504000"/>
          </a:xfrm>
        </p:spPr>
        <p:txBody>
          <a:bodyPr anchor="ctr">
            <a:normAutofit/>
          </a:bodyPr>
          <a:lstStyle>
            <a:lvl1pPr marL="0" indent="0">
              <a:lnSpc>
                <a:spcPct val="100000"/>
              </a:lnSpc>
              <a:buNone/>
              <a:defRPr sz="1200" b="1"/>
            </a:lvl1pPr>
          </a:lstStyle>
          <a:p>
            <a:pPr lvl="0"/>
            <a:r>
              <a:rPr lang="zh-CN" altLang="en-US"/>
              <a:t>公司名占位符</a:t>
            </a:r>
            <a:endParaRPr lang="zh-CN" altLang="en-US"/>
          </a:p>
        </p:txBody>
      </p:sp>
      <p:sp>
        <p:nvSpPr>
          <p:cNvPr id="75" name="文本占位符 13"/>
          <p:cNvSpPr>
            <a:spLocks noGrp="1"/>
          </p:cNvSpPr>
          <p:nvPr>
            <p:ph type="body" sz="quarter" idx="14" hasCustomPrompt="1"/>
            <p:custDataLst>
              <p:tags r:id="rId66"/>
            </p:custDataLst>
          </p:nvPr>
        </p:nvSpPr>
        <p:spPr>
          <a:xfrm>
            <a:off x="8825231" y="326198"/>
            <a:ext cx="2880000" cy="504000"/>
          </a:xfrm>
        </p:spPr>
        <p:txBody>
          <a:bodyPr anchor="ctr">
            <a:normAutofit/>
          </a:bodyPr>
          <a:lstStyle>
            <a:lvl1pPr marL="0" indent="0" algn="r">
              <a:lnSpc>
                <a:spcPct val="100000"/>
              </a:lnSpc>
              <a:buNone/>
              <a:defRPr sz="1200" b="1">
                <a:solidFill>
                  <a:schemeClr val="accent6"/>
                </a:solidFill>
              </a:defRPr>
            </a:lvl1pPr>
          </a:lstStyle>
          <a:p>
            <a:pPr lvl="0"/>
            <a:r>
              <a:rPr lang="zh-CN" altLang="en-US"/>
              <a:t>日期时间占位符</a:t>
            </a:r>
            <a:endParaRPr lang="zh-CN" altLang="en-US"/>
          </a:p>
        </p:txBody>
      </p:sp>
    </p:spTree>
  </p:cSld>
  <p:clrMapOvr>
    <a:masterClrMapping/>
  </p:clrMapOv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内容占位符 2"/>
          <p:cNvSpPr>
            <a:spLocks noGrp="1"/>
          </p:cNvSpPr>
          <p:nvPr>
            <p:ph idx="1"/>
            <p:custDataLst>
              <p:tags r:id="rId3"/>
            </p:custDataLst>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custDataLst>
              <p:tags r:id="rId4"/>
            </p:custDataLst>
          </p:nvPr>
        </p:nvSpPr>
        <p:spPr/>
        <p:txBody>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BE5F26B5-172A-4DC2-B0B7-181CFC56B87C}" type="slidenum">
              <a:rPr lang="zh-CN" altLang="en-US" smtClean="0"/>
            </a:fld>
            <a:endParaRPr lang="zh-CN" altLang="en-US"/>
          </a:p>
        </p:txBody>
      </p:sp>
    </p:spTree>
  </p:cSld>
  <p:clrMapOvr>
    <a:masterClrMapping/>
  </p:clrMapOv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showMasterSp="0" userDrawn="1">
  <p:cSld name="目录">
    <p:bg>
      <p:bgPr>
        <a:solidFill>
          <a:schemeClr val="bg2"/>
        </a:solidFill>
        <a:effectLst/>
      </p:bgPr>
    </p:bg>
    <p:spTree>
      <p:nvGrpSpPr>
        <p:cNvPr id="1" name=""/>
        <p:cNvGrpSpPr/>
        <p:nvPr/>
      </p:nvGrpSpPr>
      <p:grpSpPr>
        <a:xfrm>
          <a:off x="0" y="0"/>
          <a:ext cx="0" cy="0"/>
          <a:chOff x="0" y="0"/>
          <a:chExt cx="0" cy="0"/>
        </a:xfrm>
      </p:grpSpPr>
      <p:sp>
        <p:nvSpPr>
          <p:cNvPr id="85" name="任意多边形: 形状 84"/>
          <p:cNvSpPr/>
          <p:nvPr userDrawn="1">
            <p:custDataLst>
              <p:tags r:id="rId2"/>
            </p:custDataLst>
          </p:nvPr>
        </p:nvSpPr>
        <p:spPr>
          <a:xfrm>
            <a:off x="0" y="815926"/>
            <a:ext cx="3010487" cy="5732586"/>
          </a:xfrm>
          <a:custGeom>
            <a:avLst/>
            <a:gdLst>
              <a:gd name="connsiteX0" fmla="*/ 144194 w 3010487"/>
              <a:gd name="connsiteY0" fmla="*/ 0 h 5732586"/>
              <a:gd name="connsiteX1" fmla="*/ 3010487 w 3010487"/>
              <a:gd name="connsiteY1" fmla="*/ 2866293 h 5732586"/>
              <a:gd name="connsiteX2" fmla="*/ 144194 w 3010487"/>
              <a:gd name="connsiteY2" fmla="*/ 5732586 h 5732586"/>
              <a:gd name="connsiteX3" fmla="*/ 0 w 3010487"/>
              <a:gd name="connsiteY3" fmla="*/ 5728940 h 5732586"/>
              <a:gd name="connsiteX4" fmla="*/ 0 w 3010487"/>
              <a:gd name="connsiteY4" fmla="*/ 3646 h 57325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10487" h="5732586">
                <a:moveTo>
                  <a:pt x="144194" y="0"/>
                </a:moveTo>
                <a:cubicBezTo>
                  <a:pt x="1727204" y="0"/>
                  <a:pt x="3010487" y="1283283"/>
                  <a:pt x="3010487" y="2866293"/>
                </a:cubicBezTo>
                <a:cubicBezTo>
                  <a:pt x="3010487" y="4449303"/>
                  <a:pt x="1727204" y="5732586"/>
                  <a:pt x="144194" y="5732586"/>
                </a:cubicBezTo>
                <a:lnTo>
                  <a:pt x="0" y="5728940"/>
                </a:lnTo>
                <a:lnTo>
                  <a:pt x="0" y="3646"/>
                </a:lnTo>
                <a:close/>
              </a:path>
            </a:pathLst>
          </a:custGeom>
          <a:solidFill>
            <a:schemeClr val="accent6"/>
          </a:solidFill>
          <a:ln w="2934"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solidFill>
                <a:schemeClr val="tx1"/>
              </a:solidFill>
            </a:endParaRPr>
          </a:p>
        </p:txBody>
      </p:sp>
      <p:sp>
        <p:nvSpPr>
          <p:cNvPr id="109" name="任意多边形: 形状 108"/>
          <p:cNvSpPr/>
          <p:nvPr userDrawn="1">
            <p:custDataLst>
              <p:tags r:id="rId3"/>
            </p:custDataLst>
          </p:nvPr>
        </p:nvSpPr>
        <p:spPr>
          <a:xfrm>
            <a:off x="1019810" y="5229225"/>
            <a:ext cx="73025" cy="73025"/>
          </a:xfrm>
          <a:custGeom>
            <a:avLst/>
            <a:gdLst>
              <a:gd name="connsiteX0" fmla="*/ 0 w 55150"/>
              <a:gd name="connsiteY0" fmla="*/ 27282 h 55151"/>
              <a:gd name="connsiteX1" fmla="*/ 27575 w 55150"/>
              <a:gd name="connsiteY1" fmla="*/ 0 h 55151"/>
              <a:gd name="connsiteX2" fmla="*/ 55151 w 55150"/>
              <a:gd name="connsiteY2" fmla="*/ 27282 h 55151"/>
              <a:gd name="connsiteX3" fmla="*/ 27575 w 55150"/>
              <a:gd name="connsiteY3" fmla="*/ 55151 h 55151"/>
              <a:gd name="connsiteX4" fmla="*/ 0 w 55150"/>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2"/>
                </a:moveTo>
                <a:cubicBezTo>
                  <a:pt x="0" y="12028"/>
                  <a:pt x="12027" y="0"/>
                  <a:pt x="27575" y="0"/>
                </a:cubicBezTo>
                <a:cubicBezTo>
                  <a:pt x="42830" y="0"/>
                  <a:pt x="55151" y="12028"/>
                  <a:pt x="55151" y="27282"/>
                </a:cubicBezTo>
                <a:cubicBezTo>
                  <a:pt x="55151" y="42831"/>
                  <a:pt x="42830" y="55151"/>
                  <a:pt x="27575" y="55151"/>
                </a:cubicBezTo>
                <a:cubicBezTo>
                  <a:pt x="12027" y="55151"/>
                  <a:pt x="0" y="42537"/>
                  <a:pt x="0" y="27282"/>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110" name="任意多边形: 形状 109"/>
          <p:cNvSpPr/>
          <p:nvPr userDrawn="1">
            <p:custDataLst>
              <p:tags r:id="rId4"/>
            </p:custDataLst>
          </p:nvPr>
        </p:nvSpPr>
        <p:spPr>
          <a:xfrm>
            <a:off x="1236980" y="5229225"/>
            <a:ext cx="73025" cy="73025"/>
          </a:xfrm>
          <a:custGeom>
            <a:avLst/>
            <a:gdLst>
              <a:gd name="connsiteX0" fmla="*/ 0 w 55150"/>
              <a:gd name="connsiteY0" fmla="*/ 27282 h 55151"/>
              <a:gd name="connsiteX1" fmla="*/ 27575 w 55150"/>
              <a:gd name="connsiteY1" fmla="*/ 0 h 55151"/>
              <a:gd name="connsiteX2" fmla="*/ 55151 w 55150"/>
              <a:gd name="connsiteY2" fmla="*/ 27282 h 55151"/>
              <a:gd name="connsiteX3" fmla="*/ 27575 w 55150"/>
              <a:gd name="connsiteY3" fmla="*/ 55151 h 55151"/>
              <a:gd name="connsiteX4" fmla="*/ 0 w 55150"/>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2"/>
                </a:moveTo>
                <a:cubicBezTo>
                  <a:pt x="0" y="12028"/>
                  <a:pt x="12027" y="0"/>
                  <a:pt x="27575" y="0"/>
                </a:cubicBezTo>
                <a:cubicBezTo>
                  <a:pt x="42830" y="0"/>
                  <a:pt x="55151" y="12028"/>
                  <a:pt x="55151" y="27282"/>
                </a:cubicBezTo>
                <a:cubicBezTo>
                  <a:pt x="55151" y="42831"/>
                  <a:pt x="42830" y="55151"/>
                  <a:pt x="27575" y="55151"/>
                </a:cubicBezTo>
                <a:cubicBezTo>
                  <a:pt x="12027" y="55151"/>
                  <a:pt x="0" y="42537"/>
                  <a:pt x="0" y="27282"/>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111" name="任意多边形: 形状 110"/>
          <p:cNvSpPr/>
          <p:nvPr userDrawn="1">
            <p:custDataLst>
              <p:tags r:id="rId5"/>
            </p:custDataLst>
          </p:nvPr>
        </p:nvSpPr>
        <p:spPr>
          <a:xfrm>
            <a:off x="1454785" y="5229225"/>
            <a:ext cx="73025" cy="73025"/>
          </a:xfrm>
          <a:custGeom>
            <a:avLst/>
            <a:gdLst>
              <a:gd name="connsiteX0" fmla="*/ 0 w 55150"/>
              <a:gd name="connsiteY0" fmla="*/ 27282 h 55151"/>
              <a:gd name="connsiteX1" fmla="*/ 27575 w 55150"/>
              <a:gd name="connsiteY1" fmla="*/ 0 h 55151"/>
              <a:gd name="connsiteX2" fmla="*/ 55151 w 55150"/>
              <a:gd name="connsiteY2" fmla="*/ 27282 h 55151"/>
              <a:gd name="connsiteX3" fmla="*/ 27575 w 55150"/>
              <a:gd name="connsiteY3" fmla="*/ 55151 h 55151"/>
              <a:gd name="connsiteX4" fmla="*/ 0 w 55150"/>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2"/>
                </a:moveTo>
                <a:cubicBezTo>
                  <a:pt x="0" y="12028"/>
                  <a:pt x="12027" y="0"/>
                  <a:pt x="27575" y="0"/>
                </a:cubicBezTo>
                <a:cubicBezTo>
                  <a:pt x="42830" y="0"/>
                  <a:pt x="55151" y="12028"/>
                  <a:pt x="55151" y="27282"/>
                </a:cubicBezTo>
                <a:cubicBezTo>
                  <a:pt x="55151" y="42831"/>
                  <a:pt x="42830" y="55151"/>
                  <a:pt x="27575" y="55151"/>
                </a:cubicBezTo>
                <a:cubicBezTo>
                  <a:pt x="12027" y="55151"/>
                  <a:pt x="0" y="42537"/>
                  <a:pt x="0" y="27282"/>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112" name="任意多边形: 形状 111"/>
          <p:cNvSpPr/>
          <p:nvPr userDrawn="1">
            <p:custDataLst>
              <p:tags r:id="rId6"/>
            </p:custDataLst>
          </p:nvPr>
        </p:nvSpPr>
        <p:spPr>
          <a:xfrm>
            <a:off x="1672590" y="5229225"/>
            <a:ext cx="73025" cy="73025"/>
          </a:xfrm>
          <a:custGeom>
            <a:avLst/>
            <a:gdLst>
              <a:gd name="connsiteX0" fmla="*/ 0 w 55150"/>
              <a:gd name="connsiteY0" fmla="*/ 27282 h 55151"/>
              <a:gd name="connsiteX1" fmla="*/ 27575 w 55150"/>
              <a:gd name="connsiteY1" fmla="*/ 0 h 55151"/>
              <a:gd name="connsiteX2" fmla="*/ 55151 w 55150"/>
              <a:gd name="connsiteY2" fmla="*/ 27282 h 55151"/>
              <a:gd name="connsiteX3" fmla="*/ 27575 w 55150"/>
              <a:gd name="connsiteY3" fmla="*/ 55151 h 55151"/>
              <a:gd name="connsiteX4" fmla="*/ 0 w 55150"/>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2"/>
                </a:moveTo>
                <a:cubicBezTo>
                  <a:pt x="0" y="12028"/>
                  <a:pt x="12027" y="0"/>
                  <a:pt x="27575" y="0"/>
                </a:cubicBezTo>
                <a:cubicBezTo>
                  <a:pt x="42830" y="0"/>
                  <a:pt x="55151" y="12028"/>
                  <a:pt x="55151" y="27282"/>
                </a:cubicBezTo>
                <a:cubicBezTo>
                  <a:pt x="55151" y="42831"/>
                  <a:pt x="42830" y="55151"/>
                  <a:pt x="27575" y="55151"/>
                </a:cubicBezTo>
                <a:cubicBezTo>
                  <a:pt x="12027" y="55151"/>
                  <a:pt x="0" y="42537"/>
                  <a:pt x="0" y="27282"/>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113" name="任意多边形: 形状 112"/>
          <p:cNvSpPr/>
          <p:nvPr userDrawn="1">
            <p:custDataLst>
              <p:tags r:id="rId7"/>
            </p:custDataLst>
          </p:nvPr>
        </p:nvSpPr>
        <p:spPr>
          <a:xfrm>
            <a:off x="1889760" y="5229225"/>
            <a:ext cx="73025" cy="73025"/>
          </a:xfrm>
          <a:custGeom>
            <a:avLst/>
            <a:gdLst>
              <a:gd name="connsiteX0" fmla="*/ 0 w 55150"/>
              <a:gd name="connsiteY0" fmla="*/ 27282 h 55151"/>
              <a:gd name="connsiteX1" fmla="*/ 27575 w 55150"/>
              <a:gd name="connsiteY1" fmla="*/ 0 h 55151"/>
              <a:gd name="connsiteX2" fmla="*/ 55151 w 55150"/>
              <a:gd name="connsiteY2" fmla="*/ 27282 h 55151"/>
              <a:gd name="connsiteX3" fmla="*/ 27575 w 55150"/>
              <a:gd name="connsiteY3" fmla="*/ 55151 h 55151"/>
              <a:gd name="connsiteX4" fmla="*/ 0 w 55150"/>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2"/>
                </a:moveTo>
                <a:cubicBezTo>
                  <a:pt x="0" y="12028"/>
                  <a:pt x="12027" y="0"/>
                  <a:pt x="27575" y="0"/>
                </a:cubicBezTo>
                <a:cubicBezTo>
                  <a:pt x="42830" y="0"/>
                  <a:pt x="55151" y="12028"/>
                  <a:pt x="55151" y="27282"/>
                </a:cubicBezTo>
                <a:cubicBezTo>
                  <a:pt x="55151" y="42831"/>
                  <a:pt x="42830" y="55151"/>
                  <a:pt x="27575" y="55151"/>
                </a:cubicBezTo>
                <a:cubicBezTo>
                  <a:pt x="12027" y="55151"/>
                  <a:pt x="0" y="42537"/>
                  <a:pt x="0" y="27282"/>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114" name="任意多边形: 形状 113"/>
          <p:cNvSpPr/>
          <p:nvPr userDrawn="1">
            <p:custDataLst>
              <p:tags r:id="rId8"/>
            </p:custDataLst>
          </p:nvPr>
        </p:nvSpPr>
        <p:spPr>
          <a:xfrm>
            <a:off x="2107565" y="5229225"/>
            <a:ext cx="73025" cy="73025"/>
          </a:xfrm>
          <a:custGeom>
            <a:avLst/>
            <a:gdLst>
              <a:gd name="connsiteX0" fmla="*/ 0 w 55150"/>
              <a:gd name="connsiteY0" fmla="*/ 27282 h 55151"/>
              <a:gd name="connsiteX1" fmla="*/ 27575 w 55150"/>
              <a:gd name="connsiteY1" fmla="*/ 0 h 55151"/>
              <a:gd name="connsiteX2" fmla="*/ 55151 w 55150"/>
              <a:gd name="connsiteY2" fmla="*/ 27282 h 55151"/>
              <a:gd name="connsiteX3" fmla="*/ 27575 w 55150"/>
              <a:gd name="connsiteY3" fmla="*/ 55151 h 55151"/>
              <a:gd name="connsiteX4" fmla="*/ 0 w 55150"/>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2"/>
                </a:moveTo>
                <a:cubicBezTo>
                  <a:pt x="0" y="12028"/>
                  <a:pt x="12027" y="0"/>
                  <a:pt x="27575" y="0"/>
                </a:cubicBezTo>
                <a:cubicBezTo>
                  <a:pt x="42830" y="0"/>
                  <a:pt x="55151" y="12028"/>
                  <a:pt x="55151" y="27282"/>
                </a:cubicBezTo>
                <a:cubicBezTo>
                  <a:pt x="55151" y="42831"/>
                  <a:pt x="42830" y="55151"/>
                  <a:pt x="27575" y="55151"/>
                </a:cubicBezTo>
                <a:cubicBezTo>
                  <a:pt x="12027" y="55151"/>
                  <a:pt x="0" y="42537"/>
                  <a:pt x="0" y="27282"/>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103" name="任意多边形: 形状 102"/>
          <p:cNvSpPr/>
          <p:nvPr userDrawn="1">
            <p:custDataLst>
              <p:tags r:id="rId9"/>
            </p:custDataLst>
          </p:nvPr>
        </p:nvSpPr>
        <p:spPr>
          <a:xfrm>
            <a:off x="1019810" y="5518785"/>
            <a:ext cx="73025" cy="73025"/>
          </a:xfrm>
          <a:custGeom>
            <a:avLst/>
            <a:gdLst>
              <a:gd name="connsiteX0" fmla="*/ 0 w 55150"/>
              <a:gd name="connsiteY0" fmla="*/ 27282 h 55151"/>
              <a:gd name="connsiteX1" fmla="*/ 27575 w 55150"/>
              <a:gd name="connsiteY1" fmla="*/ 0 h 55151"/>
              <a:gd name="connsiteX2" fmla="*/ 55151 w 55150"/>
              <a:gd name="connsiteY2" fmla="*/ 27282 h 55151"/>
              <a:gd name="connsiteX3" fmla="*/ 27575 w 55150"/>
              <a:gd name="connsiteY3" fmla="*/ 55151 h 55151"/>
              <a:gd name="connsiteX4" fmla="*/ 0 w 55150"/>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2"/>
                </a:moveTo>
                <a:cubicBezTo>
                  <a:pt x="0" y="12028"/>
                  <a:pt x="12027" y="0"/>
                  <a:pt x="27575" y="0"/>
                </a:cubicBezTo>
                <a:cubicBezTo>
                  <a:pt x="42830" y="0"/>
                  <a:pt x="55151" y="12028"/>
                  <a:pt x="55151" y="27282"/>
                </a:cubicBezTo>
                <a:cubicBezTo>
                  <a:pt x="55151" y="42830"/>
                  <a:pt x="42830" y="55151"/>
                  <a:pt x="27575" y="55151"/>
                </a:cubicBezTo>
                <a:cubicBezTo>
                  <a:pt x="12027" y="55151"/>
                  <a:pt x="0" y="42830"/>
                  <a:pt x="0" y="27282"/>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104" name="任意多边形: 形状 103"/>
          <p:cNvSpPr/>
          <p:nvPr userDrawn="1">
            <p:custDataLst>
              <p:tags r:id="rId10"/>
            </p:custDataLst>
          </p:nvPr>
        </p:nvSpPr>
        <p:spPr>
          <a:xfrm>
            <a:off x="1236980" y="5518785"/>
            <a:ext cx="73025" cy="73025"/>
          </a:xfrm>
          <a:custGeom>
            <a:avLst/>
            <a:gdLst>
              <a:gd name="connsiteX0" fmla="*/ 0 w 55150"/>
              <a:gd name="connsiteY0" fmla="*/ 27282 h 55151"/>
              <a:gd name="connsiteX1" fmla="*/ 27575 w 55150"/>
              <a:gd name="connsiteY1" fmla="*/ 0 h 55151"/>
              <a:gd name="connsiteX2" fmla="*/ 55151 w 55150"/>
              <a:gd name="connsiteY2" fmla="*/ 27282 h 55151"/>
              <a:gd name="connsiteX3" fmla="*/ 27575 w 55150"/>
              <a:gd name="connsiteY3" fmla="*/ 55151 h 55151"/>
              <a:gd name="connsiteX4" fmla="*/ 0 w 55150"/>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2"/>
                </a:moveTo>
                <a:cubicBezTo>
                  <a:pt x="0" y="12028"/>
                  <a:pt x="12027" y="0"/>
                  <a:pt x="27575" y="0"/>
                </a:cubicBezTo>
                <a:cubicBezTo>
                  <a:pt x="42830" y="0"/>
                  <a:pt x="55151" y="12028"/>
                  <a:pt x="55151" y="27282"/>
                </a:cubicBezTo>
                <a:cubicBezTo>
                  <a:pt x="55151" y="42830"/>
                  <a:pt x="42830" y="55151"/>
                  <a:pt x="27575" y="55151"/>
                </a:cubicBezTo>
                <a:cubicBezTo>
                  <a:pt x="12027" y="55151"/>
                  <a:pt x="0" y="42830"/>
                  <a:pt x="0" y="27282"/>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105" name="任意多边形: 形状 104"/>
          <p:cNvSpPr/>
          <p:nvPr userDrawn="1">
            <p:custDataLst>
              <p:tags r:id="rId11"/>
            </p:custDataLst>
          </p:nvPr>
        </p:nvSpPr>
        <p:spPr>
          <a:xfrm>
            <a:off x="1454785" y="5518785"/>
            <a:ext cx="73025" cy="73025"/>
          </a:xfrm>
          <a:custGeom>
            <a:avLst/>
            <a:gdLst>
              <a:gd name="connsiteX0" fmla="*/ 0 w 55150"/>
              <a:gd name="connsiteY0" fmla="*/ 27282 h 55151"/>
              <a:gd name="connsiteX1" fmla="*/ 27575 w 55150"/>
              <a:gd name="connsiteY1" fmla="*/ 0 h 55151"/>
              <a:gd name="connsiteX2" fmla="*/ 55151 w 55150"/>
              <a:gd name="connsiteY2" fmla="*/ 27282 h 55151"/>
              <a:gd name="connsiteX3" fmla="*/ 27575 w 55150"/>
              <a:gd name="connsiteY3" fmla="*/ 55151 h 55151"/>
              <a:gd name="connsiteX4" fmla="*/ 0 w 55150"/>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2"/>
                </a:moveTo>
                <a:cubicBezTo>
                  <a:pt x="0" y="12028"/>
                  <a:pt x="12027" y="0"/>
                  <a:pt x="27575" y="0"/>
                </a:cubicBezTo>
                <a:cubicBezTo>
                  <a:pt x="42830" y="0"/>
                  <a:pt x="55151" y="12028"/>
                  <a:pt x="55151" y="27282"/>
                </a:cubicBezTo>
                <a:cubicBezTo>
                  <a:pt x="55151" y="42830"/>
                  <a:pt x="42830" y="55151"/>
                  <a:pt x="27575" y="55151"/>
                </a:cubicBezTo>
                <a:cubicBezTo>
                  <a:pt x="12027" y="55151"/>
                  <a:pt x="0" y="42830"/>
                  <a:pt x="0" y="27282"/>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106" name="任意多边形: 形状 105"/>
          <p:cNvSpPr/>
          <p:nvPr userDrawn="1">
            <p:custDataLst>
              <p:tags r:id="rId12"/>
            </p:custDataLst>
          </p:nvPr>
        </p:nvSpPr>
        <p:spPr>
          <a:xfrm>
            <a:off x="1672590" y="5518785"/>
            <a:ext cx="73025" cy="73025"/>
          </a:xfrm>
          <a:custGeom>
            <a:avLst/>
            <a:gdLst>
              <a:gd name="connsiteX0" fmla="*/ 0 w 55150"/>
              <a:gd name="connsiteY0" fmla="*/ 27282 h 55151"/>
              <a:gd name="connsiteX1" fmla="*/ 27575 w 55150"/>
              <a:gd name="connsiteY1" fmla="*/ 0 h 55151"/>
              <a:gd name="connsiteX2" fmla="*/ 55151 w 55150"/>
              <a:gd name="connsiteY2" fmla="*/ 27282 h 55151"/>
              <a:gd name="connsiteX3" fmla="*/ 27575 w 55150"/>
              <a:gd name="connsiteY3" fmla="*/ 55151 h 55151"/>
              <a:gd name="connsiteX4" fmla="*/ 0 w 55150"/>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2"/>
                </a:moveTo>
                <a:cubicBezTo>
                  <a:pt x="0" y="12028"/>
                  <a:pt x="12027" y="0"/>
                  <a:pt x="27575" y="0"/>
                </a:cubicBezTo>
                <a:cubicBezTo>
                  <a:pt x="42830" y="0"/>
                  <a:pt x="55151" y="12028"/>
                  <a:pt x="55151" y="27282"/>
                </a:cubicBezTo>
                <a:cubicBezTo>
                  <a:pt x="55151" y="42830"/>
                  <a:pt x="42830" y="55151"/>
                  <a:pt x="27575" y="55151"/>
                </a:cubicBezTo>
                <a:cubicBezTo>
                  <a:pt x="12027" y="55151"/>
                  <a:pt x="0" y="42830"/>
                  <a:pt x="0" y="27282"/>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107" name="任意多边形: 形状 106"/>
          <p:cNvSpPr/>
          <p:nvPr userDrawn="1">
            <p:custDataLst>
              <p:tags r:id="rId13"/>
            </p:custDataLst>
          </p:nvPr>
        </p:nvSpPr>
        <p:spPr>
          <a:xfrm>
            <a:off x="1889760" y="5518785"/>
            <a:ext cx="73025" cy="73025"/>
          </a:xfrm>
          <a:custGeom>
            <a:avLst/>
            <a:gdLst>
              <a:gd name="connsiteX0" fmla="*/ 0 w 55150"/>
              <a:gd name="connsiteY0" fmla="*/ 27282 h 55151"/>
              <a:gd name="connsiteX1" fmla="*/ 27575 w 55150"/>
              <a:gd name="connsiteY1" fmla="*/ 0 h 55151"/>
              <a:gd name="connsiteX2" fmla="*/ 55151 w 55150"/>
              <a:gd name="connsiteY2" fmla="*/ 27282 h 55151"/>
              <a:gd name="connsiteX3" fmla="*/ 27575 w 55150"/>
              <a:gd name="connsiteY3" fmla="*/ 55151 h 55151"/>
              <a:gd name="connsiteX4" fmla="*/ 0 w 55150"/>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2"/>
                </a:moveTo>
                <a:cubicBezTo>
                  <a:pt x="0" y="12028"/>
                  <a:pt x="12027" y="0"/>
                  <a:pt x="27575" y="0"/>
                </a:cubicBezTo>
                <a:cubicBezTo>
                  <a:pt x="42830" y="0"/>
                  <a:pt x="55151" y="12028"/>
                  <a:pt x="55151" y="27282"/>
                </a:cubicBezTo>
                <a:cubicBezTo>
                  <a:pt x="55151" y="42830"/>
                  <a:pt x="42830" y="55151"/>
                  <a:pt x="27575" y="55151"/>
                </a:cubicBezTo>
                <a:cubicBezTo>
                  <a:pt x="12027" y="55151"/>
                  <a:pt x="0" y="42830"/>
                  <a:pt x="0" y="27282"/>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108" name="任意多边形: 形状 107"/>
          <p:cNvSpPr/>
          <p:nvPr userDrawn="1">
            <p:custDataLst>
              <p:tags r:id="rId14"/>
            </p:custDataLst>
          </p:nvPr>
        </p:nvSpPr>
        <p:spPr>
          <a:xfrm>
            <a:off x="2107565" y="5518785"/>
            <a:ext cx="73025" cy="73025"/>
          </a:xfrm>
          <a:custGeom>
            <a:avLst/>
            <a:gdLst>
              <a:gd name="connsiteX0" fmla="*/ 0 w 55150"/>
              <a:gd name="connsiteY0" fmla="*/ 27282 h 55151"/>
              <a:gd name="connsiteX1" fmla="*/ 27575 w 55150"/>
              <a:gd name="connsiteY1" fmla="*/ 0 h 55151"/>
              <a:gd name="connsiteX2" fmla="*/ 55151 w 55150"/>
              <a:gd name="connsiteY2" fmla="*/ 27282 h 55151"/>
              <a:gd name="connsiteX3" fmla="*/ 27575 w 55150"/>
              <a:gd name="connsiteY3" fmla="*/ 55151 h 55151"/>
              <a:gd name="connsiteX4" fmla="*/ 0 w 55150"/>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2"/>
                </a:moveTo>
                <a:cubicBezTo>
                  <a:pt x="0" y="12028"/>
                  <a:pt x="12027" y="0"/>
                  <a:pt x="27575" y="0"/>
                </a:cubicBezTo>
                <a:cubicBezTo>
                  <a:pt x="42830" y="0"/>
                  <a:pt x="55151" y="12028"/>
                  <a:pt x="55151" y="27282"/>
                </a:cubicBezTo>
                <a:cubicBezTo>
                  <a:pt x="55151" y="42830"/>
                  <a:pt x="42830" y="55151"/>
                  <a:pt x="27575" y="55151"/>
                </a:cubicBezTo>
                <a:cubicBezTo>
                  <a:pt x="12027" y="55151"/>
                  <a:pt x="0" y="42830"/>
                  <a:pt x="0" y="27282"/>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97" name="任意多边形: 形状 96"/>
          <p:cNvSpPr/>
          <p:nvPr userDrawn="1">
            <p:custDataLst>
              <p:tags r:id="rId15"/>
            </p:custDataLst>
          </p:nvPr>
        </p:nvSpPr>
        <p:spPr>
          <a:xfrm>
            <a:off x="1019810" y="5820410"/>
            <a:ext cx="73025" cy="73025"/>
          </a:xfrm>
          <a:custGeom>
            <a:avLst/>
            <a:gdLst>
              <a:gd name="connsiteX0" fmla="*/ 0 w 55150"/>
              <a:gd name="connsiteY0" fmla="*/ 27283 h 55151"/>
              <a:gd name="connsiteX1" fmla="*/ 27575 w 55150"/>
              <a:gd name="connsiteY1" fmla="*/ 0 h 55151"/>
              <a:gd name="connsiteX2" fmla="*/ 55151 w 55150"/>
              <a:gd name="connsiteY2" fmla="*/ 27283 h 55151"/>
              <a:gd name="connsiteX3" fmla="*/ 27575 w 55150"/>
              <a:gd name="connsiteY3" fmla="*/ 55152 h 55151"/>
              <a:gd name="connsiteX4" fmla="*/ 0 w 55150"/>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3"/>
                </a:moveTo>
                <a:cubicBezTo>
                  <a:pt x="0" y="12028"/>
                  <a:pt x="12027" y="0"/>
                  <a:pt x="27575" y="0"/>
                </a:cubicBezTo>
                <a:cubicBezTo>
                  <a:pt x="42830" y="0"/>
                  <a:pt x="55151" y="12028"/>
                  <a:pt x="55151" y="27283"/>
                </a:cubicBezTo>
                <a:cubicBezTo>
                  <a:pt x="55151" y="42831"/>
                  <a:pt x="42830" y="55152"/>
                  <a:pt x="27575" y="55152"/>
                </a:cubicBezTo>
                <a:cubicBezTo>
                  <a:pt x="12027" y="55152"/>
                  <a:pt x="0" y="42831"/>
                  <a:pt x="0" y="27283"/>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98" name="任意多边形: 形状 97"/>
          <p:cNvSpPr/>
          <p:nvPr userDrawn="1">
            <p:custDataLst>
              <p:tags r:id="rId16"/>
            </p:custDataLst>
          </p:nvPr>
        </p:nvSpPr>
        <p:spPr>
          <a:xfrm>
            <a:off x="1236980" y="5820410"/>
            <a:ext cx="73025" cy="73025"/>
          </a:xfrm>
          <a:custGeom>
            <a:avLst/>
            <a:gdLst>
              <a:gd name="connsiteX0" fmla="*/ 0 w 55150"/>
              <a:gd name="connsiteY0" fmla="*/ 27283 h 55151"/>
              <a:gd name="connsiteX1" fmla="*/ 27575 w 55150"/>
              <a:gd name="connsiteY1" fmla="*/ 0 h 55151"/>
              <a:gd name="connsiteX2" fmla="*/ 55151 w 55150"/>
              <a:gd name="connsiteY2" fmla="*/ 27283 h 55151"/>
              <a:gd name="connsiteX3" fmla="*/ 27575 w 55150"/>
              <a:gd name="connsiteY3" fmla="*/ 55152 h 55151"/>
              <a:gd name="connsiteX4" fmla="*/ 0 w 55150"/>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3"/>
                </a:moveTo>
                <a:cubicBezTo>
                  <a:pt x="0" y="12028"/>
                  <a:pt x="12027" y="0"/>
                  <a:pt x="27575" y="0"/>
                </a:cubicBezTo>
                <a:cubicBezTo>
                  <a:pt x="42830" y="0"/>
                  <a:pt x="55151" y="12028"/>
                  <a:pt x="55151" y="27283"/>
                </a:cubicBezTo>
                <a:cubicBezTo>
                  <a:pt x="55151" y="42831"/>
                  <a:pt x="42830" y="55152"/>
                  <a:pt x="27575" y="55152"/>
                </a:cubicBezTo>
                <a:cubicBezTo>
                  <a:pt x="12027" y="55152"/>
                  <a:pt x="0" y="42831"/>
                  <a:pt x="0" y="27283"/>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99" name="任意多边形: 形状 98"/>
          <p:cNvSpPr/>
          <p:nvPr userDrawn="1">
            <p:custDataLst>
              <p:tags r:id="rId17"/>
            </p:custDataLst>
          </p:nvPr>
        </p:nvSpPr>
        <p:spPr>
          <a:xfrm>
            <a:off x="1454785" y="5820410"/>
            <a:ext cx="73025" cy="73025"/>
          </a:xfrm>
          <a:custGeom>
            <a:avLst/>
            <a:gdLst>
              <a:gd name="connsiteX0" fmla="*/ 0 w 55150"/>
              <a:gd name="connsiteY0" fmla="*/ 27283 h 55151"/>
              <a:gd name="connsiteX1" fmla="*/ 27575 w 55150"/>
              <a:gd name="connsiteY1" fmla="*/ 0 h 55151"/>
              <a:gd name="connsiteX2" fmla="*/ 55151 w 55150"/>
              <a:gd name="connsiteY2" fmla="*/ 27283 h 55151"/>
              <a:gd name="connsiteX3" fmla="*/ 27575 w 55150"/>
              <a:gd name="connsiteY3" fmla="*/ 55152 h 55151"/>
              <a:gd name="connsiteX4" fmla="*/ 0 w 55150"/>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3"/>
                </a:moveTo>
                <a:cubicBezTo>
                  <a:pt x="0" y="12028"/>
                  <a:pt x="12027" y="0"/>
                  <a:pt x="27575" y="0"/>
                </a:cubicBezTo>
                <a:cubicBezTo>
                  <a:pt x="42830" y="0"/>
                  <a:pt x="55151" y="12028"/>
                  <a:pt x="55151" y="27283"/>
                </a:cubicBezTo>
                <a:cubicBezTo>
                  <a:pt x="55151" y="42831"/>
                  <a:pt x="42830" y="55152"/>
                  <a:pt x="27575" y="55152"/>
                </a:cubicBezTo>
                <a:cubicBezTo>
                  <a:pt x="12027" y="55152"/>
                  <a:pt x="0" y="42831"/>
                  <a:pt x="0" y="27283"/>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100" name="任意多边形: 形状 99"/>
          <p:cNvSpPr/>
          <p:nvPr userDrawn="1">
            <p:custDataLst>
              <p:tags r:id="rId18"/>
            </p:custDataLst>
          </p:nvPr>
        </p:nvSpPr>
        <p:spPr>
          <a:xfrm>
            <a:off x="1672590" y="5820410"/>
            <a:ext cx="73025" cy="73025"/>
          </a:xfrm>
          <a:custGeom>
            <a:avLst/>
            <a:gdLst>
              <a:gd name="connsiteX0" fmla="*/ 0 w 55150"/>
              <a:gd name="connsiteY0" fmla="*/ 27283 h 55151"/>
              <a:gd name="connsiteX1" fmla="*/ 27575 w 55150"/>
              <a:gd name="connsiteY1" fmla="*/ 0 h 55151"/>
              <a:gd name="connsiteX2" fmla="*/ 55151 w 55150"/>
              <a:gd name="connsiteY2" fmla="*/ 27283 h 55151"/>
              <a:gd name="connsiteX3" fmla="*/ 27575 w 55150"/>
              <a:gd name="connsiteY3" fmla="*/ 55152 h 55151"/>
              <a:gd name="connsiteX4" fmla="*/ 0 w 55150"/>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3"/>
                </a:moveTo>
                <a:cubicBezTo>
                  <a:pt x="0" y="12028"/>
                  <a:pt x="12027" y="0"/>
                  <a:pt x="27575" y="0"/>
                </a:cubicBezTo>
                <a:cubicBezTo>
                  <a:pt x="42830" y="0"/>
                  <a:pt x="55151" y="12028"/>
                  <a:pt x="55151" y="27283"/>
                </a:cubicBezTo>
                <a:cubicBezTo>
                  <a:pt x="55151" y="42831"/>
                  <a:pt x="42830" y="55152"/>
                  <a:pt x="27575" y="55152"/>
                </a:cubicBezTo>
                <a:cubicBezTo>
                  <a:pt x="12027" y="55152"/>
                  <a:pt x="0" y="42831"/>
                  <a:pt x="0" y="27283"/>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101" name="任意多边形: 形状 100"/>
          <p:cNvSpPr/>
          <p:nvPr userDrawn="1">
            <p:custDataLst>
              <p:tags r:id="rId19"/>
            </p:custDataLst>
          </p:nvPr>
        </p:nvSpPr>
        <p:spPr>
          <a:xfrm>
            <a:off x="1889760" y="5820410"/>
            <a:ext cx="73025" cy="73025"/>
          </a:xfrm>
          <a:custGeom>
            <a:avLst/>
            <a:gdLst>
              <a:gd name="connsiteX0" fmla="*/ 0 w 55150"/>
              <a:gd name="connsiteY0" fmla="*/ 27283 h 55151"/>
              <a:gd name="connsiteX1" fmla="*/ 27575 w 55150"/>
              <a:gd name="connsiteY1" fmla="*/ 0 h 55151"/>
              <a:gd name="connsiteX2" fmla="*/ 55151 w 55150"/>
              <a:gd name="connsiteY2" fmla="*/ 27283 h 55151"/>
              <a:gd name="connsiteX3" fmla="*/ 27575 w 55150"/>
              <a:gd name="connsiteY3" fmla="*/ 55152 h 55151"/>
              <a:gd name="connsiteX4" fmla="*/ 0 w 55150"/>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3"/>
                </a:moveTo>
                <a:cubicBezTo>
                  <a:pt x="0" y="12028"/>
                  <a:pt x="12027" y="0"/>
                  <a:pt x="27575" y="0"/>
                </a:cubicBezTo>
                <a:cubicBezTo>
                  <a:pt x="42830" y="0"/>
                  <a:pt x="55151" y="12028"/>
                  <a:pt x="55151" y="27283"/>
                </a:cubicBezTo>
                <a:cubicBezTo>
                  <a:pt x="55151" y="42831"/>
                  <a:pt x="42830" y="55152"/>
                  <a:pt x="27575" y="55152"/>
                </a:cubicBezTo>
                <a:cubicBezTo>
                  <a:pt x="12027" y="55152"/>
                  <a:pt x="0" y="42831"/>
                  <a:pt x="0" y="27283"/>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102" name="任意多边形: 形状 101"/>
          <p:cNvSpPr/>
          <p:nvPr userDrawn="1">
            <p:custDataLst>
              <p:tags r:id="rId20"/>
            </p:custDataLst>
          </p:nvPr>
        </p:nvSpPr>
        <p:spPr>
          <a:xfrm>
            <a:off x="2107565" y="5820410"/>
            <a:ext cx="73025" cy="73025"/>
          </a:xfrm>
          <a:custGeom>
            <a:avLst/>
            <a:gdLst>
              <a:gd name="connsiteX0" fmla="*/ 0 w 55150"/>
              <a:gd name="connsiteY0" fmla="*/ 27283 h 55151"/>
              <a:gd name="connsiteX1" fmla="*/ 27575 w 55150"/>
              <a:gd name="connsiteY1" fmla="*/ 0 h 55151"/>
              <a:gd name="connsiteX2" fmla="*/ 55151 w 55150"/>
              <a:gd name="connsiteY2" fmla="*/ 27283 h 55151"/>
              <a:gd name="connsiteX3" fmla="*/ 27575 w 55150"/>
              <a:gd name="connsiteY3" fmla="*/ 55152 h 55151"/>
              <a:gd name="connsiteX4" fmla="*/ 0 w 55150"/>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3"/>
                </a:moveTo>
                <a:cubicBezTo>
                  <a:pt x="0" y="12028"/>
                  <a:pt x="12027" y="0"/>
                  <a:pt x="27575" y="0"/>
                </a:cubicBezTo>
                <a:cubicBezTo>
                  <a:pt x="42830" y="0"/>
                  <a:pt x="55151" y="12028"/>
                  <a:pt x="55151" y="27283"/>
                </a:cubicBezTo>
                <a:cubicBezTo>
                  <a:pt x="55151" y="42831"/>
                  <a:pt x="42830" y="55152"/>
                  <a:pt x="27575" y="55152"/>
                </a:cubicBezTo>
                <a:cubicBezTo>
                  <a:pt x="12027" y="55152"/>
                  <a:pt x="0" y="42831"/>
                  <a:pt x="0" y="27283"/>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91" name="任意多边形: 形状 90"/>
          <p:cNvSpPr/>
          <p:nvPr userDrawn="1">
            <p:custDataLst>
              <p:tags r:id="rId21"/>
            </p:custDataLst>
          </p:nvPr>
        </p:nvSpPr>
        <p:spPr>
          <a:xfrm>
            <a:off x="1019810" y="6121400"/>
            <a:ext cx="73025" cy="73025"/>
          </a:xfrm>
          <a:custGeom>
            <a:avLst/>
            <a:gdLst>
              <a:gd name="connsiteX0" fmla="*/ 0 w 55150"/>
              <a:gd name="connsiteY0" fmla="*/ 27282 h 55151"/>
              <a:gd name="connsiteX1" fmla="*/ 27575 w 55150"/>
              <a:gd name="connsiteY1" fmla="*/ 0 h 55151"/>
              <a:gd name="connsiteX2" fmla="*/ 55151 w 55150"/>
              <a:gd name="connsiteY2" fmla="*/ 27282 h 55151"/>
              <a:gd name="connsiteX3" fmla="*/ 27575 w 55150"/>
              <a:gd name="connsiteY3" fmla="*/ 55151 h 55151"/>
              <a:gd name="connsiteX4" fmla="*/ 0 w 55150"/>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2"/>
                </a:moveTo>
                <a:cubicBezTo>
                  <a:pt x="0" y="12028"/>
                  <a:pt x="12027" y="0"/>
                  <a:pt x="27575" y="0"/>
                </a:cubicBezTo>
                <a:cubicBezTo>
                  <a:pt x="42830" y="0"/>
                  <a:pt x="55151" y="12028"/>
                  <a:pt x="55151" y="27282"/>
                </a:cubicBezTo>
                <a:cubicBezTo>
                  <a:pt x="55151" y="42830"/>
                  <a:pt x="42830" y="55151"/>
                  <a:pt x="27575" y="55151"/>
                </a:cubicBezTo>
                <a:cubicBezTo>
                  <a:pt x="12027" y="55151"/>
                  <a:pt x="0" y="42830"/>
                  <a:pt x="0" y="27282"/>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92" name="任意多边形: 形状 91"/>
          <p:cNvSpPr/>
          <p:nvPr userDrawn="1">
            <p:custDataLst>
              <p:tags r:id="rId22"/>
            </p:custDataLst>
          </p:nvPr>
        </p:nvSpPr>
        <p:spPr>
          <a:xfrm>
            <a:off x="1236980" y="6121400"/>
            <a:ext cx="73025" cy="73025"/>
          </a:xfrm>
          <a:custGeom>
            <a:avLst/>
            <a:gdLst>
              <a:gd name="connsiteX0" fmla="*/ 0 w 55150"/>
              <a:gd name="connsiteY0" fmla="*/ 27282 h 55151"/>
              <a:gd name="connsiteX1" fmla="*/ 27575 w 55150"/>
              <a:gd name="connsiteY1" fmla="*/ 0 h 55151"/>
              <a:gd name="connsiteX2" fmla="*/ 55151 w 55150"/>
              <a:gd name="connsiteY2" fmla="*/ 27282 h 55151"/>
              <a:gd name="connsiteX3" fmla="*/ 27575 w 55150"/>
              <a:gd name="connsiteY3" fmla="*/ 55151 h 55151"/>
              <a:gd name="connsiteX4" fmla="*/ 0 w 55150"/>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2"/>
                </a:moveTo>
                <a:cubicBezTo>
                  <a:pt x="0" y="12028"/>
                  <a:pt x="12027" y="0"/>
                  <a:pt x="27575" y="0"/>
                </a:cubicBezTo>
                <a:cubicBezTo>
                  <a:pt x="42830" y="0"/>
                  <a:pt x="55151" y="12028"/>
                  <a:pt x="55151" y="27282"/>
                </a:cubicBezTo>
                <a:cubicBezTo>
                  <a:pt x="55151" y="42830"/>
                  <a:pt x="42830" y="55151"/>
                  <a:pt x="27575" y="55151"/>
                </a:cubicBezTo>
                <a:cubicBezTo>
                  <a:pt x="12027" y="55151"/>
                  <a:pt x="0" y="42830"/>
                  <a:pt x="0" y="27282"/>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93" name="任意多边形: 形状 92"/>
          <p:cNvSpPr/>
          <p:nvPr userDrawn="1">
            <p:custDataLst>
              <p:tags r:id="rId23"/>
            </p:custDataLst>
          </p:nvPr>
        </p:nvSpPr>
        <p:spPr>
          <a:xfrm>
            <a:off x="1454785" y="6121400"/>
            <a:ext cx="73025" cy="73025"/>
          </a:xfrm>
          <a:custGeom>
            <a:avLst/>
            <a:gdLst>
              <a:gd name="connsiteX0" fmla="*/ 0 w 55150"/>
              <a:gd name="connsiteY0" fmla="*/ 27282 h 55151"/>
              <a:gd name="connsiteX1" fmla="*/ 27575 w 55150"/>
              <a:gd name="connsiteY1" fmla="*/ 0 h 55151"/>
              <a:gd name="connsiteX2" fmla="*/ 55151 w 55150"/>
              <a:gd name="connsiteY2" fmla="*/ 27282 h 55151"/>
              <a:gd name="connsiteX3" fmla="*/ 27575 w 55150"/>
              <a:gd name="connsiteY3" fmla="*/ 55151 h 55151"/>
              <a:gd name="connsiteX4" fmla="*/ 0 w 55150"/>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2"/>
                </a:moveTo>
                <a:cubicBezTo>
                  <a:pt x="0" y="12028"/>
                  <a:pt x="12027" y="0"/>
                  <a:pt x="27575" y="0"/>
                </a:cubicBezTo>
                <a:cubicBezTo>
                  <a:pt x="42830" y="0"/>
                  <a:pt x="55151" y="12028"/>
                  <a:pt x="55151" y="27282"/>
                </a:cubicBezTo>
                <a:cubicBezTo>
                  <a:pt x="55151" y="42830"/>
                  <a:pt x="42830" y="55151"/>
                  <a:pt x="27575" y="55151"/>
                </a:cubicBezTo>
                <a:cubicBezTo>
                  <a:pt x="12027" y="55151"/>
                  <a:pt x="0" y="42830"/>
                  <a:pt x="0" y="27282"/>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94" name="任意多边形: 形状 93"/>
          <p:cNvSpPr/>
          <p:nvPr userDrawn="1">
            <p:custDataLst>
              <p:tags r:id="rId24"/>
            </p:custDataLst>
          </p:nvPr>
        </p:nvSpPr>
        <p:spPr>
          <a:xfrm>
            <a:off x="1672590" y="6121400"/>
            <a:ext cx="73025" cy="73025"/>
          </a:xfrm>
          <a:custGeom>
            <a:avLst/>
            <a:gdLst>
              <a:gd name="connsiteX0" fmla="*/ 0 w 55150"/>
              <a:gd name="connsiteY0" fmla="*/ 27282 h 55151"/>
              <a:gd name="connsiteX1" fmla="*/ 27575 w 55150"/>
              <a:gd name="connsiteY1" fmla="*/ 0 h 55151"/>
              <a:gd name="connsiteX2" fmla="*/ 55151 w 55150"/>
              <a:gd name="connsiteY2" fmla="*/ 27282 h 55151"/>
              <a:gd name="connsiteX3" fmla="*/ 27575 w 55150"/>
              <a:gd name="connsiteY3" fmla="*/ 55151 h 55151"/>
              <a:gd name="connsiteX4" fmla="*/ 0 w 55150"/>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2"/>
                </a:moveTo>
                <a:cubicBezTo>
                  <a:pt x="0" y="12028"/>
                  <a:pt x="12027" y="0"/>
                  <a:pt x="27575" y="0"/>
                </a:cubicBezTo>
                <a:cubicBezTo>
                  <a:pt x="42830" y="0"/>
                  <a:pt x="55151" y="12028"/>
                  <a:pt x="55151" y="27282"/>
                </a:cubicBezTo>
                <a:cubicBezTo>
                  <a:pt x="55151" y="42830"/>
                  <a:pt x="42830" y="55151"/>
                  <a:pt x="27575" y="55151"/>
                </a:cubicBezTo>
                <a:cubicBezTo>
                  <a:pt x="12027" y="55151"/>
                  <a:pt x="0" y="42830"/>
                  <a:pt x="0" y="27282"/>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95" name="任意多边形: 形状 94"/>
          <p:cNvSpPr/>
          <p:nvPr userDrawn="1">
            <p:custDataLst>
              <p:tags r:id="rId25"/>
            </p:custDataLst>
          </p:nvPr>
        </p:nvSpPr>
        <p:spPr>
          <a:xfrm>
            <a:off x="1889760" y="6121400"/>
            <a:ext cx="73025" cy="73025"/>
          </a:xfrm>
          <a:custGeom>
            <a:avLst/>
            <a:gdLst>
              <a:gd name="connsiteX0" fmla="*/ 0 w 55150"/>
              <a:gd name="connsiteY0" fmla="*/ 27282 h 55151"/>
              <a:gd name="connsiteX1" fmla="*/ 27575 w 55150"/>
              <a:gd name="connsiteY1" fmla="*/ 0 h 55151"/>
              <a:gd name="connsiteX2" fmla="*/ 55151 w 55150"/>
              <a:gd name="connsiteY2" fmla="*/ 27282 h 55151"/>
              <a:gd name="connsiteX3" fmla="*/ 27575 w 55150"/>
              <a:gd name="connsiteY3" fmla="*/ 55151 h 55151"/>
              <a:gd name="connsiteX4" fmla="*/ 0 w 55150"/>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2"/>
                </a:moveTo>
                <a:cubicBezTo>
                  <a:pt x="0" y="12028"/>
                  <a:pt x="12027" y="0"/>
                  <a:pt x="27575" y="0"/>
                </a:cubicBezTo>
                <a:cubicBezTo>
                  <a:pt x="42830" y="0"/>
                  <a:pt x="55151" y="12028"/>
                  <a:pt x="55151" y="27282"/>
                </a:cubicBezTo>
                <a:cubicBezTo>
                  <a:pt x="55151" y="42830"/>
                  <a:pt x="42830" y="55151"/>
                  <a:pt x="27575" y="55151"/>
                </a:cubicBezTo>
                <a:cubicBezTo>
                  <a:pt x="12027" y="55151"/>
                  <a:pt x="0" y="42830"/>
                  <a:pt x="0" y="27282"/>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96" name="任意多边形: 形状 95"/>
          <p:cNvSpPr/>
          <p:nvPr userDrawn="1">
            <p:custDataLst>
              <p:tags r:id="rId26"/>
            </p:custDataLst>
          </p:nvPr>
        </p:nvSpPr>
        <p:spPr>
          <a:xfrm>
            <a:off x="2107565" y="6121400"/>
            <a:ext cx="73025" cy="73025"/>
          </a:xfrm>
          <a:custGeom>
            <a:avLst/>
            <a:gdLst>
              <a:gd name="connsiteX0" fmla="*/ 0 w 55150"/>
              <a:gd name="connsiteY0" fmla="*/ 27282 h 55151"/>
              <a:gd name="connsiteX1" fmla="*/ 27575 w 55150"/>
              <a:gd name="connsiteY1" fmla="*/ 0 h 55151"/>
              <a:gd name="connsiteX2" fmla="*/ 55151 w 55150"/>
              <a:gd name="connsiteY2" fmla="*/ 27282 h 55151"/>
              <a:gd name="connsiteX3" fmla="*/ 27575 w 55150"/>
              <a:gd name="connsiteY3" fmla="*/ 55151 h 55151"/>
              <a:gd name="connsiteX4" fmla="*/ 0 w 55150"/>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2"/>
                </a:moveTo>
                <a:cubicBezTo>
                  <a:pt x="0" y="12028"/>
                  <a:pt x="12027" y="0"/>
                  <a:pt x="27575" y="0"/>
                </a:cubicBezTo>
                <a:cubicBezTo>
                  <a:pt x="42830" y="0"/>
                  <a:pt x="55151" y="12028"/>
                  <a:pt x="55151" y="27282"/>
                </a:cubicBezTo>
                <a:cubicBezTo>
                  <a:pt x="55151" y="42830"/>
                  <a:pt x="42830" y="55151"/>
                  <a:pt x="27575" y="55151"/>
                </a:cubicBezTo>
                <a:cubicBezTo>
                  <a:pt x="12027" y="55151"/>
                  <a:pt x="0" y="42830"/>
                  <a:pt x="0" y="27282"/>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116" name="任意多边形: 形状 115"/>
          <p:cNvSpPr/>
          <p:nvPr>
            <p:custDataLst>
              <p:tags r:id="rId27"/>
            </p:custDataLst>
          </p:nvPr>
        </p:nvSpPr>
        <p:spPr>
          <a:xfrm>
            <a:off x="10883032" y="5494407"/>
            <a:ext cx="1308968" cy="1363593"/>
          </a:xfrm>
          <a:custGeom>
            <a:avLst/>
            <a:gdLst>
              <a:gd name="connsiteX0" fmla="*/ 672905 w 1308968"/>
              <a:gd name="connsiteY0" fmla="*/ 0 h 1363593"/>
              <a:gd name="connsiteX1" fmla="*/ 1292915 w 1308968"/>
              <a:gd name="connsiteY1" fmla="*/ 416454 h 1363593"/>
              <a:gd name="connsiteX2" fmla="*/ 1308968 w 1308968"/>
              <a:gd name="connsiteY2" fmla="*/ 468831 h 1363593"/>
              <a:gd name="connsiteX3" fmla="*/ 1308968 w 1308968"/>
              <a:gd name="connsiteY3" fmla="*/ 1363593 h 1363593"/>
              <a:gd name="connsiteX4" fmla="*/ 0 w 1308968"/>
              <a:gd name="connsiteY4" fmla="*/ 1363593 h 1363593"/>
              <a:gd name="connsiteX5" fmla="*/ 0 w 1308968"/>
              <a:gd name="connsiteY5" fmla="*/ 681797 h 1363593"/>
              <a:gd name="connsiteX6" fmla="*/ 672905 w 1308968"/>
              <a:gd name="connsiteY6" fmla="*/ 0 h 1363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08968" h="1363593">
                <a:moveTo>
                  <a:pt x="672905" y="0"/>
                </a:moveTo>
                <a:cubicBezTo>
                  <a:pt x="951555" y="0"/>
                  <a:pt x="1190739" y="171761"/>
                  <a:pt x="1292915" y="416454"/>
                </a:cubicBezTo>
                <a:lnTo>
                  <a:pt x="1308968" y="468831"/>
                </a:lnTo>
                <a:lnTo>
                  <a:pt x="1308968" y="1363593"/>
                </a:lnTo>
                <a:lnTo>
                  <a:pt x="0" y="1363593"/>
                </a:lnTo>
                <a:lnTo>
                  <a:pt x="0" y="681797"/>
                </a:lnTo>
                <a:cubicBezTo>
                  <a:pt x="0" y="305353"/>
                  <a:pt x="301371" y="0"/>
                  <a:pt x="672905" y="0"/>
                </a:cubicBezTo>
                <a:close/>
              </a:path>
            </a:pathLst>
          </a:custGeom>
          <a:solidFill>
            <a:schemeClr val="accent1">
              <a:lumMod val="60000"/>
              <a:lumOff val="40000"/>
            </a:schemeClr>
          </a:solidFill>
          <a:ln w="2934" cap="flat">
            <a:noFill/>
            <a:prstDash val="solid"/>
            <a:miter/>
          </a:ln>
        </p:spPr>
        <p:txBody>
          <a:bodyPr wrap="square" rtlCol="0" anchor="ctr">
            <a:noAutofit/>
          </a:bodyPr>
          <a:lstStyle/>
          <a:p>
            <a:endParaRPr lang="zh-CN" altLang="en-US"/>
          </a:p>
        </p:txBody>
      </p:sp>
      <p:sp>
        <p:nvSpPr>
          <p:cNvPr id="117" name="任意多边形: 形状 116"/>
          <p:cNvSpPr/>
          <p:nvPr>
            <p:custDataLst>
              <p:tags r:id="rId28"/>
            </p:custDataLst>
          </p:nvPr>
        </p:nvSpPr>
        <p:spPr>
          <a:xfrm>
            <a:off x="10503205" y="6426987"/>
            <a:ext cx="862759" cy="431379"/>
          </a:xfrm>
          <a:custGeom>
            <a:avLst/>
            <a:gdLst>
              <a:gd name="connsiteX0" fmla="*/ 523059 w 1046117"/>
              <a:gd name="connsiteY0" fmla="*/ 0 h 523058"/>
              <a:gd name="connsiteX1" fmla="*/ 0 w 1046117"/>
              <a:gd name="connsiteY1" fmla="*/ 523059 h 523058"/>
              <a:gd name="connsiteX2" fmla="*/ 1046118 w 1046117"/>
              <a:gd name="connsiteY2" fmla="*/ 523059 h 523058"/>
              <a:gd name="connsiteX3" fmla="*/ 523059 w 1046117"/>
              <a:gd name="connsiteY3" fmla="*/ 0 h 523058"/>
            </a:gdLst>
            <a:ahLst/>
            <a:cxnLst>
              <a:cxn ang="0">
                <a:pos x="connsiteX0" y="connsiteY0"/>
              </a:cxn>
              <a:cxn ang="0">
                <a:pos x="connsiteX1" y="connsiteY1"/>
              </a:cxn>
              <a:cxn ang="0">
                <a:pos x="connsiteX2" y="connsiteY2"/>
              </a:cxn>
              <a:cxn ang="0">
                <a:pos x="connsiteX3" y="connsiteY3"/>
              </a:cxn>
            </a:cxnLst>
            <a:rect l="l" t="t" r="r" b="b"/>
            <a:pathLst>
              <a:path w="1046117" h="523058">
                <a:moveTo>
                  <a:pt x="523059" y="0"/>
                </a:moveTo>
                <a:cubicBezTo>
                  <a:pt x="234100" y="0"/>
                  <a:pt x="0" y="234100"/>
                  <a:pt x="0" y="523059"/>
                </a:cubicBezTo>
                <a:lnTo>
                  <a:pt x="1046118" y="523059"/>
                </a:lnTo>
                <a:cubicBezTo>
                  <a:pt x="1045825" y="234100"/>
                  <a:pt x="811724" y="0"/>
                  <a:pt x="523059" y="0"/>
                </a:cubicBezTo>
                <a:close/>
              </a:path>
            </a:pathLst>
          </a:custGeom>
          <a:solidFill>
            <a:schemeClr val="accent6"/>
          </a:solidFill>
          <a:ln w="2934" cap="flat">
            <a:noFill/>
            <a:prstDash val="solid"/>
            <a:miter/>
          </a:ln>
        </p:spPr>
        <p:txBody>
          <a:bodyPr rtlCol="0" anchor="ctr"/>
          <a:lstStyle/>
          <a:p>
            <a:endParaRPr lang="zh-CN" altLang="en-US"/>
          </a:p>
        </p:txBody>
      </p:sp>
      <p:cxnSp>
        <p:nvCxnSpPr>
          <p:cNvPr id="124" name="直接连接符 123"/>
          <p:cNvCxnSpPr/>
          <p:nvPr>
            <p:custDataLst>
              <p:tags r:id="rId29"/>
            </p:custDataLst>
          </p:nvPr>
        </p:nvCxnSpPr>
        <p:spPr>
          <a:xfrm>
            <a:off x="4670473" y="5491317"/>
            <a:ext cx="6189785"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hasCustomPrompt="1"/>
            <p:custDataLst>
              <p:tags r:id="rId30"/>
            </p:custDataLst>
          </p:nvPr>
        </p:nvSpPr>
        <p:spPr>
          <a:xfrm>
            <a:off x="73040" y="2266101"/>
            <a:ext cx="2034412" cy="2688797"/>
          </a:xfrm>
        </p:spPr>
        <p:txBody>
          <a:bodyPr anchor="ctr">
            <a:noAutofit/>
          </a:bodyPr>
          <a:lstStyle>
            <a:lvl1pPr algn="r">
              <a:defRPr sz="7200">
                <a:solidFill>
                  <a:schemeClr val="bg1"/>
                </a:solidFill>
              </a:defRPr>
            </a:lvl1pPr>
          </a:lstStyle>
          <a:p>
            <a:r>
              <a:rPr lang="zh-CN" altLang="en-US"/>
              <a:t>标</a:t>
            </a:r>
            <a:br>
              <a:rPr lang="en-US" altLang="zh-CN"/>
            </a:br>
            <a:r>
              <a:rPr lang="zh-CN" altLang="en-US"/>
              <a:t>题</a:t>
            </a:r>
            <a:endParaRPr lang="zh-CN" altLang="en-US"/>
          </a:p>
        </p:txBody>
      </p:sp>
      <p:sp>
        <p:nvSpPr>
          <p:cNvPr id="7" name="日期占位符 6"/>
          <p:cNvSpPr>
            <a:spLocks noGrp="1"/>
          </p:cNvSpPr>
          <p:nvPr>
            <p:ph type="dt" sz="half" idx="10"/>
            <p:custDataLst>
              <p:tags r:id="rId31"/>
            </p:custDataLst>
          </p:nvPr>
        </p:nvSpPr>
        <p:spPr/>
        <p:txBody>
          <a:bodyPr/>
          <a:lstStyle/>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2"/>
            </p:custDataLst>
          </p:nvPr>
        </p:nvSpPr>
        <p:spPr/>
        <p:txBody>
          <a:bodyPr/>
          <a:lstStyle/>
          <a:p>
            <a:endParaRPr lang="zh-CN" altLang="en-US"/>
          </a:p>
        </p:txBody>
      </p:sp>
      <p:sp>
        <p:nvSpPr>
          <p:cNvPr id="9" name="灯片编号占位符 8"/>
          <p:cNvSpPr>
            <a:spLocks noGrp="1"/>
          </p:cNvSpPr>
          <p:nvPr>
            <p:ph type="sldNum" sz="quarter" idx="12"/>
            <p:custDataLst>
              <p:tags r:id="rId33"/>
            </p:custDataLst>
          </p:nvPr>
        </p:nvSpPr>
        <p:spPr/>
        <p:txBody>
          <a:bodyPr/>
          <a:lstStyle/>
          <a:p>
            <a:fld id="{BE5F26B5-172A-4DC2-B0B7-181CFC56B87C}" type="slidenum">
              <a:rPr lang="zh-CN" altLang="en-US" smtClean="0"/>
            </a:fld>
            <a:endParaRPr lang="zh-CN" altLang="en-US"/>
          </a:p>
        </p:txBody>
      </p:sp>
    </p:spTree>
  </p:cSld>
  <p:clrMapOvr>
    <a:masterClrMapping/>
  </p:clrMapOvr>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sp>
        <p:nvSpPr>
          <p:cNvPr id="9" name="任意多边形: 形状 8"/>
          <p:cNvSpPr/>
          <p:nvPr userDrawn="1">
            <p:custDataLst>
              <p:tags r:id="rId2"/>
            </p:custDataLst>
          </p:nvPr>
        </p:nvSpPr>
        <p:spPr>
          <a:xfrm>
            <a:off x="9348036" y="816492"/>
            <a:ext cx="2843964" cy="5731457"/>
          </a:xfrm>
          <a:custGeom>
            <a:avLst/>
            <a:gdLst>
              <a:gd name="connsiteX0" fmla="*/ 2843964 w 2843964"/>
              <a:gd name="connsiteY0" fmla="*/ 0 h 5731457"/>
              <a:gd name="connsiteX1" fmla="*/ 2843964 w 2843964"/>
              <a:gd name="connsiteY1" fmla="*/ 5731457 h 5731457"/>
              <a:gd name="connsiteX2" fmla="*/ 2718794 w 2843964"/>
              <a:gd name="connsiteY2" fmla="*/ 5728292 h 5731457"/>
              <a:gd name="connsiteX3" fmla="*/ 0 w 2843964"/>
              <a:gd name="connsiteY3" fmla="*/ 2865728 h 5731457"/>
              <a:gd name="connsiteX4" fmla="*/ 2718794 w 2843964"/>
              <a:gd name="connsiteY4" fmla="*/ 3165 h 57314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43964" h="5731457">
                <a:moveTo>
                  <a:pt x="2843964" y="0"/>
                </a:moveTo>
                <a:lnTo>
                  <a:pt x="2843964" y="5731457"/>
                </a:lnTo>
                <a:lnTo>
                  <a:pt x="2718794" y="5728292"/>
                </a:lnTo>
                <a:cubicBezTo>
                  <a:pt x="1204331" y="5651523"/>
                  <a:pt x="0" y="4399269"/>
                  <a:pt x="0" y="2865728"/>
                </a:cubicBezTo>
                <a:cubicBezTo>
                  <a:pt x="0" y="1332187"/>
                  <a:pt x="1204331" y="79933"/>
                  <a:pt x="2718794" y="3165"/>
                </a:cubicBezTo>
                <a:close/>
              </a:path>
            </a:pathLst>
          </a:custGeom>
          <a:solidFill>
            <a:schemeClr val="accent6"/>
          </a:solidFill>
          <a:ln w="2934"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solidFill>
                <a:schemeClr val="tx1"/>
              </a:solidFill>
            </a:endParaRPr>
          </a:p>
        </p:txBody>
      </p:sp>
      <p:sp>
        <p:nvSpPr>
          <p:cNvPr id="33" name="任意多边形: 形状 32"/>
          <p:cNvSpPr/>
          <p:nvPr userDrawn="1">
            <p:custDataLst>
              <p:tags r:id="rId3"/>
            </p:custDataLst>
          </p:nvPr>
        </p:nvSpPr>
        <p:spPr>
          <a:xfrm>
            <a:off x="10055225" y="5229225"/>
            <a:ext cx="73025" cy="73025"/>
          </a:xfrm>
          <a:custGeom>
            <a:avLst/>
            <a:gdLst>
              <a:gd name="connsiteX0" fmla="*/ 0 w 55150"/>
              <a:gd name="connsiteY0" fmla="*/ 27282 h 55151"/>
              <a:gd name="connsiteX1" fmla="*/ 27575 w 55150"/>
              <a:gd name="connsiteY1" fmla="*/ 0 h 55151"/>
              <a:gd name="connsiteX2" fmla="*/ 55151 w 55150"/>
              <a:gd name="connsiteY2" fmla="*/ 27282 h 55151"/>
              <a:gd name="connsiteX3" fmla="*/ 27575 w 55150"/>
              <a:gd name="connsiteY3" fmla="*/ 55151 h 55151"/>
              <a:gd name="connsiteX4" fmla="*/ 0 w 55150"/>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2"/>
                </a:moveTo>
                <a:cubicBezTo>
                  <a:pt x="0" y="12028"/>
                  <a:pt x="12027" y="0"/>
                  <a:pt x="27575" y="0"/>
                </a:cubicBezTo>
                <a:cubicBezTo>
                  <a:pt x="42830" y="0"/>
                  <a:pt x="55151" y="12028"/>
                  <a:pt x="55151" y="27282"/>
                </a:cubicBezTo>
                <a:cubicBezTo>
                  <a:pt x="55151" y="42831"/>
                  <a:pt x="42830" y="55151"/>
                  <a:pt x="27575" y="55151"/>
                </a:cubicBezTo>
                <a:cubicBezTo>
                  <a:pt x="12027" y="55151"/>
                  <a:pt x="0" y="42537"/>
                  <a:pt x="0" y="27282"/>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34" name="任意多边形: 形状 33"/>
          <p:cNvSpPr/>
          <p:nvPr userDrawn="1">
            <p:custDataLst>
              <p:tags r:id="rId4"/>
            </p:custDataLst>
          </p:nvPr>
        </p:nvSpPr>
        <p:spPr>
          <a:xfrm>
            <a:off x="10273030" y="5229225"/>
            <a:ext cx="73025" cy="73025"/>
          </a:xfrm>
          <a:custGeom>
            <a:avLst/>
            <a:gdLst>
              <a:gd name="connsiteX0" fmla="*/ 0 w 55150"/>
              <a:gd name="connsiteY0" fmla="*/ 27282 h 55151"/>
              <a:gd name="connsiteX1" fmla="*/ 27575 w 55150"/>
              <a:gd name="connsiteY1" fmla="*/ 0 h 55151"/>
              <a:gd name="connsiteX2" fmla="*/ 55151 w 55150"/>
              <a:gd name="connsiteY2" fmla="*/ 27282 h 55151"/>
              <a:gd name="connsiteX3" fmla="*/ 27575 w 55150"/>
              <a:gd name="connsiteY3" fmla="*/ 55151 h 55151"/>
              <a:gd name="connsiteX4" fmla="*/ 0 w 55150"/>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2"/>
                </a:moveTo>
                <a:cubicBezTo>
                  <a:pt x="0" y="12028"/>
                  <a:pt x="12027" y="0"/>
                  <a:pt x="27575" y="0"/>
                </a:cubicBezTo>
                <a:cubicBezTo>
                  <a:pt x="42830" y="0"/>
                  <a:pt x="55151" y="12028"/>
                  <a:pt x="55151" y="27282"/>
                </a:cubicBezTo>
                <a:cubicBezTo>
                  <a:pt x="55151" y="42831"/>
                  <a:pt x="42830" y="55151"/>
                  <a:pt x="27575" y="55151"/>
                </a:cubicBezTo>
                <a:cubicBezTo>
                  <a:pt x="12027" y="55151"/>
                  <a:pt x="0" y="42537"/>
                  <a:pt x="0" y="27282"/>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35" name="任意多边形: 形状 34"/>
          <p:cNvSpPr/>
          <p:nvPr userDrawn="1">
            <p:custDataLst>
              <p:tags r:id="rId5"/>
            </p:custDataLst>
          </p:nvPr>
        </p:nvSpPr>
        <p:spPr>
          <a:xfrm>
            <a:off x="10490200" y="5229225"/>
            <a:ext cx="73025" cy="73025"/>
          </a:xfrm>
          <a:custGeom>
            <a:avLst/>
            <a:gdLst>
              <a:gd name="connsiteX0" fmla="*/ 0 w 55150"/>
              <a:gd name="connsiteY0" fmla="*/ 27282 h 55151"/>
              <a:gd name="connsiteX1" fmla="*/ 27575 w 55150"/>
              <a:gd name="connsiteY1" fmla="*/ 0 h 55151"/>
              <a:gd name="connsiteX2" fmla="*/ 55151 w 55150"/>
              <a:gd name="connsiteY2" fmla="*/ 27282 h 55151"/>
              <a:gd name="connsiteX3" fmla="*/ 27575 w 55150"/>
              <a:gd name="connsiteY3" fmla="*/ 55151 h 55151"/>
              <a:gd name="connsiteX4" fmla="*/ 0 w 55150"/>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2"/>
                </a:moveTo>
                <a:cubicBezTo>
                  <a:pt x="0" y="12028"/>
                  <a:pt x="12027" y="0"/>
                  <a:pt x="27575" y="0"/>
                </a:cubicBezTo>
                <a:cubicBezTo>
                  <a:pt x="42830" y="0"/>
                  <a:pt x="55151" y="12028"/>
                  <a:pt x="55151" y="27282"/>
                </a:cubicBezTo>
                <a:cubicBezTo>
                  <a:pt x="55151" y="42831"/>
                  <a:pt x="42830" y="55151"/>
                  <a:pt x="27575" y="55151"/>
                </a:cubicBezTo>
                <a:cubicBezTo>
                  <a:pt x="12027" y="55151"/>
                  <a:pt x="0" y="42537"/>
                  <a:pt x="0" y="27282"/>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36" name="任意多边形: 形状 35"/>
          <p:cNvSpPr/>
          <p:nvPr userDrawn="1">
            <p:custDataLst>
              <p:tags r:id="rId6"/>
            </p:custDataLst>
          </p:nvPr>
        </p:nvSpPr>
        <p:spPr>
          <a:xfrm>
            <a:off x="10708005" y="5229225"/>
            <a:ext cx="73025" cy="73025"/>
          </a:xfrm>
          <a:custGeom>
            <a:avLst/>
            <a:gdLst>
              <a:gd name="connsiteX0" fmla="*/ 0 w 55150"/>
              <a:gd name="connsiteY0" fmla="*/ 27282 h 55151"/>
              <a:gd name="connsiteX1" fmla="*/ 27575 w 55150"/>
              <a:gd name="connsiteY1" fmla="*/ 0 h 55151"/>
              <a:gd name="connsiteX2" fmla="*/ 55151 w 55150"/>
              <a:gd name="connsiteY2" fmla="*/ 27282 h 55151"/>
              <a:gd name="connsiteX3" fmla="*/ 27575 w 55150"/>
              <a:gd name="connsiteY3" fmla="*/ 55151 h 55151"/>
              <a:gd name="connsiteX4" fmla="*/ 0 w 55150"/>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2"/>
                </a:moveTo>
                <a:cubicBezTo>
                  <a:pt x="0" y="12028"/>
                  <a:pt x="12027" y="0"/>
                  <a:pt x="27575" y="0"/>
                </a:cubicBezTo>
                <a:cubicBezTo>
                  <a:pt x="42830" y="0"/>
                  <a:pt x="55151" y="12028"/>
                  <a:pt x="55151" y="27282"/>
                </a:cubicBezTo>
                <a:cubicBezTo>
                  <a:pt x="55151" y="42831"/>
                  <a:pt x="42830" y="55151"/>
                  <a:pt x="27575" y="55151"/>
                </a:cubicBezTo>
                <a:cubicBezTo>
                  <a:pt x="12027" y="55151"/>
                  <a:pt x="0" y="42537"/>
                  <a:pt x="0" y="27282"/>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37" name="任意多边形: 形状 36"/>
          <p:cNvSpPr/>
          <p:nvPr userDrawn="1">
            <p:custDataLst>
              <p:tags r:id="rId7"/>
            </p:custDataLst>
          </p:nvPr>
        </p:nvSpPr>
        <p:spPr>
          <a:xfrm>
            <a:off x="10925175" y="5229225"/>
            <a:ext cx="73025" cy="73025"/>
          </a:xfrm>
          <a:custGeom>
            <a:avLst/>
            <a:gdLst>
              <a:gd name="connsiteX0" fmla="*/ 0 w 55150"/>
              <a:gd name="connsiteY0" fmla="*/ 27282 h 55151"/>
              <a:gd name="connsiteX1" fmla="*/ 27575 w 55150"/>
              <a:gd name="connsiteY1" fmla="*/ 0 h 55151"/>
              <a:gd name="connsiteX2" fmla="*/ 55151 w 55150"/>
              <a:gd name="connsiteY2" fmla="*/ 27282 h 55151"/>
              <a:gd name="connsiteX3" fmla="*/ 27575 w 55150"/>
              <a:gd name="connsiteY3" fmla="*/ 55151 h 55151"/>
              <a:gd name="connsiteX4" fmla="*/ 0 w 55150"/>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2"/>
                </a:moveTo>
                <a:cubicBezTo>
                  <a:pt x="0" y="12028"/>
                  <a:pt x="12027" y="0"/>
                  <a:pt x="27575" y="0"/>
                </a:cubicBezTo>
                <a:cubicBezTo>
                  <a:pt x="42830" y="0"/>
                  <a:pt x="55151" y="12028"/>
                  <a:pt x="55151" y="27282"/>
                </a:cubicBezTo>
                <a:cubicBezTo>
                  <a:pt x="55151" y="42831"/>
                  <a:pt x="42830" y="55151"/>
                  <a:pt x="27575" y="55151"/>
                </a:cubicBezTo>
                <a:cubicBezTo>
                  <a:pt x="12027" y="55151"/>
                  <a:pt x="0" y="42537"/>
                  <a:pt x="0" y="27282"/>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38" name="任意多边形: 形状 37"/>
          <p:cNvSpPr/>
          <p:nvPr userDrawn="1">
            <p:custDataLst>
              <p:tags r:id="rId8"/>
            </p:custDataLst>
          </p:nvPr>
        </p:nvSpPr>
        <p:spPr>
          <a:xfrm>
            <a:off x="11142980" y="5229225"/>
            <a:ext cx="73025" cy="73025"/>
          </a:xfrm>
          <a:custGeom>
            <a:avLst/>
            <a:gdLst>
              <a:gd name="connsiteX0" fmla="*/ 0 w 55150"/>
              <a:gd name="connsiteY0" fmla="*/ 27282 h 55151"/>
              <a:gd name="connsiteX1" fmla="*/ 27575 w 55150"/>
              <a:gd name="connsiteY1" fmla="*/ 0 h 55151"/>
              <a:gd name="connsiteX2" fmla="*/ 55151 w 55150"/>
              <a:gd name="connsiteY2" fmla="*/ 27282 h 55151"/>
              <a:gd name="connsiteX3" fmla="*/ 27575 w 55150"/>
              <a:gd name="connsiteY3" fmla="*/ 55151 h 55151"/>
              <a:gd name="connsiteX4" fmla="*/ 0 w 55150"/>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2"/>
                </a:moveTo>
                <a:cubicBezTo>
                  <a:pt x="0" y="12028"/>
                  <a:pt x="12027" y="0"/>
                  <a:pt x="27575" y="0"/>
                </a:cubicBezTo>
                <a:cubicBezTo>
                  <a:pt x="42830" y="0"/>
                  <a:pt x="55151" y="12028"/>
                  <a:pt x="55151" y="27282"/>
                </a:cubicBezTo>
                <a:cubicBezTo>
                  <a:pt x="55151" y="42831"/>
                  <a:pt x="42830" y="55151"/>
                  <a:pt x="27575" y="55151"/>
                </a:cubicBezTo>
                <a:cubicBezTo>
                  <a:pt x="12027" y="55151"/>
                  <a:pt x="0" y="42537"/>
                  <a:pt x="0" y="27282"/>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27" name="任意多边形: 形状 26"/>
          <p:cNvSpPr/>
          <p:nvPr userDrawn="1">
            <p:custDataLst>
              <p:tags r:id="rId9"/>
            </p:custDataLst>
          </p:nvPr>
        </p:nvSpPr>
        <p:spPr>
          <a:xfrm>
            <a:off x="10055225" y="5518785"/>
            <a:ext cx="73025" cy="73025"/>
          </a:xfrm>
          <a:custGeom>
            <a:avLst/>
            <a:gdLst>
              <a:gd name="connsiteX0" fmla="*/ 0 w 55150"/>
              <a:gd name="connsiteY0" fmla="*/ 27282 h 55151"/>
              <a:gd name="connsiteX1" fmla="*/ 27575 w 55150"/>
              <a:gd name="connsiteY1" fmla="*/ 0 h 55151"/>
              <a:gd name="connsiteX2" fmla="*/ 55151 w 55150"/>
              <a:gd name="connsiteY2" fmla="*/ 27282 h 55151"/>
              <a:gd name="connsiteX3" fmla="*/ 27575 w 55150"/>
              <a:gd name="connsiteY3" fmla="*/ 55151 h 55151"/>
              <a:gd name="connsiteX4" fmla="*/ 0 w 55150"/>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2"/>
                </a:moveTo>
                <a:cubicBezTo>
                  <a:pt x="0" y="12028"/>
                  <a:pt x="12027" y="0"/>
                  <a:pt x="27575" y="0"/>
                </a:cubicBezTo>
                <a:cubicBezTo>
                  <a:pt x="42830" y="0"/>
                  <a:pt x="55151" y="12028"/>
                  <a:pt x="55151" y="27282"/>
                </a:cubicBezTo>
                <a:cubicBezTo>
                  <a:pt x="55151" y="42830"/>
                  <a:pt x="42830" y="55151"/>
                  <a:pt x="27575" y="55151"/>
                </a:cubicBezTo>
                <a:cubicBezTo>
                  <a:pt x="12027" y="55151"/>
                  <a:pt x="0" y="42830"/>
                  <a:pt x="0" y="27282"/>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28" name="任意多边形: 形状 27"/>
          <p:cNvSpPr/>
          <p:nvPr userDrawn="1">
            <p:custDataLst>
              <p:tags r:id="rId10"/>
            </p:custDataLst>
          </p:nvPr>
        </p:nvSpPr>
        <p:spPr>
          <a:xfrm>
            <a:off x="10273030" y="5518785"/>
            <a:ext cx="73025" cy="73025"/>
          </a:xfrm>
          <a:custGeom>
            <a:avLst/>
            <a:gdLst>
              <a:gd name="connsiteX0" fmla="*/ 0 w 55150"/>
              <a:gd name="connsiteY0" fmla="*/ 27282 h 55151"/>
              <a:gd name="connsiteX1" fmla="*/ 27575 w 55150"/>
              <a:gd name="connsiteY1" fmla="*/ 0 h 55151"/>
              <a:gd name="connsiteX2" fmla="*/ 55151 w 55150"/>
              <a:gd name="connsiteY2" fmla="*/ 27282 h 55151"/>
              <a:gd name="connsiteX3" fmla="*/ 27575 w 55150"/>
              <a:gd name="connsiteY3" fmla="*/ 55151 h 55151"/>
              <a:gd name="connsiteX4" fmla="*/ 0 w 55150"/>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2"/>
                </a:moveTo>
                <a:cubicBezTo>
                  <a:pt x="0" y="12028"/>
                  <a:pt x="12027" y="0"/>
                  <a:pt x="27575" y="0"/>
                </a:cubicBezTo>
                <a:cubicBezTo>
                  <a:pt x="42830" y="0"/>
                  <a:pt x="55151" y="12028"/>
                  <a:pt x="55151" y="27282"/>
                </a:cubicBezTo>
                <a:cubicBezTo>
                  <a:pt x="55151" y="42830"/>
                  <a:pt x="42830" y="55151"/>
                  <a:pt x="27575" y="55151"/>
                </a:cubicBezTo>
                <a:cubicBezTo>
                  <a:pt x="12027" y="55151"/>
                  <a:pt x="0" y="42830"/>
                  <a:pt x="0" y="27282"/>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29" name="任意多边形: 形状 28"/>
          <p:cNvSpPr/>
          <p:nvPr userDrawn="1">
            <p:custDataLst>
              <p:tags r:id="rId11"/>
            </p:custDataLst>
          </p:nvPr>
        </p:nvSpPr>
        <p:spPr>
          <a:xfrm>
            <a:off x="10490200" y="5518785"/>
            <a:ext cx="73025" cy="73025"/>
          </a:xfrm>
          <a:custGeom>
            <a:avLst/>
            <a:gdLst>
              <a:gd name="connsiteX0" fmla="*/ 0 w 55150"/>
              <a:gd name="connsiteY0" fmla="*/ 27282 h 55151"/>
              <a:gd name="connsiteX1" fmla="*/ 27575 w 55150"/>
              <a:gd name="connsiteY1" fmla="*/ 0 h 55151"/>
              <a:gd name="connsiteX2" fmla="*/ 55151 w 55150"/>
              <a:gd name="connsiteY2" fmla="*/ 27282 h 55151"/>
              <a:gd name="connsiteX3" fmla="*/ 27575 w 55150"/>
              <a:gd name="connsiteY3" fmla="*/ 55151 h 55151"/>
              <a:gd name="connsiteX4" fmla="*/ 0 w 55150"/>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2"/>
                </a:moveTo>
                <a:cubicBezTo>
                  <a:pt x="0" y="12028"/>
                  <a:pt x="12027" y="0"/>
                  <a:pt x="27575" y="0"/>
                </a:cubicBezTo>
                <a:cubicBezTo>
                  <a:pt x="42830" y="0"/>
                  <a:pt x="55151" y="12028"/>
                  <a:pt x="55151" y="27282"/>
                </a:cubicBezTo>
                <a:cubicBezTo>
                  <a:pt x="55151" y="42830"/>
                  <a:pt x="42830" y="55151"/>
                  <a:pt x="27575" y="55151"/>
                </a:cubicBezTo>
                <a:cubicBezTo>
                  <a:pt x="12027" y="55151"/>
                  <a:pt x="0" y="42830"/>
                  <a:pt x="0" y="27282"/>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30" name="任意多边形: 形状 29"/>
          <p:cNvSpPr/>
          <p:nvPr userDrawn="1">
            <p:custDataLst>
              <p:tags r:id="rId12"/>
            </p:custDataLst>
          </p:nvPr>
        </p:nvSpPr>
        <p:spPr>
          <a:xfrm>
            <a:off x="10708005" y="5518785"/>
            <a:ext cx="73025" cy="73025"/>
          </a:xfrm>
          <a:custGeom>
            <a:avLst/>
            <a:gdLst>
              <a:gd name="connsiteX0" fmla="*/ 0 w 55150"/>
              <a:gd name="connsiteY0" fmla="*/ 27282 h 55151"/>
              <a:gd name="connsiteX1" fmla="*/ 27575 w 55150"/>
              <a:gd name="connsiteY1" fmla="*/ 0 h 55151"/>
              <a:gd name="connsiteX2" fmla="*/ 55151 w 55150"/>
              <a:gd name="connsiteY2" fmla="*/ 27282 h 55151"/>
              <a:gd name="connsiteX3" fmla="*/ 27575 w 55150"/>
              <a:gd name="connsiteY3" fmla="*/ 55151 h 55151"/>
              <a:gd name="connsiteX4" fmla="*/ 0 w 55150"/>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2"/>
                </a:moveTo>
                <a:cubicBezTo>
                  <a:pt x="0" y="12028"/>
                  <a:pt x="12027" y="0"/>
                  <a:pt x="27575" y="0"/>
                </a:cubicBezTo>
                <a:cubicBezTo>
                  <a:pt x="42830" y="0"/>
                  <a:pt x="55151" y="12028"/>
                  <a:pt x="55151" y="27282"/>
                </a:cubicBezTo>
                <a:cubicBezTo>
                  <a:pt x="55151" y="42830"/>
                  <a:pt x="42830" y="55151"/>
                  <a:pt x="27575" y="55151"/>
                </a:cubicBezTo>
                <a:cubicBezTo>
                  <a:pt x="12027" y="55151"/>
                  <a:pt x="0" y="42830"/>
                  <a:pt x="0" y="27282"/>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31" name="任意多边形: 形状 30"/>
          <p:cNvSpPr/>
          <p:nvPr userDrawn="1">
            <p:custDataLst>
              <p:tags r:id="rId13"/>
            </p:custDataLst>
          </p:nvPr>
        </p:nvSpPr>
        <p:spPr>
          <a:xfrm>
            <a:off x="10925175" y="5518785"/>
            <a:ext cx="73025" cy="73025"/>
          </a:xfrm>
          <a:custGeom>
            <a:avLst/>
            <a:gdLst>
              <a:gd name="connsiteX0" fmla="*/ 0 w 55150"/>
              <a:gd name="connsiteY0" fmla="*/ 27282 h 55151"/>
              <a:gd name="connsiteX1" fmla="*/ 27575 w 55150"/>
              <a:gd name="connsiteY1" fmla="*/ 0 h 55151"/>
              <a:gd name="connsiteX2" fmla="*/ 55151 w 55150"/>
              <a:gd name="connsiteY2" fmla="*/ 27282 h 55151"/>
              <a:gd name="connsiteX3" fmla="*/ 27575 w 55150"/>
              <a:gd name="connsiteY3" fmla="*/ 55151 h 55151"/>
              <a:gd name="connsiteX4" fmla="*/ 0 w 55150"/>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2"/>
                </a:moveTo>
                <a:cubicBezTo>
                  <a:pt x="0" y="12028"/>
                  <a:pt x="12027" y="0"/>
                  <a:pt x="27575" y="0"/>
                </a:cubicBezTo>
                <a:cubicBezTo>
                  <a:pt x="42830" y="0"/>
                  <a:pt x="55151" y="12028"/>
                  <a:pt x="55151" y="27282"/>
                </a:cubicBezTo>
                <a:cubicBezTo>
                  <a:pt x="55151" y="42830"/>
                  <a:pt x="42830" y="55151"/>
                  <a:pt x="27575" y="55151"/>
                </a:cubicBezTo>
                <a:cubicBezTo>
                  <a:pt x="12027" y="55151"/>
                  <a:pt x="0" y="42830"/>
                  <a:pt x="0" y="27282"/>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32" name="任意多边形: 形状 31"/>
          <p:cNvSpPr/>
          <p:nvPr userDrawn="1">
            <p:custDataLst>
              <p:tags r:id="rId14"/>
            </p:custDataLst>
          </p:nvPr>
        </p:nvSpPr>
        <p:spPr>
          <a:xfrm>
            <a:off x="11142980" y="5518785"/>
            <a:ext cx="73025" cy="73025"/>
          </a:xfrm>
          <a:custGeom>
            <a:avLst/>
            <a:gdLst>
              <a:gd name="connsiteX0" fmla="*/ 0 w 55150"/>
              <a:gd name="connsiteY0" fmla="*/ 27282 h 55151"/>
              <a:gd name="connsiteX1" fmla="*/ 27575 w 55150"/>
              <a:gd name="connsiteY1" fmla="*/ 0 h 55151"/>
              <a:gd name="connsiteX2" fmla="*/ 55151 w 55150"/>
              <a:gd name="connsiteY2" fmla="*/ 27282 h 55151"/>
              <a:gd name="connsiteX3" fmla="*/ 27575 w 55150"/>
              <a:gd name="connsiteY3" fmla="*/ 55151 h 55151"/>
              <a:gd name="connsiteX4" fmla="*/ 0 w 55150"/>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2"/>
                </a:moveTo>
                <a:cubicBezTo>
                  <a:pt x="0" y="12028"/>
                  <a:pt x="12027" y="0"/>
                  <a:pt x="27575" y="0"/>
                </a:cubicBezTo>
                <a:cubicBezTo>
                  <a:pt x="42830" y="0"/>
                  <a:pt x="55151" y="12028"/>
                  <a:pt x="55151" y="27282"/>
                </a:cubicBezTo>
                <a:cubicBezTo>
                  <a:pt x="55151" y="42830"/>
                  <a:pt x="42830" y="55151"/>
                  <a:pt x="27575" y="55151"/>
                </a:cubicBezTo>
                <a:cubicBezTo>
                  <a:pt x="12027" y="55151"/>
                  <a:pt x="0" y="42830"/>
                  <a:pt x="0" y="27282"/>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21" name="任意多边形: 形状 20"/>
          <p:cNvSpPr/>
          <p:nvPr userDrawn="1">
            <p:custDataLst>
              <p:tags r:id="rId15"/>
            </p:custDataLst>
          </p:nvPr>
        </p:nvSpPr>
        <p:spPr>
          <a:xfrm>
            <a:off x="10055225" y="5820410"/>
            <a:ext cx="73025" cy="73025"/>
          </a:xfrm>
          <a:custGeom>
            <a:avLst/>
            <a:gdLst>
              <a:gd name="connsiteX0" fmla="*/ 0 w 55150"/>
              <a:gd name="connsiteY0" fmla="*/ 27283 h 55151"/>
              <a:gd name="connsiteX1" fmla="*/ 27575 w 55150"/>
              <a:gd name="connsiteY1" fmla="*/ 0 h 55151"/>
              <a:gd name="connsiteX2" fmla="*/ 55151 w 55150"/>
              <a:gd name="connsiteY2" fmla="*/ 27283 h 55151"/>
              <a:gd name="connsiteX3" fmla="*/ 27575 w 55150"/>
              <a:gd name="connsiteY3" fmla="*/ 55152 h 55151"/>
              <a:gd name="connsiteX4" fmla="*/ 0 w 55150"/>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3"/>
                </a:moveTo>
                <a:cubicBezTo>
                  <a:pt x="0" y="12028"/>
                  <a:pt x="12027" y="0"/>
                  <a:pt x="27575" y="0"/>
                </a:cubicBezTo>
                <a:cubicBezTo>
                  <a:pt x="42830" y="0"/>
                  <a:pt x="55151" y="12028"/>
                  <a:pt x="55151" y="27283"/>
                </a:cubicBezTo>
                <a:cubicBezTo>
                  <a:pt x="55151" y="42831"/>
                  <a:pt x="42830" y="55152"/>
                  <a:pt x="27575" y="55152"/>
                </a:cubicBezTo>
                <a:cubicBezTo>
                  <a:pt x="12027" y="55152"/>
                  <a:pt x="0" y="42831"/>
                  <a:pt x="0" y="27283"/>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22" name="任意多边形: 形状 21"/>
          <p:cNvSpPr/>
          <p:nvPr userDrawn="1">
            <p:custDataLst>
              <p:tags r:id="rId16"/>
            </p:custDataLst>
          </p:nvPr>
        </p:nvSpPr>
        <p:spPr>
          <a:xfrm>
            <a:off x="10273030" y="5820410"/>
            <a:ext cx="73025" cy="73025"/>
          </a:xfrm>
          <a:custGeom>
            <a:avLst/>
            <a:gdLst>
              <a:gd name="connsiteX0" fmla="*/ 0 w 55150"/>
              <a:gd name="connsiteY0" fmla="*/ 27283 h 55151"/>
              <a:gd name="connsiteX1" fmla="*/ 27575 w 55150"/>
              <a:gd name="connsiteY1" fmla="*/ 0 h 55151"/>
              <a:gd name="connsiteX2" fmla="*/ 55151 w 55150"/>
              <a:gd name="connsiteY2" fmla="*/ 27283 h 55151"/>
              <a:gd name="connsiteX3" fmla="*/ 27575 w 55150"/>
              <a:gd name="connsiteY3" fmla="*/ 55152 h 55151"/>
              <a:gd name="connsiteX4" fmla="*/ 0 w 55150"/>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3"/>
                </a:moveTo>
                <a:cubicBezTo>
                  <a:pt x="0" y="12028"/>
                  <a:pt x="12027" y="0"/>
                  <a:pt x="27575" y="0"/>
                </a:cubicBezTo>
                <a:cubicBezTo>
                  <a:pt x="42830" y="0"/>
                  <a:pt x="55151" y="12028"/>
                  <a:pt x="55151" y="27283"/>
                </a:cubicBezTo>
                <a:cubicBezTo>
                  <a:pt x="55151" y="42831"/>
                  <a:pt x="42830" y="55152"/>
                  <a:pt x="27575" y="55152"/>
                </a:cubicBezTo>
                <a:cubicBezTo>
                  <a:pt x="12027" y="55152"/>
                  <a:pt x="0" y="42831"/>
                  <a:pt x="0" y="27283"/>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23" name="任意多边形: 形状 22"/>
          <p:cNvSpPr/>
          <p:nvPr userDrawn="1">
            <p:custDataLst>
              <p:tags r:id="rId17"/>
            </p:custDataLst>
          </p:nvPr>
        </p:nvSpPr>
        <p:spPr>
          <a:xfrm>
            <a:off x="10490200" y="5820410"/>
            <a:ext cx="73025" cy="73025"/>
          </a:xfrm>
          <a:custGeom>
            <a:avLst/>
            <a:gdLst>
              <a:gd name="connsiteX0" fmla="*/ 0 w 55150"/>
              <a:gd name="connsiteY0" fmla="*/ 27283 h 55151"/>
              <a:gd name="connsiteX1" fmla="*/ 27575 w 55150"/>
              <a:gd name="connsiteY1" fmla="*/ 0 h 55151"/>
              <a:gd name="connsiteX2" fmla="*/ 55151 w 55150"/>
              <a:gd name="connsiteY2" fmla="*/ 27283 h 55151"/>
              <a:gd name="connsiteX3" fmla="*/ 27575 w 55150"/>
              <a:gd name="connsiteY3" fmla="*/ 55152 h 55151"/>
              <a:gd name="connsiteX4" fmla="*/ 0 w 55150"/>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3"/>
                </a:moveTo>
                <a:cubicBezTo>
                  <a:pt x="0" y="12028"/>
                  <a:pt x="12027" y="0"/>
                  <a:pt x="27575" y="0"/>
                </a:cubicBezTo>
                <a:cubicBezTo>
                  <a:pt x="42830" y="0"/>
                  <a:pt x="55151" y="12028"/>
                  <a:pt x="55151" y="27283"/>
                </a:cubicBezTo>
                <a:cubicBezTo>
                  <a:pt x="55151" y="42831"/>
                  <a:pt x="42830" y="55152"/>
                  <a:pt x="27575" y="55152"/>
                </a:cubicBezTo>
                <a:cubicBezTo>
                  <a:pt x="12027" y="55152"/>
                  <a:pt x="0" y="42831"/>
                  <a:pt x="0" y="27283"/>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24" name="任意多边形: 形状 23"/>
          <p:cNvSpPr/>
          <p:nvPr userDrawn="1">
            <p:custDataLst>
              <p:tags r:id="rId18"/>
            </p:custDataLst>
          </p:nvPr>
        </p:nvSpPr>
        <p:spPr>
          <a:xfrm>
            <a:off x="10708005" y="5820410"/>
            <a:ext cx="73025" cy="73025"/>
          </a:xfrm>
          <a:custGeom>
            <a:avLst/>
            <a:gdLst>
              <a:gd name="connsiteX0" fmla="*/ 0 w 55150"/>
              <a:gd name="connsiteY0" fmla="*/ 27283 h 55151"/>
              <a:gd name="connsiteX1" fmla="*/ 27575 w 55150"/>
              <a:gd name="connsiteY1" fmla="*/ 0 h 55151"/>
              <a:gd name="connsiteX2" fmla="*/ 55151 w 55150"/>
              <a:gd name="connsiteY2" fmla="*/ 27283 h 55151"/>
              <a:gd name="connsiteX3" fmla="*/ 27575 w 55150"/>
              <a:gd name="connsiteY3" fmla="*/ 55152 h 55151"/>
              <a:gd name="connsiteX4" fmla="*/ 0 w 55150"/>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3"/>
                </a:moveTo>
                <a:cubicBezTo>
                  <a:pt x="0" y="12028"/>
                  <a:pt x="12027" y="0"/>
                  <a:pt x="27575" y="0"/>
                </a:cubicBezTo>
                <a:cubicBezTo>
                  <a:pt x="42830" y="0"/>
                  <a:pt x="55151" y="12028"/>
                  <a:pt x="55151" y="27283"/>
                </a:cubicBezTo>
                <a:cubicBezTo>
                  <a:pt x="55151" y="42831"/>
                  <a:pt x="42830" y="55152"/>
                  <a:pt x="27575" y="55152"/>
                </a:cubicBezTo>
                <a:cubicBezTo>
                  <a:pt x="12027" y="55152"/>
                  <a:pt x="0" y="42831"/>
                  <a:pt x="0" y="27283"/>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25" name="任意多边形: 形状 24"/>
          <p:cNvSpPr/>
          <p:nvPr userDrawn="1">
            <p:custDataLst>
              <p:tags r:id="rId19"/>
            </p:custDataLst>
          </p:nvPr>
        </p:nvSpPr>
        <p:spPr>
          <a:xfrm>
            <a:off x="10925175" y="5820410"/>
            <a:ext cx="73025" cy="73025"/>
          </a:xfrm>
          <a:custGeom>
            <a:avLst/>
            <a:gdLst>
              <a:gd name="connsiteX0" fmla="*/ 0 w 55150"/>
              <a:gd name="connsiteY0" fmla="*/ 27283 h 55151"/>
              <a:gd name="connsiteX1" fmla="*/ 27575 w 55150"/>
              <a:gd name="connsiteY1" fmla="*/ 0 h 55151"/>
              <a:gd name="connsiteX2" fmla="*/ 55151 w 55150"/>
              <a:gd name="connsiteY2" fmla="*/ 27283 h 55151"/>
              <a:gd name="connsiteX3" fmla="*/ 27575 w 55150"/>
              <a:gd name="connsiteY3" fmla="*/ 55152 h 55151"/>
              <a:gd name="connsiteX4" fmla="*/ 0 w 55150"/>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3"/>
                </a:moveTo>
                <a:cubicBezTo>
                  <a:pt x="0" y="12028"/>
                  <a:pt x="12027" y="0"/>
                  <a:pt x="27575" y="0"/>
                </a:cubicBezTo>
                <a:cubicBezTo>
                  <a:pt x="42830" y="0"/>
                  <a:pt x="55151" y="12028"/>
                  <a:pt x="55151" y="27283"/>
                </a:cubicBezTo>
                <a:cubicBezTo>
                  <a:pt x="55151" y="42831"/>
                  <a:pt x="42830" y="55152"/>
                  <a:pt x="27575" y="55152"/>
                </a:cubicBezTo>
                <a:cubicBezTo>
                  <a:pt x="12027" y="55152"/>
                  <a:pt x="0" y="42831"/>
                  <a:pt x="0" y="27283"/>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26" name="任意多边形: 形状 25"/>
          <p:cNvSpPr/>
          <p:nvPr userDrawn="1">
            <p:custDataLst>
              <p:tags r:id="rId20"/>
            </p:custDataLst>
          </p:nvPr>
        </p:nvSpPr>
        <p:spPr>
          <a:xfrm>
            <a:off x="11142980" y="5820410"/>
            <a:ext cx="73025" cy="73025"/>
          </a:xfrm>
          <a:custGeom>
            <a:avLst/>
            <a:gdLst>
              <a:gd name="connsiteX0" fmla="*/ 0 w 55150"/>
              <a:gd name="connsiteY0" fmla="*/ 27283 h 55151"/>
              <a:gd name="connsiteX1" fmla="*/ 27575 w 55150"/>
              <a:gd name="connsiteY1" fmla="*/ 0 h 55151"/>
              <a:gd name="connsiteX2" fmla="*/ 55151 w 55150"/>
              <a:gd name="connsiteY2" fmla="*/ 27283 h 55151"/>
              <a:gd name="connsiteX3" fmla="*/ 27575 w 55150"/>
              <a:gd name="connsiteY3" fmla="*/ 55152 h 55151"/>
              <a:gd name="connsiteX4" fmla="*/ 0 w 55150"/>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3"/>
                </a:moveTo>
                <a:cubicBezTo>
                  <a:pt x="0" y="12028"/>
                  <a:pt x="12027" y="0"/>
                  <a:pt x="27575" y="0"/>
                </a:cubicBezTo>
                <a:cubicBezTo>
                  <a:pt x="42830" y="0"/>
                  <a:pt x="55151" y="12028"/>
                  <a:pt x="55151" y="27283"/>
                </a:cubicBezTo>
                <a:cubicBezTo>
                  <a:pt x="55151" y="42831"/>
                  <a:pt x="42830" y="55152"/>
                  <a:pt x="27575" y="55152"/>
                </a:cubicBezTo>
                <a:cubicBezTo>
                  <a:pt x="12027" y="55152"/>
                  <a:pt x="0" y="42831"/>
                  <a:pt x="0" y="27283"/>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15" name="任意多边形: 形状 14"/>
          <p:cNvSpPr/>
          <p:nvPr userDrawn="1">
            <p:custDataLst>
              <p:tags r:id="rId21"/>
            </p:custDataLst>
          </p:nvPr>
        </p:nvSpPr>
        <p:spPr>
          <a:xfrm>
            <a:off x="10055225" y="6121400"/>
            <a:ext cx="73025" cy="73025"/>
          </a:xfrm>
          <a:custGeom>
            <a:avLst/>
            <a:gdLst>
              <a:gd name="connsiteX0" fmla="*/ 0 w 55150"/>
              <a:gd name="connsiteY0" fmla="*/ 27282 h 55151"/>
              <a:gd name="connsiteX1" fmla="*/ 27575 w 55150"/>
              <a:gd name="connsiteY1" fmla="*/ 0 h 55151"/>
              <a:gd name="connsiteX2" fmla="*/ 55151 w 55150"/>
              <a:gd name="connsiteY2" fmla="*/ 27282 h 55151"/>
              <a:gd name="connsiteX3" fmla="*/ 27575 w 55150"/>
              <a:gd name="connsiteY3" fmla="*/ 55151 h 55151"/>
              <a:gd name="connsiteX4" fmla="*/ 0 w 55150"/>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2"/>
                </a:moveTo>
                <a:cubicBezTo>
                  <a:pt x="0" y="12028"/>
                  <a:pt x="12027" y="0"/>
                  <a:pt x="27575" y="0"/>
                </a:cubicBezTo>
                <a:cubicBezTo>
                  <a:pt x="42830" y="0"/>
                  <a:pt x="55151" y="12028"/>
                  <a:pt x="55151" y="27282"/>
                </a:cubicBezTo>
                <a:cubicBezTo>
                  <a:pt x="55151" y="42830"/>
                  <a:pt x="42830" y="55151"/>
                  <a:pt x="27575" y="55151"/>
                </a:cubicBezTo>
                <a:cubicBezTo>
                  <a:pt x="12027" y="55151"/>
                  <a:pt x="0" y="42830"/>
                  <a:pt x="0" y="27282"/>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16" name="任意多边形: 形状 15"/>
          <p:cNvSpPr/>
          <p:nvPr userDrawn="1">
            <p:custDataLst>
              <p:tags r:id="rId22"/>
            </p:custDataLst>
          </p:nvPr>
        </p:nvSpPr>
        <p:spPr>
          <a:xfrm>
            <a:off x="10273030" y="6121400"/>
            <a:ext cx="73025" cy="73025"/>
          </a:xfrm>
          <a:custGeom>
            <a:avLst/>
            <a:gdLst>
              <a:gd name="connsiteX0" fmla="*/ 0 w 55150"/>
              <a:gd name="connsiteY0" fmla="*/ 27282 h 55151"/>
              <a:gd name="connsiteX1" fmla="*/ 27575 w 55150"/>
              <a:gd name="connsiteY1" fmla="*/ 0 h 55151"/>
              <a:gd name="connsiteX2" fmla="*/ 55151 w 55150"/>
              <a:gd name="connsiteY2" fmla="*/ 27282 h 55151"/>
              <a:gd name="connsiteX3" fmla="*/ 27575 w 55150"/>
              <a:gd name="connsiteY3" fmla="*/ 55151 h 55151"/>
              <a:gd name="connsiteX4" fmla="*/ 0 w 55150"/>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2"/>
                </a:moveTo>
                <a:cubicBezTo>
                  <a:pt x="0" y="12028"/>
                  <a:pt x="12027" y="0"/>
                  <a:pt x="27575" y="0"/>
                </a:cubicBezTo>
                <a:cubicBezTo>
                  <a:pt x="42830" y="0"/>
                  <a:pt x="55151" y="12028"/>
                  <a:pt x="55151" y="27282"/>
                </a:cubicBezTo>
                <a:cubicBezTo>
                  <a:pt x="55151" y="42830"/>
                  <a:pt x="42830" y="55151"/>
                  <a:pt x="27575" y="55151"/>
                </a:cubicBezTo>
                <a:cubicBezTo>
                  <a:pt x="12027" y="55151"/>
                  <a:pt x="0" y="42830"/>
                  <a:pt x="0" y="27282"/>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17" name="任意多边形: 形状 16"/>
          <p:cNvSpPr/>
          <p:nvPr userDrawn="1">
            <p:custDataLst>
              <p:tags r:id="rId23"/>
            </p:custDataLst>
          </p:nvPr>
        </p:nvSpPr>
        <p:spPr>
          <a:xfrm>
            <a:off x="10490200" y="6121400"/>
            <a:ext cx="73025" cy="73025"/>
          </a:xfrm>
          <a:custGeom>
            <a:avLst/>
            <a:gdLst>
              <a:gd name="connsiteX0" fmla="*/ 0 w 55150"/>
              <a:gd name="connsiteY0" fmla="*/ 27282 h 55151"/>
              <a:gd name="connsiteX1" fmla="*/ 27575 w 55150"/>
              <a:gd name="connsiteY1" fmla="*/ 0 h 55151"/>
              <a:gd name="connsiteX2" fmla="*/ 55151 w 55150"/>
              <a:gd name="connsiteY2" fmla="*/ 27282 h 55151"/>
              <a:gd name="connsiteX3" fmla="*/ 27575 w 55150"/>
              <a:gd name="connsiteY3" fmla="*/ 55151 h 55151"/>
              <a:gd name="connsiteX4" fmla="*/ 0 w 55150"/>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2"/>
                </a:moveTo>
                <a:cubicBezTo>
                  <a:pt x="0" y="12028"/>
                  <a:pt x="12027" y="0"/>
                  <a:pt x="27575" y="0"/>
                </a:cubicBezTo>
                <a:cubicBezTo>
                  <a:pt x="42830" y="0"/>
                  <a:pt x="55151" y="12028"/>
                  <a:pt x="55151" y="27282"/>
                </a:cubicBezTo>
                <a:cubicBezTo>
                  <a:pt x="55151" y="42830"/>
                  <a:pt x="42830" y="55151"/>
                  <a:pt x="27575" y="55151"/>
                </a:cubicBezTo>
                <a:cubicBezTo>
                  <a:pt x="12027" y="55151"/>
                  <a:pt x="0" y="42830"/>
                  <a:pt x="0" y="27282"/>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18" name="任意多边形: 形状 17"/>
          <p:cNvSpPr/>
          <p:nvPr userDrawn="1">
            <p:custDataLst>
              <p:tags r:id="rId24"/>
            </p:custDataLst>
          </p:nvPr>
        </p:nvSpPr>
        <p:spPr>
          <a:xfrm>
            <a:off x="10708005" y="6121400"/>
            <a:ext cx="73025" cy="73025"/>
          </a:xfrm>
          <a:custGeom>
            <a:avLst/>
            <a:gdLst>
              <a:gd name="connsiteX0" fmla="*/ 0 w 55150"/>
              <a:gd name="connsiteY0" fmla="*/ 27282 h 55151"/>
              <a:gd name="connsiteX1" fmla="*/ 27575 w 55150"/>
              <a:gd name="connsiteY1" fmla="*/ 0 h 55151"/>
              <a:gd name="connsiteX2" fmla="*/ 55151 w 55150"/>
              <a:gd name="connsiteY2" fmla="*/ 27282 h 55151"/>
              <a:gd name="connsiteX3" fmla="*/ 27575 w 55150"/>
              <a:gd name="connsiteY3" fmla="*/ 55151 h 55151"/>
              <a:gd name="connsiteX4" fmla="*/ 0 w 55150"/>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2"/>
                </a:moveTo>
                <a:cubicBezTo>
                  <a:pt x="0" y="12028"/>
                  <a:pt x="12027" y="0"/>
                  <a:pt x="27575" y="0"/>
                </a:cubicBezTo>
                <a:cubicBezTo>
                  <a:pt x="42830" y="0"/>
                  <a:pt x="55151" y="12028"/>
                  <a:pt x="55151" y="27282"/>
                </a:cubicBezTo>
                <a:cubicBezTo>
                  <a:pt x="55151" y="42830"/>
                  <a:pt x="42830" y="55151"/>
                  <a:pt x="27575" y="55151"/>
                </a:cubicBezTo>
                <a:cubicBezTo>
                  <a:pt x="12027" y="55151"/>
                  <a:pt x="0" y="42830"/>
                  <a:pt x="0" y="27282"/>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19" name="任意多边形: 形状 18"/>
          <p:cNvSpPr/>
          <p:nvPr userDrawn="1">
            <p:custDataLst>
              <p:tags r:id="rId25"/>
            </p:custDataLst>
          </p:nvPr>
        </p:nvSpPr>
        <p:spPr>
          <a:xfrm>
            <a:off x="10925175" y="6121400"/>
            <a:ext cx="73025" cy="73025"/>
          </a:xfrm>
          <a:custGeom>
            <a:avLst/>
            <a:gdLst>
              <a:gd name="connsiteX0" fmla="*/ 0 w 55150"/>
              <a:gd name="connsiteY0" fmla="*/ 27282 h 55151"/>
              <a:gd name="connsiteX1" fmla="*/ 27575 w 55150"/>
              <a:gd name="connsiteY1" fmla="*/ 0 h 55151"/>
              <a:gd name="connsiteX2" fmla="*/ 55151 w 55150"/>
              <a:gd name="connsiteY2" fmla="*/ 27282 h 55151"/>
              <a:gd name="connsiteX3" fmla="*/ 27575 w 55150"/>
              <a:gd name="connsiteY3" fmla="*/ 55151 h 55151"/>
              <a:gd name="connsiteX4" fmla="*/ 0 w 55150"/>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2"/>
                </a:moveTo>
                <a:cubicBezTo>
                  <a:pt x="0" y="12028"/>
                  <a:pt x="12027" y="0"/>
                  <a:pt x="27575" y="0"/>
                </a:cubicBezTo>
                <a:cubicBezTo>
                  <a:pt x="42830" y="0"/>
                  <a:pt x="55151" y="12028"/>
                  <a:pt x="55151" y="27282"/>
                </a:cubicBezTo>
                <a:cubicBezTo>
                  <a:pt x="55151" y="42830"/>
                  <a:pt x="42830" y="55151"/>
                  <a:pt x="27575" y="55151"/>
                </a:cubicBezTo>
                <a:cubicBezTo>
                  <a:pt x="12027" y="55151"/>
                  <a:pt x="0" y="42830"/>
                  <a:pt x="0" y="27282"/>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20" name="任意多边形: 形状 19"/>
          <p:cNvSpPr/>
          <p:nvPr userDrawn="1">
            <p:custDataLst>
              <p:tags r:id="rId26"/>
            </p:custDataLst>
          </p:nvPr>
        </p:nvSpPr>
        <p:spPr>
          <a:xfrm>
            <a:off x="11142980" y="6121400"/>
            <a:ext cx="73025" cy="73025"/>
          </a:xfrm>
          <a:custGeom>
            <a:avLst/>
            <a:gdLst>
              <a:gd name="connsiteX0" fmla="*/ 0 w 55150"/>
              <a:gd name="connsiteY0" fmla="*/ 27282 h 55151"/>
              <a:gd name="connsiteX1" fmla="*/ 27575 w 55150"/>
              <a:gd name="connsiteY1" fmla="*/ 0 h 55151"/>
              <a:gd name="connsiteX2" fmla="*/ 55151 w 55150"/>
              <a:gd name="connsiteY2" fmla="*/ 27282 h 55151"/>
              <a:gd name="connsiteX3" fmla="*/ 27575 w 55150"/>
              <a:gd name="connsiteY3" fmla="*/ 55151 h 55151"/>
              <a:gd name="connsiteX4" fmla="*/ 0 w 55150"/>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0" h="55151">
                <a:moveTo>
                  <a:pt x="0" y="27282"/>
                </a:moveTo>
                <a:cubicBezTo>
                  <a:pt x="0" y="12028"/>
                  <a:pt x="12027" y="0"/>
                  <a:pt x="27575" y="0"/>
                </a:cubicBezTo>
                <a:cubicBezTo>
                  <a:pt x="42830" y="0"/>
                  <a:pt x="55151" y="12028"/>
                  <a:pt x="55151" y="27282"/>
                </a:cubicBezTo>
                <a:cubicBezTo>
                  <a:pt x="55151" y="42830"/>
                  <a:pt x="42830" y="55151"/>
                  <a:pt x="27575" y="55151"/>
                </a:cubicBezTo>
                <a:cubicBezTo>
                  <a:pt x="12027" y="55151"/>
                  <a:pt x="0" y="42830"/>
                  <a:pt x="0" y="27282"/>
                </a:cubicBezTo>
                <a:close/>
              </a:path>
            </a:pathLst>
          </a:custGeom>
          <a:solidFill>
            <a:schemeClr val="accent1">
              <a:lumMod val="60000"/>
              <a:lumOff val="40000"/>
            </a:schemeClr>
          </a:solidFill>
          <a:ln w="2934" cap="flat">
            <a:noFill/>
            <a:prstDash val="solid"/>
            <a:miter/>
          </a:ln>
        </p:spPr>
        <p:txBody>
          <a:bodyPr rtlCol="0" anchor="ctr"/>
          <a:lstStyle/>
          <a:p>
            <a:endParaRPr lang="zh-CN" altLang="en-US"/>
          </a:p>
        </p:txBody>
      </p:sp>
      <p:sp>
        <p:nvSpPr>
          <p:cNvPr id="39" name="任意多边形 1"/>
          <p:cNvSpPr/>
          <p:nvPr userDrawn="1">
            <p:custDataLst>
              <p:tags r:id="rId27"/>
            </p:custDataLst>
          </p:nvPr>
        </p:nvSpPr>
        <p:spPr>
          <a:xfrm>
            <a:off x="206375" y="5969564"/>
            <a:ext cx="1343382" cy="889071"/>
          </a:xfrm>
          <a:custGeom>
            <a:avLst/>
            <a:gdLst/>
            <a:ahLst/>
            <a:cxnLst>
              <a:cxn ang="3">
                <a:pos x="hc" y="t"/>
              </a:cxn>
              <a:cxn ang="cd2">
                <a:pos x="l" y="vc"/>
              </a:cxn>
              <a:cxn ang="cd4">
                <a:pos x="hc" y="b"/>
              </a:cxn>
              <a:cxn ang="0">
                <a:pos x="r" y="vc"/>
              </a:cxn>
            </a:cxnLst>
            <a:rect l="l" t="t" r="r" b="b"/>
            <a:pathLst>
              <a:path w="2116" h="1400">
                <a:moveTo>
                  <a:pt x="1058" y="0"/>
                </a:moveTo>
                <a:cubicBezTo>
                  <a:pt x="1570" y="0"/>
                  <a:pt x="1997" y="368"/>
                  <a:pt x="2096" y="857"/>
                </a:cubicBezTo>
                <a:lnTo>
                  <a:pt x="2116" y="1053"/>
                </a:lnTo>
                <a:lnTo>
                  <a:pt x="1762" y="1053"/>
                </a:lnTo>
                <a:lnTo>
                  <a:pt x="1762" y="1400"/>
                </a:lnTo>
                <a:lnTo>
                  <a:pt x="0" y="1400"/>
                </a:lnTo>
                <a:lnTo>
                  <a:pt x="0" y="1053"/>
                </a:lnTo>
                <a:lnTo>
                  <a:pt x="0" y="1053"/>
                </a:lnTo>
                <a:lnTo>
                  <a:pt x="20" y="857"/>
                </a:lnTo>
                <a:cubicBezTo>
                  <a:pt x="119" y="368"/>
                  <a:pt x="546" y="0"/>
                  <a:pt x="1058" y="0"/>
                </a:cubicBezTo>
                <a:close/>
              </a:path>
            </a:pathLst>
          </a:custGeom>
          <a:solidFill>
            <a:schemeClr val="accent1"/>
          </a:solidFill>
          <a:ln>
            <a:no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cxnSp>
        <p:nvCxnSpPr>
          <p:cNvPr id="40" name="直接连接符 39"/>
          <p:cNvCxnSpPr/>
          <p:nvPr userDrawn="1">
            <p:custDataLst>
              <p:tags r:id="rId28"/>
            </p:custDataLst>
          </p:nvPr>
        </p:nvCxnSpPr>
        <p:spPr>
          <a:xfrm>
            <a:off x="1549757" y="6527800"/>
            <a:ext cx="8572143" cy="0"/>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41" name="任意多边形: 形状 40"/>
          <p:cNvSpPr/>
          <p:nvPr userDrawn="1">
            <p:custDataLst>
              <p:tags r:id="rId29"/>
            </p:custDataLst>
          </p:nvPr>
        </p:nvSpPr>
        <p:spPr>
          <a:xfrm>
            <a:off x="1075734" y="6426567"/>
            <a:ext cx="862759" cy="431379"/>
          </a:xfrm>
          <a:custGeom>
            <a:avLst/>
            <a:gdLst>
              <a:gd name="connsiteX0" fmla="*/ 523059 w 1046117"/>
              <a:gd name="connsiteY0" fmla="*/ 0 h 523058"/>
              <a:gd name="connsiteX1" fmla="*/ 0 w 1046117"/>
              <a:gd name="connsiteY1" fmla="*/ 523059 h 523058"/>
              <a:gd name="connsiteX2" fmla="*/ 1046118 w 1046117"/>
              <a:gd name="connsiteY2" fmla="*/ 523059 h 523058"/>
              <a:gd name="connsiteX3" fmla="*/ 523059 w 1046117"/>
              <a:gd name="connsiteY3" fmla="*/ 0 h 523058"/>
            </a:gdLst>
            <a:ahLst/>
            <a:cxnLst>
              <a:cxn ang="0">
                <a:pos x="connsiteX0" y="connsiteY0"/>
              </a:cxn>
              <a:cxn ang="0">
                <a:pos x="connsiteX1" y="connsiteY1"/>
              </a:cxn>
              <a:cxn ang="0">
                <a:pos x="connsiteX2" y="connsiteY2"/>
              </a:cxn>
              <a:cxn ang="0">
                <a:pos x="connsiteX3" y="connsiteY3"/>
              </a:cxn>
            </a:cxnLst>
            <a:rect l="l" t="t" r="r" b="b"/>
            <a:pathLst>
              <a:path w="1046117" h="523058">
                <a:moveTo>
                  <a:pt x="523059" y="0"/>
                </a:moveTo>
                <a:cubicBezTo>
                  <a:pt x="234100" y="0"/>
                  <a:pt x="0" y="234100"/>
                  <a:pt x="0" y="523059"/>
                </a:cubicBezTo>
                <a:lnTo>
                  <a:pt x="1046118" y="523059"/>
                </a:lnTo>
                <a:cubicBezTo>
                  <a:pt x="1045825" y="234100"/>
                  <a:pt x="811724" y="0"/>
                  <a:pt x="523059" y="0"/>
                </a:cubicBezTo>
                <a:close/>
              </a:path>
            </a:pathLst>
          </a:custGeom>
          <a:solidFill>
            <a:schemeClr val="accent2"/>
          </a:solidFill>
          <a:ln w="2934" cap="flat">
            <a:noFill/>
            <a:prstDash val="solid"/>
            <a:miter/>
          </a:ln>
        </p:spPr>
        <p:txBody>
          <a:bodyPr rtlCol="0" anchor="ctr"/>
          <a:lstStyle/>
          <a:p>
            <a:endParaRPr lang="zh-CN" altLang="en-US"/>
          </a:p>
        </p:txBody>
      </p:sp>
      <p:sp>
        <p:nvSpPr>
          <p:cNvPr id="2" name="标题 1"/>
          <p:cNvSpPr>
            <a:spLocks noGrp="1"/>
          </p:cNvSpPr>
          <p:nvPr>
            <p:ph type="title"/>
            <p:custDataLst>
              <p:tags r:id="rId30"/>
            </p:custDataLst>
          </p:nvPr>
        </p:nvSpPr>
        <p:spPr>
          <a:xfrm>
            <a:off x="1581138" y="700668"/>
            <a:ext cx="6603643" cy="4992039"/>
          </a:xfrm>
        </p:spPr>
        <p:txBody>
          <a:bodyPr anchor="ctr">
            <a:normAutofit/>
          </a:bodyPr>
          <a:lstStyle>
            <a:lvl1pPr algn="l">
              <a:defRPr sz="6000"/>
            </a:lvl1pPr>
          </a:lstStyle>
          <a:p>
            <a:r>
              <a:rPr lang="zh-CN" altLang="en-US"/>
              <a:t>单击此处编辑母版标题样式</a:t>
            </a:r>
            <a:endParaRPr lang="zh-CN" altLang="en-US"/>
          </a:p>
        </p:txBody>
      </p:sp>
      <p:sp>
        <p:nvSpPr>
          <p:cNvPr id="4" name="日期占位符 3"/>
          <p:cNvSpPr>
            <a:spLocks noGrp="1"/>
          </p:cNvSpPr>
          <p:nvPr>
            <p:ph type="dt" sz="half" idx="10"/>
            <p:custDataLst>
              <p:tags r:id="rId31"/>
            </p:custDataLst>
          </p:nvPr>
        </p:nvSpPr>
        <p:spPr/>
        <p:txBody>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32"/>
            </p:custDataLst>
          </p:nvPr>
        </p:nvSpPr>
        <p:spPr/>
        <p:txBody>
          <a:bodyPr/>
          <a:lstStyle/>
          <a:p>
            <a:endParaRPr lang="zh-CN" altLang="en-US"/>
          </a:p>
        </p:txBody>
      </p:sp>
      <p:sp>
        <p:nvSpPr>
          <p:cNvPr id="6" name="灯片编号占位符 5"/>
          <p:cNvSpPr>
            <a:spLocks noGrp="1"/>
          </p:cNvSpPr>
          <p:nvPr>
            <p:ph type="sldNum" sz="quarter" idx="12"/>
            <p:custDataLst>
              <p:tags r:id="rId33"/>
            </p:custDataLst>
          </p:nvPr>
        </p:nvSpPr>
        <p:spPr/>
        <p:txBody>
          <a:bodyPr/>
          <a:lstStyle/>
          <a:p>
            <a:fld id="{BE5F26B5-172A-4DC2-B0B7-181CFC56B87C}" type="slidenum">
              <a:rPr lang="zh-CN" altLang="en-US" smtClean="0"/>
            </a:fld>
            <a:endParaRPr lang="zh-CN" altLang="en-US"/>
          </a:p>
        </p:txBody>
      </p:sp>
      <p:sp>
        <p:nvSpPr>
          <p:cNvPr id="8" name="文本占位符 7"/>
          <p:cNvSpPr>
            <a:spLocks noGrp="1"/>
          </p:cNvSpPr>
          <p:nvPr>
            <p:ph type="body" sz="quarter" idx="13" hasCustomPrompt="1"/>
            <p:custDataLst>
              <p:tags r:id="rId34"/>
            </p:custDataLst>
          </p:nvPr>
        </p:nvSpPr>
        <p:spPr>
          <a:xfrm>
            <a:off x="10270349" y="2560320"/>
            <a:ext cx="1632479" cy="1869606"/>
          </a:xfrm>
        </p:spPr>
        <p:txBody>
          <a:bodyPr anchor="ctr">
            <a:noAutofit/>
          </a:bodyPr>
          <a:lstStyle>
            <a:lvl1pPr marL="0" indent="0" algn="ctr">
              <a:buNone/>
              <a:defRPr sz="7200" b="1">
                <a:solidFill>
                  <a:schemeClr val="bg1"/>
                </a:solidFill>
              </a:defRPr>
            </a:lvl1pPr>
          </a:lstStyle>
          <a:p>
            <a:pPr lvl="0"/>
            <a:r>
              <a:rPr lang="zh-CN" altLang="en-US"/>
              <a:t>节编号</a:t>
            </a:r>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lIns="0" tIns="0" rIns="0" bIns="0" rtlCol="0" anchor="ctr">
            <a:normAutofit/>
          </a:bodyPr>
          <a:lstStyle>
            <a:lvl1pPr>
              <a:defRPr lang="zh-CN" altLang="en-US"/>
            </a:lvl1pPr>
          </a:lstStyle>
          <a:p>
            <a:pPr lvl="0"/>
            <a:r>
              <a:rPr lang="zh-CN" altLang="en-US"/>
              <a:t>单击此处编辑母版标题样式</a:t>
            </a:r>
            <a:endParaRPr lang="zh-CN" altLang="en-US"/>
          </a:p>
        </p:txBody>
      </p:sp>
      <p:sp>
        <p:nvSpPr>
          <p:cNvPr id="3" name="内容占位符 2"/>
          <p:cNvSpPr>
            <a:spLocks noGrp="1"/>
          </p:cNvSpPr>
          <p:nvPr>
            <p:ph sz="half" idx="1"/>
            <p:custDataLst>
              <p:tags r:id="rId3"/>
            </p:custDataLst>
          </p:nvPr>
        </p:nvSpPr>
        <p:spPr>
          <a:xfrm>
            <a:off x="695960" y="1301750"/>
            <a:ext cx="5323840" cy="4875850"/>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custDataLst>
              <p:tags r:id="rId4"/>
            </p:custDataLst>
          </p:nvPr>
        </p:nvSpPr>
        <p:spPr>
          <a:xfrm>
            <a:off x="6172200" y="1301750"/>
            <a:ext cx="5323840" cy="4875850"/>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custDataLst>
              <p:tags r:id="rId5"/>
            </p:custDataLst>
          </p:nvPr>
        </p:nvSpPr>
        <p:spPr/>
        <p:txBody>
          <a:bodyPr/>
          <a:lstStyle/>
          <a:p>
            <a:fld id="{5592522B-0F24-4480-B9DD-A9474A6880D6}"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BE5F26B5-172A-4DC2-B0B7-181CFC56B87C}" type="slidenum">
              <a:rPr lang="zh-CN" altLang="en-US" smtClean="0"/>
            </a:fld>
            <a:endParaRPr lang="zh-CN" altLang="en-US"/>
          </a:p>
        </p:txBody>
      </p:sp>
    </p:spTree>
  </p:cSld>
  <p:clrMapOvr>
    <a:masterClrMapping/>
  </p:clrMapOvr>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lIns="0" tIns="0" rIns="0" bIns="0" rtlCol="0" anchor="ctr">
            <a:normAutofit/>
          </a:bodyPr>
          <a:lstStyle>
            <a:lvl1pPr>
              <a:defRPr lang="zh-CN" altLang="en-US"/>
            </a:lvl1pPr>
          </a:lstStyle>
          <a:p>
            <a:pPr lvl="0"/>
            <a:r>
              <a:rPr lang="zh-CN" altLang="en-US"/>
              <a:t>单击此处编辑母版标题样式</a:t>
            </a:r>
            <a:endParaRPr lang="zh-CN" altLang="en-US"/>
          </a:p>
        </p:txBody>
      </p:sp>
      <p:sp>
        <p:nvSpPr>
          <p:cNvPr id="3" name="内容占位符 2"/>
          <p:cNvSpPr>
            <a:spLocks noGrp="1"/>
          </p:cNvSpPr>
          <p:nvPr>
            <p:ph sz="half" idx="1"/>
            <p:custDataLst>
              <p:tags r:id="rId3"/>
            </p:custDataLst>
          </p:nvPr>
        </p:nvSpPr>
        <p:spPr>
          <a:xfrm>
            <a:off x="695960" y="1301750"/>
            <a:ext cx="5323840" cy="4875850"/>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custDataLst>
              <p:tags r:id="rId4"/>
            </p:custDataLst>
          </p:nvPr>
        </p:nvSpPr>
        <p:spPr>
          <a:xfrm>
            <a:off x="6172200" y="1301750"/>
            <a:ext cx="5323840" cy="4875850"/>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custDataLst>
              <p:tags r:id="rId5"/>
            </p:custDataLst>
          </p:nvPr>
        </p:nvSpPr>
        <p:spPr/>
        <p:txBody>
          <a:bodyPr/>
          <a:lstStyle/>
          <a:p>
            <a:fld id="{5592522B-0F24-4480-B9DD-A9474A6880D6}"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BE5F26B5-172A-4DC2-B0B7-181CFC56B87C}" type="slidenum">
              <a:rPr lang="zh-CN" altLang="en-US" smtClean="0"/>
            </a:fld>
            <a:endParaRPr lang="zh-CN" altLang="en-US"/>
          </a:p>
        </p:txBody>
      </p:sp>
    </p:spTree>
  </p:cSld>
  <p:clrMapOvr>
    <a:masterClrMapping/>
  </p:clrMapOvr>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360000"/>
            <a:ext cx="10515600" cy="864000"/>
          </a:xfrm>
        </p:spPr>
        <p:txBody>
          <a:bodyPr vert="horz" lIns="0" tIns="0" rIns="0" bIns="0" rtlCol="0" anchor="ctr">
            <a:normAutofit/>
          </a:bodyPr>
          <a:lstStyle>
            <a:lvl1pPr>
              <a:defRPr lang="zh-CN" altLang="en-US"/>
            </a:lvl1pPr>
          </a:lstStyle>
          <a:p>
            <a:pPr lvl="0"/>
            <a:r>
              <a:rPr lang="zh-CN" altLang="en-US"/>
              <a:t>单击此处编辑母版标题样式</a:t>
            </a:r>
            <a:endParaRPr lang="zh-CN" altLang="en-US"/>
          </a:p>
        </p:txBody>
      </p:sp>
      <p:sp>
        <p:nvSpPr>
          <p:cNvPr id="3" name="文本占位符 2"/>
          <p:cNvSpPr>
            <a:spLocks noGrp="1"/>
          </p:cNvSpPr>
          <p:nvPr>
            <p:ph type="body" idx="1"/>
            <p:custDataLst>
              <p:tags r:id="rId3"/>
            </p:custDataLst>
          </p:nvPr>
        </p:nvSpPr>
        <p:spPr>
          <a:xfrm>
            <a:off x="695960" y="1301750"/>
            <a:ext cx="5323840" cy="4113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custDataLst>
              <p:tags r:id="rId4"/>
            </p:custDataLst>
          </p:nvPr>
        </p:nvSpPr>
        <p:spPr>
          <a:xfrm>
            <a:off x="695960" y="1875099"/>
            <a:ext cx="5323840" cy="4300276"/>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custDataLst>
              <p:tags r:id="rId5"/>
            </p:custDataLst>
          </p:nvPr>
        </p:nvSpPr>
        <p:spPr>
          <a:xfrm>
            <a:off x="6172200" y="1301750"/>
            <a:ext cx="5323840" cy="4113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custDataLst>
              <p:tags r:id="rId6"/>
            </p:custDataLst>
          </p:nvPr>
        </p:nvSpPr>
        <p:spPr>
          <a:xfrm>
            <a:off x="6172200" y="1875099"/>
            <a:ext cx="5323840" cy="4300276"/>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custDataLst>
              <p:tags r:id="rId7"/>
            </p:custDataLst>
          </p:nvPr>
        </p:nvSpPr>
        <p:spPr/>
        <p:txBody>
          <a:bodyPr/>
          <a:lstStyle/>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BE5F26B5-172A-4DC2-B0B7-181CFC56B87C}" type="slidenum">
              <a:rPr lang="zh-CN" altLang="en-US" smtClean="0"/>
            </a:fld>
            <a:endParaRPr lang="zh-CN" altLang="en-US"/>
          </a:p>
        </p:txBody>
      </p:sp>
    </p:spTree>
  </p:cSld>
  <p:clrMapOvr>
    <a:masterClrMapping/>
  </p:clrMapOvr>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BE5F26B5-172A-4DC2-B0B7-181CFC56B87C}" type="slidenum">
              <a:rPr lang="zh-CN" altLang="en-US" smtClean="0"/>
            </a:fld>
            <a:endParaRPr lang="zh-CN" altLang="en-US"/>
          </a:p>
        </p:txBody>
      </p:sp>
    </p:spTree>
  </p:cSld>
  <p:clrMapOvr>
    <a:masterClrMapping/>
  </p:clrMapOvr>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5592522B-0F24-4480-B9DD-A9474A6880D6}"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BE5F26B5-172A-4DC2-B0B7-181CFC56B87C}" type="slidenum">
              <a:rPr lang="zh-CN" altLang="en-US" smtClean="0"/>
            </a:fld>
            <a:endParaRPr lang="zh-CN" altLang="en-US"/>
          </a:p>
        </p:txBody>
      </p:sp>
    </p:spTree>
  </p:cSld>
  <p:clrMapOvr>
    <a:masterClrMapping/>
  </p:clrMapOvr>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仅内容">
    <p:spTree>
      <p:nvGrpSpPr>
        <p:cNvPr id="1" name=""/>
        <p:cNvGrpSpPr/>
        <p:nvPr/>
      </p:nvGrpSpPr>
      <p:grpSpPr>
        <a:xfrm>
          <a:off x="0" y="0"/>
          <a:ext cx="0" cy="0"/>
          <a:chOff x="0" y="0"/>
          <a:chExt cx="0" cy="0"/>
        </a:xfrm>
      </p:grpSpPr>
      <p:sp>
        <p:nvSpPr>
          <p:cNvPr id="3" name="内容占位符 2"/>
          <p:cNvSpPr>
            <a:spLocks noGrp="1"/>
          </p:cNvSpPr>
          <p:nvPr>
            <p:ph idx="1"/>
            <p:custDataLst>
              <p:tags r:id="rId2"/>
            </p:custDataLst>
          </p:nvPr>
        </p:nvSpPr>
        <p:spPr>
          <a:xfrm>
            <a:off x="695960" y="360045"/>
            <a:ext cx="10801985" cy="5817870"/>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custDataLst>
              <p:tags r:id="rId3"/>
            </p:custDataLst>
          </p:nvPr>
        </p:nvSpPr>
        <p:spPr/>
        <p:txBody>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BE5F26B5-172A-4DC2-B0B7-181CFC56B87C}" type="slidenum">
              <a:rPr lang="zh-CN" altLang="en-US" smtClean="0"/>
            </a:fld>
            <a:endParaRPr lang="zh-CN" altLang="en-US"/>
          </a:p>
        </p:txBody>
      </p:sp>
    </p:spTree>
  </p:cSld>
  <p:clrMapOvr>
    <a:masterClrMapping/>
  </p:clrMapOvr>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标题和副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360000"/>
            <a:ext cx="10515600" cy="864000"/>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95960" y="1301750"/>
            <a:ext cx="10799088" cy="405553"/>
          </a:xfrm>
        </p:spPr>
        <p:txBody>
          <a:bodyPr anchor="t"/>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zh-CN" altLang="en-US"/>
              <a:t>单击此处编辑母版副标题样式</a:t>
            </a:r>
            <a:endParaRPr lang="zh-CN" altLang="en-US"/>
          </a:p>
        </p:txBody>
      </p:sp>
      <p:sp>
        <p:nvSpPr>
          <p:cNvPr id="7" name="日期占位符 6"/>
          <p:cNvSpPr>
            <a:spLocks noGrp="1"/>
          </p:cNvSpPr>
          <p:nvPr>
            <p:ph type="dt" sz="half" idx="10"/>
            <p:custDataLst>
              <p:tags r:id="rId4"/>
            </p:custDataLst>
          </p:nvPr>
        </p:nvSpPr>
        <p:spPr/>
        <p:txBody>
          <a:bodyPr/>
          <a:lstStyle/>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5"/>
            </p:custDataLst>
          </p:nvPr>
        </p:nvSpPr>
        <p:spPr/>
        <p:txBody>
          <a:bodyPr/>
          <a:lstStyle/>
          <a:p>
            <a:endParaRPr lang="zh-CN" altLang="en-US"/>
          </a:p>
        </p:txBody>
      </p:sp>
      <p:sp>
        <p:nvSpPr>
          <p:cNvPr id="9" name="灯片编号占位符 8"/>
          <p:cNvSpPr>
            <a:spLocks noGrp="1"/>
          </p:cNvSpPr>
          <p:nvPr>
            <p:ph type="sldNum" sz="quarter" idx="12"/>
            <p:custDataLst>
              <p:tags r:id="rId6"/>
            </p:custDataLst>
          </p:nvPr>
        </p:nvSpPr>
        <p:spPr/>
        <p:txBody>
          <a:bodyPr/>
          <a:lstStyle/>
          <a:p>
            <a:fld id="{BE5F26B5-172A-4DC2-B0B7-181CFC56B87C}" type="slidenum">
              <a:rPr lang="zh-CN" altLang="en-US" smtClean="0"/>
            </a:fld>
            <a:endParaRPr lang="zh-CN" altLang="en-US"/>
          </a:p>
        </p:txBody>
      </p:sp>
    </p:spTree>
  </p:cSld>
  <p:clrMapOvr>
    <a:masterClrMapping/>
  </p:clrMapOvr>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showMasterSp="0" userDrawn="1">
  <p:cSld name="末尾幻灯片">
    <p:spTree>
      <p:nvGrpSpPr>
        <p:cNvPr id="1" name=""/>
        <p:cNvGrpSpPr/>
        <p:nvPr/>
      </p:nvGrpSpPr>
      <p:grpSpPr>
        <a:xfrm>
          <a:off x="0" y="0"/>
          <a:ext cx="0" cy="0"/>
          <a:chOff x="0" y="0"/>
          <a:chExt cx="0" cy="0"/>
        </a:xfrm>
      </p:grpSpPr>
      <p:pic>
        <p:nvPicPr>
          <p:cNvPr id="8" name="VCG41N1266076819"/>
          <p:cNvPicPr>
            <a:picLocks noChangeAspect="1"/>
          </p:cNvPicPr>
          <p:nvPr userDrawn="1">
            <p:custDataLst>
              <p:tags r:id="rId2"/>
            </p:custDataLst>
          </p:nvPr>
        </p:nvPicPr>
        <p:blipFill>
          <a:blip r:embed="rId3"/>
          <a:stretch>
            <a:fillRect/>
          </a:stretch>
        </p:blipFill>
        <p:spPr>
          <a:xfrm>
            <a:off x="313764" y="0"/>
            <a:ext cx="1888015" cy="3047113"/>
          </a:xfrm>
          <a:prstGeom prst="rect">
            <a:avLst/>
          </a:prstGeom>
        </p:spPr>
      </p:pic>
      <p:cxnSp>
        <p:nvCxnSpPr>
          <p:cNvPr id="9" name="直接连接符 8"/>
          <p:cNvCxnSpPr/>
          <p:nvPr userDrawn="1">
            <p:custDataLst>
              <p:tags r:id="rId4"/>
            </p:custDataLst>
          </p:nvPr>
        </p:nvCxnSpPr>
        <p:spPr>
          <a:xfrm>
            <a:off x="558800" y="6527800"/>
            <a:ext cx="9563100" cy="0"/>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1" name="任意多边形: 形状 10"/>
          <p:cNvSpPr/>
          <p:nvPr userDrawn="1">
            <p:custDataLst>
              <p:tags r:id="rId5"/>
            </p:custDataLst>
          </p:nvPr>
        </p:nvSpPr>
        <p:spPr>
          <a:xfrm>
            <a:off x="9845675" y="5245735"/>
            <a:ext cx="1585595" cy="1607185"/>
          </a:xfrm>
          <a:custGeom>
            <a:avLst/>
            <a:gdLst>
              <a:gd name="connsiteX0" fmla="*/ 1924435 w 1924435"/>
              <a:gd name="connsiteY0" fmla="*/ 1924435 h 1924435"/>
              <a:gd name="connsiteX1" fmla="*/ 0 w 1924435"/>
              <a:gd name="connsiteY1" fmla="*/ 1924435 h 1924435"/>
              <a:gd name="connsiteX2" fmla="*/ 0 w 1924435"/>
              <a:gd name="connsiteY2" fmla="*/ 962218 h 1924435"/>
              <a:gd name="connsiteX3" fmla="*/ 962218 w 1924435"/>
              <a:gd name="connsiteY3" fmla="*/ 0 h 1924435"/>
              <a:gd name="connsiteX4" fmla="*/ 962218 w 1924435"/>
              <a:gd name="connsiteY4" fmla="*/ 0 h 1924435"/>
              <a:gd name="connsiteX5" fmla="*/ 1924435 w 1924435"/>
              <a:gd name="connsiteY5" fmla="*/ 962218 h 1924435"/>
              <a:gd name="connsiteX6" fmla="*/ 1924435 w 1924435"/>
              <a:gd name="connsiteY6" fmla="*/ 1924435 h 1924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24434" h="1924434">
                <a:moveTo>
                  <a:pt x="1924435" y="1924435"/>
                </a:moveTo>
                <a:lnTo>
                  <a:pt x="0" y="1924435"/>
                </a:lnTo>
                <a:lnTo>
                  <a:pt x="0" y="962218"/>
                </a:lnTo>
                <a:cubicBezTo>
                  <a:pt x="0" y="430944"/>
                  <a:pt x="430944" y="0"/>
                  <a:pt x="962218" y="0"/>
                </a:cubicBezTo>
                <a:lnTo>
                  <a:pt x="962218" y="0"/>
                </a:lnTo>
                <a:cubicBezTo>
                  <a:pt x="1493491" y="0"/>
                  <a:pt x="1924435" y="430944"/>
                  <a:pt x="1924435" y="962218"/>
                </a:cubicBezTo>
                <a:lnTo>
                  <a:pt x="1924435" y="1924435"/>
                </a:lnTo>
                <a:close/>
              </a:path>
            </a:pathLst>
          </a:custGeom>
          <a:solidFill>
            <a:schemeClr val="accent6"/>
          </a:solidFill>
          <a:ln w="2934" cap="flat">
            <a:noFill/>
            <a:prstDash val="solid"/>
            <a:miter/>
          </a:ln>
        </p:spPr>
        <p:txBody>
          <a:bodyPr rtlCol="0" anchor="ctr"/>
          <a:lstStyle/>
          <a:p>
            <a:endParaRPr lang="zh-CN" altLang="en-US"/>
          </a:p>
        </p:txBody>
      </p:sp>
      <p:sp>
        <p:nvSpPr>
          <p:cNvPr id="12" name="任意多边形: 形状 11"/>
          <p:cNvSpPr/>
          <p:nvPr userDrawn="1">
            <p:custDataLst>
              <p:tags r:id="rId6"/>
            </p:custDataLst>
          </p:nvPr>
        </p:nvSpPr>
        <p:spPr>
          <a:xfrm flipH="1">
            <a:off x="11099800" y="1419860"/>
            <a:ext cx="1092200" cy="2183765"/>
          </a:xfrm>
          <a:custGeom>
            <a:avLst/>
            <a:gdLst>
              <a:gd name="connsiteX0" fmla="*/ 1130019 w 1130018"/>
              <a:gd name="connsiteY0" fmla="*/ 1130019 h 2260037"/>
              <a:gd name="connsiteX1" fmla="*/ 0 w 1130018"/>
              <a:gd name="connsiteY1" fmla="*/ 0 h 2260037"/>
              <a:gd name="connsiteX2" fmla="*/ 0 w 1130018"/>
              <a:gd name="connsiteY2" fmla="*/ 2260038 h 2260037"/>
              <a:gd name="connsiteX3" fmla="*/ 1130019 w 1130018"/>
              <a:gd name="connsiteY3" fmla="*/ 1130019 h 2260037"/>
            </a:gdLst>
            <a:ahLst/>
            <a:cxnLst>
              <a:cxn ang="0">
                <a:pos x="connsiteX0" y="connsiteY0"/>
              </a:cxn>
              <a:cxn ang="0">
                <a:pos x="connsiteX1" y="connsiteY1"/>
              </a:cxn>
              <a:cxn ang="0">
                <a:pos x="connsiteX2" y="connsiteY2"/>
              </a:cxn>
              <a:cxn ang="0">
                <a:pos x="connsiteX3" y="connsiteY3"/>
              </a:cxn>
            </a:cxnLst>
            <a:rect l="l" t="t" r="r" b="b"/>
            <a:pathLst>
              <a:path w="1130018" h="2260037">
                <a:moveTo>
                  <a:pt x="1130019" y="1130019"/>
                </a:moveTo>
                <a:cubicBezTo>
                  <a:pt x="1130019" y="506044"/>
                  <a:pt x="623974" y="0"/>
                  <a:pt x="0" y="0"/>
                </a:cubicBezTo>
                <a:lnTo>
                  <a:pt x="0" y="2260038"/>
                </a:lnTo>
                <a:cubicBezTo>
                  <a:pt x="623974" y="2260038"/>
                  <a:pt x="1130019" y="1754287"/>
                  <a:pt x="1130019" y="1130019"/>
                </a:cubicBezTo>
                <a:close/>
              </a:path>
            </a:pathLst>
          </a:custGeom>
          <a:solidFill>
            <a:schemeClr val="accent1"/>
          </a:solidFill>
          <a:ln w="2934" cap="flat">
            <a:noFill/>
            <a:prstDash val="solid"/>
            <a:miter/>
          </a:ln>
        </p:spPr>
        <p:txBody>
          <a:bodyPr rtlCol="0" anchor="ctr"/>
          <a:lstStyle/>
          <a:p>
            <a:endParaRPr lang="zh-CN" altLang="en-US"/>
          </a:p>
        </p:txBody>
      </p:sp>
      <p:sp>
        <p:nvSpPr>
          <p:cNvPr id="15" name="任意多边形: 形状 14"/>
          <p:cNvSpPr/>
          <p:nvPr userDrawn="1">
            <p:custDataLst>
              <p:tags r:id="rId7"/>
            </p:custDataLst>
          </p:nvPr>
        </p:nvSpPr>
        <p:spPr>
          <a:xfrm>
            <a:off x="10956925" y="2486025"/>
            <a:ext cx="46355" cy="46355"/>
          </a:xfrm>
          <a:custGeom>
            <a:avLst/>
            <a:gdLst>
              <a:gd name="connsiteX0" fmla="*/ 0 w 55151"/>
              <a:gd name="connsiteY0" fmla="*/ 27282 h 55151"/>
              <a:gd name="connsiteX1" fmla="*/ 27576 w 55151"/>
              <a:gd name="connsiteY1" fmla="*/ 0 h 55151"/>
              <a:gd name="connsiteX2" fmla="*/ 55152 w 55151"/>
              <a:gd name="connsiteY2" fmla="*/ 27282 h 55151"/>
              <a:gd name="connsiteX3" fmla="*/ 27576 w 55151"/>
              <a:gd name="connsiteY3" fmla="*/ 55151 h 55151"/>
              <a:gd name="connsiteX4" fmla="*/ 0 w 55151"/>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2"/>
                </a:moveTo>
                <a:cubicBezTo>
                  <a:pt x="0" y="12028"/>
                  <a:pt x="12028" y="0"/>
                  <a:pt x="27576" y="0"/>
                </a:cubicBezTo>
                <a:cubicBezTo>
                  <a:pt x="42830" y="0"/>
                  <a:pt x="55152" y="12028"/>
                  <a:pt x="55152" y="27282"/>
                </a:cubicBezTo>
                <a:cubicBezTo>
                  <a:pt x="55152" y="42830"/>
                  <a:pt x="42830" y="55151"/>
                  <a:pt x="27576" y="55151"/>
                </a:cubicBezTo>
                <a:cubicBezTo>
                  <a:pt x="12028" y="55151"/>
                  <a:pt x="0" y="42830"/>
                  <a:pt x="0" y="27282"/>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16" name="任意多边形: 形状 15"/>
          <p:cNvSpPr/>
          <p:nvPr userDrawn="1">
            <p:custDataLst>
              <p:tags r:id="rId8"/>
            </p:custDataLst>
          </p:nvPr>
        </p:nvSpPr>
        <p:spPr>
          <a:xfrm>
            <a:off x="11095355" y="2486025"/>
            <a:ext cx="46355" cy="46355"/>
          </a:xfrm>
          <a:custGeom>
            <a:avLst/>
            <a:gdLst>
              <a:gd name="connsiteX0" fmla="*/ 0 w 55151"/>
              <a:gd name="connsiteY0" fmla="*/ 27282 h 55151"/>
              <a:gd name="connsiteX1" fmla="*/ 27576 w 55151"/>
              <a:gd name="connsiteY1" fmla="*/ 0 h 55151"/>
              <a:gd name="connsiteX2" fmla="*/ 55152 w 55151"/>
              <a:gd name="connsiteY2" fmla="*/ 27282 h 55151"/>
              <a:gd name="connsiteX3" fmla="*/ 27576 w 55151"/>
              <a:gd name="connsiteY3" fmla="*/ 55151 h 55151"/>
              <a:gd name="connsiteX4" fmla="*/ 0 w 55151"/>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2"/>
                </a:moveTo>
                <a:cubicBezTo>
                  <a:pt x="0" y="12028"/>
                  <a:pt x="12028" y="0"/>
                  <a:pt x="27576" y="0"/>
                </a:cubicBezTo>
                <a:cubicBezTo>
                  <a:pt x="42830" y="0"/>
                  <a:pt x="55152" y="12028"/>
                  <a:pt x="55152" y="27282"/>
                </a:cubicBezTo>
                <a:cubicBezTo>
                  <a:pt x="55152" y="42830"/>
                  <a:pt x="42830" y="55151"/>
                  <a:pt x="27576" y="55151"/>
                </a:cubicBezTo>
                <a:cubicBezTo>
                  <a:pt x="12028" y="55151"/>
                  <a:pt x="0" y="42830"/>
                  <a:pt x="0" y="27282"/>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17" name="任意多边形: 形状 16"/>
          <p:cNvSpPr/>
          <p:nvPr userDrawn="1">
            <p:custDataLst>
              <p:tags r:id="rId9"/>
            </p:custDataLst>
          </p:nvPr>
        </p:nvSpPr>
        <p:spPr>
          <a:xfrm>
            <a:off x="11233150" y="2486025"/>
            <a:ext cx="46355" cy="46355"/>
          </a:xfrm>
          <a:custGeom>
            <a:avLst/>
            <a:gdLst>
              <a:gd name="connsiteX0" fmla="*/ 0 w 55151"/>
              <a:gd name="connsiteY0" fmla="*/ 27282 h 55151"/>
              <a:gd name="connsiteX1" fmla="*/ 27576 w 55151"/>
              <a:gd name="connsiteY1" fmla="*/ 0 h 55151"/>
              <a:gd name="connsiteX2" fmla="*/ 55151 w 55151"/>
              <a:gd name="connsiteY2" fmla="*/ 27282 h 55151"/>
              <a:gd name="connsiteX3" fmla="*/ 27576 w 55151"/>
              <a:gd name="connsiteY3" fmla="*/ 55151 h 55151"/>
              <a:gd name="connsiteX4" fmla="*/ 0 w 55151"/>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2"/>
                </a:moveTo>
                <a:cubicBezTo>
                  <a:pt x="0" y="12028"/>
                  <a:pt x="12028" y="0"/>
                  <a:pt x="27576" y="0"/>
                </a:cubicBezTo>
                <a:cubicBezTo>
                  <a:pt x="42830" y="0"/>
                  <a:pt x="55151" y="12028"/>
                  <a:pt x="55151" y="27282"/>
                </a:cubicBezTo>
                <a:cubicBezTo>
                  <a:pt x="55151" y="42830"/>
                  <a:pt x="42830" y="55151"/>
                  <a:pt x="27576" y="55151"/>
                </a:cubicBezTo>
                <a:cubicBezTo>
                  <a:pt x="12028" y="55151"/>
                  <a:pt x="0" y="42830"/>
                  <a:pt x="0" y="27282"/>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19" name="任意多边形: 形状 18"/>
          <p:cNvSpPr/>
          <p:nvPr userDrawn="1">
            <p:custDataLst>
              <p:tags r:id="rId10"/>
            </p:custDataLst>
          </p:nvPr>
        </p:nvSpPr>
        <p:spPr>
          <a:xfrm>
            <a:off x="11371580" y="2486025"/>
            <a:ext cx="46355" cy="46355"/>
          </a:xfrm>
          <a:custGeom>
            <a:avLst/>
            <a:gdLst>
              <a:gd name="connsiteX0" fmla="*/ 0 w 55151"/>
              <a:gd name="connsiteY0" fmla="*/ 27282 h 55151"/>
              <a:gd name="connsiteX1" fmla="*/ 27576 w 55151"/>
              <a:gd name="connsiteY1" fmla="*/ 0 h 55151"/>
              <a:gd name="connsiteX2" fmla="*/ 55151 w 55151"/>
              <a:gd name="connsiteY2" fmla="*/ 27282 h 55151"/>
              <a:gd name="connsiteX3" fmla="*/ 27576 w 55151"/>
              <a:gd name="connsiteY3" fmla="*/ 55151 h 55151"/>
              <a:gd name="connsiteX4" fmla="*/ 0 w 55151"/>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2"/>
                </a:moveTo>
                <a:cubicBezTo>
                  <a:pt x="0" y="12028"/>
                  <a:pt x="12028" y="0"/>
                  <a:pt x="27576" y="0"/>
                </a:cubicBezTo>
                <a:cubicBezTo>
                  <a:pt x="42830" y="0"/>
                  <a:pt x="55151" y="12028"/>
                  <a:pt x="55151" y="27282"/>
                </a:cubicBezTo>
                <a:cubicBezTo>
                  <a:pt x="55151" y="42830"/>
                  <a:pt x="42830" y="55151"/>
                  <a:pt x="27576" y="55151"/>
                </a:cubicBezTo>
                <a:cubicBezTo>
                  <a:pt x="12028" y="55151"/>
                  <a:pt x="0" y="42830"/>
                  <a:pt x="0" y="27282"/>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21" name="任意多边形: 形状 20"/>
          <p:cNvSpPr/>
          <p:nvPr userDrawn="1">
            <p:custDataLst>
              <p:tags r:id="rId11"/>
            </p:custDataLst>
          </p:nvPr>
        </p:nvSpPr>
        <p:spPr>
          <a:xfrm>
            <a:off x="11510010" y="2486025"/>
            <a:ext cx="46355" cy="46355"/>
          </a:xfrm>
          <a:custGeom>
            <a:avLst/>
            <a:gdLst>
              <a:gd name="connsiteX0" fmla="*/ 0 w 55151"/>
              <a:gd name="connsiteY0" fmla="*/ 27282 h 55151"/>
              <a:gd name="connsiteX1" fmla="*/ 27576 w 55151"/>
              <a:gd name="connsiteY1" fmla="*/ 0 h 55151"/>
              <a:gd name="connsiteX2" fmla="*/ 55151 w 55151"/>
              <a:gd name="connsiteY2" fmla="*/ 27282 h 55151"/>
              <a:gd name="connsiteX3" fmla="*/ 27576 w 55151"/>
              <a:gd name="connsiteY3" fmla="*/ 55151 h 55151"/>
              <a:gd name="connsiteX4" fmla="*/ 0 w 55151"/>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2"/>
                </a:moveTo>
                <a:cubicBezTo>
                  <a:pt x="0" y="12028"/>
                  <a:pt x="12028" y="0"/>
                  <a:pt x="27576" y="0"/>
                </a:cubicBezTo>
                <a:cubicBezTo>
                  <a:pt x="42830" y="0"/>
                  <a:pt x="55151" y="12028"/>
                  <a:pt x="55151" y="27282"/>
                </a:cubicBezTo>
                <a:cubicBezTo>
                  <a:pt x="55151" y="42830"/>
                  <a:pt x="42830" y="55151"/>
                  <a:pt x="27576" y="55151"/>
                </a:cubicBezTo>
                <a:cubicBezTo>
                  <a:pt x="12028" y="55151"/>
                  <a:pt x="0" y="42830"/>
                  <a:pt x="0" y="27282"/>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22" name="任意多边形: 形状 21"/>
          <p:cNvSpPr/>
          <p:nvPr userDrawn="1">
            <p:custDataLst>
              <p:tags r:id="rId12"/>
            </p:custDataLst>
          </p:nvPr>
        </p:nvSpPr>
        <p:spPr>
          <a:xfrm>
            <a:off x="11648440" y="2486025"/>
            <a:ext cx="46355" cy="46355"/>
          </a:xfrm>
          <a:custGeom>
            <a:avLst/>
            <a:gdLst>
              <a:gd name="connsiteX0" fmla="*/ 0 w 55151"/>
              <a:gd name="connsiteY0" fmla="*/ 27282 h 55151"/>
              <a:gd name="connsiteX1" fmla="*/ 27576 w 55151"/>
              <a:gd name="connsiteY1" fmla="*/ 0 h 55151"/>
              <a:gd name="connsiteX2" fmla="*/ 55151 w 55151"/>
              <a:gd name="connsiteY2" fmla="*/ 27282 h 55151"/>
              <a:gd name="connsiteX3" fmla="*/ 27576 w 55151"/>
              <a:gd name="connsiteY3" fmla="*/ 55151 h 55151"/>
              <a:gd name="connsiteX4" fmla="*/ 0 w 55151"/>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2"/>
                </a:moveTo>
                <a:cubicBezTo>
                  <a:pt x="0" y="12028"/>
                  <a:pt x="12028" y="0"/>
                  <a:pt x="27576" y="0"/>
                </a:cubicBezTo>
                <a:cubicBezTo>
                  <a:pt x="42830" y="0"/>
                  <a:pt x="55151" y="12028"/>
                  <a:pt x="55151" y="27282"/>
                </a:cubicBezTo>
                <a:cubicBezTo>
                  <a:pt x="55151" y="42830"/>
                  <a:pt x="42830" y="55151"/>
                  <a:pt x="27576" y="55151"/>
                </a:cubicBezTo>
                <a:cubicBezTo>
                  <a:pt x="12028" y="55151"/>
                  <a:pt x="0" y="42830"/>
                  <a:pt x="0" y="27282"/>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23" name="任意多边形: 形状 22"/>
          <p:cNvSpPr/>
          <p:nvPr userDrawn="1">
            <p:custDataLst>
              <p:tags r:id="rId13"/>
            </p:custDataLst>
          </p:nvPr>
        </p:nvSpPr>
        <p:spPr>
          <a:xfrm>
            <a:off x="10956925" y="2752725"/>
            <a:ext cx="46355" cy="46355"/>
          </a:xfrm>
          <a:custGeom>
            <a:avLst/>
            <a:gdLst>
              <a:gd name="connsiteX0" fmla="*/ 0 w 55151"/>
              <a:gd name="connsiteY0" fmla="*/ 27282 h 55151"/>
              <a:gd name="connsiteX1" fmla="*/ 27576 w 55151"/>
              <a:gd name="connsiteY1" fmla="*/ 0 h 55151"/>
              <a:gd name="connsiteX2" fmla="*/ 55152 w 55151"/>
              <a:gd name="connsiteY2" fmla="*/ 27282 h 55151"/>
              <a:gd name="connsiteX3" fmla="*/ 27576 w 55151"/>
              <a:gd name="connsiteY3" fmla="*/ 55151 h 55151"/>
              <a:gd name="connsiteX4" fmla="*/ 0 w 55151"/>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2"/>
                </a:moveTo>
                <a:cubicBezTo>
                  <a:pt x="0" y="12028"/>
                  <a:pt x="12028" y="0"/>
                  <a:pt x="27576" y="0"/>
                </a:cubicBezTo>
                <a:cubicBezTo>
                  <a:pt x="42830" y="0"/>
                  <a:pt x="55152" y="12028"/>
                  <a:pt x="55152" y="27282"/>
                </a:cubicBezTo>
                <a:cubicBezTo>
                  <a:pt x="55152" y="42830"/>
                  <a:pt x="42830" y="55151"/>
                  <a:pt x="27576" y="55151"/>
                </a:cubicBezTo>
                <a:cubicBezTo>
                  <a:pt x="12028" y="55151"/>
                  <a:pt x="0" y="42830"/>
                  <a:pt x="0" y="27282"/>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25" name="任意多边形: 形状 24"/>
          <p:cNvSpPr/>
          <p:nvPr userDrawn="1">
            <p:custDataLst>
              <p:tags r:id="rId14"/>
            </p:custDataLst>
          </p:nvPr>
        </p:nvSpPr>
        <p:spPr>
          <a:xfrm>
            <a:off x="11095355" y="2752725"/>
            <a:ext cx="46355" cy="46355"/>
          </a:xfrm>
          <a:custGeom>
            <a:avLst/>
            <a:gdLst>
              <a:gd name="connsiteX0" fmla="*/ 0 w 55151"/>
              <a:gd name="connsiteY0" fmla="*/ 27282 h 55151"/>
              <a:gd name="connsiteX1" fmla="*/ 27576 w 55151"/>
              <a:gd name="connsiteY1" fmla="*/ 0 h 55151"/>
              <a:gd name="connsiteX2" fmla="*/ 55152 w 55151"/>
              <a:gd name="connsiteY2" fmla="*/ 27282 h 55151"/>
              <a:gd name="connsiteX3" fmla="*/ 27576 w 55151"/>
              <a:gd name="connsiteY3" fmla="*/ 55151 h 55151"/>
              <a:gd name="connsiteX4" fmla="*/ 0 w 55151"/>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2"/>
                </a:moveTo>
                <a:cubicBezTo>
                  <a:pt x="0" y="12028"/>
                  <a:pt x="12028" y="0"/>
                  <a:pt x="27576" y="0"/>
                </a:cubicBezTo>
                <a:cubicBezTo>
                  <a:pt x="42830" y="0"/>
                  <a:pt x="55152" y="12028"/>
                  <a:pt x="55152" y="27282"/>
                </a:cubicBezTo>
                <a:cubicBezTo>
                  <a:pt x="55152" y="42830"/>
                  <a:pt x="42830" y="55151"/>
                  <a:pt x="27576" y="55151"/>
                </a:cubicBezTo>
                <a:cubicBezTo>
                  <a:pt x="12028" y="55151"/>
                  <a:pt x="0" y="42830"/>
                  <a:pt x="0" y="27282"/>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26" name="任意多边形: 形状 25"/>
          <p:cNvSpPr/>
          <p:nvPr userDrawn="1">
            <p:custDataLst>
              <p:tags r:id="rId15"/>
            </p:custDataLst>
          </p:nvPr>
        </p:nvSpPr>
        <p:spPr>
          <a:xfrm>
            <a:off x="11233150" y="2752725"/>
            <a:ext cx="46355" cy="46355"/>
          </a:xfrm>
          <a:custGeom>
            <a:avLst/>
            <a:gdLst>
              <a:gd name="connsiteX0" fmla="*/ 0 w 55151"/>
              <a:gd name="connsiteY0" fmla="*/ 27282 h 55151"/>
              <a:gd name="connsiteX1" fmla="*/ 27576 w 55151"/>
              <a:gd name="connsiteY1" fmla="*/ 0 h 55151"/>
              <a:gd name="connsiteX2" fmla="*/ 55151 w 55151"/>
              <a:gd name="connsiteY2" fmla="*/ 27282 h 55151"/>
              <a:gd name="connsiteX3" fmla="*/ 27576 w 55151"/>
              <a:gd name="connsiteY3" fmla="*/ 55151 h 55151"/>
              <a:gd name="connsiteX4" fmla="*/ 0 w 55151"/>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2"/>
                </a:moveTo>
                <a:cubicBezTo>
                  <a:pt x="0" y="12028"/>
                  <a:pt x="12028" y="0"/>
                  <a:pt x="27576" y="0"/>
                </a:cubicBezTo>
                <a:cubicBezTo>
                  <a:pt x="42830" y="0"/>
                  <a:pt x="55151" y="12028"/>
                  <a:pt x="55151" y="27282"/>
                </a:cubicBezTo>
                <a:cubicBezTo>
                  <a:pt x="55151" y="42830"/>
                  <a:pt x="42830" y="55151"/>
                  <a:pt x="27576" y="55151"/>
                </a:cubicBezTo>
                <a:cubicBezTo>
                  <a:pt x="12028" y="55151"/>
                  <a:pt x="0" y="42830"/>
                  <a:pt x="0" y="27282"/>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27" name="任意多边形: 形状 26"/>
          <p:cNvSpPr/>
          <p:nvPr userDrawn="1">
            <p:custDataLst>
              <p:tags r:id="rId16"/>
            </p:custDataLst>
          </p:nvPr>
        </p:nvSpPr>
        <p:spPr>
          <a:xfrm>
            <a:off x="11371580" y="2752725"/>
            <a:ext cx="46355" cy="46355"/>
          </a:xfrm>
          <a:custGeom>
            <a:avLst/>
            <a:gdLst>
              <a:gd name="connsiteX0" fmla="*/ 0 w 55151"/>
              <a:gd name="connsiteY0" fmla="*/ 27282 h 55151"/>
              <a:gd name="connsiteX1" fmla="*/ 27576 w 55151"/>
              <a:gd name="connsiteY1" fmla="*/ 0 h 55151"/>
              <a:gd name="connsiteX2" fmla="*/ 55151 w 55151"/>
              <a:gd name="connsiteY2" fmla="*/ 27282 h 55151"/>
              <a:gd name="connsiteX3" fmla="*/ 27576 w 55151"/>
              <a:gd name="connsiteY3" fmla="*/ 55151 h 55151"/>
              <a:gd name="connsiteX4" fmla="*/ 0 w 55151"/>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2"/>
                </a:moveTo>
                <a:cubicBezTo>
                  <a:pt x="0" y="12028"/>
                  <a:pt x="12028" y="0"/>
                  <a:pt x="27576" y="0"/>
                </a:cubicBezTo>
                <a:cubicBezTo>
                  <a:pt x="42830" y="0"/>
                  <a:pt x="55151" y="12028"/>
                  <a:pt x="55151" y="27282"/>
                </a:cubicBezTo>
                <a:cubicBezTo>
                  <a:pt x="55151" y="42830"/>
                  <a:pt x="42830" y="55151"/>
                  <a:pt x="27576" y="55151"/>
                </a:cubicBezTo>
                <a:cubicBezTo>
                  <a:pt x="12028" y="55151"/>
                  <a:pt x="0" y="42830"/>
                  <a:pt x="0" y="27282"/>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28" name="任意多边形: 形状 27"/>
          <p:cNvSpPr/>
          <p:nvPr userDrawn="1">
            <p:custDataLst>
              <p:tags r:id="rId17"/>
            </p:custDataLst>
          </p:nvPr>
        </p:nvSpPr>
        <p:spPr>
          <a:xfrm>
            <a:off x="11510010" y="2752725"/>
            <a:ext cx="46355" cy="46355"/>
          </a:xfrm>
          <a:custGeom>
            <a:avLst/>
            <a:gdLst>
              <a:gd name="connsiteX0" fmla="*/ 0 w 55151"/>
              <a:gd name="connsiteY0" fmla="*/ 27282 h 55151"/>
              <a:gd name="connsiteX1" fmla="*/ 27576 w 55151"/>
              <a:gd name="connsiteY1" fmla="*/ 0 h 55151"/>
              <a:gd name="connsiteX2" fmla="*/ 55151 w 55151"/>
              <a:gd name="connsiteY2" fmla="*/ 27282 h 55151"/>
              <a:gd name="connsiteX3" fmla="*/ 27576 w 55151"/>
              <a:gd name="connsiteY3" fmla="*/ 55151 h 55151"/>
              <a:gd name="connsiteX4" fmla="*/ 0 w 55151"/>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2"/>
                </a:moveTo>
                <a:cubicBezTo>
                  <a:pt x="0" y="12028"/>
                  <a:pt x="12028" y="0"/>
                  <a:pt x="27576" y="0"/>
                </a:cubicBezTo>
                <a:cubicBezTo>
                  <a:pt x="42830" y="0"/>
                  <a:pt x="55151" y="12028"/>
                  <a:pt x="55151" y="27282"/>
                </a:cubicBezTo>
                <a:cubicBezTo>
                  <a:pt x="55151" y="42830"/>
                  <a:pt x="42830" y="55151"/>
                  <a:pt x="27576" y="55151"/>
                </a:cubicBezTo>
                <a:cubicBezTo>
                  <a:pt x="12028" y="55151"/>
                  <a:pt x="0" y="42830"/>
                  <a:pt x="0" y="27282"/>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29" name="任意多边形: 形状 28"/>
          <p:cNvSpPr/>
          <p:nvPr userDrawn="1">
            <p:custDataLst>
              <p:tags r:id="rId18"/>
            </p:custDataLst>
          </p:nvPr>
        </p:nvSpPr>
        <p:spPr>
          <a:xfrm>
            <a:off x="11648440" y="2752725"/>
            <a:ext cx="46355" cy="46355"/>
          </a:xfrm>
          <a:custGeom>
            <a:avLst/>
            <a:gdLst>
              <a:gd name="connsiteX0" fmla="*/ 0 w 55151"/>
              <a:gd name="connsiteY0" fmla="*/ 27282 h 55151"/>
              <a:gd name="connsiteX1" fmla="*/ 27576 w 55151"/>
              <a:gd name="connsiteY1" fmla="*/ 0 h 55151"/>
              <a:gd name="connsiteX2" fmla="*/ 55151 w 55151"/>
              <a:gd name="connsiteY2" fmla="*/ 27282 h 55151"/>
              <a:gd name="connsiteX3" fmla="*/ 27576 w 55151"/>
              <a:gd name="connsiteY3" fmla="*/ 55151 h 55151"/>
              <a:gd name="connsiteX4" fmla="*/ 0 w 55151"/>
              <a:gd name="connsiteY4" fmla="*/ 27282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2"/>
                </a:moveTo>
                <a:cubicBezTo>
                  <a:pt x="0" y="12028"/>
                  <a:pt x="12028" y="0"/>
                  <a:pt x="27576" y="0"/>
                </a:cubicBezTo>
                <a:cubicBezTo>
                  <a:pt x="42830" y="0"/>
                  <a:pt x="55151" y="12028"/>
                  <a:pt x="55151" y="27282"/>
                </a:cubicBezTo>
                <a:cubicBezTo>
                  <a:pt x="55151" y="42830"/>
                  <a:pt x="42830" y="55151"/>
                  <a:pt x="27576" y="55151"/>
                </a:cubicBezTo>
                <a:cubicBezTo>
                  <a:pt x="12028" y="55151"/>
                  <a:pt x="0" y="42830"/>
                  <a:pt x="0" y="27282"/>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30" name="任意多边形: 形状 29"/>
          <p:cNvSpPr/>
          <p:nvPr userDrawn="1">
            <p:custDataLst>
              <p:tags r:id="rId19"/>
            </p:custDataLst>
          </p:nvPr>
        </p:nvSpPr>
        <p:spPr>
          <a:xfrm>
            <a:off x="10956925" y="3018790"/>
            <a:ext cx="46355" cy="46355"/>
          </a:xfrm>
          <a:custGeom>
            <a:avLst/>
            <a:gdLst>
              <a:gd name="connsiteX0" fmla="*/ 0 w 55151"/>
              <a:gd name="connsiteY0" fmla="*/ 27283 h 55151"/>
              <a:gd name="connsiteX1" fmla="*/ 27576 w 55151"/>
              <a:gd name="connsiteY1" fmla="*/ 0 h 55151"/>
              <a:gd name="connsiteX2" fmla="*/ 55152 w 55151"/>
              <a:gd name="connsiteY2" fmla="*/ 27283 h 55151"/>
              <a:gd name="connsiteX3" fmla="*/ 27576 w 55151"/>
              <a:gd name="connsiteY3" fmla="*/ 55152 h 55151"/>
              <a:gd name="connsiteX4" fmla="*/ 0 w 55151"/>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3"/>
                </a:moveTo>
                <a:cubicBezTo>
                  <a:pt x="0" y="12028"/>
                  <a:pt x="12028" y="0"/>
                  <a:pt x="27576" y="0"/>
                </a:cubicBezTo>
                <a:cubicBezTo>
                  <a:pt x="42830" y="0"/>
                  <a:pt x="55152" y="12028"/>
                  <a:pt x="55152" y="27283"/>
                </a:cubicBezTo>
                <a:cubicBezTo>
                  <a:pt x="55152" y="42831"/>
                  <a:pt x="42830" y="55152"/>
                  <a:pt x="27576" y="55152"/>
                </a:cubicBezTo>
                <a:cubicBezTo>
                  <a:pt x="12028" y="55152"/>
                  <a:pt x="0" y="42831"/>
                  <a:pt x="0" y="27283"/>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31" name="任意多边形: 形状 30"/>
          <p:cNvSpPr/>
          <p:nvPr userDrawn="1">
            <p:custDataLst>
              <p:tags r:id="rId20"/>
            </p:custDataLst>
          </p:nvPr>
        </p:nvSpPr>
        <p:spPr>
          <a:xfrm>
            <a:off x="11095355" y="3018790"/>
            <a:ext cx="46355" cy="46355"/>
          </a:xfrm>
          <a:custGeom>
            <a:avLst/>
            <a:gdLst>
              <a:gd name="connsiteX0" fmla="*/ 0 w 55151"/>
              <a:gd name="connsiteY0" fmla="*/ 27283 h 55151"/>
              <a:gd name="connsiteX1" fmla="*/ 27576 w 55151"/>
              <a:gd name="connsiteY1" fmla="*/ 0 h 55151"/>
              <a:gd name="connsiteX2" fmla="*/ 55152 w 55151"/>
              <a:gd name="connsiteY2" fmla="*/ 27283 h 55151"/>
              <a:gd name="connsiteX3" fmla="*/ 27576 w 55151"/>
              <a:gd name="connsiteY3" fmla="*/ 55152 h 55151"/>
              <a:gd name="connsiteX4" fmla="*/ 0 w 55151"/>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3"/>
                </a:moveTo>
                <a:cubicBezTo>
                  <a:pt x="0" y="12028"/>
                  <a:pt x="12028" y="0"/>
                  <a:pt x="27576" y="0"/>
                </a:cubicBezTo>
                <a:cubicBezTo>
                  <a:pt x="42830" y="0"/>
                  <a:pt x="55152" y="12028"/>
                  <a:pt x="55152" y="27283"/>
                </a:cubicBezTo>
                <a:cubicBezTo>
                  <a:pt x="55152" y="42831"/>
                  <a:pt x="42830" y="55152"/>
                  <a:pt x="27576" y="55152"/>
                </a:cubicBezTo>
                <a:cubicBezTo>
                  <a:pt x="12028" y="55152"/>
                  <a:pt x="0" y="42831"/>
                  <a:pt x="0" y="27283"/>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32" name="任意多边形: 形状 31"/>
          <p:cNvSpPr/>
          <p:nvPr userDrawn="1">
            <p:custDataLst>
              <p:tags r:id="rId21"/>
            </p:custDataLst>
          </p:nvPr>
        </p:nvSpPr>
        <p:spPr>
          <a:xfrm>
            <a:off x="11233150" y="3018790"/>
            <a:ext cx="46355" cy="46355"/>
          </a:xfrm>
          <a:custGeom>
            <a:avLst/>
            <a:gdLst>
              <a:gd name="connsiteX0" fmla="*/ 0 w 55151"/>
              <a:gd name="connsiteY0" fmla="*/ 27283 h 55151"/>
              <a:gd name="connsiteX1" fmla="*/ 27576 w 55151"/>
              <a:gd name="connsiteY1" fmla="*/ 0 h 55151"/>
              <a:gd name="connsiteX2" fmla="*/ 55151 w 55151"/>
              <a:gd name="connsiteY2" fmla="*/ 27283 h 55151"/>
              <a:gd name="connsiteX3" fmla="*/ 27576 w 55151"/>
              <a:gd name="connsiteY3" fmla="*/ 55152 h 55151"/>
              <a:gd name="connsiteX4" fmla="*/ 0 w 55151"/>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3"/>
                </a:moveTo>
                <a:cubicBezTo>
                  <a:pt x="0" y="12028"/>
                  <a:pt x="12028" y="0"/>
                  <a:pt x="27576" y="0"/>
                </a:cubicBezTo>
                <a:cubicBezTo>
                  <a:pt x="42830" y="0"/>
                  <a:pt x="55151" y="12028"/>
                  <a:pt x="55151" y="27283"/>
                </a:cubicBezTo>
                <a:cubicBezTo>
                  <a:pt x="55151" y="42831"/>
                  <a:pt x="42830" y="55152"/>
                  <a:pt x="27576" y="55152"/>
                </a:cubicBezTo>
                <a:cubicBezTo>
                  <a:pt x="12028" y="55152"/>
                  <a:pt x="0" y="42831"/>
                  <a:pt x="0" y="27283"/>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33" name="任意多边形: 形状 32"/>
          <p:cNvSpPr/>
          <p:nvPr userDrawn="1">
            <p:custDataLst>
              <p:tags r:id="rId22"/>
            </p:custDataLst>
          </p:nvPr>
        </p:nvSpPr>
        <p:spPr>
          <a:xfrm>
            <a:off x="11371580" y="3018790"/>
            <a:ext cx="46355" cy="46355"/>
          </a:xfrm>
          <a:custGeom>
            <a:avLst/>
            <a:gdLst>
              <a:gd name="connsiteX0" fmla="*/ 0 w 55151"/>
              <a:gd name="connsiteY0" fmla="*/ 27283 h 55151"/>
              <a:gd name="connsiteX1" fmla="*/ 27576 w 55151"/>
              <a:gd name="connsiteY1" fmla="*/ 0 h 55151"/>
              <a:gd name="connsiteX2" fmla="*/ 55151 w 55151"/>
              <a:gd name="connsiteY2" fmla="*/ 27283 h 55151"/>
              <a:gd name="connsiteX3" fmla="*/ 27576 w 55151"/>
              <a:gd name="connsiteY3" fmla="*/ 55152 h 55151"/>
              <a:gd name="connsiteX4" fmla="*/ 0 w 55151"/>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3"/>
                </a:moveTo>
                <a:cubicBezTo>
                  <a:pt x="0" y="12028"/>
                  <a:pt x="12028" y="0"/>
                  <a:pt x="27576" y="0"/>
                </a:cubicBezTo>
                <a:cubicBezTo>
                  <a:pt x="42830" y="0"/>
                  <a:pt x="55151" y="12028"/>
                  <a:pt x="55151" y="27283"/>
                </a:cubicBezTo>
                <a:cubicBezTo>
                  <a:pt x="55151" y="42831"/>
                  <a:pt x="42830" y="55152"/>
                  <a:pt x="27576" y="55152"/>
                </a:cubicBezTo>
                <a:cubicBezTo>
                  <a:pt x="12028" y="55152"/>
                  <a:pt x="0" y="42831"/>
                  <a:pt x="0" y="27283"/>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34" name="任意多边形: 形状 33"/>
          <p:cNvSpPr/>
          <p:nvPr userDrawn="1">
            <p:custDataLst>
              <p:tags r:id="rId23"/>
            </p:custDataLst>
          </p:nvPr>
        </p:nvSpPr>
        <p:spPr>
          <a:xfrm>
            <a:off x="11510010" y="3018790"/>
            <a:ext cx="46355" cy="46355"/>
          </a:xfrm>
          <a:custGeom>
            <a:avLst/>
            <a:gdLst>
              <a:gd name="connsiteX0" fmla="*/ 0 w 55151"/>
              <a:gd name="connsiteY0" fmla="*/ 27283 h 55151"/>
              <a:gd name="connsiteX1" fmla="*/ 27576 w 55151"/>
              <a:gd name="connsiteY1" fmla="*/ 0 h 55151"/>
              <a:gd name="connsiteX2" fmla="*/ 55151 w 55151"/>
              <a:gd name="connsiteY2" fmla="*/ 27283 h 55151"/>
              <a:gd name="connsiteX3" fmla="*/ 27576 w 55151"/>
              <a:gd name="connsiteY3" fmla="*/ 55152 h 55151"/>
              <a:gd name="connsiteX4" fmla="*/ 0 w 55151"/>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3"/>
                </a:moveTo>
                <a:cubicBezTo>
                  <a:pt x="0" y="12028"/>
                  <a:pt x="12028" y="0"/>
                  <a:pt x="27576" y="0"/>
                </a:cubicBezTo>
                <a:cubicBezTo>
                  <a:pt x="42830" y="0"/>
                  <a:pt x="55151" y="12028"/>
                  <a:pt x="55151" y="27283"/>
                </a:cubicBezTo>
                <a:cubicBezTo>
                  <a:pt x="55151" y="42831"/>
                  <a:pt x="42830" y="55152"/>
                  <a:pt x="27576" y="55152"/>
                </a:cubicBezTo>
                <a:cubicBezTo>
                  <a:pt x="12028" y="55152"/>
                  <a:pt x="0" y="42831"/>
                  <a:pt x="0" y="27283"/>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35" name="任意多边形: 形状 34"/>
          <p:cNvSpPr/>
          <p:nvPr userDrawn="1">
            <p:custDataLst>
              <p:tags r:id="rId24"/>
            </p:custDataLst>
          </p:nvPr>
        </p:nvSpPr>
        <p:spPr>
          <a:xfrm>
            <a:off x="11648440" y="3018790"/>
            <a:ext cx="46355" cy="46355"/>
          </a:xfrm>
          <a:custGeom>
            <a:avLst/>
            <a:gdLst>
              <a:gd name="connsiteX0" fmla="*/ 0 w 55151"/>
              <a:gd name="connsiteY0" fmla="*/ 27283 h 55151"/>
              <a:gd name="connsiteX1" fmla="*/ 27576 w 55151"/>
              <a:gd name="connsiteY1" fmla="*/ 0 h 55151"/>
              <a:gd name="connsiteX2" fmla="*/ 55151 w 55151"/>
              <a:gd name="connsiteY2" fmla="*/ 27283 h 55151"/>
              <a:gd name="connsiteX3" fmla="*/ 27576 w 55151"/>
              <a:gd name="connsiteY3" fmla="*/ 55152 h 55151"/>
              <a:gd name="connsiteX4" fmla="*/ 0 w 55151"/>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3"/>
                </a:moveTo>
                <a:cubicBezTo>
                  <a:pt x="0" y="12028"/>
                  <a:pt x="12028" y="0"/>
                  <a:pt x="27576" y="0"/>
                </a:cubicBezTo>
                <a:cubicBezTo>
                  <a:pt x="42830" y="0"/>
                  <a:pt x="55151" y="12028"/>
                  <a:pt x="55151" y="27283"/>
                </a:cubicBezTo>
                <a:cubicBezTo>
                  <a:pt x="55151" y="42831"/>
                  <a:pt x="42830" y="55152"/>
                  <a:pt x="27576" y="55152"/>
                </a:cubicBezTo>
                <a:cubicBezTo>
                  <a:pt x="12028" y="55152"/>
                  <a:pt x="0" y="42831"/>
                  <a:pt x="0" y="27283"/>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36" name="任意多边形: 形状 35"/>
          <p:cNvSpPr/>
          <p:nvPr userDrawn="1">
            <p:custDataLst>
              <p:tags r:id="rId25"/>
            </p:custDataLst>
          </p:nvPr>
        </p:nvSpPr>
        <p:spPr>
          <a:xfrm>
            <a:off x="10956925" y="3285490"/>
            <a:ext cx="46355" cy="46355"/>
          </a:xfrm>
          <a:custGeom>
            <a:avLst/>
            <a:gdLst>
              <a:gd name="connsiteX0" fmla="*/ 0 w 55151"/>
              <a:gd name="connsiteY0" fmla="*/ 27283 h 55151"/>
              <a:gd name="connsiteX1" fmla="*/ 27576 w 55151"/>
              <a:gd name="connsiteY1" fmla="*/ 0 h 55151"/>
              <a:gd name="connsiteX2" fmla="*/ 55152 w 55151"/>
              <a:gd name="connsiteY2" fmla="*/ 27283 h 55151"/>
              <a:gd name="connsiteX3" fmla="*/ 27576 w 55151"/>
              <a:gd name="connsiteY3" fmla="*/ 55152 h 55151"/>
              <a:gd name="connsiteX4" fmla="*/ 0 w 55151"/>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3"/>
                </a:moveTo>
                <a:cubicBezTo>
                  <a:pt x="0" y="12028"/>
                  <a:pt x="12028" y="0"/>
                  <a:pt x="27576" y="0"/>
                </a:cubicBezTo>
                <a:cubicBezTo>
                  <a:pt x="42830" y="0"/>
                  <a:pt x="55152" y="12028"/>
                  <a:pt x="55152" y="27283"/>
                </a:cubicBezTo>
                <a:cubicBezTo>
                  <a:pt x="55152" y="42830"/>
                  <a:pt x="42830" y="55152"/>
                  <a:pt x="27576" y="55152"/>
                </a:cubicBezTo>
                <a:cubicBezTo>
                  <a:pt x="12028" y="55152"/>
                  <a:pt x="0" y="42830"/>
                  <a:pt x="0" y="27283"/>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37" name="任意多边形: 形状 36"/>
          <p:cNvSpPr/>
          <p:nvPr userDrawn="1">
            <p:custDataLst>
              <p:tags r:id="rId26"/>
            </p:custDataLst>
          </p:nvPr>
        </p:nvSpPr>
        <p:spPr>
          <a:xfrm>
            <a:off x="11095355" y="3285490"/>
            <a:ext cx="46355" cy="46355"/>
          </a:xfrm>
          <a:custGeom>
            <a:avLst/>
            <a:gdLst>
              <a:gd name="connsiteX0" fmla="*/ 0 w 55151"/>
              <a:gd name="connsiteY0" fmla="*/ 27283 h 55151"/>
              <a:gd name="connsiteX1" fmla="*/ 27576 w 55151"/>
              <a:gd name="connsiteY1" fmla="*/ 0 h 55151"/>
              <a:gd name="connsiteX2" fmla="*/ 55152 w 55151"/>
              <a:gd name="connsiteY2" fmla="*/ 27283 h 55151"/>
              <a:gd name="connsiteX3" fmla="*/ 27576 w 55151"/>
              <a:gd name="connsiteY3" fmla="*/ 55152 h 55151"/>
              <a:gd name="connsiteX4" fmla="*/ 0 w 55151"/>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3"/>
                </a:moveTo>
                <a:cubicBezTo>
                  <a:pt x="0" y="12028"/>
                  <a:pt x="12028" y="0"/>
                  <a:pt x="27576" y="0"/>
                </a:cubicBezTo>
                <a:cubicBezTo>
                  <a:pt x="42830" y="0"/>
                  <a:pt x="55152" y="12028"/>
                  <a:pt x="55152" y="27283"/>
                </a:cubicBezTo>
                <a:cubicBezTo>
                  <a:pt x="55152" y="42830"/>
                  <a:pt x="42830" y="55152"/>
                  <a:pt x="27576" y="55152"/>
                </a:cubicBezTo>
                <a:cubicBezTo>
                  <a:pt x="12028" y="55152"/>
                  <a:pt x="0" y="42830"/>
                  <a:pt x="0" y="27283"/>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38" name="任意多边形: 形状 37"/>
          <p:cNvSpPr/>
          <p:nvPr userDrawn="1">
            <p:custDataLst>
              <p:tags r:id="rId27"/>
            </p:custDataLst>
          </p:nvPr>
        </p:nvSpPr>
        <p:spPr>
          <a:xfrm>
            <a:off x="11233150" y="3285490"/>
            <a:ext cx="46355" cy="46355"/>
          </a:xfrm>
          <a:custGeom>
            <a:avLst/>
            <a:gdLst>
              <a:gd name="connsiteX0" fmla="*/ 0 w 55151"/>
              <a:gd name="connsiteY0" fmla="*/ 27283 h 55151"/>
              <a:gd name="connsiteX1" fmla="*/ 27576 w 55151"/>
              <a:gd name="connsiteY1" fmla="*/ 0 h 55151"/>
              <a:gd name="connsiteX2" fmla="*/ 55151 w 55151"/>
              <a:gd name="connsiteY2" fmla="*/ 27283 h 55151"/>
              <a:gd name="connsiteX3" fmla="*/ 27576 w 55151"/>
              <a:gd name="connsiteY3" fmla="*/ 55152 h 55151"/>
              <a:gd name="connsiteX4" fmla="*/ 0 w 55151"/>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3"/>
                </a:moveTo>
                <a:cubicBezTo>
                  <a:pt x="0" y="12028"/>
                  <a:pt x="12028" y="0"/>
                  <a:pt x="27576" y="0"/>
                </a:cubicBezTo>
                <a:cubicBezTo>
                  <a:pt x="42830" y="0"/>
                  <a:pt x="55151" y="12028"/>
                  <a:pt x="55151" y="27283"/>
                </a:cubicBezTo>
                <a:cubicBezTo>
                  <a:pt x="55151" y="42830"/>
                  <a:pt x="42830" y="55152"/>
                  <a:pt x="27576" y="55152"/>
                </a:cubicBezTo>
                <a:cubicBezTo>
                  <a:pt x="12028" y="55152"/>
                  <a:pt x="0" y="42830"/>
                  <a:pt x="0" y="27283"/>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39" name="任意多边形: 形状 38"/>
          <p:cNvSpPr/>
          <p:nvPr userDrawn="1">
            <p:custDataLst>
              <p:tags r:id="rId28"/>
            </p:custDataLst>
          </p:nvPr>
        </p:nvSpPr>
        <p:spPr>
          <a:xfrm>
            <a:off x="11371580" y="3285490"/>
            <a:ext cx="46355" cy="46355"/>
          </a:xfrm>
          <a:custGeom>
            <a:avLst/>
            <a:gdLst>
              <a:gd name="connsiteX0" fmla="*/ 0 w 55151"/>
              <a:gd name="connsiteY0" fmla="*/ 27283 h 55151"/>
              <a:gd name="connsiteX1" fmla="*/ 27576 w 55151"/>
              <a:gd name="connsiteY1" fmla="*/ 0 h 55151"/>
              <a:gd name="connsiteX2" fmla="*/ 55151 w 55151"/>
              <a:gd name="connsiteY2" fmla="*/ 27283 h 55151"/>
              <a:gd name="connsiteX3" fmla="*/ 27576 w 55151"/>
              <a:gd name="connsiteY3" fmla="*/ 55152 h 55151"/>
              <a:gd name="connsiteX4" fmla="*/ 0 w 55151"/>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3"/>
                </a:moveTo>
                <a:cubicBezTo>
                  <a:pt x="0" y="12028"/>
                  <a:pt x="12028" y="0"/>
                  <a:pt x="27576" y="0"/>
                </a:cubicBezTo>
                <a:cubicBezTo>
                  <a:pt x="42830" y="0"/>
                  <a:pt x="55151" y="12028"/>
                  <a:pt x="55151" y="27283"/>
                </a:cubicBezTo>
                <a:cubicBezTo>
                  <a:pt x="55151" y="42830"/>
                  <a:pt x="42830" y="55152"/>
                  <a:pt x="27576" y="55152"/>
                </a:cubicBezTo>
                <a:cubicBezTo>
                  <a:pt x="12028" y="55152"/>
                  <a:pt x="0" y="42830"/>
                  <a:pt x="0" y="27283"/>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40" name="任意多边形: 形状 39"/>
          <p:cNvSpPr/>
          <p:nvPr userDrawn="1">
            <p:custDataLst>
              <p:tags r:id="rId29"/>
            </p:custDataLst>
          </p:nvPr>
        </p:nvSpPr>
        <p:spPr>
          <a:xfrm>
            <a:off x="11510010" y="3285490"/>
            <a:ext cx="46355" cy="46355"/>
          </a:xfrm>
          <a:custGeom>
            <a:avLst/>
            <a:gdLst>
              <a:gd name="connsiteX0" fmla="*/ 0 w 55151"/>
              <a:gd name="connsiteY0" fmla="*/ 27283 h 55151"/>
              <a:gd name="connsiteX1" fmla="*/ 27576 w 55151"/>
              <a:gd name="connsiteY1" fmla="*/ 0 h 55151"/>
              <a:gd name="connsiteX2" fmla="*/ 55151 w 55151"/>
              <a:gd name="connsiteY2" fmla="*/ 27283 h 55151"/>
              <a:gd name="connsiteX3" fmla="*/ 27576 w 55151"/>
              <a:gd name="connsiteY3" fmla="*/ 55152 h 55151"/>
              <a:gd name="connsiteX4" fmla="*/ 0 w 55151"/>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3"/>
                </a:moveTo>
                <a:cubicBezTo>
                  <a:pt x="0" y="12028"/>
                  <a:pt x="12028" y="0"/>
                  <a:pt x="27576" y="0"/>
                </a:cubicBezTo>
                <a:cubicBezTo>
                  <a:pt x="42830" y="0"/>
                  <a:pt x="55151" y="12028"/>
                  <a:pt x="55151" y="27283"/>
                </a:cubicBezTo>
                <a:cubicBezTo>
                  <a:pt x="55151" y="42830"/>
                  <a:pt x="42830" y="55152"/>
                  <a:pt x="27576" y="55152"/>
                </a:cubicBezTo>
                <a:cubicBezTo>
                  <a:pt x="12028" y="55152"/>
                  <a:pt x="0" y="42830"/>
                  <a:pt x="0" y="27283"/>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41" name="任意多边形: 形状 40"/>
          <p:cNvSpPr/>
          <p:nvPr userDrawn="1">
            <p:custDataLst>
              <p:tags r:id="rId30"/>
            </p:custDataLst>
          </p:nvPr>
        </p:nvSpPr>
        <p:spPr>
          <a:xfrm>
            <a:off x="11648440" y="3285490"/>
            <a:ext cx="46355" cy="46355"/>
          </a:xfrm>
          <a:custGeom>
            <a:avLst/>
            <a:gdLst>
              <a:gd name="connsiteX0" fmla="*/ 0 w 55151"/>
              <a:gd name="connsiteY0" fmla="*/ 27283 h 55151"/>
              <a:gd name="connsiteX1" fmla="*/ 27576 w 55151"/>
              <a:gd name="connsiteY1" fmla="*/ 0 h 55151"/>
              <a:gd name="connsiteX2" fmla="*/ 55151 w 55151"/>
              <a:gd name="connsiteY2" fmla="*/ 27283 h 55151"/>
              <a:gd name="connsiteX3" fmla="*/ 27576 w 55151"/>
              <a:gd name="connsiteY3" fmla="*/ 55152 h 55151"/>
              <a:gd name="connsiteX4" fmla="*/ 0 w 55151"/>
              <a:gd name="connsiteY4" fmla="*/ 27283 h 5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51" h="55151">
                <a:moveTo>
                  <a:pt x="0" y="27283"/>
                </a:moveTo>
                <a:cubicBezTo>
                  <a:pt x="0" y="12028"/>
                  <a:pt x="12028" y="0"/>
                  <a:pt x="27576" y="0"/>
                </a:cubicBezTo>
                <a:cubicBezTo>
                  <a:pt x="42830" y="0"/>
                  <a:pt x="55151" y="12028"/>
                  <a:pt x="55151" y="27283"/>
                </a:cubicBezTo>
                <a:cubicBezTo>
                  <a:pt x="55151" y="42830"/>
                  <a:pt x="42830" y="55152"/>
                  <a:pt x="27576" y="55152"/>
                </a:cubicBezTo>
                <a:cubicBezTo>
                  <a:pt x="12028" y="55152"/>
                  <a:pt x="0" y="42830"/>
                  <a:pt x="0" y="27283"/>
                </a:cubicBezTo>
                <a:close/>
              </a:path>
            </a:pathLst>
          </a:custGeom>
          <a:solidFill>
            <a:schemeClr val="accent6"/>
          </a:solidFill>
          <a:ln w="2934" cap="flat">
            <a:noFill/>
            <a:prstDash val="solid"/>
            <a:miter/>
          </a:ln>
        </p:spPr>
        <p:txBody>
          <a:bodyPr rtlCol="0" anchor="ctr"/>
          <a:lstStyle/>
          <a:p>
            <a:endParaRPr lang="zh-CN" altLang="en-US">
              <a:noFill/>
            </a:endParaRPr>
          </a:p>
        </p:txBody>
      </p:sp>
      <p:sp>
        <p:nvSpPr>
          <p:cNvPr id="42" name="任意多边形: 形状 41"/>
          <p:cNvSpPr/>
          <p:nvPr userDrawn="1">
            <p:custDataLst>
              <p:tags r:id="rId31"/>
            </p:custDataLst>
          </p:nvPr>
        </p:nvSpPr>
        <p:spPr>
          <a:xfrm>
            <a:off x="0" y="5696299"/>
            <a:ext cx="1161701" cy="1161701"/>
          </a:xfrm>
          <a:custGeom>
            <a:avLst/>
            <a:gdLst>
              <a:gd name="connsiteX0" fmla="*/ 1161702 w 1161701"/>
              <a:gd name="connsiteY0" fmla="*/ 1161702 h 1161701"/>
              <a:gd name="connsiteX1" fmla="*/ 0 w 1161701"/>
              <a:gd name="connsiteY1" fmla="*/ 1161702 h 1161701"/>
              <a:gd name="connsiteX2" fmla="*/ 0 w 1161701"/>
              <a:gd name="connsiteY2" fmla="*/ 0 h 1161701"/>
              <a:gd name="connsiteX3" fmla="*/ 0 w 1161701"/>
              <a:gd name="connsiteY3" fmla="*/ 0 h 1161701"/>
              <a:gd name="connsiteX4" fmla="*/ 1161702 w 1161701"/>
              <a:gd name="connsiteY4" fmla="*/ 1161702 h 1161701"/>
              <a:gd name="connsiteX5" fmla="*/ 1161702 w 1161701"/>
              <a:gd name="connsiteY5" fmla="*/ 1161702 h 1161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61701" h="1161701">
                <a:moveTo>
                  <a:pt x="1161702" y="1161702"/>
                </a:moveTo>
                <a:lnTo>
                  <a:pt x="0" y="1161702"/>
                </a:lnTo>
                <a:lnTo>
                  <a:pt x="0" y="0"/>
                </a:lnTo>
                <a:lnTo>
                  <a:pt x="0" y="0"/>
                </a:lnTo>
                <a:cubicBezTo>
                  <a:pt x="641576" y="0"/>
                  <a:pt x="1161702" y="520126"/>
                  <a:pt x="1161702" y="1161702"/>
                </a:cubicBezTo>
                <a:lnTo>
                  <a:pt x="1161702" y="1161702"/>
                </a:lnTo>
                <a:close/>
              </a:path>
            </a:pathLst>
          </a:custGeom>
          <a:solidFill>
            <a:schemeClr val="accent6"/>
          </a:solidFill>
          <a:ln w="2934" cap="flat">
            <a:noFill/>
            <a:prstDash val="solid"/>
            <a:miter/>
          </a:ln>
        </p:spPr>
        <p:txBody>
          <a:bodyPr rtlCol="0" anchor="ctr"/>
          <a:lstStyle/>
          <a:p>
            <a:endParaRPr lang="zh-CN" altLang="en-US"/>
          </a:p>
        </p:txBody>
      </p:sp>
      <p:cxnSp>
        <p:nvCxnSpPr>
          <p:cNvPr id="44" name="直接连接符 43"/>
          <p:cNvCxnSpPr/>
          <p:nvPr userDrawn="1">
            <p:custDataLst>
              <p:tags r:id="rId32"/>
            </p:custDataLst>
          </p:nvPr>
        </p:nvCxnSpPr>
        <p:spPr>
          <a:xfrm>
            <a:off x="2184400" y="838200"/>
            <a:ext cx="9563100" cy="0"/>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45" name="任意多边形: 形状 44"/>
          <p:cNvSpPr/>
          <p:nvPr userDrawn="1">
            <p:custDataLst>
              <p:tags r:id="rId33"/>
            </p:custDataLst>
          </p:nvPr>
        </p:nvSpPr>
        <p:spPr>
          <a:xfrm>
            <a:off x="9381500" y="6334625"/>
            <a:ext cx="1046117" cy="523058"/>
          </a:xfrm>
          <a:custGeom>
            <a:avLst/>
            <a:gdLst>
              <a:gd name="connsiteX0" fmla="*/ 523059 w 1046117"/>
              <a:gd name="connsiteY0" fmla="*/ 0 h 523058"/>
              <a:gd name="connsiteX1" fmla="*/ 0 w 1046117"/>
              <a:gd name="connsiteY1" fmla="*/ 523059 h 523058"/>
              <a:gd name="connsiteX2" fmla="*/ 1046118 w 1046117"/>
              <a:gd name="connsiteY2" fmla="*/ 523059 h 523058"/>
              <a:gd name="connsiteX3" fmla="*/ 523059 w 1046117"/>
              <a:gd name="connsiteY3" fmla="*/ 0 h 523058"/>
            </a:gdLst>
            <a:ahLst/>
            <a:cxnLst>
              <a:cxn ang="0">
                <a:pos x="connsiteX0" y="connsiteY0"/>
              </a:cxn>
              <a:cxn ang="0">
                <a:pos x="connsiteX1" y="connsiteY1"/>
              </a:cxn>
              <a:cxn ang="0">
                <a:pos x="connsiteX2" y="connsiteY2"/>
              </a:cxn>
              <a:cxn ang="0">
                <a:pos x="connsiteX3" y="connsiteY3"/>
              </a:cxn>
            </a:cxnLst>
            <a:rect l="l" t="t" r="r" b="b"/>
            <a:pathLst>
              <a:path w="1046117" h="523058">
                <a:moveTo>
                  <a:pt x="523059" y="0"/>
                </a:moveTo>
                <a:cubicBezTo>
                  <a:pt x="234100" y="0"/>
                  <a:pt x="0" y="234100"/>
                  <a:pt x="0" y="523059"/>
                </a:cubicBezTo>
                <a:lnTo>
                  <a:pt x="1046118" y="523059"/>
                </a:lnTo>
                <a:cubicBezTo>
                  <a:pt x="1045825" y="234100"/>
                  <a:pt x="811724" y="0"/>
                  <a:pt x="523059" y="0"/>
                </a:cubicBezTo>
                <a:close/>
              </a:path>
            </a:pathLst>
          </a:custGeom>
          <a:solidFill>
            <a:schemeClr val="accent1"/>
          </a:solidFill>
          <a:ln w="2934" cap="flat">
            <a:noFill/>
            <a:prstDash val="solid"/>
            <a:miter/>
          </a:ln>
        </p:spPr>
        <p:txBody>
          <a:bodyPr rtlCol="0" anchor="ctr"/>
          <a:lstStyle/>
          <a:p>
            <a:endParaRPr lang="zh-CN" altLang="en-US"/>
          </a:p>
        </p:txBody>
      </p:sp>
      <p:sp>
        <p:nvSpPr>
          <p:cNvPr id="2" name="标题 1"/>
          <p:cNvSpPr>
            <a:spLocks noGrp="1"/>
          </p:cNvSpPr>
          <p:nvPr>
            <p:ph type="ctrTitle"/>
            <p:custDataLst>
              <p:tags r:id="rId34"/>
            </p:custDataLst>
          </p:nvPr>
        </p:nvSpPr>
        <p:spPr>
          <a:xfrm>
            <a:off x="2225242" y="1100447"/>
            <a:ext cx="7756958" cy="2763596"/>
          </a:xfrm>
        </p:spPr>
        <p:txBody>
          <a:bodyPr anchor="b">
            <a:normAutofit/>
          </a:bodyPr>
          <a:lstStyle>
            <a:lvl1pPr algn="ctr">
              <a:lnSpc>
                <a:spcPct val="100000"/>
              </a:lnSpc>
              <a:defRPr sz="6600"/>
            </a:lvl1pPr>
          </a:lstStyle>
          <a:p>
            <a:r>
              <a:rPr lang="zh-CN" altLang="en-US"/>
              <a:t>单击此处编辑母版标题样式</a:t>
            </a:r>
            <a:endParaRPr lang="zh-CN" altLang="en-US"/>
          </a:p>
        </p:txBody>
      </p:sp>
      <p:sp>
        <p:nvSpPr>
          <p:cNvPr id="4" name="日期占位符 3"/>
          <p:cNvSpPr>
            <a:spLocks noGrp="1"/>
          </p:cNvSpPr>
          <p:nvPr>
            <p:ph type="dt" sz="half" idx="10"/>
            <p:custDataLst>
              <p:tags r:id="rId35"/>
            </p:custDataLst>
          </p:nvPr>
        </p:nvSpPr>
        <p:spPr/>
        <p:txBody>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36"/>
            </p:custDataLst>
          </p:nvPr>
        </p:nvSpPr>
        <p:spPr/>
        <p:txBody>
          <a:bodyPr/>
          <a:lstStyle/>
          <a:p>
            <a:endParaRPr lang="zh-CN" altLang="en-US"/>
          </a:p>
        </p:txBody>
      </p:sp>
      <p:sp>
        <p:nvSpPr>
          <p:cNvPr id="6" name="灯片编号占位符 5"/>
          <p:cNvSpPr>
            <a:spLocks noGrp="1"/>
          </p:cNvSpPr>
          <p:nvPr>
            <p:ph type="sldNum" sz="quarter" idx="12"/>
            <p:custDataLst>
              <p:tags r:id="rId37"/>
            </p:custDataLst>
          </p:nvPr>
        </p:nvSpPr>
        <p:spPr>
          <a:xfrm>
            <a:off x="8610600" y="6356350"/>
            <a:ext cx="2743200" cy="365125"/>
          </a:xfrm>
        </p:spPr>
        <p:txBody>
          <a:bodyPr/>
          <a:lstStyle/>
          <a:p>
            <a:fld id="{BE5F26B5-172A-4DC2-B0B7-181CFC56B87C}" type="slidenum">
              <a:rPr lang="zh-CN" altLang="en-US" smtClean="0"/>
            </a:fld>
            <a:endParaRPr lang="zh-CN" altLang="en-US"/>
          </a:p>
        </p:txBody>
      </p:sp>
      <p:sp>
        <p:nvSpPr>
          <p:cNvPr id="46" name="文本占位符 9"/>
          <p:cNvSpPr>
            <a:spLocks noGrp="1"/>
          </p:cNvSpPr>
          <p:nvPr>
            <p:ph type="body" sz="quarter" idx="18" hasCustomPrompt="1"/>
            <p:custDataLst>
              <p:tags r:id="rId38"/>
            </p:custDataLst>
          </p:nvPr>
        </p:nvSpPr>
        <p:spPr>
          <a:xfrm>
            <a:off x="486770" y="330199"/>
            <a:ext cx="1546568" cy="504000"/>
          </a:xfrm>
        </p:spPr>
        <p:txBody>
          <a:bodyPr anchor="ctr">
            <a:normAutofit/>
          </a:bodyPr>
          <a:lstStyle>
            <a:lvl1pPr marL="0" indent="0">
              <a:lnSpc>
                <a:spcPct val="100000"/>
              </a:lnSpc>
              <a:buNone/>
              <a:defRPr sz="1200" b="1"/>
            </a:lvl1pPr>
          </a:lstStyle>
          <a:p>
            <a:pPr lvl="0"/>
            <a:r>
              <a:rPr lang="zh-CN" altLang="en-US"/>
              <a:t>公司名占位符</a:t>
            </a:r>
            <a:endParaRPr lang="zh-CN" altLang="en-US"/>
          </a:p>
        </p:txBody>
      </p:sp>
      <p:sp>
        <p:nvSpPr>
          <p:cNvPr id="47" name="文本占位符 23"/>
          <p:cNvSpPr>
            <a:spLocks noGrp="1"/>
          </p:cNvSpPr>
          <p:nvPr>
            <p:ph type="body" sz="quarter" idx="19" hasCustomPrompt="1"/>
            <p:custDataLst>
              <p:tags r:id="rId39"/>
            </p:custDataLst>
          </p:nvPr>
        </p:nvSpPr>
        <p:spPr>
          <a:xfrm>
            <a:off x="4781641" y="4205797"/>
            <a:ext cx="2743200" cy="504000"/>
          </a:xfrm>
          <a:prstGeom prst="roundRect">
            <a:avLst>
              <a:gd name="adj" fmla="val 50000"/>
            </a:avLst>
          </a:prstGeom>
          <a:noFill/>
          <a:ln>
            <a:solidFill>
              <a:schemeClr val="accent1"/>
            </a:solidFill>
          </a:ln>
        </p:spPr>
        <p:txBody>
          <a:bodyPr anchor="ctr">
            <a:normAutofit/>
          </a:bodyPr>
          <a:lstStyle>
            <a:lvl1pPr marL="0" indent="0" algn="ctr">
              <a:lnSpc>
                <a:spcPct val="100000"/>
              </a:lnSpc>
              <a:buNone/>
              <a:defRPr sz="1400" b="1">
                <a:solidFill>
                  <a:schemeClr val="accent6"/>
                </a:solidFill>
              </a:defRPr>
            </a:lvl1pPr>
          </a:lstStyle>
          <a:p>
            <a:pPr lvl="0"/>
            <a:r>
              <a:rPr lang="zh-CN" altLang="en-US"/>
              <a:t>署名占位符</a:t>
            </a:r>
            <a:endParaRPr lang="zh-CN" altLang="en-US"/>
          </a:p>
        </p:txBody>
      </p:sp>
    </p:spTree>
  </p:cSld>
  <p:clrMapOvr>
    <a:masterClrMapping/>
  </p:clrMapOvr>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p:spTree>
  </p:cSld>
  <p:clrMapOvr>
    <a:masterClrMapping/>
  </p:clrMapOvr>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p:spTree>
  </p:cSld>
  <p:clrMapOvr>
    <a:masterClrMapping/>
  </p:clrMapOvr>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360000"/>
            <a:ext cx="10515600" cy="864000"/>
          </a:xfrm>
        </p:spPr>
        <p:txBody>
          <a:bodyPr vert="horz" lIns="0" tIns="0" rIns="0" bIns="0" rtlCol="0" anchor="ctr">
            <a:normAutofit/>
          </a:bodyPr>
          <a:lstStyle>
            <a:lvl1pPr>
              <a:defRPr lang="zh-CN" altLang="en-US"/>
            </a:lvl1pPr>
          </a:lstStyle>
          <a:p>
            <a:pPr lvl="0"/>
            <a:r>
              <a:rPr lang="zh-CN" altLang="en-US"/>
              <a:t>单击此处编辑母版标题样式</a:t>
            </a:r>
            <a:endParaRPr lang="zh-CN" altLang="en-US"/>
          </a:p>
        </p:txBody>
      </p:sp>
      <p:sp>
        <p:nvSpPr>
          <p:cNvPr id="3" name="文本占位符 2"/>
          <p:cNvSpPr>
            <a:spLocks noGrp="1"/>
          </p:cNvSpPr>
          <p:nvPr>
            <p:ph type="body" idx="1"/>
            <p:custDataLst>
              <p:tags r:id="rId3"/>
            </p:custDataLst>
          </p:nvPr>
        </p:nvSpPr>
        <p:spPr>
          <a:xfrm>
            <a:off x="695960" y="1301750"/>
            <a:ext cx="5323840" cy="4113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custDataLst>
              <p:tags r:id="rId4"/>
            </p:custDataLst>
          </p:nvPr>
        </p:nvSpPr>
        <p:spPr>
          <a:xfrm>
            <a:off x="695960" y="1875099"/>
            <a:ext cx="5323840" cy="4300276"/>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custDataLst>
              <p:tags r:id="rId5"/>
            </p:custDataLst>
          </p:nvPr>
        </p:nvSpPr>
        <p:spPr>
          <a:xfrm>
            <a:off x="6172200" y="1301750"/>
            <a:ext cx="5323840" cy="4113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custDataLst>
              <p:tags r:id="rId6"/>
            </p:custDataLst>
          </p:nvPr>
        </p:nvSpPr>
        <p:spPr>
          <a:xfrm>
            <a:off x="6172200" y="1875099"/>
            <a:ext cx="5323840" cy="4300276"/>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custDataLst>
              <p:tags r:id="rId7"/>
            </p:custDataLst>
          </p:nvPr>
        </p:nvSpPr>
        <p:spPr/>
        <p:txBody>
          <a:bodyPr/>
          <a:lstStyle/>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BE5F26B5-172A-4DC2-B0B7-181CFC56B87C}" type="slidenum">
              <a:rPr lang="zh-CN" altLang="en-US" smtClean="0"/>
            </a:fld>
            <a:endParaRPr lang="zh-CN" altLang="en-US"/>
          </a:p>
        </p:txBody>
      </p:sp>
    </p:spTree>
  </p:cSld>
  <p:clrMapOvr>
    <a:masterClrMapping/>
  </p:clrMapOvr>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p:spTree>
  </p:cSld>
  <p:clrMapOvr>
    <a:masterClrMapping/>
  </p:clrMapOvr>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p:spTree>
  </p:cSld>
  <p:clrMapOvr>
    <a:masterClrMapping/>
  </p:clrMapOvr>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p:spTree>
  </p:cSld>
  <p:clrMapOvr>
    <a:masterClrMapping/>
  </p:clrMapOvr>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p:spTree>
  </p:cSld>
  <p:clrMapOvr>
    <a:masterClrMapping/>
  </p:clrMapOvr>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一段文本_1项">
    <p:spTree>
      <p:nvGrpSpPr>
        <p:cNvPr id="1" name=""/>
        <p:cNvGrpSpPr/>
        <p:nvPr/>
      </p:nvGrpSpPr>
      <p:grpSpPr>
        <a:xfrm>
          <a:off x="0" y="0"/>
          <a:ext cx="0" cy="0"/>
          <a:chOff x="0" y="0"/>
          <a:chExt cx="0" cy="0"/>
        </a:xfrm>
      </p:grpSpPr>
      <p:sp>
        <p:nvSpPr>
          <p:cNvPr id="6" name="标题 5"/>
          <p:cNvSpPr>
            <a:spLocks noGrp="1"/>
          </p:cNvSpPr>
          <p:nvPr>
            <p:ph type="ctrTitle" idx="16385" hasCustomPrompt="1"/>
            <p:custDataLst>
              <p:tags r:id="rId2"/>
            </p:custDataLst>
          </p:nvPr>
        </p:nvSpPr>
        <p:spPr>
          <a:xfrm>
            <a:off x="1219200" y="2590800"/>
            <a:ext cx="9753600" cy="609600"/>
          </a:xfrm>
          <a:noFill/>
        </p:spPr>
        <p:txBody>
          <a:bodyPr lIns="0" tIns="0" rIns="0" bIns="0" anchor="t">
            <a:normAutofit/>
          </a:bodyPr>
          <a:lstStyle>
            <a:lvl1pPr marL="0" indent="0" algn="ctr">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7" name="文本占位符 6"/>
          <p:cNvSpPr>
            <a:spLocks noGrp="1"/>
          </p:cNvSpPr>
          <p:nvPr>
            <p:ph type="body" idx="16386" hasCustomPrompt="1"/>
            <p:custDataLst>
              <p:tags r:id="rId3"/>
            </p:custDataLst>
          </p:nvPr>
        </p:nvSpPr>
        <p:spPr>
          <a:xfrm>
            <a:off x="1219200" y="3352800"/>
            <a:ext cx="9753600" cy="9144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masterClrMapping/>
  </p:clrMapOvr>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custDataLst>
              <p:tags r:id="rId2"/>
            </p:custDataLst>
          </p:nvPr>
        </p:nvSpPr>
        <p:spPr>
          <a:xfrm>
            <a:off x="1756946" y="1104900"/>
            <a:ext cx="8376514" cy="3120504"/>
          </a:xfrm>
        </p:spPr>
        <p:txBody>
          <a:bodyPr anchor="b"/>
          <a:lstStyle>
            <a:lvl1pPr algn="ctr">
              <a:lnSpc>
                <a:spcPct val="110000"/>
              </a:lnSpc>
              <a:defRPr sz="2800"/>
            </a:lvl1pPr>
          </a:lstStyle>
          <a:p>
            <a:r>
              <a:rPr lang="en-US"/>
              <a:t>Click to edit Master title style</a:t>
            </a:r>
            <a:endParaRPr lang="en-US"/>
          </a:p>
        </p:txBody>
      </p:sp>
      <p:sp>
        <p:nvSpPr>
          <p:cNvPr id="3" name="Subtitle 2"/>
          <p:cNvSpPr>
            <a:spLocks noGrp="1"/>
          </p:cNvSpPr>
          <p:nvPr>
            <p:ph type="subTitle" idx="1"/>
            <p:custDataLst>
              <p:tags r:id="rId3"/>
            </p:custDataLst>
          </p:nvPr>
        </p:nvSpPr>
        <p:spPr>
          <a:xfrm>
            <a:off x="2908039" y="4442385"/>
            <a:ext cx="6074328" cy="984023"/>
          </a:xfrm>
        </p:spPr>
        <p:txBody>
          <a:bodyPr>
            <a:normAutofit/>
          </a:bodyPr>
          <a:lstStyle>
            <a:lvl1pPr marL="0" indent="0" algn="ctr">
              <a:lnSpc>
                <a:spcPct val="100000"/>
              </a:lnSpc>
              <a:buNone/>
              <a:defRPr sz="2000" i="0" spc="160" baseline="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a:p>
        </p:txBody>
      </p:sp>
      <p:sp>
        <p:nvSpPr>
          <p:cNvPr id="4" name="Date Placeholder 3"/>
          <p:cNvSpPr>
            <a:spLocks noGrp="1"/>
          </p:cNvSpPr>
          <p:nvPr>
            <p:ph type="dt" sz="half" idx="10"/>
            <p:custDataLst>
              <p:tags r:id="rId4"/>
            </p:custDataLst>
          </p:nvPr>
        </p:nvSpPr>
        <p:spPr/>
        <p:txBody>
          <a:bodyPr/>
          <a:lstStyle/>
          <a:p>
            <a:fld id="{91F9259A-1FE3-4FF9-8A07-BDD8177164ED}" type="datetime4">
              <a:rPr lang="en-US" smtClean="0"/>
            </a:fld>
            <a:endParaRPr lang="en-US"/>
          </a:p>
        </p:txBody>
      </p:sp>
      <p:sp>
        <p:nvSpPr>
          <p:cNvPr id="5" name="Footer Placeholder 4"/>
          <p:cNvSpPr>
            <a:spLocks noGrp="1"/>
          </p:cNvSpPr>
          <p:nvPr>
            <p:ph type="ftr" sz="quarter" idx="11"/>
            <p:custDataLst>
              <p:tags r:id="rId5"/>
            </p:custDataLst>
          </p:nvPr>
        </p:nvSpPr>
        <p:spPr/>
        <p:txBody>
          <a:bodyPr/>
          <a:lstStyle/>
          <a:p>
            <a:endParaRPr lang="en-US"/>
          </a:p>
        </p:txBody>
      </p:sp>
      <p:sp>
        <p:nvSpPr>
          <p:cNvPr id="6" name="Slide Number Placeholder 5"/>
          <p:cNvSpPr>
            <a:spLocks noGrp="1"/>
          </p:cNvSpPr>
          <p:nvPr>
            <p:ph type="sldNum" sz="quarter" idx="12"/>
            <p:custDataLst>
              <p:tags r:id="rId6"/>
            </p:custDataLst>
          </p:nvPr>
        </p:nvSpPr>
        <p:spPr/>
        <p:txBody>
          <a:bodyPr/>
          <a:lstStyle/>
          <a:p>
            <a:fld id="{9D4AEF59-F28E-467C-9EA3-92D1CFAD475A}" type="slidenum">
              <a:rPr lang="en-US" smtClean="0"/>
            </a:fld>
            <a:endParaRPr lang="en-US"/>
          </a:p>
        </p:txBody>
      </p:sp>
    </p:spTree>
  </p:cSld>
  <p:clrMapOvr>
    <a:masterClrMapping/>
  </p:clrMapOvr>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userDrawn="1">
  <p:cSld name="1">
    <p:spTree>
      <p:nvGrpSpPr>
        <p:cNvPr id="1" name=""/>
        <p:cNvGrpSpPr/>
        <p:nvPr/>
      </p:nvGrpSpPr>
      <p:grpSpPr>
        <a:xfrm>
          <a:off x="0" y="0"/>
          <a:ext cx="0" cy="0"/>
          <a:chOff x="0" y="0"/>
          <a:chExt cx="0" cy="0"/>
        </a:xfrm>
      </p:grpSpPr>
    </p:spTree>
  </p:cSld>
  <p:clrMapOvr>
    <a:masterClrMapping/>
  </p:clrMapOvr>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BE5F26B5-172A-4DC2-B0B7-181CFC56B87C}" type="slidenum">
              <a:rPr lang="zh-CN" altLang="en-US" smtClean="0"/>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5592522B-0F24-4480-B9DD-A9474A6880D6}"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BE5F26B5-172A-4DC2-B0B7-181CFC56B87C}" type="slidenum">
              <a:rPr lang="zh-CN" altLang="en-US" smtClean="0"/>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仅内容">
    <p:spTree>
      <p:nvGrpSpPr>
        <p:cNvPr id="1" name=""/>
        <p:cNvGrpSpPr/>
        <p:nvPr/>
      </p:nvGrpSpPr>
      <p:grpSpPr>
        <a:xfrm>
          <a:off x="0" y="0"/>
          <a:ext cx="0" cy="0"/>
          <a:chOff x="0" y="0"/>
          <a:chExt cx="0" cy="0"/>
        </a:xfrm>
      </p:grpSpPr>
      <p:sp>
        <p:nvSpPr>
          <p:cNvPr id="3" name="内容占位符 2"/>
          <p:cNvSpPr>
            <a:spLocks noGrp="1"/>
          </p:cNvSpPr>
          <p:nvPr>
            <p:ph idx="1"/>
            <p:custDataLst>
              <p:tags r:id="rId2"/>
            </p:custDataLst>
          </p:nvPr>
        </p:nvSpPr>
        <p:spPr>
          <a:xfrm>
            <a:off x="695960" y="360045"/>
            <a:ext cx="10801985" cy="5817870"/>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custDataLst>
              <p:tags r:id="rId3"/>
            </p:custDataLst>
          </p:nvPr>
        </p:nvSpPr>
        <p:spPr/>
        <p:txBody>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BE5F26B5-172A-4DC2-B0B7-181CFC56B87C}" type="slidenum">
              <a:rPr lang="zh-CN" altLang="en-US" smtClean="0"/>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7" Type="http://schemas.openxmlformats.org/officeDocument/2006/relationships/theme" Target="../theme/theme1.xml"/><Relationship Id="rId36" Type="http://schemas.openxmlformats.org/officeDocument/2006/relationships/image" Target="file:///D:\qq&#25991;&#20214;\712321467\Image\C2C\Image2\%7b75232B38-A165-1FB7-499C-2E1C792CACB5%7d.png" TargetMode="External"/><Relationship Id="rId35" Type="http://schemas.openxmlformats.org/officeDocument/2006/relationships/image" Target="../media/image3.png"/><Relationship Id="rId34" Type="http://schemas.openxmlformats.org/officeDocument/2006/relationships/tags" Target="../tags/tag225.xml"/><Relationship Id="rId33" Type="http://schemas.openxmlformats.org/officeDocument/2006/relationships/tags" Target="../tags/tag224.xml"/><Relationship Id="rId32" Type="http://schemas.openxmlformats.org/officeDocument/2006/relationships/tags" Target="../tags/tag223.xml"/><Relationship Id="rId31" Type="http://schemas.openxmlformats.org/officeDocument/2006/relationships/tags" Target="../tags/tag222.xml"/><Relationship Id="rId30" Type="http://schemas.openxmlformats.org/officeDocument/2006/relationships/tags" Target="../tags/tag221.xml"/><Relationship Id="rId3" Type="http://schemas.openxmlformats.org/officeDocument/2006/relationships/slideLayout" Target="../slideLayouts/slideLayout3.xml"/><Relationship Id="rId29" Type="http://schemas.openxmlformats.org/officeDocument/2006/relationships/tags" Target="../tags/tag220.xml"/><Relationship Id="rId28" Type="http://schemas.openxmlformats.org/officeDocument/2006/relationships/tags" Target="../tags/tag219.xml"/><Relationship Id="rId27" Type="http://schemas.openxmlformats.org/officeDocument/2006/relationships/tags" Target="../tags/tag218.xml"/><Relationship Id="rId26" Type="http://schemas.openxmlformats.org/officeDocument/2006/relationships/tags" Target="../tags/tag217.xml"/><Relationship Id="rId25" Type="http://schemas.openxmlformats.org/officeDocument/2006/relationships/tags" Target="../tags/tag216.xml"/><Relationship Id="rId24" Type="http://schemas.openxmlformats.org/officeDocument/2006/relationships/tags" Target="../tags/tag215.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32.xml"/><Relationship Id="rId8" Type="http://schemas.openxmlformats.org/officeDocument/2006/relationships/slideLayout" Target="../slideLayouts/slideLayout31.xml"/><Relationship Id="rId7" Type="http://schemas.openxmlformats.org/officeDocument/2006/relationships/slideLayout" Target="../slideLayouts/slideLayout30.xml"/><Relationship Id="rId6" Type="http://schemas.openxmlformats.org/officeDocument/2006/relationships/slideLayout" Target="../slideLayouts/slideLayout29.xml"/><Relationship Id="rId5" Type="http://schemas.openxmlformats.org/officeDocument/2006/relationships/slideLayout" Target="../slideLayouts/slideLayout28.xml"/><Relationship Id="rId4" Type="http://schemas.openxmlformats.org/officeDocument/2006/relationships/slideLayout" Target="../slideLayouts/slideLayout27.xml"/><Relationship Id="rId36" Type="http://schemas.openxmlformats.org/officeDocument/2006/relationships/theme" Target="../theme/theme2.xml"/><Relationship Id="rId35" Type="http://schemas.openxmlformats.org/officeDocument/2006/relationships/image" Target="file:///D:\qq&#25991;&#20214;\712321467\Image\C2C\Image2\%7b75232B38-A165-1FB7-499C-2E1C792CACB5%7d.png" TargetMode="External"/><Relationship Id="rId34" Type="http://schemas.openxmlformats.org/officeDocument/2006/relationships/image" Target="../media/image3.png"/><Relationship Id="rId33" Type="http://schemas.openxmlformats.org/officeDocument/2006/relationships/tags" Target="../tags/tag450.xml"/><Relationship Id="rId32" Type="http://schemas.openxmlformats.org/officeDocument/2006/relationships/tags" Target="../tags/tag449.xml"/><Relationship Id="rId31" Type="http://schemas.openxmlformats.org/officeDocument/2006/relationships/tags" Target="../tags/tag448.xml"/><Relationship Id="rId30" Type="http://schemas.openxmlformats.org/officeDocument/2006/relationships/tags" Target="../tags/tag447.xml"/><Relationship Id="rId3" Type="http://schemas.openxmlformats.org/officeDocument/2006/relationships/slideLayout" Target="../slideLayouts/slideLayout26.xml"/><Relationship Id="rId29" Type="http://schemas.openxmlformats.org/officeDocument/2006/relationships/tags" Target="../tags/tag446.xml"/><Relationship Id="rId28" Type="http://schemas.openxmlformats.org/officeDocument/2006/relationships/tags" Target="../tags/tag445.xml"/><Relationship Id="rId27" Type="http://schemas.openxmlformats.org/officeDocument/2006/relationships/tags" Target="../tags/tag444.xml"/><Relationship Id="rId26" Type="http://schemas.openxmlformats.org/officeDocument/2006/relationships/tags" Target="../tags/tag443.xml"/><Relationship Id="rId25" Type="http://schemas.openxmlformats.org/officeDocument/2006/relationships/tags" Target="../tags/tag442.xml"/><Relationship Id="rId24" Type="http://schemas.openxmlformats.org/officeDocument/2006/relationships/tags" Target="../tags/tag441.xml"/><Relationship Id="rId23" Type="http://schemas.openxmlformats.org/officeDocument/2006/relationships/tags" Target="../tags/tag440.xml"/><Relationship Id="rId22" Type="http://schemas.openxmlformats.org/officeDocument/2006/relationships/slideLayout" Target="../slideLayouts/slideLayout45.xml"/><Relationship Id="rId21" Type="http://schemas.openxmlformats.org/officeDocument/2006/relationships/slideLayout" Target="../slideLayouts/slideLayout44.xml"/><Relationship Id="rId20" Type="http://schemas.openxmlformats.org/officeDocument/2006/relationships/slideLayout" Target="../slideLayouts/slideLayout43.xml"/><Relationship Id="rId2" Type="http://schemas.openxmlformats.org/officeDocument/2006/relationships/slideLayout" Target="../slideLayouts/slideLayout25.xml"/><Relationship Id="rId19" Type="http://schemas.openxmlformats.org/officeDocument/2006/relationships/slideLayout" Target="../slideLayouts/slideLayout42.xml"/><Relationship Id="rId18" Type="http://schemas.openxmlformats.org/officeDocument/2006/relationships/slideLayout" Target="../slideLayouts/slideLayout41.xml"/><Relationship Id="rId17" Type="http://schemas.openxmlformats.org/officeDocument/2006/relationships/slideLayout" Target="../slideLayouts/slideLayout40.xml"/><Relationship Id="rId16" Type="http://schemas.openxmlformats.org/officeDocument/2006/relationships/slideLayout" Target="../slideLayouts/slideLayout39.xml"/><Relationship Id="rId15" Type="http://schemas.openxmlformats.org/officeDocument/2006/relationships/slideLayout" Target="../slideLayouts/slideLayout38.xml"/><Relationship Id="rId14" Type="http://schemas.openxmlformats.org/officeDocument/2006/relationships/slideLayout" Target="../slideLayouts/slideLayout37.xml"/><Relationship Id="rId13" Type="http://schemas.openxmlformats.org/officeDocument/2006/relationships/slideLayout" Target="../slideLayouts/slideLayout36.xml"/><Relationship Id="rId12" Type="http://schemas.openxmlformats.org/officeDocument/2006/relationships/slideLayout" Target="../slideLayouts/slideLayout35.xml"/><Relationship Id="rId11" Type="http://schemas.openxmlformats.org/officeDocument/2006/relationships/slideLayout" Target="../slideLayouts/slideLayout34.xml"/><Relationship Id="rId10" Type="http://schemas.openxmlformats.org/officeDocument/2006/relationships/slideLayout" Target="../slideLayouts/slideLayout33.xml"/><Relationship Id="rId1" Type="http://schemas.openxmlformats.org/officeDocument/2006/relationships/slideLayout" Target="../slideLayouts/slideLayout24.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54.xml"/><Relationship Id="rId8" Type="http://schemas.openxmlformats.org/officeDocument/2006/relationships/slideLayout" Target="../slideLayouts/slideLayout53.xml"/><Relationship Id="rId7" Type="http://schemas.openxmlformats.org/officeDocument/2006/relationships/slideLayout" Target="../slideLayouts/slideLayout52.xml"/><Relationship Id="rId6" Type="http://schemas.openxmlformats.org/officeDocument/2006/relationships/slideLayout" Target="../slideLayouts/slideLayout51.xml"/><Relationship Id="rId5" Type="http://schemas.openxmlformats.org/officeDocument/2006/relationships/slideLayout" Target="../slideLayouts/slideLayout50.xml"/><Relationship Id="rId4" Type="http://schemas.openxmlformats.org/officeDocument/2006/relationships/slideLayout" Target="../slideLayouts/slideLayout49.xml"/><Relationship Id="rId37" Type="http://schemas.openxmlformats.org/officeDocument/2006/relationships/theme" Target="../theme/theme3.xml"/><Relationship Id="rId36" Type="http://schemas.openxmlformats.org/officeDocument/2006/relationships/image" Target="file:///D:\qq&#25991;&#20214;\712321467\Image\C2C\Image2\%7b75232B38-A165-1FB7-499C-2E1C792CACB5%7d.png" TargetMode="External"/><Relationship Id="rId35" Type="http://schemas.openxmlformats.org/officeDocument/2006/relationships/image" Target="../media/image3.png"/><Relationship Id="rId34" Type="http://schemas.openxmlformats.org/officeDocument/2006/relationships/tags" Target="../tags/tag675.xml"/><Relationship Id="rId33" Type="http://schemas.openxmlformats.org/officeDocument/2006/relationships/tags" Target="../tags/tag674.xml"/><Relationship Id="rId32" Type="http://schemas.openxmlformats.org/officeDocument/2006/relationships/tags" Target="../tags/tag673.xml"/><Relationship Id="rId31" Type="http://schemas.openxmlformats.org/officeDocument/2006/relationships/tags" Target="../tags/tag672.xml"/><Relationship Id="rId30" Type="http://schemas.openxmlformats.org/officeDocument/2006/relationships/tags" Target="../tags/tag671.xml"/><Relationship Id="rId3" Type="http://schemas.openxmlformats.org/officeDocument/2006/relationships/slideLayout" Target="../slideLayouts/slideLayout48.xml"/><Relationship Id="rId29" Type="http://schemas.openxmlformats.org/officeDocument/2006/relationships/tags" Target="../tags/tag670.xml"/><Relationship Id="rId28" Type="http://schemas.openxmlformats.org/officeDocument/2006/relationships/tags" Target="../tags/tag669.xml"/><Relationship Id="rId27" Type="http://schemas.openxmlformats.org/officeDocument/2006/relationships/tags" Target="../tags/tag668.xml"/><Relationship Id="rId26" Type="http://schemas.openxmlformats.org/officeDocument/2006/relationships/tags" Target="../tags/tag667.xml"/><Relationship Id="rId25" Type="http://schemas.openxmlformats.org/officeDocument/2006/relationships/tags" Target="../tags/tag666.xml"/><Relationship Id="rId24" Type="http://schemas.openxmlformats.org/officeDocument/2006/relationships/tags" Target="../tags/tag665.xml"/><Relationship Id="rId23" Type="http://schemas.openxmlformats.org/officeDocument/2006/relationships/slideLayout" Target="../slideLayouts/slideLayout68.xml"/><Relationship Id="rId22" Type="http://schemas.openxmlformats.org/officeDocument/2006/relationships/slideLayout" Target="../slideLayouts/slideLayout67.xml"/><Relationship Id="rId21" Type="http://schemas.openxmlformats.org/officeDocument/2006/relationships/slideLayout" Target="../slideLayouts/slideLayout66.xml"/><Relationship Id="rId20" Type="http://schemas.openxmlformats.org/officeDocument/2006/relationships/slideLayout" Target="../slideLayouts/slideLayout65.xml"/><Relationship Id="rId2" Type="http://schemas.openxmlformats.org/officeDocument/2006/relationships/slideLayout" Target="../slideLayouts/slideLayout47.xml"/><Relationship Id="rId19" Type="http://schemas.openxmlformats.org/officeDocument/2006/relationships/slideLayout" Target="../slideLayouts/slideLayout64.xml"/><Relationship Id="rId18" Type="http://schemas.openxmlformats.org/officeDocument/2006/relationships/slideLayout" Target="../slideLayouts/slideLayout63.xml"/><Relationship Id="rId17" Type="http://schemas.openxmlformats.org/officeDocument/2006/relationships/slideLayout" Target="../slideLayouts/slideLayout62.xml"/><Relationship Id="rId16" Type="http://schemas.openxmlformats.org/officeDocument/2006/relationships/slideLayout" Target="../slideLayouts/slideLayout61.xml"/><Relationship Id="rId15" Type="http://schemas.openxmlformats.org/officeDocument/2006/relationships/slideLayout" Target="../slideLayouts/slideLayout60.xml"/><Relationship Id="rId14" Type="http://schemas.openxmlformats.org/officeDocument/2006/relationships/slideLayout" Target="../slideLayouts/slideLayout59.xml"/><Relationship Id="rId13" Type="http://schemas.openxmlformats.org/officeDocument/2006/relationships/slideLayout" Target="../slideLayouts/slideLayout58.xml"/><Relationship Id="rId12" Type="http://schemas.openxmlformats.org/officeDocument/2006/relationships/slideLayout" Target="../slideLayouts/slideLayout57.xml"/><Relationship Id="rId11" Type="http://schemas.openxmlformats.org/officeDocument/2006/relationships/slideLayout" Target="../slideLayouts/slideLayout56.xml"/><Relationship Id="rId10" Type="http://schemas.openxmlformats.org/officeDocument/2006/relationships/slideLayout" Target="../slideLayouts/slideLayout55.xml"/><Relationship Id="rId1" Type="http://schemas.openxmlformats.org/officeDocument/2006/relationships/slideLayout" Target="../slideLayouts/slideLayout4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24"/>
            </p:custDataLst>
          </p:nvPr>
        </p:nvSpPr>
        <p:spPr>
          <a:xfrm>
            <a:off x="695960" y="360000"/>
            <a:ext cx="10800000" cy="720000"/>
          </a:xfrm>
          <a:prstGeom prst="rect">
            <a:avLst/>
          </a:prstGeom>
        </p:spPr>
        <p:txBody>
          <a:bodyPr vert="horz" lIns="0" tIns="0" rIns="0" bIns="0" rtlCol="0" anchor="ctr">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25"/>
            </p:custDataLst>
          </p:nvPr>
        </p:nvSpPr>
        <p:spPr>
          <a:xfrm>
            <a:off x="695960" y="1301749"/>
            <a:ext cx="10800000" cy="4873625"/>
          </a:xfrm>
          <a:prstGeom prst="rect">
            <a:avLst/>
          </a:prstGeom>
        </p:spPr>
        <p:txBody>
          <a:bodyPr vert="horz" lIns="0" tIns="0" rIns="0" bIns="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custDataLst>
              <p:tags r:id="rId26"/>
            </p:custDataLst>
          </p:nvPr>
        </p:nvSpPr>
        <p:spPr>
          <a:xfrm>
            <a:off x="69596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27"/>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28"/>
            </p:custDataLst>
          </p:nvPr>
        </p:nvSpPr>
        <p:spPr>
          <a:xfrm>
            <a:off x="8753983"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cxnSp>
        <p:nvCxnSpPr>
          <p:cNvPr id="14" name="直接连接符 13"/>
          <p:cNvCxnSpPr/>
          <p:nvPr userDrawn="1">
            <p:custDataLst>
              <p:tags r:id="rId29"/>
            </p:custDataLst>
          </p:nvPr>
        </p:nvCxnSpPr>
        <p:spPr>
          <a:xfrm>
            <a:off x="818147" y="1123697"/>
            <a:ext cx="10535653" cy="0"/>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5" name="任意多边形: 形状 14"/>
          <p:cNvSpPr/>
          <p:nvPr userDrawn="1">
            <p:custDataLst>
              <p:tags r:id="rId30"/>
            </p:custDataLst>
          </p:nvPr>
        </p:nvSpPr>
        <p:spPr>
          <a:xfrm>
            <a:off x="206549" y="6189274"/>
            <a:ext cx="1343208" cy="668726"/>
          </a:xfrm>
          <a:custGeom>
            <a:avLst/>
            <a:gdLst>
              <a:gd name="connsiteX0" fmla="*/ 671605 w 1343208"/>
              <a:gd name="connsiteY0" fmla="*/ 0 h 668726"/>
              <a:gd name="connsiteX1" fmla="*/ 1330834 w 1343208"/>
              <a:gd name="connsiteY1" fmla="*/ 544421 h 668726"/>
              <a:gd name="connsiteX2" fmla="*/ 1343208 w 1343208"/>
              <a:gd name="connsiteY2" fmla="*/ 668726 h 668726"/>
              <a:gd name="connsiteX3" fmla="*/ 0 w 1343208"/>
              <a:gd name="connsiteY3" fmla="*/ 668726 h 668726"/>
              <a:gd name="connsiteX4" fmla="*/ 12374 w 1343208"/>
              <a:gd name="connsiteY4" fmla="*/ 544421 h 668726"/>
              <a:gd name="connsiteX5" fmla="*/ 671605 w 1343208"/>
              <a:gd name="connsiteY5" fmla="*/ 0 h 668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43208" h="668726">
                <a:moveTo>
                  <a:pt x="671605" y="0"/>
                </a:moveTo>
                <a:cubicBezTo>
                  <a:pt x="996697" y="0"/>
                  <a:pt x="1268070" y="233786"/>
                  <a:pt x="1330834" y="544421"/>
                </a:cubicBezTo>
                <a:lnTo>
                  <a:pt x="1343208" y="668726"/>
                </a:lnTo>
                <a:lnTo>
                  <a:pt x="0" y="668726"/>
                </a:lnTo>
                <a:lnTo>
                  <a:pt x="12374" y="544421"/>
                </a:lnTo>
                <a:cubicBezTo>
                  <a:pt x="75138" y="233786"/>
                  <a:pt x="346512" y="0"/>
                  <a:pt x="671605" y="0"/>
                </a:cubicBezTo>
                <a:close/>
              </a:path>
            </a:pathLst>
          </a:custGeom>
          <a:solidFill>
            <a:schemeClr val="accent1"/>
          </a:solidFill>
          <a:ln w="2934" cap="flat">
            <a:noFill/>
            <a:prstDash val="solid"/>
            <a:miter/>
          </a:ln>
        </p:spPr>
        <p:txBody>
          <a:bodyPr wrap="square" rtlCol="0" anchor="ctr">
            <a:noAutofit/>
          </a:bodyPr>
          <a:lstStyle/>
          <a:p>
            <a:endParaRPr lang="zh-CN" altLang="en-US"/>
          </a:p>
        </p:txBody>
      </p:sp>
      <p:cxnSp>
        <p:nvCxnSpPr>
          <p:cNvPr id="16" name="直接连接符 15"/>
          <p:cNvCxnSpPr/>
          <p:nvPr userDrawn="1">
            <p:custDataLst>
              <p:tags r:id="rId31"/>
            </p:custDataLst>
          </p:nvPr>
        </p:nvCxnSpPr>
        <p:spPr>
          <a:xfrm>
            <a:off x="1549757" y="6527800"/>
            <a:ext cx="9013825" cy="0"/>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7" name="任意多边形: 形状 16"/>
          <p:cNvSpPr/>
          <p:nvPr userDrawn="1">
            <p:custDataLst>
              <p:tags r:id="rId32"/>
            </p:custDataLst>
          </p:nvPr>
        </p:nvSpPr>
        <p:spPr>
          <a:xfrm>
            <a:off x="1075734" y="6425363"/>
            <a:ext cx="862759" cy="431379"/>
          </a:xfrm>
          <a:custGeom>
            <a:avLst/>
            <a:gdLst>
              <a:gd name="connsiteX0" fmla="*/ 523059 w 1046117"/>
              <a:gd name="connsiteY0" fmla="*/ 0 h 523058"/>
              <a:gd name="connsiteX1" fmla="*/ 0 w 1046117"/>
              <a:gd name="connsiteY1" fmla="*/ 523059 h 523058"/>
              <a:gd name="connsiteX2" fmla="*/ 1046118 w 1046117"/>
              <a:gd name="connsiteY2" fmla="*/ 523059 h 523058"/>
              <a:gd name="connsiteX3" fmla="*/ 523059 w 1046117"/>
              <a:gd name="connsiteY3" fmla="*/ 0 h 523058"/>
            </a:gdLst>
            <a:ahLst/>
            <a:cxnLst>
              <a:cxn ang="0">
                <a:pos x="connsiteX0" y="connsiteY0"/>
              </a:cxn>
              <a:cxn ang="0">
                <a:pos x="connsiteX1" y="connsiteY1"/>
              </a:cxn>
              <a:cxn ang="0">
                <a:pos x="connsiteX2" y="connsiteY2"/>
              </a:cxn>
              <a:cxn ang="0">
                <a:pos x="connsiteX3" y="connsiteY3"/>
              </a:cxn>
            </a:cxnLst>
            <a:rect l="l" t="t" r="r" b="b"/>
            <a:pathLst>
              <a:path w="1046117" h="523058">
                <a:moveTo>
                  <a:pt x="523059" y="0"/>
                </a:moveTo>
                <a:cubicBezTo>
                  <a:pt x="234100" y="0"/>
                  <a:pt x="0" y="234100"/>
                  <a:pt x="0" y="523059"/>
                </a:cubicBezTo>
                <a:lnTo>
                  <a:pt x="1046118" y="523059"/>
                </a:lnTo>
                <a:cubicBezTo>
                  <a:pt x="1045825" y="234100"/>
                  <a:pt x="811724" y="0"/>
                  <a:pt x="523059" y="0"/>
                </a:cubicBezTo>
                <a:close/>
              </a:path>
            </a:pathLst>
          </a:custGeom>
          <a:solidFill>
            <a:schemeClr val="accent2"/>
          </a:solidFill>
          <a:ln w="2934" cap="flat">
            <a:noFill/>
            <a:prstDash val="solid"/>
            <a:miter/>
          </a:ln>
        </p:spPr>
        <p:txBody>
          <a:bodyPr rtlCol="0" anchor="ctr"/>
          <a:lstStyle/>
          <a:p>
            <a:endParaRPr lang="zh-CN" altLang="en-US"/>
          </a:p>
        </p:txBody>
      </p:sp>
      <p:sp>
        <p:nvSpPr>
          <p:cNvPr id="18" name="任意多边形: 形状 17"/>
          <p:cNvSpPr/>
          <p:nvPr userDrawn="1">
            <p:custDataLst>
              <p:tags r:id="rId33"/>
            </p:custDataLst>
          </p:nvPr>
        </p:nvSpPr>
        <p:spPr>
          <a:xfrm>
            <a:off x="10319385" y="6057265"/>
            <a:ext cx="1872615" cy="800735"/>
          </a:xfrm>
          <a:custGeom>
            <a:avLst/>
            <a:gdLst>
              <a:gd name="connsiteX0" fmla="*/ 1267016 w 2192479"/>
              <a:gd name="connsiteY0" fmla="*/ 0 h 936989"/>
              <a:gd name="connsiteX1" fmla="*/ 2109873 w 2192479"/>
              <a:gd name="connsiteY1" fmla="*/ 302578 h 936989"/>
              <a:gd name="connsiteX2" fmla="*/ 2192479 w 2192479"/>
              <a:gd name="connsiteY2" fmla="*/ 377655 h 936989"/>
              <a:gd name="connsiteX3" fmla="*/ 2192479 w 2192479"/>
              <a:gd name="connsiteY3" fmla="*/ 936989 h 936989"/>
              <a:gd name="connsiteX4" fmla="*/ 0 w 2192479"/>
              <a:gd name="connsiteY4" fmla="*/ 936989 h 936989"/>
              <a:gd name="connsiteX5" fmla="*/ 1534 w 2192479"/>
              <a:gd name="connsiteY5" fmla="*/ 931024 h 936989"/>
              <a:gd name="connsiteX6" fmla="*/ 1267016 w 2192479"/>
              <a:gd name="connsiteY6" fmla="*/ 0 h 9369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92479" h="936989">
                <a:moveTo>
                  <a:pt x="1267016" y="0"/>
                </a:moveTo>
                <a:cubicBezTo>
                  <a:pt x="1587182" y="0"/>
                  <a:pt x="1880826" y="113551"/>
                  <a:pt x="2109873" y="302578"/>
                </a:cubicBezTo>
                <a:lnTo>
                  <a:pt x="2192479" y="377655"/>
                </a:lnTo>
                <a:lnTo>
                  <a:pt x="2192479" y="936989"/>
                </a:lnTo>
                <a:lnTo>
                  <a:pt x="0" y="936989"/>
                </a:lnTo>
                <a:lnTo>
                  <a:pt x="1534" y="931024"/>
                </a:lnTo>
                <a:cubicBezTo>
                  <a:pt x="169301" y="391636"/>
                  <a:pt x="672423" y="0"/>
                  <a:pt x="1267016" y="0"/>
                </a:cubicBezTo>
                <a:close/>
              </a:path>
            </a:pathLst>
          </a:custGeom>
          <a:solidFill>
            <a:schemeClr val="accent6"/>
          </a:solidFill>
          <a:ln>
            <a:no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KSO_TEMPLATE" hidden="1"/>
          <p:cNvSpPr/>
          <p:nvPr userDrawn="1">
            <p:custDataLst>
              <p:tags r:id="rId34"/>
            </p:custDataLst>
          </p:nvPr>
        </p:nvSpPr>
        <p:spPr>
          <a:xfrm flipH="1">
            <a:off x="0" y="0"/>
            <a:ext cx="0" cy="0"/>
          </a:xfrm>
          <a:prstGeom prst="rect">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073743875" descr="学科网 zxxk.com"/>
          <p:cNvPicPr>
            <a:picLocks noChangeAspect="1"/>
          </p:cNvPicPr>
          <p:nvPr userDrawn="1"/>
        </p:nvPicPr>
        <p:blipFill>
          <a:blip r:embed="rId35" r:link="rId36"/>
          <a:stretch>
            <a:fillRect/>
          </a:stretch>
        </p:blipFill>
        <p:spPr>
          <a:xfrm>
            <a:off x="838200" y="365125"/>
            <a:ext cx="9525" cy="9525"/>
          </a:xfrm>
          <a:prstGeom prst="rect">
            <a:avLst/>
          </a:prstGeom>
          <a:noFill/>
          <a:ln>
            <a:noFill/>
            <a:miter lim="800000"/>
            <a:headEnd/>
            <a:tailEnd/>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Lst>
  <p:transition/>
  <p:txStyles>
    <p:titleStyle>
      <a:lvl1pPr algn="l" defTabSz="914400" rtl="0" eaLnBrk="1" latinLnBrk="0" hangingPunct="1">
        <a:lnSpc>
          <a:spcPct val="100000"/>
        </a:lnSpc>
        <a:spcBef>
          <a:spcPct val="0"/>
        </a:spcBef>
        <a:buNone/>
        <a:defRPr sz="3200" b="1" kern="1200">
          <a:solidFill>
            <a:schemeClr val="tx1"/>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1800" kern="1200">
          <a:solidFill>
            <a:schemeClr val="tx1"/>
          </a:solidFill>
          <a:latin typeface="+mn-lt"/>
          <a:ea typeface="+mn-ea"/>
          <a:cs typeface="+mn-cs"/>
        </a:defRPr>
      </a:lvl1pPr>
      <a:lvl2pPr marL="538480" indent="-206375" algn="l" defTabSz="914400" rtl="0" eaLnBrk="1" latinLnBrk="0" hangingPunct="1">
        <a:lnSpc>
          <a:spcPct val="130000"/>
        </a:lnSpc>
        <a:spcBef>
          <a:spcPct val="0"/>
        </a:spcBef>
        <a:buFont typeface="Arial" panose="020B0604020202020204" pitchFamily="34" charset="0"/>
        <a:buChar char="•"/>
        <a:defRPr sz="18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ct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ct val="0"/>
        </a:spcBef>
        <a:buFont typeface="Arial" panose="020B0604020202020204" pitchFamily="34" charset="0"/>
        <a:buChar char="•"/>
        <a:defRPr sz="18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ct val="0"/>
        </a:spcBef>
        <a:buFont typeface="Arial" panose="020B0604020202020204" pitchFamily="34" charset="0"/>
        <a:buChar char="•"/>
        <a:defRPr sz="18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23"/>
            </p:custDataLst>
          </p:nvPr>
        </p:nvSpPr>
        <p:spPr>
          <a:xfrm>
            <a:off x="695960" y="360000"/>
            <a:ext cx="10800000" cy="720000"/>
          </a:xfrm>
          <a:prstGeom prst="rect">
            <a:avLst/>
          </a:prstGeom>
        </p:spPr>
        <p:txBody>
          <a:bodyPr vert="horz" lIns="0" tIns="0" rIns="0" bIns="0" rtlCol="0" anchor="ctr">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24"/>
            </p:custDataLst>
          </p:nvPr>
        </p:nvSpPr>
        <p:spPr>
          <a:xfrm>
            <a:off x="695960" y="1301749"/>
            <a:ext cx="10800000" cy="4873625"/>
          </a:xfrm>
          <a:prstGeom prst="rect">
            <a:avLst/>
          </a:prstGeom>
        </p:spPr>
        <p:txBody>
          <a:bodyPr vert="horz" lIns="0" tIns="0" rIns="0" bIns="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custDataLst>
              <p:tags r:id="rId25"/>
            </p:custDataLst>
          </p:nvPr>
        </p:nvSpPr>
        <p:spPr>
          <a:xfrm>
            <a:off x="69596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26"/>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27"/>
            </p:custDataLst>
          </p:nvPr>
        </p:nvSpPr>
        <p:spPr>
          <a:xfrm>
            <a:off x="8753983"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cxnSp>
        <p:nvCxnSpPr>
          <p:cNvPr id="14" name="直接连接符 13"/>
          <p:cNvCxnSpPr/>
          <p:nvPr userDrawn="1">
            <p:custDataLst>
              <p:tags r:id="rId28"/>
            </p:custDataLst>
          </p:nvPr>
        </p:nvCxnSpPr>
        <p:spPr>
          <a:xfrm>
            <a:off x="818147" y="1123697"/>
            <a:ext cx="10535653" cy="0"/>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5" name="任意多边形: 形状 14"/>
          <p:cNvSpPr/>
          <p:nvPr userDrawn="1">
            <p:custDataLst>
              <p:tags r:id="rId29"/>
            </p:custDataLst>
          </p:nvPr>
        </p:nvSpPr>
        <p:spPr>
          <a:xfrm>
            <a:off x="206549" y="6189274"/>
            <a:ext cx="1343208" cy="668726"/>
          </a:xfrm>
          <a:custGeom>
            <a:avLst/>
            <a:gdLst>
              <a:gd name="connsiteX0" fmla="*/ 671605 w 1343208"/>
              <a:gd name="connsiteY0" fmla="*/ 0 h 668726"/>
              <a:gd name="connsiteX1" fmla="*/ 1330834 w 1343208"/>
              <a:gd name="connsiteY1" fmla="*/ 544421 h 668726"/>
              <a:gd name="connsiteX2" fmla="*/ 1343208 w 1343208"/>
              <a:gd name="connsiteY2" fmla="*/ 668726 h 668726"/>
              <a:gd name="connsiteX3" fmla="*/ 0 w 1343208"/>
              <a:gd name="connsiteY3" fmla="*/ 668726 h 668726"/>
              <a:gd name="connsiteX4" fmla="*/ 12374 w 1343208"/>
              <a:gd name="connsiteY4" fmla="*/ 544421 h 668726"/>
              <a:gd name="connsiteX5" fmla="*/ 671605 w 1343208"/>
              <a:gd name="connsiteY5" fmla="*/ 0 h 668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43208" h="668726">
                <a:moveTo>
                  <a:pt x="671605" y="0"/>
                </a:moveTo>
                <a:cubicBezTo>
                  <a:pt x="996697" y="0"/>
                  <a:pt x="1268070" y="233786"/>
                  <a:pt x="1330834" y="544421"/>
                </a:cubicBezTo>
                <a:lnTo>
                  <a:pt x="1343208" y="668726"/>
                </a:lnTo>
                <a:lnTo>
                  <a:pt x="0" y="668726"/>
                </a:lnTo>
                <a:lnTo>
                  <a:pt x="12374" y="544421"/>
                </a:lnTo>
                <a:cubicBezTo>
                  <a:pt x="75138" y="233786"/>
                  <a:pt x="346512" y="0"/>
                  <a:pt x="671605" y="0"/>
                </a:cubicBezTo>
                <a:close/>
              </a:path>
            </a:pathLst>
          </a:custGeom>
          <a:solidFill>
            <a:schemeClr val="accent1"/>
          </a:solidFill>
          <a:ln w="2934" cap="flat">
            <a:noFill/>
            <a:prstDash val="solid"/>
            <a:miter/>
          </a:ln>
        </p:spPr>
        <p:txBody>
          <a:bodyPr wrap="square" rtlCol="0" anchor="ctr">
            <a:noAutofit/>
          </a:bodyPr>
          <a:lstStyle/>
          <a:p>
            <a:endParaRPr lang="zh-CN" altLang="en-US"/>
          </a:p>
        </p:txBody>
      </p:sp>
      <p:cxnSp>
        <p:nvCxnSpPr>
          <p:cNvPr id="16" name="直接连接符 15"/>
          <p:cNvCxnSpPr/>
          <p:nvPr userDrawn="1">
            <p:custDataLst>
              <p:tags r:id="rId30"/>
            </p:custDataLst>
          </p:nvPr>
        </p:nvCxnSpPr>
        <p:spPr>
          <a:xfrm>
            <a:off x="1549757" y="6527800"/>
            <a:ext cx="9013825" cy="0"/>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7" name="任意多边形: 形状 16"/>
          <p:cNvSpPr/>
          <p:nvPr userDrawn="1">
            <p:custDataLst>
              <p:tags r:id="rId31"/>
            </p:custDataLst>
          </p:nvPr>
        </p:nvSpPr>
        <p:spPr>
          <a:xfrm>
            <a:off x="1075734" y="6425363"/>
            <a:ext cx="862759" cy="431379"/>
          </a:xfrm>
          <a:custGeom>
            <a:avLst/>
            <a:gdLst>
              <a:gd name="connsiteX0" fmla="*/ 523059 w 1046117"/>
              <a:gd name="connsiteY0" fmla="*/ 0 h 523058"/>
              <a:gd name="connsiteX1" fmla="*/ 0 w 1046117"/>
              <a:gd name="connsiteY1" fmla="*/ 523059 h 523058"/>
              <a:gd name="connsiteX2" fmla="*/ 1046118 w 1046117"/>
              <a:gd name="connsiteY2" fmla="*/ 523059 h 523058"/>
              <a:gd name="connsiteX3" fmla="*/ 523059 w 1046117"/>
              <a:gd name="connsiteY3" fmla="*/ 0 h 523058"/>
            </a:gdLst>
            <a:ahLst/>
            <a:cxnLst>
              <a:cxn ang="0">
                <a:pos x="connsiteX0" y="connsiteY0"/>
              </a:cxn>
              <a:cxn ang="0">
                <a:pos x="connsiteX1" y="connsiteY1"/>
              </a:cxn>
              <a:cxn ang="0">
                <a:pos x="connsiteX2" y="connsiteY2"/>
              </a:cxn>
              <a:cxn ang="0">
                <a:pos x="connsiteX3" y="connsiteY3"/>
              </a:cxn>
            </a:cxnLst>
            <a:rect l="l" t="t" r="r" b="b"/>
            <a:pathLst>
              <a:path w="1046117" h="523058">
                <a:moveTo>
                  <a:pt x="523059" y="0"/>
                </a:moveTo>
                <a:cubicBezTo>
                  <a:pt x="234100" y="0"/>
                  <a:pt x="0" y="234100"/>
                  <a:pt x="0" y="523059"/>
                </a:cubicBezTo>
                <a:lnTo>
                  <a:pt x="1046118" y="523059"/>
                </a:lnTo>
                <a:cubicBezTo>
                  <a:pt x="1045825" y="234100"/>
                  <a:pt x="811724" y="0"/>
                  <a:pt x="523059" y="0"/>
                </a:cubicBezTo>
                <a:close/>
              </a:path>
            </a:pathLst>
          </a:custGeom>
          <a:solidFill>
            <a:schemeClr val="accent2"/>
          </a:solidFill>
          <a:ln w="2934" cap="flat">
            <a:noFill/>
            <a:prstDash val="solid"/>
            <a:miter/>
          </a:ln>
        </p:spPr>
        <p:txBody>
          <a:bodyPr rtlCol="0" anchor="ctr"/>
          <a:lstStyle/>
          <a:p>
            <a:endParaRPr lang="zh-CN" altLang="en-US"/>
          </a:p>
        </p:txBody>
      </p:sp>
      <p:sp>
        <p:nvSpPr>
          <p:cNvPr id="18" name="任意多边形: 形状 17"/>
          <p:cNvSpPr/>
          <p:nvPr userDrawn="1">
            <p:custDataLst>
              <p:tags r:id="rId32"/>
            </p:custDataLst>
          </p:nvPr>
        </p:nvSpPr>
        <p:spPr>
          <a:xfrm>
            <a:off x="10319385" y="6057265"/>
            <a:ext cx="1872615" cy="800735"/>
          </a:xfrm>
          <a:custGeom>
            <a:avLst/>
            <a:gdLst>
              <a:gd name="connsiteX0" fmla="*/ 1267016 w 2192479"/>
              <a:gd name="connsiteY0" fmla="*/ 0 h 936989"/>
              <a:gd name="connsiteX1" fmla="*/ 2109873 w 2192479"/>
              <a:gd name="connsiteY1" fmla="*/ 302578 h 936989"/>
              <a:gd name="connsiteX2" fmla="*/ 2192479 w 2192479"/>
              <a:gd name="connsiteY2" fmla="*/ 377655 h 936989"/>
              <a:gd name="connsiteX3" fmla="*/ 2192479 w 2192479"/>
              <a:gd name="connsiteY3" fmla="*/ 936989 h 936989"/>
              <a:gd name="connsiteX4" fmla="*/ 0 w 2192479"/>
              <a:gd name="connsiteY4" fmla="*/ 936989 h 936989"/>
              <a:gd name="connsiteX5" fmla="*/ 1534 w 2192479"/>
              <a:gd name="connsiteY5" fmla="*/ 931024 h 936989"/>
              <a:gd name="connsiteX6" fmla="*/ 1267016 w 2192479"/>
              <a:gd name="connsiteY6" fmla="*/ 0 h 9369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92479" h="936989">
                <a:moveTo>
                  <a:pt x="1267016" y="0"/>
                </a:moveTo>
                <a:cubicBezTo>
                  <a:pt x="1587182" y="0"/>
                  <a:pt x="1880826" y="113551"/>
                  <a:pt x="2109873" y="302578"/>
                </a:cubicBezTo>
                <a:lnTo>
                  <a:pt x="2192479" y="377655"/>
                </a:lnTo>
                <a:lnTo>
                  <a:pt x="2192479" y="936989"/>
                </a:lnTo>
                <a:lnTo>
                  <a:pt x="0" y="936989"/>
                </a:lnTo>
                <a:lnTo>
                  <a:pt x="1534" y="931024"/>
                </a:lnTo>
                <a:cubicBezTo>
                  <a:pt x="169301" y="391636"/>
                  <a:pt x="672423" y="0"/>
                  <a:pt x="1267016" y="0"/>
                </a:cubicBezTo>
                <a:close/>
              </a:path>
            </a:pathLst>
          </a:custGeom>
          <a:solidFill>
            <a:schemeClr val="accent6"/>
          </a:solidFill>
          <a:ln>
            <a:no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KSO_TEMPLATE" hidden="1"/>
          <p:cNvSpPr/>
          <p:nvPr userDrawn="1">
            <p:custDataLst>
              <p:tags r:id="rId33"/>
            </p:custDataLst>
          </p:nvPr>
        </p:nvSpPr>
        <p:spPr>
          <a:xfrm flipH="1">
            <a:off x="0" y="0"/>
            <a:ext cx="0" cy="0"/>
          </a:xfrm>
          <a:prstGeom prst="rect">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073743875" descr="学科网 zxxk.com"/>
          <p:cNvPicPr>
            <a:picLocks noChangeAspect="1"/>
          </p:cNvPicPr>
          <p:nvPr/>
        </p:nvPicPr>
        <p:blipFill>
          <a:blip r:embed="rId34" r:link="rId35"/>
          <a:stretch>
            <a:fillRect/>
          </a:stretch>
        </p:blipFill>
        <p:spPr>
          <a:xfrm>
            <a:off x="838200" y="365125"/>
            <a:ext cx="9525" cy="9525"/>
          </a:xfrm>
          <a:prstGeom prst="rect">
            <a:avLst/>
          </a:prstGeom>
          <a:noFill/>
          <a:ln>
            <a:noFill/>
            <a:miter lim="800000"/>
            <a:headEnd/>
            <a:tailEnd/>
          </a:ln>
        </p:spPr>
      </p:pic>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7" r:id="rId15"/>
    <p:sldLayoutId id="2147483688" r:id="rId16"/>
    <p:sldLayoutId id="2147483689" r:id="rId17"/>
    <p:sldLayoutId id="2147483690" r:id="rId18"/>
    <p:sldLayoutId id="2147483691" r:id="rId19"/>
    <p:sldLayoutId id="2147483692" r:id="rId20"/>
    <p:sldLayoutId id="2147483693" r:id="rId21"/>
    <p:sldLayoutId id="2147483694" r:id="rId22"/>
  </p:sldLayoutIdLst>
  <p:transition/>
  <p:txStyles>
    <p:titleStyle>
      <a:lvl1pPr algn="l" defTabSz="914400" rtl="0" eaLnBrk="1" latinLnBrk="0" hangingPunct="1">
        <a:lnSpc>
          <a:spcPct val="100000"/>
        </a:lnSpc>
        <a:spcBef>
          <a:spcPct val="0"/>
        </a:spcBef>
        <a:buNone/>
        <a:defRPr sz="3200" b="1" kern="1200">
          <a:solidFill>
            <a:schemeClr val="tx1"/>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1800" kern="1200">
          <a:solidFill>
            <a:schemeClr val="tx1"/>
          </a:solidFill>
          <a:latin typeface="+mn-lt"/>
          <a:ea typeface="+mn-ea"/>
          <a:cs typeface="+mn-cs"/>
        </a:defRPr>
      </a:lvl1pPr>
      <a:lvl2pPr marL="538480" indent="-206375" algn="l" defTabSz="914400" rtl="0" eaLnBrk="1" latinLnBrk="0" hangingPunct="1">
        <a:lnSpc>
          <a:spcPct val="130000"/>
        </a:lnSpc>
        <a:spcBef>
          <a:spcPct val="0"/>
        </a:spcBef>
        <a:buFont typeface="Arial" panose="020B0604020202020204" pitchFamily="34" charset="0"/>
        <a:buChar char="•"/>
        <a:defRPr sz="18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ct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ct val="0"/>
        </a:spcBef>
        <a:buFont typeface="Arial" panose="020B0604020202020204" pitchFamily="34" charset="0"/>
        <a:buChar char="•"/>
        <a:defRPr sz="18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ct val="0"/>
        </a:spcBef>
        <a:buFont typeface="Arial" panose="020B0604020202020204" pitchFamily="34" charset="0"/>
        <a:buChar char="•"/>
        <a:defRPr sz="18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24"/>
            </p:custDataLst>
          </p:nvPr>
        </p:nvSpPr>
        <p:spPr>
          <a:xfrm>
            <a:off x="695960" y="360000"/>
            <a:ext cx="10800000" cy="720000"/>
          </a:xfrm>
          <a:prstGeom prst="rect">
            <a:avLst/>
          </a:prstGeom>
        </p:spPr>
        <p:txBody>
          <a:bodyPr vert="horz" lIns="0" tIns="0" rIns="0" bIns="0" rtlCol="0" anchor="ctr">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25"/>
            </p:custDataLst>
          </p:nvPr>
        </p:nvSpPr>
        <p:spPr>
          <a:xfrm>
            <a:off x="695960" y="1301749"/>
            <a:ext cx="10800000" cy="4873625"/>
          </a:xfrm>
          <a:prstGeom prst="rect">
            <a:avLst/>
          </a:prstGeom>
        </p:spPr>
        <p:txBody>
          <a:bodyPr vert="horz" lIns="0" tIns="0" rIns="0" bIns="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custDataLst>
              <p:tags r:id="rId26"/>
            </p:custDataLst>
          </p:nvPr>
        </p:nvSpPr>
        <p:spPr>
          <a:xfrm>
            <a:off x="69596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27"/>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28"/>
            </p:custDataLst>
          </p:nvPr>
        </p:nvSpPr>
        <p:spPr>
          <a:xfrm>
            <a:off x="8753983"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cxnSp>
        <p:nvCxnSpPr>
          <p:cNvPr id="14" name="直接连接符 13"/>
          <p:cNvCxnSpPr/>
          <p:nvPr userDrawn="1">
            <p:custDataLst>
              <p:tags r:id="rId29"/>
            </p:custDataLst>
          </p:nvPr>
        </p:nvCxnSpPr>
        <p:spPr>
          <a:xfrm>
            <a:off x="818147" y="1123697"/>
            <a:ext cx="10535653" cy="0"/>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5" name="任意多边形: 形状 14"/>
          <p:cNvSpPr/>
          <p:nvPr userDrawn="1">
            <p:custDataLst>
              <p:tags r:id="rId30"/>
            </p:custDataLst>
          </p:nvPr>
        </p:nvSpPr>
        <p:spPr>
          <a:xfrm>
            <a:off x="206549" y="6189274"/>
            <a:ext cx="1343208" cy="668726"/>
          </a:xfrm>
          <a:custGeom>
            <a:avLst/>
            <a:gdLst>
              <a:gd name="connsiteX0" fmla="*/ 671605 w 1343208"/>
              <a:gd name="connsiteY0" fmla="*/ 0 h 668726"/>
              <a:gd name="connsiteX1" fmla="*/ 1330834 w 1343208"/>
              <a:gd name="connsiteY1" fmla="*/ 544421 h 668726"/>
              <a:gd name="connsiteX2" fmla="*/ 1343208 w 1343208"/>
              <a:gd name="connsiteY2" fmla="*/ 668726 h 668726"/>
              <a:gd name="connsiteX3" fmla="*/ 0 w 1343208"/>
              <a:gd name="connsiteY3" fmla="*/ 668726 h 668726"/>
              <a:gd name="connsiteX4" fmla="*/ 12374 w 1343208"/>
              <a:gd name="connsiteY4" fmla="*/ 544421 h 668726"/>
              <a:gd name="connsiteX5" fmla="*/ 671605 w 1343208"/>
              <a:gd name="connsiteY5" fmla="*/ 0 h 668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43208" h="668726">
                <a:moveTo>
                  <a:pt x="671605" y="0"/>
                </a:moveTo>
                <a:cubicBezTo>
                  <a:pt x="996697" y="0"/>
                  <a:pt x="1268070" y="233786"/>
                  <a:pt x="1330834" y="544421"/>
                </a:cubicBezTo>
                <a:lnTo>
                  <a:pt x="1343208" y="668726"/>
                </a:lnTo>
                <a:lnTo>
                  <a:pt x="0" y="668726"/>
                </a:lnTo>
                <a:lnTo>
                  <a:pt x="12374" y="544421"/>
                </a:lnTo>
                <a:cubicBezTo>
                  <a:pt x="75138" y="233786"/>
                  <a:pt x="346512" y="0"/>
                  <a:pt x="671605" y="0"/>
                </a:cubicBezTo>
                <a:close/>
              </a:path>
            </a:pathLst>
          </a:custGeom>
          <a:solidFill>
            <a:schemeClr val="accent1"/>
          </a:solidFill>
          <a:ln w="2934" cap="flat">
            <a:noFill/>
            <a:prstDash val="solid"/>
            <a:miter/>
          </a:ln>
        </p:spPr>
        <p:txBody>
          <a:bodyPr wrap="square" rtlCol="0" anchor="ctr">
            <a:noAutofit/>
          </a:bodyPr>
          <a:lstStyle/>
          <a:p>
            <a:endParaRPr lang="zh-CN" altLang="en-US"/>
          </a:p>
        </p:txBody>
      </p:sp>
      <p:cxnSp>
        <p:nvCxnSpPr>
          <p:cNvPr id="16" name="直接连接符 15"/>
          <p:cNvCxnSpPr/>
          <p:nvPr userDrawn="1">
            <p:custDataLst>
              <p:tags r:id="rId31"/>
            </p:custDataLst>
          </p:nvPr>
        </p:nvCxnSpPr>
        <p:spPr>
          <a:xfrm>
            <a:off x="1549757" y="6527800"/>
            <a:ext cx="9013825" cy="0"/>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7" name="任意多边形: 形状 16"/>
          <p:cNvSpPr/>
          <p:nvPr userDrawn="1">
            <p:custDataLst>
              <p:tags r:id="rId32"/>
            </p:custDataLst>
          </p:nvPr>
        </p:nvSpPr>
        <p:spPr>
          <a:xfrm>
            <a:off x="1075734" y="6425363"/>
            <a:ext cx="862759" cy="431379"/>
          </a:xfrm>
          <a:custGeom>
            <a:avLst/>
            <a:gdLst>
              <a:gd name="connsiteX0" fmla="*/ 523059 w 1046117"/>
              <a:gd name="connsiteY0" fmla="*/ 0 h 523058"/>
              <a:gd name="connsiteX1" fmla="*/ 0 w 1046117"/>
              <a:gd name="connsiteY1" fmla="*/ 523059 h 523058"/>
              <a:gd name="connsiteX2" fmla="*/ 1046118 w 1046117"/>
              <a:gd name="connsiteY2" fmla="*/ 523059 h 523058"/>
              <a:gd name="connsiteX3" fmla="*/ 523059 w 1046117"/>
              <a:gd name="connsiteY3" fmla="*/ 0 h 523058"/>
            </a:gdLst>
            <a:ahLst/>
            <a:cxnLst>
              <a:cxn ang="0">
                <a:pos x="connsiteX0" y="connsiteY0"/>
              </a:cxn>
              <a:cxn ang="0">
                <a:pos x="connsiteX1" y="connsiteY1"/>
              </a:cxn>
              <a:cxn ang="0">
                <a:pos x="connsiteX2" y="connsiteY2"/>
              </a:cxn>
              <a:cxn ang="0">
                <a:pos x="connsiteX3" y="connsiteY3"/>
              </a:cxn>
            </a:cxnLst>
            <a:rect l="l" t="t" r="r" b="b"/>
            <a:pathLst>
              <a:path w="1046117" h="523058">
                <a:moveTo>
                  <a:pt x="523059" y="0"/>
                </a:moveTo>
                <a:cubicBezTo>
                  <a:pt x="234100" y="0"/>
                  <a:pt x="0" y="234100"/>
                  <a:pt x="0" y="523059"/>
                </a:cubicBezTo>
                <a:lnTo>
                  <a:pt x="1046118" y="523059"/>
                </a:lnTo>
                <a:cubicBezTo>
                  <a:pt x="1045825" y="234100"/>
                  <a:pt x="811724" y="0"/>
                  <a:pt x="523059" y="0"/>
                </a:cubicBezTo>
                <a:close/>
              </a:path>
            </a:pathLst>
          </a:custGeom>
          <a:solidFill>
            <a:schemeClr val="accent2"/>
          </a:solidFill>
          <a:ln w="2934" cap="flat">
            <a:noFill/>
            <a:prstDash val="solid"/>
            <a:miter/>
          </a:ln>
        </p:spPr>
        <p:txBody>
          <a:bodyPr rtlCol="0" anchor="ctr"/>
          <a:lstStyle/>
          <a:p>
            <a:endParaRPr lang="zh-CN" altLang="en-US"/>
          </a:p>
        </p:txBody>
      </p:sp>
      <p:sp>
        <p:nvSpPr>
          <p:cNvPr id="18" name="任意多边形: 形状 17"/>
          <p:cNvSpPr/>
          <p:nvPr userDrawn="1">
            <p:custDataLst>
              <p:tags r:id="rId33"/>
            </p:custDataLst>
          </p:nvPr>
        </p:nvSpPr>
        <p:spPr>
          <a:xfrm>
            <a:off x="10319385" y="6057265"/>
            <a:ext cx="1872615" cy="800735"/>
          </a:xfrm>
          <a:custGeom>
            <a:avLst/>
            <a:gdLst>
              <a:gd name="connsiteX0" fmla="*/ 1267016 w 2192479"/>
              <a:gd name="connsiteY0" fmla="*/ 0 h 936989"/>
              <a:gd name="connsiteX1" fmla="*/ 2109873 w 2192479"/>
              <a:gd name="connsiteY1" fmla="*/ 302578 h 936989"/>
              <a:gd name="connsiteX2" fmla="*/ 2192479 w 2192479"/>
              <a:gd name="connsiteY2" fmla="*/ 377655 h 936989"/>
              <a:gd name="connsiteX3" fmla="*/ 2192479 w 2192479"/>
              <a:gd name="connsiteY3" fmla="*/ 936989 h 936989"/>
              <a:gd name="connsiteX4" fmla="*/ 0 w 2192479"/>
              <a:gd name="connsiteY4" fmla="*/ 936989 h 936989"/>
              <a:gd name="connsiteX5" fmla="*/ 1534 w 2192479"/>
              <a:gd name="connsiteY5" fmla="*/ 931024 h 936989"/>
              <a:gd name="connsiteX6" fmla="*/ 1267016 w 2192479"/>
              <a:gd name="connsiteY6" fmla="*/ 0 h 9369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92479" h="936989">
                <a:moveTo>
                  <a:pt x="1267016" y="0"/>
                </a:moveTo>
                <a:cubicBezTo>
                  <a:pt x="1587182" y="0"/>
                  <a:pt x="1880826" y="113551"/>
                  <a:pt x="2109873" y="302578"/>
                </a:cubicBezTo>
                <a:lnTo>
                  <a:pt x="2192479" y="377655"/>
                </a:lnTo>
                <a:lnTo>
                  <a:pt x="2192479" y="936989"/>
                </a:lnTo>
                <a:lnTo>
                  <a:pt x="0" y="936989"/>
                </a:lnTo>
                <a:lnTo>
                  <a:pt x="1534" y="931024"/>
                </a:lnTo>
                <a:cubicBezTo>
                  <a:pt x="169301" y="391636"/>
                  <a:pt x="672423" y="0"/>
                  <a:pt x="1267016" y="0"/>
                </a:cubicBezTo>
                <a:close/>
              </a:path>
            </a:pathLst>
          </a:custGeom>
          <a:solidFill>
            <a:schemeClr val="accent6"/>
          </a:solidFill>
          <a:ln>
            <a:no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KSO_TEMPLATE" hidden="1"/>
          <p:cNvSpPr/>
          <p:nvPr userDrawn="1">
            <p:custDataLst>
              <p:tags r:id="rId34"/>
            </p:custDataLst>
          </p:nvPr>
        </p:nvSpPr>
        <p:spPr>
          <a:xfrm flipH="1">
            <a:off x="0" y="0"/>
            <a:ext cx="0" cy="0"/>
          </a:xfrm>
          <a:prstGeom prst="rect">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073743875" descr="学科网 zxxk.com"/>
          <p:cNvPicPr>
            <a:picLocks noChangeAspect="1"/>
          </p:cNvPicPr>
          <p:nvPr/>
        </p:nvPicPr>
        <p:blipFill>
          <a:blip r:embed="rId35" r:link="rId36"/>
          <a:stretch>
            <a:fillRect/>
          </a:stretch>
        </p:blipFill>
        <p:spPr>
          <a:xfrm>
            <a:off x="838200" y="365125"/>
            <a:ext cx="9525" cy="9525"/>
          </a:xfrm>
          <a:prstGeom prst="rect">
            <a:avLst/>
          </a:prstGeom>
          <a:noFill/>
          <a:ln>
            <a:noFill/>
            <a:miter lim="800000"/>
            <a:headEnd/>
            <a:tailEnd/>
          </a:ln>
        </p:spPr>
      </p:pic>
    </p:spTree>
  </p:cSld>
  <p:clrMap bg1="lt1" tx1="dk1" bg2="lt2" tx2="dk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 id="2147483701" r:id="rId6"/>
    <p:sldLayoutId id="2147483702" r:id="rId7"/>
    <p:sldLayoutId id="2147483703" r:id="rId8"/>
    <p:sldLayoutId id="2147483704" r:id="rId9"/>
    <p:sldLayoutId id="2147483705" r:id="rId10"/>
    <p:sldLayoutId id="2147483706" r:id="rId11"/>
    <p:sldLayoutId id="2147483707" r:id="rId12"/>
    <p:sldLayoutId id="2147483708" r:id="rId13"/>
    <p:sldLayoutId id="2147483709" r:id="rId14"/>
    <p:sldLayoutId id="2147483710" r:id="rId15"/>
    <p:sldLayoutId id="2147483711" r:id="rId16"/>
    <p:sldLayoutId id="2147483712" r:id="rId17"/>
    <p:sldLayoutId id="2147483713" r:id="rId18"/>
    <p:sldLayoutId id="2147483714" r:id="rId19"/>
    <p:sldLayoutId id="2147483715" r:id="rId20"/>
    <p:sldLayoutId id="2147483716" r:id="rId21"/>
    <p:sldLayoutId id="2147483717" r:id="rId22"/>
    <p:sldLayoutId id="2147483718" r:id="rId23"/>
  </p:sldLayoutIdLst>
  <p:transition/>
  <p:txStyles>
    <p:titleStyle>
      <a:lvl1pPr algn="l" defTabSz="914400" rtl="0" eaLnBrk="1" latinLnBrk="0" hangingPunct="1">
        <a:lnSpc>
          <a:spcPct val="100000"/>
        </a:lnSpc>
        <a:spcBef>
          <a:spcPct val="0"/>
        </a:spcBef>
        <a:buNone/>
        <a:defRPr sz="3200" b="1" kern="1200">
          <a:solidFill>
            <a:schemeClr val="tx1"/>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1800" kern="1200">
          <a:solidFill>
            <a:schemeClr val="tx1"/>
          </a:solidFill>
          <a:latin typeface="+mn-lt"/>
          <a:ea typeface="+mn-ea"/>
          <a:cs typeface="+mn-cs"/>
        </a:defRPr>
      </a:lvl1pPr>
      <a:lvl2pPr marL="538480" indent="-206375" algn="l" defTabSz="914400" rtl="0" eaLnBrk="1" latinLnBrk="0" hangingPunct="1">
        <a:lnSpc>
          <a:spcPct val="130000"/>
        </a:lnSpc>
        <a:spcBef>
          <a:spcPct val="0"/>
        </a:spcBef>
        <a:buFont typeface="Arial" panose="020B0604020202020204" pitchFamily="34" charset="0"/>
        <a:buChar char="•"/>
        <a:defRPr sz="18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ct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ct val="0"/>
        </a:spcBef>
        <a:buFont typeface="Arial" panose="020B0604020202020204" pitchFamily="34" charset="0"/>
        <a:buChar char="•"/>
        <a:defRPr sz="18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ct val="0"/>
        </a:spcBef>
        <a:buFont typeface="Arial" panose="020B0604020202020204" pitchFamily="34" charset="0"/>
        <a:buChar char="•"/>
        <a:defRPr sz="18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image" Target="../media/image6.png"/></Relationships>
</file>

<file path=ppt/slides/_rels/slide10.xml.rels><?xml version="1.0" encoding="UTF-8" standalone="yes"?>
<Relationships xmlns="http://schemas.openxmlformats.org/package/2006/relationships"><Relationship Id="rId9" Type="http://schemas.openxmlformats.org/officeDocument/2006/relationships/tags" Target="../tags/tag702.xml"/><Relationship Id="rId8" Type="http://schemas.openxmlformats.org/officeDocument/2006/relationships/tags" Target="../tags/tag701.xml"/><Relationship Id="rId7" Type="http://schemas.openxmlformats.org/officeDocument/2006/relationships/tags" Target="../tags/tag700.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 Id="rId3" Type="http://schemas.openxmlformats.org/officeDocument/2006/relationships/diagramLayout" Target="../diagrams/layout2.xml"/><Relationship Id="rId2" Type="http://schemas.openxmlformats.org/officeDocument/2006/relationships/diagramData" Target="../diagrams/data2.xml"/><Relationship Id="rId12" Type="http://schemas.openxmlformats.org/officeDocument/2006/relationships/slideLayout" Target="../slideLayouts/slideLayout8.xml"/><Relationship Id="rId11" Type="http://schemas.openxmlformats.org/officeDocument/2006/relationships/tags" Target="../tags/tag703.xml"/><Relationship Id="rId10" Type="http://schemas.openxmlformats.org/officeDocument/2006/relationships/image" Target="../media/image8.jpeg"/><Relationship Id="rId1" Type="http://schemas.openxmlformats.org/officeDocument/2006/relationships/tags" Target="../tags/tag699.xml"/></Relationships>
</file>

<file path=ppt/slides/_rels/slide11.xml.rels><?xml version="1.0" encoding="UTF-8" standalone="yes"?>
<Relationships xmlns="http://schemas.openxmlformats.org/package/2006/relationships"><Relationship Id="rId9" Type="http://schemas.openxmlformats.org/officeDocument/2006/relationships/tags" Target="../tags/tag707.xml"/><Relationship Id="rId8" Type="http://schemas.openxmlformats.org/officeDocument/2006/relationships/tags" Target="../tags/tag706.xml"/><Relationship Id="rId7" Type="http://schemas.openxmlformats.org/officeDocument/2006/relationships/tags" Target="../tags/tag705.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 Id="rId3" Type="http://schemas.openxmlformats.org/officeDocument/2006/relationships/diagramLayout" Target="../diagrams/layout3.xml"/><Relationship Id="rId2" Type="http://schemas.openxmlformats.org/officeDocument/2006/relationships/diagramData" Target="../diagrams/data3.xml"/><Relationship Id="rId12" Type="http://schemas.openxmlformats.org/officeDocument/2006/relationships/slideLayout" Target="../slideLayouts/slideLayout8.xml"/><Relationship Id="rId11" Type="http://schemas.openxmlformats.org/officeDocument/2006/relationships/tags" Target="../tags/tag708.xml"/><Relationship Id="rId10" Type="http://schemas.openxmlformats.org/officeDocument/2006/relationships/image" Target="../media/image8.jpeg"/><Relationship Id="rId1" Type="http://schemas.openxmlformats.org/officeDocument/2006/relationships/tags" Target="../tags/tag704.xml"/></Relationships>
</file>

<file path=ppt/slides/_rels/slide12.xml.rels><?xml version="1.0" encoding="UTF-8" standalone="yes"?>
<Relationships xmlns="http://schemas.openxmlformats.org/package/2006/relationships"><Relationship Id="rId9" Type="http://schemas.openxmlformats.org/officeDocument/2006/relationships/image" Target="../media/image8.jpeg"/><Relationship Id="rId8" Type="http://schemas.openxmlformats.org/officeDocument/2006/relationships/tags" Target="../tags/tag711.xml"/><Relationship Id="rId7" Type="http://schemas.openxmlformats.org/officeDocument/2006/relationships/tags" Target="../tags/tag710.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 Id="rId3" Type="http://schemas.openxmlformats.org/officeDocument/2006/relationships/diagramLayout" Target="../diagrams/layout4.xml"/><Relationship Id="rId2" Type="http://schemas.openxmlformats.org/officeDocument/2006/relationships/diagramData" Target="../diagrams/data4.xml"/><Relationship Id="rId11" Type="http://schemas.openxmlformats.org/officeDocument/2006/relationships/slideLayout" Target="../slideLayouts/slideLayout8.xml"/><Relationship Id="rId10" Type="http://schemas.openxmlformats.org/officeDocument/2006/relationships/tags" Target="../tags/tag712.xml"/><Relationship Id="rId1" Type="http://schemas.openxmlformats.org/officeDocument/2006/relationships/tags" Target="../tags/tag709.xml"/></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tags" Target="../tags/tag714.xml"/><Relationship Id="rId2" Type="http://schemas.openxmlformats.org/officeDocument/2006/relationships/image" Target="../media/image8.jpeg"/><Relationship Id="rId1" Type="http://schemas.openxmlformats.org/officeDocument/2006/relationships/tags" Target="../tags/tag713.xml"/></Relationships>
</file>

<file path=ppt/slides/_rels/slide14.xml.rels><?xml version="1.0" encoding="UTF-8" standalone="yes"?>
<Relationships xmlns="http://schemas.openxmlformats.org/package/2006/relationships"><Relationship Id="rId9" Type="http://schemas.openxmlformats.org/officeDocument/2006/relationships/image" Target="../media/image8.jpeg"/><Relationship Id="rId8" Type="http://schemas.openxmlformats.org/officeDocument/2006/relationships/tags" Target="../tags/tag717.xml"/><Relationship Id="rId7" Type="http://schemas.openxmlformats.org/officeDocument/2006/relationships/tags" Target="../tags/tag716.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 Id="rId3" Type="http://schemas.openxmlformats.org/officeDocument/2006/relationships/diagramLayout" Target="../diagrams/layout5.xml"/><Relationship Id="rId2" Type="http://schemas.openxmlformats.org/officeDocument/2006/relationships/diagramData" Target="../diagrams/data5.xml"/><Relationship Id="rId11" Type="http://schemas.openxmlformats.org/officeDocument/2006/relationships/slideLayout" Target="../slideLayouts/slideLayout8.xml"/><Relationship Id="rId10" Type="http://schemas.openxmlformats.org/officeDocument/2006/relationships/tags" Target="../tags/tag718.xml"/><Relationship Id="rId1" Type="http://schemas.openxmlformats.org/officeDocument/2006/relationships/tags" Target="../tags/tag715.xml"/></Relationships>
</file>

<file path=ppt/slides/_rels/slide15.xml.rels><?xml version="1.0" encoding="UTF-8" standalone="yes"?>
<Relationships xmlns="http://schemas.openxmlformats.org/package/2006/relationships"><Relationship Id="rId9" Type="http://schemas.openxmlformats.org/officeDocument/2006/relationships/image" Target="../media/image8.jpeg"/><Relationship Id="rId8" Type="http://schemas.openxmlformats.org/officeDocument/2006/relationships/tags" Target="../tags/tag721.xml"/><Relationship Id="rId7" Type="http://schemas.openxmlformats.org/officeDocument/2006/relationships/tags" Target="../tags/tag720.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 Id="rId3" Type="http://schemas.openxmlformats.org/officeDocument/2006/relationships/diagramLayout" Target="../diagrams/layout6.xml"/><Relationship Id="rId2" Type="http://schemas.openxmlformats.org/officeDocument/2006/relationships/diagramData" Target="../diagrams/data6.xml"/><Relationship Id="rId11" Type="http://schemas.openxmlformats.org/officeDocument/2006/relationships/slideLayout" Target="../slideLayouts/slideLayout8.xml"/><Relationship Id="rId10" Type="http://schemas.openxmlformats.org/officeDocument/2006/relationships/tags" Target="../tags/tag722.xml"/><Relationship Id="rId1" Type="http://schemas.openxmlformats.org/officeDocument/2006/relationships/tags" Target="../tags/tag719.xml"/></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tags" Target="../tags/tag724.xml"/><Relationship Id="rId2" Type="http://schemas.openxmlformats.org/officeDocument/2006/relationships/image" Target="../media/image8.jpeg"/><Relationship Id="rId1" Type="http://schemas.openxmlformats.org/officeDocument/2006/relationships/tags" Target="../tags/tag723.xml"/></Relationships>
</file>

<file path=ppt/slides/_rels/slide17.xml.rels><?xml version="1.0" encoding="UTF-8" standalone="yes"?>
<Relationships xmlns="http://schemas.openxmlformats.org/package/2006/relationships"><Relationship Id="rId7" Type="http://schemas.openxmlformats.org/officeDocument/2006/relationships/slideLayout" Target="../slideLayouts/slideLayout22.xml"/><Relationship Id="rId6" Type="http://schemas.openxmlformats.org/officeDocument/2006/relationships/image" Target="../media/image8.jpeg"/><Relationship Id="rId5" Type="http://schemas.openxmlformats.org/officeDocument/2006/relationships/tags" Target="../tags/tag728.xml"/><Relationship Id="rId4" Type="http://schemas.openxmlformats.org/officeDocument/2006/relationships/image" Target="../media/image16.png"/><Relationship Id="rId3" Type="http://schemas.openxmlformats.org/officeDocument/2006/relationships/tags" Target="../tags/tag727.xml"/><Relationship Id="rId2" Type="http://schemas.openxmlformats.org/officeDocument/2006/relationships/tags" Target="../tags/tag726.xml"/><Relationship Id="rId1" Type="http://schemas.openxmlformats.org/officeDocument/2006/relationships/tags" Target="../tags/tag725.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2.xml"/><Relationship Id="rId2" Type="http://schemas.openxmlformats.org/officeDocument/2006/relationships/image" Target="../media/image8.jpeg"/><Relationship Id="rId1" Type="http://schemas.openxmlformats.org/officeDocument/2006/relationships/image" Target="../media/image17.png"/></Relationships>
</file>

<file path=ppt/slides/_rels/slide1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8.jpeg"/><Relationship Id="rId3" Type="http://schemas.openxmlformats.org/officeDocument/2006/relationships/tags" Target="../tags/tag731.xml"/><Relationship Id="rId2" Type="http://schemas.openxmlformats.org/officeDocument/2006/relationships/tags" Target="../tags/tag730.xml"/><Relationship Id="rId1" Type="http://schemas.openxmlformats.org/officeDocument/2006/relationships/tags" Target="../tags/tag729.xm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19.xml"/><Relationship Id="rId3" Type="http://schemas.openxmlformats.org/officeDocument/2006/relationships/tags" Target="../tags/tag676.xml"/><Relationship Id="rId2" Type="http://schemas.openxmlformats.org/officeDocument/2006/relationships/image" Target="../media/image8.jpeg"/><Relationship Id="rId1" Type="http://schemas.openxmlformats.org/officeDocument/2006/relationships/image" Target="../media/image9.png"/></Relationships>
</file>

<file path=ppt/slides/_rels/slide20.xml.rels><?xml version="1.0" encoding="UTF-8" standalone="yes"?>
<Relationships xmlns="http://schemas.openxmlformats.org/package/2006/relationships"><Relationship Id="rId5" Type="http://schemas.openxmlformats.org/officeDocument/2006/relationships/slideLayout" Target="../slideLayouts/slideLayout22.xml"/><Relationship Id="rId4" Type="http://schemas.openxmlformats.org/officeDocument/2006/relationships/image" Target="../media/image8.jpeg"/><Relationship Id="rId3" Type="http://schemas.openxmlformats.org/officeDocument/2006/relationships/tags" Target="../tags/tag734.xml"/><Relationship Id="rId2" Type="http://schemas.openxmlformats.org/officeDocument/2006/relationships/tags" Target="../tags/tag733.xml"/><Relationship Id="rId1" Type="http://schemas.openxmlformats.org/officeDocument/2006/relationships/tags" Target="../tags/tag732.xml"/></Relationships>
</file>

<file path=ppt/slides/_rels/slide21.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tags" Target="../tags/tag737.xml"/><Relationship Id="rId4" Type="http://schemas.openxmlformats.org/officeDocument/2006/relationships/image" Target="../media/image8.jpeg"/><Relationship Id="rId3" Type="http://schemas.openxmlformats.org/officeDocument/2006/relationships/tags" Target="../tags/tag736.xml"/><Relationship Id="rId2" Type="http://schemas.openxmlformats.org/officeDocument/2006/relationships/tags" Target="../tags/tag735.xml"/><Relationship Id="rId1" Type="http://schemas.openxmlformats.org/officeDocument/2006/relationships/image" Target="../media/image13.jpeg"/></Relationships>
</file>

<file path=ppt/slides/_rels/slide22.xml.rels><?xml version="1.0" encoding="UTF-8" standalone="yes"?>
<Relationships xmlns="http://schemas.openxmlformats.org/package/2006/relationships"><Relationship Id="rId5" Type="http://schemas.openxmlformats.org/officeDocument/2006/relationships/slideLayout" Target="../slideLayouts/slideLayout8.xml"/><Relationship Id="rId4" Type="http://schemas.openxmlformats.org/officeDocument/2006/relationships/tags" Target="../tags/tag740.xml"/><Relationship Id="rId3" Type="http://schemas.openxmlformats.org/officeDocument/2006/relationships/image" Target="../media/image8.jpeg"/><Relationship Id="rId2" Type="http://schemas.openxmlformats.org/officeDocument/2006/relationships/tags" Target="../tags/tag739.xml"/><Relationship Id="rId1" Type="http://schemas.openxmlformats.org/officeDocument/2006/relationships/tags" Target="../tags/tag738.xml"/></Relationships>
</file>

<file path=ppt/slides/_rels/slide23.xml.rels><?xml version="1.0" encoding="UTF-8" standalone="yes"?>
<Relationships xmlns="http://schemas.openxmlformats.org/package/2006/relationships"><Relationship Id="rId5" Type="http://schemas.openxmlformats.org/officeDocument/2006/relationships/slideLayout" Target="../slideLayouts/slideLayout8.xml"/><Relationship Id="rId4" Type="http://schemas.openxmlformats.org/officeDocument/2006/relationships/tags" Target="../tags/tag743.xml"/><Relationship Id="rId3" Type="http://schemas.openxmlformats.org/officeDocument/2006/relationships/image" Target="../media/image8.jpeg"/><Relationship Id="rId2" Type="http://schemas.openxmlformats.org/officeDocument/2006/relationships/tags" Target="../tags/tag742.xml"/><Relationship Id="rId1" Type="http://schemas.openxmlformats.org/officeDocument/2006/relationships/tags" Target="../tags/tag741.xml"/></Relationships>
</file>

<file path=ppt/slides/_rels/slide24.xml.rels><?xml version="1.0" encoding="UTF-8" standalone="yes"?>
<Relationships xmlns="http://schemas.openxmlformats.org/package/2006/relationships"><Relationship Id="rId6" Type="http://schemas.openxmlformats.org/officeDocument/2006/relationships/slideLayout" Target="../slideLayouts/slideLayout8.xml"/><Relationship Id="rId5" Type="http://schemas.openxmlformats.org/officeDocument/2006/relationships/tags" Target="../tags/tag747.xml"/><Relationship Id="rId4" Type="http://schemas.openxmlformats.org/officeDocument/2006/relationships/image" Target="../media/image8.jpeg"/><Relationship Id="rId3" Type="http://schemas.openxmlformats.org/officeDocument/2006/relationships/tags" Target="../tags/tag746.xml"/><Relationship Id="rId2" Type="http://schemas.openxmlformats.org/officeDocument/2006/relationships/tags" Target="../tags/tag745.xml"/><Relationship Id="rId1" Type="http://schemas.openxmlformats.org/officeDocument/2006/relationships/tags" Target="../tags/tag744.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3.xml"/><Relationship Id="rId1" Type="http://schemas.openxmlformats.org/officeDocument/2006/relationships/image" Target="../media/image8.jpe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68.xml"/><Relationship Id="rId1" Type="http://schemas.openxmlformats.org/officeDocument/2006/relationships/image" Target="../media/image8.jpeg"/></Relationships>
</file>

<file path=ppt/slides/_rels/slide27.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tags" Target="../tags/tag750.xml"/><Relationship Id="rId4" Type="http://schemas.openxmlformats.org/officeDocument/2006/relationships/image" Target="../media/image8.jpeg"/><Relationship Id="rId3" Type="http://schemas.openxmlformats.org/officeDocument/2006/relationships/tags" Target="../tags/tag749.xml"/><Relationship Id="rId2" Type="http://schemas.openxmlformats.org/officeDocument/2006/relationships/tags" Target="../tags/tag748.xml"/><Relationship Id="rId1" Type="http://schemas.openxmlformats.org/officeDocument/2006/relationships/image" Target="../media/image13.jpe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8.jpe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41.xml"/><Relationship Id="rId1" Type="http://schemas.openxmlformats.org/officeDocument/2006/relationships/image" Target="../media/image8.jpeg"/></Relationships>
</file>

<file path=ppt/slides/_rels/slide3.xml.rels><?xml version="1.0" encoding="UTF-8" standalone="yes"?>
<Relationships xmlns="http://schemas.openxmlformats.org/package/2006/relationships"><Relationship Id="rId9" Type="http://schemas.openxmlformats.org/officeDocument/2006/relationships/tags" Target="../tags/tag681.xml"/><Relationship Id="rId8" Type="http://schemas.openxmlformats.org/officeDocument/2006/relationships/tags" Target="../tags/tag680.xml"/><Relationship Id="rId7" Type="http://schemas.openxmlformats.org/officeDocument/2006/relationships/tags" Target="../tags/tag679.xml"/><Relationship Id="rId6" Type="http://schemas.openxmlformats.org/officeDocument/2006/relationships/image" Target="../media/image12.png"/><Relationship Id="rId5" Type="http://schemas.openxmlformats.org/officeDocument/2006/relationships/tags" Target="../tags/tag678.xml"/><Relationship Id="rId4" Type="http://schemas.openxmlformats.org/officeDocument/2006/relationships/customXml" Target="../ink/ink1.xml"/><Relationship Id="rId3" Type="http://schemas.openxmlformats.org/officeDocument/2006/relationships/image" Target="../media/image11.png"/><Relationship Id="rId2" Type="http://schemas.openxmlformats.org/officeDocument/2006/relationships/tags" Target="../tags/tag677.xml"/><Relationship Id="rId12" Type="http://schemas.openxmlformats.org/officeDocument/2006/relationships/slideLayout" Target="../slideLayouts/slideLayout20.xml"/><Relationship Id="rId11" Type="http://schemas.openxmlformats.org/officeDocument/2006/relationships/image" Target="../media/image8.jpeg"/><Relationship Id="rId10" Type="http://schemas.openxmlformats.org/officeDocument/2006/relationships/tags" Target="../tags/tag682.xml"/><Relationship Id="rId1" Type="http://schemas.openxmlformats.org/officeDocument/2006/relationships/image" Target="../media/image10.jpeg"/></Relationships>
</file>

<file path=ppt/slides/_rels/slide30.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8.jpeg"/><Relationship Id="rId7" Type="http://schemas.openxmlformats.org/officeDocument/2006/relationships/image" Target="../media/image18.png"/><Relationship Id="rId6" Type="http://schemas.openxmlformats.org/officeDocument/2006/relationships/tags" Target="../tags/tag756.xml"/><Relationship Id="rId5" Type="http://schemas.openxmlformats.org/officeDocument/2006/relationships/tags" Target="../tags/tag755.xml"/><Relationship Id="rId4" Type="http://schemas.openxmlformats.org/officeDocument/2006/relationships/tags" Target="../tags/tag754.xml"/><Relationship Id="rId3" Type="http://schemas.openxmlformats.org/officeDocument/2006/relationships/tags" Target="../tags/tag753.xml"/><Relationship Id="rId2" Type="http://schemas.openxmlformats.org/officeDocument/2006/relationships/tags" Target="../tags/tag752.xml"/><Relationship Id="rId1" Type="http://schemas.openxmlformats.org/officeDocument/2006/relationships/tags" Target="../tags/tag751.xml"/></Relationships>
</file>

<file path=ppt/slides/_rels/slide31.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tags" Target="../tags/tag759.xml"/><Relationship Id="rId4" Type="http://schemas.openxmlformats.org/officeDocument/2006/relationships/image" Target="../media/image8.jpeg"/><Relationship Id="rId3" Type="http://schemas.openxmlformats.org/officeDocument/2006/relationships/tags" Target="../tags/tag758.xml"/><Relationship Id="rId2" Type="http://schemas.openxmlformats.org/officeDocument/2006/relationships/tags" Target="../tags/tag757.xml"/><Relationship Id="rId1" Type="http://schemas.openxmlformats.org/officeDocument/2006/relationships/image" Target="../media/image13.jpe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jpeg"/><Relationship Id="rId1" Type="http://schemas.openxmlformats.org/officeDocument/2006/relationships/tags" Target="../tags/tag760.xml"/></Relationships>
</file>

<file path=ppt/slides/_rels/slide33.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2.xml"/><Relationship Id="rId2" Type="http://schemas.openxmlformats.org/officeDocument/2006/relationships/image" Target="../media/image8.jpeg"/><Relationship Id="rId1" Type="http://schemas.openxmlformats.org/officeDocument/2006/relationships/tags" Target="../tags/tag761.xml"/></Relationships>
</file>

<file path=ppt/slides/_rels/slide34.xml.rels><?xml version="1.0" encoding="UTF-8" standalone="yes"?>
<Relationships xmlns="http://schemas.openxmlformats.org/package/2006/relationships"><Relationship Id="rId7" Type="http://schemas.openxmlformats.org/officeDocument/2006/relationships/slideLayout" Target="../slideLayouts/slideLayout8.xml"/><Relationship Id="rId6" Type="http://schemas.openxmlformats.org/officeDocument/2006/relationships/tags" Target="../tags/tag768.xml"/><Relationship Id="rId5" Type="http://schemas.openxmlformats.org/officeDocument/2006/relationships/image" Target="../media/image8.jpeg"/><Relationship Id="rId4" Type="http://schemas.openxmlformats.org/officeDocument/2006/relationships/image" Target="../media/image19.png"/><Relationship Id="rId3" Type="http://schemas.openxmlformats.org/officeDocument/2006/relationships/tags" Target="../tags/tag767.xml"/><Relationship Id="rId2" Type="http://schemas.openxmlformats.org/officeDocument/2006/relationships/tags" Target="../tags/tag766.xml"/><Relationship Id="rId1" Type="http://schemas.openxmlformats.org/officeDocument/2006/relationships/tags" Target="../tags/tag765.xml"/></Relationships>
</file>

<file path=ppt/slides/_rels/slide35.xml.rels><?xml version="1.0" encoding="UTF-8" standalone="yes"?>
<Relationships xmlns="http://schemas.openxmlformats.org/package/2006/relationships"><Relationship Id="rId7" Type="http://schemas.openxmlformats.org/officeDocument/2006/relationships/slideLayout" Target="../slideLayouts/slideLayout8.xml"/><Relationship Id="rId6" Type="http://schemas.openxmlformats.org/officeDocument/2006/relationships/tags" Target="../tags/tag772.xml"/><Relationship Id="rId5" Type="http://schemas.openxmlformats.org/officeDocument/2006/relationships/image" Target="../media/image8.jpeg"/><Relationship Id="rId4" Type="http://schemas.openxmlformats.org/officeDocument/2006/relationships/image" Target="../media/image20.png"/><Relationship Id="rId3" Type="http://schemas.openxmlformats.org/officeDocument/2006/relationships/tags" Target="../tags/tag771.xml"/><Relationship Id="rId2" Type="http://schemas.openxmlformats.org/officeDocument/2006/relationships/tags" Target="../tags/tag770.xml"/><Relationship Id="rId1" Type="http://schemas.openxmlformats.org/officeDocument/2006/relationships/tags" Target="../tags/tag769.xml"/></Relationships>
</file>

<file path=ppt/slides/_rels/slide36.xml.rels><?xml version="1.0" encoding="UTF-8" standalone="yes"?>
<Relationships xmlns="http://schemas.openxmlformats.org/package/2006/relationships"><Relationship Id="rId7" Type="http://schemas.openxmlformats.org/officeDocument/2006/relationships/slideLayout" Target="../slideLayouts/slideLayout8.xml"/><Relationship Id="rId6" Type="http://schemas.openxmlformats.org/officeDocument/2006/relationships/tags" Target="../tags/tag776.xml"/><Relationship Id="rId5" Type="http://schemas.openxmlformats.org/officeDocument/2006/relationships/image" Target="../media/image8.jpeg"/><Relationship Id="rId4" Type="http://schemas.openxmlformats.org/officeDocument/2006/relationships/image" Target="../media/image21.png"/><Relationship Id="rId3" Type="http://schemas.openxmlformats.org/officeDocument/2006/relationships/tags" Target="../tags/tag775.xml"/><Relationship Id="rId2" Type="http://schemas.openxmlformats.org/officeDocument/2006/relationships/tags" Target="../tags/tag774.xml"/><Relationship Id="rId1" Type="http://schemas.openxmlformats.org/officeDocument/2006/relationships/tags" Target="../tags/tag773.xml"/></Relationships>
</file>

<file path=ppt/slides/_rels/slide37.xml.rels><?xml version="1.0" encoding="UTF-8" standalone="yes"?>
<Relationships xmlns="http://schemas.openxmlformats.org/package/2006/relationships"><Relationship Id="rId5" Type="http://schemas.openxmlformats.org/officeDocument/2006/relationships/slideLayout" Target="../slideLayouts/slideLayout8.xml"/><Relationship Id="rId4" Type="http://schemas.openxmlformats.org/officeDocument/2006/relationships/tags" Target="../tags/tag779.xml"/><Relationship Id="rId3" Type="http://schemas.openxmlformats.org/officeDocument/2006/relationships/image" Target="../media/image8.jpeg"/><Relationship Id="rId2" Type="http://schemas.openxmlformats.org/officeDocument/2006/relationships/tags" Target="../tags/tag778.xml"/><Relationship Id="rId1" Type="http://schemas.openxmlformats.org/officeDocument/2006/relationships/tags" Target="../tags/tag777.xml"/></Relationships>
</file>

<file path=ppt/slides/_rels/slide38.xml.rels><?xml version="1.0" encoding="UTF-8" standalone="yes"?>
<Relationships xmlns="http://schemas.openxmlformats.org/package/2006/relationships"><Relationship Id="rId8" Type="http://schemas.openxmlformats.org/officeDocument/2006/relationships/slideLayout" Target="../slideLayouts/slideLayout21.xml"/><Relationship Id="rId7" Type="http://schemas.openxmlformats.org/officeDocument/2006/relationships/image" Target="../media/image8.jpeg"/><Relationship Id="rId6" Type="http://schemas.openxmlformats.org/officeDocument/2006/relationships/image" Target="../media/image23.png"/><Relationship Id="rId5" Type="http://schemas.openxmlformats.org/officeDocument/2006/relationships/tags" Target="../tags/tag783.xml"/><Relationship Id="rId4" Type="http://schemas.openxmlformats.org/officeDocument/2006/relationships/tags" Target="../tags/tag782.xml"/><Relationship Id="rId3" Type="http://schemas.openxmlformats.org/officeDocument/2006/relationships/tags" Target="../tags/tag781.xml"/><Relationship Id="rId2" Type="http://schemas.openxmlformats.org/officeDocument/2006/relationships/image" Target="../media/image22.png"/><Relationship Id="rId1" Type="http://schemas.openxmlformats.org/officeDocument/2006/relationships/tags" Target="../tags/tag780.xml"/></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784.xml"/><Relationship Id="rId1" Type="http://schemas.openxmlformats.org/officeDocument/2006/relationships/image" Target="../media/image13.jpeg"/></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8.jpeg"/><Relationship Id="rId3" Type="http://schemas.openxmlformats.org/officeDocument/2006/relationships/tags" Target="../tags/tag684.xml"/><Relationship Id="rId2" Type="http://schemas.openxmlformats.org/officeDocument/2006/relationships/tags" Target="../tags/tag683.xml"/><Relationship Id="rId1" Type="http://schemas.openxmlformats.org/officeDocument/2006/relationships/image" Target="../media/image13.jpeg"/></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8.xml"/><Relationship Id="rId4" Type="http://schemas.openxmlformats.org/officeDocument/2006/relationships/tags" Target="../tags/tag686.xml"/><Relationship Id="rId3" Type="http://schemas.openxmlformats.org/officeDocument/2006/relationships/image" Target="../media/image8.jpeg"/><Relationship Id="rId2" Type="http://schemas.openxmlformats.org/officeDocument/2006/relationships/tags" Target="../tags/tag685.xml"/><Relationship Id="rId1" Type="http://schemas.openxmlformats.org/officeDocument/2006/relationships/image" Target="../media/image13.jpeg"/></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8.xml"/><Relationship Id="rId4" Type="http://schemas.openxmlformats.org/officeDocument/2006/relationships/tags" Target="../tags/tag688.xml"/><Relationship Id="rId3" Type="http://schemas.openxmlformats.org/officeDocument/2006/relationships/image" Target="../media/image8.jpeg"/><Relationship Id="rId2" Type="http://schemas.openxmlformats.org/officeDocument/2006/relationships/tags" Target="../tags/tag687.xml"/><Relationship Id="rId1" Type="http://schemas.openxmlformats.org/officeDocument/2006/relationships/image" Target="../media/image13.jpeg"/></Relationships>
</file>

<file path=ppt/slides/_rels/slide7.xml.rels><?xml version="1.0" encoding="UTF-8" standalone="yes"?>
<Relationships xmlns="http://schemas.openxmlformats.org/package/2006/relationships"><Relationship Id="rId8" Type="http://schemas.openxmlformats.org/officeDocument/2006/relationships/slideLayout" Target="../slideLayouts/slideLayout8.xml"/><Relationship Id="rId7" Type="http://schemas.openxmlformats.org/officeDocument/2006/relationships/tags" Target="../tags/tag690.xml"/><Relationship Id="rId6" Type="http://schemas.openxmlformats.org/officeDocument/2006/relationships/image" Target="../media/image8.jpeg"/><Relationship Id="rId5" Type="http://schemas.openxmlformats.org/officeDocument/2006/relationships/image" Target="../media/image14.png"/><Relationship Id="rId4" Type="http://schemas.openxmlformats.org/officeDocument/2006/relationships/tags" Target="../tags/tag689.xml"/><Relationship Id="rId3" Type="http://schemas.microsoft.com/office/2007/relationships/media" Target="../media/media1.mp4"/><Relationship Id="rId2" Type="http://schemas.openxmlformats.org/officeDocument/2006/relationships/video" Target="../media/media1.mp4"/><Relationship Id="rId1" Type="http://schemas.openxmlformats.org/officeDocument/2006/relationships/image" Target="../media/image13.jpeg"/></Relationships>
</file>

<file path=ppt/slides/_rels/slide8.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tags" Target="../tags/tag693.xml"/><Relationship Id="rId4" Type="http://schemas.openxmlformats.org/officeDocument/2006/relationships/image" Target="../media/image8.jpeg"/><Relationship Id="rId3" Type="http://schemas.openxmlformats.org/officeDocument/2006/relationships/tags" Target="../tags/tag692.xml"/><Relationship Id="rId2" Type="http://schemas.openxmlformats.org/officeDocument/2006/relationships/tags" Target="../tags/tag691.xml"/><Relationship Id="rId1" Type="http://schemas.openxmlformats.org/officeDocument/2006/relationships/image" Target="../media/image13.jpeg"/></Relationships>
</file>

<file path=ppt/slides/_rels/slide9.xml.rels><?xml version="1.0" encoding="UTF-8" standalone="yes"?>
<Relationships xmlns="http://schemas.openxmlformats.org/package/2006/relationships"><Relationship Id="rId9" Type="http://schemas.openxmlformats.org/officeDocument/2006/relationships/tags" Target="../tags/tag696.xml"/><Relationship Id="rId8" Type="http://schemas.openxmlformats.org/officeDocument/2006/relationships/tags" Target="../tags/tag695.xml"/><Relationship Id="rId7" Type="http://schemas.microsoft.com/office/2007/relationships/diagramDrawing" Target="../diagrams/drawing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 Id="rId3" Type="http://schemas.openxmlformats.org/officeDocument/2006/relationships/diagramData" Target="../diagrams/data1.xml"/><Relationship Id="rId2" Type="http://schemas.openxmlformats.org/officeDocument/2006/relationships/tags" Target="../tags/tag694.xml"/><Relationship Id="rId13" Type="http://schemas.openxmlformats.org/officeDocument/2006/relationships/slideLayout" Target="../slideLayouts/slideLayout8.xml"/><Relationship Id="rId12" Type="http://schemas.openxmlformats.org/officeDocument/2006/relationships/tags" Target="../tags/tag698.xml"/><Relationship Id="rId11" Type="http://schemas.openxmlformats.org/officeDocument/2006/relationships/image" Target="../media/image8.jpeg"/><Relationship Id="rId10" Type="http://schemas.openxmlformats.org/officeDocument/2006/relationships/tags" Target="../tags/tag697.xml"/><Relationship Id="rId1" Type="http://schemas.openxmlformats.org/officeDocument/2006/relationships/image" Target="../media/image1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矩形 1"/>
          <p:cNvSpPr/>
          <p:nvPr/>
        </p:nvSpPr>
        <p:spPr>
          <a:xfrm>
            <a:off x="762000" y="1246188"/>
            <a:ext cx="6538913" cy="5016500"/>
          </a:xfrm>
          <a:prstGeom prst="rect">
            <a:avLst/>
          </a:prstGeom>
          <a:noFill/>
          <a:ln w="9525">
            <a:noFill/>
          </a:ln>
        </p:spPr>
        <p:txBody>
          <a:bodyPr wrap="square" anchor="t">
            <a:spAutoFit/>
          </a:bodyPr>
          <a:p>
            <a:r>
              <a:rPr lang="zh-CN" altLang="en-US" sz="4000" b="1">
                <a:solidFill>
                  <a:srgbClr val="FF0000"/>
                </a:solidFill>
                <a:latin typeface="HelveticaNeue" pitchFamily="2" charset="0"/>
                <a:ea typeface="宋体" panose="02010600030101010101" pitchFamily="2" charset="-122"/>
              </a:rPr>
              <a:t>感恩遇见，相互成就，本课件资料仅供您个人参考、教学使用，严禁自行在网络传播，违者依知识产权法追究法律责任。</a:t>
            </a:r>
            <a:endParaRPr lang="en-US" altLang="zh-CN" sz="4000" b="1">
              <a:solidFill>
                <a:srgbClr val="FF0000"/>
              </a:solidFill>
              <a:latin typeface="HelveticaNeue" pitchFamily="2" charset="0"/>
              <a:ea typeface="宋体" panose="02010600030101010101" pitchFamily="2" charset="-122"/>
            </a:endParaRPr>
          </a:p>
          <a:p>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更多教学资源请关注</a:t>
            </a:r>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公众号：溯恩英语</a:t>
            </a:r>
            <a:endParaRPr lang="zh-CN" altLang="en-US" sz="4000" b="1">
              <a:solidFill>
                <a:srgbClr val="FF0000"/>
              </a:solidFill>
              <a:latin typeface="HelveticaNeue" pitchFamily="2" charset="0"/>
              <a:ea typeface="宋体" panose="02010600030101010101" pitchFamily="2" charset="-122"/>
            </a:endParaRPr>
          </a:p>
        </p:txBody>
      </p:sp>
      <p:sp>
        <p:nvSpPr>
          <p:cNvPr id="5122" name="矩形 3"/>
          <p:cNvSpPr/>
          <p:nvPr/>
        </p:nvSpPr>
        <p:spPr>
          <a:xfrm>
            <a:off x="7835900" y="2009775"/>
            <a:ext cx="3603625" cy="708025"/>
          </a:xfrm>
          <a:prstGeom prst="rect">
            <a:avLst/>
          </a:prstGeom>
          <a:noFill/>
          <a:ln w="9525">
            <a:noFill/>
          </a:ln>
        </p:spPr>
        <p:txBody>
          <a:bodyPr wrap="square" anchor="t">
            <a:spAutoFit/>
          </a:bodyPr>
          <a:p>
            <a:r>
              <a:rPr lang="zh-CN" altLang="en-US" sz="4000" b="1">
                <a:latin typeface="华文新魏" pitchFamily="2" charset="-122"/>
                <a:ea typeface="宋体" panose="02010600030101010101" pitchFamily="2" charset="-122"/>
              </a:rPr>
              <a:t>知识产权声明</a:t>
            </a:r>
            <a:endParaRPr lang="zh-CN" altLang="en-US" sz="4000" b="1">
              <a:latin typeface="华文新魏" pitchFamily="2" charset="-122"/>
              <a:ea typeface="宋体" panose="02010600030101010101" pitchFamily="2" charset="-122"/>
            </a:endParaRPr>
          </a:p>
        </p:txBody>
      </p:sp>
      <p:pic>
        <p:nvPicPr>
          <p:cNvPr id="5123" name="图片 11" descr="水印"/>
          <p:cNvPicPr>
            <a:picLocks noChangeAspect="1"/>
          </p:cNvPicPr>
          <p:nvPr/>
        </p:nvPicPr>
        <p:blipFill>
          <a:blip r:embed="rId1"/>
          <a:stretch>
            <a:fillRect/>
          </a:stretch>
        </p:blipFill>
        <p:spPr>
          <a:xfrm>
            <a:off x="7186613" y="63500"/>
            <a:ext cx="4902200" cy="1587500"/>
          </a:xfrm>
          <a:prstGeom prst="rect">
            <a:avLst/>
          </a:prstGeom>
          <a:noFill/>
          <a:ln w="9525">
            <a:noFill/>
          </a:ln>
        </p:spPr>
      </p:pic>
      <p:pic>
        <p:nvPicPr>
          <p:cNvPr id="5125" name="图片 1" descr="qrcode_for_gh_3a435f224ccf_1280"/>
          <p:cNvPicPr>
            <a:picLocks noChangeAspect="1"/>
          </p:cNvPicPr>
          <p:nvPr/>
        </p:nvPicPr>
        <p:blipFill>
          <a:blip r:embed="rId2"/>
          <a:stretch>
            <a:fillRect/>
          </a:stretch>
        </p:blipFill>
        <p:spPr>
          <a:xfrm>
            <a:off x="7927975" y="2717800"/>
            <a:ext cx="3109913" cy="3108325"/>
          </a:xfrm>
          <a:prstGeom prst="rect">
            <a:avLst/>
          </a:prstGeom>
          <a:noFill/>
          <a:ln w="9525">
            <a:noFill/>
          </a:ln>
        </p:spPr>
      </p:pic>
      <p:pic>
        <p:nvPicPr>
          <p:cNvPr id="2" name="图片 6" descr="logo横版 png"/>
          <p:cNvPicPr>
            <a:picLocks noChangeAspect="1"/>
          </p:cNvPicPr>
          <p:nvPr userDrawn="1"/>
        </p:nvPicPr>
        <p:blipFill>
          <a:blip r:embed="rId3"/>
          <a:stretch>
            <a:fillRect/>
          </a:stretch>
        </p:blipFill>
        <p:spPr>
          <a:xfrm>
            <a:off x="11477625" y="82550"/>
            <a:ext cx="608013" cy="642938"/>
          </a:xfrm>
          <a:prstGeom prst="rect">
            <a:avLst/>
          </a:prstGeom>
          <a:noFill/>
          <a:ln w="9525">
            <a:noFill/>
          </a:ln>
        </p:spPr>
      </p:pic>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en-US" altLang="en-US"/>
              <a:t>Task 1 Skim the text and find out 5W1H</a:t>
            </a:r>
            <a:endParaRPr lang="en-US" altLang="en-US"/>
          </a:p>
        </p:txBody>
      </p:sp>
      <p:graphicFrame>
        <p:nvGraphicFramePr>
          <p:cNvPr id="8" name="图示 1"/>
          <p:cNvGraphicFramePr/>
          <p:nvPr/>
        </p:nvGraphicFramePr>
        <p:xfrm>
          <a:off x="6714490" y="1576705"/>
          <a:ext cx="4966970" cy="481076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28" name="边界"/>
          <p:cNvSpPr/>
          <p:nvPr>
            <p:custDataLst>
              <p:tags r:id="rId7"/>
            </p:custDataLst>
          </p:nvPr>
        </p:nvSpPr>
        <p:spPr>
          <a:xfrm>
            <a:off x="616934" y="1684021"/>
            <a:ext cx="5186879" cy="4573904"/>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sp>
        <p:nvSpPr>
          <p:cNvPr id="105" name="任意多边形: 形状 21"/>
          <p:cNvSpPr/>
          <p:nvPr>
            <p:custDataLst>
              <p:tags r:id="rId8"/>
            </p:custDataLst>
          </p:nvPr>
        </p:nvSpPr>
        <p:spPr>
          <a:xfrm>
            <a:off x="314325" y="4035425"/>
            <a:ext cx="5979160" cy="2104390"/>
          </a:xfrm>
          <a:prstGeom prst="roundRect">
            <a:avLst>
              <a:gd name="adj" fmla="val 9633"/>
            </a:avLst>
          </a:prstGeom>
          <a:solidFill>
            <a:schemeClr val="accent2">
              <a:lumMod val="40000"/>
              <a:lumOff val="60000"/>
              <a:alpha val="15000"/>
            </a:schemeClr>
          </a:solidFill>
          <a:ln w="50800" cap="flat">
            <a:noFill/>
            <a:prstDash val="solid"/>
            <a:miter/>
          </a:ln>
          <a:effectLst/>
        </p:spPr>
        <p:txBody>
          <a:bodyPr rot="0" spcFirstLastPara="0" vertOverflow="overflow" horzOverflow="overflow" vert="horz" wrap="square" lIns="360045" tIns="0" rIns="360045" bIns="144145"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indent="0" algn="l" fontAlgn="auto">
              <a:lnSpc>
                <a:spcPct val="130000"/>
              </a:lnSpc>
              <a:buClrTx/>
              <a:buSzTx/>
              <a:buFontTx/>
            </a:pPr>
            <a:endParaRPr lang="en-US" altLang="zh-CN" sz="1700" b="1">
              <a:solidFill>
                <a:schemeClr val="tx1"/>
              </a:solidFill>
              <a:effectLst/>
              <a:latin typeface="Arial" panose="020B0604020202020204" pitchFamily="34" charset="0"/>
              <a:ea typeface="微软雅黑" panose="020B0503020204020204" charset="-122"/>
              <a:cs typeface="Arial" panose="020B0604020202020204" pitchFamily="34" charset="0"/>
              <a:sym typeface="+mn-ea"/>
            </a:endParaRPr>
          </a:p>
        </p:txBody>
      </p:sp>
      <p:sp>
        <p:nvSpPr>
          <p:cNvPr id="4" name="右箭头 3"/>
          <p:cNvSpPr/>
          <p:nvPr/>
        </p:nvSpPr>
        <p:spPr>
          <a:xfrm>
            <a:off x="7232650" y="1871345"/>
            <a:ext cx="791845" cy="277495"/>
          </a:xfrm>
          <a:prstGeom prst="rightArrow">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rgbClr val="FF0000"/>
              </a:solidFill>
            </a:endParaRPr>
          </a:p>
        </p:txBody>
      </p:sp>
      <p:sp>
        <p:nvSpPr>
          <p:cNvPr id="5" name="任意多边形: 形状 21"/>
          <p:cNvSpPr/>
          <p:nvPr>
            <p:custDataLst>
              <p:tags r:id="rId9"/>
            </p:custDataLst>
          </p:nvPr>
        </p:nvSpPr>
        <p:spPr>
          <a:xfrm>
            <a:off x="314325" y="1576705"/>
            <a:ext cx="6052185" cy="4726940"/>
          </a:xfrm>
          <a:prstGeom prst="roundRect">
            <a:avLst>
              <a:gd name="adj" fmla="val 9633"/>
            </a:avLst>
          </a:prstGeom>
          <a:gradFill>
            <a:gsLst>
              <a:gs pos="6000">
                <a:srgbClr val="7EC8BB"/>
              </a:gs>
              <a:gs pos="100000">
                <a:srgbClr val="EFF2B6"/>
              </a:gs>
            </a:gsLst>
            <a:lin ang="18900000" scaled="1"/>
          </a:gradFill>
          <a:ln w="50800" cap="flat">
            <a:noFill/>
            <a:prstDash val="solid"/>
            <a:miter/>
          </a:ln>
          <a:effectLst/>
        </p:spPr>
        <p:txBody>
          <a:bodyPr rot="0" spcFirstLastPara="0" vertOverflow="overflow" horzOverflow="overflow" vert="horz" wrap="square" lIns="360045" tIns="0" rIns="360045" bIns="144145"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indent="0" algn="just" fontAlgn="auto">
              <a:lnSpc>
                <a:spcPct val="130000"/>
              </a:lnSpc>
              <a:buClrTx/>
              <a:buSzTx/>
              <a:buFontTx/>
            </a:pPr>
            <a:endParaRPr lang="en-US" altLang="zh-CN" sz="2000" b="1">
              <a:solidFill>
                <a:srgbClr val="7030A0"/>
              </a:solidFill>
              <a:effectLst>
                <a:outerShdw blurRad="38100" dist="38100" dir="2700000" algn="tl">
                  <a:srgbClr val="000000">
                    <a:alpha val="43137"/>
                  </a:srgbClr>
                </a:outerShdw>
              </a:effectLst>
              <a:latin typeface="微软雅黑" panose="020B0503020204020204" charset="-122"/>
              <a:ea typeface="微软雅黑" panose="020B0503020204020204" charset="-122"/>
              <a:sym typeface="+mn-ea"/>
            </a:endParaRPr>
          </a:p>
          <a:p>
            <a:pPr lvl="0" indent="0" algn="just" fontAlgn="auto">
              <a:lnSpc>
                <a:spcPct val="130000"/>
              </a:lnSpc>
              <a:buClrTx/>
              <a:buSzTx/>
              <a:buFontTx/>
            </a:pPr>
            <a:r>
              <a:rPr lang="en-US" altLang="zh-CN" sz="3200" b="1">
                <a:solidFill>
                  <a:srgbClr val="0070C0"/>
                </a:solidFill>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 The daughter</a:t>
            </a:r>
            <a:endParaRPr lang="en-US" altLang="zh-CN" sz="3200" b="1">
              <a:solidFill>
                <a:srgbClr val="0070C0"/>
              </a:solidFill>
              <a:effectLst>
                <a:outerShdw blurRad="38100" dist="38100" dir="2700000" algn="tl">
                  <a:srgbClr val="000000">
                    <a:alpha val="43137"/>
                  </a:srgbClr>
                </a:outerShdw>
              </a:effectLst>
              <a:latin typeface="微软雅黑" panose="020B0503020204020204" charset="-122"/>
              <a:ea typeface="微软雅黑" panose="020B0503020204020204" charset="-122"/>
              <a:sym typeface="+mn-ea"/>
            </a:endParaRPr>
          </a:p>
          <a:p>
            <a:pPr lvl="0" indent="0" algn="just" fontAlgn="auto">
              <a:lnSpc>
                <a:spcPct val="130000"/>
              </a:lnSpc>
              <a:buClrTx/>
              <a:buSzTx/>
              <a:buFontTx/>
            </a:pPr>
            <a:endParaRPr lang="en-US" altLang="zh-CN" sz="2800" b="1">
              <a:solidFill>
                <a:srgbClr val="0070C0"/>
              </a:solidFill>
              <a:effectLst>
                <a:outerShdw blurRad="38100" dist="38100" dir="2700000" algn="tl">
                  <a:srgbClr val="000000">
                    <a:alpha val="43137"/>
                  </a:srgbClr>
                </a:outerShdw>
              </a:effectLst>
              <a:latin typeface="微软雅黑" panose="020B0503020204020204" charset="-122"/>
              <a:ea typeface="微软雅黑" panose="020B0503020204020204" charset="-122"/>
              <a:sym typeface="+mn-ea"/>
            </a:endParaRPr>
          </a:p>
          <a:p>
            <a:pPr lvl="0" indent="0" algn="just" fontAlgn="auto">
              <a:lnSpc>
                <a:spcPct val="130000"/>
              </a:lnSpc>
              <a:buClrTx/>
              <a:buSzTx/>
              <a:buFontTx/>
            </a:pPr>
            <a:r>
              <a:rPr lang="en-US" altLang="zh-CN" sz="3200" b="1">
                <a:effectLst>
                  <a:outerShdw blurRad="38100" dist="38100" dir="2700000" algn="tl">
                    <a:srgbClr val="000000">
                      <a:alpha val="43137"/>
                    </a:srgbClr>
                  </a:outerShdw>
                </a:effectLst>
                <a:sym typeface="+mn-ea"/>
              </a:rPr>
              <a:t>A nine-year-old girl who deeply trusts and admires her father, believing he can handle any crisis.</a:t>
            </a:r>
            <a:endParaRPr lang="zh-CN" altLang="en-US" sz="3200" b="1">
              <a:solidFill>
                <a:srgbClr val="7030A0"/>
              </a:solidFill>
              <a:effectLst>
                <a:outerShdw blurRad="38100" dist="38100" dir="2700000" algn="tl">
                  <a:srgbClr val="000000">
                    <a:alpha val="43137"/>
                  </a:srgbClr>
                </a:outerShdw>
              </a:effectLst>
              <a:latin typeface="微软雅黑" panose="020B0503020204020204" charset="-122"/>
              <a:ea typeface="微软雅黑" panose="020B0503020204020204" charset="-122"/>
              <a:sym typeface="+mn-ea"/>
            </a:endParaRPr>
          </a:p>
        </p:txBody>
      </p:sp>
      <p:pic>
        <p:nvPicPr>
          <p:cNvPr id="5124" name="图片 6" descr="logo横版 png"/>
          <p:cNvPicPr>
            <a:picLocks noChangeAspect="1"/>
          </p:cNvPicPr>
          <p:nvPr userDrawn="1"/>
        </p:nvPicPr>
        <p:blipFill>
          <a:blip r:embed="rId10"/>
          <a:stretch>
            <a:fillRect/>
          </a:stretch>
        </p:blipFill>
        <p:spPr>
          <a:xfrm>
            <a:off x="11477625" y="82550"/>
            <a:ext cx="608013" cy="642938"/>
          </a:xfrm>
          <a:prstGeom prst="rect">
            <a:avLst/>
          </a:prstGeom>
          <a:noFill/>
          <a:ln w="9525">
            <a:noFill/>
          </a:ln>
        </p:spPr>
      </p:pic>
    </p:spTree>
    <p:custDataLst>
      <p:tags r:id="rId1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 calcmode="lin" valueType="num">
                                      <p:cBhvr>
                                        <p:cTn id="7" dur="1000" fill="hold"/>
                                        <p:tgtEl>
                                          <p:spTgt spid="5">
                                            <p:txEl>
                                              <p:pRg st="1" end="1"/>
                                            </p:txEl>
                                          </p:spTgt>
                                        </p:tgtEl>
                                        <p:attrNameLst>
                                          <p:attrName>ppt_x</p:attrName>
                                        </p:attrNameLst>
                                      </p:cBhvr>
                                      <p:tavLst>
                                        <p:tav tm="0">
                                          <p:val>
                                            <p:strVal val="#ppt_x-.2"/>
                                          </p:val>
                                        </p:tav>
                                        <p:tav tm="100000">
                                          <p:val>
                                            <p:strVal val="#ppt_x"/>
                                          </p:val>
                                        </p:tav>
                                      </p:tavLst>
                                    </p:anim>
                                    <p:anim calcmode="lin" valueType="num">
                                      <p:cBhvr>
                                        <p:cTn id="8" dur="1000" fill="hold"/>
                                        <p:tgtEl>
                                          <p:spTgt spid="5">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5">
                                            <p:txEl>
                                              <p:pRg st="1" end="1"/>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5">
                                            <p:txEl>
                                              <p:pRg st="3" end="3"/>
                                            </p:txEl>
                                          </p:spTgt>
                                        </p:tgtEl>
                                        <p:attrNameLst>
                                          <p:attrName>style.visibility</p:attrName>
                                        </p:attrNameLst>
                                      </p:cBhvr>
                                      <p:to>
                                        <p:strVal val="visible"/>
                                      </p:to>
                                    </p:set>
                                    <p:anim calcmode="lin" valueType="num">
                                      <p:cBhvr>
                                        <p:cTn id="14" dur="1000" fill="hold"/>
                                        <p:tgtEl>
                                          <p:spTgt spid="5">
                                            <p:txEl>
                                              <p:pRg st="3" end="3"/>
                                            </p:txEl>
                                          </p:spTgt>
                                        </p:tgtEl>
                                        <p:attrNameLst>
                                          <p:attrName>ppt_x</p:attrName>
                                        </p:attrNameLst>
                                      </p:cBhvr>
                                      <p:tavLst>
                                        <p:tav tm="0">
                                          <p:val>
                                            <p:strVal val="#ppt_x-.2"/>
                                          </p:val>
                                        </p:tav>
                                        <p:tav tm="100000">
                                          <p:val>
                                            <p:strVal val="#ppt_x"/>
                                          </p:val>
                                        </p:tav>
                                      </p:tavLst>
                                    </p:anim>
                                    <p:anim calcmode="lin" valueType="num">
                                      <p:cBhvr>
                                        <p:cTn id="15" dur="1000" fill="hold"/>
                                        <p:tgtEl>
                                          <p:spTgt spid="5">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16" dur="10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1" animBg="1"/>
      <p:bldP spid="4" grpId="1" animBg="1"/>
      <p:bldP spid="5"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en-US" altLang="en-US"/>
              <a:t>Task 1 Skim the text and find out 5W1H</a:t>
            </a:r>
            <a:endParaRPr lang="en-US" altLang="en-US"/>
          </a:p>
        </p:txBody>
      </p:sp>
      <p:graphicFrame>
        <p:nvGraphicFramePr>
          <p:cNvPr id="8" name="图示 1"/>
          <p:cNvGraphicFramePr/>
          <p:nvPr/>
        </p:nvGraphicFramePr>
        <p:xfrm>
          <a:off x="6714490" y="1576705"/>
          <a:ext cx="4966970" cy="481076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28" name="边界"/>
          <p:cNvSpPr/>
          <p:nvPr>
            <p:custDataLst>
              <p:tags r:id="rId7"/>
            </p:custDataLst>
          </p:nvPr>
        </p:nvSpPr>
        <p:spPr>
          <a:xfrm>
            <a:off x="616934" y="1684021"/>
            <a:ext cx="5186879" cy="4573904"/>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sp>
        <p:nvSpPr>
          <p:cNvPr id="105" name="任意多边形: 形状 21"/>
          <p:cNvSpPr/>
          <p:nvPr>
            <p:custDataLst>
              <p:tags r:id="rId8"/>
            </p:custDataLst>
          </p:nvPr>
        </p:nvSpPr>
        <p:spPr>
          <a:xfrm>
            <a:off x="314325" y="4035425"/>
            <a:ext cx="5979160" cy="2104390"/>
          </a:xfrm>
          <a:prstGeom prst="roundRect">
            <a:avLst>
              <a:gd name="adj" fmla="val 9633"/>
            </a:avLst>
          </a:prstGeom>
          <a:solidFill>
            <a:schemeClr val="accent2">
              <a:lumMod val="40000"/>
              <a:lumOff val="60000"/>
              <a:alpha val="15000"/>
            </a:schemeClr>
          </a:solidFill>
          <a:ln w="50800" cap="flat">
            <a:noFill/>
            <a:prstDash val="solid"/>
            <a:miter/>
          </a:ln>
          <a:effectLst/>
        </p:spPr>
        <p:txBody>
          <a:bodyPr rot="0" spcFirstLastPara="0" vertOverflow="overflow" horzOverflow="overflow" vert="horz" wrap="square" lIns="360045" tIns="0" rIns="360045" bIns="144145"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indent="0" algn="l" fontAlgn="auto">
              <a:lnSpc>
                <a:spcPct val="130000"/>
              </a:lnSpc>
              <a:buClrTx/>
              <a:buSzTx/>
              <a:buFontTx/>
            </a:pPr>
            <a:endParaRPr lang="en-US" altLang="zh-CN" sz="1700" b="1">
              <a:solidFill>
                <a:schemeClr val="tx1"/>
              </a:solidFill>
              <a:effectLst/>
              <a:latin typeface="Arial" panose="020B0604020202020204" pitchFamily="34" charset="0"/>
              <a:ea typeface="微软雅黑" panose="020B0503020204020204" charset="-122"/>
              <a:cs typeface="Arial" panose="020B0604020202020204" pitchFamily="34" charset="0"/>
              <a:sym typeface="+mn-ea"/>
            </a:endParaRPr>
          </a:p>
        </p:txBody>
      </p:sp>
      <p:sp>
        <p:nvSpPr>
          <p:cNvPr id="4" name="右箭头 3"/>
          <p:cNvSpPr/>
          <p:nvPr/>
        </p:nvSpPr>
        <p:spPr>
          <a:xfrm>
            <a:off x="7232650" y="1871345"/>
            <a:ext cx="791845" cy="277495"/>
          </a:xfrm>
          <a:prstGeom prst="rightArrow">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rgbClr val="FF0000"/>
              </a:solidFill>
            </a:endParaRPr>
          </a:p>
        </p:txBody>
      </p:sp>
      <p:sp>
        <p:nvSpPr>
          <p:cNvPr id="5" name="任意多边形: 形状 21"/>
          <p:cNvSpPr/>
          <p:nvPr>
            <p:custDataLst>
              <p:tags r:id="rId9"/>
            </p:custDataLst>
          </p:nvPr>
        </p:nvSpPr>
        <p:spPr>
          <a:xfrm>
            <a:off x="314325" y="1576705"/>
            <a:ext cx="6052185" cy="4726940"/>
          </a:xfrm>
          <a:prstGeom prst="roundRect">
            <a:avLst>
              <a:gd name="adj" fmla="val 9633"/>
            </a:avLst>
          </a:prstGeom>
          <a:gradFill>
            <a:gsLst>
              <a:gs pos="6000">
                <a:srgbClr val="7EC8BB"/>
              </a:gs>
              <a:gs pos="100000">
                <a:srgbClr val="EFF2B6"/>
              </a:gs>
            </a:gsLst>
            <a:lin ang="18900000" scaled="1"/>
          </a:gradFill>
          <a:ln w="50800" cap="flat">
            <a:noFill/>
            <a:prstDash val="solid"/>
            <a:miter/>
          </a:ln>
          <a:effectLst/>
        </p:spPr>
        <p:txBody>
          <a:bodyPr rot="0" spcFirstLastPara="0" vertOverflow="overflow" horzOverflow="overflow" vert="horz" wrap="square" lIns="360045" tIns="0" rIns="360045" bIns="144145"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indent="0" algn="just" fontAlgn="auto">
              <a:lnSpc>
                <a:spcPct val="130000"/>
              </a:lnSpc>
              <a:buClrTx/>
              <a:buSzTx/>
              <a:buFontTx/>
            </a:pPr>
            <a:endParaRPr lang="en-US" altLang="zh-CN" sz="2000" b="1">
              <a:solidFill>
                <a:srgbClr val="7030A0"/>
              </a:solidFill>
              <a:effectLst>
                <a:outerShdw blurRad="38100" dist="38100" dir="2700000" algn="tl">
                  <a:srgbClr val="000000">
                    <a:alpha val="43137"/>
                  </a:srgbClr>
                </a:outerShdw>
              </a:effectLst>
              <a:latin typeface="微软雅黑" panose="020B0503020204020204" charset="-122"/>
              <a:ea typeface="微软雅黑" panose="020B0503020204020204" charset="-122"/>
              <a:sym typeface="+mn-ea"/>
            </a:endParaRPr>
          </a:p>
          <a:p>
            <a:pPr lvl="0" indent="0" algn="just" fontAlgn="auto">
              <a:lnSpc>
                <a:spcPct val="130000"/>
              </a:lnSpc>
              <a:buClrTx/>
              <a:buSzTx/>
              <a:buFontTx/>
            </a:pPr>
            <a:r>
              <a:rPr lang="en-US" altLang="zh-CN" sz="3200" b="1">
                <a:solidFill>
                  <a:srgbClr val="0070C0"/>
                </a:solidFill>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 The cow </a:t>
            </a:r>
            <a:endParaRPr lang="en-US" altLang="zh-CN" sz="3200" b="1">
              <a:solidFill>
                <a:srgbClr val="0070C0"/>
              </a:solidFill>
              <a:effectLst>
                <a:outerShdw blurRad="38100" dist="38100" dir="2700000" algn="tl">
                  <a:srgbClr val="000000">
                    <a:alpha val="43137"/>
                  </a:srgbClr>
                </a:outerShdw>
              </a:effectLst>
              <a:latin typeface="微软雅黑" panose="020B0503020204020204" charset="-122"/>
              <a:ea typeface="微软雅黑" panose="020B0503020204020204" charset="-122"/>
              <a:sym typeface="+mn-ea"/>
            </a:endParaRPr>
          </a:p>
          <a:p>
            <a:pPr lvl="0" indent="0" algn="just" fontAlgn="auto">
              <a:lnSpc>
                <a:spcPct val="130000"/>
              </a:lnSpc>
              <a:buClrTx/>
              <a:buSzTx/>
              <a:buFontTx/>
            </a:pPr>
            <a:endParaRPr lang="en-US" altLang="zh-CN" sz="3200" b="1">
              <a:solidFill>
                <a:srgbClr val="0070C0"/>
              </a:solidFill>
              <a:effectLst>
                <a:outerShdw blurRad="38100" dist="38100" dir="2700000" algn="tl">
                  <a:srgbClr val="000000">
                    <a:alpha val="43137"/>
                  </a:srgbClr>
                </a:outerShdw>
              </a:effectLst>
              <a:latin typeface="微软雅黑" panose="020B0503020204020204" charset="-122"/>
              <a:ea typeface="微软雅黑" panose="020B0503020204020204" charset="-122"/>
              <a:sym typeface="+mn-ea"/>
            </a:endParaRPr>
          </a:p>
          <a:p>
            <a:pPr lvl="0" indent="0" algn="just" fontAlgn="auto">
              <a:lnSpc>
                <a:spcPct val="130000"/>
              </a:lnSpc>
              <a:buClrTx/>
              <a:buSzTx/>
              <a:buFontTx/>
            </a:pPr>
            <a:r>
              <a:rPr lang="en-US" altLang="zh-CN" sz="3200" b="1">
                <a:effectLst>
                  <a:outerShdw blurRad="38100" dist="38100" dir="2700000" algn="tl">
                    <a:srgbClr val="000000">
                      <a:alpha val="43137"/>
                    </a:srgbClr>
                  </a:outerShdw>
                </a:effectLst>
                <a:sym typeface="+mn-ea"/>
              </a:rPr>
              <a:t>A bony, wild-eyed cow. It is terrified, highly agitated, and in an aggressive state.</a:t>
            </a:r>
            <a:endParaRPr lang="zh-CN" altLang="en-US" sz="3200" b="1">
              <a:solidFill>
                <a:srgbClr val="7030A0"/>
              </a:solidFill>
              <a:effectLst>
                <a:outerShdw blurRad="38100" dist="38100" dir="2700000" algn="tl">
                  <a:srgbClr val="000000">
                    <a:alpha val="43137"/>
                  </a:srgbClr>
                </a:outerShdw>
              </a:effectLst>
              <a:latin typeface="微软雅黑" panose="020B0503020204020204" charset="-122"/>
              <a:ea typeface="微软雅黑" panose="020B0503020204020204" charset="-122"/>
              <a:sym typeface="+mn-ea"/>
            </a:endParaRPr>
          </a:p>
        </p:txBody>
      </p:sp>
      <p:pic>
        <p:nvPicPr>
          <p:cNvPr id="5124" name="图片 6" descr="logo横版 png"/>
          <p:cNvPicPr>
            <a:picLocks noChangeAspect="1"/>
          </p:cNvPicPr>
          <p:nvPr userDrawn="1"/>
        </p:nvPicPr>
        <p:blipFill>
          <a:blip r:embed="rId10"/>
          <a:stretch>
            <a:fillRect/>
          </a:stretch>
        </p:blipFill>
        <p:spPr>
          <a:xfrm>
            <a:off x="11477625" y="82550"/>
            <a:ext cx="608013" cy="642938"/>
          </a:xfrm>
          <a:prstGeom prst="rect">
            <a:avLst/>
          </a:prstGeom>
          <a:noFill/>
          <a:ln w="9525">
            <a:noFill/>
          </a:ln>
        </p:spPr>
      </p:pic>
    </p:spTree>
    <p:custDataLst>
      <p:tags r:id="rId1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 calcmode="lin" valueType="num">
                                      <p:cBhvr>
                                        <p:cTn id="7" dur="1000" fill="hold"/>
                                        <p:tgtEl>
                                          <p:spTgt spid="5">
                                            <p:txEl>
                                              <p:pRg st="1" end="1"/>
                                            </p:txEl>
                                          </p:spTgt>
                                        </p:tgtEl>
                                        <p:attrNameLst>
                                          <p:attrName>ppt_x</p:attrName>
                                        </p:attrNameLst>
                                      </p:cBhvr>
                                      <p:tavLst>
                                        <p:tav tm="0">
                                          <p:val>
                                            <p:strVal val="#ppt_x-.2"/>
                                          </p:val>
                                        </p:tav>
                                        <p:tav tm="100000">
                                          <p:val>
                                            <p:strVal val="#ppt_x"/>
                                          </p:val>
                                        </p:tav>
                                      </p:tavLst>
                                    </p:anim>
                                    <p:anim calcmode="lin" valueType="num">
                                      <p:cBhvr>
                                        <p:cTn id="8" dur="1000" fill="hold"/>
                                        <p:tgtEl>
                                          <p:spTgt spid="5">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5">
                                            <p:txEl>
                                              <p:pRg st="1" end="1"/>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5">
                                            <p:txEl>
                                              <p:pRg st="3" end="3"/>
                                            </p:txEl>
                                          </p:spTgt>
                                        </p:tgtEl>
                                        <p:attrNameLst>
                                          <p:attrName>style.visibility</p:attrName>
                                        </p:attrNameLst>
                                      </p:cBhvr>
                                      <p:to>
                                        <p:strVal val="visible"/>
                                      </p:to>
                                    </p:set>
                                    <p:anim calcmode="lin" valueType="num">
                                      <p:cBhvr>
                                        <p:cTn id="14" dur="1000" fill="hold"/>
                                        <p:tgtEl>
                                          <p:spTgt spid="5">
                                            <p:txEl>
                                              <p:pRg st="3" end="3"/>
                                            </p:txEl>
                                          </p:spTgt>
                                        </p:tgtEl>
                                        <p:attrNameLst>
                                          <p:attrName>ppt_x</p:attrName>
                                        </p:attrNameLst>
                                      </p:cBhvr>
                                      <p:tavLst>
                                        <p:tav tm="0">
                                          <p:val>
                                            <p:strVal val="#ppt_x-.2"/>
                                          </p:val>
                                        </p:tav>
                                        <p:tav tm="100000">
                                          <p:val>
                                            <p:strVal val="#ppt_x"/>
                                          </p:val>
                                        </p:tav>
                                      </p:tavLst>
                                    </p:anim>
                                    <p:anim calcmode="lin" valueType="num">
                                      <p:cBhvr>
                                        <p:cTn id="15" dur="1000" fill="hold"/>
                                        <p:tgtEl>
                                          <p:spTgt spid="5">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16" dur="10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1" animBg="1"/>
      <p:bldP spid="4" grpId="1" animBg="1"/>
      <p:bldP spid="5"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en-US" altLang="en-US"/>
              <a:t>Task 1 Skim the text and find out 5w1h</a:t>
            </a:r>
            <a:endParaRPr lang="en-US" altLang="en-US"/>
          </a:p>
        </p:txBody>
      </p:sp>
      <p:graphicFrame>
        <p:nvGraphicFramePr>
          <p:cNvPr id="8" name="图示 1"/>
          <p:cNvGraphicFramePr/>
          <p:nvPr/>
        </p:nvGraphicFramePr>
        <p:xfrm>
          <a:off x="6714490" y="1576705"/>
          <a:ext cx="4966970" cy="481076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28" name="边界"/>
          <p:cNvSpPr/>
          <p:nvPr>
            <p:custDataLst>
              <p:tags r:id="rId7"/>
            </p:custDataLst>
          </p:nvPr>
        </p:nvSpPr>
        <p:spPr>
          <a:xfrm>
            <a:off x="616934" y="1684021"/>
            <a:ext cx="5186879" cy="4573904"/>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sp>
        <p:nvSpPr>
          <p:cNvPr id="78" name="任意多边形: 形状 21"/>
          <p:cNvSpPr/>
          <p:nvPr>
            <p:custDataLst>
              <p:tags r:id="rId8"/>
            </p:custDataLst>
          </p:nvPr>
        </p:nvSpPr>
        <p:spPr>
          <a:xfrm>
            <a:off x="128905" y="1080770"/>
            <a:ext cx="6164580" cy="5397500"/>
          </a:xfrm>
          <a:prstGeom prst="roundRect">
            <a:avLst>
              <a:gd name="adj" fmla="val 9633"/>
            </a:avLst>
          </a:prstGeom>
          <a:solidFill>
            <a:schemeClr val="accent1">
              <a:lumMod val="40000"/>
              <a:lumOff val="60000"/>
              <a:alpha val="15000"/>
            </a:schemeClr>
          </a:solidFill>
          <a:ln w="50800" cap="flat">
            <a:noFill/>
            <a:prstDash val="solid"/>
            <a:miter/>
          </a:ln>
          <a:effectLst/>
        </p:spPr>
        <p:txBody>
          <a:bodyPr rot="0" spcFirstLastPara="0" vertOverflow="overflow" horzOverflow="overflow" vert="horz" wrap="square" lIns="360045" tIns="0" rIns="360045" bIns="144145"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just" fontAlgn="auto">
              <a:lnSpc>
                <a:spcPct val="150000"/>
              </a:lnSpc>
            </a:pPr>
            <a:r>
              <a:rPr lang="en-US" altLang="zh-CN" sz="2500" b="1">
                <a:solidFill>
                  <a:schemeClr val="tx1"/>
                </a:solidFill>
                <a:effectLst>
                  <a:outerShdw blurRad="38100" dist="38100" dir="2700000" algn="tl">
                    <a:srgbClr val="000000">
                      <a:alpha val="43137"/>
                    </a:srgbClr>
                  </a:outerShdw>
                </a:effectLst>
              </a:rPr>
              <a:t> A father encounters a panicked, runaway cow on a busy street while driving his daughter to a swimming lesson. Confident in his past experience, he attempts to catch it but realizes too late that the cow is dangerously out of control, putting himself in peril. The police arrive just in time.</a:t>
            </a:r>
            <a:endParaRPr lang="zh-CN" altLang="en-US" sz="2500" b="1">
              <a:solidFill>
                <a:schemeClr val="tx1"/>
              </a:solidFill>
              <a:effectLst>
                <a:outerShdw blurRad="38100" dist="38100" dir="2700000" algn="tl">
                  <a:srgbClr val="000000">
                    <a:alpha val="43137"/>
                  </a:srgbClr>
                </a:outerShdw>
              </a:effectLst>
            </a:endParaRPr>
          </a:p>
        </p:txBody>
      </p:sp>
      <p:sp>
        <p:nvSpPr>
          <p:cNvPr id="4" name="右箭头 3"/>
          <p:cNvSpPr/>
          <p:nvPr/>
        </p:nvSpPr>
        <p:spPr>
          <a:xfrm>
            <a:off x="7232650" y="2807335"/>
            <a:ext cx="791845" cy="277495"/>
          </a:xfrm>
          <a:prstGeom prst="rightArrow">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rgbClr val="FF0000"/>
              </a:solidFill>
            </a:endParaRPr>
          </a:p>
        </p:txBody>
      </p:sp>
      <p:pic>
        <p:nvPicPr>
          <p:cNvPr id="5124" name="图片 6" descr="logo横版 png"/>
          <p:cNvPicPr>
            <a:picLocks noChangeAspect="1"/>
          </p:cNvPicPr>
          <p:nvPr userDrawn="1"/>
        </p:nvPicPr>
        <p:blipFill>
          <a:blip r:embed="rId9"/>
          <a:stretch>
            <a:fillRect/>
          </a:stretch>
        </p:blipFill>
        <p:spPr>
          <a:xfrm>
            <a:off x="11477625" y="82550"/>
            <a:ext cx="608013" cy="642938"/>
          </a:xfrm>
          <a:prstGeom prst="rect">
            <a:avLst/>
          </a:prstGeom>
          <a:noFill/>
          <a:ln w="9525">
            <a:noFill/>
          </a:ln>
        </p:spPr>
      </p:pic>
    </p:spTree>
    <p:custDataLst>
      <p:tags r:id="rId10"/>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9" presetClass="entr" presetSubtype="0"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1000" fill="hold"/>
                                        <p:tgtEl>
                                          <p:spTgt spid="4"/>
                                        </p:tgtEl>
                                        <p:attrNameLst>
                                          <p:attrName>ppt_x</p:attrName>
                                        </p:attrNameLst>
                                      </p:cBhvr>
                                      <p:tavLst>
                                        <p:tav tm="0">
                                          <p:val>
                                            <p:strVal val="#ppt_x-.2"/>
                                          </p:val>
                                        </p:tav>
                                        <p:tav tm="100000">
                                          <p:val>
                                            <p:strVal val="#ppt_x"/>
                                          </p:val>
                                        </p:tav>
                                      </p:tavLst>
                                    </p:anim>
                                    <p:anim calcmode="lin" valueType="num">
                                      <p:cBhvr>
                                        <p:cTn id="12"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13" dur="10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78"/>
                                        </p:tgtEl>
                                        <p:attrNameLst>
                                          <p:attrName>style.visibility</p:attrName>
                                        </p:attrNameLst>
                                      </p:cBhvr>
                                      <p:to>
                                        <p:strVal val="visible"/>
                                      </p:to>
                                    </p:set>
                                    <p:anim calcmode="lin" valueType="num">
                                      <p:cBhvr>
                                        <p:cTn id="18" dur="1000" fill="hold"/>
                                        <p:tgtEl>
                                          <p:spTgt spid="78"/>
                                        </p:tgtEl>
                                        <p:attrNameLst>
                                          <p:attrName>ppt_x</p:attrName>
                                        </p:attrNameLst>
                                      </p:cBhvr>
                                      <p:tavLst>
                                        <p:tav tm="0">
                                          <p:val>
                                            <p:strVal val="#ppt_x-.2"/>
                                          </p:val>
                                        </p:tav>
                                        <p:tav tm="100000">
                                          <p:val>
                                            <p:strVal val="#ppt_x"/>
                                          </p:val>
                                        </p:tav>
                                      </p:tavLst>
                                    </p:anim>
                                    <p:anim calcmode="lin" valueType="num">
                                      <p:cBhvr>
                                        <p:cTn id="19" dur="1000" fill="hold"/>
                                        <p:tgtEl>
                                          <p:spTgt spid="78"/>
                                        </p:tgtEl>
                                        <p:attrNameLst>
                                          <p:attrName>ppt_y</p:attrName>
                                        </p:attrNameLst>
                                      </p:cBhvr>
                                      <p:tavLst>
                                        <p:tav tm="0">
                                          <p:val>
                                            <p:strVal val="#ppt_y"/>
                                          </p:val>
                                        </p:tav>
                                        <p:tav tm="100000">
                                          <p:val>
                                            <p:strVal val="#ppt_y"/>
                                          </p:val>
                                        </p:tav>
                                      </p:tavLst>
                                    </p:anim>
                                    <p:animEffect transition="in" filter="wipe(right)" prLst="gradientSize: 0.1">
                                      <p:cBhvr>
                                        <p:cTn id="20" dur="10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bldLvl="0" animBg="1"/>
      <p:bldP spid="78" grpId="1" animBg="1"/>
      <p:bldP spid="4" grpId="0" bldLvl="0" animBg="1"/>
      <p:bldP spid="4"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 name="边界"/>
          <p:cNvSpPr/>
          <p:nvPr>
            <p:custDataLst>
              <p:tags r:id="rId1"/>
            </p:custDataLst>
          </p:nvPr>
        </p:nvSpPr>
        <p:spPr>
          <a:xfrm>
            <a:off x="616934" y="1684021"/>
            <a:ext cx="5186879" cy="4573904"/>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sp>
        <p:nvSpPr>
          <p:cNvPr id="6" name="文本框 5"/>
          <p:cNvSpPr txBox="1"/>
          <p:nvPr/>
        </p:nvSpPr>
        <p:spPr>
          <a:xfrm>
            <a:off x="617855" y="1091565"/>
            <a:ext cx="11042015" cy="5680710"/>
          </a:xfrm>
          <a:prstGeom prst="rect">
            <a:avLst/>
          </a:prstGeom>
          <a:gradFill>
            <a:gsLst>
              <a:gs pos="0">
                <a:srgbClr val="E5E5DD"/>
              </a:gs>
              <a:gs pos="96104">
                <a:srgbClr val="95E3D3"/>
              </a:gs>
              <a:gs pos="60000">
                <a:srgbClr val="C1E3E5"/>
              </a:gs>
            </a:gsLst>
            <a:lin ang="18900000" scaled="1"/>
          </a:gradFill>
          <a:effectLst>
            <a:outerShdw blurRad="50800" dist="38100" dir="5400000" algn="t" rotWithShape="0">
              <a:prstClr val="black">
                <a:alpha val="40000"/>
              </a:prstClr>
            </a:outerShdw>
            <a:softEdge rad="31750"/>
          </a:effectLst>
        </p:spPr>
        <p:txBody>
          <a:bodyPr wrap="square" rtlCol="0">
            <a:noAutofit/>
          </a:bodyPr>
          <a:p>
            <a:pPr indent="0" algn="l" fontAlgn="auto">
              <a:lnSpc>
                <a:spcPct val="150000"/>
              </a:lnSpc>
            </a:pPr>
            <a:r>
              <a:rPr lang="en-US" altLang="zh-CN" sz="3200" b="1" dirty="0" err="1" smtClean="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cs typeface="Arial" panose="020B0604020202020204" pitchFamily="34" charset="0"/>
              </a:rPr>
              <a:t>1: A cow from a rural setting is thrust into the alien, chaotic, and hard-surfaced environment of the city . Its natural instincts are useless here, leaving only panic and flight.</a:t>
            </a:r>
            <a:endParaRPr lang="en-US" altLang="zh-CN" sz="3200" b="1" dirty="0" err="1" smtClean="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cs typeface="Arial" panose="020B0604020202020204" pitchFamily="34" charset="0"/>
            </a:endParaRPr>
          </a:p>
          <a:p>
            <a:pPr indent="0" algn="l" fontAlgn="auto">
              <a:lnSpc>
                <a:spcPct val="150000"/>
              </a:lnSpc>
            </a:pPr>
            <a:r>
              <a:rPr lang="en-US" altLang="zh-CN" sz="3200" b="1" dirty="0" err="1" smtClean="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cs typeface="Arial" panose="020B0604020202020204" pitchFamily="34" charset="0"/>
              </a:rPr>
              <a:t> 2: </a:t>
            </a:r>
            <a:r>
              <a:rPr lang="en-US" altLang="zh-CN" sz="3200" b="1" dirty="0" err="1" smtClean="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cs typeface="Arial" panose="020B0604020202020204" pitchFamily="34" charset="0"/>
                <a:sym typeface="+mn-ea"/>
              </a:rPr>
              <a:t>The narrator’s confidence from his childhood experience clashes directly with the reality before him.</a:t>
            </a:r>
            <a:endParaRPr lang="en-US" altLang="zh-CN" sz="3200" b="1" dirty="0" err="1" smtClean="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cs typeface="Arial" panose="020B0604020202020204" pitchFamily="34" charset="0"/>
              <a:sym typeface="+mn-ea"/>
            </a:endParaRPr>
          </a:p>
        </p:txBody>
      </p:sp>
      <p:sp>
        <p:nvSpPr>
          <p:cNvPr id="3" name="文本框 2"/>
          <p:cNvSpPr txBox="1"/>
          <p:nvPr/>
        </p:nvSpPr>
        <p:spPr>
          <a:xfrm>
            <a:off x="617220" y="271780"/>
            <a:ext cx="6096000" cy="737235"/>
          </a:xfrm>
          <a:prstGeom prst="rect">
            <a:avLst/>
          </a:prstGeom>
          <a:noFill/>
        </p:spPr>
        <p:txBody>
          <a:bodyPr wrap="square" rtlCol="0" anchor="t">
            <a:spAutoFit/>
          </a:bodyPr>
          <a:p>
            <a:pPr indent="0" algn="l" fontAlgn="auto">
              <a:lnSpc>
                <a:spcPct val="150000"/>
              </a:lnSpc>
            </a:pPr>
            <a:r>
              <a:rPr lang="en-US" altLang="zh-CN" sz="2800" b="1" dirty="0" err="1" smtClean="0">
                <a:solidFill>
                  <a:srgbClr val="0070C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sym typeface="+mn-ea"/>
              </a:rPr>
              <a:t>Contradiction</a:t>
            </a:r>
            <a:r>
              <a:rPr lang="zh-CN" altLang="en-US" sz="2800" b="1" dirty="0" err="1" smtClean="0">
                <a:solidFill>
                  <a:srgbClr val="0070C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sym typeface="+mn-ea"/>
              </a:rPr>
              <a:t>（矛盾）</a:t>
            </a:r>
            <a:endParaRPr lang="zh-CN" altLang="en-US" sz="2800" b="1" dirty="0" err="1" smtClean="0">
              <a:solidFill>
                <a:srgbClr val="0070C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sym typeface="+mn-ea"/>
            </a:endParaRPr>
          </a:p>
        </p:txBody>
      </p:sp>
      <p:pic>
        <p:nvPicPr>
          <p:cNvPr id="5124" name="图片 6" descr="logo横版 png"/>
          <p:cNvPicPr>
            <a:picLocks noChangeAspect="1"/>
          </p:cNvPicPr>
          <p:nvPr userDrawn="1"/>
        </p:nvPicPr>
        <p:blipFill>
          <a:blip r:embed="rId2"/>
          <a:stretch>
            <a:fillRect/>
          </a:stretch>
        </p:blipFill>
        <p:spPr>
          <a:xfrm>
            <a:off x="11477625" y="82550"/>
            <a:ext cx="608013" cy="642938"/>
          </a:xfrm>
          <a:prstGeom prst="rect">
            <a:avLst/>
          </a:prstGeom>
          <a:noFill/>
          <a:ln w="9525">
            <a:noFill/>
          </a:ln>
        </p:spPr>
      </p:pic>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9" presetClass="entr" presetSubtype="0"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 calcmode="lin" valueType="num">
                                      <p:cBhvr>
                                        <p:cTn id="12" dur="1000" fill="hold"/>
                                        <p:tgtEl>
                                          <p:spTgt spid="6">
                                            <p:txEl>
                                              <p:pRg st="0" end="0"/>
                                            </p:txEl>
                                          </p:spTgt>
                                        </p:tgtEl>
                                        <p:attrNameLst>
                                          <p:attrName>ppt_x</p:attrName>
                                        </p:attrNameLst>
                                      </p:cBhvr>
                                      <p:tavLst>
                                        <p:tav tm="0">
                                          <p:val>
                                            <p:strVal val="#ppt_x-.2"/>
                                          </p:val>
                                        </p:tav>
                                        <p:tav tm="100000">
                                          <p:val>
                                            <p:strVal val="#ppt_x"/>
                                          </p:val>
                                        </p:tav>
                                      </p:tavLst>
                                    </p:anim>
                                    <p:anim calcmode="lin" valueType="num">
                                      <p:cBhvr>
                                        <p:cTn id="13" dur="1000" fill="hold"/>
                                        <p:tgtEl>
                                          <p:spTgt spid="6">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4" dur="1000"/>
                                        <p:tgtEl>
                                          <p:spTgt spid="6">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9" presetClass="entr" presetSubtype="0" fill="hold" nodeType="clickEffect">
                                  <p:stCondLst>
                                    <p:cond delay="0"/>
                                  </p:stCondLst>
                                  <p:childTnLst>
                                    <p:set>
                                      <p:cBhvr>
                                        <p:cTn id="18" dur="1" fill="hold">
                                          <p:stCondLst>
                                            <p:cond delay="0"/>
                                          </p:stCondLst>
                                        </p:cTn>
                                        <p:tgtEl>
                                          <p:spTgt spid="6">
                                            <p:txEl>
                                              <p:pRg st="1" end="1"/>
                                            </p:txEl>
                                          </p:spTgt>
                                        </p:tgtEl>
                                        <p:attrNameLst>
                                          <p:attrName>style.visibility</p:attrName>
                                        </p:attrNameLst>
                                      </p:cBhvr>
                                      <p:to>
                                        <p:strVal val="visible"/>
                                      </p:to>
                                    </p:set>
                                    <p:anim calcmode="lin" valueType="num">
                                      <p:cBhvr>
                                        <p:cTn id="19" dur="1000" fill="hold"/>
                                        <p:tgtEl>
                                          <p:spTgt spid="6">
                                            <p:txEl>
                                              <p:pRg st="1" end="1"/>
                                            </p:txEl>
                                          </p:spTgt>
                                        </p:tgtEl>
                                        <p:attrNameLst>
                                          <p:attrName>ppt_x</p:attrName>
                                        </p:attrNameLst>
                                      </p:cBhvr>
                                      <p:tavLst>
                                        <p:tav tm="0">
                                          <p:val>
                                            <p:strVal val="#ppt_x-.2"/>
                                          </p:val>
                                        </p:tav>
                                        <p:tav tm="100000">
                                          <p:val>
                                            <p:strVal val="#ppt_x"/>
                                          </p:val>
                                        </p:tav>
                                      </p:tavLst>
                                    </p:anim>
                                    <p:anim calcmode="lin" valueType="num">
                                      <p:cBhvr>
                                        <p:cTn id="20" dur="1000" fill="hold"/>
                                        <p:tgtEl>
                                          <p:spTgt spid="6">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21" dur="10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6"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en-US" altLang="en-US"/>
              <a:t>Task 1 Skim the text and find out 5w1h</a:t>
            </a:r>
            <a:endParaRPr lang="en-US" altLang="en-US"/>
          </a:p>
        </p:txBody>
      </p:sp>
      <p:graphicFrame>
        <p:nvGraphicFramePr>
          <p:cNvPr id="8" name="图示 1"/>
          <p:cNvGraphicFramePr/>
          <p:nvPr/>
        </p:nvGraphicFramePr>
        <p:xfrm>
          <a:off x="6714490" y="1576705"/>
          <a:ext cx="4966970" cy="481076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28" name="边界"/>
          <p:cNvSpPr/>
          <p:nvPr>
            <p:custDataLst>
              <p:tags r:id="rId7"/>
            </p:custDataLst>
          </p:nvPr>
        </p:nvSpPr>
        <p:spPr>
          <a:xfrm>
            <a:off x="616934" y="1684021"/>
            <a:ext cx="5186879" cy="4573904"/>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sp>
        <p:nvSpPr>
          <p:cNvPr id="78" name="任意多边形: 形状 21"/>
          <p:cNvSpPr/>
          <p:nvPr>
            <p:custDataLst>
              <p:tags r:id="rId8"/>
            </p:custDataLst>
          </p:nvPr>
        </p:nvSpPr>
        <p:spPr>
          <a:xfrm>
            <a:off x="301625" y="1299210"/>
            <a:ext cx="6164580" cy="5255895"/>
          </a:xfrm>
          <a:prstGeom prst="roundRect">
            <a:avLst>
              <a:gd name="adj" fmla="val 9633"/>
            </a:avLst>
          </a:prstGeom>
          <a:solidFill>
            <a:schemeClr val="accent1">
              <a:lumMod val="40000"/>
              <a:lumOff val="60000"/>
              <a:alpha val="15000"/>
            </a:schemeClr>
          </a:solidFill>
          <a:ln w="50800" cap="flat">
            <a:noFill/>
            <a:prstDash val="solid"/>
            <a:miter/>
          </a:ln>
          <a:effectLst/>
        </p:spPr>
        <p:txBody>
          <a:bodyPr rot="0" spcFirstLastPara="0" vertOverflow="overflow" horzOverflow="overflow" vert="horz" wrap="square" lIns="360045" tIns="0" rIns="360045" bIns="144145"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just" fontAlgn="auto">
              <a:lnSpc>
                <a:spcPct val="150000"/>
              </a:lnSpc>
            </a:pPr>
            <a:r>
              <a:rPr lang="en-US" altLang="zh-CN" sz="3100" b="1">
                <a:solidFill>
                  <a:schemeClr val="tx1"/>
                </a:solidFill>
                <a:effectLst>
                  <a:outerShdw blurRad="38100" dist="38100" dir="2700000" algn="tl">
                    <a:srgbClr val="000000">
                      <a:alpha val="43137"/>
                    </a:srgbClr>
                  </a:outerShdw>
                </a:effectLst>
              </a:rPr>
              <a:t>On a sunny Saturday afternoon.</a:t>
            </a:r>
            <a:endParaRPr lang="en-US" altLang="zh-CN" sz="3100" b="1">
              <a:solidFill>
                <a:schemeClr val="tx1"/>
              </a:solidFill>
              <a:effectLst>
                <a:outerShdw blurRad="38100" dist="38100" dir="2700000" algn="tl">
                  <a:srgbClr val="000000">
                    <a:alpha val="43137"/>
                  </a:srgbClr>
                </a:outerShdw>
              </a:effectLst>
            </a:endParaRPr>
          </a:p>
          <a:p>
            <a:pPr indent="0" algn="just" fontAlgn="auto">
              <a:lnSpc>
                <a:spcPct val="150000"/>
              </a:lnSpc>
            </a:pPr>
            <a:r>
              <a:rPr lang="en-US" altLang="zh-CN" sz="3100" b="1">
                <a:solidFill>
                  <a:schemeClr val="tx1"/>
                </a:solidFill>
                <a:effectLst>
                  <a:outerShdw blurRad="38100" dist="38100" dir="2700000" algn="tl">
                    <a:srgbClr val="000000">
                      <a:alpha val="43137"/>
                    </a:srgbClr>
                  </a:outerShdw>
                </a:effectLst>
              </a:rPr>
              <a:t>Initial setting: A heavily traveled street.</a:t>
            </a:r>
            <a:endParaRPr lang="en-US" altLang="zh-CN" sz="3100" b="1">
              <a:solidFill>
                <a:schemeClr val="tx1"/>
              </a:solidFill>
              <a:effectLst>
                <a:outerShdw blurRad="38100" dist="38100" dir="2700000" algn="tl">
                  <a:srgbClr val="000000">
                    <a:alpha val="43137"/>
                  </a:srgbClr>
                </a:outerShdw>
              </a:effectLst>
            </a:endParaRPr>
          </a:p>
          <a:p>
            <a:pPr indent="0" algn="just" fontAlgn="auto">
              <a:lnSpc>
                <a:spcPct val="150000"/>
              </a:lnSpc>
            </a:pPr>
            <a:r>
              <a:rPr lang="en-US" altLang="zh-CN" sz="3100" b="1">
                <a:solidFill>
                  <a:schemeClr val="tx1"/>
                </a:solidFill>
                <a:effectLst>
                  <a:outerShdw blurRad="38100" dist="38100" dir="2700000" algn="tl">
                    <a:srgbClr val="000000">
                      <a:alpha val="43137"/>
                    </a:srgbClr>
                  </a:outerShdw>
                </a:effectLst>
              </a:rPr>
              <a:t>Main setting: The grassy edge of a side street.</a:t>
            </a:r>
            <a:endParaRPr lang="en-US" altLang="zh-CN" sz="3100" b="1">
              <a:solidFill>
                <a:schemeClr val="tx1"/>
              </a:solidFill>
              <a:effectLst>
                <a:outerShdw blurRad="38100" dist="38100" dir="2700000" algn="tl">
                  <a:srgbClr val="000000">
                    <a:alpha val="43137"/>
                  </a:srgbClr>
                </a:outerShdw>
              </a:effectLst>
            </a:endParaRPr>
          </a:p>
        </p:txBody>
      </p:sp>
      <p:sp>
        <p:nvSpPr>
          <p:cNvPr id="4" name="右箭头 3"/>
          <p:cNvSpPr/>
          <p:nvPr/>
        </p:nvSpPr>
        <p:spPr>
          <a:xfrm>
            <a:off x="7232650" y="3757930"/>
            <a:ext cx="791845" cy="277495"/>
          </a:xfrm>
          <a:prstGeom prst="rightArrow">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rgbClr val="FF0000"/>
              </a:solidFill>
            </a:endParaRPr>
          </a:p>
        </p:txBody>
      </p:sp>
      <p:sp>
        <p:nvSpPr>
          <p:cNvPr id="3" name="右箭头 2"/>
          <p:cNvSpPr/>
          <p:nvPr/>
        </p:nvSpPr>
        <p:spPr>
          <a:xfrm>
            <a:off x="7232650" y="4708525"/>
            <a:ext cx="791845" cy="277495"/>
          </a:xfrm>
          <a:prstGeom prst="rightArrow">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rgbClr val="FF0000"/>
              </a:solidFill>
            </a:endParaRPr>
          </a:p>
        </p:txBody>
      </p:sp>
      <p:pic>
        <p:nvPicPr>
          <p:cNvPr id="5124" name="图片 6" descr="logo横版 png"/>
          <p:cNvPicPr>
            <a:picLocks noChangeAspect="1"/>
          </p:cNvPicPr>
          <p:nvPr userDrawn="1"/>
        </p:nvPicPr>
        <p:blipFill>
          <a:blip r:embed="rId9"/>
          <a:stretch>
            <a:fillRect/>
          </a:stretch>
        </p:blipFill>
        <p:spPr>
          <a:xfrm>
            <a:off x="11477625" y="82550"/>
            <a:ext cx="608013" cy="642938"/>
          </a:xfrm>
          <a:prstGeom prst="rect">
            <a:avLst/>
          </a:prstGeom>
          <a:noFill/>
          <a:ln w="9525">
            <a:noFill/>
          </a:ln>
        </p:spPr>
      </p:pic>
    </p:spTree>
    <p:custDataLst>
      <p:tags r:id="rId10"/>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ppt_x</p:attrName>
                                        </p:attrNameLst>
                                      </p:cBhvr>
                                      <p:tavLst>
                                        <p:tav tm="0">
                                          <p:val>
                                            <p:strVal val="#ppt_x-.2"/>
                                          </p:val>
                                        </p:tav>
                                        <p:tav tm="100000">
                                          <p:val>
                                            <p:strVal val="#ppt_x"/>
                                          </p:val>
                                        </p:tav>
                                      </p:tavLst>
                                    </p:anim>
                                    <p:anim calcmode="lin" valueType="num">
                                      <p:cBhvr>
                                        <p:cTn id="8"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9" dur="1000"/>
                                        <p:tgtEl>
                                          <p:spTgt spid="4"/>
                                        </p:tgtEl>
                                      </p:cBhvr>
                                    </p:animEffect>
                                  </p:childTnLst>
                                </p:cTn>
                              </p:par>
                              <p:par>
                                <p:cTn id="10" presetID="29"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29" presetClass="entr" presetSubtype="0" fill="hold" grpId="0" nodeType="clickEffect">
                                  <p:stCondLst>
                                    <p:cond delay="0"/>
                                  </p:stCondLst>
                                  <p:childTnLst>
                                    <p:set>
                                      <p:cBhvr>
                                        <p:cTn id="18" dur="1" fill="hold">
                                          <p:stCondLst>
                                            <p:cond delay="0"/>
                                          </p:stCondLst>
                                        </p:cTn>
                                        <p:tgtEl>
                                          <p:spTgt spid="78"/>
                                        </p:tgtEl>
                                        <p:attrNameLst>
                                          <p:attrName>style.visibility</p:attrName>
                                        </p:attrNameLst>
                                      </p:cBhvr>
                                      <p:to>
                                        <p:strVal val="visible"/>
                                      </p:to>
                                    </p:set>
                                    <p:anim calcmode="lin" valueType="num">
                                      <p:cBhvr>
                                        <p:cTn id="19" dur="1000" fill="hold"/>
                                        <p:tgtEl>
                                          <p:spTgt spid="78"/>
                                        </p:tgtEl>
                                        <p:attrNameLst>
                                          <p:attrName>ppt_x</p:attrName>
                                        </p:attrNameLst>
                                      </p:cBhvr>
                                      <p:tavLst>
                                        <p:tav tm="0">
                                          <p:val>
                                            <p:strVal val="#ppt_x-.2"/>
                                          </p:val>
                                        </p:tav>
                                        <p:tav tm="100000">
                                          <p:val>
                                            <p:strVal val="#ppt_x"/>
                                          </p:val>
                                        </p:tav>
                                      </p:tavLst>
                                    </p:anim>
                                    <p:anim calcmode="lin" valueType="num">
                                      <p:cBhvr>
                                        <p:cTn id="20" dur="1000" fill="hold"/>
                                        <p:tgtEl>
                                          <p:spTgt spid="78"/>
                                        </p:tgtEl>
                                        <p:attrNameLst>
                                          <p:attrName>ppt_y</p:attrName>
                                        </p:attrNameLst>
                                      </p:cBhvr>
                                      <p:tavLst>
                                        <p:tav tm="0">
                                          <p:val>
                                            <p:strVal val="#ppt_y"/>
                                          </p:val>
                                        </p:tav>
                                        <p:tav tm="100000">
                                          <p:val>
                                            <p:strVal val="#ppt_y"/>
                                          </p:val>
                                        </p:tav>
                                      </p:tavLst>
                                    </p:anim>
                                    <p:animEffect transition="in" filter="wipe(right)" prLst="gradientSize: 0.1">
                                      <p:cBhvr>
                                        <p:cTn id="21" dur="10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bldLvl="0" animBg="1"/>
      <p:bldP spid="78" grpId="1" animBg="1"/>
      <p:bldP spid="4" grpId="0" bldLvl="0" animBg="1"/>
      <p:bldP spid="4" grpId="1" animBg="1"/>
      <p:bldP spid="3" grpId="0" bldLvl="0" animBg="1"/>
      <p:bldP spid="3" grpId="1"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en-US" altLang="en-US"/>
              <a:t>Task 1 Skim the text and find out 5w1h</a:t>
            </a:r>
            <a:endParaRPr lang="en-US" altLang="en-US"/>
          </a:p>
        </p:txBody>
      </p:sp>
      <p:graphicFrame>
        <p:nvGraphicFramePr>
          <p:cNvPr id="8" name="图示 1"/>
          <p:cNvGraphicFramePr/>
          <p:nvPr/>
        </p:nvGraphicFramePr>
        <p:xfrm>
          <a:off x="6714490" y="1576705"/>
          <a:ext cx="4966970" cy="481076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28" name="边界"/>
          <p:cNvSpPr/>
          <p:nvPr>
            <p:custDataLst>
              <p:tags r:id="rId7"/>
            </p:custDataLst>
          </p:nvPr>
        </p:nvSpPr>
        <p:spPr>
          <a:xfrm>
            <a:off x="616934" y="1684021"/>
            <a:ext cx="5186879" cy="4573904"/>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sp>
        <p:nvSpPr>
          <p:cNvPr id="78" name="任意多边形: 形状 21"/>
          <p:cNvSpPr/>
          <p:nvPr>
            <p:custDataLst>
              <p:tags r:id="rId8"/>
            </p:custDataLst>
          </p:nvPr>
        </p:nvSpPr>
        <p:spPr>
          <a:xfrm>
            <a:off x="236855" y="1049655"/>
            <a:ext cx="6349365" cy="5391150"/>
          </a:xfrm>
          <a:prstGeom prst="roundRect">
            <a:avLst>
              <a:gd name="adj" fmla="val 9633"/>
            </a:avLst>
          </a:prstGeom>
          <a:solidFill>
            <a:schemeClr val="accent1">
              <a:lumMod val="40000"/>
              <a:lumOff val="60000"/>
              <a:alpha val="15000"/>
            </a:schemeClr>
          </a:solidFill>
          <a:ln w="50800" cap="flat">
            <a:noFill/>
            <a:prstDash val="solid"/>
            <a:miter/>
          </a:ln>
          <a:effectLst/>
        </p:spPr>
        <p:txBody>
          <a:bodyPr rot="0" spcFirstLastPara="0" vertOverflow="overflow" horzOverflow="overflow" vert="horz" wrap="square" lIns="360045" tIns="0" rIns="360045" bIns="144145"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just" fontAlgn="auto">
              <a:lnSpc>
                <a:spcPct val="150000"/>
              </a:lnSpc>
            </a:pPr>
            <a:r>
              <a:rPr lang="en-US" altLang="zh-CN" sz="2500" b="1">
                <a:solidFill>
                  <a:schemeClr val="tx1"/>
                </a:solidFill>
                <a:effectLst>
                  <a:outerShdw blurRad="38100" dist="38100" dir="2700000" algn="tl">
                    <a:srgbClr val="000000">
                      <a:alpha val="43137"/>
                    </a:srgbClr>
                  </a:outerShdw>
                </a:effectLst>
              </a:rPr>
              <a:t>Immediate motive: Pity for the cow, a belief that the ignorant crowd is frightening it, and a desire to help by catching it for its owner.</a:t>
            </a:r>
            <a:endParaRPr lang="en-US" altLang="zh-CN" sz="2500" b="1">
              <a:solidFill>
                <a:schemeClr val="tx1"/>
              </a:solidFill>
              <a:effectLst>
                <a:outerShdw blurRad="38100" dist="38100" dir="2700000" algn="tl">
                  <a:srgbClr val="000000">
                    <a:alpha val="43137"/>
                  </a:srgbClr>
                </a:outerShdw>
              </a:effectLst>
            </a:endParaRPr>
          </a:p>
          <a:p>
            <a:pPr indent="0" algn="just" fontAlgn="auto">
              <a:lnSpc>
                <a:spcPct val="150000"/>
              </a:lnSpc>
            </a:pPr>
            <a:r>
              <a:rPr lang="en-US" altLang="zh-CN" sz="2500" b="1">
                <a:solidFill>
                  <a:schemeClr val="tx1"/>
                </a:solidFill>
                <a:effectLst>
                  <a:outerShdw blurRad="38100" dist="38100" dir="2700000" algn="tl">
                    <a:srgbClr val="000000">
                      <a:alpha val="43137"/>
                    </a:srgbClr>
                  </a:outerShdw>
                </a:effectLst>
              </a:rPr>
              <a:t>Underlying motive: To live up to his daughter's belief in him as a crisis solver, and an overconfidence stemming from his past experience.</a:t>
            </a:r>
            <a:endParaRPr lang="en-US" altLang="zh-CN" sz="2500" b="1">
              <a:solidFill>
                <a:schemeClr val="tx1"/>
              </a:solidFill>
              <a:effectLst>
                <a:outerShdw blurRad="38100" dist="38100" dir="2700000" algn="tl">
                  <a:srgbClr val="000000">
                    <a:alpha val="43137"/>
                  </a:srgbClr>
                </a:outerShdw>
              </a:effectLst>
            </a:endParaRPr>
          </a:p>
        </p:txBody>
      </p:sp>
      <p:sp>
        <p:nvSpPr>
          <p:cNvPr id="3" name="右箭头 2"/>
          <p:cNvSpPr/>
          <p:nvPr/>
        </p:nvSpPr>
        <p:spPr>
          <a:xfrm>
            <a:off x="7232650" y="5659120"/>
            <a:ext cx="791845" cy="277495"/>
          </a:xfrm>
          <a:prstGeom prst="rightArrow">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rgbClr val="FF0000"/>
              </a:solidFill>
            </a:endParaRPr>
          </a:p>
        </p:txBody>
      </p:sp>
      <p:pic>
        <p:nvPicPr>
          <p:cNvPr id="5124" name="图片 6" descr="logo横版 png"/>
          <p:cNvPicPr>
            <a:picLocks noChangeAspect="1"/>
          </p:cNvPicPr>
          <p:nvPr userDrawn="1"/>
        </p:nvPicPr>
        <p:blipFill>
          <a:blip r:embed="rId9"/>
          <a:stretch>
            <a:fillRect/>
          </a:stretch>
        </p:blipFill>
        <p:spPr>
          <a:xfrm>
            <a:off x="11477625" y="82550"/>
            <a:ext cx="608013" cy="642938"/>
          </a:xfrm>
          <a:prstGeom prst="rect">
            <a:avLst/>
          </a:prstGeom>
          <a:noFill/>
          <a:ln w="9525">
            <a:noFill/>
          </a:ln>
        </p:spPr>
      </p:pic>
    </p:spTree>
    <p:custDataLst>
      <p:tags r:id="rId10"/>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78"/>
                                        </p:tgtEl>
                                        <p:attrNameLst>
                                          <p:attrName>style.visibility</p:attrName>
                                        </p:attrNameLst>
                                      </p:cBhvr>
                                      <p:to>
                                        <p:strVal val="visible"/>
                                      </p:to>
                                    </p:set>
                                    <p:anim calcmode="lin" valueType="num">
                                      <p:cBhvr>
                                        <p:cTn id="14" dur="1000" fill="hold"/>
                                        <p:tgtEl>
                                          <p:spTgt spid="78"/>
                                        </p:tgtEl>
                                        <p:attrNameLst>
                                          <p:attrName>ppt_x</p:attrName>
                                        </p:attrNameLst>
                                      </p:cBhvr>
                                      <p:tavLst>
                                        <p:tav tm="0">
                                          <p:val>
                                            <p:strVal val="#ppt_x-.2"/>
                                          </p:val>
                                        </p:tav>
                                        <p:tav tm="100000">
                                          <p:val>
                                            <p:strVal val="#ppt_x"/>
                                          </p:val>
                                        </p:tav>
                                      </p:tavLst>
                                    </p:anim>
                                    <p:anim calcmode="lin" valueType="num">
                                      <p:cBhvr>
                                        <p:cTn id="15" dur="1000" fill="hold"/>
                                        <p:tgtEl>
                                          <p:spTgt spid="78"/>
                                        </p:tgtEl>
                                        <p:attrNameLst>
                                          <p:attrName>ppt_y</p:attrName>
                                        </p:attrNameLst>
                                      </p:cBhvr>
                                      <p:tavLst>
                                        <p:tav tm="0">
                                          <p:val>
                                            <p:strVal val="#ppt_y"/>
                                          </p:val>
                                        </p:tav>
                                        <p:tav tm="100000">
                                          <p:val>
                                            <p:strVal val="#ppt_y"/>
                                          </p:val>
                                        </p:tav>
                                      </p:tavLst>
                                    </p:anim>
                                    <p:animEffect transition="in" filter="wipe(right)" prLst="gradientSize: 0.1">
                                      <p:cBhvr>
                                        <p:cTn id="16" dur="10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bldLvl="0" animBg="1"/>
      <p:bldP spid="78" grpId="1" animBg="1"/>
      <p:bldP spid="3" grpId="0" bldLvl="0" animBg="1"/>
      <p:bldP spid="3"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 name="边界"/>
          <p:cNvSpPr/>
          <p:nvPr>
            <p:custDataLst>
              <p:tags r:id="rId1"/>
            </p:custDataLst>
          </p:nvPr>
        </p:nvSpPr>
        <p:spPr>
          <a:xfrm>
            <a:off x="616934" y="1684021"/>
            <a:ext cx="5186879" cy="4573904"/>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sp>
        <p:nvSpPr>
          <p:cNvPr id="6" name="文本框 5"/>
          <p:cNvSpPr txBox="1"/>
          <p:nvPr/>
        </p:nvSpPr>
        <p:spPr>
          <a:xfrm>
            <a:off x="617220" y="969645"/>
            <a:ext cx="11086465" cy="5680710"/>
          </a:xfrm>
          <a:prstGeom prst="rect">
            <a:avLst/>
          </a:prstGeom>
          <a:gradFill>
            <a:gsLst>
              <a:gs pos="0">
                <a:srgbClr val="E5E5DD"/>
              </a:gs>
              <a:gs pos="96104">
                <a:srgbClr val="95E3D3"/>
              </a:gs>
              <a:gs pos="60000">
                <a:srgbClr val="C1E3E5"/>
              </a:gs>
            </a:gsLst>
            <a:lin ang="18900000" scaled="1"/>
          </a:gradFill>
          <a:effectLst>
            <a:outerShdw blurRad="50800" dist="38100" dir="5400000" algn="t" rotWithShape="0">
              <a:prstClr val="black">
                <a:alpha val="40000"/>
              </a:prstClr>
            </a:outerShdw>
            <a:softEdge rad="31750"/>
          </a:effectLst>
        </p:spPr>
        <p:txBody>
          <a:bodyPr wrap="square" rtlCol="0">
            <a:noAutofit/>
          </a:bodyPr>
          <a:p>
            <a:pPr indent="0" algn="l" fontAlgn="auto">
              <a:lnSpc>
                <a:spcPct val="150000"/>
              </a:lnSpc>
            </a:pPr>
            <a:r>
              <a:rPr lang="en-US" altLang="zh-CN" sz="2800" b="1" dirty="0" err="1" smtClean="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cs typeface="Arial" panose="020B0604020202020204" pitchFamily="34" charset="0"/>
              </a:rPr>
              <a:t>1. The cow symbolizes rural tradition lost in the alienating noise of modernity. The solution ultimately comes from </a:t>
            </a:r>
            <a:r>
              <a:rPr lang="en-US" altLang="zh-CN" sz="2800" b="1" dirty="0" err="1" smtClean="0">
                <a:solidFill>
                  <a:srgbClr val="FF0000"/>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cs typeface="Arial" panose="020B0604020202020204" pitchFamily="34" charset="0"/>
              </a:rPr>
              <a:t>forgotten traditional wisdom</a:t>
            </a:r>
            <a:r>
              <a:rPr lang="en-US" altLang="zh-CN" sz="2800" b="1" dirty="0" err="1" smtClean="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cs typeface="Arial" panose="020B0604020202020204" pitchFamily="34" charset="0"/>
              </a:rPr>
              <a:t> (the grandfather’s method).</a:t>
            </a:r>
            <a:endParaRPr lang="en-US" altLang="zh-CN" sz="2800" b="1" dirty="0" err="1" smtClean="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cs typeface="Arial" panose="020B0604020202020204" pitchFamily="34" charset="0"/>
            </a:endParaRPr>
          </a:p>
          <a:p>
            <a:pPr indent="0" algn="l" fontAlgn="auto">
              <a:lnSpc>
                <a:spcPct val="150000"/>
              </a:lnSpc>
            </a:pPr>
            <a:endParaRPr lang="en-US" altLang="zh-CN" sz="2800" b="1" dirty="0" err="1" smtClean="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cs typeface="Arial" panose="020B0604020202020204" pitchFamily="34" charset="0"/>
            </a:endParaRPr>
          </a:p>
          <a:p>
            <a:pPr indent="0" algn="l" fontAlgn="auto">
              <a:lnSpc>
                <a:spcPct val="150000"/>
              </a:lnSpc>
            </a:pPr>
            <a:r>
              <a:rPr lang="en-US" altLang="zh-CN" sz="2800" b="1" dirty="0" err="1" smtClean="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cs typeface="Arial" panose="020B0604020202020204" pitchFamily="34" charset="0"/>
              </a:rPr>
              <a:t>2. The narrative redefines courage. </a:t>
            </a:r>
            <a:r>
              <a:rPr lang="en-US" altLang="zh-CN" sz="2800" b="1" dirty="0" err="1" smtClean="0">
                <a:solidFill>
                  <a:srgbClr val="FF0000"/>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cs typeface="Arial" panose="020B0604020202020204" pitchFamily="34" charset="0"/>
              </a:rPr>
              <a:t>True bravery</a:t>
            </a:r>
            <a:r>
              <a:rPr lang="en-US" altLang="zh-CN" sz="2800" b="1" dirty="0" err="1" smtClean="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cs typeface="Arial" panose="020B0604020202020204" pitchFamily="34" charset="0"/>
              </a:rPr>
              <a:t> is not about reckless domination (catching the cow) but </a:t>
            </a:r>
            <a:r>
              <a:rPr lang="en-US" altLang="zh-CN" sz="2800" b="1" dirty="0" err="1" smtClean="0">
                <a:solidFill>
                  <a:srgbClr val="FF0000"/>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cs typeface="Arial" panose="020B0604020202020204" pitchFamily="34" charset="0"/>
              </a:rPr>
              <a:t>about restrained wisdom—maintaining calm</a:t>
            </a:r>
            <a:r>
              <a:rPr lang="en-US" altLang="zh-CN" sz="2800" b="1" dirty="0" err="1" smtClean="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cs typeface="Arial" panose="020B0604020202020204" pitchFamily="34" charset="0"/>
              </a:rPr>
              <a:t> amidst fear and </a:t>
            </a:r>
            <a:r>
              <a:rPr lang="en-US" altLang="zh-CN" sz="2800" b="1" dirty="0" err="1" smtClean="0">
                <a:solidFill>
                  <a:srgbClr val="FF0000"/>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cs typeface="Arial" panose="020B0604020202020204" pitchFamily="34" charset="0"/>
              </a:rPr>
              <a:t>applying contextual knowledge (like the milking tune) to build connection</a:t>
            </a:r>
            <a:r>
              <a:rPr lang="en-US" altLang="zh-CN" sz="2800" b="1" dirty="0" err="1" smtClean="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cs typeface="Arial" panose="020B0604020202020204" pitchFamily="34" charset="0"/>
              </a:rPr>
              <a:t>.</a:t>
            </a:r>
            <a:endParaRPr lang="zh-CN" altLang="en-US" sz="2800" b="1" dirty="0" err="1" smtClean="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cs typeface="Arial" panose="020B0604020202020204" pitchFamily="34" charset="0"/>
            </a:endParaRPr>
          </a:p>
        </p:txBody>
      </p:sp>
      <p:sp>
        <p:nvSpPr>
          <p:cNvPr id="3" name="文本框 2"/>
          <p:cNvSpPr txBox="1"/>
          <p:nvPr/>
        </p:nvSpPr>
        <p:spPr>
          <a:xfrm>
            <a:off x="617220" y="170180"/>
            <a:ext cx="6096000" cy="737235"/>
          </a:xfrm>
          <a:prstGeom prst="rect">
            <a:avLst/>
          </a:prstGeom>
          <a:noFill/>
        </p:spPr>
        <p:txBody>
          <a:bodyPr wrap="square" rtlCol="0" anchor="t">
            <a:spAutoFit/>
          </a:bodyPr>
          <a:p>
            <a:pPr indent="0" algn="l" fontAlgn="auto">
              <a:lnSpc>
                <a:spcPct val="150000"/>
              </a:lnSpc>
            </a:pPr>
            <a:r>
              <a:rPr lang="en-US" altLang="zh-CN" sz="2800" b="1" dirty="0" err="1" smtClean="0">
                <a:solidFill>
                  <a:srgbClr val="0070C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sym typeface="+mn-ea"/>
              </a:rPr>
              <a:t>Theme</a:t>
            </a:r>
            <a:r>
              <a:rPr lang="zh-CN" altLang="en-US" sz="2800" b="1" dirty="0" err="1" smtClean="0">
                <a:solidFill>
                  <a:srgbClr val="0070C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sym typeface="+mn-ea"/>
              </a:rPr>
              <a:t>（主题）</a:t>
            </a:r>
            <a:endParaRPr lang="zh-CN" altLang="en-US" sz="2800" b="1" dirty="0" err="1" smtClean="0">
              <a:solidFill>
                <a:srgbClr val="0070C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sym typeface="+mn-ea"/>
            </a:endParaRPr>
          </a:p>
        </p:txBody>
      </p:sp>
      <p:pic>
        <p:nvPicPr>
          <p:cNvPr id="5124" name="图片 6" descr="logo横版 png"/>
          <p:cNvPicPr>
            <a:picLocks noChangeAspect="1"/>
          </p:cNvPicPr>
          <p:nvPr userDrawn="1"/>
        </p:nvPicPr>
        <p:blipFill>
          <a:blip r:embed="rId2"/>
          <a:stretch>
            <a:fillRect/>
          </a:stretch>
        </p:blipFill>
        <p:spPr>
          <a:xfrm>
            <a:off x="11477625" y="82550"/>
            <a:ext cx="608013" cy="642938"/>
          </a:xfrm>
          <a:prstGeom prst="rect">
            <a:avLst/>
          </a:prstGeom>
          <a:noFill/>
          <a:ln w="9525">
            <a:noFill/>
          </a:ln>
        </p:spPr>
      </p:pic>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9" presetClass="entr" presetSubtype="0"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 calcmode="lin" valueType="num">
                                      <p:cBhvr>
                                        <p:cTn id="12" dur="1000" fill="hold"/>
                                        <p:tgtEl>
                                          <p:spTgt spid="6">
                                            <p:txEl>
                                              <p:pRg st="0" end="0"/>
                                            </p:txEl>
                                          </p:spTgt>
                                        </p:tgtEl>
                                        <p:attrNameLst>
                                          <p:attrName>ppt_x</p:attrName>
                                        </p:attrNameLst>
                                      </p:cBhvr>
                                      <p:tavLst>
                                        <p:tav tm="0">
                                          <p:val>
                                            <p:strVal val="#ppt_x-.2"/>
                                          </p:val>
                                        </p:tav>
                                        <p:tav tm="100000">
                                          <p:val>
                                            <p:strVal val="#ppt_x"/>
                                          </p:val>
                                        </p:tav>
                                      </p:tavLst>
                                    </p:anim>
                                    <p:anim calcmode="lin" valueType="num">
                                      <p:cBhvr>
                                        <p:cTn id="13" dur="1000" fill="hold"/>
                                        <p:tgtEl>
                                          <p:spTgt spid="6">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4" dur="1000"/>
                                        <p:tgtEl>
                                          <p:spTgt spid="6">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9" presetClass="entr" presetSubtype="0" fill="hold"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p:cTn id="19" dur="1000" fill="hold"/>
                                        <p:tgtEl>
                                          <p:spTgt spid="6">
                                            <p:txEl>
                                              <p:pRg st="2" end="2"/>
                                            </p:txEl>
                                          </p:spTgt>
                                        </p:tgtEl>
                                        <p:attrNameLst>
                                          <p:attrName>ppt_x</p:attrName>
                                        </p:attrNameLst>
                                      </p:cBhvr>
                                      <p:tavLst>
                                        <p:tav tm="0">
                                          <p:val>
                                            <p:strVal val="#ppt_x-.2"/>
                                          </p:val>
                                        </p:tav>
                                        <p:tav tm="100000">
                                          <p:val>
                                            <p:strVal val="#ppt_x"/>
                                          </p:val>
                                        </p:tav>
                                      </p:tavLst>
                                    </p:anim>
                                    <p:anim calcmode="lin" valueType="num">
                                      <p:cBhvr>
                                        <p:cTn id="20" dur="1000" fill="hold"/>
                                        <p:tgtEl>
                                          <p:spTgt spid="6">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1" dur="10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6"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p:nvPr userDrawn="1">
            <p:custDataLst>
              <p:tags r:id="rId1"/>
            </p:custDataLst>
          </p:nvPr>
        </p:nvSpPr>
        <p:spPr>
          <a:xfrm>
            <a:off x="0" y="0"/>
            <a:ext cx="12192000" cy="6858000"/>
          </a:xfrm>
          <a:prstGeom prst="rect">
            <a:avLst/>
          </a:prstGeom>
          <a:solidFill>
            <a:srgbClr val="F9A2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汉仪文黑-45简" panose="00020600040101010101" charset="-122"/>
            </a:endParaRPr>
          </a:p>
        </p:txBody>
      </p:sp>
      <p:sp>
        <p:nvSpPr>
          <p:cNvPr id="50" name="矩形: 圆角 49"/>
          <p:cNvSpPr/>
          <p:nvPr>
            <p:custDataLst>
              <p:tags r:id="rId2"/>
            </p:custDataLst>
          </p:nvPr>
        </p:nvSpPr>
        <p:spPr>
          <a:xfrm>
            <a:off x="202698" y="215231"/>
            <a:ext cx="11749182" cy="6402137"/>
          </a:xfrm>
          <a:prstGeom prst="roundRect">
            <a:avLst>
              <a:gd name="adj" fmla="val 0"/>
            </a:avLst>
          </a:prstGeom>
          <a:solidFill>
            <a:schemeClr val="bg1"/>
          </a:solidFill>
          <a:ln>
            <a:solidFill>
              <a:srgbClr val="FFFFF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Times New Roman" panose="02020603050405020304"/>
            </a:endParaRPr>
          </a:p>
        </p:txBody>
      </p:sp>
      <p:sp>
        <p:nvSpPr>
          <p:cNvPr id="15" name="任意多边形: 形状 14"/>
          <p:cNvSpPr/>
          <p:nvPr>
            <p:custDataLst>
              <p:tags r:id="rId3"/>
            </p:custDataLst>
          </p:nvPr>
        </p:nvSpPr>
        <p:spPr>
          <a:xfrm>
            <a:off x="149860" y="132715"/>
            <a:ext cx="2698750" cy="511810"/>
          </a:xfrm>
          <a:custGeom>
            <a:avLst/>
            <a:gdLst>
              <a:gd name="connsiteX0" fmla="*/ 0 w 6510130"/>
              <a:gd name="connsiteY0" fmla="*/ 914400 h 974034"/>
              <a:gd name="connsiteX1" fmla="*/ 5715000 w 6510130"/>
              <a:gd name="connsiteY1" fmla="*/ 974034 h 974034"/>
              <a:gd name="connsiteX2" fmla="*/ 6510130 w 6510130"/>
              <a:gd name="connsiteY2" fmla="*/ 19878 h 974034"/>
              <a:gd name="connsiteX3" fmla="*/ 0 w 6510130"/>
              <a:gd name="connsiteY3" fmla="*/ 0 h 974034"/>
              <a:gd name="connsiteX4" fmla="*/ 0 w 6510130"/>
              <a:gd name="connsiteY4" fmla="*/ 914400 h 974034"/>
              <a:gd name="connsiteX0-1" fmla="*/ 0 w 6510130"/>
              <a:gd name="connsiteY0-2" fmla="*/ 914400 h 914400"/>
              <a:gd name="connsiteX1-3" fmla="*/ 5744818 w 6510130"/>
              <a:gd name="connsiteY1-4" fmla="*/ 894521 h 914400"/>
              <a:gd name="connsiteX2-5" fmla="*/ 6510130 w 6510130"/>
              <a:gd name="connsiteY2-6" fmla="*/ 19878 h 914400"/>
              <a:gd name="connsiteX3-7" fmla="*/ 0 w 6510130"/>
              <a:gd name="connsiteY3-8" fmla="*/ 0 h 914400"/>
              <a:gd name="connsiteX4-9" fmla="*/ 0 w 6510130"/>
              <a:gd name="connsiteY4-10" fmla="*/ 914400 h 914400"/>
              <a:gd name="connsiteX0-11" fmla="*/ 0 w 6510130"/>
              <a:gd name="connsiteY0-12" fmla="*/ 914400 h 944217"/>
              <a:gd name="connsiteX1-13" fmla="*/ 5744818 w 6510130"/>
              <a:gd name="connsiteY1-14" fmla="*/ 944217 h 944217"/>
              <a:gd name="connsiteX2-15" fmla="*/ 6510130 w 6510130"/>
              <a:gd name="connsiteY2-16" fmla="*/ 19878 h 944217"/>
              <a:gd name="connsiteX3-17" fmla="*/ 0 w 6510130"/>
              <a:gd name="connsiteY3-18" fmla="*/ 0 h 944217"/>
              <a:gd name="connsiteX4-19" fmla="*/ 0 w 6510130"/>
              <a:gd name="connsiteY4-20" fmla="*/ 914400 h 94421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510130" h="944217">
                <a:moveTo>
                  <a:pt x="0" y="914400"/>
                </a:moveTo>
                <a:lnTo>
                  <a:pt x="5744818" y="944217"/>
                </a:lnTo>
                <a:lnTo>
                  <a:pt x="6510130" y="19878"/>
                </a:lnTo>
                <a:lnTo>
                  <a:pt x="0" y="0"/>
                </a:lnTo>
                <a:lnTo>
                  <a:pt x="0" y="914400"/>
                </a:lnTo>
                <a:close/>
              </a:path>
            </a:pathLst>
          </a:custGeom>
          <a:solidFill>
            <a:srgbClr val="F9A2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优设标题黑" panose="00000500000000000000" pitchFamily="2" charset="-122"/>
              <a:ea typeface="优设标题黑" panose="00000500000000000000" pitchFamily="2" charset="-122"/>
              <a:cs typeface="优设标题黑" panose="00000500000000000000" pitchFamily="2" charset="-122"/>
            </a:endParaRPr>
          </a:p>
        </p:txBody>
      </p:sp>
      <p:pic>
        <p:nvPicPr>
          <p:cNvPr id="11" name="图片 10" descr="deepseek_mermaid_20260116_31b8df"/>
          <p:cNvPicPr>
            <a:picLocks noChangeAspect="1"/>
          </p:cNvPicPr>
          <p:nvPr/>
        </p:nvPicPr>
        <p:blipFill>
          <a:blip r:embed="rId4"/>
          <a:stretch>
            <a:fillRect/>
          </a:stretch>
        </p:blipFill>
        <p:spPr>
          <a:xfrm>
            <a:off x="0" y="263525"/>
            <a:ext cx="12108815" cy="6679565"/>
          </a:xfrm>
          <a:prstGeom prst="rect">
            <a:avLst/>
          </a:prstGeom>
        </p:spPr>
      </p:pic>
      <p:sp>
        <p:nvSpPr>
          <p:cNvPr id="17" name="矩形 16"/>
          <p:cNvSpPr/>
          <p:nvPr>
            <p:custDataLst>
              <p:tags r:id="rId5"/>
            </p:custDataLst>
          </p:nvPr>
        </p:nvSpPr>
        <p:spPr>
          <a:xfrm>
            <a:off x="149860" y="32385"/>
            <a:ext cx="7178675" cy="612140"/>
          </a:xfrm>
          <a:prstGeom prst="rect">
            <a:avLst/>
          </a:prstGeom>
          <a:solidFill>
            <a:schemeClr val="accent4"/>
          </a:solidFill>
          <a:ln>
            <a:noFill/>
          </a:ln>
        </p:spPr>
        <p:txBody>
          <a:bodyPr wrap="none" rtlCol="0" anchor="t">
            <a:noAutofit/>
          </a:bodyPr>
          <a:p>
            <a:pPr algn="l"/>
            <a:r>
              <a:rPr lang="en-US" altLang="zh-CN" sz="3600" b="1">
                <a:solidFill>
                  <a:srgbClr val="FF0000"/>
                </a:solidFill>
                <a:effectLst>
                  <a:outerShdw blurRad="38100" dist="19050" dir="2700000" algn="tl" rotWithShape="0">
                    <a:schemeClr val="dk1">
                      <a:alpha val="40000"/>
                    </a:schemeClr>
                  </a:outerShdw>
                </a:effectLst>
                <a:latin typeface="Aharoni" panose="02010803020104030203" charset="0"/>
                <a:cs typeface="Aharoni" panose="02010803020104030203" charset="0"/>
              </a:rPr>
              <a:t>How</a:t>
            </a:r>
            <a:r>
              <a:rPr lang="en-US" altLang="zh-CN" sz="3600" b="1">
                <a:solidFill>
                  <a:schemeClr val="tx1"/>
                </a:solidFill>
                <a:effectLst>
                  <a:outerShdw blurRad="38100" dist="19050" dir="2700000" algn="tl" rotWithShape="0">
                    <a:schemeClr val="dk1">
                      <a:alpha val="40000"/>
                    </a:schemeClr>
                  </a:outerShdw>
                </a:effectLst>
                <a:latin typeface="Aharoni" panose="02010803020104030203" charset="0"/>
                <a:cs typeface="Aharoni" panose="02010803020104030203" charset="0"/>
              </a:rPr>
              <a:t> is the plot advanced</a:t>
            </a:r>
            <a:r>
              <a:rPr lang="zh-CN" altLang="en-US" sz="3600" b="1">
                <a:solidFill>
                  <a:schemeClr val="tx1"/>
                </a:solidFill>
                <a:effectLst>
                  <a:outerShdw blurRad="38100" dist="19050" dir="2700000" algn="tl" rotWithShape="0">
                    <a:schemeClr val="dk1">
                      <a:alpha val="40000"/>
                    </a:schemeClr>
                  </a:outerShdw>
                </a:effectLst>
                <a:latin typeface="Aharoni" panose="02010803020104030203" charset="0"/>
                <a:cs typeface="Aharoni" panose="02010803020104030203" charset="0"/>
              </a:rPr>
              <a:t>？</a:t>
            </a:r>
            <a:endParaRPr lang="zh-CN" altLang="en-US" sz="3600" b="1">
              <a:solidFill>
                <a:schemeClr val="tx1"/>
              </a:solidFill>
              <a:effectLst>
                <a:outerShdw blurRad="38100" dist="19050" dir="2700000" algn="tl" rotWithShape="0">
                  <a:schemeClr val="dk1">
                    <a:alpha val="40000"/>
                  </a:schemeClr>
                </a:outerShdw>
              </a:effectLst>
              <a:latin typeface="Aharoni" panose="02010803020104030203" charset="0"/>
              <a:cs typeface="Aharoni" panose="02010803020104030203" charset="0"/>
            </a:endParaRPr>
          </a:p>
        </p:txBody>
      </p:sp>
      <p:pic>
        <p:nvPicPr>
          <p:cNvPr id="5124" name="图片 6" descr="logo横版 png"/>
          <p:cNvPicPr>
            <a:picLocks noChangeAspect="1"/>
          </p:cNvPicPr>
          <p:nvPr userDrawn="1"/>
        </p:nvPicPr>
        <p:blipFill>
          <a:blip r:embed="rId6"/>
          <a:stretch>
            <a:fillRect/>
          </a:stretch>
        </p:blipFill>
        <p:spPr>
          <a:xfrm>
            <a:off x="11477625" y="82550"/>
            <a:ext cx="608013" cy="642938"/>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nodeType="click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box(in)">
                                      <p:cBhvr>
                                        <p:cTn id="13"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ECB019B1-382A-4266-B25C-5B523AA43C14-1" descr="C:/Users/HUAWEI/AppData/Local/Temp/wpp.cReKGfwpp"/>
          <p:cNvPicPr>
            <a:picLocks noChangeAspect="1"/>
          </p:cNvPicPr>
          <p:nvPr/>
        </p:nvPicPr>
        <p:blipFill>
          <a:blip r:embed="rId1"/>
          <a:stretch>
            <a:fillRect/>
          </a:stretch>
        </p:blipFill>
        <p:spPr>
          <a:xfrm>
            <a:off x="241935" y="344805"/>
            <a:ext cx="11937365" cy="6297295"/>
          </a:xfrm>
          <a:prstGeom prst="rect">
            <a:avLst/>
          </a:prstGeom>
        </p:spPr>
      </p:pic>
      <p:sp>
        <p:nvSpPr>
          <p:cNvPr id="6" name="流程图: 终止 5"/>
          <p:cNvSpPr/>
          <p:nvPr/>
        </p:nvSpPr>
        <p:spPr>
          <a:xfrm>
            <a:off x="2957195" y="5766435"/>
            <a:ext cx="3632200" cy="803275"/>
          </a:xfrm>
          <a:prstGeom prst="flowChartTerminator">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流程图: 终止 6"/>
          <p:cNvSpPr/>
          <p:nvPr/>
        </p:nvSpPr>
        <p:spPr>
          <a:xfrm>
            <a:off x="1002665" y="1132840"/>
            <a:ext cx="4975225" cy="1028700"/>
          </a:xfrm>
          <a:prstGeom prst="flowChartTerminator">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accent6">
                  <a:lumMod val="20000"/>
                  <a:lumOff val="80000"/>
                  <a:alpha val="33000"/>
                </a:schemeClr>
              </a:solidFill>
            </a:endParaRPr>
          </a:p>
        </p:txBody>
      </p:sp>
      <p:sp>
        <p:nvSpPr>
          <p:cNvPr id="8" name="流程图: 终止 7"/>
          <p:cNvSpPr/>
          <p:nvPr/>
        </p:nvSpPr>
        <p:spPr>
          <a:xfrm>
            <a:off x="6292850" y="3813810"/>
            <a:ext cx="4988560" cy="927735"/>
          </a:xfrm>
          <a:prstGeom prst="flowChartTerminator">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92075" y="2729230"/>
            <a:ext cx="2520315" cy="1210945"/>
          </a:xfrm>
          <a:prstGeom prst="rect">
            <a:avLst/>
          </a:prstGeom>
          <a:solidFill>
            <a:schemeClr val="accent1">
              <a:lumMod val="20000"/>
              <a:lumOff val="80000"/>
            </a:schemeClr>
          </a:solidFill>
        </p:spPr>
        <p:txBody>
          <a:bodyPr wrap="square" rtlCol="0">
            <a:spAutoFit/>
          </a:bodyPr>
          <a:p>
            <a:pPr>
              <a:lnSpc>
                <a:spcPct val="130000"/>
              </a:lnSpc>
              <a:spcBef>
                <a:spcPts val="0"/>
              </a:spcBef>
              <a:spcAft>
                <a:spcPts val="0"/>
              </a:spcAft>
            </a:pPr>
            <a:r>
              <a:rPr lang="en-US" altLang="zh-CN" sz="2800" b="1">
                <a:latin typeface="Cambria" panose="02040503050406030204" charset="0"/>
                <a:cs typeface="Cambria" panose="02040503050406030204" charset="0"/>
              </a:rPr>
              <a:t>Emotional</a:t>
            </a:r>
            <a:endParaRPr lang="en-US" altLang="zh-CN" sz="2800" b="1">
              <a:latin typeface="Cambria" panose="02040503050406030204" charset="0"/>
              <a:cs typeface="Cambria" panose="02040503050406030204" charset="0"/>
            </a:endParaRPr>
          </a:p>
          <a:p>
            <a:pPr>
              <a:lnSpc>
                <a:spcPct val="130000"/>
              </a:lnSpc>
              <a:spcBef>
                <a:spcPts val="0"/>
              </a:spcBef>
              <a:spcAft>
                <a:spcPts val="0"/>
              </a:spcAft>
            </a:pPr>
            <a:r>
              <a:rPr lang="en-US" altLang="zh-CN" sz="2800" b="1">
                <a:latin typeface="Cambria" panose="02040503050406030204" charset="0"/>
                <a:cs typeface="Cambria" panose="02040503050406030204" charset="0"/>
              </a:rPr>
              <a:t>Development</a:t>
            </a:r>
            <a:endParaRPr lang="en-US" altLang="zh-CN" sz="2800" b="1">
              <a:latin typeface="Cambria" panose="02040503050406030204" charset="0"/>
              <a:cs typeface="Cambria" panose="02040503050406030204" charset="0"/>
            </a:endParaRPr>
          </a:p>
        </p:txBody>
      </p:sp>
      <p:pic>
        <p:nvPicPr>
          <p:cNvPr id="5124" name="图片 6" descr="logo横版 png"/>
          <p:cNvPicPr>
            <a:picLocks noChangeAspect="1"/>
          </p:cNvPicPr>
          <p:nvPr userDrawn="1"/>
        </p:nvPicPr>
        <p:blipFill>
          <a:blip r:embed="rId2"/>
          <a:stretch>
            <a:fillRect/>
          </a:stretch>
        </p:blipFill>
        <p:spPr>
          <a:xfrm>
            <a:off x="11477625" y="82550"/>
            <a:ext cx="608013" cy="642938"/>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 presetClass="exit" presetSubtype="4" fill="hold" grpId="0" nodeType="clickEffect">
                                  <p:stCondLst>
                                    <p:cond delay="0"/>
                                  </p:stCondLst>
                                  <p:childTnLst>
                                    <p:anim calcmode="lin" valueType="num">
                                      <p:cBhvr additive="base">
                                        <p:cTn id="24" dur="500"/>
                                        <p:tgtEl>
                                          <p:spTgt spid="6"/>
                                        </p:tgtEl>
                                        <p:attrNameLst>
                                          <p:attrName>ppt_x</p:attrName>
                                        </p:attrNameLst>
                                      </p:cBhvr>
                                      <p:tavLst>
                                        <p:tav tm="0">
                                          <p:val>
                                            <p:strVal val="ppt_x"/>
                                          </p:val>
                                        </p:tav>
                                        <p:tav tm="100000">
                                          <p:val>
                                            <p:strVal val="ppt_x"/>
                                          </p:val>
                                        </p:tav>
                                      </p:tavLst>
                                    </p:anim>
                                    <p:anim calcmode="lin" valueType="num">
                                      <p:cBhvr additive="base">
                                        <p:cTn id="25" dur="500"/>
                                        <p:tgtEl>
                                          <p:spTgt spid="6"/>
                                        </p:tgtEl>
                                        <p:attrNameLst>
                                          <p:attrName>ppt_y</p:attrName>
                                        </p:attrNameLst>
                                      </p:cBhvr>
                                      <p:tavLst>
                                        <p:tav tm="0">
                                          <p:val>
                                            <p:strVal val="ppt_y"/>
                                          </p:val>
                                        </p:tav>
                                        <p:tav tm="100000">
                                          <p:val>
                                            <p:strVal val="1+ppt_h/2"/>
                                          </p:val>
                                        </p:tav>
                                      </p:tavLst>
                                    </p:anim>
                                    <p:set>
                                      <p:cBhvr>
                                        <p:cTn id="26" dur="1" fill="hold">
                                          <p:stCondLst>
                                            <p:cond delay="499"/>
                                          </p:stCondLst>
                                        </p:cTn>
                                        <p:tgtEl>
                                          <p:spTgt spid="6"/>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2" presetClass="exit" presetSubtype="4" fill="hold" grpId="0" nodeType="clickEffect">
                                  <p:stCondLst>
                                    <p:cond delay="0"/>
                                  </p:stCondLst>
                                  <p:childTnLst>
                                    <p:anim calcmode="lin" valueType="num">
                                      <p:cBhvr additive="base">
                                        <p:cTn id="30" dur="500"/>
                                        <p:tgtEl>
                                          <p:spTgt spid="8"/>
                                        </p:tgtEl>
                                        <p:attrNameLst>
                                          <p:attrName>ppt_x</p:attrName>
                                        </p:attrNameLst>
                                      </p:cBhvr>
                                      <p:tavLst>
                                        <p:tav tm="0">
                                          <p:val>
                                            <p:strVal val="ppt_x"/>
                                          </p:val>
                                        </p:tav>
                                        <p:tav tm="100000">
                                          <p:val>
                                            <p:strVal val="ppt_x"/>
                                          </p:val>
                                        </p:tav>
                                      </p:tavLst>
                                    </p:anim>
                                    <p:anim calcmode="lin" valueType="num">
                                      <p:cBhvr additive="base">
                                        <p:cTn id="31" dur="500"/>
                                        <p:tgtEl>
                                          <p:spTgt spid="8"/>
                                        </p:tgtEl>
                                        <p:attrNameLst>
                                          <p:attrName>ppt_y</p:attrName>
                                        </p:attrNameLst>
                                      </p:cBhvr>
                                      <p:tavLst>
                                        <p:tav tm="0">
                                          <p:val>
                                            <p:strVal val="ppt_y"/>
                                          </p:val>
                                        </p:tav>
                                        <p:tav tm="100000">
                                          <p:val>
                                            <p:strVal val="1+ppt_h/2"/>
                                          </p:val>
                                        </p:tav>
                                      </p:tavLst>
                                    </p:anim>
                                    <p:set>
                                      <p:cBhvr>
                                        <p:cTn id="32" dur="1" fill="hold">
                                          <p:stCondLst>
                                            <p:cond delay="499"/>
                                          </p:stCondLst>
                                        </p:cTn>
                                        <p:tgtEl>
                                          <p:spTgt spid="8"/>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 presetClass="exit" presetSubtype="4" fill="hold" grpId="0" nodeType="clickEffect">
                                  <p:stCondLst>
                                    <p:cond delay="0"/>
                                  </p:stCondLst>
                                  <p:childTnLst>
                                    <p:anim calcmode="lin" valueType="num">
                                      <p:cBhvr additive="base">
                                        <p:cTn id="36" dur="500"/>
                                        <p:tgtEl>
                                          <p:spTgt spid="7"/>
                                        </p:tgtEl>
                                        <p:attrNameLst>
                                          <p:attrName>ppt_x</p:attrName>
                                        </p:attrNameLst>
                                      </p:cBhvr>
                                      <p:tavLst>
                                        <p:tav tm="0">
                                          <p:val>
                                            <p:strVal val="ppt_x"/>
                                          </p:val>
                                        </p:tav>
                                        <p:tav tm="100000">
                                          <p:val>
                                            <p:strVal val="ppt_x"/>
                                          </p:val>
                                        </p:tav>
                                      </p:tavLst>
                                    </p:anim>
                                    <p:anim calcmode="lin" valueType="num">
                                      <p:cBhvr additive="base">
                                        <p:cTn id="37" dur="500"/>
                                        <p:tgtEl>
                                          <p:spTgt spid="7"/>
                                        </p:tgtEl>
                                        <p:attrNameLst>
                                          <p:attrName>ppt_y</p:attrName>
                                        </p:attrNameLst>
                                      </p:cBhvr>
                                      <p:tavLst>
                                        <p:tav tm="0">
                                          <p:val>
                                            <p:strVal val="ppt_y"/>
                                          </p:val>
                                        </p:tav>
                                        <p:tav tm="100000">
                                          <p:val>
                                            <p:strVal val="1+ppt_h/2"/>
                                          </p:val>
                                        </p:tav>
                                      </p:tavLst>
                                    </p:anim>
                                    <p:set>
                                      <p:cBhvr>
                                        <p:cTn id="38"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6" grpId="1" animBg="1"/>
      <p:bldP spid="7" grpId="0" bldLvl="0" animBg="1"/>
      <p:bldP spid="7" grpId="1" animBg="1"/>
      <p:bldP spid="8" grpId="0" bldLvl="0" animBg="1"/>
      <p:bldP spid="8" grpId="1" animBg="1"/>
      <p:bldP spid="2" grpId="0" bldLvl="0" animBg="1"/>
      <p:bldP spid="2"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222250" y="103187"/>
            <a:ext cx="11747500" cy="1325563"/>
          </a:xfrm>
        </p:spPr>
        <p:txBody>
          <a:bodyPr/>
          <a:lstStyle/>
          <a:p>
            <a:r>
              <a:rPr lang="en-US" altLang="zh-CN"/>
              <a:t> </a:t>
            </a:r>
            <a:r>
              <a:rPr lang="en-US" altLang="en-US"/>
              <a:t>Task </a:t>
            </a:r>
            <a:r>
              <a:rPr lang="en-US" altLang="zh-CN"/>
              <a:t>2: Advanced Sentence Patterns &amp; Source Text Review </a:t>
            </a:r>
            <a:endParaRPr lang="en-US" altLang="zh-CN"/>
          </a:p>
        </p:txBody>
      </p:sp>
      <p:sp>
        <p:nvSpPr>
          <p:cNvPr id="3" name="内容占位符 2"/>
          <p:cNvSpPr>
            <a:spLocks noGrp="1"/>
          </p:cNvSpPr>
          <p:nvPr>
            <p:ph idx="1"/>
            <p:custDataLst>
              <p:tags r:id="rId2"/>
            </p:custDataLst>
          </p:nvPr>
        </p:nvSpPr>
        <p:spPr>
          <a:xfrm>
            <a:off x="480695" y="2005330"/>
            <a:ext cx="11352530" cy="4351655"/>
          </a:xfrm>
        </p:spPr>
        <p:txBody>
          <a:bodyPr>
            <a:noAutofit/>
          </a:bodyPr>
          <a:lstStyle/>
          <a:p>
            <a:pPr marL="0" indent="457200">
              <a:buNone/>
            </a:pPr>
            <a:r>
              <a:rPr lang="en-US"/>
              <a:t> </a:t>
            </a:r>
            <a:endParaRPr lang="en-US"/>
          </a:p>
        </p:txBody>
      </p:sp>
      <p:sp>
        <p:nvSpPr>
          <p:cNvPr id="4" name="文本框 3"/>
          <p:cNvSpPr txBox="1"/>
          <p:nvPr>
            <p:custDataLst>
              <p:tags r:id="rId3"/>
            </p:custDataLst>
          </p:nvPr>
        </p:nvSpPr>
        <p:spPr>
          <a:xfrm>
            <a:off x="120650" y="1144905"/>
            <a:ext cx="11849100" cy="5600065"/>
          </a:xfrm>
          <a:prstGeom prst="rect">
            <a:avLst/>
          </a:prstGeom>
        </p:spPr>
        <p:txBody>
          <a:bodyPr>
            <a:noAutofit/>
          </a:bodyPr>
          <a:lstStyle/>
          <a:p>
            <a:pPr marL="0" indent="457200" algn="l" defTabSz="266700">
              <a:spcAft>
                <a:spcPct val="0"/>
              </a:spcAft>
            </a:pPr>
            <a:r>
              <a:rPr lang="en-US" altLang="zh-CN" sz="2200" b="1">
                <a:solidFill>
                  <a:srgbClr val="7030A0"/>
                </a:solidFill>
                <a:latin typeface="Times New Roman" panose="02020603050405020304" charset="0"/>
                <a:ea typeface="华文楷体" panose="02010600040101010101" charset="-122"/>
              </a:rPr>
              <a:t>1. </a:t>
            </a:r>
            <a:r>
              <a:rPr lang="en-US" altLang="zh-CN" sz="2200" b="1" i="1">
                <a:solidFill>
                  <a:srgbClr val="00B050"/>
                </a:solidFill>
                <a:latin typeface="Times New Roman" panose="02020603050405020304" charset="0"/>
                <a:ea typeface="华文楷体" panose="02010600040101010101" charset="-122"/>
              </a:rPr>
              <a:t>As we came to a heavily traveled street, </a:t>
            </a:r>
            <a:r>
              <a:rPr lang="en-US" altLang="zh-CN" sz="2200" b="1">
                <a:solidFill>
                  <a:schemeClr val="tx1"/>
                </a:solidFill>
                <a:effectLst>
                  <a:outerShdw blurRad="38100" dist="19050" dir="2700000" algn="tl" rotWithShape="0">
                    <a:schemeClr val="dk1">
                      <a:alpha val="40000"/>
                    </a:schemeClr>
                  </a:outerShdw>
                </a:effectLst>
                <a:latin typeface="Times New Roman" panose="02020603050405020304" charset="0"/>
                <a:ea typeface="华文楷体" panose="02010600040101010101" charset="-122"/>
              </a:rPr>
              <a:t>we saw an unusual procession approaching:</a:t>
            </a:r>
            <a:r>
              <a:rPr lang="zh-CN" altLang="en-US" sz="2200" b="1">
                <a:solidFill>
                  <a:srgbClr val="00B050"/>
                </a:solidFill>
                <a:latin typeface="Times New Roman" panose="02020603050405020304" charset="0"/>
                <a:ea typeface="华文楷体" panose="02010600040101010101" charset="-122"/>
              </a:rPr>
              <a:t>（状从）</a:t>
            </a:r>
            <a:endParaRPr lang="en-US" altLang="zh-CN" sz="2200" b="1">
              <a:solidFill>
                <a:srgbClr val="7030A0"/>
              </a:solidFill>
              <a:latin typeface="Times New Roman" panose="02020603050405020304" charset="0"/>
              <a:ea typeface="华文楷体" panose="02010600040101010101" charset="-122"/>
            </a:endParaRPr>
          </a:p>
          <a:p>
            <a:pPr marL="0" indent="457200" algn="l" defTabSz="266700">
              <a:spcAft>
                <a:spcPct val="0"/>
              </a:spcAft>
            </a:pPr>
            <a:r>
              <a:rPr lang="en-US" altLang="zh-CN" sz="2200" b="1">
                <a:solidFill>
                  <a:srgbClr val="7030A0"/>
                </a:solidFill>
                <a:latin typeface="Times New Roman" panose="02020603050405020304" charset="0"/>
                <a:ea typeface="华文楷体" panose="02010600040101010101" charset="-122"/>
              </a:rPr>
              <a:t>2. </a:t>
            </a:r>
            <a:r>
              <a:rPr lang="en-US" altLang="zh-CN" sz="2200" b="1">
                <a:solidFill>
                  <a:schemeClr val="tx1"/>
                </a:solidFill>
                <a:effectLst>
                  <a:outerShdw blurRad="38100" dist="19050" dir="2700000" algn="tl" rotWithShape="0">
                    <a:schemeClr val="dk1">
                      <a:alpha val="40000"/>
                    </a:schemeClr>
                  </a:outerShdw>
                </a:effectLst>
                <a:latin typeface="Times New Roman" panose="02020603050405020304" charset="0"/>
                <a:ea typeface="华文楷体" panose="02010600040101010101" charset="-122"/>
              </a:rPr>
              <a:t>a bony, wild-eyed cow</a:t>
            </a:r>
            <a:r>
              <a:rPr lang="en-US" altLang="zh-CN" sz="2200" b="1">
                <a:solidFill>
                  <a:srgbClr val="7030A0"/>
                </a:solidFill>
                <a:latin typeface="Times New Roman" panose="02020603050405020304" charset="0"/>
                <a:ea typeface="华文楷体" panose="02010600040101010101" charset="-122"/>
              </a:rPr>
              <a:t> followed by many cars, </a:t>
            </a:r>
            <a:r>
              <a:rPr lang="zh-CN" altLang="en-US" sz="2200" b="1">
                <a:solidFill>
                  <a:srgbClr val="7030A0"/>
                </a:solidFill>
                <a:latin typeface="Times New Roman" panose="02020603050405020304" charset="0"/>
                <a:ea typeface="华文楷体" panose="02010600040101010101" charset="-122"/>
              </a:rPr>
              <a:t>（非谓语</a:t>
            </a:r>
            <a:r>
              <a:rPr lang="en-US" altLang="zh-CN" sz="2200" b="1">
                <a:solidFill>
                  <a:srgbClr val="7030A0"/>
                </a:solidFill>
                <a:latin typeface="Times New Roman" panose="02020603050405020304" charset="0"/>
                <a:ea typeface="华文楷体" panose="02010600040101010101" charset="-122"/>
              </a:rPr>
              <a:t>-</a:t>
            </a:r>
            <a:r>
              <a:rPr lang="zh-CN" altLang="en-US" sz="2200" b="1">
                <a:solidFill>
                  <a:srgbClr val="7030A0"/>
                </a:solidFill>
                <a:latin typeface="Times New Roman" panose="02020603050405020304" charset="0"/>
                <a:ea typeface="华文楷体" panose="02010600040101010101" charset="-122"/>
              </a:rPr>
              <a:t>过去分词作后置定语）</a:t>
            </a:r>
            <a:endParaRPr lang="zh-CN" altLang="en-US" sz="2200" b="1">
              <a:solidFill>
                <a:srgbClr val="7030A0"/>
              </a:solidFill>
              <a:latin typeface="Times New Roman" panose="02020603050405020304" charset="0"/>
              <a:ea typeface="华文楷体" panose="02010600040101010101" charset="-122"/>
            </a:endParaRPr>
          </a:p>
          <a:p>
            <a:pPr marL="0" indent="457200" algn="l" defTabSz="266700">
              <a:spcAft>
                <a:spcPct val="0"/>
              </a:spcAft>
            </a:pPr>
            <a:r>
              <a:rPr lang="en-US" altLang="zh-CN" sz="2200" b="1">
                <a:effectLst>
                  <a:outerShdw blurRad="38100" dist="19050" dir="2700000" algn="tl" rotWithShape="0">
                    <a:schemeClr val="dk1">
                      <a:alpha val="40000"/>
                    </a:schemeClr>
                  </a:outerShdw>
                </a:effectLst>
                <a:latin typeface="Times New Roman" panose="02020603050405020304" charset="0"/>
                <a:ea typeface="华文楷体" panose="02010600040101010101" charset="-122"/>
              </a:rPr>
              <a:t>3. my daughter, </a:t>
            </a:r>
            <a:r>
              <a:rPr lang="en-US" altLang="zh-CN" sz="2200" b="1">
                <a:solidFill>
                  <a:srgbClr val="7030A0"/>
                </a:solidFill>
                <a:latin typeface="Times New Roman" panose="02020603050405020304" charset="0"/>
                <a:ea typeface="华文楷体" panose="02010600040101010101" charset="-122"/>
              </a:rPr>
              <a:t>aged nine</a:t>
            </a:r>
            <a:r>
              <a:rPr lang="en-US" altLang="zh-CN" sz="2200" b="1">
                <a:effectLst>
                  <a:outerShdw blurRad="38100" dist="19050" dir="2700000" algn="tl" rotWithShape="0">
                    <a:schemeClr val="dk1">
                      <a:alpha val="40000"/>
                    </a:schemeClr>
                  </a:outerShdw>
                </a:effectLst>
                <a:latin typeface="Times New Roman" panose="02020603050405020304" charset="0"/>
                <a:ea typeface="华文楷体" panose="02010600040101010101" charset="-122"/>
              </a:rPr>
              <a:t>, believed </a:t>
            </a:r>
            <a:r>
              <a:rPr lang="en-US" altLang="zh-CN" sz="2200" b="1" i="1">
                <a:solidFill>
                  <a:schemeClr val="accent1">
                    <a:lumMod val="75000"/>
                  </a:schemeClr>
                </a:solidFill>
                <a:latin typeface="Times New Roman" panose="02020603050405020304" charset="0"/>
                <a:ea typeface="华文楷体" panose="02010600040101010101" charset="-122"/>
              </a:rPr>
              <a:t>that her papa was equal to any crisis</a:t>
            </a:r>
            <a:r>
              <a:rPr lang="en-US" altLang="zh-CN" sz="2200" b="1">
                <a:effectLst>
                  <a:outerShdw blurRad="38100" dist="19050" dir="2700000" algn="tl" rotWithShape="0">
                    <a:schemeClr val="dk1">
                      <a:alpha val="40000"/>
                    </a:schemeClr>
                  </a:outerShdw>
                </a:effectLst>
                <a:latin typeface="Times New Roman" panose="02020603050405020304" charset="0"/>
                <a:ea typeface="华文楷体" panose="02010600040101010101" charset="-122"/>
              </a:rPr>
              <a:t>.</a:t>
            </a:r>
            <a:r>
              <a:rPr lang="en-US" altLang="zh-CN" sz="2200" b="1" i="1">
                <a:solidFill>
                  <a:schemeClr val="accent1">
                    <a:lumMod val="75000"/>
                  </a:schemeClr>
                </a:solidFill>
                <a:latin typeface="Times New Roman" panose="02020603050405020304" charset="0"/>
                <a:ea typeface="华文楷体" panose="02010600040101010101" charset="-122"/>
              </a:rPr>
              <a:t>（宾语从句）</a:t>
            </a:r>
            <a:endParaRPr lang="en-US" altLang="zh-CN" sz="2200" b="1" i="1">
              <a:solidFill>
                <a:schemeClr val="accent1">
                  <a:lumMod val="75000"/>
                </a:schemeClr>
              </a:solidFill>
              <a:latin typeface="Times New Roman" panose="02020603050405020304" charset="0"/>
              <a:ea typeface="华文楷体" panose="02010600040101010101" charset="-122"/>
            </a:endParaRPr>
          </a:p>
          <a:p>
            <a:pPr marL="0" indent="457200" algn="l" defTabSz="266700">
              <a:spcAft>
                <a:spcPct val="0"/>
              </a:spcAft>
            </a:pPr>
            <a:r>
              <a:rPr lang="en-US" altLang="zh-CN" sz="2200" b="1">
                <a:solidFill>
                  <a:schemeClr val="tx1"/>
                </a:solidFill>
                <a:effectLst>
                  <a:outerShdw blurRad="38100" dist="19050" dir="2700000" algn="tl" rotWithShape="0">
                    <a:schemeClr val="dk1">
                      <a:alpha val="40000"/>
                    </a:schemeClr>
                  </a:outerShdw>
                </a:effectLst>
                <a:latin typeface="Times New Roman" panose="02020603050405020304" charset="0"/>
                <a:ea typeface="华文楷体" panose="02010600040101010101" charset="-122"/>
              </a:rPr>
              <a:t>4. I’ll …… for her owner,</a:t>
            </a:r>
            <a:r>
              <a:rPr lang="en-US" altLang="zh-CN" sz="2200" b="1" i="1">
                <a:solidFill>
                  <a:srgbClr val="FF0000"/>
                </a:solidFill>
                <a:latin typeface="Times New Roman" panose="02020603050405020304" charset="0"/>
                <a:ea typeface="华文楷体" panose="02010600040101010101" charset="-122"/>
              </a:rPr>
              <a:t> who’s probably trying to find her.</a:t>
            </a:r>
            <a:r>
              <a:rPr lang="zh-CN" altLang="en-US" sz="2200" b="1" i="1">
                <a:solidFill>
                  <a:srgbClr val="FF0000"/>
                </a:solidFill>
                <a:latin typeface="Times New Roman" panose="02020603050405020304" charset="0"/>
                <a:ea typeface="华文楷体" panose="02010600040101010101" charset="-122"/>
              </a:rPr>
              <a:t>（定语从句）</a:t>
            </a:r>
            <a:endParaRPr lang="en-US" altLang="zh-CN" sz="2200" b="1" i="1">
              <a:solidFill>
                <a:srgbClr val="FF0000"/>
              </a:solidFill>
              <a:latin typeface="Times New Roman" panose="02020603050405020304" charset="0"/>
              <a:ea typeface="华文楷体" panose="02010600040101010101" charset="-122"/>
            </a:endParaRPr>
          </a:p>
          <a:p>
            <a:pPr marL="0" indent="457200" algn="l" defTabSz="266700">
              <a:spcAft>
                <a:spcPct val="0"/>
              </a:spcAft>
            </a:pPr>
            <a:r>
              <a:rPr lang="en-US" altLang="zh-CN" sz="2200" b="1">
                <a:effectLst>
                  <a:outerShdw blurRad="38100" dist="19050" dir="2700000" algn="tl" rotWithShape="0">
                    <a:schemeClr val="dk1">
                      <a:alpha val="40000"/>
                    </a:schemeClr>
                  </a:outerShdw>
                </a:effectLst>
                <a:latin typeface="Times New Roman" panose="02020603050405020304" charset="0"/>
                <a:ea typeface="华文楷体" panose="02010600040101010101" charset="-122"/>
              </a:rPr>
              <a:t>5. </a:t>
            </a:r>
            <a:r>
              <a:rPr lang="en-US" altLang="zh-CN" sz="2200" b="1">
                <a:solidFill>
                  <a:srgbClr val="7030A0"/>
                </a:solidFill>
                <a:latin typeface="Times New Roman" panose="02020603050405020304" charset="0"/>
                <a:ea typeface="华文楷体" panose="02010600040101010101" charset="-122"/>
              </a:rPr>
              <a:t>Having milked cows as a boy and worked with beef cattle,</a:t>
            </a:r>
            <a:r>
              <a:rPr lang="en-US" altLang="zh-CN" sz="2200">
                <a:latin typeface="Times New Roman" panose="02020603050405020304" charset="0"/>
                <a:ea typeface="华文楷体" panose="02010600040101010101" charset="-122"/>
              </a:rPr>
              <a:t> ……</a:t>
            </a:r>
            <a:r>
              <a:rPr lang="zh-CN" altLang="en-US" sz="2200" b="1">
                <a:solidFill>
                  <a:srgbClr val="7030A0"/>
                </a:solidFill>
                <a:latin typeface="Times New Roman" panose="02020603050405020304" charset="0"/>
                <a:ea typeface="华文楷体" panose="02010600040101010101" charset="-122"/>
              </a:rPr>
              <a:t>（非谓语现-在分词作状语）</a:t>
            </a:r>
            <a:endParaRPr lang="zh-CN" altLang="en-US" sz="2200" b="1">
              <a:solidFill>
                <a:srgbClr val="7030A0"/>
              </a:solidFill>
              <a:latin typeface="Times New Roman" panose="02020603050405020304" charset="0"/>
              <a:ea typeface="华文楷体" panose="02010600040101010101" charset="-122"/>
            </a:endParaRPr>
          </a:p>
          <a:p>
            <a:pPr marL="0" indent="457200" algn="l" defTabSz="266700">
              <a:spcAft>
                <a:spcPct val="0"/>
              </a:spcAft>
            </a:pPr>
            <a:r>
              <a:rPr lang="en-US" altLang="zh-CN" sz="2200" b="1">
                <a:effectLst>
                  <a:outerShdw blurRad="38100" dist="19050" dir="2700000" algn="tl" rotWithShape="0">
                    <a:schemeClr val="dk1">
                      <a:alpha val="40000"/>
                    </a:schemeClr>
                  </a:outerShdw>
                </a:effectLst>
                <a:latin typeface="Times New Roman" panose="02020603050405020304" charset="0"/>
                <a:ea typeface="华文楷体" panose="02010600040101010101" charset="-122"/>
                <a:sym typeface="+mn-ea"/>
              </a:rPr>
              <a:t>6. She watched me narrowly as I approached, </a:t>
            </a:r>
            <a:r>
              <a:rPr lang="en-US" altLang="zh-CN" sz="2200" b="1">
                <a:solidFill>
                  <a:srgbClr val="7030A0"/>
                </a:solidFill>
                <a:latin typeface="Times New Roman" panose="02020603050405020304" charset="0"/>
                <a:ea typeface="华文楷体" panose="02010600040101010101" charset="-122"/>
                <a:sym typeface="+mn-ea"/>
              </a:rPr>
              <a:t>turning her head to view me with one big eye</a:t>
            </a:r>
            <a:r>
              <a:rPr lang="en-US" altLang="zh-CN" sz="2200">
                <a:latin typeface="Times New Roman" panose="02020603050405020304" charset="0"/>
                <a:ea typeface="华文楷体" panose="02010600040101010101" charset="-122"/>
                <a:sym typeface="+mn-ea"/>
              </a:rPr>
              <a:t>,</a:t>
            </a:r>
            <a:endParaRPr lang="en-US" altLang="zh-CN" sz="2200">
              <a:latin typeface="Times New Roman" panose="02020603050405020304" charset="0"/>
              <a:ea typeface="华文楷体" panose="02010600040101010101" charset="-122"/>
            </a:endParaRPr>
          </a:p>
          <a:p>
            <a:pPr marL="0" indent="457200" algn="l" defTabSz="266700">
              <a:spcAft>
                <a:spcPct val="0"/>
              </a:spcAft>
            </a:pPr>
            <a:r>
              <a:rPr lang="en-US" altLang="zh-CN" sz="2200" b="1">
                <a:solidFill>
                  <a:schemeClr val="tx1"/>
                </a:solidFill>
                <a:effectLst>
                  <a:outerShdw blurRad="38100" dist="19050" dir="2700000" algn="tl" rotWithShape="0">
                    <a:schemeClr val="dk1">
                      <a:alpha val="40000"/>
                    </a:schemeClr>
                  </a:outerShdw>
                </a:effectLst>
                <a:latin typeface="Times New Roman" panose="02020603050405020304" charset="0"/>
                <a:ea typeface="华文楷体" panose="02010600040101010101" charset="-122"/>
              </a:rPr>
              <a:t>7. She had passed a baseball field,</a:t>
            </a:r>
            <a:r>
              <a:rPr lang="en-US" altLang="zh-CN" sz="2200" b="1">
                <a:solidFill>
                  <a:srgbClr val="7030A0"/>
                </a:solidFill>
                <a:latin typeface="Times New Roman" panose="02020603050405020304" charset="0"/>
                <a:ea typeface="华文楷体" panose="02010600040101010101" charset="-122"/>
              </a:rPr>
              <a:t> breaking up the game and flattening the umpire in passing. </a:t>
            </a:r>
            <a:endParaRPr lang="en-US" altLang="zh-CN" sz="2200">
              <a:latin typeface="Times New Roman" panose="02020603050405020304" charset="0"/>
              <a:ea typeface="华文楷体" panose="02010600040101010101" charset="-122"/>
            </a:endParaRPr>
          </a:p>
          <a:p>
            <a:pPr marL="0" indent="457200" algn="l" defTabSz="266700">
              <a:spcAft>
                <a:spcPct val="0"/>
              </a:spcAft>
            </a:pPr>
            <a:r>
              <a:rPr lang="en-US" altLang="zh-CN" sz="2200" b="1">
                <a:solidFill>
                  <a:schemeClr val="tx1"/>
                </a:solidFill>
                <a:effectLst>
                  <a:outerShdw blurRad="38100" dist="19050" dir="2700000" algn="tl" rotWithShape="0">
                    <a:schemeClr val="dk1">
                      <a:alpha val="40000"/>
                    </a:schemeClr>
                  </a:outerShdw>
                </a:effectLst>
                <a:latin typeface="Times New Roman" panose="02020603050405020304" charset="0"/>
                <a:ea typeface="华文楷体" panose="02010600040101010101" charset="-122"/>
              </a:rPr>
              <a:t>8. The crowd was not following her </a:t>
            </a:r>
            <a:r>
              <a:rPr lang="en-US" altLang="zh-CN" sz="2200" b="1">
                <a:solidFill>
                  <a:srgbClr val="1D41D5"/>
                </a:solidFill>
                <a:latin typeface="Times New Roman" panose="02020603050405020304" charset="0"/>
                <a:ea typeface="华文楷体" panose="02010600040101010101" charset="-122"/>
              </a:rPr>
              <a:t>with intent to harm her,</a:t>
            </a:r>
            <a:r>
              <a:rPr lang="en-US" altLang="zh-CN" sz="2200" b="1">
                <a:solidFill>
                  <a:schemeClr val="tx1"/>
                </a:solidFill>
                <a:effectLst>
                  <a:outerShdw blurRad="38100" dist="19050" dir="2700000" algn="tl" rotWithShape="0">
                    <a:schemeClr val="dk1">
                      <a:alpha val="40000"/>
                    </a:schemeClr>
                  </a:outerShdw>
                </a:effectLst>
                <a:latin typeface="Times New Roman" panose="02020603050405020304" charset="0"/>
                <a:ea typeface="华文楷体" panose="02010600040101010101" charset="-122"/>
              </a:rPr>
              <a:t> but merely to see</a:t>
            </a:r>
            <a:r>
              <a:rPr lang="en-US" altLang="zh-CN" sz="2200" b="1" i="1">
                <a:solidFill>
                  <a:schemeClr val="accent1">
                    <a:lumMod val="75000"/>
                  </a:schemeClr>
                </a:solidFill>
                <a:latin typeface="Times New Roman" panose="02020603050405020304" charset="0"/>
                <a:ea typeface="华文楷体" panose="02010600040101010101" charset="-122"/>
              </a:rPr>
              <a:t> what she would do next.</a:t>
            </a:r>
            <a:r>
              <a:rPr lang="en-US" altLang="zh-CN" sz="2200" b="1">
                <a:solidFill>
                  <a:schemeClr val="tx1"/>
                </a:solidFill>
                <a:effectLst>
                  <a:outerShdw blurRad="38100" dist="19050" dir="2700000" algn="tl" rotWithShape="0">
                    <a:schemeClr val="dk1">
                      <a:alpha val="40000"/>
                    </a:schemeClr>
                  </a:outerShdw>
                </a:effectLst>
                <a:latin typeface="Times New Roman" panose="02020603050405020304" charset="0"/>
                <a:ea typeface="华文楷体" panose="02010600040101010101" charset="-122"/>
              </a:rPr>
              <a:t>(</a:t>
            </a:r>
            <a:r>
              <a:rPr lang="en-US" altLang="zh-CN" sz="2200" b="1">
                <a:solidFill>
                  <a:srgbClr val="1D41D5"/>
                </a:solidFill>
                <a:latin typeface="Times New Roman" panose="02020603050405020304" charset="0"/>
                <a:ea typeface="华文楷体" panose="02010600040101010101" charset="-122"/>
              </a:rPr>
              <a:t>with结构</a:t>
            </a:r>
            <a:r>
              <a:rPr lang="zh-CN" altLang="en-US" sz="2200" b="1">
                <a:solidFill>
                  <a:schemeClr val="tx1"/>
                </a:solidFill>
                <a:effectLst>
                  <a:outerShdw blurRad="38100" dist="19050" dir="2700000" algn="tl" rotWithShape="0">
                    <a:schemeClr val="dk1">
                      <a:alpha val="40000"/>
                    </a:schemeClr>
                  </a:outerShdw>
                </a:effectLst>
                <a:latin typeface="Times New Roman" panose="02020603050405020304" charset="0"/>
                <a:ea typeface="华文楷体" panose="02010600040101010101" charset="-122"/>
              </a:rPr>
              <a:t>；</a:t>
            </a:r>
            <a:r>
              <a:rPr lang="en-US" altLang="zh-CN" sz="2200" b="1" i="1">
                <a:solidFill>
                  <a:schemeClr val="accent1">
                    <a:lumMod val="75000"/>
                  </a:schemeClr>
                </a:solidFill>
                <a:latin typeface="Times New Roman" panose="02020603050405020304" charset="0"/>
                <a:ea typeface="华文楷体" panose="02010600040101010101" charset="-122"/>
              </a:rPr>
              <a:t>宾语从句</a:t>
            </a:r>
            <a:r>
              <a:rPr lang="zh-CN" altLang="en-US" sz="2200" b="1">
                <a:solidFill>
                  <a:schemeClr val="tx1"/>
                </a:solidFill>
                <a:effectLst>
                  <a:outerShdw blurRad="38100" dist="19050" dir="2700000" algn="tl" rotWithShape="0">
                    <a:schemeClr val="dk1">
                      <a:alpha val="40000"/>
                    </a:schemeClr>
                  </a:outerShdw>
                </a:effectLst>
                <a:latin typeface="Times New Roman" panose="02020603050405020304" charset="0"/>
                <a:ea typeface="华文楷体" panose="02010600040101010101" charset="-122"/>
              </a:rPr>
              <a:t>）</a:t>
            </a:r>
            <a:endParaRPr lang="en-US" altLang="zh-CN" sz="2200" b="1" i="1">
              <a:solidFill>
                <a:schemeClr val="accent1">
                  <a:lumMod val="75000"/>
                </a:schemeClr>
              </a:solidFill>
              <a:latin typeface="Times New Roman" panose="02020603050405020304" charset="0"/>
              <a:ea typeface="华文楷体" panose="02010600040101010101" charset="-122"/>
            </a:endParaRPr>
          </a:p>
          <a:p>
            <a:pPr marL="0" indent="457200" algn="l" defTabSz="266700">
              <a:spcAft>
                <a:spcPct val="0"/>
              </a:spcAft>
            </a:pPr>
            <a:r>
              <a:rPr lang="en-US" altLang="zh-CN" sz="2200">
                <a:latin typeface="Times New Roman" panose="02020603050405020304" charset="0"/>
                <a:ea typeface="华文楷体" panose="02010600040101010101" charset="-122"/>
              </a:rPr>
              <a:t>9. I </a:t>
            </a:r>
            <a:r>
              <a:rPr lang="en-US" altLang="zh-CN" sz="2200">
                <a:solidFill>
                  <a:schemeClr val="tx1"/>
                </a:solidFill>
                <a:effectLst>
                  <a:outerShdw blurRad="38100" dist="19050" dir="2700000" algn="tl" rotWithShape="0">
                    <a:schemeClr val="dk1">
                      <a:alpha val="40000"/>
                    </a:schemeClr>
                  </a:outerShdw>
                </a:effectLst>
                <a:highlight>
                  <a:srgbClr val="FFFF00"/>
                </a:highlight>
                <a:latin typeface="Times New Roman" panose="02020603050405020304" charset="0"/>
                <a:ea typeface="华文楷体" panose="02010600040101010101" charset="-122"/>
              </a:rPr>
              <a:t>left</a:t>
            </a:r>
            <a:r>
              <a:rPr lang="en-US" altLang="zh-CN" sz="2200">
                <a:latin typeface="Times New Roman" panose="02020603050405020304" charset="0"/>
                <a:ea typeface="华文楷体" panose="02010600040101010101" charset="-122"/>
              </a:rPr>
              <a:t> my daughter at the swimming center, </a:t>
            </a:r>
            <a:r>
              <a:rPr lang="en-US" altLang="zh-CN" sz="2200">
                <a:solidFill>
                  <a:schemeClr val="tx1"/>
                </a:solidFill>
                <a:effectLst>
                  <a:outerShdw blurRad="38100" dist="19050" dir="2700000" algn="tl" rotWithShape="0">
                    <a:schemeClr val="dk1">
                      <a:alpha val="40000"/>
                    </a:schemeClr>
                  </a:outerShdw>
                </a:effectLst>
                <a:highlight>
                  <a:srgbClr val="FFFF00"/>
                </a:highlight>
                <a:latin typeface="Times New Roman" panose="02020603050405020304" charset="0"/>
                <a:ea typeface="华文楷体" panose="02010600040101010101" charset="-122"/>
              </a:rPr>
              <a:t>circled</a:t>
            </a:r>
            <a:r>
              <a:rPr lang="en-US" altLang="zh-CN" sz="2200">
                <a:latin typeface="Times New Roman" panose="02020603050405020304" charset="0"/>
                <a:ea typeface="华文楷体" panose="02010600040101010101" charset="-122"/>
              </a:rPr>
              <a:t> back and </a:t>
            </a:r>
            <a:r>
              <a:rPr lang="en-US" altLang="zh-CN" sz="2200">
                <a:solidFill>
                  <a:schemeClr val="tx1"/>
                </a:solidFill>
                <a:effectLst>
                  <a:outerShdw blurRad="38100" dist="19050" dir="2700000" algn="tl" rotWithShape="0">
                    <a:schemeClr val="dk1">
                      <a:alpha val="40000"/>
                    </a:schemeClr>
                  </a:outerShdw>
                </a:effectLst>
                <a:highlight>
                  <a:srgbClr val="FFFF00"/>
                </a:highlight>
                <a:latin typeface="Times New Roman" panose="02020603050405020304" charset="0"/>
                <a:ea typeface="华文楷体" panose="02010600040101010101" charset="-122"/>
              </a:rPr>
              <a:t>found</a:t>
            </a:r>
            <a:r>
              <a:rPr lang="en-US" altLang="zh-CN" sz="2200">
                <a:latin typeface="Times New Roman" panose="02020603050405020304" charset="0"/>
                <a:ea typeface="华文楷体" panose="02010600040101010101" charset="-122"/>
              </a:rPr>
              <a:t> the cow </a:t>
            </a:r>
            <a:r>
              <a:rPr lang="en-US" altLang="zh-CN" sz="2200" b="1">
                <a:solidFill>
                  <a:srgbClr val="7030A0"/>
                </a:solidFill>
                <a:latin typeface="Times New Roman" panose="02020603050405020304" charset="0"/>
                <a:ea typeface="华文楷体" panose="02010600040101010101" charset="-122"/>
              </a:rPr>
              <a:t>standing at</a:t>
            </a:r>
            <a:r>
              <a:rPr lang="en-US" altLang="zh-CN" sz="2200">
                <a:latin typeface="Times New Roman" panose="02020603050405020304" charset="0"/>
                <a:ea typeface="华文楷体" panose="02010600040101010101" charset="-122"/>
              </a:rPr>
              <a:t> the grassy edge of a side street, </a:t>
            </a:r>
            <a:r>
              <a:rPr lang="en-US" altLang="zh-CN" sz="2200" b="1">
                <a:solidFill>
                  <a:srgbClr val="7030A0"/>
                </a:solidFill>
                <a:latin typeface="Times New Roman" panose="02020603050405020304" charset="0"/>
                <a:ea typeface="华文楷体" panose="02010600040101010101" charset="-122"/>
              </a:rPr>
              <a:t>breathing heavily</a:t>
            </a:r>
            <a:r>
              <a:rPr lang="en-US" altLang="zh-CN" sz="2200">
                <a:latin typeface="Times New Roman" panose="02020603050405020304" charset="0"/>
                <a:ea typeface="华文楷体" panose="02010600040101010101" charset="-122"/>
              </a:rPr>
              <a:t>. </a:t>
            </a:r>
            <a:r>
              <a:rPr lang="zh-CN" altLang="en-US" sz="2200">
                <a:latin typeface="Times New Roman" panose="02020603050405020304" charset="0"/>
                <a:ea typeface="华文楷体" panose="02010600040101010101" charset="-122"/>
              </a:rPr>
              <a:t>（</a:t>
            </a:r>
            <a:r>
              <a:rPr lang="en-US" altLang="zh-CN" sz="2200">
                <a:effectLst>
                  <a:outerShdw blurRad="38100" dist="19050" dir="2700000" algn="tl" rotWithShape="0">
                    <a:schemeClr val="dk1">
                      <a:alpha val="40000"/>
                    </a:schemeClr>
                  </a:outerShdw>
                </a:effectLst>
                <a:highlight>
                  <a:srgbClr val="FFFF00"/>
                </a:highlight>
                <a:latin typeface="Times New Roman" panose="02020603050405020304" charset="0"/>
                <a:ea typeface="华文楷体" panose="02010600040101010101" charset="-122"/>
              </a:rPr>
              <a:t>动作链</a:t>
            </a:r>
            <a:r>
              <a:rPr lang="zh-CN" altLang="en-US" sz="2200">
                <a:latin typeface="Times New Roman" panose="02020603050405020304" charset="0"/>
                <a:ea typeface="华文楷体" panose="02010600040101010101" charset="-122"/>
              </a:rPr>
              <a:t>；</a:t>
            </a:r>
            <a:r>
              <a:rPr lang="en-US" altLang="zh-CN" sz="2200" b="1">
                <a:solidFill>
                  <a:srgbClr val="7030A0"/>
                </a:solidFill>
                <a:latin typeface="Times New Roman" panose="02020603050405020304" charset="0"/>
                <a:ea typeface="华文楷体" panose="02010600040101010101" charset="-122"/>
              </a:rPr>
              <a:t>非谓语</a:t>
            </a:r>
            <a:r>
              <a:rPr lang="zh-CN" altLang="en-US" sz="2200">
                <a:latin typeface="Times New Roman" panose="02020603050405020304" charset="0"/>
                <a:ea typeface="华文楷体" panose="02010600040101010101" charset="-122"/>
              </a:rPr>
              <a:t>）</a:t>
            </a:r>
            <a:endParaRPr lang="en-US" altLang="zh-CN" sz="2200">
              <a:latin typeface="Times New Roman" panose="02020603050405020304" charset="0"/>
              <a:ea typeface="华文楷体" panose="02010600040101010101" charset="-122"/>
            </a:endParaRPr>
          </a:p>
          <a:p>
            <a:pPr marL="0" indent="457200" algn="l" defTabSz="266700">
              <a:spcAft>
                <a:spcPct val="0"/>
              </a:spcAft>
            </a:pPr>
            <a:r>
              <a:rPr lang="en-US" altLang="zh-CN" sz="2200" b="1">
                <a:solidFill>
                  <a:schemeClr val="tx1"/>
                </a:solidFill>
                <a:effectLst>
                  <a:outerShdw blurRad="38100" dist="19050" dir="2700000" algn="tl" rotWithShape="0">
                    <a:schemeClr val="dk1">
                      <a:alpha val="40000"/>
                    </a:schemeClr>
                  </a:outerShdw>
                </a:effectLst>
                <a:latin typeface="Times New Roman" panose="02020603050405020304" charset="0"/>
                <a:ea typeface="华文楷体" panose="02010600040101010101" charset="-122"/>
              </a:rPr>
              <a:t>10. I parked my car,</a:t>
            </a:r>
            <a:r>
              <a:rPr lang="en-US" altLang="zh-CN" sz="2200">
                <a:latin typeface="Times New Roman" panose="02020603050405020304" charset="0"/>
                <a:ea typeface="华文楷体" panose="02010600040101010101" charset="-122"/>
              </a:rPr>
              <a:t> </a:t>
            </a:r>
            <a:r>
              <a:rPr lang="en-US" altLang="zh-CN" sz="2200" b="1">
                <a:solidFill>
                  <a:srgbClr val="7030A0"/>
                </a:solidFill>
                <a:latin typeface="Times New Roman" panose="02020603050405020304" charset="0"/>
                <a:ea typeface="华文楷体" panose="02010600040101010101" charset="-122"/>
              </a:rPr>
              <a:t>pitying their ignorance</a:t>
            </a:r>
            <a:r>
              <a:rPr lang="en-US" altLang="zh-CN" sz="2200">
                <a:latin typeface="Times New Roman" panose="02020603050405020304" charset="0"/>
                <a:ea typeface="华文楷体" panose="02010600040101010101" charset="-122"/>
              </a:rPr>
              <a:t>, </a:t>
            </a:r>
            <a:r>
              <a:rPr lang="en-US" altLang="zh-CN" sz="2200" b="1">
                <a:solidFill>
                  <a:schemeClr val="tx1"/>
                </a:solidFill>
                <a:effectLst>
                  <a:outerShdw blurRad="38100" dist="19050" dir="2700000" algn="tl" rotWithShape="0">
                    <a:schemeClr val="dk1">
                      <a:alpha val="40000"/>
                    </a:schemeClr>
                  </a:outerShdw>
                </a:effectLst>
                <a:latin typeface="Times New Roman" panose="02020603050405020304" charset="0"/>
                <a:ea typeface="华文楷体" panose="02010600040101010101" charset="-122"/>
              </a:rPr>
              <a:t>walked up to the cow in</a:t>
            </a:r>
            <a:r>
              <a:rPr lang="en-US" altLang="zh-CN" sz="2200">
                <a:latin typeface="Times New Roman" panose="02020603050405020304" charset="0"/>
                <a:ea typeface="华文楷体" panose="02010600040101010101" charset="-122"/>
              </a:rPr>
              <a:t> </a:t>
            </a:r>
            <a:r>
              <a:rPr lang="en-US" altLang="zh-CN" sz="2200" b="1" i="1">
                <a:solidFill>
                  <a:schemeClr val="accent1">
                    <a:lumMod val="75000"/>
                  </a:schemeClr>
                </a:solidFill>
                <a:latin typeface="Times New Roman" panose="02020603050405020304" charset="0"/>
                <a:ea typeface="华文楷体" panose="02010600040101010101" charset="-122"/>
              </a:rPr>
              <a:t>what the onlookers assumed to be a fearless manner.</a:t>
            </a:r>
            <a:r>
              <a:rPr lang="zh-CN" altLang="en-US" sz="2200" b="1" i="1">
                <a:solidFill>
                  <a:schemeClr val="accent1">
                    <a:lumMod val="75000"/>
                  </a:schemeClr>
                </a:solidFill>
                <a:latin typeface="Times New Roman" panose="02020603050405020304" charset="0"/>
                <a:ea typeface="华文楷体" panose="02010600040101010101" charset="-122"/>
              </a:rPr>
              <a:t>（</a:t>
            </a:r>
            <a:r>
              <a:rPr lang="en-US" altLang="zh-CN" sz="2200" b="1">
                <a:solidFill>
                  <a:srgbClr val="7030A0"/>
                </a:solidFill>
                <a:latin typeface="Times New Roman" panose="02020603050405020304" charset="0"/>
                <a:ea typeface="华文楷体" panose="02010600040101010101" charset="-122"/>
              </a:rPr>
              <a:t>非谓语</a:t>
            </a:r>
            <a:r>
              <a:rPr lang="zh-CN" altLang="en-US" sz="2200" b="1" i="1">
                <a:solidFill>
                  <a:schemeClr val="accent1">
                    <a:lumMod val="75000"/>
                  </a:schemeClr>
                </a:solidFill>
                <a:latin typeface="Times New Roman" panose="02020603050405020304" charset="0"/>
                <a:ea typeface="华文楷体" panose="02010600040101010101" charset="-122"/>
              </a:rPr>
              <a:t>；宾语从句）</a:t>
            </a:r>
            <a:endParaRPr lang="en-US" altLang="zh-CN" sz="2200" b="1" i="1">
              <a:solidFill>
                <a:schemeClr val="accent1">
                  <a:lumMod val="75000"/>
                </a:schemeClr>
              </a:solidFill>
              <a:latin typeface="Times New Roman" panose="02020603050405020304" charset="0"/>
              <a:ea typeface="华文楷体" panose="02010600040101010101" charset="-122"/>
            </a:endParaRPr>
          </a:p>
          <a:p>
            <a:pPr marL="0" indent="457200" algn="l" defTabSz="266700">
              <a:spcAft>
                <a:spcPct val="0"/>
              </a:spcAft>
            </a:pPr>
            <a:r>
              <a:rPr lang="en-US" altLang="zh-CN" sz="2200" b="1">
                <a:solidFill>
                  <a:schemeClr val="tx1"/>
                </a:solidFill>
                <a:effectLst>
                  <a:outerShdw blurRad="38100" dist="19050" dir="2700000" algn="tl" rotWithShape="0">
                    <a:schemeClr val="dk1">
                      <a:alpha val="40000"/>
                    </a:schemeClr>
                  </a:outerShdw>
                </a:effectLst>
                <a:latin typeface="Times New Roman" panose="02020603050405020304" charset="0"/>
                <a:ea typeface="华文楷体" panose="02010600040101010101" charset="-122"/>
              </a:rPr>
              <a:t>11. </a:t>
            </a:r>
            <a:r>
              <a:rPr lang="en-US" altLang="zh-CN" sz="2200" b="1">
                <a:solidFill>
                  <a:srgbClr val="7030A0"/>
                </a:solidFill>
                <a:latin typeface="Times New Roman" panose="02020603050405020304" charset="0"/>
                <a:ea typeface="华文楷体" panose="02010600040101010101" charset="-122"/>
              </a:rPr>
              <a:t>Driven completely crazy,</a:t>
            </a:r>
            <a:r>
              <a:rPr lang="en-US" altLang="zh-CN" sz="2200">
                <a:latin typeface="Times New Roman" panose="02020603050405020304" charset="0"/>
                <a:ea typeface="华文楷体" panose="02010600040101010101" charset="-122"/>
              </a:rPr>
              <a:t> </a:t>
            </a:r>
            <a:r>
              <a:rPr lang="en-US" altLang="zh-CN" sz="2200" b="1">
                <a:solidFill>
                  <a:schemeClr val="tx1"/>
                </a:solidFill>
                <a:effectLst>
                  <a:outerShdw blurRad="38100" dist="19050" dir="2700000" algn="tl" rotWithShape="0">
                    <a:schemeClr val="dk1">
                      <a:alpha val="40000"/>
                    </a:schemeClr>
                  </a:outerShdw>
                </a:effectLst>
                <a:latin typeface="Times New Roman" panose="02020603050405020304" charset="0"/>
                <a:ea typeface="华文楷体" panose="02010600040101010101" charset="-122"/>
              </a:rPr>
              <a:t>she was ready to charge anything</a:t>
            </a:r>
            <a:r>
              <a:rPr lang="en-US" altLang="zh-CN" sz="2200">
                <a:latin typeface="Times New Roman" panose="02020603050405020304" charset="0"/>
                <a:ea typeface="华文楷体" panose="02010600040101010101" charset="-122"/>
              </a:rPr>
              <a:t> </a:t>
            </a:r>
            <a:r>
              <a:rPr lang="en-US" altLang="zh-CN" sz="2200" b="1" i="1">
                <a:solidFill>
                  <a:srgbClr val="FF0000"/>
                </a:solidFill>
                <a:latin typeface="Times New Roman" panose="02020603050405020304" charset="0"/>
                <a:ea typeface="华文楷体" panose="02010600040101010101" charset="-122"/>
              </a:rPr>
              <a:t>that moved</a:t>
            </a:r>
            <a:r>
              <a:rPr lang="en-US" altLang="zh-CN" sz="2200">
                <a:latin typeface="Times New Roman" panose="02020603050405020304" charset="0"/>
                <a:ea typeface="华文楷体" panose="02010600040101010101" charset="-122"/>
              </a:rPr>
              <a:t>. </a:t>
            </a:r>
            <a:r>
              <a:rPr lang="zh-CN" altLang="en-US" sz="2200">
                <a:latin typeface="Times New Roman" panose="02020603050405020304" charset="0"/>
                <a:ea typeface="华文楷体" panose="02010600040101010101" charset="-122"/>
              </a:rPr>
              <a:t>（</a:t>
            </a:r>
            <a:r>
              <a:rPr lang="en-US" altLang="zh-CN" sz="2200" b="1">
                <a:solidFill>
                  <a:srgbClr val="7030A0"/>
                </a:solidFill>
                <a:latin typeface="Times New Roman" panose="02020603050405020304" charset="0"/>
                <a:ea typeface="华文楷体" panose="02010600040101010101" charset="-122"/>
              </a:rPr>
              <a:t>非谓语</a:t>
            </a:r>
            <a:r>
              <a:rPr lang="zh-CN" altLang="en-US" sz="2200">
                <a:latin typeface="Times New Roman" panose="02020603050405020304" charset="0"/>
                <a:ea typeface="华文楷体" panose="02010600040101010101" charset="-122"/>
              </a:rPr>
              <a:t>；</a:t>
            </a:r>
            <a:r>
              <a:rPr lang="en-US" altLang="zh-CN" sz="2200" b="1" i="1">
                <a:solidFill>
                  <a:srgbClr val="FF0000"/>
                </a:solidFill>
                <a:latin typeface="Times New Roman" panose="02020603050405020304" charset="0"/>
                <a:ea typeface="华文楷体" panose="02010600040101010101" charset="-122"/>
              </a:rPr>
              <a:t>定从</a:t>
            </a:r>
            <a:r>
              <a:rPr lang="zh-CN" altLang="en-US" sz="2200">
                <a:latin typeface="Times New Roman" panose="02020603050405020304" charset="0"/>
                <a:ea typeface="华文楷体" panose="02010600040101010101" charset="-122"/>
              </a:rPr>
              <a:t>）</a:t>
            </a:r>
            <a:endParaRPr lang="zh-CN" altLang="en-US" sz="2200">
              <a:latin typeface="Times New Roman" panose="02020603050405020304" charset="0"/>
              <a:ea typeface="华文楷体" panose="02010600040101010101" charset="-122"/>
            </a:endParaRPr>
          </a:p>
        </p:txBody>
      </p:sp>
      <p:pic>
        <p:nvPicPr>
          <p:cNvPr id="5124" name="图片 6" descr="logo横版 png"/>
          <p:cNvPicPr>
            <a:picLocks noChangeAspect="1"/>
          </p:cNvPicPr>
          <p:nvPr userDrawn="1"/>
        </p:nvPicPr>
        <p:blipFill>
          <a:blip r:embed="rId4"/>
          <a:stretch>
            <a:fillRect/>
          </a:stretch>
        </p:blipFill>
        <p:spPr>
          <a:xfrm>
            <a:off x="11477625" y="82550"/>
            <a:ext cx="608013" cy="642938"/>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6345555" y="1791970"/>
            <a:ext cx="4485640" cy="368300"/>
          </a:xfrm>
          <a:prstGeom prst="rect">
            <a:avLst/>
          </a:prstGeom>
          <a:noFill/>
        </p:spPr>
        <p:txBody>
          <a:bodyPr wrap="square" rtlCol="0">
            <a:spAutoFit/>
          </a:bodyPr>
          <a:p>
            <a:pPr algn="l"/>
            <a:endParaRPr lang="zh-CN" altLang="en-US" dirty="0" err="1" smtClean="0"/>
          </a:p>
        </p:txBody>
      </p:sp>
      <p:pic>
        <p:nvPicPr>
          <p:cNvPr id="6" name="图片 5" descr="IMG_20260117_132712"/>
          <p:cNvPicPr>
            <a:picLocks noChangeAspect="1"/>
          </p:cNvPicPr>
          <p:nvPr/>
        </p:nvPicPr>
        <p:blipFill>
          <a:blip r:embed="rId1"/>
          <a:stretch>
            <a:fillRect/>
          </a:stretch>
        </p:blipFill>
        <p:spPr>
          <a:xfrm>
            <a:off x="0" y="3810"/>
            <a:ext cx="12192000" cy="6854190"/>
          </a:xfrm>
          <a:prstGeom prst="rect">
            <a:avLst/>
          </a:prstGeom>
        </p:spPr>
      </p:pic>
      <p:sp>
        <p:nvSpPr>
          <p:cNvPr id="4" name="文本框 3"/>
          <p:cNvSpPr txBox="1"/>
          <p:nvPr/>
        </p:nvSpPr>
        <p:spPr>
          <a:xfrm>
            <a:off x="6059805" y="1791970"/>
            <a:ext cx="5546090" cy="583565"/>
          </a:xfrm>
          <a:prstGeom prst="rect">
            <a:avLst/>
          </a:prstGeom>
          <a:noFill/>
        </p:spPr>
        <p:txBody>
          <a:bodyPr wrap="square" rtlCol="0">
            <a:spAutoFit/>
          </a:bodyPr>
          <a:p>
            <a:pPr algn="l"/>
            <a:r>
              <a:rPr lang="zh-CN" altLang="en-US" sz="3200" b="1" dirty="0" err="1" smtClean="0">
                <a:ln w="10160">
                  <a:solidFill>
                    <a:schemeClr val="accent5"/>
                  </a:solidFill>
                  <a:prstDash val="solid"/>
                </a:ln>
                <a:solidFill>
                  <a:srgbClr val="FFFFFF"/>
                </a:solidFill>
                <a:effectLst>
                  <a:outerShdw blurRad="38100" dist="22860" dir="5400000" algn="tl" rotWithShape="0">
                    <a:srgbClr val="000000">
                      <a:alpha val="30000"/>
                    </a:srgbClr>
                  </a:outerShdw>
                </a:effectLst>
              </a:rPr>
              <a:t>浙江首考读后续写</a:t>
            </a:r>
            <a:r>
              <a:rPr lang="en-US" altLang="zh-CN" sz="3200" b="1" dirty="0" err="1" smtClean="0">
                <a:ln w="10160">
                  <a:solidFill>
                    <a:schemeClr val="accent5"/>
                  </a:solidFill>
                  <a:prstDash val="solid"/>
                </a:ln>
                <a:solidFill>
                  <a:srgbClr val="FFFFFF"/>
                </a:solidFill>
                <a:effectLst>
                  <a:outerShdw blurRad="38100" dist="22860" dir="5400000" algn="tl" rotWithShape="0">
                    <a:srgbClr val="000000">
                      <a:alpha val="30000"/>
                    </a:srgbClr>
                  </a:outerShdw>
                </a:effectLst>
              </a:rPr>
              <a:t> 2026</a:t>
            </a:r>
            <a:r>
              <a:rPr lang="zh-CN" altLang="en-US" sz="3200" b="1" dirty="0" err="1" smtClean="0">
                <a:ln w="10160">
                  <a:solidFill>
                    <a:schemeClr val="accent5"/>
                  </a:solidFill>
                  <a:prstDash val="solid"/>
                </a:ln>
                <a:solidFill>
                  <a:srgbClr val="FFFFFF"/>
                </a:solidFill>
                <a:effectLst>
                  <a:outerShdw blurRad="38100" dist="22860" dir="5400000" algn="tl" rotWithShape="0">
                    <a:srgbClr val="000000">
                      <a:alpha val="30000"/>
                    </a:srgbClr>
                  </a:outerShdw>
                </a:effectLst>
              </a:rPr>
              <a:t>年</a:t>
            </a:r>
            <a:r>
              <a:rPr lang="en-US" altLang="zh-CN" sz="3200" b="1" dirty="0" err="1" smtClean="0">
                <a:ln w="10160">
                  <a:solidFill>
                    <a:schemeClr val="accent5"/>
                  </a:solidFill>
                  <a:prstDash val="solid"/>
                </a:ln>
                <a:solidFill>
                  <a:srgbClr val="FFFFFF"/>
                </a:solidFill>
                <a:effectLst>
                  <a:outerShdw blurRad="38100" dist="22860" dir="5400000" algn="tl" rotWithShape="0">
                    <a:srgbClr val="000000">
                      <a:alpha val="30000"/>
                    </a:srgbClr>
                  </a:outerShdw>
                </a:effectLst>
              </a:rPr>
              <a:t>1</a:t>
            </a:r>
            <a:r>
              <a:rPr lang="zh-CN" altLang="en-US" sz="3200" b="1" dirty="0" err="1" smtClean="0">
                <a:ln w="10160">
                  <a:solidFill>
                    <a:schemeClr val="accent5"/>
                  </a:solidFill>
                  <a:prstDash val="solid"/>
                </a:ln>
                <a:solidFill>
                  <a:srgbClr val="FFFFFF"/>
                </a:solidFill>
                <a:effectLst>
                  <a:outerShdw blurRad="38100" dist="22860" dir="5400000" algn="tl" rotWithShape="0">
                    <a:srgbClr val="000000">
                      <a:alpha val="30000"/>
                    </a:srgbClr>
                  </a:outerShdw>
                </a:effectLst>
              </a:rPr>
              <a:t>月</a:t>
            </a:r>
            <a:endParaRPr lang="zh-CN" altLang="en-US" sz="3200" b="1" dirty="0" err="1" smtClean="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pic>
        <p:nvPicPr>
          <p:cNvPr id="5124" name="图片 6" descr="logo横版 png"/>
          <p:cNvPicPr>
            <a:picLocks noChangeAspect="1"/>
          </p:cNvPicPr>
          <p:nvPr userDrawn="1"/>
        </p:nvPicPr>
        <p:blipFill>
          <a:blip r:embed="rId2"/>
          <a:stretch>
            <a:fillRect/>
          </a:stretch>
        </p:blipFill>
        <p:spPr>
          <a:xfrm>
            <a:off x="11477625" y="82550"/>
            <a:ext cx="608013" cy="642938"/>
          </a:xfrm>
          <a:prstGeom prst="rect">
            <a:avLst/>
          </a:prstGeom>
          <a:noFill/>
          <a:ln w="9525">
            <a:noFill/>
          </a:ln>
        </p:spPr>
      </p:pic>
    </p:spTree>
    <p:custDataLst>
      <p:tags r:id="rId3"/>
    </p:custData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占位符 2"/>
          <p:cNvSpPr>
            <a:spLocks noGrp="1"/>
          </p:cNvSpPr>
          <p:nvPr>
            <p:ph type="body" sz="half" idx="2"/>
            <p:custDataLst>
              <p:tags r:id="rId1"/>
            </p:custDataLst>
          </p:nvPr>
        </p:nvSpPr>
        <p:spPr>
          <a:xfrm>
            <a:off x="551180" y="1080135"/>
            <a:ext cx="11090275" cy="5204460"/>
          </a:xfrm>
        </p:spPr>
        <p:txBody>
          <a:bodyPr>
            <a:normAutofit fontScale="25000"/>
          </a:bodyPr>
          <a:p>
            <a:r>
              <a:rPr lang="en-US" altLang="zh-CN" sz="8000" b="1">
                <a:solidFill>
                  <a:srgbClr val="C00000"/>
                </a:solidFill>
              </a:rPr>
              <a:t>1. Having milked cows as a boy…, I knew—so I thought—all about cows.</a:t>
            </a:r>
            <a:endParaRPr lang="en-US" altLang="zh-CN" sz="8000" b="1">
              <a:solidFill>
                <a:srgbClr val="C00000"/>
              </a:solidFill>
            </a:endParaRPr>
          </a:p>
          <a:p>
            <a:r>
              <a:rPr lang="zh-CN" altLang="en-US" sz="8000"/>
              <a:t>句式：</a:t>
            </a:r>
            <a:r>
              <a:rPr lang="en-US" altLang="zh-CN" sz="8000"/>
              <a:t>Having done… </a:t>
            </a:r>
            <a:r>
              <a:rPr lang="zh-CN" altLang="en-US" sz="8000" b="1">
                <a:solidFill>
                  <a:srgbClr val="7030A0"/>
                </a:solidFill>
              </a:rPr>
              <a:t>完成时作状语</a:t>
            </a:r>
            <a:r>
              <a:rPr lang="zh-CN" altLang="en-US" sz="8000"/>
              <a:t>，简洁交代背景。</a:t>
            </a:r>
            <a:endParaRPr lang="zh-CN" altLang="en-US" sz="8000"/>
          </a:p>
          <a:p>
            <a:r>
              <a:rPr lang="zh-CN" altLang="en-US" sz="8000" b="1">
                <a:solidFill>
                  <a:srgbClr val="7030A0"/>
                </a:solidFill>
              </a:rPr>
              <a:t>插入语：</a:t>
            </a:r>
            <a:r>
              <a:rPr lang="en-US" altLang="zh-CN" sz="8000"/>
              <a:t>—so I thought— </a:t>
            </a:r>
            <a:r>
              <a:rPr lang="zh-CN" altLang="en-US" sz="8000"/>
              <a:t>打破句子节奏，埋下</a:t>
            </a:r>
            <a:r>
              <a:rPr lang="zh-CN" altLang="en-US" sz="8000" b="1">
                <a:solidFill>
                  <a:srgbClr val="7030A0"/>
                </a:solidFill>
              </a:rPr>
              <a:t>自负与反讽</a:t>
            </a:r>
            <a:r>
              <a:rPr lang="zh-CN" altLang="en-US" sz="8000"/>
              <a:t>的伏笔。</a:t>
            </a:r>
            <a:endParaRPr lang="en-US" altLang="zh-CN" sz="8000"/>
          </a:p>
          <a:p>
            <a:r>
              <a:rPr lang="en-US" altLang="zh-CN" sz="8000" b="1">
                <a:solidFill>
                  <a:srgbClr val="C00000"/>
                </a:solidFill>
              </a:rPr>
              <a:t>2. in what the onlookers assumed to be a fearless manner </a:t>
            </a:r>
            <a:r>
              <a:rPr lang="en-US" altLang="zh-CN" sz="8000"/>
              <a:t>(</a:t>
            </a:r>
            <a:r>
              <a:rPr lang="zh-CN" altLang="en-US" sz="8000"/>
              <a:t>以在旁观者看来无畏的姿态</a:t>
            </a:r>
            <a:r>
              <a:rPr lang="en-US" altLang="zh-CN" sz="8000"/>
              <a:t>)</a:t>
            </a:r>
            <a:endParaRPr lang="en-US" altLang="zh-CN" sz="8000"/>
          </a:p>
          <a:p>
            <a:r>
              <a:rPr lang="zh-CN" altLang="en-US" sz="8000" b="1">
                <a:solidFill>
                  <a:srgbClr val="7030A0"/>
                </a:solidFill>
              </a:rPr>
              <a:t>复杂介词结构</a:t>
            </a:r>
            <a:r>
              <a:rPr lang="zh-CN" altLang="en-US" sz="8000"/>
              <a:t>：</a:t>
            </a:r>
            <a:r>
              <a:rPr lang="en-US" altLang="zh-CN" sz="8000"/>
              <a:t>in what… manner</a:t>
            </a:r>
            <a:r>
              <a:rPr lang="zh-CN" altLang="en-US" sz="8000"/>
              <a:t>，书面化表达，暗示</a:t>
            </a:r>
            <a:r>
              <a:rPr lang="en-US" altLang="zh-CN" sz="8000"/>
              <a:t>“</a:t>
            </a:r>
            <a:r>
              <a:rPr lang="zh-CN" altLang="en-US" sz="8000"/>
              <a:t>我</a:t>
            </a:r>
            <a:r>
              <a:rPr lang="en-US" altLang="zh-CN" sz="8000"/>
              <a:t>”</a:t>
            </a:r>
            <a:r>
              <a:rPr lang="zh-CN" altLang="en-US" sz="8000"/>
              <a:t>的表演性与真实心理的落差。</a:t>
            </a:r>
            <a:endParaRPr lang="en-US" altLang="zh-CN" sz="8000"/>
          </a:p>
          <a:p>
            <a:r>
              <a:rPr lang="en-US" altLang="zh-CN" sz="8000" b="1">
                <a:solidFill>
                  <a:srgbClr val="C00000"/>
                </a:solidFill>
              </a:rPr>
              <a:t>3. At thirty feet…, at twenty…, At ten feet…</a:t>
            </a:r>
            <a:r>
              <a:rPr lang="en-US" altLang="zh-CN" sz="8000"/>
              <a:t> (</a:t>
            </a:r>
            <a:r>
              <a:rPr lang="zh-CN" altLang="en-US" sz="8000"/>
              <a:t>三十英尺</a:t>
            </a:r>
            <a:r>
              <a:rPr lang="en-US" altLang="zh-CN" sz="8000"/>
              <a:t>…</a:t>
            </a:r>
            <a:r>
              <a:rPr lang="zh-CN" altLang="en-US" sz="8000"/>
              <a:t>，二十英尺</a:t>
            </a:r>
            <a:r>
              <a:rPr lang="en-US" altLang="zh-CN" sz="8000"/>
              <a:t>…</a:t>
            </a:r>
            <a:r>
              <a:rPr lang="zh-CN" altLang="en-US" sz="8000"/>
              <a:t>，十英尺</a:t>
            </a:r>
            <a:r>
              <a:rPr lang="en-US" altLang="zh-CN" sz="8000"/>
              <a:t>…)</a:t>
            </a:r>
            <a:endParaRPr lang="en-US" altLang="zh-CN" sz="8000"/>
          </a:p>
          <a:p>
            <a:r>
              <a:rPr lang="zh-CN" altLang="en-US" sz="8000" b="1">
                <a:solidFill>
                  <a:srgbClr val="7030A0"/>
                </a:solidFill>
              </a:rPr>
              <a:t>重复结构</a:t>
            </a:r>
            <a:r>
              <a:rPr lang="zh-CN" altLang="en-US" sz="8000"/>
              <a:t>：营造步步逼近的紧张节奏，</a:t>
            </a:r>
            <a:r>
              <a:rPr lang="zh-CN" altLang="en-US" sz="8000" b="1">
                <a:solidFill>
                  <a:srgbClr val="7030A0"/>
                </a:solidFill>
              </a:rPr>
              <a:t>心理变化层次分明</a:t>
            </a:r>
            <a:r>
              <a:rPr lang="zh-CN" altLang="en-US" sz="8000"/>
              <a:t>（</a:t>
            </a:r>
            <a:r>
              <a:rPr lang="en-US" altLang="zh-CN" sz="8000"/>
              <a:t>hesitation </a:t>
            </a:r>
            <a:r>
              <a:rPr lang="en-US" altLang="en-US" sz="8000"/>
              <a:t>→</a:t>
            </a:r>
            <a:r>
              <a:rPr lang="en-US" altLang="zh-CN" sz="8000"/>
              <a:t> doubt </a:t>
            </a:r>
            <a:r>
              <a:rPr lang="en-US" altLang="en-US" sz="8000"/>
              <a:t>→</a:t>
            </a:r>
            <a:r>
              <a:rPr lang="en-US" altLang="zh-CN" sz="8000"/>
              <a:t> realization</a:t>
            </a:r>
            <a:r>
              <a:rPr lang="zh-CN" altLang="en-US" sz="8000"/>
              <a:t>）。</a:t>
            </a:r>
            <a:endParaRPr lang="en-US" altLang="zh-CN" sz="8000"/>
          </a:p>
          <a:p>
            <a:r>
              <a:rPr lang="en-US" altLang="zh-CN" sz="8000" b="1">
                <a:solidFill>
                  <a:srgbClr val="C00000"/>
                </a:solidFill>
              </a:rPr>
              <a:t>4. Here was a cow foreign to my experience.</a:t>
            </a:r>
            <a:r>
              <a:rPr lang="en-US" altLang="zh-CN" sz="8000"/>
              <a:t> (</a:t>
            </a:r>
            <a:r>
              <a:rPr lang="zh-CN" altLang="en-US" sz="8000"/>
              <a:t>这是一头我经验之外的牛。</a:t>
            </a:r>
            <a:r>
              <a:rPr lang="en-US" altLang="zh-CN" sz="8000"/>
              <a:t>)</a:t>
            </a:r>
            <a:endParaRPr lang="en-US" altLang="zh-CN" sz="8000"/>
          </a:p>
          <a:p>
            <a:r>
              <a:rPr lang="zh-CN" altLang="en-US" sz="8000" b="1">
                <a:solidFill>
                  <a:srgbClr val="7030A0"/>
                </a:solidFill>
              </a:rPr>
              <a:t>倒装句</a:t>
            </a:r>
            <a:r>
              <a:rPr lang="zh-CN" altLang="en-US" sz="8000"/>
              <a:t>：</a:t>
            </a:r>
            <a:r>
              <a:rPr lang="en-US" altLang="zh-CN" sz="8000"/>
              <a:t>Here was… </a:t>
            </a:r>
            <a:r>
              <a:rPr lang="zh-CN" altLang="en-US" sz="8000"/>
              <a:t>强调</a:t>
            </a:r>
            <a:r>
              <a:rPr lang="en-US" altLang="zh-CN" sz="8000"/>
              <a:t>“</a:t>
            </a:r>
            <a:r>
              <a:rPr lang="zh-CN" altLang="en-US" sz="8000"/>
              <a:t>发现</a:t>
            </a:r>
            <a:r>
              <a:rPr lang="en-US" altLang="zh-CN" sz="8000"/>
              <a:t>”</a:t>
            </a:r>
            <a:r>
              <a:rPr lang="zh-CN" altLang="en-US" sz="8000"/>
              <a:t>的瞬间冲击力。</a:t>
            </a:r>
            <a:endParaRPr lang="en-US" altLang="zh-CN" sz="8000"/>
          </a:p>
          <a:p>
            <a:r>
              <a:rPr lang="zh-CN" altLang="en-US" sz="8000"/>
              <a:t>用词：</a:t>
            </a:r>
            <a:r>
              <a:rPr lang="en-US" altLang="zh-CN" sz="8000" i="1">
                <a:effectLst>
                  <a:outerShdw blurRad="38100" dist="38100" dir="2700000" algn="tl">
                    <a:srgbClr val="000000">
                      <a:alpha val="43137"/>
                    </a:srgbClr>
                  </a:outerShdw>
                </a:effectLst>
              </a:rPr>
              <a:t>foreign to my experience</a:t>
            </a:r>
            <a:r>
              <a:rPr lang="en-US" altLang="zh-CN" sz="8000"/>
              <a:t> </a:t>
            </a:r>
            <a:r>
              <a:rPr lang="zh-CN" altLang="en-US" sz="8000"/>
              <a:t>文学化表达</a:t>
            </a:r>
            <a:r>
              <a:rPr lang="en-US" altLang="zh-CN" sz="8000"/>
              <a:t>“</a:t>
            </a:r>
            <a:r>
              <a:rPr lang="zh-CN" altLang="en-US" sz="8000" i="1">
                <a:effectLst>
                  <a:outerShdw blurRad="38100" dist="38100" dir="2700000" algn="tl">
                    <a:srgbClr val="000000">
                      <a:alpha val="43137"/>
                    </a:srgbClr>
                  </a:outerShdw>
                </a:effectLst>
              </a:rPr>
              <a:t>完全陌生</a:t>
            </a:r>
            <a:r>
              <a:rPr lang="en-US" altLang="zh-CN" sz="8000"/>
              <a:t>”</a:t>
            </a:r>
            <a:r>
              <a:rPr lang="zh-CN" altLang="en-US" sz="8000"/>
              <a:t>，点明主题转折。</a:t>
            </a:r>
            <a:endParaRPr lang="zh-CN" altLang="en-US" sz="8000"/>
          </a:p>
        </p:txBody>
      </p:sp>
      <p:sp>
        <p:nvSpPr>
          <p:cNvPr id="4" name="标题 3"/>
          <p:cNvSpPr>
            <a:spLocks noGrp="1"/>
          </p:cNvSpPr>
          <p:nvPr>
            <p:ph type="title"/>
            <p:custDataLst>
              <p:tags r:id="rId2"/>
            </p:custDataLst>
          </p:nvPr>
        </p:nvSpPr>
        <p:spPr/>
        <p:txBody>
          <a:bodyPr>
            <a:normAutofit fontScale="90000"/>
          </a:bodyPr>
          <a:p>
            <a:r>
              <a:rPr lang="zh-CN" altLang="en-US" sz="2800" dirty="0" err="1" smtClean="0">
                <a:solidFill>
                  <a:srgbClr val="0070C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Advanced Narrative and Psychological Description Techniques</a:t>
            </a:r>
            <a:endParaRPr lang="zh-CN" altLang="en-US" sz="2800" dirty="0" err="1" smtClean="0">
              <a:solidFill>
                <a:srgbClr val="0070C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endParaRPr>
          </a:p>
        </p:txBody>
      </p:sp>
      <p:sp>
        <p:nvSpPr>
          <p:cNvPr id="18" name="云形标注 17"/>
          <p:cNvSpPr/>
          <p:nvPr>
            <p:custDataLst>
              <p:tags r:id="rId3"/>
            </p:custDataLst>
          </p:nvPr>
        </p:nvSpPr>
        <p:spPr>
          <a:xfrm>
            <a:off x="1567180" y="2104390"/>
            <a:ext cx="10498455" cy="4077335"/>
          </a:xfrm>
          <a:prstGeom prst="cloudCallout">
            <a:avLst>
              <a:gd name="adj1" fmla="val -11379"/>
              <a:gd name="adj2" fmla="val -71624"/>
            </a:avLst>
          </a:prstGeom>
          <a:gradFill>
            <a:gsLst>
              <a:gs pos="0">
                <a:srgbClr val="E5E5DD"/>
              </a:gs>
              <a:gs pos="96104">
                <a:srgbClr val="95E3D3"/>
              </a:gs>
              <a:gs pos="60000">
                <a:srgbClr val="C1E3E5"/>
              </a:gs>
            </a:gsLst>
            <a:lin ang="18900000" scaled="1"/>
          </a:gra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lnSpc>
                <a:spcPct val="150000"/>
              </a:lnSpc>
            </a:pPr>
            <a:r>
              <a:rPr lang="en-US" altLang="zh-CN" sz="2400" b="1">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Ti</a:t>
            </a:r>
            <a:r>
              <a:rPr lang="en-US" altLang="zh-CN" sz="2400" b="1">
                <a:solidFill>
                  <a:schemeClr val="tx1"/>
                </a:solidFill>
                <a:effectLst>
                  <a:outerShdw blurRad="38100" dist="19050" dir="2700000" algn="tl" rotWithShape="0">
                    <a:schemeClr val="dk1">
                      <a:alpha val="40000"/>
                    </a:schemeClr>
                  </a:outerShdw>
                </a:effectLst>
                <a:latin typeface="Arial" panose="020B0604020202020204" pitchFamily="34" charset="0"/>
                <a:ea typeface="黑体" panose="02010609060101010101" charset="-122"/>
                <a:cs typeface="Arial" panose="020B0604020202020204" pitchFamily="34" charset="0"/>
                <a:sym typeface="+mn-ea"/>
              </a:rPr>
              <a:t>p : </a:t>
            </a:r>
            <a:r>
              <a:rPr lang="en-US" altLang="zh-CN" sz="2200" b="1">
                <a:solidFill>
                  <a:schemeClr val="tx1"/>
                </a:solidFill>
                <a:effectLst>
                  <a:outerShdw blurRad="38100" dist="19050" dir="2700000" algn="tl" rotWithShape="0">
                    <a:schemeClr val="dk1">
                      <a:alpha val="40000"/>
                    </a:schemeClr>
                  </a:outerShdw>
                </a:effectLst>
                <a:latin typeface="Arial" panose="020B0604020202020204" pitchFamily="34" charset="0"/>
                <a:ea typeface="黑体" panose="02010609060101010101" charset="-122"/>
                <a:cs typeface="Arial" panose="020B0604020202020204" pitchFamily="34" charset="0"/>
                <a:sym typeface="+mn-ea"/>
              </a:rPr>
              <a:t>When reading, we should not be satisfied with merely understanding the story. Instead, we must become "</a:t>
            </a:r>
            <a:r>
              <a:rPr lang="en-US" altLang="zh-CN" sz="2200" b="1">
                <a:solidFill>
                  <a:srgbClr val="7030A0"/>
                </a:solidFill>
                <a:effectLst>
                  <a:outerShdw blurRad="38100" dist="19050" dir="2700000" algn="tl" rotWithShape="0">
                    <a:schemeClr val="dk1">
                      <a:alpha val="40000"/>
                    </a:schemeClr>
                  </a:outerShdw>
                </a:effectLst>
                <a:latin typeface="Arial" panose="020B0604020202020204" pitchFamily="34" charset="0"/>
                <a:ea typeface="黑体" panose="02010609060101010101" charset="-122"/>
                <a:cs typeface="Arial" panose="020B0604020202020204" pitchFamily="34" charset="0"/>
                <a:sym typeface="+mn-ea"/>
              </a:rPr>
              <a:t>sentence detectives</a:t>
            </a:r>
            <a:r>
              <a:rPr lang="en-US" altLang="zh-CN" sz="2200" b="1">
                <a:solidFill>
                  <a:schemeClr val="tx1"/>
                </a:solidFill>
                <a:effectLst>
                  <a:outerShdw blurRad="38100" dist="19050" dir="2700000" algn="tl" rotWithShape="0">
                    <a:schemeClr val="dk1">
                      <a:alpha val="40000"/>
                    </a:schemeClr>
                  </a:outerShdw>
                </a:effectLst>
                <a:latin typeface="Arial" panose="020B0604020202020204" pitchFamily="34" charset="0"/>
                <a:ea typeface="黑体" panose="02010609060101010101" charset="-122"/>
                <a:cs typeface="Arial" panose="020B0604020202020204" pitchFamily="34" charset="0"/>
                <a:sym typeface="+mn-ea"/>
              </a:rPr>
              <a:t>," actively </a:t>
            </a:r>
            <a:r>
              <a:rPr lang="en-US" altLang="zh-CN" sz="2200" b="1">
                <a:solidFill>
                  <a:srgbClr val="7030A0"/>
                </a:solidFill>
                <a:effectLst>
                  <a:outerShdw blurRad="38100" dist="19050" dir="2700000" algn="tl" rotWithShape="0">
                    <a:schemeClr val="dk1">
                      <a:alpha val="40000"/>
                    </a:schemeClr>
                  </a:outerShdw>
                </a:effectLst>
                <a:latin typeface="Arial" panose="020B0604020202020204" pitchFamily="34" charset="0"/>
                <a:ea typeface="黑体" panose="02010609060101010101" charset="-122"/>
                <a:cs typeface="Arial" panose="020B0604020202020204" pitchFamily="34" charset="0"/>
                <a:sym typeface="+mn-ea"/>
              </a:rPr>
              <a:t>identifying, analyzing, and marking the sentence structures that make the writing vivid and fluent. </a:t>
            </a:r>
            <a:r>
              <a:rPr lang="en-US" altLang="zh-CN" sz="2200" b="1">
                <a:solidFill>
                  <a:schemeClr val="tx1"/>
                </a:solidFill>
                <a:effectLst>
                  <a:outerShdw blurRad="38100" dist="19050" dir="2700000" algn="tl" rotWithShape="0">
                    <a:schemeClr val="dk1">
                      <a:alpha val="40000"/>
                    </a:schemeClr>
                  </a:outerShdw>
                </a:effectLst>
                <a:latin typeface="Arial" panose="020B0604020202020204" pitchFamily="34" charset="0"/>
                <a:ea typeface="黑体" panose="02010609060101010101" charset="-122"/>
                <a:cs typeface="Arial" panose="020B0604020202020204" pitchFamily="34" charset="0"/>
                <a:sym typeface="+mn-ea"/>
              </a:rPr>
              <a:t>These can be </a:t>
            </a:r>
            <a:r>
              <a:rPr lang="en-US" altLang="zh-CN" sz="2200" b="1">
                <a:solidFill>
                  <a:srgbClr val="7030A0"/>
                </a:solidFill>
                <a:effectLst>
                  <a:outerShdw blurRad="38100" dist="19050" dir="2700000" algn="tl" rotWithShape="0">
                    <a:schemeClr val="dk1">
                      <a:alpha val="40000"/>
                    </a:schemeClr>
                  </a:outerShdw>
                </a:effectLst>
                <a:latin typeface="Arial" panose="020B0604020202020204" pitchFamily="34" charset="0"/>
                <a:ea typeface="黑体" panose="02010609060101010101" charset="-122"/>
                <a:cs typeface="Arial" panose="020B0604020202020204" pitchFamily="34" charset="0"/>
                <a:sym typeface="+mn-ea"/>
              </a:rPr>
              <a:t>directly applied to our own writing</a:t>
            </a:r>
            <a:r>
              <a:rPr lang="en-US" altLang="zh-CN" sz="2200" b="1">
                <a:solidFill>
                  <a:schemeClr val="tx1"/>
                </a:solidFill>
                <a:effectLst>
                  <a:outerShdw blurRad="38100" dist="19050" dir="2700000" algn="tl" rotWithShape="0">
                    <a:schemeClr val="dk1">
                      <a:alpha val="40000"/>
                    </a:schemeClr>
                  </a:outerShdw>
                </a:effectLst>
                <a:latin typeface="Arial" panose="020B0604020202020204" pitchFamily="34" charset="0"/>
                <a:ea typeface="黑体" panose="02010609060101010101" charset="-122"/>
                <a:cs typeface="Arial" panose="020B0604020202020204" pitchFamily="34" charset="0"/>
                <a:sym typeface="+mn-ea"/>
              </a:rPr>
              <a:t> as ready-made materials.</a:t>
            </a:r>
            <a:endParaRPr lang="en-US" altLang="zh-CN" sz="2200" b="1">
              <a:solidFill>
                <a:schemeClr val="tx1"/>
              </a:solidFill>
              <a:effectLst>
                <a:outerShdw blurRad="38100" dist="19050" dir="2700000" algn="tl" rotWithShape="0">
                  <a:schemeClr val="dk1">
                    <a:alpha val="40000"/>
                  </a:schemeClr>
                </a:outerShdw>
              </a:effectLst>
              <a:latin typeface="Arial" panose="020B0604020202020204" pitchFamily="34" charset="0"/>
              <a:ea typeface="黑体" panose="02010609060101010101" charset="-122"/>
              <a:cs typeface="Arial" panose="020B0604020202020204" pitchFamily="34" charset="0"/>
              <a:sym typeface="+mn-ea"/>
            </a:endParaRPr>
          </a:p>
        </p:txBody>
      </p:sp>
      <p:pic>
        <p:nvPicPr>
          <p:cNvPr id="5124" name="图片 6" descr="logo横版 png"/>
          <p:cNvPicPr>
            <a:picLocks noChangeAspect="1"/>
          </p:cNvPicPr>
          <p:nvPr userDrawn="1"/>
        </p:nvPicPr>
        <p:blipFill>
          <a:blip r:embed="rId4"/>
          <a:stretch>
            <a:fillRect/>
          </a:stretch>
        </p:blipFill>
        <p:spPr>
          <a:xfrm>
            <a:off x="11477625" y="82550"/>
            <a:ext cx="608013" cy="642938"/>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strips(downLeft)">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12"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strips(downLeft)">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blinds(horizontal)">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8" presetClass="entr" presetSubtype="12" fill="hold"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strips(downLeft)">
                                      <p:cBhvr>
                                        <p:cTn id="42" dur="500"/>
                                        <p:tgtEl>
                                          <p:spTgt spid="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blinds(horizontal)">
                                      <p:cBhvr>
                                        <p:cTn id="47" dur="500"/>
                                        <p:tgtEl>
                                          <p:spTgt spid="3">
                                            <p:txEl>
                                              <p:pRg st="8" end="8"/>
                                            </p:txEl>
                                          </p:spTgt>
                                        </p:tgtEl>
                                      </p:cBhvr>
                                    </p:animEffect>
                                  </p:childTnLst>
                                </p:cTn>
                              </p:par>
                              <p:par>
                                <p:cTn id="48" presetID="3" presetClass="entr" presetSubtype="10" fill="hold" nodeType="withEffect">
                                  <p:stCondLst>
                                    <p:cond delay="0"/>
                                  </p:stCondLst>
                                  <p:childTnLst>
                                    <p:set>
                                      <p:cBhvr>
                                        <p:cTn id="49" dur="1" fill="hold">
                                          <p:stCondLst>
                                            <p:cond delay="0"/>
                                          </p:stCondLst>
                                        </p:cTn>
                                        <p:tgtEl>
                                          <p:spTgt spid="3">
                                            <p:txEl>
                                              <p:pRg st="9" end="9"/>
                                            </p:txEl>
                                          </p:spTgt>
                                        </p:tgtEl>
                                        <p:attrNameLst>
                                          <p:attrName>style.visibility</p:attrName>
                                        </p:attrNameLst>
                                      </p:cBhvr>
                                      <p:to>
                                        <p:strVal val="visible"/>
                                      </p:to>
                                    </p:set>
                                    <p:animEffect transition="in" filter="blinds(horizontal)">
                                      <p:cBhvr>
                                        <p:cTn id="50" dur="500"/>
                                        <p:tgtEl>
                                          <p:spTgt spid="3">
                                            <p:txEl>
                                              <p:pRg st="9" end="9"/>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18" presetClass="entr" presetSubtype="12" fill="hold" grpId="2" nodeType="click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strips(downLeft)">
                                      <p:cBhvr>
                                        <p:cTn id="5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1" animBg="1"/>
      <p:bldP spid="18" grpId="2"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标题"/>
          <p:cNvSpPr>
            <a:spLocks noGrp="1"/>
          </p:cNvSpPr>
          <p:nvPr>
            <p:ph type="title"/>
            <p:custDataLst>
              <p:tags r:id="rId2"/>
            </p:custDataLst>
          </p:nvPr>
        </p:nvSpPr>
        <p:spPr>
          <a:xfrm>
            <a:off x="1115695" y="5214620"/>
            <a:ext cx="8406765" cy="1075690"/>
          </a:xfrm>
          <a:solidFill>
            <a:schemeClr val="accent6">
              <a:lumMod val="60000"/>
              <a:lumOff val="40000"/>
            </a:schemeClr>
          </a:solidFill>
        </p:spPr>
        <p:txBody>
          <a:bodyPr>
            <a:normAutofit/>
          </a:bodyPr>
          <a:lstStyle/>
          <a:p>
            <a:pPr marL="0" indent="0" algn="l" fontAlgn="auto">
              <a:lnSpc>
                <a:spcPct val="150000"/>
              </a:lnSpc>
              <a:spcBef>
                <a:spcPct val="0"/>
              </a:spcBef>
              <a:spcAft>
                <a:spcPct val="0"/>
              </a:spcAft>
              <a:buSzTx/>
            </a:pPr>
            <a:r>
              <a:rPr lang="en-US" altLang="zh-CN" sz="4400">
                <a:solidFill>
                  <a:schemeClr val="bg1"/>
                </a:solidFill>
                <a:sym typeface="+mn-ea"/>
              </a:rPr>
              <a:t>   Plot Construction </a:t>
            </a:r>
            <a:r>
              <a:rPr kumimoji="1" lang="zh-CN" altLang="en-US" sz="4400">
                <a:ln w="12700">
                  <a:noFill/>
                </a:ln>
                <a:solidFill>
                  <a:schemeClr val="bg1">
                    <a:alpha val="100000"/>
                  </a:schemeClr>
                </a:solidFill>
                <a:latin typeface="黑体" panose="02010609060101010101" charset="-122"/>
                <a:ea typeface="黑体" panose="02010609060101010101" charset="-122"/>
                <a:cs typeface="OPPOSans H" panose="00020600040101010101" charset="-122"/>
                <a:sym typeface="+mn-ea"/>
              </a:rPr>
              <a:t>情节搭建</a:t>
            </a:r>
            <a:endParaRPr kumimoji="1" lang="zh-CN" altLang="en-US" sz="4400">
              <a:ln w="12700">
                <a:noFill/>
              </a:ln>
              <a:solidFill>
                <a:schemeClr val="bg1">
                  <a:alpha val="100000"/>
                </a:schemeClr>
              </a:solidFill>
              <a:latin typeface="黑体" panose="02010609060101010101" charset="-122"/>
              <a:ea typeface="黑体" panose="02010609060101010101" charset="-122"/>
              <a:cs typeface="OPPOSans H" panose="00020600040101010101" charset="-122"/>
              <a:sym typeface="+mn-ea"/>
            </a:endParaRPr>
          </a:p>
        </p:txBody>
      </p:sp>
      <p:sp>
        <p:nvSpPr>
          <p:cNvPr id="6" name="节编号"/>
          <p:cNvSpPr>
            <a:spLocks noGrp="1"/>
          </p:cNvSpPr>
          <p:nvPr>
            <p:ph type="body" sz="quarter" idx="13"/>
            <p:custDataLst>
              <p:tags r:id="rId3"/>
            </p:custDataLst>
          </p:nvPr>
        </p:nvSpPr>
        <p:spPr>
          <a:xfrm>
            <a:off x="10270349" y="2560320"/>
            <a:ext cx="1632479" cy="1869606"/>
          </a:xfrm>
        </p:spPr>
        <p:txBody>
          <a:bodyPr/>
          <a:lstStyle/>
          <a:p>
            <a:r>
              <a:rPr lang="en-US" altLang="zh-CN">
                <a:solidFill>
                  <a:schemeClr val="lt1">
                    <a:lumMod val="100000"/>
                  </a:schemeClr>
                </a:solidFill>
              </a:rPr>
              <a:t>02</a:t>
            </a:r>
            <a:endParaRPr lang="en-US" altLang="zh-CN">
              <a:solidFill>
                <a:schemeClr val="lt1">
                  <a:lumMod val="100000"/>
                </a:schemeClr>
              </a:solidFill>
            </a:endParaRPr>
          </a:p>
        </p:txBody>
      </p:sp>
      <p:pic>
        <p:nvPicPr>
          <p:cNvPr id="5124" name="图片 6" descr="logo横版 png"/>
          <p:cNvPicPr>
            <a:picLocks noChangeAspect="1"/>
          </p:cNvPicPr>
          <p:nvPr userDrawn="1"/>
        </p:nvPicPr>
        <p:blipFill>
          <a:blip r:embed="rId4"/>
          <a:stretch>
            <a:fillRect/>
          </a:stretch>
        </p:blipFill>
        <p:spPr>
          <a:xfrm>
            <a:off x="11477625" y="82550"/>
            <a:ext cx="608013" cy="642938"/>
          </a:xfrm>
          <a:prstGeom prst="rect">
            <a:avLst/>
          </a:prstGeom>
          <a:noFill/>
          <a:ln w="9525">
            <a:noFill/>
          </a:ln>
        </p:spPr>
      </p:pic>
    </p:spTree>
    <p:custDataLst>
      <p:tags r:id="rId5"/>
    </p:custData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custDataLst>
              <p:tags r:id="rId1"/>
            </p:custDataLst>
          </p:nvPr>
        </p:nvSpPr>
        <p:spPr>
          <a:xfrm>
            <a:off x="518160" y="-173355"/>
            <a:ext cx="9927590" cy="1014730"/>
          </a:xfrm>
          <a:prstGeom prst="rect">
            <a:avLst/>
          </a:prstGeom>
        </p:spPr>
        <p:txBody>
          <a:bodyPr wrap="square">
            <a:normAutofit fontScale="90000"/>
          </a:bodyPr>
          <a:p>
            <a:pPr indent="0" algn="just" defTabSz="266700">
              <a:lnSpc>
                <a:spcPct val="150000"/>
              </a:lnSpc>
              <a:spcBef>
                <a:spcPct val="0"/>
              </a:spcBef>
              <a:spcAft>
                <a:spcPct val="0"/>
              </a:spcAft>
              <a:buFont typeface="Arial" panose="020B0604020202020204" pitchFamily="34" charset="0"/>
              <a:buNone/>
            </a:pPr>
            <a:r>
              <a:rPr lang="en-US" altLang="zh-CN" sz="4000" b="1">
                <a:solidFill>
                  <a:schemeClr val="tx1"/>
                </a:solidFill>
                <a:effectLst>
                  <a:outerShdw blurRad="38100" dist="19050" dir="2700000" algn="tl" rotWithShape="0">
                    <a:schemeClr val="dk1">
                      <a:alpha val="40000"/>
                    </a:schemeClr>
                  </a:outerShdw>
                </a:effectLst>
                <a:latin typeface="+mj-lt"/>
                <a:ea typeface="+mj-ea"/>
                <a:cs typeface="微软雅黑" panose="020B0503020204020204" charset="-122"/>
              </a:rPr>
              <a:t>Task 3: Find some clues </a:t>
            </a:r>
            <a:r>
              <a:rPr lang="en-US" altLang="zh-CN" sz="4000" b="1" u="sng">
                <a:solidFill>
                  <a:schemeClr val="tx1"/>
                </a:solidFill>
                <a:effectLst>
                  <a:outerShdw blurRad="38100" dist="19050" dir="2700000" algn="tl" rotWithShape="0">
                    <a:schemeClr val="dk1">
                      <a:alpha val="40000"/>
                    </a:schemeClr>
                  </a:outerShdw>
                </a:effectLst>
                <a:latin typeface="+mj-lt"/>
                <a:ea typeface="+mj-ea"/>
                <a:cs typeface="微软雅黑" panose="020B0503020204020204" charset="-122"/>
              </a:rPr>
              <a:t>that can be used</a:t>
            </a:r>
            <a:endParaRPr lang="zh-CN" altLang="en-US" sz="4000" b="1" u="sng">
              <a:solidFill>
                <a:schemeClr val="tx1"/>
              </a:solidFill>
              <a:effectLst>
                <a:outerShdw blurRad="38100" dist="19050" dir="2700000" algn="tl" rotWithShape="0">
                  <a:schemeClr val="dk1">
                    <a:alpha val="40000"/>
                  </a:schemeClr>
                </a:outerShdw>
              </a:effectLst>
              <a:latin typeface="+mj-lt"/>
              <a:ea typeface="+mj-ea"/>
              <a:cs typeface="微软雅黑" panose="020B0503020204020204" charset="-122"/>
            </a:endParaRPr>
          </a:p>
        </p:txBody>
      </p:sp>
      <p:graphicFrame>
        <p:nvGraphicFramePr>
          <p:cNvPr id="6" name="表格 5"/>
          <p:cNvGraphicFramePr/>
          <p:nvPr>
            <p:custDataLst>
              <p:tags r:id="rId2"/>
            </p:custDataLst>
          </p:nvPr>
        </p:nvGraphicFramePr>
        <p:xfrm>
          <a:off x="286385" y="748030"/>
          <a:ext cx="11792585" cy="6224905"/>
        </p:xfrm>
        <a:graphic>
          <a:graphicData uri="http://schemas.openxmlformats.org/drawingml/2006/table">
            <a:tbl>
              <a:tblPr firstRow="1" bandRow="1">
                <a:tableStyleId>{5C22544A-7EE6-4342-B048-85BDC9FD1C3A}</a:tableStyleId>
              </a:tblPr>
              <a:tblGrid>
                <a:gridCol w="2667635"/>
                <a:gridCol w="3152140"/>
                <a:gridCol w="5972810"/>
              </a:tblGrid>
              <a:tr h="632460">
                <a:tc>
                  <a:txBody>
                    <a:bodyPr/>
                    <a:p>
                      <a:pPr algn="ctr">
                        <a:lnSpc>
                          <a:spcPct val="110000"/>
                        </a:lnSpc>
                        <a:buClrTx/>
                        <a:buSzTx/>
                        <a:buFontTx/>
                      </a:pPr>
                      <a:r>
                        <a:rPr lang="en-US" altLang="zh-CN" sz="2400" i="0"/>
                        <a:t>Clue</a:t>
                      </a:r>
                      <a:endParaRPr lang="zh-CN" altLang="en-US" sz="2400" i="0"/>
                    </a:p>
                  </a:txBody>
                  <a:tcPr marL="0" marR="122237" marT="76517" marB="76517" anchor="ctr" anchorCtr="0"/>
                </a:tc>
                <a:tc>
                  <a:txBody>
                    <a:bodyPr/>
                    <a:p>
                      <a:pPr algn="ctr">
                        <a:buNone/>
                      </a:pPr>
                      <a:endParaRPr lang="zh-CN" altLang="en-US" sz="2400"/>
                    </a:p>
                  </a:txBody>
                  <a:tcPr/>
                </a:tc>
                <a:tc>
                  <a:txBody>
                    <a:bodyPr/>
                    <a:p>
                      <a:pPr algn="ctr">
                        <a:buClrTx/>
                        <a:buSzTx/>
                        <a:buFontTx/>
                        <a:buNone/>
                      </a:pPr>
                      <a:endParaRPr lang="zh-CN" altLang="en-US" sz="2400"/>
                    </a:p>
                  </a:txBody>
                  <a:tcPr/>
                </a:tc>
              </a:tr>
              <a:tr h="1608455">
                <a:tc>
                  <a:txBody>
                    <a:bodyPr/>
                    <a:p>
                      <a:pPr algn="ctr">
                        <a:buClrTx/>
                        <a:buSzTx/>
                        <a:buFontTx/>
                        <a:buNone/>
                      </a:pPr>
                      <a:endParaRPr lang="zh-CN" altLang="en-US" sz="2000" b="1">
                        <a:sym typeface="+mn-ea"/>
                      </a:endParaRPr>
                    </a:p>
                    <a:p>
                      <a:pPr algn="ctr">
                        <a:buClrTx/>
                        <a:buSzTx/>
                        <a:buFontTx/>
                        <a:buNone/>
                      </a:pPr>
                      <a:r>
                        <a:rPr lang="en-US" altLang="zh-CN" sz="2400" b="1"/>
                        <a:t>The "Experience" Irony</a:t>
                      </a:r>
                      <a:endParaRPr lang="en-US" altLang="zh-CN" sz="2400" b="1"/>
                    </a:p>
                  </a:txBody>
                  <a:tcPr/>
                </a:tc>
                <a:tc>
                  <a:txBody>
                    <a:bodyPr/>
                    <a:p>
                      <a:pPr>
                        <a:lnSpc>
                          <a:spcPct val="150000"/>
                        </a:lnSpc>
                        <a:buNone/>
                      </a:pPr>
                      <a:r>
                        <a:rPr lang="zh-CN" altLang="en-US" sz="2000">
                          <a:solidFill>
                            <a:srgbClr val="C00000"/>
                          </a:solidFill>
                          <a:effectLst>
                            <a:outerShdw blurRad="38100" dist="38100" dir="2700000" algn="tl">
                              <a:srgbClr val="000000">
                                <a:alpha val="43137"/>
                              </a:srgbClr>
                            </a:outerShdw>
                          </a:effectLst>
                        </a:rPr>
                        <a:t>"I knew all about cows" → "a cow foreign to my experience"</a:t>
                      </a:r>
                      <a:endParaRPr lang="zh-CN" altLang="en-US" sz="2000">
                        <a:solidFill>
                          <a:srgbClr val="C00000"/>
                        </a:solidFill>
                        <a:effectLst>
                          <a:outerShdw blurRad="38100" dist="38100" dir="2700000" algn="tl">
                            <a:srgbClr val="000000">
                              <a:alpha val="43137"/>
                            </a:srgbClr>
                          </a:outerShdw>
                        </a:effectLst>
                      </a:endParaRPr>
                    </a:p>
                  </a:txBody>
                  <a:tcPr/>
                </a:tc>
                <a:tc>
                  <a:txBody>
                    <a:bodyPr/>
                    <a:p>
                      <a:pPr>
                        <a:lnSpc>
                          <a:spcPct val="150000"/>
                        </a:lnSpc>
                        <a:buNone/>
                      </a:pPr>
                      <a:r>
                        <a:rPr lang="en-US" altLang="zh-CN" sz="2000" b="1">
                          <a:gradFill>
                            <a:gsLst>
                              <a:gs pos="50000">
                                <a:srgbClr val="3474CB"/>
                              </a:gs>
                              <a:gs pos="0">
                                <a:srgbClr val="03BEC1"/>
                              </a:gs>
                              <a:gs pos="100000">
                                <a:srgbClr val="8E52DF"/>
                              </a:gs>
                            </a:gsLst>
                            <a:lin ang="5400000" scaled="1"/>
                            <a:tileRect l="-100000" t="-100000"/>
                          </a:gradFill>
                        </a:rPr>
                        <a:t>He must use real wisdom (calming, not catching), not just knowledge. He remembers a gentle trick from childhood.</a:t>
                      </a:r>
                      <a:endParaRPr lang="en-US" altLang="zh-CN" sz="2000" b="1">
                        <a:gradFill>
                          <a:gsLst>
                            <a:gs pos="50000">
                              <a:srgbClr val="3474CB"/>
                            </a:gs>
                            <a:gs pos="0">
                              <a:srgbClr val="03BEC1"/>
                            </a:gs>
                            <a:gs pos="100000">
                              <a:srgbClr val="8E52DF"/>
                            </a:gs>
                          </a:gsLst>
                          <a:lin ang="5400000" scaled="1"/>
                          <a:tileRect l="-100000" t="-100000"/>
                        </a:gradFill>
                      </a:endParaRPr>
                    </a:p>
                  </a:txBody>
                  <a:tcPr/>
                </a:tc>
              </a:tr>
              <a:tr h="1325880">
                <a:tc>
                  <a:txBody>
                    <a:bodyPr/>
                    <a:p>
                      <a:pPr algn="ctr">
                        <a:buNone/>
                      </a:pPr>
                      <a:endParaRPr lang="zh-CN" altLang="en-US" sz="2000" b="1"/>
                    </a:p>
                    <a:p>
                      <a:pPr algn="ctr">
                        <a:buNone/>
                      </a:pPr>
                      <a:r>
                        <a:rPr lang="en-US" altLang="zh-CN" sz="2400" b="1">
                          <a:effectLst>
                            <a:outerShdw blurRad="38100" dist="38100" dir="2700000" algn="tl">
                              <a:srgbClr val="000000">
                                <a:alpha val="43137"/>
                              </a:srgbClr>
                            </a:outerShdw>
                          </a:effectLst>
                        </a:rPr>
                        <a:t>The Daughter's Faith</a:t>
                      </a:r>
                      <a:endParaRPr lang="en-US" altLang="zh-CN" sz="2400" b="1">
                        <a:effectLst>
                          <a:outerShdw blurRad="38100" dist="38100" dir="2700000" algn="tl">
                            <a:srgbClr val="000000">
                              <a:alpha val="43137"/>
                            </a:srgbClr>
                          </a:outerShdw>
                        </a:effectLst>
                      </a:endParaRPr>
                    </a:p>
                  </a:txBody>
                  <a:tcPr/>
                </a:tc>
                <a:tc>
                  <a:txBody>
                    <a:bodyPr/>
                    <a:p>
                      <a:pPr>
                        <a:lnSpc>
                          <a:spcPct val="150000"/>
                        </a:lnSpc>
                        <a:buNone/>
                      </a:pPr>
                      <a:r>
                        <a:rPr lang="zh-CN" altLang="en-US" sz="2000">
                          <a:solidFill>
                            <a:srgbClr val="C00000"/>
                          </a:solidFill>
                          <a:effectLst>
                            <a:outerShdw blurRad="38100" dist="38100" dir="2700000" algn="tl">
                              <a:srgbClr val="000000">
                                <a:alpha val="43137"/>
                              </a:srgbClr>
                            </a:outerShdw>
                          </a:effectLst>
                        </a:rPr>
                        <a:t>Daughter believes he can handle any crisis.</a:t>
                      </a:r>
                      <a:endParaRPr lang="zh-CN" altLang="en-US" sz="2000">
                        <a:solidFill>
                          <a:srgbClr val="C00000"/>
                        </a:solidFill>
                        <a:effectLst>
                          <a:outerShdw blurRad="38100" dist="38100" dir="2700000" algn="tl">
                            <a:srgbClr val="000000">
                              <a:alpha val="43137"/>
                            </a:srgbClr>
                          </a:outerShdw>
                        </a:effectLst>
                      </a:endParaRPr>
                    </a:p>
                  </a:txBody>
                  <a:tcPr/>
                </a:tc>
                <a:tc>
                  <a:txBody>
                    <a:bodyPr/>
                    <a:p>
                      <a:pPr>
                        <a:lnSpc>
                          <a:spcPct val="150000"/>
                        </a:lnSpc>
                        <a:buNone/>
                      </a:pPr>
                      <a:r>
                        <a:rPr lang="en-US" altLang="zh-CN" sz="2000" b="1">
                          <a:gradFill>
                            <a:gsLst>
                              <a:gs pos="50000">
                                <a:srgbClr val="3474CB"/>
                              </a:gs>
                              <a:gs pos="0">
                                <a:srgbClr val="03BEC1"/>
                              </a:gs>
                              <a:gs pos="100000">
                                <a:srgbClr val="8E52DF"/>
                              </a:gs>
                            </a:gsLst>
                            <a:lin ang="5400000" scaled="1"/>
                            <a:tileRect l="-100000" t="-100000"/>
                          </a:gradFill>
                        </a:rPr>
                        <a:t>He doesn't need to be a hero. True courage is asking for help and staying calm to help someone more scared.</a:t>
                      </a:r>
                      <a:endParaRPr lang="en-US" altLang="zh-CN" sz="2000" b="1">
                        <a:gradFill>
                          <a:gsLst>
                            <a:gs pos="50000">
                              <a:srgbClr val="3474CB"/>
                            </a:gs>
                            <a:gs pos="0">
                              <a:srgbClr val="03BEC1"/>
                            </a:gs>
                            <a:gs pos="100000">
                              <a:srgbClr val="8E52DF"/>
                            </a:gs>
                          </a:gsLst>
                          <a:lin ang="5400000" scaled="1"/>
                          <a:tileRect l="-100000" t="-100000"/>
                        </a:gradFill>
                      </a:endParaRPr>
                    </a:p>
                  </a:txBody>
                  <a:tcPr/>
                </a:tc>
              </a:tr>
              <a:tr h="920750">
                <a:tc>
                  <a:txBody>
                    <a:bodyPr/>
                    <a:p>
                      <a:pPr algn="ctr">
                        <a:lnSpc>
                          <a:spcPct val="150000"/>
                        </a:lnSpc>
                        <a:buClrTx/>
                        <a:buSzTx/>
                        <a:buFontTx/>
                        <a:buNone/>
                      </a:pPr>
                      <a:r>
                        <a:rPr lang="en-US" altLang="zh-CN" sz="2400" b="1">
                          <a:effectLst>
                            <a:outerShdw blurRad="38100" dist="38100" dir="2700000" algn="tl">
                              <a:srgbClr val="000000">
                                <a:alpha val="43137"/>
                              </a:srgbClr>
                            </a:outerShdw>
                          </a:effectLst>
                        </a:rPr>
                        <a:t>The  Rope</a:t>
                      </a:r>
                      <a:endParaRPr lang="en-US" altLang="zh-CN" sz="2400" b="1">
                        <a:effectLst>
                          <a:outerShdw blurRad="38100" dist="38100" dir="2700000" algn="tl">
                            <a:srgbClr val="000000">
                              <a:alpha val="43137"/>
                            </a:srgbClr>
                          </a:outerShdw>
                        </a:effectLst>
                      </a:endParaRPr>
                    </a:p>
                  </a:txBody>
                  <a:tcPr/>
                </a:tc>
                <a:tc>
                  <a:txBody>
                    <a:bodyPr/>
                    <a:p>
                      <a:pPr algn="l">
                        <a:lnSpc>
                          <a:spcPct val="150000"/>
                        </a:lnSpc>
                        <a:buClrTx/>
                        <a:buSzTx/>
                        <a:buFontTx/>
                      </a:pPr>
                      <a:r>
                        <a:rPr lang="zh-CN" altLang="en-US" sz="1800">
                          <a:solidFill>
                            <a:srgbClr val="C00000"/>
                          </a:solidFill>
                          <a:effectLst>
                            <a:outerShdw blurRad="38100" dist="38100" dir="2700000" algn="tl">
                              <a:srgbClr val="000000">
                                <a:alpha val="43137"/>
                              </a:srgbClr>
                            </a:outerShdw>
                          </a:effectLst>
                          <a:sym typeface="+mn-ea"/>
                        </a:rPr>
                        <a:t> </a:t>
                      </a:r>
                      <a:r>
                        <a:rPr lang="zh-CN" altLang="en-US" sz="2000">
                          <a:solidFill>
                            <a:srgbClr val="C00000"/>
                          </a:solidFill>
                          <a:effectLst>
                            <a:outerShdw blurRad="38100" dist="38100" dir="2700000" algn="tl">
                              <a:srgbClr val="000000">
                                <a:alpha val="43137"/>
                              </a:srgbClr>
                            </a:outerShdw>
                          </a:effectLst>
                          <a:sym typeface="+mn-ea"/>
                        </a:rPr>
                        <a:t>"See that piece of rope?"</a:t>
                      </a:r>
                      <a:endParaRPr lang="zh-CN" altLang="en-US" sz="2000" i="0">
                        <a:effectLst>
                          <a:outerShdw blurRad="38100" dist="38100" dir="2700000" algn="tl">
                            <a:srgbClr val="000000">
                              <a:alpha val="43137"/>
                            </a:srgbClr>
                          </a:outerShdw>
                        </a:effectLst>
                      </a:endParaRPr>
                    </a:p>
                  </a:txBody>
                  <a:tcPr marL="122237" marR="122237" marT="76517" marB="76517" anchor="ctr" anchorCtr="0"/>
                </a:tc>
                <a:tc>
                  <a:txBody>
                    <a:bodyPr/>
                    <a:p>
                      <a:pPr>
                        <a:lnSpc>
                          <a:spcPct val="150000"/>
                        </a:lnSpc>
                      </a:pPr>
                      <a:r>
                        <a:rPr lang="en-US" altLang="zh-CN" sz="2000" b="1" i="0">
                          <a:gradFill>
                            <a:gsLst>
                              <a:gs pos="50000">
                                <a:srgbClr val="3474CB"/>
                              </a:gs>
                              <a:gs pos="0">
                                <a:srgbClr val="03BEC1"/>
                              </a:gs>
                              <a:gs pos="100000">
                                <a:srgbClr val="8E52DF"/>
                              </a:gs>
                            </a:gsLst>
                            <a:lin ang="5400000" scaled="1"/>
                            <a:tileRect l="-100000" t="-100000"/>
                          </a:gradFill>
                        </a:rPr>
                        <a:t>The rope is for connection, not capture. </a:t>
                      </a:r>
                      <a:endParaRPr lang="en-US" altLang="zh-CN" sz="2000" b="1" i="0">
                        <a:gradFill>
                          <a:gsLst>
                            <a:gs pos="50000">
                              <a:srgbClr val="3474CB"/>
                            </a:gs>
                            <a:gs pos="0">
                              <a:srgbClr val="03BEC1"/>
                            </a:gs>
                            <a:gs pos="100000">
                              <a:srgbClr val="8E52DF"/>
                            </a:gs>
                          </a:gsLst>
                          <a:lin ang="5400000" scaled="1"/>
                          <a:tileRect l="-100000" t="-100000"/>
                        </a:gradFill>
                      </a:endParaRPr>
                    </a:p>
                  </a:txBody>
                  <a:tcPr marL="122237" marR="122237" marT="76517" marB="76517" anchor="ctr" anchorCtr="0"/>
                </a:tc>
              </a:tr>
              <a:tr h="1158240">
                <a:tc>
                  <a:txBody>
                    <a:bodyPr/>
                    <a:p>
                      <a:pPr algn="ctr">
                        <a:buNone/>
                      </a:pPr>
                      <a:endParaRPr lang="en-US" altLang="zh-CN" sz="2000" b="1">
                        <a:effectLst>
                          <a:outerShdw blurRad="38100" dist="38100" dir="2700000" algn="tl">
                            <a:srgbClr val="000000">
                              <a:alpha val="43137"/>
                            </a:srgbClr>
                          </a:outerShdw>
                        </a:effectLst>
                      </a:endParaRPr>
                    </a:p>
                    <a:p>
                      <a:pPr algn="ctr">
                        <a:buNone/>
                      </a:pPr>
                      <a:r>
                        <a:rPr lang="en-US" altLang="zh-CN" sz="2400" b="1">
                          <a:effectLst>
                            <a:outerShdw blurRad="38100" dist="38100" dir="2700000" algn="tl">
                              <a:srgbClr val="000000">
                                <a:alpha val="43137"/>
                              </a:srgbClr>
                            </a:outerShdw>
                          </a:effectLst>
                        </a:rPr>
                        <a:t>The Scared Cow</a:t>
                      </a:r>
                      <a:endParaRPr lang="en-US" altLang="zh-CN" sz="2400" b="1">
                        <a:effectLst>
                          <a:outerShdw blurRad="38100" dist="38100" dir="2700000" algn="tl">
                            <a:srgbClr val="000000">
                              <a:alpha val="43137"/>
                            </a:srgbClr>
                          </a:outerShdw>
                        </a:effectLst>
                      </a:endParaRPr>
                    </a:p>
                  </a:txBody>
                  <a:tcPr/>
                </a:tc>
                <a:tc>
                  <a:txBody>
                    <a:bodyPr/>
                    <a:p>
                      <a:pPr algn="l">
                        <a:lnSpc>
                          <a:spcPct val="150000"/>
                        </a:lnSpc>
                        <a:buClrTx/>
                        <a:buSzTx/>
                        <a:buFontTx/>
                        <a:buNone/>
                      </a:pPr>
                      <a:r>
                        <a:rPr lang="zh-CN" altLang="en-US" sz="2200">
                          <a:solidFill>
                            <a:srgbClr val="C00000"/>
                          </a:solidFill>
                          <a:effectLst>
                            <a:outerShdw blurRad="38100" dist="38100" dir="2700000" algn="tl">
                              <a:srgbClr val="000000">
                                <a:alpha val="43137"/>
                              </a:srgbClr>
                            </a:outerShdw>
                          </a:effectLst>
                          <a:sym typeface="+mn-ea"/>
                        </a:rPr>
                        <a:t>"Driven completely crazy"</a:t>
                      </a:r>
                      <a:endParaRPr lang="zh-CN" altLang="en-US" sz="2200">
                        <a:solidFill>
                          <a:srgbClr val="C00000"/>
                        </a:solidFill>
                        <a:effectLst>
                          <a:outerShdw blurRad="38100" dist="38100" dir="2700000" algn="tl">
                            <a:srgbClr val="000000">
                              <a:alpha val="43137"/>
                            </a:srgbClr>
                          </a:outerShdw>
                        </a:effectLst>
                      </a:endParaRPr>
                    </a:p>
                  </a:txBody>
                  <a:tcPr/>
                </a:tc>
                <a:tc>
                  <a:txBody>
                    <a:bodyPr/>
                    <a:p>
                      <a:pPr>
                        <a:lnSpc>
                          <a:spcPct val="150000"/>
                        </a:lnSpc>
                        <a:buNone/>
                      </a:pPr>
                      <a:r>
                        <a:rPr lang="en-US" altLang="zh-CN" sz="2000" b="1">
                          <a:gradFill>
                            <a:gsLst>
                              <a:gs pos="50000">
                                <a:srgbClr val="3474CB"/>
                              </a:gs>
                              <a:gs pos="0">
                                <a:srgbClr val="03BEC1"/>
                              </a:gs>
                              <a:gs pos="100000">
                                <a:srgbClr val="8E52DF"/>
                              </a:gs>
                            </a:gsLst>
                            <a:lin ang="5400000" scaled="1"/>
                            <a:tileRect l="-100000" t="-100000"/>
                          </a:gradFill>
                        </a:rPr>
                        <a:t>The cow isn't angry, but terrified. The solution is to make it feel safe, not to fight it.</a:t>
                      </a:r>
                      <a:endParaRPr lang="en-US" altLang="zh-CN" sz="2000" b="1">
                        <a:gradFill>
                          <a:gsLst>
                            <a:gs pos="50000">
                              <a:srgbClr val="3474CB"/>
                            </a:gs>
                            <a:gs pos="0">
                              <a:srgbClr val="03BEC1"/>
                            </a:gs>
                            <a:gs pos="100000">
                              <a:srgbClr val="8E52DF"/>
                            </a:gs>
                          </a:gsLst>
                          <a:lin ang="5400000" scaled="1"/>
                          <a:tileRect l="-100000" t="-100000"/>
                        </a:gradFill>
                      </a:endParaRPr>
                    </a:p>
                  </a:txBody>
                  <a:tcPr/>
                </a:tc>
              </a:tr>
            </a:tbl>
          </a:graphicData>
        </a:graphic>
      </p:graphicFrame>
      <p:sp>
        <p:nvSpPr>
          <p:cNvPr id="11" name="文本框 10"/>
          <p:cNvSpPr txBox="1"/>
          <p:nvPr/>
        </p:nvSpPr>
        <p:spPr>
          <a:xfrm>
            <a:off x="6200775" y="1507490"/>
            <a:ext cx="5749925" cy="1310640"/>
          </a:xfrm>
          <a:prstGeom prst="rect">
            <a:avLst/>
          </a:prstGeom>
          <a:gradFill>
            <a:gsLst>
              <a:gs pos="56500">
                <a:srgbClr val="F2D8C7"/>
              </a:gs>
              <a:gs pos="0">
                <a:srgbClr val="C0DAD7"/>
              </a:gs>
              <a:gs pos="100000">
                <a:srgbClr val="F9ADAF"/>
              </a:gs>
            </a:gsLst>
            <a:lin ang="18900000" scaled="1"/>
          </a:gradFill>
        </p:spPr>
        <p:txBody>
          <a:bodyPr wrap="square" rtlCol="0">
            <a:noAutofit/>
          </a:bodyPr>
          <a:p>
            <a:pPr algn="l"/>
            <a:endParaRPr lang="zh-CN" altLang="en-US" dirty="0" err="1" smtClean="0"/>
          </a:p>
        </p:txBody>
      </p:sp>
      <p:sp>
        <p:nvSpPr>
          <p:cNvPr id="7" name="文本框 6"/>
          <p:cNvSpPr txBox="1"/>
          <p:nvPr/>
        </p:nvSpPr>
        <p:spPr>
          <a:xfrm>
            <a:off x="6200140" y="3077845"/>
            <a:ext cx="5750560" cy="1310640"/>
          </a:xfrm>
          <a:prstGeom prst="rect">
            <a:avLst/>
          </a:prstGeom>
          <a:gradFill>
            <a:gsLst>
              <a:gs pos="56500">
                <a:srgbClr val="F2D8C7"/>
              </a:gs>
              <a:gs pos="0">
                <a:srgbClr val="C0DAD7"/>
              </a:gs>
              <a:gs pos="100000">
                <a:srgbClr val="F9ADAF"/>
              </a:gs>
            </a:gsLst>
            <a:lin ang="18900000" scaled="1"/>
          </a:gradFill>
        </p:spPr>
        <p:txBody>
          <a:bodyPr wrap="square" rtlCol="0">
            <a:noAutofit/>
          </a:bodyPr>
          <a:p>
            <a:pPr algn="l"/>
            <a:endParaRPr lang="zh-CN" altLang="en-US" dirty="0" err="1" smtClean="0"/>
          </a:p>
        </p:txBody>
      </p:sp>
      <p:sp>
        <p:nvSpPr>
          <p:cNvPr id="8" name="文本框 7"/>
          <p:cNvSpPr txBox="1"/>
          <p:nvPr/>
        </p:nvSpPr>
        <p:spPr>
          <a:xfrm>
            <a:off x="6200140" y="4521200"/>
            <a:ext cx="5750560" cy="826770"/>
          </a:xfrm>
          <a:prstGeom prst="rect">
            <a:avLst/>
          </a:prstGeom>
          <a:gradFill>
            <a:gsLst>
              <a:gs pos="56500">
                <a:srgbClr val="F2D8C7"/>
              </a:gs>
              <a:gs pos="0">
                <a:srgbClr val="C0DAD7"/>
              </a:gs>
              <a:gs pos="100000">
                <a:srgbClr val="F9ADAF"/>
              </a:gs>
            </a:gsLst>
            <a:lin ang="18900000" scaled="1"/>
          </a:gradFill>
        </p:spPr>
        <p:txBody>
          <a:bodyPr wrap="square" rtlCol="0">
            <a:noAutofit/>
          </a:bodyPr>
          <a:p>
            <a:pPr algn="l"/>
            <a:endParaRPr lang="zh-CN" altLang="en-US" dirty="0" err="1" smtClean="0"/>
          </a:p>
        </p:txBody>
      </p:sp>
      <p:sp>
        <p:nvSpPr>
          <p:cNvPr id="10" name="文本框 9"/>
          <p:cNvSpPr txBox="1"/>
          <p:nvPr/>
        </p:nvSpPr>
        <p:spPr>
          <a:xfrm>
            <a:off x="6200140" y="5480685"/>
            <a:ext cx="5750560" cy="1080770"/>
          </a:xfrm>
          <a:prstGeom prst="rect">
            <a:avLst/>
          </a:prstGeom>
          <a:gradFill>
            <a:gsLst>
              <a:gs pos="56500">
                <a:srgbClr val="F2D8C7"/>
              </a:gs>
              <a:gs pos="0">
                <a:srgbClr val="C0DAD7"/>
              </a:gs>
              <a:gs pos="100000">
                <a:srgbClr val="F9ADAF"/>
              </a:gs>
            </a:gsLst>
            <a:lin ang="18900000" scaled="1"/>
          </a:gradFill>
        </p:spPr>
        <p:txBody>
          <a:bodyPr wrap="square" rtlCol="0">
            <a:noAutofit/>
          </a:bodyPr>
          <a:p>
            <a:pPr algn="l"/>
            <a:endParaRPr lang="zh-CN" altLang="en-US" dirty="0" err="1" smtClean="0"/>
          </a:p>
        </p:txBody>
      </p:sp>
      <p:pic>
        <p:nvPicPr>
          <p:cNvPr id="5124" name="图片 6" descr="logo横版 png"/>
          <p:cNvPicPr>
            <a:picLocks noChangeAspect="1"/>
          </p:cNvPicPr>
          <p:nvPr userDrawn="1"/>
        </p:nvPicPr>
        <p:blipFill>
          <a:blip r:embed="rId3"/>
          <a:stretch>
            <a:fillRect/>
          </a:stretch>
        </p:blipFill>
        <p:spPr>
          <a:xfrm>
            <a:off x="11477625" y="82550"/>
            <a:ext cx="608013" cy="642938"/>
          </a:xfrm>
          <a:prstGeom prst="rect">
            <a:avLst/>
          </a:prstGeom>
          <a:noFill/>
          <a:ln w="9525">
            <a:noFill/>
          </a:ln>
        </p:spPr>
      </p:pic>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grpId="0" nodeType="clickEffect">
                                  <p:stCondLst>
                                    <p:cond delay="0"/>
                                  </p:stCondLst>
                                  <p:childTnLst>
                                    <p:anim calcmode="lin" valueType="num">
                                      <p:cBhvr additive="base">
                                        <p:cTn id="6" dur="500"/>
                                        <p:tgtEl>
                                          <p:spTgt spid="11"/>
                                        </p:tgtEl>
                                        <p:attrNameLst>
                                          <p:attrName>ppt_x</p:attrName>
                                        </p:attrNameLst>
                                      </p:cBhvr>
                                      <p:tavLst>
                                        <p:tav tm="0">
                                          <p:val>
                                            <p:strVal val="ppt_x"/>
                                          </p:val>
                                        </p:tav>
                                        <p:tav tm="100000">
                                          <p:val>
                                            <p:strVal val="ppt_x"/>
                                          </p:val>
                                        </p:tav>
                                      </p:tavLst>
                                    </p:anim>
                                    <p:anim calcmode="lin" valueType="num">
                                      <p:cBhvr additive="base">
                                        <p:cTn id="7" dur="500"/>
                                        <p:tgtEl>
                                          <p:spTgt spid="11"/>
                                        </p:tgtEl>
                                        <p:attrNameLst>
                                          <p:attrName>ppt_y</p:attrName>
                                        </p:attrNameLst>
                                      </p:cBhvr>
                                      <p:tavLst>
                                        <p:tav tm="0">
                                          <p:val>
                                            <p:strVal val="ppt_y"/>
                                          </p:val>
                                        </p:tav>
                                        <p:tav tm="100000">
                                          <p:val>
                                            <p:strVal val="1+ppt_h/2"/>
                                          </p:val>
                                        </p:tav>
                                      </p:tavLst>
                                    </p:anim>
                                    <p:set>
                                      <p:cBhvr>
                                        <p:cTn id="8" dur="1" fill="hold">
                                          <p:stCondLst>
                                            <p:cond delay="499"/>
                                          </p:stCondLst>
                                        </p:cTn>
                                        <p:tgtEl>
                                          <p:spTgt spid="11"/>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2" presetClass="exit" presetSubtype="4" fill="hold" grpId="0" nodeType="clickEffect">
                                  <p:stCondLst>
                                    <p:cond delay="0"/>
                                  </p:stCondLst>
                                  <p:childTnLst>
                                    <p:anim calcmode="lin" valueType="num">
                                      <p:cBhvr additive="base">
                                        <p:cTn id="12" dur="500"/>
                                        <p:tgtEl>
                                          <p:spTgt spid="7"/>
                                        </p:tgtEl>
                                        <p:attrNameLst>
                                          <p:attrName>ppt_x</p:attrName>
                                        </p:attrNameLst>
                                      </p:cBhvr>
                                      <p:tavLst>
                                        <p:tav tm="0">
                                          <p:val>
                                            <p:strVal val="ppt_x"/>
                                          </p:val>
                                        </p:tav>
                                        <p:tav tm="100000">
                                          <p:val>
                                            <p:strVal val="ppt_x"/>
                                          </p:val>
                                        </p:tav>
                                      </p:tavLst>
                                    </p:anim>
                                    <p:anim calcmode="lin" valueType="num">
                                      <p:cBhvr additive="base">
                                        <p:cTn id="13" dur="500"/>
                                        <p:tgtEl>
                                          <p:spTgt spid="7"/>
                                        </p:tgtEl>
                                        <p:attrNameLst>
                                          <p:attrName>ppt_y</p:attrName>
                                        </p:attrNameLst>
                                      </p:cBhvr>
                                      <p:tavLst>
                                        <p:tav tm="0">
                                          <p:val>
                                            <p:strVal val="ppt_y"/>
                                          </p:val>
                                        </p:tav>
                                        <p:tav tm="100000">
                                          <p:val>
                                            <p:strVal val="1+ppt_h/2"/>
                                          </p:val>
                                        </p:tav>
                                      </p:tavLst>
                                    </p:anim>
                                    <p:set>
                                      <p:cBhvr>
                                        <p:cTn id="14" dur="1" fill="hold">
                                          <p:stCondLst>
                                            <p:cond delay="499"/>
                                          </p:stCondLst>
                                        </p:cTn>
                                        <p:tgtEl>
                                          <p:spTgt spid="7"/>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2" presetClass="exit" presetSubtype="4" fill="hold" grpId="0" nodeType="clickEffect">
                                  <p:stCondLst>
                                    <p:cond delay="0"/>
                                  </p:stCondLst>
                                  <p:childTnLst>
                                    <p:anim calcmode="lin" valueType="num">
                                      <p:cBhvr additive="base">
                                        <p:cTn id="18" dur="500"/>
                                        <p:tgtEl>
                                          <p:spTgt spid="8"/>
                                        </p:tgtEl>
                                        <p:attrNameLst>
                                          <p:attrName>ppt_x</p:attrName>
                                        </p:attrNameLst>
                                      </p:cBhvr>
                                      <p:tavLst>
                                        <p:tav tm="0">
                                          <p:val>
                                            <p:strVal val="ppt_x"/>
                                          </p:val>
                                        </p:tav>
                                        <p:tav tm="100000">
                                          <p:val>
                                            <p:strVal val="ppt_x"/>
                                          </p:val>
                                        </p:tav>
                                      </p:tavLst>
                                    </p:anim>
                                    <p:anim calcmode="lin" valueType="num">
                                      <p:cBhvr additive="base">
                                        <p:cTn id="19" dur="500"/>
                                        <p:tgtEl>
                                          <p:spTgt spid="8"/>
                                        </p:tgtEl>
                                        <p:attrNameLst>
                                          <p:attrName>ppt_y</p:attrName>
                                        </p:attrNameLst>
                                      </p:cBhvr>
                                      <p:tavLst>
                                        <p:tav tm="0">
                                          <p:val>
                                            <p:strVal val="ppt_y"/>
                                          </p:val>
                                        </p:tav>
                                        <p:tav tm="100000">
                                          <p:val>
                                            <p:strVal val="1+ppt_h/2"/>
                                          </p:val>
                                        </p:tav>
                                      </p:tavLst>
                                    </p:anim>
                                    <p:set>
                                      <p:cBhvr>
                                        <p:cTn id="20" dur="1" fill="hold">
                                          <p:stCondLst>
                                            <p:cond delay="499"/>
                                          </p:stCondLst>
                                        </p:cTn>
                                        <p:tgtEl>
                                          <p:spTgt spid="8"/>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 presetClass="exit" presetSubtype="4" fill="hold" grpId="0" nodeType="clickEffect">
                                  <p:stCondLst>
                                    <p:cond delay="0"/>
                                  </p:stCondLst>
                                  <p:childTnLst>
                                    <p:anim calcmode="lin" valueType="num">
                                      <p:cBhvr additive="base">
                                        <p:cTn id="24" dur="500"/>
                                        <p:tgtEl>
                                          <p:spTgt spid="10"/>
                                        </p:tgtEl>
                                        <p:attrNameLst>
                                          <p:attrName>ppt_x</p:attrName>
                                        </p:attrNameLst>
                                      </p:cBhvr>
                                      <p:tavLst>
                                        <p:tav tm="0">
                                          <p:val>
                                            <p:strVal val="ppt_x"/>
                                          </p:val>
                                        </p:tav>
                                        <p:tav tm="100000">
                                          <p:val>
                                            <p:strVal val="ppt_x"/>
                                          </p:val>
                                        </p:tav>
                                      </p:tavLst>
                                    </p:anim>
                                    <p:anim calcmode="lin" valueType="num">
                                      <p:cBhvr additive="base">
                                        <p:cTn id="25" dur="500"/>
                                        <p:tgtEl>
                                          <p:spTgt spid="10"/>
                                        </p:tgtEl>
                                        <p:attrNameLst>
                                          <p:attrName>ppt_y</p:attrName>
                                        </p:attrNameLst>
                                      </p:cBhvr>
                                      <p:tavLst>
                                        <p:tav tm="0">
                                          <p:val>
                                            <p:strVal val="ppt_y"/>
                                          </p:val>
                                        </p:tav>
                                        <p:tav tm="100000">
                                          <p:val>
                                            <p:strVal val="1+ppt_h/2"/>
                                          </p:val>
                                        </p:tav>
                                      </p:tavLst>
                                    </p:anim>
                                    <p:set>
                                      <p:cBhvr>
                                        <p:cTn id="26"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1" grpId="1" animBg="1"/>
      <p:bldP spid="7" grpId="0" bldLvl="0" animBg="1"/>
      <p:bldP spid="7" grpId="1" animBg="1"/>
      <p:bldP spid="8" grpId="0" bldLvl="0" animBg="1"/>
      <p:bldP spid="8" grpId="1" animBg="1"/>
      <p:bldP spid="10" grpId="0" bldLvl="0" animBg="1"/>
      <p:bldP spid="10" grpId="1"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框 8"/>
          <p:cNvSpPr txBox="1"/>
          <p:nvPr>
            <p:custDataLst>
              <p:tags r:id="rId1"/>
            </p:custDataLst>
          </p:nvPr>
        </p:nvSpPr>
        <p:spPr>
          <a:xfrm>
            <a:off x="381000" y="0"/>
            <a:ext cx="11430000" cy="1014730"/>
          </a:xfrm>
          <a:prstGeom prst="rect">
            <a:avLst/>
          </a:prstGeom>
        </p:spPr>
        <p:txBody>
          <a:bodyPr wrap="square">
            <a:normAutofit/>
          </a:bodyPr>
          <a:p>
            <a:pPr indent="0" algn="just" defTabSz="266700">
              <a:lnSpc>
                <a:spcPct val="150000"/>
              </a:lnSpc>
              <a:spcBef>
                <a:spcPct val="0"/>
              </a:spcBef>
              <a:spcAft>
                <a:spcPct val="0"/>
              </a:spcAft>
              <a:buFont typeface="Arial" panose="020B0604020202020204" pitchFamily="34" charset="0"/>
              <a:buNone/>
            </a:pPr>
            <a:r>
              <a:rPr lang="en-US" altLang="zh-CN" sz="4000" b="1">
                <a:solidFill>
                  <a:schemeClr val="tx1"/>
                </a:solidFill>
                <a:effectLst>
                  <a:outerShdw blurRad="38100" dist="19050" dir="2700000" algn="tl" rotWithShape="0">
                    <a:schemeClr val="dk1">
                      <a:alpha val="40000"/>
                    </a:schemeClr>
                  </a:outerShdw>
                </a:effectLst>
                <a:latin typeface="+mj-lt"/>
                <a:ea typeface="+mj-ea"/>
                <a:cs typeface="微软雅黑" panose="020B0503020204020204" charset="-122"/>
              </a:rPr>
              <a:t>Task 4 : Raise some questions</a:t>
            </a:r>
            <a:endParaRPr lang="en-US" altLang="zh-CN" sz="4000" b="1">
              <a:solidFill>
                <a:schemeClr val="tx1"/>
              </a:solidFill>
              <a:effectLst>
                <a:outerShdw blurRad="38100" dist="19050" dir="2700000" algn="tl" rotWithShape="0">
                  <a:schemeClr val="dk1">
                    <a:alpha val="40000"/>
                  </a:schemeClr>
                </a:outerShdw>
              </a:effectLst>
              <a:latin typeface="+mj-lt"/>
              <a:ea typeface="+mj-ea"/>
              <a:cs typeface="微软雅黑" panose="020B0503020204020204" charset="-122"/>
            </a:endParaRPr>
          </a:p>
        </p:txBody>
      </p:sp>
      <p:sp>
        <p:nvSpPr>
          <p:cNvPr id="6" name="文本框 5"/>
          <p:cNvSpPr txBox="1"/>
          <p:nvPr/>
        </p:nvSpPr>
        <p:spPr>
          <a:xfrm>
            <a:off x="380365" y="1649095"/>
            <a:ext cx="11583670" cy="5056505"/>
          </a:xfrm>
          <a:prstGeom prst="rect">
            <a:avLst/>
          </a:prstGeom>
          <a:noFill/>
        </p:spPr>
        <p:txBody>
          <a:bodyPr wrap="square" rtlCol="0">
            <a:noAutofit/>
          </a:bodyPr>
          <a:p>
            <a:pPr indent="0" algn="l" fontAlgn="auto">
              <a:lnSpc>
                <a:spcPct val="200000"/>
              </a:lnSpc>
            </a:pPr>
            <a:r>
              <a:rPr lang="zh-CN" altLang="en-US" sz="2400" b="1" dirty="0" err="1" smtClean="0"/>
              <a:t>1. </a:t>
            </a:r>
            <a:r>
              <a:rPr lang="en-US" altLang="zh-CN" sz="2400" b="1" dirty="0" err="1" smtClean="0"/>
              <a:t>Core Task for Paragraph 1: </a:t>
            </a:r>
            <a:r>
              <a:rPr lang="en-US" altLang="zh-CN" sz="2400" b="1" dirty="0" err="1" smtClean="0">
                <a:solidFill>
                  <a:srgbClr val="FF0000"/>
                </a:solidFill>
              </a:rPr>
              <a:t>From Crisis to Turning Point</a:t>
            </a:r>
            <a:endParaRPr lang="en-US" altLang="zh-CN" sz="2400" b="1" dirty="0" err="1" smtClean="0">
              <a:solidFill>
                <a:srgbClr val="FF0000"/>
              </a:solidFill>
            </a:endParaRPr>
          </a:p>
          <a:p>
            <a:pPr indent="0" algn="l" fontAlgn="auto">
              <a:lnSpc>
                <a:spcPct val="200000"/>
              </a:lnSpc>
            </a:pPr>
            <a:r>
              <a:rPr lang="en-US" altLang="zh-CN" sz="2400" b="1" dirty="0" err="1" smtClean="0">
                <a:solidFill>
                  <a:srgbClr val="FF0000"/>
                </a:solidFill>
              </a:rPr>
              <a:t>How do the policemen act?</a:t>
            </a:r>
            <a:r>
              <a:rPr lang="en-US" altLang="zh-CN" sz="2400" b="1" dirty="0" err="1" smtClean="0"/>
              <a:t> (Do they charge directly at the cow, or do they first secure the scene?)</a:t>
            </a:r>
            <a:endParaRPr lang="en-US" altLang="zh-CN" sz="2400" b="1" dirty="0" err="1" smtClean="0"/>
          </a:p>
          <a:p>
            <a:pPr indent="0" algn="l" fontAlgn="auto">
              <a:lnSpc>
                <a:spcPct val="200000"/>
              </a:lnSpc>
            </a:pPr>
            <a:r>
              <a:rPr lang="en-US" altLang="zh-CN" sz="2400" b="1" dirty="0" err="1" smtClean="0">
                <a:solidFill>
                  <a:srgbClr val="FF0000"/>
                </a:solidFill>
              </a:rPr>
              <a:t>What is the protagonist's reaction?</a:t>
            </a:r>
            <a:r>
              <a:rPr lang="en-US" altLang="zh-CN" sz="2400" b="1" dirty="0" err="1" smtClean="0"/>
              <a:t> (Is it relief, or does he cooperate with their actions?)</a:t>
            </a:r>
            <a:endParaRPr lang="en-US" altLang="zh-CN" sz="2400" b="1" dirty="0" err="1" smtClean="0"/>
          </a:p>
          <a:p>
            <a:pPr indent="0" algn="l" fontAlgn="auto">
              <a:lnSpc>
                <a:spcPct val="200000"/>
              </a:lnSpc>
            </a:pPr>
            <a:r>
              <a:rPr lang="en-US" altLang="zh-CN" sz="2400" b="1" dirty="0" err="1" smtClean="0">
                <a:solidFill>
                  <a:srgbClr val="FF0000"/>
                </a:solidFill>
              </a:rPr>
              <a:t>How is the rope obtained?</a:t>
            </a:r>
            <a:r>
              <a:rPr lang="en-US" altLang="zh-CN" sz="2400" b="1" dirty="0" err="1" smtClean="0"/>
              <a:t> (This is the crucial step that enables the action described at the beginning of Paragraph 2)</a:t>
            </a:r>
            <a:endParaRPr lang="zh-CN" altLang="en-US" sz="2400" b="1" dirty="0" err="1" smtClean="0">
              <a:solidFill>
                <a:srgbClr val="0070C0"/>
              </a:solidFill>
            </a:endParaRPr>
          </a:p>
        </p:txBody>
      </p:sp>
      <p:sp>
        <p:nvSpPr>
          <p:cNvPr id="10" name="文本框 9"/>
          <p:cNvSpPr txBox="1"/>
          <p:nvPr>
            <p:custDataLst>
              <p:tags r:id="rId2"/>
            </p:custDataLst>
          </p:nvPr>
        </p:nvSpPr>
        <p:spPr>
          <a:xfrm>
            <a:off x="126365" y="909320"/>
            <a:ext cx="11362055" cy="740410"/>
          </a:xfrm>
          <a:prstGeom prst="rect">
            <a:avLst/>
          </a:prstGeom>
          <a:noFill/>
        </p:spPr>
        <p:txBody>
          <a:bodyPr wrap="square" rtlCol="0" anchor="t">
            <a:noAutofit/>
          </a:bodyPr>
          <a:p>
            <a:pPr indent="457200" algn="just" defTabSz="266700" fontAlgn="auto">
              <a:lnSpc>
                <a:spcPct val="150000"/>
              </a:lnSpc>
              <a:spcBef>
                <a:spcPct val="0"/>
              </a:spcBef>
              <a:spcAft>
                <a:spcPct val="0"/>
              </a:spcAft>
              <a:buFont typeface="Arial" panose="020B0604020202020204" pitchFamily="34" charset="0"/>
              <a:buNone/>
            </a:pPr>
            <a:r>
              <a:rPr lang="en-US" altLang="zh-CN" sz="2800" b="1">
                <a:solidFill>
                  <a:schemeClr val="bg1"/>
                </a:solidFill>
                <a:highlight>
                  <a:srgbClr val="008000"/>
                </a:highlight>
                <a:sym typeface="+mn-ea"/>
              </a:rPr>
              <a:t>Para 1. </a:t>
            </a:r>
            <a:r>
              <a:rPr lang="en-US" altLang="zh-CN" sz="2400" b="1">
                <a:solidFill>
                  <a:schemeClr val="bg1"/>
                </a:solidFill>
                <a:highlight>
                  <a:srgbClr val="008000"/>
                </a:highlight>
                <a:sym typeface="+mn-ea"/>
              </a:rPr>
              <a:t>As I turned to leave, two police officers pulled up in a patrol car. </a:t>
            </a:r>
            <a:r>
              <a:rPr lang="en-US" altLang="zh-CN" sz="3200" b="1">
                <a:solidFill>
                  <a:schemeClr val="bg1"/>
                </a:solidFill>
                <a:highlight>
                  <a:srgbClr val="008000"/>
                </a:highlight>
                <a:sym typeface="+mn-ea"/>
              </a:rPr>
              <a:t>   </a:t>
            </a:r>
            <a:r>
              <a:rPr lang="en-US" altLang="zh-CN" sz="2400" b="1">
                <a:solidFill>
                  <a:schemeClr val="bg1"/>
                </a:solidFill>
                <a:highlight>
                  <a:srgbClr val="008000"/>
                </a:highlight>
                <a:sym typeface="+mn-ea"/>
              </a:rPr>
              <a:t> </a:t>
            </a:r>
            <a:r>
              <a:rPr lang="en-US" altLang="zh-CN" sz="2400">
                <a:solidFill>
                  <a:srgbClr val="C00000"/>
                </a:solidFill>
                <a:sym typeface="+mn-ea"/>
              </a:rPr>
              <a:t>                   </a:t>
            </a:r>
            <a:endParaRPr lang="en-US" altLang="zh-CN" sz="2400" dirty="0" err="1" smtClean="0">
              <a:solidFill>
                <a:srgbClr val="C00000"/>
              </a:solidFill>
              <a:sym typeface="+mn-ea"/>
            </a:endParaRPr>
          </a:p>
        </p:txBody>
      </p:sp>
      <p:sp>
        <p:nvSpPr>
          <p:cNvPr id="5" name="文本框 4"/>
          <p:cNvSpPr txBox="1"/>
          <p:nvPr/>
        </p:nvSpPr>
        <p:spPr>
          <a:xfrm>
            <a:off x="2098675" y="-873125"/>
            <a:ext cx="11018520" cy="368300"/>
          </a:xfrm>
          <a:prstGeom prst="rect">
            <a:avLst/>
          </a:prstGeom>
          <a:noFill/>
        </p:spPr>
        <p:txBody>
          <a:bodyPr wrap="square" rtlCol="0">
            <a:spAutoFit/>
          </a:bodyPr>
          <a:p>
            <a:pPr algn="l"/>
            <a:endParaRPr lang="zh-CN" altLang="en-US" dirty="0" err="1" smtClean="0"/>
          </a:p>
        </p:txBody>
      </p:sp>
      <p:sp>
        <p:nvSpPr>
          <p:cNvPr id="2" name="文本框 1"/>
          <p:cNvSpPr txBox="1"/>
          <p:nvPr/>
        </p:nvSpPr>
        <p:spPr>
          <a:xfrm>
            <a:off x="380365" y="2503170"/>
            <a:ext cx="11583670" cy="1271270"/>
          </a:xfrm>
          <a:prstGeom prst="rect">
            <a:avLst/>
          </a:prstGeom>
          <a:solidFill>
            <a:schemeClr val="accent1">
              <a:lumMod val="20000"/>
              <a:lumOff val="80000"/>
            </a:schemeClr>
          </a:solidFill>
        </p:spPr>
        <p:txBody>
          <a:bodyPr wrap="square" rtlCol="0">
            <a:noAutofit/>
          </a:bodyPr>
          <a:p>
            <a:pPr algn="l">
              <a:lnSpc>
                <a:spcPct val="150000"/>
              </a:lnSpc>
            </a:pPr>
            <a:r>
              <a:rPr lang="en-US" altLang="zh-CN" sz="2400" b="1" dirty="0" err="1" smtClean="0">
                <a:solidFill>
                  <a:srgbClr val="0070C0"/>
                </a:solidFill>
              </a:rPr>
              <a:t>They should first disperse the curious crowd and block traffic to create a safe, quiet environment for handling the situation.</a:t>
            </a:r>
            <a:endParaRPr lang="en-US" altLang="zh-CN" sz="2400" b="1" dirty="0" err="1" smtClean="0">
              <a:solidFill>
                <a:srgbClr val="0070C0"/>
              </a:solidFill>
            </a:endParaRPr>
          </a:p>
        </p:txBody>
      </p:sp>
      <p:sp>
        <p:nvSpPr>
          <p:cNvPr id="7" name="文本框 6"/>
          <p:cNvSpPr txBox="1"/>
          <p:nvPr/>
        </p:nvSpPr>
        <p:spPr>
          <a:xfrm>
            <a:off x="380365" y="4053205"/>
            <a:ext cx="11583670" cy="1271270"/>
          </a:xfrm>
          <a:prstGeom prst="rect">
            <a:avLst/>
          </a:prstGeom>
          <a:solidFill>
            <a:schemeClr val="accent1">
              <a:lumMod val="20000"/>
              <a:lumOff val="80000"/>
            </a:schemeClr>
          </a:solidFill>
        </p:spPr>
        <p:txBody>
          <a:bodyPr wrap="square" rtlCol="0">
            <a:noAutofit/>
          </a:bodyPr>
          <a:p>
            <a:pPr algn="l">
              <a:lnSpc>
                <a:spcPct val="150000"/>
              </a:lnSpc>
            </a:pPr>
            <a:r>
              <a:rPr lang="en-US" altLang="zh-CN" sz="2400" b="1" dirty="0" err="1" smtClean="0">
                <a:solidFill>
                  <a:srgbClr val="0070C0"/>
                </a:solidFill>
              </a:rPr>
              <a:t>His emotional state shifts from the "fear" he felt when facing the cow alone to "calm observation" once reinforcements arrive. </a:t>
            </a:r>
            <a:endParaRPr lang="en-US" altLang="zh-CN" sz="2400" b="1" dirty="0" err="1" smtClean="0">
              <a:solidFill>
                <a:srgbClr val="0070C0"/>
              </a:solidFill>
            </a:endParaRPr>
          </a:p>
        </p:txBody>
      </p:sp>
      <p:sp>
        <p:nvSpPr>
          <p:cNvPr id="8" name="文本框 7"/>
          <p:cNvSpPr txBox="1"/>
          <p:nvPr/>
        </p:nvSpPr>
        <p:spPr>
          <a:xfrm>
            <a:off x="381000" y="5416550"/>
            <a:ext cx="11583670" cy="1386840"/>
          </a:xfrm>
          <a:prstGeom prst="rect">
            <a:avLst/>
          </a:prstGeom>
          <a:solidFill>
            <a:schemeClr val="accent1">
              <a:lumMod val="20000"/>
              <a:lumOff val="80000"/>
            </a:schemeClr>
          </a:solidFill>
        </p:spPr>
        <p:txBody>
          <a:bodyPr wrap="square" rtlCol="0">
            <a:noAutofit/>
          </a:bodyPr>
          <a:p>
            <a:pPr algn="l">
              <a:lnSpc>
                <a:spcPct val="150000"/>
              </a:lnSpc>
            </a:pPr>
            <a:r>
              <a:rPr lang="en-US" altLang="zh-CN" sz="2000" b="1" dirty="0" err="1" smtClean="0">
                <a:solidFill>
                  <a:srgbClr val="0070C0"/>
                </a:solidFill>
              </a:rPr>
              <a:t>It cannot be achieved through brute force. A coordinated diversion can be utilized, with the police attracting the cow's attention from one side, while the protagonist recalls and applies genuine rural wisdom (such as imitating calls to cattle or humming a milking tune).</a:t>
            </a:r>
            <a:endParaRPr lang="en-US" altLang="zh-CN" sz="2000" b="1" dirty="0" err="1" smtClean="0">
              <a:solidFill>
                <a:srgbClr val="0070C0"/>
              </a:solidFill>
            </a:endParaRPr>
          </a:p>
        </p:txBody>
      </p:sp>
      <p:pic>
        <p:nvPicPr>
          <p:cNvPr id="5124" name="图片 6" descr="logo横版 png"/>
          <p:cNvPicPr>
            <a:picLocks noChangeAspect="1"/>
          </p:cNvPicPr>
          <p:nvPr userDrawn="1"/>
        </p:nvPicPr>
        <p:blipFill>
          <a:blip r:embed="rId3"/>
          <a:stretch>
            <a:fillRect/>
          </a:stretch>
        </p:blipFill>
        <p:spPr>
          <a:xfrm>
            <a:off x="11477625" y="82550"/>
            <a:ext cx="608013" cy="642938"/>
          </a:xfrm>
          <a:prstGeom prst="rect">
            <a:avLst/>
          </a:prstGeom>
          <a:noFill/>
          <a:ln w="9525">
            <a:noFill/>
          </a:ln>
        </p:spPr>
      </p:pic>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6">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6">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6">
                                            <p:txEl>
                                              <p:pRg st="1" end="1"/>
                                            </p:txEl>
                                          </p:spTgt>
                                        </p:tgtEl>
                                        <p:attrNameLst>
                                          <p:attrName>style.visibility</p:attrName>
                                        </p:attrNameLst>
                                      </p:cBhvr>
                                      <p:to>
                                        <p:strVal val="visible"/>
                                      </p:to>
                                    </p:set>
                                    <p:anim calcmode="lin" valueType="num">
                                      <p:cBhvr>
                                        <p:cTn id="14" dur="1000" fill="hold"/>
                                        <p:tgtEl>
                                          <p:spTgt spid="6">
                                            <p:txEl>
                                              <p:pRg st="1" end="1"/>
                                            </p:txEl>
                                          </p:spTgt>
                                        </p:tgtEl>
                                        <p:attrNameLst>
                                          <p:attrName>ppt_x</p:attrName>
                                        </p:attrNameLst>
                                      </p:cBhvr>
                                      <p:tavLst>
                                        <p:tav tm="0">
                                          <p:val>
                                            <p:strVal val="#ppt_x-.2"/>
                                          </p:val>
                                        </p:tav>
                                        <p:tav tm="100000">
                                          <p:val>
                                            <p:strVal val="#ppt_x"/>
                                          </p:val>
                                        </p:tav>
                                      </p:tavLst>
                                    </p:anim>
                                    <p:anim calcmode="lin" valueType="num">
                                      <p:cBhvr>
                                        <p:cTn id="15" dur="1000" fill="hold"/>
                                        <p:tgtEl>
                                          <p:spTgt spid="6">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6" dur="1000"/>
                                        <p:tgtEl>
                                          <p:spTgt spid="6">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nodeType="clickEffect">
                                  <p:stCondLst>
                                    <p:cond delay="0"/>
                                  </p:stCondLst>
                                  <p:childTnLst>
                                    <p:set>
                                      <p:cBhvr>
                                        <p:cTn id="20" dur="1" fill="hold">
                                          <p:stCondLst>
                                            <p:cond delay="0"/>
                                          </p:stCondLst>
                                        </p:cTn>
                                        <p:tgtEl>
                                          <p:spTgt spid="6">
                                            <p:txEl>
                                              <p:pRg st="2" end="2"/>
                                            </p:txEl>
                                          </p:spTgt>
                                        </p:tgtEl>
                                        <p:attrNameLst>
                                          <p:attrName>style.visibility</p:attrName>
                                        </p:attrNameLst>
                                      </p:cBhvr>
                                      <p:to>
                                        <p:strVal val="visible"/>
                                      </p:to>
                                    </p:set>
                                    <p:anim calcmode="lin" valueType="num">
                                      <p:cBhvr>
                                        <p:cTn id="21" dur="1000" fill="hold"/>
                                        <p:tgtEl>
                                          <p:spTgt spid="6">
                                            <p:txEl>
                                              <p:pRg st="2" end="2"/>
                                            </p:txEl>
                                          </p:spTgt>
                                        </p:tgtEl>
                                        <p:attrNameLst>
                                          <p:attrName>ppt_x</p:attrName>
                                        </p:attrNameLst>
                                      </p:cBhvr>
                                      <p:tavLst>
                                        <p:tav tm="0">
                                          <p:val>
                                            <p:strVal val="#ppt_x-.2"/>
                                          </p:val>
                                        </p:tav>
                                        <p:tav tm="100000">
                                          <p:val>
                                            <p:strVal val="#ppt_x"/>
                                          </p:val>
                                        </p:tav>
                                      </p:tavLst>
                                    </p:anim>
                                    <p:anim calcmode="lin" valueType="num">
                                      <p:cBhvr>
                                        <p:cTn id="22" dur="1000" fill="hold"/>
                                        <p:tgtEl>
                                          <p:spTgt spid="6">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3" dur="1000"/>
                                        <p:tgtEl>
                                          <p:spTgt spid="6">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nodeType="clickEffect">
                                  <p:stCondLst>
                                    <p:cond delay="0"/>
                                  </p:stCondLst>
                                  <p:childTnLst>
                                    <p:set>
                                      <p:cBhvr>
                                        <p:cTn id="27" dur="1" fill="hold">
                                          <p:stCondLst>
                                            <p:cond delay="0"/>
                                          </p:stCondLst>
                                        </p:cTn>
                                        <p:tgtEl>
                                          <p:spTgt spid="6">
                                            <p:txEl>
                                              <p:pRg st="3" end="3"/>
                                            </p:txEl>
                                          </p:spTgt>
                                        </p:tgtEl>
                                        <p:attrNameLst>
                                          <p:attrName>style.visibility</p:attrName>
                                        </p:attrNameLst>
                                      </p:cBhvr>
                                      <p:to>
                                        <p:strVal val="visible"/>
                                      </p:to>
                                    </p:set>
                                    <p:anim calcmode="lin" valueType="num">
                                      <p:cBhvr>
                                        <p:cTn id="28" dur="1000" fill="hold"/>
                                        <p:tgtEl>
                                          <p:spTgt spid="6">
                                            <p:txEl>
                                              <p:pRg st="3" end="3"/>
                                            </p:txEl>
                                          </p:spTgt>
                                        </p:tgtEl>
                                        <p:attrNameLst>
                                          <p:attrName>ppt_x</p:attrName>
                                        </p:attrNameLst>
                                      </p:cBhvr>
                                      <p:tavLst>
                                        <p:tav tm="0">
                                          <p:val>
                                            <p:strVal val="#ppt_x-.2"/>
                                          </p:val>
                                        </p:tav>
                                        <p:tav tm="100000">
                                          <p:val>
                                            <p:strVal val="#ppt_x"/>
                                          </p:val>
                                        </p:tav>
                                      </p:tavLst>
                                    </p:anim>
                                    <p:anim calcmode="lin" valueType="num">
                                      <p:cBhvr>
                                        <p:cTn id="29" dur="1000" fill="hold"/>
                                        <p:tgtEl>
                                          <p:spTgt spid="6">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30" dur="1000"/>
                                        <p:tgtEl>
                                          <p:spTgt spid="6">
                                            <p:txEl>
                                              <p:pRg st="3" end="3"/>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2"/>
                                        </p:tgtEl>
                                        <p:attrNameLst>
                                          <p:attrName>style.visibility</p:attrName>
                                        </p:attrNameLst>
                                      </p:cBhvr>
                                      <p:to>
                                        <p:strVal val="visible"/>
                                      </p:to>
                                    </p:set>
                                    <p:anim calcmode="lin" valueType="num">
                                      <p:cBhvr additive="base">
                                        <p:cTn id="35" dur="500" fill="hold"/>
                                        <p:tgtEl>
                                          <p:spTgt spid="2"/>
                                        </p:tgtEl>
                                        <p:attrNameLst>
                                          <p:attrName>ppt_x</p:attrName>
                                        </p:attrNameLst>
                                      </p:cBhvr>
                                      <p:tavLst>
                                        <p:tav tm="0">
                                          <p:val>
                                            <p:strVal val="#ppt_x"/>
                                          </p:val>
                                        </p:tav>
                                        <p:tav tm="100000">
                                          <p:val>
                                            <p:strVal val="#ppt_x"/>
                                          </p:val>
                                        </p:tav>
                                      </p:tavLst>
                                    </p:anim>
                                    <p:anim calcmode="lin" valueType="num">
                                      <p:cBhvr additive="base">
                                        <p:cTn id="3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anim calcmode="lin" valueType="num">
                                      <p:cBhvr additive="base">
                                        <p:cTn id="41" dur="500" fill="hold"/>
                                        <p:tgtEl>
                                          <p:spTgt spid="7"/>
                                        </p:tgtEl>
                                        <p:attrNameLst>
                                          <p:attrName>ppt_x</p:attrName>
                                        </p:attrNameLst>
                                      </p:cBhvr>
                                      <p:tavLst>
                                        <p:tav tm="0">
                                          <p:val>
                                            <p:strVal val="#ppt_x"/>
                                          </p:val>
                                        </p:tav>
                                        <p:tav tm="100000">
                                          <p:val>
                                            <p:strVal val="#ppt_x"/>
                                          </p:val>
                                        </p:tav>
                                      </p:tavLst>
                                    </p:anim>
                                    <p:anim calcmode="lin" valueType="num">
                                      <p:cBhvr additive="base">
                                        <p:cTn id="4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8"/>
                                        </p:tgtEl>
                                        <p:attrNameLst>
                                          <p:attrName>style.visibility</p:attrName>
                                        </p:attrNameLst>
                                      </p:cBhvr>
                                      <p:to>
                                        <p:strVal val="visible"/>
                                      </p:to>
                                    </p:set>
                                    <p:anim calcmode="lin" valueType="num">
                                      <p:cBhvr additive="base">
                                        <p:cTn id="47" dur="500" fill="hold"/>
                                        <p:tgtEl>
                                          <p:spTgt spid="8"/>
                                        </p:tgtEl>
                                        <p:attrNameLst>
                                          <p:attrName>ppt_x</p:attrName>
                                        </p:attrNameLst>
                                      </p:cBhvr>
                                      <p:tavLst>
                                        <p:tav tm="0">
                                          <p:val>
                                            <p:strVal val="#ppt_x"/>
                                          </p:val>
                                        </p:tav>
                                        <p:tav tm="100000">
                                          <p:val>
                                            <p:strVal val="#ppt_x"/>
                                          </p:val>
                                        </p:tav>
                                      </p:tavLst>
                                    </p:anim>
                                    <p:anim calcmode="lin" valueType="num">
                                      <p:cBhvr additive="base">
                                        <p:cTn id="4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1"/>
      <p:bldP spid="2" grpId="0" bldLvl="0" animBg="1"/>
      <p:bldP spid="2" grpId="1" animBg="1"/>
      <p:bldP spid="7" grpId="0" bldLvl="0" animBg="1"/>
      <p:bldP spid="7" grpId="1" animBg="1"/>
      <p:bldP spid="8" grpId="0" bldLvl="0" animBg="1"/>
      <p:bldP spid="8" grpId="1"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框 8"/>
          <p:cNvSpPr txBox="1"/>
          <p:nvPr>
            <p:custDataLst>
              <p:tags r:id="rId1"/>
            </p:custDataLst>
          </p:nvPr>
        </p:nvSpPr>
        <p:spPr>
          <a:xfrm>
            <a:off x="381000" y="0"/>
            <a:ext cx="11430000" cy="1014730"/>
          </a:xfrm>
          <a:prstGeom prst="rect">
            <a:avLst/>
          </a:prstGeom>
        </p:spPr>
        <p:txBody>
          <a:bodyPr wrap="square">
            <a:normAutofit/>
          </a:bodyPr>
          <a:p>
            <a:pPr indent="0" algn="just" defTabSz="266700">
              <a:lnSpc>
                <a:spcPct val="150000"/>
              </a:lnSpc>
              <a:spcBef>
                <a:spcPct val="0"/>
              </a:spcBef>
              <a:spcAft>
                <a:spcPct val="0"/>
              </a:spcAft>
              <a:buFont typeface="Arial" panose="020B0604020202020204" pitchFamily="34" charset="0"/>
              <a:buNone/>
            </a:pPr>
            <a:r>
              <a:rPr lang="en-US" altLang="zh-CN" sz="4000" b="1">
                <a:solidFill>
                  <a:schemeClr val="tx1"/>
                </a:solidFill>
                <a:effectLst>
                  <a:outerShdw blurRad="38100" dist="19050" dir="2700000" algn="tl" rotWithShape="0">
                    <a:schemeClr val="dk1">
                      <a:alpha val="40000"/>
                    </a:schemeClr>
                  </a:outerShdw>
                </a:effectLst>
                <a:latin typeface="+mj-lt"/>
                <a:ea typeface="+mj-ea"/>
                <a:cs typeface="微软雅黑" panose="020B0503020204020204" charset="-122"/>
              </a:rPr>
              <a:t>Task 4 : Raise some questions</a:t>
            </a:r>
            <a:endParaRPr lang="en-US" altLang="zh-CN" sz="4000" b="1">
              <a:solidFill>
                <a:schemeClr val="tx1"/>
              </a:solidFill>
              <a:effectLst>
                <a:outerShdw blurRad="38100" dist="19050" dir="2700000" algn="tl" rotWithShape="0">
                  <a:schemeClr val="dk1">
                    <a:alpha val="40000"/>
                  </a:schemeClr>
                </a:outerShdw>
              </a:effectLst>
              <a:latin typeface="+mj-lt"/>
              <a:ea typeface="+mj-ea"/>
              <a:cs typeface="微软雅黑" panose="020B0503020204020204" charset="-122"/>
            </a:endParaRPr>
          </a:p>
        </p:txBody>
      </p:sp>
      <p:sp>
        <p:nvSpPr>
          <p:cNvPr id="6" name="文本框 5"/>
          <p:cNvSpPr txBox="1"/>
          <p:nvPr/>
        </p:nvSpPr>
        <p:spPr>
          <a:xfrm>
            <a:off x="380365" y="1409065"/>
            <a:ext cx="11583670" cy="5056505"/>
          </a:xfrm>
          <a:prstGeom prst="rect">
            <a:avLst/>
          </a:prstGeom>
          <a:noFill/>
        </p:spPr>
        <p:txBody>
          <a:bodyPr wrap="square" rtlCol="0">
            <a:noAutofit/>
          </a:bodyPr>
          <a:p>
            <a:pPr indent="0" algn="l" fontAlgn="auto">
              <a:lnSpc>
                <a:spcPct val="200000"/>
              </a:lnSpc>
            </a:pPr>
            <a:r>
              <a:rPr lang="zh-CN" altLang="en-US" sz="2400" b="1" dirty="0" err="1" smtClean="0"/>
              <a:t>1. </a:t>
            </a:r>
            <a:r>
              <a:rPr lang="en-US" altLang="zh-CN" sz="2400" b="1" dirty="0" err="1" smtClean="0">
                <a:sym typeface="+mn-ea"/>
              </a:rPr>
              <a:t>Core Task for Paragraph 2: </a:t>
            </a:r>
            <a:r>
              <a:rPr lang="en-US" altLang="zh-CN" sz="2400" b="1" dirty="0" err="1" smtClean="0">
                <a:solidFill>
                  <a:srgbClr val="FF0000"/>
                </a:solidFill>
                <a:sym typeface="+mn-ea"/>
              </a:rPr>
              <a:t>From Control to Resolution and Insight</a:t>
            </a:r>
            <a:endParaRPr lang="en-US" altLang="zh-CN" sz="2400" b="1" dirty="0" err="1" smtClean="0"/>
          </a:p>
          <a:p>
            <a:pPr indent="0" algn="l" fontAlgn="auto">
              <a:lnSpc>
                <a:spcPct val="200000"/>
              </a:lnSpc>
            </a:pPr>
            <a:r>
              <a:rPr lang="en-US" altLang="zh-CN" sz="2400" b="1" dirty="0" err="1" smtClean="0"/>
              <a:t>After securing the cow, </a:t>
            </a:r>
            <a:r>
              <a:rPr lang="en-US" altLang="zh-CN" sz="2400" b="1" dirty="0" err="1" smtClean="0">
                <a:solidFill>
                  <a:srgbClr val="FF0000"/>
                </a:solidFill>
              </a:rPr>
              <a:t>what is specifically discussed?</a:t>
            </a:r>
            <a:r>
              <a:rPr lang="en-US" altLang="zh-CN" sz="2400" b="1" dirty="0" err="1" smtClean="0"/>
              <a:t> (Finding the owner, contacting the farm, arranging transportation?)</a:t>
            </a:r>
            <a:endParaRPr lang="en-US" altLang="zh-CN" sz="2400" b="1" dirty="0" err="1" smtClean="0"/>
          </a:p>
          <a:p>
            <a:pPr indent="0" algn="l" fontAlgn="auto">
              <a:lnSpc>
                <a:spcPct val="200000"/>
              </a:lnSpc>
            </a:pPr>
            <a:r>
              <a:rPr lang="en-US" altLang="zh-CN" sz="2400" b="1" dirty="0" err="1" smtClean="0">
                <a:solidFill>
                  <a:srgbClr val="FF0000"/>
                </a:solidFill>
              </a:rPr>
              <a:t>How does the incident conclude?</a:t>
            </a:r>
            <a:r>
              <a:rPr lang="en-US" altLang="zh-CN" sz="2400" b="1" dirty="0" err="1" smtClean="0"/>
              <a:t> (Does the owner appear? How is the cow taken away?)</a:t>
            </a:r>
            <a:endParaRPr lang="en-US" altLang="zh-CN" sz="2400" b="1" dirty="0" err="1" smtClean="0">
              <a:solidFill>
                <a:srgbClr val="0070C0"/>
              </a:solidFill>
            </a:endParaRPr>
          </a:p>
          <a:p>
            <a:pPr indent="0" algn="l" fontAlgn="auto">
              <a:lnSpc>
                <a:spcPct val="200000"/>
              </a:lnSpc>
            </a:pPr>
            <a:r>
              <a:rPr lang="en-US" altLang="zh-CN" sz="2400" b="1" dirty="0" err="1" smtClean="0">
                <a:solidFill>
                  <a:srgbClr val="FF0000"/>
                </a:solidFill>
              </a:rPr>
              <a:t>How is the theme of the story elevated? </a:t>
            </a:r>
            <a:r>
              <a:rPr lang="en-US" altLang="zh-CN" sz="2400" b="1" dirty="0" err="1" smtClean="0"/>
              <a:t>(What does the protagonist learn from this? How does it echo his initial confidence and his daughter's expectations?)</a:t>
            </a:r>
            <a:endParaRPr lang="en-US" altLang="zh-CN" sz="2400" b="1" dirty="0" err="1" smtClean="0"/>
          </a:p>
        </p:txBody>
      </p:sp>
      <p:sp>
        <p:nvSpPr>
          <p:cNvPr id="10" name="文本框 9"/>
          <p:cNvSpPr txBox="1"/>
          <p:nvPr>
            <p:custDataLst>
              <p:tags r:id="rId2"/>
            </p:custDataLst>
          </p:nvPr>
        </p:nvSpPr>
        <p:spPr>
          <a:xfrm>
            <a:off x="126365" y="1014730"/>
            <a:ext cx="11753850" cy="554990"/>
          </a:xfrm>
          <a:prstGeom prst="rect">
            <a:avLst/>
          </a:prstGeom>
          <a:noFill/>
        </p:spPr>
        <p:txBody>
          <a:bodyPr wrap="square" rtlCol="0" anchor="t">
            <a:noAutofit/>
          </a:bodyPr>
          <a:p>
            <a:pPr indent="457200" algn="just" defTabSz="266700" fontAlgn="auto">
              <a:lnSpc>
                <a:spcPct val="150000"/>
              </a:lnSpc>
              <a:spcBef>
                <a:spcPct val="0"/>
              </a:spcBef>
              <a:spcAft>
                <a:spcPct val="0"/>
              </a:spcAft>
              <a:buFont typeface="Arial" panose="020B0604020202020204" pitchFamily="34" charset="0"/>
              <a:buNone/>
            </a:pPr>
            <a:r>
              <a:rPr lang="en-US" altLang="zh-CN" sz="2100" b="1">
                <a:solidFill>
                  <a:schemeClr val="bg1"/>
                </a:solidFill>
                <a:highlight>
                  <a:srgbClr val="008000"/>
                </a:highlight>
                <a:sym typeface="+mn-ea"/>
              </a:rPr>
              <a:t>Para 2.</a:t>
            </a:r>
            <a:r>
              <a:rPr lang="en-US" altLang="zh-CN" sz="2100">
                <a:solidFill>
                  <a:schemeClr val="bg1"/>
                </a:solidFill>
                <a:highlight>
                  <a:srgbClr val="008000"/>
                </a:highlight>
                <a:sym typeface="+mn-ea"/>
              </a:rPr>
              <a:t> </a:t>
            </a:r>
            <a:r>
              <a:rPr lang="en-US" altLang="zh-CN" sz="2100" b="1">
                <a:solidFill>
                  <a:schemeClr val="bg1"/>
                </a:solidFill>
                <a:highlight>
                  <a:srgbClr val="008000"/>
                </a:highlight>
                <a:sym typeface="+mn-ea"/>
              </a:rPr>
              <a:t>We tied the rope around the tree and began to discuss what to do with the cow.</a:t>
            </a:r>
            <a:endParaRPr lang="en-US" altLang="zh-CN" sz="2100" b="1" dirty="0" err="1" smtClean="0">
              <a:solidFill>
                <a:schemeClr val="bg1"/>
              </a:solidFill>
              <a:highlight>
                <a:srgbClr val="008000"/>
              </a:highlight>
              <a:sym typeface="+mn-ea"/>
            </a:endParaRPr>
          </a:p>
        </p:txBody>
      </p:sp>
      <p:sp>
        <p:nvSpPr>
          <p:cNvPr id="5" name="文本框 4"/>
          <p:cNvSpPr txBox="1"/>
          <p:nvPr/>
        </p:nvSpPr>
        <p:spPr>
          <a:xfrm>
            <a:off x="2098675" y="-873125"/>
            <a:ext cx="11018520" cy="368300"/>
          </a:xfrm>
          <a:prstGeom prst="rect">
            <a:avLst/>
          </a:prstGeom>
          <a:noFill/>
        </p:spPr>
        <p:txBody>
          <a:bodyPr wrap="square" rtlCol="0">
            <a:spAutoFit/>
          </a:bodyPr>
          <a:p>
            <a:pPr algn="l"/>
            <a:endParaRPr lang="zh-CN" altLang="en-US" dirty="0" err="1" smtClean="0"/>
          </a:p>
        </p:txBody>
      </p:sp>
      <p:sp>
        <p:nvSpPr>
          <p:cNvPr id="2" name="文本框 1"/>
          <p:cNvSpPr txBox="1"/>
          <p:nvPr/>
        </p:nvSpPr>
        <p:spPr>
          <a:xfrm>
            <a:off x="380365" y="2287270"/>
            <a:ext cx="11583670" cy="1282700"/>
          </a:xfrm>
          <a:prstGeom prst="rect">
            <a:avLst/>
          </a:prstGeom>
          <a:solidFill>
            <a:schemeClr val="accent1">
              <a:lumMod val="20000"/>
              <a:lumOff val="80000"/>
            </a:schemeClr>
          </a:solidFill>
        </p:spPr>
        <p:txBody>
          <a:bodyPr wrap="square" rtlCol="0">
            <a:noAutofit/>
          </a:bodyPr>
          <a:p>
            <a:pPr algn="l">
              <a:lnSpc>
                <a:spcPct val="150000"/>
              </a:lnSpc>
            </a:pPr>
            <a:r>
              <a:rPr lang="en-US" altLang="zh-CN" sz="2400" b="1" dirty="0" err="1" smtClean="0">
                <a:solidFill>
                  <a:srgbClr val="0070C0"/>
                </a:solidFill>
              </a:rPr>
              <a:t>Shifts from "how to catch the cow" to "how to get the cow safely home." The police use their radios to contact animal control or check lost reports.</a:t>
            </a:r>
            <a:endParaRPr lang="zh-CN" altLang="en-US" sz="2400" b="1" dirty="0" err="1" smtClean="0">
              <a:solidFill>
                <a:srgbClr val="0070C0"/>
              </a:solidFill>
            </a:endParaRPr>
          </a:p>
        </p:txBody>
      </p:sp>
      <p:sp>
        <p:nvSpPr>
          <p:cNvPr id="3" name="文本框 2"/>
          <p:cNvSpPr txBox="1"/>
          <p:nvPr/>
        </p:nvSpPr>
        <p:spPr>
          <a:xfrm>
            <a:off x="380365" y="3663950"/>
            <a:ext cx="11583670" cy="1743710"/>
          </a:xfrm>
          <a:prstGeom prst="rect">
            <a:avLst/>
          </a:prstGeom>
          <a:solidFill>
            <a:schemeClr val="accent1">
              <a:lumMod val="20000"/>
              <a:lumOff val="80000"/>
            </a:schemeClr>
          </a:solidFill>
        </p:spPr>
        <p:txBody>
          <a:bodyPr wrap="square" rtlCol="0">
            <a:noAutofit/>
          </a:bodyPr>
          <a:p>
            <a:pPr algn="l">
              <a:lnSpc>
                <a:spcPct val="150000"/>
              </a:lnSpc>
            </a:pPr>
            <a:r>
              <a:rPr lang="en-US" altLang="zh-CN" sz="2400" b="1" dirty="0" err="1" smtClean="0">
                <a:solidFill>
                  <a:srgbClr val="0070C0"/>
                </a:solidFill>
              </a:rPr>
              <a:t>The owner arrives anxiously, explains the cause of the cow's panic, and expresses gratitude for the help. The cow completely calms down upon hearing its owner's familiar voice and feeling his touch.</a:t>
            </a:r>
            <a:endParaRPr lang="zh-CN" altLang="en-US" sz="2400" b="1" dirty="0" err="1" smtClean="0">
              <a:solidFill>
                <a:srgbClr val="0070C0"/>
              </a:solidFill>
            </a:endParaRPr>
          </a:p>
        </p:txBody>
      </p:sp>
      <p:sp>
        <p:nvSpPr>
          <p:cNvPr id="4" name="文本框 3"/>
          <p:cNvSpPr txBox="1"/>
          <p:nvPr/>
        </p:nvSpPr>
        <p:spPr>
          <a:xfrm>
            <a:off x="381000" y="5478780"/>
            <a:ext cx="11583670" cy="1282700"/>
          </a:xfrm>
          <a:prstGeom prst="rect">
            <a:avLst/>
          </a:prstGeom>
          <a:solidFill>
            <a:schemeClr val="accent1">
              <a:lumMod val="20000"/>
              <a:lumOff val="80000"/>
            </a:schemeClr>
          </a:solidFill>
        </p:spPr>
        <p:txBody>
          <a:bodyPr wrap="square" rtlCol="0">
            <a:noAutofit/>
          </a:bodyPr>
          <a:p>
            <a:pPr algn="l">
              <a:lnSpc>
                <a:spcPct val="150000"/>
              </a:lnSpc>
            </a:pPr>
            <a:r>
              <a:rPr lang="en-US" altLang="zh-CN" sz="2400" b="1" dirty="0" err="1" smtClean="0">
                <a:solidFill>
                  <a:srgbClr val="0070C0"/>
                </a:solidFill>
              </a:rPr>
              <a:t>What the protagonist tells his daughter should not be a heroic tale of "how Dad bravely caught the cow," but a true story about awareness and growth. </a:t>
            </a:r>
            <a:endParaRPr lang="zh-CN" altLang="en-US" sz="2400" b="1" dirty="0" err="1" smtClean="0">
              <a:solidFill>
                <a:srgbClr val="0070C0"/>
              </a:solidFill>
            </a:endParaRPr>
          </a:p>
        </p:txBody>
      </p:sp>
      <p:sp>
        <p:nvSpPr>
          <p:cNvPr id="18" name="云形标注 17"/>
          <p:cNvSpPr/>
          <p:nvPr>
            <p:custDataLst>
              <p:tags r:id="rId3"/>
            </p:custDataLst>
          </p:nvPr>
        </p:nvSpPr>
        <p:spPr>
          <a:xfrm>
            <a:off x="2490470" y="2294255"/>
            <a:ext cx="9211945" cy="3924935"/>
          </a:xfrm>
          <a:prstGeom prst="cloudCallout">
            <a:avLst>
              <a:gd name="adj1" fmla="val -11379"/>
              <a:gd name="adj2" fmla="val -71624"/>
            </a:avLst>
          </a:prstGeom>
          <a:gradFill>
            <a:gsLst>
              <a:gs pos="0">
                <a:srgbClr val="E5E5DD"/>
              </a:gs>
              <a:gs pos="96104">
                <a:srgbClr val="95E3D3"/>
              </a:gs>
              <a:gs pos="60000">
                <a:srgbClr val="C1E3E5"/>
              </a:gs>
            </a:gsLst>
            <a:lin ang="18900000" scaled="1"/>
          </a:gra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lnSpc>
                <a:spcPct val="150000"/>
              </a:lnSpc>
            </a:pPr>
            <a:r>
              <a:rPr lang="en-US" altLang="zh-CN" sz="2400" b="1">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Tip :</a:t>
            </a:r>
            <a:r>
              <a:rPr lang="en-US" altLang="zh-CN" sz="2000" b="1">
                <a:solidFill>
                  <a:schemeClr val="tx1"/>
                </a:solidFill>
                <a:latin typeface="Arial" panose="020B0604020202020204" pitchFamily="34" charset="0"/>
                <a:ea typeface="黑体" panose="02010609060101010101" charset="-122"/>
                <a:cs typeface="Arial" panose="020B0604020202020204" pitchFamily="34" charset="0"/>
                <a:sym typeface="+mn-ea"/>
              </a:rPr>
              <a:t>The core value of the problem-chain approach lies in </a:t>
            </a:r>
            <a:r>
              <a:rPr lang="en-US" altLang="zh-CN" sz="2000" b="1">
                <a:solidFill>
                  <a:srgbClr val="7030A0"/>
                </a:solidFill>
                <a:latin typeface="Arial" panose="020B0604020202020204" pitchFamily="34" charset="0"/>
                <a:ea typeface="黑体" panose="02010609060101010101" charset="-122"/>
                <a:cs typeface="Arial" panose="020B0604020202020204" pitchFamily="34" charset="0"/>
                <a:sym typeface="+mn-ea"/>
              </a:rPr>
              <a:t>transforming the reliance on uncontrollable inspiration into a manageable, rational process</a:t>
            </a:r>
            <a:r>
              <a:rPr lang="en-US" altLang="zh-CN" sz="2000" b="1">
                <a:solidFill>
                  <a:schemeClr val="tx1"/>
                </a:solidFill>
                <a:latin typeface="Arial" panose="020B0604020202020204" pitchFamily="34" charset="0"/>
                <a:ea typeface="黑体" panose="02010609060101010101" charset="-122"/>
                <a:cs typeface="Arial" panose="020B0604020202020204" pitchFamily="34" charset="0"/>
                <a:sym typeface="+mn-ea"/>
              </a:rPr>
              <a:t>. It turns writing from "magic" into a repeatable "craft," ensuring that every writer can logically and clearly arrive at a complete and moving conclusion.</a:t>
            </a:r>
            <a:endParaRPr lang="en-US" altLang="zh-CN" sz="2000" b="1">
              <a:solidFill>
                <a:schemeClr val="tx1"/>
              </a:solidFill>
              <a:latin typeface="Arial" panose="020B0604020202020204" pitchFamily="34" charset="0"/>
              <a:ea typeface="黑体" panose="02010609060101010101" charset="-122"/>
              <a:cs typeface="Arial" panose="020B0604020202020204" pitchFamily="34" charset="0"/>
              <a:sym typeface="+mn-ea"/>
            </a:endParaRPr>
          </a:p>
        </p:txBody>
      </p:sp>
      <p:pic>
        <p:nvPicPr>
          <p:cNvPr id="5124" name="图片 6" descr="logo横版 png"/>
          <p:cNvPicPr>
            <a:picLocks noChangeAspect="1"/>
          </p:cNvPicPr>
          <p:nvPr userDrawn="1"/>
        </p:nvPicPr>
        <p:blipFill>
          <a:blip r:embed="rId4"/>
          <a:stretch>
            <a:fillRect/>
          </a:stretch>
        </p:blipFill>
        <p:spPr>
          <a:xfrm>
            <a:off x="11477625" y="82550"/>
            <a:ext cx="608013" cy="642938"/>
          </a:xfrm>
          <a:prstGeom prst="rect">
            <a:avLst/>
          </a:prstGeom>
          <a:noFill/>
          <a:ln w="9525">
            <a:noFill/>
          </a:ln>
        </p:spPr>
      </p:pic>
    </p:spTree>
    <p:custDataLst>
      <p:tags r:id="rId5"/>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6">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6">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6">
                                            <p:txEl>
                                              <p:pRg st="1" end="1"/>
                                            </p:txEl>
                                          </p:spTgt>
                                        </p:tgtEl>
                                        <p:attrNameLst>
                                          <p:attrName>style.visibility</p:attrName>
                                        </p:attrNameLst>
                                      </p:cBhvr>
                                      <p:to>
                                        <p:strVal val="visible"/>
                                      </p:to>
                                    </p:set>
                                    <p:anim calcmode="lin" valueType="num">
                                      <p:cBhvr>
                                        <p:cTn id="14" dur="1000" fill="hold"/>
                                        <p:tgtEl>
                                          <p:spTgt spid="6">
                                            <p:txEl>
                                              <p:pRg st="1" end="1"/>
                                            </p:txEl>
                                          </p:spTgt>
                                        </p:tgtEl>
                                        <p:attrNameLst>
                                          <p:attrName>ppt_x</p:attrName>
                                        </p:attrNameLst>
                                      </p:cBhvr>
                                      <p:tavLst>
                                        <p:tav tm="0">
                                          <p:val>
                                            <p:strVal val="#ppt_x-.2"/>
                                          </p:val>
                                        </p:tav>
                                        <p:tav tm="100000">
                                          <p:val>
                                            <p:strVal val="#ppt_x"/>
                                          </p:val>
                                        </p:tav>
                                      </p:tavLst>
                                    </p:anim>
                                    <p:anim calcmode="lin" valueType="num">
                                      <p:cBhvr>
                                        <p:cTn id="15" dur="1000" fill="hold"/>
                                        <p:tgtEl>
                                          <p:spTgt spid="6">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6" dur="1000"/>
                                        <p:tgtEl>
                                          <p:spTgt spid="6">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nodeType="clickEffect">
                                  <p:stCondLst>
                                    <p:cond delay="0"/>
                                  </p:stCondLst>
                                  <p:childTnLst>
                                    <p:set>
                                      <p:cBhvr>
                                        <p:cTn id="20" dur="1" fill="hold">
                                          <p:stCondLst>
                                            <p:cond delay="0"/>
                                          </p:stCondLst>
                                        </p:cTn>
                                        <p:tgtEl>
                                          <p:spTgt spid="6">
                                            <p:txEl>
                                              <p:pRg st="2" end="2"/>
                                            </p:txEl>
                                          </p:spTgt>
                                        </p:tgtEl>
                                        <p:attrNameLst>
                                          <p:attrName>style.visibility</p:attrName>
                                        </p:attrNameLst>
                                      </p:cBhvr>
                                      <p:to>
                                        <p:strVal val="visible"/>
                                      </p:to>
                                    </p:set>
                                    <p:anim calcmode="lin" valueType="num">
                                      <p:cBhvr>
                                        <p:cTn id="21" dur="1000" fill="hold"/>
                                        <p:tgtEl>
                                          <p:spTgt spid="6">
                                            <p:txEl>
                                              <p:pRg st="2" end="2"/>
                                            </p:txEl>
                                          </p:spTgt>
                                        </p:tgtEl>
                                        <p:attrNameLst>
                                          <p:attrName>ppt_x</p:attrName>
                                        </p:attrNameLst>
                                      </p:cBhvr>
                                      <p:tavLst>
                                        <p:tav tm="0">
                                          <p:val>
                                            <p:strVal val="#ppt_x-.2"/>
                                          </p:val>
                                        </p:tav>
                                        <p:tav tm="100000">
                                          <p:val>
                                            <p:strVal val="#ppt_x"/>
                                          </p:val>
                                        </p:tav>
                                      </p:tavLst>
                                    </p:anim>
                                    <p:anim calcmode="lin" valueType="num">
                                      <p:cBhvr>
                                        <p:cTn id="22" dur="1000" fill="hold"/>
                                        <p:tgtEl>
                                          <p:spTgt spid="6">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3" dur="1000"/>
                                        <p:tgtEl>
                                          <p:spTgt spid="6">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nodeType="clickEffect">
                                  <p:stCondLst>
                                    <p:cond delay="0"/>
                                  </p:stCondLst>
                                  <p:childTnLst>
                                    <p:set>
                                      <p:cBhvr>
                                        <p:cTn id="27" dur="1" fill="hold">
                                          <p:stCondLst>
                                            <p:cond delay="0"/>
                                          </p:stCondLst>
                                        </p:cTn>
                                        <p:tgtEl>
                                          <p:spTgt spid="6">
                                            <p:txEl>
                                              <p:pRg st="3" end="3"/>
                                            </p:txEl>
                                          </p:spTgt>
                                        </p:tgtEl>
                                        <p:attrNameLst>
                                          <p:attrName>style.visibility</p:attrName>
                                        </p:attrNameLst>
                                      </p:cBhvr>
                                      <p:to>
                                        <p:strVal val="visible"/>
                                      </p:to>
                                    </p:set>
                                    <p:anim calcmode="lin" valueType="num">
                                      <p:cBhvr>
                                        <p:cTn id="28" dur="1000" fill="hold"/>
                                        <p:tgtEl>
                                          <p:spTgt spid="6">
                                            <p:txEl>
                                              <p:pRg st="3" end="3"/>
                                            </p:txEl>
                                          </p:spTgt>
                                        </p:tgtEl>
                                        <p:attrNameLst>
                                          <p:attrName>ppt_x</p:attrName>
                                        </p:attrNameLst>
                                      </p:cBhvr>
                                      <p:tavLst>
                                        <p:tav tm="0">
                                          <p:val>
                                            <p:strVal val="#ppt_x-.2"/>
                                          </p:val>
                                        </p:tav>
                                        <p:tav tm="100000">
                                          <p:val>
                                            <p:strVal val="#ppt_x"/>
                                          </p:val>
                                        </p:tav>
                                      </p:tavLst>
                                    </p:anim>
                                    <p:anim calcmode="lin" valueType="num">
                                      <p:cBhvr>
                                        <p:cTn id="29" dur="1000" fill="hold"/>
                                        <p:tgtEl>
                                          <p:spTgt spid="6">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30" dur="1000"/>
                                        <p:tgtEl>
                                          <p:spTgt spid="6">
                                            <p:txEl>
                                              <p:pRg st="3" end="3"/>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2"/>
                                        </p:tgtEl>
                                        <p:attrNameLst>
                                          <p:attrName>style.visibility</p:attrName>
                                        </p:attrNameLst>
                                      </p:cBhvr>
                                      <p:to>
                                        <p:strVal val="visible"/>
                                      </p:to>
                                    </p:set>
                                    <p:anim calcmode="lin" valueType="num">
                                      <p:cBhvr additive="base">
                                        <p:cTn id="35" dur="500" fill="hold"/>
                                        <p:tgtEl>
                                          <p:spTgt spid="2"/>
                                        </p:tgtEl>
                                        <p:attrNameLst>
                                          <p:attrName>ppt_x</p:attrName>
                                        </p:attrNameLst>
                                      </p:cBhvr>
                                      <p:tavLst>
                                        <p:tav tm="0">
                                          <p:val>
                                            <p:strVal val="#ppt_x"/>
                                          </p:val>
                                        </p:tav>
                                        <p:tav tm="100000">
                                          <p:val>
                                            <p:strVal val="#ppt_x"/>
                                          </p:val>
                                        </p:tav>
                                      </p:tavLst>
                                    </p:anim>
                                    <p:anim calcmode="lin" valueType="num">
                                      <p:cBhvr additive="base">
                                        <p:cTn id="3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3"/>
                                        </p:tgtEl>
                                        <p:attrNameLst>
                                          <p:attrName>style.visibility</p:attrName>
                                        </p:attrNameLst>
                                      </p:cBhvr>
                                      <p:to>
                                        <p:strVal val="visible"/>
                                      </p:to>
                                    </p:set>
                                    <p:anim calcmode="lin" valueType="num">
                                      <p:cBhvr additive="base">
                                        <p:cTn id="41" dur="500" fill="hold"/>
                                        <p:tgtEl>
                                          <p:spTgt spid="3"/>
                                        </p:tgtEl>
                                        <p:attrNameLst>
                                          <p:attrName>ppt_x</p:attrName>
                                        </p:attrNameLst>
                                      </p:cBhvr>
                                      <p:tavLst>
                                        <p:tav tm="0">
                                          <p:val>
                                            <p:strVal val="#ppt_x"/>
                                          </p:val>
                                        </p:tav>
                                        <p:tav tm="100000">
                                          <p:val>
                                            <p:strVal val="#ppt_x"/>
                                          </p:val>
                                        </p:tav>
                                      </p:tavLst>
                                    </p:anim>
                                    <p:anim calcmode="lin" valueType="num">
                                      <p:cBhvr additive="base">
                                        <p:cTn id="4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4"/>
                                        </p:tgtEl>
                                        <p:attrNameLst>
                                          <p:attrName>style.visibility</p:attrName>
                                        </p:attrNameLst>
                                      </p:cBhvr>
                                      <p:to>
                                        <p:strVal val="visible"/>
                                      </p:to>
                                    </p:set>
                                    <p:anim calcmode="lin" valueType="num">
                                      <p:cBhvr additive="base">
                                        <p:cTn id="47" dur="500" fill="hold"/>
                                        <p:tgtEl>
                                          <p:spTgt spid="4"/>
                                        </p:tgtEl>
                                        <p:attrNameLst>
                                          <p:attrName>ppt_x</p:attrName>
                                        </p:attrNameLst>
                                      </p:cBhvr>
                                      <p:tavLst>
                                        <p:tav tm="0">
                                          <p:val>
                                            <p:strVal val="#ppt_x"/>
                                          </p:val>
                                        </p:tav>
                                        <p:tav tm="100000">
                                          <p:val>
                                            <p:strVal val="#ppt_x"/>
                                          </p:val>
                                        </p:tav>
                                      </p:tavLst>
                                    </p:anim>
                                    <p:anim calcmode="lin" valueType="num">
                                      <p:cBhvr additive="base">
                                        <p:cTn id="4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18" presetClass="entr" presetSubtype="12" fill="hold" grpId="2" nodeType="click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strips(downLeft)">
                                      <p:cBhvr>
                                        <p:cTn id="5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1"/>
      <p:bldP spid="2" grpId="0" bldLvl="0" animBg="1"/>
      <p:bldP spid="2" grpId="1" animBg="1"/>
      <p:bldP spid="3" grpId="0" bldLvl="0" animBg="1"/>
      <p:bldP spid="3" grpId="1" animBg="1"/>
      <p:bldP spid="4" grpId="0" bldLvl="0" animBg="1"/>
      <p:bldP spid="4" grpId="1" animBg="1"/>
      <p:bldP spid="18" grpId="1" animBg="1"/>
      <p:bldP spid="18" grpId="2"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solidFill>
            <a:schemeClr val="accent1"/>
          </a:solidFill>
          <a:ln w="12700" cap="flat">
            <a:noFill/>
            <a:miter/>
          </a:ln>
          <a:effectLst/>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a:off x="119129" y="116477"/>
            <a:ext cx="11994382" cy="6665686"/>
          </a:xfrm>
          <a:prstGeom prst="roundRect">
            <a:avLst>
              <a:gd name="adj" fmla="val 4927"/>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sz="2400"/>
          </a:p>
        </p:txBody>
      </p:sp>
      <p:sp>
        <p:nvSpPr>
          <p:cNvPr id="4" name="标题 1"/>
          <p:cNvSpPr txBox="1"/>
          <p:nvPr/>
        </p:nvSpPr>
        <p:spPr>
          <a:xfrm>
            <a:off x="3647440" y="260350"/>
            <a:ext cx="7357110" cy="763270"/>
          </a:xfrm>
          <a:prstGeom prst="triangle">
            <a:avLst>
              <a:gd name="adj" fmla="val 49670"/>
            </a:avLst>
          </a:prstGeom>
          <a:gradFill>
            <a:gsLst>
              <a:gs pos="8000">
                <a:schemeClr val="accent1">
                  <a:lumMod val="60000"/>
                  <a:lumOff val="40000"/>
                  <a:alpha val="100000"/>
                </a:schemeClr>
              </a:gs>
              <a:gs pos="71000">
                <a:schemeClr val="accent1">
                  <a:lumMod val="20000"/>
                  <a:lumOff val="80000"/>
                  <a:alpha val="0"/>
                </a:schemeClr>
              </a:gs>
            </a:gsLst>
            <a:lin ang="5400000" scaled="0"/>
          </a:gradFill>
          <a:ln cap="sq">
            <a:noFill/>
            <a:prstDash val="solid"/>
            <a:miter/>
          </a:ln>
          <a:effectLst/>
        </p:spPr>
        <p:txBody>
          <a:bodyPr vert="horz" wrap="square" lIns="274320" tIns="0" rIns="274320" bIns="1280160" rtlCol="0" anchor="b"/>
          <a:lstStyle/>
          <a:p>
            <a:pPr algn="ctr">
              <a:lnSpc>
                <a:spcPct val="130000"/>
              </a:lnSpc>
            </a:pPr>
            <a:endParaRPr kumimoji="1" lang="zh-CN" altLang="en-US"/>
          </a:p>
        </p:txBody>
      </p:sp>
      <p:sp>
        <p:nvSpPr>
          <p:cNvPr id="14" name="标题 1"/>
          <p:cNvSpPr txBox="1"/>
          <p:nvPr/>
        </p:nvSpPr>
        <p:spPr>
          <a:xfrm>
            <a:off x="268442" y="162180"/>
            <a:ext cx="715530" cy="715530"/>
          </a:xfrm>
          <a:prstGeom prst="diamond">
            <a:avLst/>
          </a:prstGeom>
          <a:gradFill>
            <a:gsLst>
              <a:gs pos="0">
                <a:schemeClr val="accent1"/>
              </a:gs>
              <a:gs pos="100000">
                <a:schemeClr val="accent1">
                  <a:lumMod val="75000"/>
                </a:schemeClr>
              </a:gs>
            </a:gsLst>
            <a:lin ang="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5" name="标题 1"/>
          <p:cNvSpPr txBox="1"/>
          <p:nvPr/>
        </p:nvSpPr>
        <p:spPr>
          <a:xfrm flipH="1">
            <a:off x="857181" y="268007"/>
            <a:ext cx="299847" cy="503877"/>
          </a:xfrm>
          <a:custGeom>
            <a:avLst/>
            <a:gdLst>
              <a:gd name="connsiteX0" fmla="*/ 357765 w 425796"/>
              <a:gd name="connsiteY0" fmla="*/ 0 h 715530"/>
              <a:gd name="connsiteX1" fmla="*/ 425796 w 425796"/>
              <a:gd name="connsiteY1" fmla="*/ 68031 h 715530"/>
              <a:gd name="connsiteX2" fmla="*/ 136061 w 425796"/>
              <a:gd name="connsiteY2" fmla="*/ 357766 h 715530"/>
              <a:gd name="connsiteX3" fmla="*/ 425796 w 425796"/>
              <a:gd name="connsiteY3" fmla="*/ 647500 h 715530"/>
              <a:gd name="connsiteX4" fmla="*/ 357765 w 425796"/>
              <a:gd name="connsiteY4" fmla="*/ 715530 h 715530"/>
              <a:gd name="connsiteX5" fmla="*/ 0 w 425796"/>
              <a:gd name="connsiteY5" fmla="*/ 357765 h 715530"/>
              <a:gd name="connsiteX6" fmla="*/ 357765 w 425796"/>
              <a:gd name="connsiteY6" fmla="*/ 0 h 715530"/>
            </a:gdLst>
            <a:ahLst/>
            <a:cxnLst/>
            <a:rect l="l" t="t" r="r" b="b"/>
            <a:pathLst>
              <a:path w="425796" h="715530">
                <a:moveTo>
                  <a:pt x="357765" y="0"/>
                </a:moveTo>
                <a:lnTo>
                  <a:pt x="425796" y="68031"/>
                </a:lnTo>
                <a:lnTo>
                  <a:pt x="136061" y="357766"/>
                </a:lnTo>
                <a:lnTo>
                  <a:pt x="425796" y="647500"/>
                </a:lnTo>
                <a:lnTo>
                  <a:pt x="357765" y="715530"/>
                </a:lnTo>
                <a:lnTo>
                  <a:pt x="0" y="357765"/>
                </a:lnTo>
                <a:lnTo>
                  <a:pt x="357765" y="0"/>
                </a:lnTo>
                <a:close/>
              </a:path>
            </a:pathLst>
          </a:custGeom>
          <a:gradFill>
            <a:gsLst>
              <a:gs pos="0">
                <a:schemeClr val="accent1"/>
              </a:gs>
              <a:gs pos="100000">
                <a:schemeClr val="accent1">
                  <a:lumMod val="75000"/>
                </a:schemeClr>
              </a:gs>
            </a:gsLst>
            <a:lin ang="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6" name="标题 1"/>
          <p:cNvSpPr txBox="1"/>
          <p:nvPr/>
        </p:nvSpPr>
        <p:spPr>
          <a:xfrm flipH="1">
            <a:off x="1096228" y="379679"/>
            <a:ext cx="166939" cy="280532"/>
          </a:xfrm>
          <a:custGeom>
            <a:avLst/>
            <a:gdLst>
              <a:gd name="connsiteX0" fmla="*/ 357765 w 425796"/>
              <a:gd name="connsiteY0" fmla="*/ 0 h 715530"/>
              <a:gd name="connsiteX1" fmla="*/ 425796 w 425796"/>
              <a:gd name="connsiteY1" fmla="*/ 68031 h 715530"/>
              <a:gd name="connsiteX2" fmla="*/ 136061 w 425796"/>
              <a:gd name="connsiteY2" fmla="*/ 357766 h 715530"/>
              <a:gd name="connsiteX3" fmla="*/ 425796 w 425796"/>
              <a:gd name="connsiteY3" fmla="*/ 647500 h 715530"/>
              <a:gd name="connsiteX4" fmla="*/ 357765 w 425796"/>
              <a:gd name="connsiteY4" fmla="*/ 715530 h 715530"/>
              <a:gd name="connsiteX5" fmla="*/ 0 w 425796"/>
              <a:gd name="connsiteY5" fmla="*/ 357765 h 715530"/>
              <a:gd name="connsiteX6" fmla="*/ 357765 w 425796"/>
              <a:gd name="connsiteY6" fmla="*/ 0 h 715530"/>
            </a:gdLst>
            <a:ahLst/>
            <a:cxnLst/>
            <a:rect l="l" t="t" r="r" b="b"/>
            <a:pathLst>
              <a:path w="425796" h="715530">
                <a:moveTo>
                  <a:pt x="357765" y="0"/>
                </a:moveTo>
                <a:lnTo>
                  <a:pt x="425796" y="68031"/>
                </a:lnTo>
                <a:lnTo>
                  <a:pt x="136061" y="357766"/>
                </a:lnTo>
                <a:lnTo>
                  <a:pt x="425796" y="647500"/>
                </a:lnTo>
                <a:lnTo>
                  <a:pt x="357765" y="715530"/>
                </a:lnTo>
                <a:lnTo>
                  <a:pt x="0" y="357765"/>
                </a:lnTo>
                <a:lnTo>
                  <a:pt x="357765" y="0"/>
                </a:lnTo>
                <a:close/>
              </a:path>
            </a:pathLst>
          </a:custGeom>
          <a:solidFill>
            <a:schemeClr val="accent1">
              <a:lumMod val="40000"/>
              <a:lumOff val="6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7" name="标题 1"/>
          <p:cNvSpPr txBox="1"/>
          <p:nvPr/>
        </p:nvSpPr>
        <p:spPr>
          <a:xfrm>
            <a:off x="163699" y="420086"/>
            <a:ext cx="118849" cy="199719"/>
          </a:xfrm>
          <a:custGeom>
            <a:avLst/>
            <a:gdLst>
              <a:gd name="connsiteX0" fmla="*/ 357765 w 425796"/>
              <a:gd name="connsiteY0" fmla="*/ 0 h 715530"/>
              <a:gd name="connsiteX1" fmla="*/ 425796 w 425796"/>
              <a:gd name="connsiteY1" fmla="*/ 68031 h 715530"/>
              <a:gd name="connsiteX2" fmla="*/ 136061 w 425796"/>
              <a:gd name="connsiteY2" fmla="*/ 357766 h 715530"/>
              <a:gd name="connsiteX3" fmla="*/ 425796 w 425796"/>
              <a:gd name="connsiteY3" fmla="*/ 647500 h 715530"/>
              <a:gd name="connsiteX4" fmla="*/ 357765 w 425796"/>
              <a:gd name="connsiteY4" fmla="*/ 715530 h 715530"/>
              <a:gd name="connsiteX5" fmla="*/ 0 w 425796"/>
              <a:gd name="connsiteY5" fmla="*/ 357765 h 715530"/>
              <a:gd name="connsiteX6" fmla="*/ 357765 w 425796"/>
              <a:gd name="connsiteY6" fmla="*/ 0 h 715530"/>
            </a:gdLst>
            <a:ahLst/>
            <a:cxnLst/>
            <a:rect l="l" t="t" r="r" b="b"/>
            <a:pathLst>
              <a:path w="425796" h="715530">
                <a:moveTo>
                  <a:pt x="357765" y="0"/>
                </a:moveTo>
                <a:lnTo>
                  <a:pt x="425796" y="68031"/>
                </a:lnTo>
                <a:lnTo>
                  <a:pt x="136061" y="357766"/>
                </a:lnTo>
                <a:lnTo>
                  <a:pt x="425796" y="647500"/>
                </a:lnTo>
                <a:lnTo>
                  <a:pt x="357765" y="715530"/>
                </a:lnTo>
                <a:lnTo>
                  <a:pt x="0" y="357765"/>
                </a:lnTo>
                <a:lnTo>
                  <a:pt x="357765" y="0"/>
                </a:lnTo>
                <a:close/>
              </a:path>
            </a:pathLst>
          </a:cu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8" name="标题 1"/>
          <p:cNvSpPr txBox="1"/>
          <p:nvPr/>
        </p:nvSpPr>
        <p:spPr>
          <a:xfrm rot="16200000" flipH="1">
            <a:off x="473601" y="352631"/>
            <a:ext cx="305213" cy="334629"/>
          </a:xfrm>
          <a:custGeom>
            <a:avLst/>
            <a:gdLst>
              <a:gd name="connsiteX0" fmla="*/ 411243 w 850585"/>
              <a:gd name="connsiteY0" fmla="*/ 5272 h 932565"/>
              <a:gd name="connsiteX1" fmla="*/ 405971 w 850585"/>
              <a:gd name="connsiteY1" fmla="*/ 18000 h 932565"/>
              <a:gd name="connsiteX2" fmla="*/ 405971 w 850585"/>
              <a:gd name="connsiteY2" fmla="*/ 869788 h 932565"/>
              <a:gd name="connsiteX3" fmla="*/ 30727 w 850585"/>
              <a:gd name="connsiteY3" fmla="*/ 494544 h 932565"/>
              <a:gd name="connsiteX4" fmla="*/ 5271 w 850585"/>
              <a:gd name="connsiteY4" fmla="*/ 494544 h 932565"/>
              <a:gd name="connsiteX5" fmla="*/ 5271 w 850585"/>
              <a:gd name="connsiteY5" fmla="*/ 520000 h 932565"/>
              <a:gd name="connsiteX6" fmla="*/ 412565 w 850585"/>
              <a:gd name="connsiteY6" fmla="*/ 927294 h 932565"/>
              <a:gd name="connsiteX7" fmla="*/ 438021 w 850585"/>
              <a:gd name="connsiteY7" fmla="*/ 927294 h 932565"/>
              <a:gd name="connsiteX8" fmla="*/ 845314 w 850585"/>
              <a:gd name="connsiteY8" fmla="*/ 520000 h 932565"/>
              <a:gd name="connsiteX9" fmla="*/ 845314 w 850585"/>
              <a:gd name="connsiteY9" fmla="*/ 494544 h 932565"/>
              <a:gd name="connsiteX10" fmla="*/ 819858 w 850585"/>
              <a:gd name="connsiteY10" fmla="*/ 494544 h 932565"/>
              <a:gd name="connsiteX11" fmla="*/ 441971 w 850585"/>
              <a:gd name="connsiteY11" fmla="*/ 872431 h 932565"/>
              <a:gd name="connsiteX12" fmla="*/ 441971 w 850585"/>
              <a:gd name="connsiteY12" fmla="*/ 18000 h 932565"/>
              <a:gd name="connsiteX13" fmla="*/ 423971 w 850585"/>
              <a:gd name="connsiteY13" fmla="*/ 0 h 932565"/>
              <a:gd name="connsiteX14" fmla="*/ 411243 w 850585"/>
              <a:gd name="connsiteY14" fmla="*/ 5272 h 932565"/>
            </a:gdLst>
            <a:ahLst/>
            <a:cxnLst/>
            <a:rect l="l" t="t" r="r" b="b"/>
            <a:pathLst>
              <a:path w="850585" h="932565">
                <a:moveTo>
                  <a:pt x="411243" y="5272"/>
                </a:moveTo>
                <a:cubicBezTo>
                  <a:pt x="407986" y="8529"/>
                  <a:pt x="405971" y="13030"/>
                  <a:pt x="405971" y="18000"/>
                </a:cubicBezTo>
                <a:lnTo>
                  <a:pt x="405971" y="869788"/>
                </a:lnTo>
                <a:lnTo>
                  <a:pt x="30727" y="494544"/>
                </a:lnTo>
                <a:cubicBezTo>
                  <a:pt x="23698" y="487515"/>
                  <a:pt x="12301" y="487515"/>
                  <a:pt x="5271" y="494544"/>
                </a:cubicBezTo>
                <a:cubicBezTo>
                  <a:pt x="-1758" y="501574"/>
                  <a:pt x="-1758" y="512971"/>
                  <a:pt x="5271" y="520000"/>
                </a:cubicBezTo>
                <a:lnTo>
                  <a:pt x="412565" y="927294"/>
                </a:lnTo>
                <a:cubicBezTo>
                  <a:pt x="419594" y="934323"/>
                  <a:pt x="430991" y="934323"/>
                  <a:pt x="438021" y="927294"/>
                </a:cubicBezTo>
                <a:lnTo>
                  <a:pt x="845314" y="520000"/>
                </a:lnTo>
                <a:cubicBezTo>
                  <a:pt x="852343" y="512971"/>
                  <a:pt x="852343" y="501574"/>
                  <a:pt x="845314" y="494544"/>
                </a:cubicBezTo>
                <a:cubicBezTo>
                  <a:pt x="838285" y="487515"/>
                  <a:pt x="826888" y="487515"/>
                  <a:pt x="819858" y="494544"/>
                </a:cubicBezTo>
                <a:lnTo>
                  <a:pt x="441971" y="872431"/>
                </a:lnTo>
                <a:lnTo>
                  <a:pt x="441971" y="18000"/>
                </a:lnTo>
                <a:cubicBezTo>
                  <a:pt x="441971" y="8059"/>
                  <a:pt x="433912" y="0"/>
                  <a:pt x="423971" y="0"/>
                </a:cubicBezTo>
                <a:cubicBezTo>
                  <a:pt x="419000" y="0"/>
                  <a:pt x="414501" y="2015"/>
                  <a:pt x="411243" y="5272"/>
                </a:cubicBezTo>
                <a:close/>
              </a:path>
            </a:pathLst>
          </a:custGeom>
          <a:solidFill>
            <a:schemeClr val="bg1"/>
          </a:solidFill>
          <a:ln w="6350" cap="sq">
            <a:solidFill>
              <a:schemeClr val="bg1"/>
            </a:solidFill>
            <a:miter/>
          </a:ln>
        </p:spPr>
        <p:txBody>
          <a:bodyPr vert="horz" wrap="square" lIns="91440" tIns="45720" rIns="91440" bIns="45720" rtlCol="0" anchor="ctr"/>
          <a:lstStyle/>
          <a:p>
            <a:pPr algn="ctr">
              <a:lnSpc>
                <a:spcPct val="110000"/>
              </a:lnSpc>
            </a:pPr>
            <a:endParaRPr kumimoji="1" lang="zh-CN" altLang="en-US"/>
          </a:p>
        </p:txBody>
      </p:sp>
      <p:sp>
        <p:nvSpPr>
          <p:cNvPr id="6" name="文本框 5"/>
          <p:cNvSpPr txBox="1"/>
          <p:nvPr/>
        </p:nvSpPr>
        <p:spPr>
          <a:xfrm>
            <a:off x="1666875" y="551815"/>
            <a:ext cx="9031605" cy="6148070"/>
          </a:xfrm>
          <a:prstGeom prst="rect">
            <a:avLst/>
          </a:prstGeom>
          <a:noFill/>
        </p:spPr>
        <p:txBody>
          <a:bodyPr wrap="square" rtlCol="0">
            <a:noAutofit/>
          </a:bodyPr>
          <a:p>
            <a:pPr algn="l">
              <a:lnSpc>
                <a:spcPct val="150000"/>
              </a:lnSpc>
            </a:pPr>
            <a:r>
              <a:rPr lang="en-US" altLang="zh-CN" sz="2400" b="1">
                <a:solidFill>
                  <a:schemeClr val="bg1"/>
                </a:solidFill>
                <a:highlight>
                  <a:srgbClr val="008080"/>
                </a:highlight>
              </a:rPr>
              <a:t>Action Description Chunks</a:t>
            </a:r>
            <a:endParaRPr lang="zh-CN" altLang="en-US" sz="2400" b="1">
              <a:solidFill>
                <a:schemeClr val="bg1"/>
              </a:solidFill>
              <a:highlight>
                <a:srgbClr val="008080"/>
              </a:highlight>
            </a:endParaRPr>
          </a:p>
          <a:p>
            <a:pPr algn="l">
              <a:lnSpc>
                <a:spcPct val="150000"/>
              </a:lnSpc>
            </a:pPr>
            <a:r>
              <a:rPr lang="en-US" altLang="zh-CN" sz="2400" b="1"/>
              <a:t>block the street                                  </a:t>
            </a:r>
            <a:r>
              <a:rPr lang="zh-CN" altLang="en-US" sz="2400" b="1"/>
              <a:t>挡住了街道</a:t>
            </a:r>
            <a:endParaRPr lang="en-US" altLang="zh-CN" sz="2400" b="1"/>
          </a:p>
          <a:p>
            <a:pPr algn="l">
              <a:lnSpc>
                <a:spcPct val="150000"/>
              </a:lnSpc>
            </a:pPr>
            <a:r>
              <a:rPr lang="en-US" altLang="zh-CN" sz="2400" b="1"/>
              <a:t>create a calculated distraction         </a:t>
            </a:r>
            <a:r>
              <a:rPr lang="zh-CN" altLang="en-US" sz="2400" b="1"/>
              <a:t>巧妙制造分心</a:t>
            </a:r>
            <a:endParaRPr lang="en-US" altLang="zh-CN" sz="2400" b="1"/>
          </a:p>
          <a:p>
            <a:pPr algn="l">
              <a:lnSpc>
                <a:spcPct val="150000"/>
              </a:lnSpc>
            </a:pPr>
            <a:r>
              <a:rPr lang="en-US" altLang="zh-CN" sz="2400" b="1"/>
              <a:t>edge toward the trailing rope            </a:t>
            </a:r>
            <a:r>
              <a:rPr lang="zh-CN" altLang="en-US" sz="2400" b="1"/>
              <a:t>侧身移向拖在地上的绳子</a:t>
            </a:r>
            <a:endParaRPr lang="en-US" altLang="zh-CN" sz="2400" b="1"/>
          </a:p>
          <a:p>
            <a:pPr algn="l">
              <a:lnSpc>
                <a:spcPct val="150000"/>
              </a:lnSpc>
            </a:pPr>
            <a:r>
              <a:rPr lang="en-US" altLang="zh-CN" sz="2400" b="1"/>
              <a:t>close around the rope's end              </a:t>
            </a:r>
            <a:r>
              <a:rPr lang="zh-CN" altLang="en-US" sz="2400" b="1"/>
              <a:t>握住绳子末端</a:t>
            </a:r>
            <a:endParaRPr lang="en-US" altLang="zh-CN" sz="2400" b="1"/>
          </a:p>
          <a:p>
            <a:pPr algn="l">
              <a:lnSpc>
                <a:spcPct val="150000"/>
              </a:lnSpc>
            </a:pPr>
            <a:r>
              <a:rPr lang="en-US" altLang="zh-CN" sz="2400" b="1"/>
              <a:t>tie the rope securely                           </a:t>
            </a:r>
            <a:r>
              <a:rPr lang="zh-CN" altLang="en-US" sz="2400" b="1"/>
              <a:t>将绳子牢牢系在</a:t>
            </a:r>
            <a:endParaRPr lang="en-US" altLang="zh-CN" sz="2400" b="1"/>
          </a:p>
          <a:p>
            <a:pPr algn="l">
              <a:lnSpc>
                <a:spcPct val="150000"/>
              </a:lnSpc>
            </a:pPr>
            <a:r>
              <a:rPr lang="en-US" altLang="zh-CN" sz="2400" b="1"/>
              <a:t>nuzzle his shoulder softly                  </a:t>
            </a:r>
            <a:r>
              <a:rPr lang="zh-CN" altLang="en-US" sz="2400" b="1"/>
              <a:t>轻轻蹭他的肩膀</a:t>
            </a:r>
            <a:endParaRPr lang="en-US" altLang="zh-CN" sz="2400" b="1"/>
          </a:p>
          <a:p>
            <a:pPr algn="l">
              <a:lnSpc>
                <a:spcPct val="150000"/>
              </a:lnSpc>
            </a:pPr>
            <a:r>
              <a:rPr lang="en-US" altLang="zh-CN" sz="2400" b="1"/>
              <a:t>tuck my daughter into bed                 </a:t>
            </a:r>
            <a:r>
              <a:rPr lang="zh-CN" altLang="en-US" sz="2400" b="1"/>
              <a:t>给女儿盖好被子</a:t>
            </a:r>
            <a:endParaRPr lang="zh-CN" altLang="en-US" sz="2400" b="1"/>
          </a:p>
          <a:p>
            <a:pPr algn="l">
              <a:lnSpc>
                <a:spcPct val="150000"/>
              </a:lnSpc>
            </a:pPr>
            <a:r>
              <a:rPr lang="en-US" altLang="zh-CN" sz="2400" b="1"/>
              <a:t>ragged breathing gradually slow to a calmer rhythm</a:t>
            </a:r>
            <a:endParaRPr lang="en-US" altLang="zh-CN" sz="2400" b="1"/>
          </a:p>
          <a:p>
            <a:pPr algn="l">
              <a:lnSpc>
                <a:spcPct val="150000"/>
              </a:lnSpc>
            </a:pPr>
            <a:r>
              <a:rPr lang="zh-CN" altLang="en-US" sz="2400" b="1"/>
              <a:t>急促呼吸逐渐放缓至平稳节奏</a:t>
            </a:r>
            <a:endParaRPr lang="zh-CN" altLang="en-US" sz="2400" b="1"/>
          </a:p>
        </p:txBody>
      </p:sp>
      <p:sp>
        <p:nvSpPr>
          <p:cNvPr id="7" name="文本框 6"/>
          <p:cNvSpPr txBox="1"/>
          <p:nvPr/>
        </p:nvSpPr>
        <p:spPr>
          <a:xfrm>
            <a:off x="1666875" y="1271905"/>
            <a:ext cx="4504055" cy="492760"/>
          </a:xfrm>
          <a:prstGeom prst="rect">
            <a:avLst/>
          </a:prstGeom>
          <a:solidFill>
            <a:schemeClr val="accent6">
              <a:lumMod val="20000"/>
              <a:lumOff val="80000"/>
            </a:schemeClr>
          </a:solidFill>
        </p:spPr>
        <p:txBody>
          <a:bodyPr wrap="square" rtlCol="0">
            <a:noAutofit/>
          </a:bodyPr>
          <a:p>
            <a:endParaRPr lang="zh-CN" altLang="en-US"/>
          </a:p>
        </p:txBody>
      </p:sp>
      <p:sp>
        <p:nvSpPr>
          <p:cNvPr id="8" name="文本框 7"/>
          <p:cNvSpPr txBox="1"/>
          <p:nvPr/>
        </p:nvSpPr>
        <p:spPr>
          <a:xfrm>
            <a:off x="1666875" y="1857375"/>
            <a:ext cx="4504055" cy="492760"/>
          </a:xfrm>
          <a:prstGeom prst="rect">
            <a:avLst/>
          </a:prstGeom>
          <a:solidFill>
            <a:schemeClr val="accent5">
              <a:lumMod val="20000"/>
              <a:lumOff val="80000"/>
            </a:schemeClr>
          </a:solidFill>
        </p:spPr>
        <p:txBody>
          <a:bodyPr wrap="square" rtlCol="0">
            <a:noAutofit/>
          </a:bodyPr>
          <a:p>
            <a:endParaRPr lang="zh-CN" altLang="en-US"/>
          </a:p>
        </p:txBody>
      </p:sp>
      <p:sp>
        <p:nvSpPr>
          <p:cNvPr id="9" name="文本框 8"/>
          <p:cNvSpPr txBox="1"/>
          <p:nvPr/>
        </p:nvSpPr>
        <p:spPr>
          <a:xfrm>
            <a:off x="1666875" y="2442845"/>
            <a:ext cx="4329430" cy="492760"/>
          </a:xfrm>
          <a:prstGeom prst="rect">
            <a:avLst/>
          </a:prstGeom>
          <a:solidFill>
            <a:schemeClr val="accent6">
              <a:lumMod val="20000"/>
              <a:lumOff val="80000"/>
            </a:schemeClr>
          </a:solidFill>
        </p:spPr>
        <p:txBody>
          <a:bodyPr wrap="square" rtlCol="0">
            <a:noAutofit/>
          </a:bodyPr>
          <a:p>
            <a:endParaRPr lang="zh-CN" altLang="en-US"/>
          </a:p>
        </p:txBody>
      </p:sp>
      <p:sp>
        <p:nvSpPr>
          <p:cNvPr id="10" name="文本框 9"/>
          <p:cNvSpPr txBox="1"/>
          <p:nvPr/>
        </p:nvSpPr>
        <p:spPr>
          <a:xfrm>
            <a:off x="1666875" y="2972435"/>
            <a:ext cx="4329430" cy="492760"/>
          </a:xfrm>
          <a:prstGeom prst="rect">
            <a:avLst/>
          </a:prstGeom>
          <a:solidFill>
            <a:schemeClr val="accent5">
              <a:lumMod val="20000"/>
              <a:lumOff val="80000"/>
            </a:schemeClr>
          </a:solidFill>
        </p:spPr>
        <p:txBody>
          <a:bodyPr wrap="square" rtlCol="0">
            <a:noAutofit/>
          </a:bodyPr>
          <a:p>
            <a:endParaRPr lang="zh-CN" altLang="en-US"/>
          </a:p>
        </p:txBody>
      </p:sp>
      <p:sp>
        <p:nvSpPr>
          <p:cNvPr id="11" name="文本框 10"/>
          <p:cNvSpPr txBox="1"/>
          <p:nvPr/>
        </p:nvSpPr>
        <p:spPr>
          <a:xfrm>
            <a:off x="1666875" y="3502025"/>
            <a:ext cx="4328795" cy="492760"/>
          </a:xfrm>
          <a:prstGeom prst="rect">
            <a:avLst/>
          </a:prstGeom>
          <a:solidFill>
            <a:schemeClr val="accent6">
              <a:lumMod val="20000"/>
              <a:lumOff val="80000"/>
            </a:schemeClr>
          </a:solidFill>
        </p:spPr>
        <p:txBody>
          <a:bodyPr wrap="square" rtlCol="0">
            <a:noAutofit/>
          </a:bodyPr>
          <a:p>
            <a:endParaRPr lang="zh-CN" altLang="en-US"/>
          </a:p>
        </p:txBody>
      </p:sp>
      <p:sp>
        <p:nvSpPr>
          <p:cNvPr id="12" name="文本框 11"/>
          <p:cNvSpPr txBox="1"/>
          <p:nvPr/>
        </p:nvSpPr>
        <p:spPr>
          <a:xfrm>
            <a:off x="1666875" y="4031615"/>
            <a:ext cx="4328795" cy="492760"/>
          </a:xfrm>
          <a:prstGeom prst="rect">
            <a:avLst/>
          </a:prstGeom>
          <a:solidFill>
            <a:schemeClr val="accent5">
              <a:lumMod val="20000"/>
              <a:lumOff val="80000"/>
            </a:schemeClr>
          </a:solidFill>
        </p:spPr>
        <p:txBody>
          <a:bodyPr wrap="square" rtlCol="0">
            <a:noAutofit/>
          </a:bodyPr>
          <a:p>
            <a:endParaRPr lang="zh-CN" altLang="en-US"/>
          </a:p>
        </p:txBody>
      </p:sp>
      <p:sp>
        <p:nvSpPr>
          <p:cNvPr id="21" name="文本框 20"/>
          <p:cNvSpPr txBox="1"/>
          <p:nvPr/>
        </p:nvSpPr>
        <p:spPr>
          <a:xfrm>
            <a:off x="1666875" y="4561205"/>
            <a:ext cx="4329430" cy="470535"/>
          </a:xfrm>
          <a:prstGeom prst="rect">
            <a:avLst/>
          </a:prstGeom>
          <a:solidFill>
            <a:schemeClr val="accent6">
              <a:lumMod val="20000"/>
              <a:lumOff val="80000"/>
            </a:schemeClr>
          </a:solidFill>
        </p:spPr>
        <p:txBody>
          <a:bodyPr wrap="square" rtlCol="0">
            <a:noAutofit/>
          </a:bodyPr>
          <a:p>
            <a:endParaRPr lang="zh-CN" altLang="en-US"/>
          </a:p>
        </p:txBody>
      </p:sp>
      <p:sp>
        <p:nvSpPr>
          <p:cNvPr id="23" name="文本框 22"/>
          <p:cNvSpPr txBox="1"/>
          <p:nvPr/>
        </p:nvSpPr>
        <p:spPr>
          <a:xfrm>
            <a:off x="1666875" y="5090795"/>
            <a:ext cx="7698105" cy="492760"/>
          </a:xfrm>
          <a:prstGeom prst="rect">
            <a:avLst/>
          </a:prstGeom>
          <a:solidFill>
            <a:schemeClr val="accent5">
              <a:lumMod val="20000"/>
              <a:lumOff val="80000"/>
            </a:schemeClr>
          </a:solidFill>
        </p:spPr>
        <p:txBody>
          <a:bodyPr wrap="square" rtlCol="0">
            <a:noAutofit/>
          </a:bodyPr>
          <a:p>
            <a:endParaRPr lang="zh-CN" altLang="en-US"/>
          </a:p>
        </p:txBody>
      </p:sp>
      <p:sp>
        <p:nvSpPr>
          <p:cNvPr id="26" name="文本框 25"/>
          <p:cNvSpPr txBox="1"/>
          <p:nvPr/>
        </p:nvSpPr>
        <p:spPr>
          <a:xfrm>
            <a:off x="1466215" y="119380"/>
            <a:ext cx="6075680" cy="460375"/>
          </a:xfrm>
          <a:prstGeom prst="rect">
            <a:avLst/>
          </a:prstGeom>
          <a:noFill/>
        </p:spPr>
        <p:txBody>
          <a:bodyPr wrap="square" rtlCol="0">
            <a:spAutoFit/>
          </a:bodyPr>
          <a:p>
            <a:r>
              <a:rPr lang="en-US" altLang="zh-CN" sz="2400" b="1">
                <a:ln w="15875"/>
                <a:gradFill>
                  <a:gsLst>
                    <a:gs pos="0">
                      <a:schemeClr val="accent1"/>
                    </a:gs>
                    <a:gs pos="100000">
                      <a:schemeClr val="accent6"/>
                    </a:gs>
                  </a:gsLst>
                  <a:lin ang="2700000" scaled="0"/>
                </a:gradFill>
                <a:effectLst/>
              </a:rPr>
              <a:t>Lexical Chunks Preparation</a:t>
            </a:r>
            <a:endParaRPr lang="en-US" altLang="zh-CN" sz="2400" b="1">
              <a:ln w="15875"/>
              <a:gradFill>
                <a:gsLst>
                  <a:gs pos="0">
                    <a:schemeClr val="accent1"/>
                  </a:gs>
                  <a:gs pos="100000">
                    <a:schemeClr val="accent6"/>
                  </a:gs>
                </a:gsLst>
                <a:lin ang="2700000" scaled="0"/>
              </a:gradFill>
              <a:effectLst/>
            </a:endParaRPr>
          </a:p>
        </p:txBody>
      </p:sp>
      <p:pic>
        <p:nvPicPr>
          <p:cNvPr id="5124" name="图片 6" descr="logo横版 png"/>
          <p:cNvPicPr>
            <a:picLocks noChangeAspect="1"/>
          </p:cNvPicPr>
          <p:nvPr userDrawn="1"/>
        </p:nvPicPr>
        <p:blipFill>
          <a:blip r:embed="rId1"/>
          <a:stretch>
            <a:fillRect/>
          </a:stretch>
        </p:blipFill>
        <p:spPr>
          <a:xfrm>
            <a:off x="11477625" y="82550"/>
            <a:ext cx="608013" cy="642938"/>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grpId="0" nodeType="clickEffect">
                                  <p:stCondLst>
                                    <p:cond delay="0"/>
                                  </p:stCondLst>
                                  <p:childTnLst>
                                    <p:anim calcmode="lin" valueType="num">
                                      <p:cBhvr additive="base">
                                        <p:cTn id="6" dur="500"/>
                                        <p:tgtEl>
                                          <p:spTgt spid="7"/>
                                        </p:tgtEl>
                                        <p:attrNameLst>
                                          <p:attrName>ppt_x</p:attrName>
                                        </p:attrNameLst>
                                      </p:cBhvr>
                                      <p:tavLst>
                                        <p:tav tm="0">
                                          <p:val>
                                            <p:strVal val="ppt_x"/>
                                          </p:val>
                                        </p:tav>
                                        <p:tav tm="100000">
                                          <p:val>
                                            <p:strVal val="ppt_x"/>
                                          </p:val>
                                        </p:tav>
                                      </p:tavLst>
                                    </p:anim>
                                    <p:anim calcmode="lin" valueType="num">
                                      <p:cBhvr additive="base">
                                        <p:cTn id="7" dur="500"/>
                                        <p:tgtEl>
                                          <p:spTgt spid="7"/>
                                        </p:tgtEl>
                                        <p:attrNameLst>
                                          <p:attrName>ppt_y</p:attrName>
                                        </p:attrNameLst>
                                      </p:cBhvr>
                                      <p:tavLst>
                                        <p:tav tm="0">
                                          <p:val>
                                            <p:strVal val="ppt_y"/>
                                          </p:val>
                                        </p:tav>
                                        <p:tav tm="100000">
                                          <p:val>
                                            <p:strVal val="1+ppt_h/2"/>
                                          </p:val>
                                        </p:tav>
                                      </p:tavLst>
                                    </p:anim>
                                    <p:set>
                                      <p:cBhvr>
                                        <p:cTn id="8" dur="1" fill="hold">
                                          <p:stCondLst>
                                            <p:cond delay="499"/>
                                          </p:stCondLst>
                                        </p:cTn>
                                        <p:tgtEl>
                                          <p:spTgt spid="7"/>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2" presetClass="exit" presetSubtype="4" fill="hold" grpId="0" nodeType="clickEffect">
                                  <p:stCondLst>
                                    <p:cond delay="0"/>
                                  </p:stCondLst>
                                  <p:childTnLst>
                                    <p:anim calcmode="lin" valueType="num">
                                      <p:cBhvr additive="base">
                                        <p:cTn id="12" dur="500"/>
                                        <p:tgtEl>
                                          <p:spTgt spid="8"/>
                                        </p:tgtEl>
                                        <p:attrNameLst>
                                          <p:attrName>ppt_x</p:attrName>
                                        </p:attrNameLst>
                                      </p:cBhvr>
                                      <p:tavLst>
                                        <p:tav tm="0">
                                          <p:val>
                                            <p:strVal val="ppt_x"/>
                                          </p:val>
                                        </p:tav>
                                        <p:tav tm="100000">
                                          <p:val>
                                            <p:strVal val="ppt_x"/>
                                          </p:val>
                                        </p:tav>
                                      </p:tavLst>
                                    </p:anim>
                                    <p:anim calcmode="lin" valueType="num">
                                      <p:cBhvr additive="base">
                                        <p:cTn id="13" dur="500"/>
                                        <p:tgtEl>
                                          <p:spTgt spid="8"/>
                                        </p:tgtEl>
                                        <p:attrNameLst>
                                          <p:attrName>ppt_y</p:attrName>
                                        </p:attrNameLst>
                                      </p:cBhvr>
                                      <p:tavLst>
                                        <p:tav tm="0">
                                          <p:val>
                                            <p:strVal val="ppt_y"/>
                                          </p:val>
                                        </p:tav>
                                        <p:tav tm="100000">
                                          <p:val>
                                            <p:strVal val="1+ppt_h/2"/>
                                          </p:val>
                                        </p:tav>
                                      </p:tavLst>
                                    </p:anim>
                                    <p:set>
                                      <p:cBhvr>
                                        <p:cTn id="14" dur="1" fill="hold">
                                          <p:stCondLst>
                                            <p:cond delay="499"/>
                                          </p:stCondLst>
                                        </p:cTn>
                                        <p:tgtEl>
                                          <p:spTgt spid="8"/>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2" presetClass="exit" presetSubtype="4" fill="hold" grpId="0" nodeType="clickEffect">
                                  <p:stCondLst>
                                    <p:cond delay="0"/>
                                  </p:stCondLst>
                                  <p:childTnLst>
                                    <p:anim calcmode="lin" valueType="num">
                                      <p:cBhvr additive="base">
                                        <p:cTn id="18" dur="500"/>
                                        <p:tgtEl>
                                          <p:spTgt spid="9"/>
                                        </p:tgtEl>
                                        <p:attrNameLst>
                                          <p:attrName>ppt_x</p:attrName>
                                        </p:attrNameLst>
                                      </p:cBhvr>
                                      <p:tavLst>
                                        <p:tav tm="0">
                                          <p:val>
                                            <p:strVal val="ppt_x"/>
                                          </p:val>
                                        </p:tav>
                                        <p:tav tm="100000">
                                          <p:val>
                                            <p:strVal val="ppt_x"/>
                                          </p:val>
                                        </p:tav>
                                      </p:tavLst>
                                    </p:anim>
                                    <p:anim calcmode="lin" valueType="num">
                                      <p:cBhvr additive="base">
                                        <p:cTn id="19" dur="500"/>
                                        <p:tgtEl>
                                          <p:spTgt spid="9"/>
                                        </p:tgtEl>
                                        <p:attrNameLst>
                                          <p:attrName>ppt_y</p:attrName>
                                        </p:attrNameLst>
                                      </p:cBhvr>
                                      <p:tavLst>
                                        <p:tav tm="0">
                                          <p:val>
                                            <p:strVal val="ppt_y"/>
                                          </p:val>
                                        </p:tav>
                                        <p:tav tm="100000">
                                          <p:val>
                                            <p:strVal val="1+ppt_h/2"/>
                                          </p:val>
                                        </p:tav>
                                      </p:tavLst>
                                    </p:anim>
                                    <p:set>
                                      <p:cBhvr>
                                        <p:cTn id="20" dur="1" fill="hold">
                                          <p:stCondLst>
                                            <p:cond delay="499"/>
                                          </p:stCondLst>
                                        </p:cTn>
                                        <p:tgtEl>
                                          <p:spTgt spid="9"/>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 presetClass="exit" presetSubtype="4" fill="hold" grpId="0" nodeType="clickEffect">
                                  <p:stCondLst>
                                    <p:cond delay="0"/>
                                  </p:stCondLst>
                                  <p:childTnLst>
                                    <p:anim calcmode="lin" valueType="num">
                                      <p:cBhvr additive="base">
                                        <p:cTn id="24" dur="500"/>
                                        <p:tgtEl>
                                          <p:spTgt spid="10"/>
                                        </p:tgtEl>
                                        <p:attrNameLst>
                                          <p:attrName>ppt_x</p:attrName>
                                        </p:attrNameLst>
                                      </p:cBhvr>
                                      <p:tavLst>
                                        <p:tav tm="0">
                                          <p:val>
                                            <p:strVal val="ppt_x"/>
                                          </p:val>
                                        </p:tav>
                                        <p:tav tm="100000">
                                          <p:val>
                                            <p:strVal val="ppt_x"/>
                                          </p:val>
                                        </p:tav>
                                      </p:tavLst>
                                    </p:anim>
                                    <p:anim calcmode="lin" valueType="num">
                                      <p:cBhvr additive="base">
                                        <p:cTn id="25" dur="500"/>
                                        <p:tgtEl>
                                          <p:spTgt spid="10"/>
                                        </p:tgtEl>
                                        <p:attrNameLst>
                                          <p:attrName>ppt_y</p:attrName>
                                        </p:attrNameLst>
                                      </p:cBhvr>
                                      <p:tavLst>
                                        <p:tav tm="0">
                                          <p:val>
                                            <p:strVal val="ppt_y"/>
                                          </p:val>
                                        </p:tav>
                                        <p:tav tm="100000">
                                          <p:val>
                                            <p:strVal val="1+ppt_h/2"/>
                                          </p:val>
                                        </p:tav>
                                      </p:tavLst>
                                    </p:anim>
                                    <p:set>
                                      <p:cBhvr>
                                        <p:cTn id="26" dur="1" fill="hold">
                                          <p:stCondLst>
                                            <p:cond delay="499"/>
                                          </p:stCondLst>
                                        </p:cTn>
                                        <p:tgtEl>
                                          <p:spTgt spid="10"/>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2" presetClass="exit" presetSubtype="4" fill="hold" grpId="0" nodeType="clickEffect">
                                  <p:stCondLst>
                                    <p:cond delay="0"/>
                                  </p:stCondLst>
                                  <p:childTnLst>
                                    <p:anim calcmode="lin" valueType="num">
                                      <p:cBhvr additive="base">
                                        <p:cTn id="30" dur="500"/>
                                        <p:tgtEl>
                                          <p:spTgt spid="11"/>
                                        </p:tgtEl>
                                        <p:attrNameLst>
                                          <p:attrName>ppt_x</p:attrName>
                                        </p:attrNameLst>
                                      </p:cBhvr>
                                      <p:tavLst>
                                        <p:tav tm="0">
                                          <p:val>
                                            <p:strVal val="ppt_x"/>
                                          </p:val>
                                        </p:tav>
                                        <p:tav tm="100000">
                                          <p:val>
                                            <p:strVal val="ppt_x"/>
                                          </p:val>
                                        </p:tav>
                                      </p:tavLst>
                                    </p:anim>
                                    <p:anim calcmode="lin" valueType="num">
                                      <p:cBhvr additive="base">
                                        <p:cTn id="31" dur="500"/>
                                        <p:tgtEl>
                                          <p:spTgt spid="11"/>
                                        </p:tgtEl>
                                        <p:attrNameLst>
                                          <p:attrName>ppt_y</p:attrName>
                                        </p:attrNameLst>
                                      </p:cBhvr>
                                      <p:tavLst>
                                        <p:tav tm="0">
                                          <p:val>
                                            <p:strVal val="ppt_y"/>
                                          </p:val>
                                        </p:tav>
                                        <p:tav tm="100000">
                                          <p:val>
                                            <p:strVal val="1+ppt_h/2"/>
                                          </p:val>
                                        </p:tav>
                                      </p:tavLst>
                                    </p:anim>
                                    <p:set>
                                      <p:cBhvr>
                                        <p:cTn id="32" dur="1" fill="hold">
                                          <p:stCondLst>
                                            <p:cond delay="499"/>
                                          </p:stCondLst>
                                        </p:cTn>
                                        <p:tgtEl>
                                          <p:spTgt spid="11"/>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 presetClass="exit" presetSubtype="4" fill="hold" grpId="0" nodeType="clickEffect">
                                  <p:stCondLst>
                                    <p:cond delay="0"/>
                                  </p:stCondLst>
                                  <p:childTnLst>
                                    <p:anim calcmode="lin" valueType="num">
                                      <p:cBhvr additive="base">
                                        <p:cTn id="36" dur="500"/>
                                        <p:tgtEl>
                                          <p:spTgt spid="12"/>
                                        </p:tgtEl>
                                        <p:attrNameLst>
                                          <p:attrName>ppt_x</p:attrName>
                                        </p:attrNameLst>
                                      </p:cBhvr>
                                      <p:tavLst>
                                        <p:tav tm="0">
                                          <p:val>
                                            <p:strVal val="ppt_x"/>
                                          </p:val>
                                        </p:tav>
                                        <p:tav tm="100000">
                                          <p:val>
                                            <p:strVal val="ppt_x"/>
                                          </p:val>
                                        </p:tav>
                                      </p:tavLst>
                                    </p:anim>
                                    <p:anim calcmode="lin" valueType="num">
                                      <p:cBhvr additive="base">
                                        <p:cTn id="37" dur="500"/>
                                        <p:tgtEl>
                                          <p:spTgt spid="12"/>
                                        </p:tgtEl>
                                        <p:attrNameLst>
                                          <p:attrName>ppt_y</p:attrName>
                                        </p:attrNameLst>
                                      </p:cBhvr>
                                      <p:tavLst>
                                        <p:tav tm="0">
                                          <p:val>
                                            <p:strVal val="ppt_y"/>
                                          </p:val>
                                        </p:tav>
                                        <p:tav tm="100000">
                                          <p:val>
                                            <p:strVal val="1+ppt_h/2"/>
                                          </p:val>
                                        </p:tav>
                                      </p:tavLst>
                                    </p:anim>
                                    <p:set>
                                      <p:cBhvr>
                                        <p:cTn id="38" dur="1" fill="hold">
                                          <p:stCondLst>
                                            <p:cond delay="499"/>
                                          </p:stCondLst>
                                        </p:cTn>
                                        <p:tgtEl>
                                          <p:spTgt spid="12"/>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2" presetClass="exit" presetSubtype="4" fill="hold" grpId="0" nodeType="clickEffect">
                                  <p:stCondLst>
                                    <p:cond delay="0"/>
                                  </p:stCondLst>
                                  <p:childTnLst>
                                    <p:anim calcmode="lin" valueType="num">
                                      <p:cBhvr additive="base">
                                        <p:cTn id="42" dur="500"/>
                                        <p:tgtEl>
                                          <p:spTgt spid="21"/>
                                        </p:tgtEl>
                                        <p:attrNameLst>
                                          <p:attrName>ppt_x</p:attrName>
                                        </p:attrNameLst>
                                      </p:cBhvr>
                                      <p:tavLst>
                                        <p:tav tm="0">
                                          <p:val>
                                            <p:strVal val="ppt_x"/>
                                          </p:val>
                                        </p:tav>
                                        <p:tav tm="100000">
                                          <p:val>
                                            <p:strVal val="ppt_x"/>
                                          </p:val>
                                        </p:tav>
                                      </p:tavLst>
                                    </p:anim>
                                    <p:anim calcmode="lin" valueType="num">
                                      <p:cBhvr additive="base">
                                        <p:cTn id="43" dur="500"/>
                                        <p:tgtEl>
                                          <p:spTgt spid="21"/>
                                        </p:tgtEl>
                                        <p:attrNameLst>
                                          <p:attrName>ppt_y</p:attrName>
                                        </p:attrNameLst>
                                      </p:cBhvr>
                                      <p:tavLst>
                                        <p:tav tm="0">
                                          <p:val>
                                            <p:strVal val="ppt_y"/>
                                          </p:val>
                                        </p:tav>
                                        <p:tav tm="100000">
                                          <p:val>
                                            <p:strVal val="1+ppt_h/2"/>
                                          </p:val>
                                        </p:tav>
                                      </p:tavLst>
                                    </p:anim>
                                    <p:set>
                                      <p:cBhvr>
                                        <p:cTn id="44" dur="1" fill="hold">
                                          <p:stCondLst>
                                            <p:cond delay="499"/>
                                          </p:stCondLst>
                                        </p:cTn>
                                        <p:tgtEl>
                                          <p:spTgt spid="21"/>
                                        </p:tgtEl>
                                        <p:attrNameLst>
                                          <p:attrName>style.visibility</p:attrName>
                                        </p:attrNameLst>
                                      </p:cBhvr>
                                      <p:to>
                                        <p:strVal val="hidden"/>
                                      </p:to>
                                    </p:set>
                                  </p:childTnLst>
                                </p:cTn>
                              </p:par>
                            </p:childTnLst>
                          </p:cTn>
                        </p:par>
                      </p:childTnLst>
                    </p:cTn>
                  </p:par>
                  <p:par>
                    <p:cTn id="45" fill="hold">
                      <p:stCondLst>
                        <p:cond delay="indefinite"/>
                      </p:stCondLst>
                      <p:childTnLst>
                        <p:par>
                          <p:cTn id="46" fill="hold">
                            <p:stCondLst>
                              <p:cond delay="0"/>
                            </p:stCondLst>
                            <p:childTnLst>
                              <p:par>
                                <p:cTn id="47" presetID="2" presetClass="exit" presetSubtype="4" fill="hold" grpId="0" nodeType="clickEffect">
                                  <p:stCondLst>
                                    <p:cond delay="0"/>
                                  </p:stCondLst>
                                  <p:childTnLst>
                                    <p:anim calcmode="lin" valueType="num">
                                      <p:cBhvr additive="base">
                                        <p:cTn id="48" dur="500"/>
                                        <p:tgtEl>
                                          <p:spTgt spid="23"/>
                                        </p:tgtEl>
                                        <p:attrNameLst>
                                          <p:attrName>ppt_x</p:attrName>
                                        </p:attrNameLst>
                                      </p:cBhvr>
                                      <p:tavLst>
                                        <p:tav tm="0">
                                          <p:val>
                                            <p:strVal val="ppt_x"/>
                                          </p:val>
                                        </p:tav>
                                        <p:tav tm="100000">
                                          <p:val>
                                            <p:strVal val="ppt_x"/>
                                          </p:val>
                                        </p:tav>
                                      </p:tavLst>
                                    </p:anim>
                                    <p:anim calcmode="lin" valueType="num">
                                      <p:cBhvr additive="base">
                                        <p:cTn id="49" dur="500"/>
                                        <p:tgtEl>
                                          <p:spTgt spid="23"/>
                                        </p:tgtEl>
                                        <p:attrNameLst>
                                          <p:attrName>ppt_y</p:attrName>
                                        </p:attrNameLst>
                                      </p:cBhvr>
                                      <p:tavLst>
                                        <p:tav tm="0">
                                          <p:val>
                                            <p:strVal val="ppt_y"/>
                                          </p:val>
                                        </p:tav>
                                        <p:tav tm="100000">
                                          <p:val>
                                            <p:strVal val="1+ppt_h/2"/>
                                          </p:val>
                                        </p:tav>
                                      </p:tavLst>
                                    </p:anim>
                                    <p:set>
                                      <p:cBhvr>
                                        <p:cTn id="50" dur="1" fill="hold">
                                          <p:stCondLst>
                                            <p:cond delay="499"/>
                                          </p:stCondLst>
                                        </p:cTn>
                                        <p:tgtEl>
                                          <p:spTgt spid="2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7" grpId="1" animBg="1"/>
      <p:bldP spid="8" grpId="0" bldLvl="0" animBg="1"/>
      <p:bldP spid="8" grpId="1" animBg="1"/>
      <p:bldP spid="9" grpId="0" bldLvl="0" animBg="1"/>
      <p:bldP spid="9" grpId="1" animBg="1"/>
      <p:bldP spid="10" grpId="0" bldLvl="0" animBg="1"/>
      <p:bldP spid="10" grpId="1" animBg="1"/>
      <p:bldP spid="11" grpId="0" bldLvl="0" animBg="1"/>
      <p:bldP spid="11" grpId="1" animBg="1"/>
      <p:bldP spid="12" grpId="0" bldLvl="0" animBg="1"/>
      <p:bldP spid="12" grpId="1" animBg="1"/>
      <p:bldP spid="21" grpId="0" bldLvl="0" animBg="1"/>
      <p:bldP spid="21" grpId="1" animBg="1"/>
      <p:bldP spid="23" grpId="0" bldLvl="0" animBg="1"/>
      <p:bldP spid="23" grpId="1"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solidFill>
            <a:schemeClr val="accent1"/>
          </a:solidFill>
          <a:ln w="12700" cap="flat">
            <a:noFill/>
            <a:miter/>
          </a:ln>
          <a:effectLst/>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a:off x="119129" y="116477"/>
            <a:ext cx="11994382" cy="6665686"/>
          </a:xfrm>
          <a:prstGeom prst="roundRect">
            <a:avLst>
              <a:gd name="adj" fmla="val 4927"/>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sz="2400"/>
          </a:p>
        </p:txBody>
      </p:sp>
      <p:sp>
        <p:nvSpPr>
          <p:cNvPr id="4" name="标题 1"/>
          <p:cNvSpPr txBox="1"/>
          <p:nvPr/>
        </p:nvSpPr>
        <p:spPr>
          <a:xfrm>
            <a:off x="3647440" y="260350"/>
            <a:ext cx="7357110" cy="763270"/>
          </a:xfrm>
          <a:prstGeom prst="triangle">
            <a:avLst>
              <a:gd name="adj" fmla="val 49670"/>
            </a:avLst>
          </a:prstGeom>
          <a:gradFill>
            <a:gsLst>
              <a:gs pos="8000">
                <a:schemeClr val="accent1">
                  <a:lumMod val="60000"/>
                  <a:lumOff val="40000"/>
                  <a:alpha val="100000"/>
                </a:schemeClr>
              </a:gs>
              <a:gs pos="71000">
                <a:schemeClr val="accent1">
                  <a:lumMod val="20000"/>
                  <a:lumOff val="80000"/>
                  <a:alpha val="0"/>
                </a:schemeClr>
              </a:gs>
            </a:gsLst>
            <a:lin ang="5400000" scaled="0"/>
          </a:gradFill>
          <a:ln cap="sq">
            <a:noFill/>
            <a:prstDash val="solid"/>
            <a:miter/>
          </a:ln>
          <a:effectLst/>
        </p:spPr>
        <p:txBody>
          <a:bodyPr vert="horz" wrap="square" lIns="274320" tIns="0" rIns="274320" bIns="1280160" rtlCol="0" anchor="b"/>
          <a:lstStyle/>
          <a:p>
            <a:pPr algn="ctr">
              <a:lnSpc>
                <a:spcPct val="130000"/>
              </a:lnSpc>
            </a:pPr>
            <a:endParaRPr kumimoji="1" lang="zh-CN" altLang="en-US"/>
          </a:p>
        </p:txBody>
      </p:sp>
      <p:sp>
        <p:nvSpPr>
          <p:cNvPr id="14" name="标题 1"/>
          <p:cNvSpPr txBox="1"/>
          <p:nvPr/>
        </p:nvSpPr>
        <p:spPr>
          <a:xfrm>
            <a:off x="268442" y="162180"/>
            <a:ext cx="715530" cy="715530"/>
          </a:xfrm>
          <a:prstGeom prst="diamond">
            <a:avLst/>
          </a:prstGeom>
          <a:gradFill>
            <a:gsLst>
              <a:gs pos="0">
                <a:schemeClr val="accent1"/>
              </a:gs>
              <a:gs pos="100000">
                <a:schemeClr val="accent1">
                  <a:lumMod val="75000"/>
                </a:schemeClr>
              </a:gs>
            </a:gsLst>
            <a:lin ang="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5" name="标题 1"/>
          <p:cNvSpPr txBox="1"/>
          <p:nvPr/>
        </p:nvSpPr>
        <p:spPr>
          <a:xfrm flipH="1">
            <a:off x="857181" y="268007"/>
            <a:ext cx="299847" cy="503877"/>
          </a:xfrm>
          <a:custGeom>
            <a:avLst/>
            <a:gdLst>
              <a:gd name="connsiteX0" fmla="*/ 357765 w 425796"/>
              <a:gd name="connsiteY0" fmla="*/ 0 h 715530"/>
              <a:gd name="connsiteX1" fmla="*/ 425796 w 425796"/>
              <a:gd name="connsiteY1" fmla="*/ 68031 h 715530"/>
              <a:gd name="connsiteX2" fmla="*/ 136061 w 425796"/>
              <a:gd name="connsiteY2" fmla="*/ 357766 h 715530"/>
              <a:gd name="connsiteX3" fmla="*/ 425796 w 425796"/>
              <a:gd name="connsiteY3" fmla="*/ 647500 h 715530"/>
              <a:gd name="connsiteX4" fmla="*/ 357765 w 425796"/>
              <a:gd name="connsiteY4" fmla="*/ 715530 h 715530"/>
              <a:gd name="connsiteX5" fmla="*/ 0 w 425796"/>
              <a:gd name="connsiteY5" fmla="*/ 357765 h 715530"/>
              <a:gd name="connsiteX6" fmla="*/ 357765 w 425796"/>
              <a:gd name="connsiteY6" fmla="*/ 0 h 715530"/>
            </a:gdLst>
            <a:ahLst/>
            <a:cxnLst/>
            <a:rect l="l" t="t" r="r" b="b"/>
            <a:pathLst>
              <a:path w="425796" h="715530">
                <a:moveTo>
                  <a:pt x="357765" y="0"/>
                </a:moveTo>
                <a:lnTo>
                  <a:pt x="425796" y="68031"/>
                </a:lnTo>
                <a:lnTo>
                  <a:pt x="136061" y="357766"/>
                </a:lnTo>
                <a:lnTo>
                  <a:pt x="425796" y="647500"/>
                </a:lnTo>
                <a:lnTo>
                  <a:pt x="357765" y="715530"/>
                </a:lnTo>
                <a:lnTo>
                  <a:pt x="0" y="357765"/>
                </a:lnTo>
                <a:lnTo>
                  <a:pt x="357765" y="0"/>
                </a:lnTo>
                <a:close/>
              </a:path>
            </a:pathLst>
          </a:custGeom>
          <a:gradFill>
            <a:gsLst>
              <a:gs pos="0">
                <a:schemeClr val="accent1"/>
              </a:gs>
              <a:gs pos="100000">
                <a:schemeClr val="accent1">
                  <a:lumMod val="75000"/>
                </a:schemeClr>
              </a:gs>
            </a:gsLst>
            <a:lin ang="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6" name="标题 1"/>
          <p:cNvSpPr txBox="1"/>
          <p:nvPr/>
        </p:nvSpPr>
        <p:spPr>
          <a:xfrm flipH="1">
            <a:off x="1096228" y="379679"/>
            <a:ext cx="166939" cy="280532"/>
          </a:xfrm>
          <a:custGeom>
            <a:avLst/>
            <a:gdLst>
              <a:gd name="connsiteX0" fmla="*/ 357765 w 425796"/>
              <a:gd name="connsiteY0" fmla="*/ 0 h 715530"/>
              <a:gd name="connsiteX1" fmla="*/ 425796 w 425796"/>
              <a:gd name="connsiteY1" fmla="*/ 68031 h 715530"/>
              <a:gd name="connsiteX2" fmla="*/ 136061 w 425796"/>
              <a:gd name="connsiteY2" fmla="*/ 357766 h 715530"/>
              <a:gd name="connsiteX3" fmla="*/ 425796 w 425796"/>
              <a:gd name="connsiteY3" fmla="*/ 647500 h 715530"/>
              <a:gd name="connsiteX4" fmla="*/ 357765 w 425796"/>
              <a:gd name="connsiteY4" fmla="*/ 715530 h 715530"/>
              <a:gd name="connsiteX5" fmla="*/ 0 w 425796"/>
              <a:gd name="connsiteY5" fmla="*/ 357765 h 715530"/>
              <a:gd name="connsiteX6" fmla="*/ 357765 w 425796"/>
              <a:gd name="connsiteY6" fmla="*/ 0 h 715530"/>
            </a:gdLst>
            <a:ahLst/>
            <a:cxnLst/>
            <a:rect l="l" t="t" r="r" b="b"/>
            <a:pathLst>
              <a:path w="425796" h="715530">
                <a:moveTo>
                  <a:pt x="357765" y="0"/>
                </a:moveTo>
                <a:lnTo>
                  <a:pt x="425796" y="68031"/>
                </a:lnTo>
                <a:lnTo>
                  <a:pt x="136061" y="357766"/>
                </a:lnTo>
                <a:lnTo>
                  <a:pt x="425796" y="647500"/>
                </a:lnTo>
                <a:lnTo>
                  <a:pt x="357765" y="715530"/>
                </a:lnTo>
                <a:lnTo>
                  <a:pt x="0" y="357765"/>
                </a:lnTo>
                <a:lnTo>
                  <a:pt x="357765" y="0"/>
                </a:lnTo>
                <a:close/>
              </a:path>
            </a:pathLst>
          </a:custGeom>
          <a:solidFill>
            <a:schemeClr val="accent1">
              <a:lumMod val="40000"/>
              <a:lumOff val="6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7" name="标题 1"/>
          <p:cNvSpPr txBox="1"/>
          <p:nvPr/>
        </p:nvSpPr>
        <p:spPr>
          <a:xfrm>
            <a:off x="163699" y="420086"/>
            <a:ext cx="118849" cy="199719"/>
          </a:xfrm>
          <a:custGeom>
            <a:avLst/>
            <a:gdLst>
              <a:gd name="connsiteX0" fmla="*/ 357765 w 425796"/>
              <a:gd name="connsiteY0" fmla="*/ 0 h 715530"/>
              <a:gd name="connsiteX1" fmla="*/ 425796 w 425796"/>
              <a:gd name="connsiteY1" fmla="*/ 68031 h 715530"/>
              <a:gd name="connsiteX2" fmla="*/ 136061 w 425796"/>
              <a:gd name="connsiteY2" fmla="*/ 357766 h 715530"/>
              <a:gd name="connsiteX3" fmla="*/ 425796 w 425796"/>
              <a:gd name="connsiteY3" fmla="*/ 647500 h 715530"/>
              <a:gd name="connsiteX4" fmla="*/ 357765 w 425796"/>
              <a:gd name="connsiteY4" fmla="*/ 715530 h 715530"/>
              <a:gd name="connsiteX5" fmla="*/ 0 w 425796"/>
              <a:gd name="connsiteY5" fmla="*/ 357765 h 715530"/>
              <a:gd name="connsiteX6" fmla="*/ 357765 w 425796"/>
              <a:gd name="connsiteY6" fmla="*/ 0 h 715530"/>
            </a:gdLst>
            <a:ahLst/>
            <a:cxnLst/>
            <a:rect l="l" t="t" r="r" b="b"/>
            <a:pathLst>
              <a:path w="425796" h="715530">
                <a:moveTo>
                  <a:pt x="357765" y="0"/>
                </a:moveTo>
                <a:lnTo>
                  <a:pt x="425796" y="68031"/>
                </a:lnTo>
                <a:lnTo>
                  <a:pt x="136061" y="357766"/>
                </a:lnTo>
                <a:lnTo>
                  <a:pt x="425796" y="647500"/>
                </a:lnTo>
                <a:lnTo>
                  <a:pt x="357765" y="715530"/>
                </a:lnTo>
                <a:lnTo>
                  <a:pt x="0" y="357765"/>
                </a:lnTo>
                <a:lnTo>
                  <a:pt x="357765" y="0"/>
                </a:lnTo>
                <a:close/>
              </a:path>
            </a:pathLst>
          </a:cu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8" name="标题 1"/>
          <p:cNvSpPr txBox="1"/>
          <p:nvPr/>
        </p:nvSpPr>
        <p:spPr>
          <a:xfrm rot="16200000" flipH="1">
            <a:off x="473601" y="352631"/>
            <a:ext cx="305213" cy="334629"/>
          </a:xfrm>
          <a:custGeom>
            <a:avLst/>
            <a:gdLst>
              <a:gd name="connsiteX0" fmla="*/ 411243 w 850585"/>
              <a:gd name="connsiteY0" fmla="*/ 5272 h 932565"/>
              <a:gd name="connsiteX1" fmla="*/ 405971 w 850585"/>
              <a:gd name="connsiteY1" fmla="*/ 18000 h 932565"/>
              <a:gd name="connsiteX2" fmla="*/ 405971 w 850585"/>
              <a:gd name="connsiteY2" fmla="*/ 869788 h 932565"/>
              <a:gd name="connsiteX3" fmla="*/ 30727 w 850585"/>
              <a:gd name="connsiteY3" fmla="*/ 494544 h 932565"/>
              <a:gd name="connsiteX4" fmla="*/ 5271 w 850585"/>
              <a:gd name="connsiteY4" fmla="*/ 494544 h 932565"/>
              <a:gd name="connsiteX5" fmla="*/ 5271 w 850585"/>
              <a:gd name="connsiteY5" fmla="*/ 520000 h 932565"/>
              <a:gd name="connsiteX6" fmla="*/ 412565 w 850585"/>
              <a:gd name="connsiteY6" fmla="*/ 927294 h 932565"/>
              <a:gd name="connsiteX7" fmla="*/ 438021 w 850585"/>
              <a:gd name="connsiteY7" fmla="*/ 927294 h 932565"/>
              <a:gd name="connsiteX8" fmla="*/ 845314 w 850585"/>
              <a:gd name="connsiteY8" fmla="*/ 520000 h 932565"/>
              <a:gd name="connsiteX9" fmla="*/ 845314 w 850585"/>
              <a:gd name="connsiteY9" fmla="*/ 494544 h 932565"/>
              <a:gd name="connsiteX10" fmla="*/ 819858 w 850585"/>
              <a:gd name="connsiteY10" fmla="*/ 494544 h 932565"/>
              <a:gd name="connsiteX11" fmla="*/ 441971 w 850585"/>
              <a:gd name="connsiteY11" fmla="*/ 872431 h 932565"/>
              <a:gd name="connsiteX12" fmla="*/ 441971 w 850585"/>
              <a:gd name="connsiteY12" fmla="*/ 18000 h 932565"/>
              <a:gd name="connsiteX13" fmla="*/ 423971 w 850585"/>
              <a:gd name="connsiteY13" fmla="*/ 0 h 932565"/>
              <a:gd name="connsiteX14" fmla="*/ 411243 w 850585"/>
              <a:gd name="connsiteY14" fmla="*/ 5272 h 932565"/>
            </a:gdLst>
            <a:ahLst/>
            <a:cxnLst/>
            <a:rect l="l" t="t" r="r" b="b"/>
            <a:pathLst>
              <a:path w="850585" h="932565">
                <a:moveTo>
                  <a:pt x="411243" y="5272"/>
                </a:moveTo>
                <a:cubicBezTo>
                  <a:pt x="407986" y="8529"/>
                  <a:pt x="405971" y="13030"/>
                  <a:pt x="405971" y="18000"/>
                </a:cubicBezTo>
                <a:lnTo>
                  <a:pt x="405971" y="869788"/>
                </a:lnTo>
                <a:lnTo>
                  <a:pt x="30727" y="494544"/>
                </a:lnTo>
                <a:cubicBezTo>
                  <a:pt x="23698" y="487515"/>
                  <a:pt x="12301" y="487515"/>
                  <a:pt x="5271" y="494544"/>
                </a:cubicBezTo>
                <a:cubicBezTo>
                  <a:pt x="-1758" y="501574"/>
                  <a:pt x="-1758" y="512971"/>
                  <a:pt x="5271" y="520000"/>
                </a:cubicBezTo>
                <a:lnTo>
                  <a:pt x="412565" y="927294"/>
                </a:lnTo>
                <a:cubicBezTo>
                  <a:pt x="419594" y="934323"/>
                  <a:pt x="430991" y="934323"/>
                  <a:pt x="438021" y="927294"/>
                </a:cubicBezTo>
                <a:lnTo>
                  <a:pt x="845314" y="520000"/>
                </a:lnTo>
                <a:cubicBezTo>
                  <a:pt x="852343" y="512971"/>
                  <a:pt x="852343" y="501574"/>
                  <a:pt x="845314" y="494544"/>
                </a:cubicBezTo>
                <a:cubicBezTo>
                  <a:pt x="838285" y="487515"/>
                  <a:pt x="826888" y="487515"/>
                  <a:pt x="819858" y="494544"/>
                </a:cubicBezTo>
                <a:lnTo>
                  <a:pt x="441971" y="872431"/>
                </a:lnTo>
                <a:lnTo>
                  <a:pt x="441971" y="18000"/>
                </a:lnTo>
                <a:cubicBezTo>
                  <a:pt x="441971" y="8059"/>
                  <a:pt x="433912" y="0"/>
                  <a:pt x="423971" y="0"/>
                </a:cubicBezTo>
                <a:cubicBezTo>
                  <a:pt x="419000" y="0"/>
                  <a:pt x="414501" y="2015"/>
                  <a:pt x="411243" y="5272"/>
                </a:cubicBezTo>
                <a:close/>
              </a:path>
            </a:pathLst>
          </a:custGeom>
          <a:solidFill>
            <a:schemeClr val="bg1"/>
          </a:solidFill>
          <a:ln w="6350" cap="sq">
            <a:solidFill>
              <a:schemeClr val="bg1"/>
            </a:solidFill>
            <a:miter/>
          </a:ln>
        </p:spPr>
        <p:txBody>
          <a:bodyPr vert="horz" wrap="square" lIns="91440" tIns="45720" rIns="91440" bIns="45720" rtlCol="0" anchor="ctr"/>
          <a:lstStyle/>
          <a:p>
            <a:pPr algn="ctr">
              <a:lnSpc>
                <a:spcPct val="110000"/>
              </a:lnSpc>
            </a:pPr>
            <a:endParaRPr kumimoji="1" lang="zh-CN" altLang="en-US"/>
          </a:p>
        </p:txBody>
      </p:sp>
      <p:sp>
        <p:nvSpPr>
          <p:cNvPr id="6" name="文本框 5"/>
          <p:cNvSpPr txBox="1"/>
          <p:nvPr/>
        </p:nvSpPr>
        <p:spPr>
          <a:xfrm>
            <a:off x="1666875" y="477520"/>
            <a:ext cx="10216515" cy="6148070"/>
          </a:xfrm>
          <a:prstGeom prst="rect">
            <a:avLst/>
          </a:prstGeom>
          <a:noFill/>
        </p:spPr>
        <p:txBody>
          <a:bodyPr wrap="square" rtlCol="0">
            <a:noAutofit/>
          </a:bodyPr>
          <a:p>
            <a:pPr algn="l">
              <a:lnSpc>
                <a:spcPct val="150000"/>
              </a:lnSpc>
            </a:pPr>
            <a:r>
              <a:rPr lang="en-US" altLang="zh-CN" sz="2400" b="1">
                <a:solidFill>
                  <a:schemeClr val="bg1"/>
                </a:solidFill>
                <a:highlight>
                  <a:srgbClr val="008080"/>
                </a:highlight>
              </a:rPr>
              <a:t>Emotional and Psychological Description Chunks</a:t>
            </a:r>
            <a:endParaRPr lang="en-US" altLang="zh-CN" sz="2400" b="1">
              <a:solidFill>
                <a:schemeClr val="bg1"/>
              </a:solidFill>
              <a:highlight>
                <a:srgbClr val="008080"/>
              </a:highlight>
            </a:endParaRPr>
          </a:p>
          <a:p>
            <a:pPr indent="0" algn="l" fontAlgn="auto">
              <a:lnSpc>
                <a:spcPct val="200000"/>
              </a:lnSpc>
            </a:pPr>
            <a:r>
              <a:rPr lang="en-US" altLang="zh-CN" sz="2400" b="1"/>
              <a:t>his voice cutting through the panic                   </a:t>
            </a:r>
            <a:r>
              <a:rPr lang="zh-CN" altLang="en-US" sz="2400" b="1"/>
              <a:t>他的声音穿透恐慌</a:t>
            </a:r>
            <a:endParaRPr lang="zh-CN" altLang="en-US" sz="2400" b="1"/>
          </a:p>
          <a:p>
            <a:pPr indent="0" algn="l" fontAlgn="auto">
              <a:lnSpc>
                <a:spcPct val="200000"/>
              </a:lnSpc>
            </a:pPr>
            <a:r>
              <a:rPr lang="en-US" altLang="zh-CN" sz="2400" b="1"/>
              <a:t>breathless and grateful                                        </a:t>
            </a:r>
            <a:r>
              <a:rPr lang="zh-CN" altLang="en-US" sz="2400" b="1"/>
              <a:t>气喘吁吁且满怀感激</a:t>
            </a:r>
            <a:endParaRPr lang="zh-CN" altLang="en-US" sz="2400" b="1"/>
          </a:p>
          <a:p>
            <a:pPr indent="0" algn="l" fontAlgn="auto">
              <a:lnSpc>
                <a:spcPct val="200000"/>
              </a:lnSpc>
            </a:pPr>
            <a:r>
              <a:rPr lang="en-US" altLang="zh-CN" sz="2400" b="1"/>
              <a:t>panic gripping me                                                 </a:t>
            </a:r>
            <a:r>
              <a:rPr lang="zh-CN" altLang="en-US" sz="2400" b="1"/>
              <a:t>恐慌紧抓着我</a:t>
            </a:r>
            <a:endParaRPr lang="en-US" altLang="zh-CN" sz="2400" b="1"/>
          </a:p>
          <a:p>
            <a:pPr indent="0" algn="l" fontAlgn="auto">
              <a:lnSpc>
                <a:spcPct val="200000"/>
              </a:lnSpc>
            </a:pPr>
            <a:r>
              <a:rPr lang="en-US" altLang="zh-CN" sz="2400" b="1"/>
              <a:t>my heart hammer against my ribs                      </a:t>
            </a:r>
            <a:r>
              <a:rPr lang="zh-CN" altLang="en-US" sz="2400" b="1"/>
              <a:t>心脏狂跳撞击肋骨</a:t>
            </a:r>
            <a:endParaRPr lang="en-US" altLang="zh-CN" sz="2400" b="1"/>
          </a:p>
          <a:p>
            <a:pPr indent="0" algn="l" fontAlgn="auto">
              <a:lnSpc>
                <a:spcPct val="200000"/>
              </a:lnSpc>
            </a:pPr>
            <a:r>
              <a:rPr lang="en-US" altLang="zh-CN" sz="2400" b="1"/>
              <a:t>recalled my daughter's believing eyes               </a:t>
            </a:r>
            <a:r>
              <a:rPr lang="zh-CN" altLang="en-US" sz="2400" b="1"/>
              <a:t>回想起女儿信任的眼神</a:t>
            </a:r>
            <a:endParaRPr lang="en-US" altLang="zh-CN" sz="2400" b="1"/>
          </a:p>
          <a:p>
            <a:pPr indent="0" algn="l" fontAlgn="auto">
              <a:lnSpc>
                <a:spcPct val="200000"/>
              </a:lnSpc>
            </a:pPr>
            <a:r>
              <a:rPr lang="en-US" altLang="zh-CN" sz="2400" b="1"/>
              <a:t>remembered my grandfather's quiet wisdom      </a:t>
            </a:r>
            <a:r>
              <a:rPr lang="zh-CN" altLang="en-US" sz="2400" b="1"/>
              <a:t>记起祖父沉静的智慧</a:t>
            </a:r>
            <a:endParaRPr lang="en-US" altLang="zh-CN" sz="2400" b="1"/>
          </a:p>
          <a:p>
            <a:pPr indent="0" algn="l" fontAlgn="auto">
              <a:lnSpc>
                <a:spcPct val="200000"/>
              </a:lnSpc>
            </a:pPr>
            <a:r>
              <a:rPr lang="en-US" altLang="zh-CN" sz="2400" b="1"/>
              <a:t>to my astonishment                                               </a:t>
            </a:r>
            <a:r>
              <a:rPr lang="zh-CN" altLang="en-US" sz="2400" b="1"/>
              <a:t>令我惊讶的是</a:t>
            </a:r>
            <a:endParaRPr lang="zh-CN" altLang="en-US" sz="2400" b="1"/>
          </a:p>
        </p:txBody>
      </p:sp>
      <p:sp>
        <p:nvSpPr>
          <p:cNvPr id="13" name="文本框 12"/>
          <p:cNvSpPr txBox="1"/>
          <p:nvPr/>
        </p:nvSpPr>
        <p:spPr>
          <a:xfrm>
            <a:off x="1666875" y="1310005"/>
            <a:ext cx="5243830" cy="492760"/>
          </a:xfrm>
          <a:prstGeom prst="rect">
            <a:avLst/>
          </a:prstGeom>
          <a:solidFill>
            <a:schemeClr val="accent6">
              <a:lumMod val="20000"/>
              <a:lumOff val="80000"/>
            </a:schemeClr>
          </a:solidFill>
        </p:spPr>
        <p:txBody>
          <a:bodyPr wrap="square" rtlCol="0">
            <a:noAutofit/>
          </a:bodyPr>
          <a:p>
            <a:endParaRPr lang="zh-CN" altLang="en-US"/>
          </a:p>
        </p:txBody>
      </p:sp>
      <p:sp>
        <p:nvSpPr>
          <p:cNvPr id="19" name="文本框 18"/>
          <p:cNvSpPr txBox="1"/>
          <p:nvPr/>
        </p:nvSpPr>
        <p:spPr>
          <a:xfrm>
            <a:off x="1666875" y="1997075"/>
            <a:ext cx="5243830" cy="492760"/>
          </a:xfrm>
          <a:prstGeom prst="rect">
            <a:avLst/>
          </a:prstGeom>
          <a:solidFill>
            <a:schemeClr val="accent6">
              <a:lumMod val="20000"/>
              <a:lumOff val="80000"/>
            </a:schemeClr>
          </a:solidFill>
        </p:spPr>
        <p:txBody>
          <a:bodyPr wrap="square" rtlCol="0">
            <a:noAutofit/>
          </a:bodyPr>
          <a:p>
            <a:endParaRPr lang="zh-CN" altLang="en-US"/>
          </a:p>
        </p:txBody>
      </p:sp>
      <p:sp>
        <p:nvSpPr>
          <p:cNvPr id="20" name="文本框 19"/>
          <p:cNvSpPr txBox="1"/>
          <p:nvPr/>
        </p:nvSpPr>
        <p:spPr>
          <a:xfrm>
            <a:off x="1666875" y="2767965"/>
            <a:ext cx="5243830" cy="492760"/>
          </a:xfrm>
          <a:prstGeom prst="rect">
            <a:avLst/>
          </a:prstGeom>
          <a:solidFill>
            <a:schemeClr val="accent6">
              <a:lumMod val="20000"/>
              <a:lumOff val="80000"/>
            </a:schemeClr>
          </a:solidFill>
        </p:spPr>
        <p:txBody>
          <a:bodyPr wrap="square" rtlCol="0">
            <a:noAutofit/>
          </a:bodyPr>
          <a:p>
            <a:endParaRPr lang="zh-CN" altLang="en-US"/>
          </a:p>
        </p:txBody>
      </p:sp>
      <p:sp>
        <p:nvSpPr>
          <p:cNvPr id="27" name="文本框 26"/>
          <p:cNvSpPr txBox="1"/>
          <p:nvPr/>
        </p:nvSpPr>
        <p:spPr>
          <a:xfrm>
            <a:off x="1666875" y="3538855"/>
            <a:ext cx="5243830" cy="492760"/>
          </a:xfrm>
          <a:prstGeom prst="rect">
            <a:avLst/>
          </a:prstGeom>
          <a:solidFill>
            <a:schemeClr val="accent6">
              <a:lumMod val="20000"/>
              <a:lumOff val="80000"/>
            </a:schemeClr>
          </a:solidFill>
        </p:spPr>
        <p:txBody>
          <a:bodyPr wrap="square" rtlCol="0">
            <a:noAutofit/>
          </a:bodyPr>
          <a:p>
            <a:endParaRPr lang="zh-CN" altLang="en-US"/>
          </a:p>
        </p:txBody>
      </p:sp>
      <p:sp>
        <p:nvSpPr>
          <p:cNvPr id="28" name="文本框 27"/>
          <p:cNvSpPr txBox="1"/>
          <p:nvPr/>
        </p:nvSpPr>
        <p:spPr>
          <a:xfrm>
            <a:off x="1666240" y="4284345"/>
            <a:ext cx="6554470" cy="492760"/>
          </a:xfrm>
          <a:prstGeom prst="rect">
            <a:avLst/>
          </a:prstGeom>
          <a:solidFill>
            <a:schemeClr val="accent6">
              <a:lumMod val="20000"/>
              <a:lumOff val="80000"/>
            </a:schemeClr>
          </a:solidFill>
        </p:spPr>
        <p:txBody>
          <a:bodyPr wrap="square" rtlCol="0">
            <a:noAutofit/>
          </a:bodyPr>
          <a:p>
            <a:endParaRPr lang="zh-CN" altLang="en-US"/>
          </a:p>
        </p:txBody>
      </p:sp>
      <p:sp>
        <p:nvSpPr>
          <p:cNvPr id="29" name="文本框 28"/>
          <p:cNvSpPr txBox="1"/>
          <p:nvPr/>
        </p:nvSpPr>
        <p:spPr>
          <a:xfrm>
            <a:off x="1666875" y="5029835"/>
            <a:ext cx="6554470" cy="492760"/>
          </a:xfrm>
          <a:prstGeom prst="rect">
            <a:avLst/>
          </a:prstGeom>
          <a:solidFill>
            <a:schemeClr val="accent6">
              <a:lumMod val="20000"/>
              <a:lumOff val="80000"/>
            </a:schemeClr>
          </a:solidFill>
        </p:spPr>
        <p:txBody>
          <a:bodyPr wrap="square" rtlCol="0">
            <a:noAutofit/>
          </a:bodyPr>
          <a:p>
            <a:endParaRPr lang="zh-CN" altLang="en-US"/>
          </a:p>
        </p:txBody>
      </p:sp>
      <p:sp>
        <p:nvSpPr>
          <p:cNvPr id="30" name="文本框 29"/>
          <p:cNvSpPr txBox="1"/>
          <p:nvPr/>
        </p:nvSpPr>
        <p:spPr>
          <a:xfrm>
            <a:off x="1666240" y="5692775"/>
            <a:ext cx="5243830" cy="492760"/>
          </a:xfrm>
          <a:prstGeom prst="rect">
            <a:avLst/>
          </a:prstGeom>
          <a:solidFill>
            <a:schemeClr val="accent6">
              <a:lumMod val="20000"/>
              <a:lumOff val="80000"/>
            </a:schemeClr>
          </a:solidFill>
        </p:spPr>
        <p:txBody>
          <a:bodyPr wrap="square" rtlCol="0">
            <a:noAutofit/>
          </a:bodyPr>
          <a:p>
            <a:endParaRPr lang="zh-CN" altLang="en-US"/>
          </a:p>
        </p:txBody>
      </p:sp>
      <p:pic>
        <p:nvPicPr>
          <p:cNvPr id="5124" name="图片 6" descr="logo横版 png"/>
          <p:cNvPicPr>
            <a:picLocks noChangeAspect="1"/>
          </p:cNvPicPr>
          <p:nvPr userDrawn="1"/>
        </p:nvPicPr>
        <p:blipFill>
          <a:blip r:embed="rId1"/>
          <a:stretch>
            <a:fillRect/>
          </a:stretch>
        </p:blipFill>
        <p:spPr>
          <a:xfrm>
            <a:off x="11477625" y="82550"/>
            <a:ext cx="608013" cy="642938"/>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grpId="0" nodeType="clickEffect">
                                  <p:stCondLst>
                                    <p:cond delay="0"/>
                                  </p:stCondLst>
                                  <p:childTnLst>
                                    <p:anim calcmode="lin" valueType="num">
                                      <p:cBhvr additive="base">
                                        <p:cTn id="6" dur="500"/>
                                        <p:tgtEl>
                                          <p:spTgt spid="13"/>
                                        </p:tgtEl>
                                        <p:attrNameLst>
                                          <p:attrName>ppt_x</p:attrName>
                                        </p:attrNameLst>
                                      </p:cBhvr>
                                      <p:tavLst>
                                        <p:tav tm="0">
                                          <p:val>
                                            <p:strVal val="ppt_x"/>
                                          </p:val>
                                        </p:tav>
                                        <p:tav tm="100000">
                                          <p:val>
                                            <p:strVal val="ppt_x"/>
                                          </p:val>
                                        </p:tav>
                                      </p:tavLst>
                                    </p:anim>
                                    <p:anim calcmode="lin" valueType="num">
                                      <p:cBhvr additive="base">
                                        <p:cTn id="7" dur="500"/>
                                        <p:tgtEl>
                                          <p:spTgt spid="13"/>
                                        </p:tgtEl>
                                        <p:attrNameLst>
                                          <p:attrName>ppt_y</p:attrName>
                                        </p:attrNameLst>
                                      </p:cBhvr>
                                      <p:tavLst>
                                        <p:tav tm="0">
                                          <p:val>
                                            <p:strVal val="ppt_y"/>
                                          </p:val>
                                        </p:tav>
                                        <p:tav tm="100000">
                                          <p:val>
                                            <p:strVal val="1+ppt_h/2"/>
                                          </p:val>
                                        </p:tav>
                                      </p:tavLst>
                                    </p:anim>
                                    <p:set>
                                      <p:cBhvr>
                                        <p:cTn id="8" dur="1" fill="hold">
                                          <p:stCondLst>
                                            <p:cond delay="499"/>
                                          </p:stCondLst>
                                        </p:cTn>
                                        <p:tgtEl>
                                          <p:spTgt spid="13"/>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2" presetClass="exit" presetSubtype="4" fill="hold" grpId="0" nodeType="clickEffect">
                                  <p:stCondLst>
                                    <p:cond delay="0"/>
                                  </p:stCondLst>
                                  <p:childTnLst>
                                    <p:anim calcmode="lin" valueType="num">
                                      <p:cBhvr additive="base">
                                        <p:cTn id="12" dur="500"/>
                                        <p:tgtEl>
                                          <p:spTgt spid="19"/>
                                        </p:tgtEl>
                                        <p:attrNameLst>
                                          <p:attrName>ppt_x</p:attrName>
                                        </p:attrNameLst>
                                      </p:cBhvr>
                                      <p:tavLst>
                                        <p:tav tm="0">
                                          <p:val>
                                            <p:strVal val="ppt_x"/>
                                          </p:val>
                                        </p:tav>
                                        <p:tav tm="100000">
                                          <p:val>
                                            <p:strVal val="ppt_x"/>
                                          </p:val>
                                        </p:tav>
                                      </p:tavLst>
                                    </p:anim>
                                    <p:anim calcmode="lin" valueType="num">
                                      <p:cBhvr additive="base">
                                        <p:cTn id="13" dur="500"/>
                                        <p:tgtEl>
                                          <p:spTgt spid="19"/>
                                        </p:tgtEl>
                                        <p:attrNameLst>
                                          <p:attrName>ppt_y</p:attrName>
                                        </p:attrNameLst>
                                      </p:cBhvr>
                                      <p:tavLst>
                                        <p:tav tm="0">
                                          <p:val>
                                            <p:strVal val="ppt_y"/>
                                          </p:val>
                                        </p:tav>
                                        <p:tav tm="100000">
                                          <p:val>
                                            <p:strVal val="1+ppt_h/2"/>
                                          </p:val>
                                        </p:tav>
                                      </p:tavLst>
                                    </p:anim>
                                    <p:set>
                                      <p:cBhvr>
                                        <p:cTn id="14" dur="1" fill="hold">
                                          <p:stCondLst>
                                            <p:cond delay="499"/>
                                          </p:stCondLst>
                                        </p:cTn>
                                        <p:tgtEl>
                                          <p:spTgt spid="19"/>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2" presetClass="exit" presetSubtype="4" fill="hold" grpId="0" nodeType="clickEffect">
                                  <p:stCondLst>
                                    <p:cond delay="0"/>
                                  </p:stCondLst>
                                  <p:childTnLst>
                                    <p:anim calcmode="lin" valueType="num">
                                      <p:cBhvr additive="base">
                                        <p:cTn id="18" dur="500"/>
                                        <p:tgtEl>
                                          <p:spTgt spid="20"/>
                                        </p:tgtEl>
                                        <p:attrNameLst>
                                          <p:attrName>ppt_x</p:attrName>
                                        </p:attrNameLst>
                                      </p:cBhvr>
                                      <p:tavLst>
                                        <p:tav tm="0">
                                          <p:val>
                                            <p:strVal val="ppt_x"/>
                                          </p:val>
                                        </p:tav>
                                        <p:tav tm="100000">
                                          <p:val>
                                            <p:strVal val="ppt_x"/>
                                          </p:val>
                                        </p:tav>
                                      </p:tavLst>
                                    </p:anim>
                                    <p:anim calcmode="lin" valueType="num">
                                      <p:cBhvr additive="base">
                                        <p:cTn id="19" dur="500"/>
                                        <p:tgtEl>
                                          <p:spTgt spid="20"/>
                                        </p:tgtEl>
                                        <p:attrNameLst>
                                          <p:attrName>ppt_y</p:attrName>
                                        </p:attrNameLst>
                                      </p:cBhvr>
                                      <p:tavLst>
                                        <p:tav tm="0">
                                          <p:val>
                                            <p:strVal val="ppt_y"/>
                                          </p:val>
                                        </p:tav>
                                        <p:tav tm="100000">
                                          <p:val>
                                            <p:strVal val="1+ppt_h/2"/>
                                          </p:val>
                                        </p:tav>
                                      </p:tavLst>
                                    </p:anim>
                                    <p:set>
                                      <p:cBhvr>
                                        <p:cTn id="20" dur="1" fill="hold">
                                          <p:stCondLst>
                                            <p:cond delay="499"/>
                                          </p:stCondLst>
                                        </p:cTn>
                                        <p:tgtEl>
                                          <p:spTgt spid="20"/>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 presetClass="exit" presetSubtype="4" fill="hold" grpId="0" nodeType="clickEffect">
                                  <p:stCondLst>
                                    <p:cond delay="0"/>
                                  </p:stCondLst>
                                  <p:childTnLst>
                                    <p:anim calcmode="lin" valueType="num">
                                      <p:cBhvr additive="base">
                                        <p:cTn id="24" dur="500"/>
                                        <p:tgtEl>
                                          <p:spTgt spid="27"/>
                                        </p:tgtEl>
                                        <p:attrNameLst>
                                          <p:attrName>ppt_x</p:attrName>
                                        </p:attrNameLst>
                                      </p:cBhvr>
                                      <p:tavLst>
                                        <p:tav tm="0">
                                          <p:val>
                                            <p:strVal val="ppt_x"/>
                                          </p:val>
                                        </p:tav>
                                        <p:tav tm="100000">
                                          <p:val>
                                            <p:strVal val="ppt_x"/>
                                          </p:val>
                                        </p:tav>
                                      </p:tavLst>
                                    </p:anim>
                                    <p:anim calcmode="lin" valueType="num">
                                      <p:cBhvr additive="base">
                                        <p:cTn id="25" dur="500"/>
                                        <p:tgtEl>
                                          <p:spTgt spid="27"/>
                                        </p:tgtEl>
                                        <p:attrNameLst>
                                          <p:attrName>ppt_y</p:attrName>
                                        </p:attrNameLst>
                                      </p:cBhvr>
                                      <p:tavLst>
                                        <p:tav tm="0">
                                          <p:val>
                                            <p:strVal val="ppt_y"/>
                                          </p:val>
                                        </p:tav>
                                        <p:tav tm="100000">
                                          <p:val>
                                            <p:strVal val="1+ppt_h/2"/>
                                          </p:val>
                                        </p:tav>
                                      </p:tavLst>
                                    </p:anim>
                                    <p:set>
                                      <p:cBhvr>
                                        <p:cTn id="26" dur="1" fill="hold">
                                          <p:stCondLst>
                                            <p:cond delay="499"/>
                                          </p:stCondLst>
                                        </p:cTn>
                                        <p:tgtEl>
                                          <p:spTgt spid="27"/>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2" presetClass="exit" presetSubtype="4" fill="hold" grpId="0" nodeType="clickEffect">
                                  <p:stCondLst>
                                    <p:cond delay="0"/>
                                  </p:stCondLst>
                                  <p:childTnLst>
                                    <p:anim calcmode="lin" valueType="num">
                                      <p:cBhvr additive="base">
                                        <p:cTn id="30" dur="500"/>
                                        <p:tgtEl>
                                          <p:spTgt spid="28"/>
                                        </p:tgtEl>
                                        <p:attrNameLst>
                                          <p:attrName>ppt_x</p:attrName>
                                        </p:attrNameLst>
                                      </p:cBhvr>
                                      <p:tavLst>
                                        <p:tav tm="0">
                                          <p:val>
                                            <p:strVal val="ppt_x"/>
                                          </p:val>
                                        </p:tav>
                                        <p:tav tm="100000">
                                          <p:val>
                                            <p:strVal val="ppt_x"/>
                                          </p:val>
                                        </p:tav>
                                      </p:tavLst>
                                    </p:anim>
                                    <p:anim calcmode="lin" valueType="num">
                                      <p:cBhvr additive="base">
                                        <p:cTn id="31" dur="500"/>
                                        <p:tgtEl>
                                          <p:spTgt spid="28"/>
                                        </p:tgtEl>
                                        <p:attrNameLst>
                                          <p:attrName>ppt_y</p:attrName>
                                        </p:attrNameLst>
                                      </p:cBhvr>
                                      <p:tavLst>
                                        <p:tav tm="0">
                                          <p:val>
                                            <p:strVal val="ppt_y"/>
                                          </p:val>
                                        </p:tav>
                                        <p:tav tm="100000">
                                          <p:val>
                                            <p:strVal val="1+ppt_h/2"/>
                                          </p:val>
                                        </p:tav>
                                      </p:tavLst>
                                    </p:anim>
                                    <p:set>
                                      <p:cBhvr>
                                        <p:cTn id="32" dur="1" fill="hold">
                                          <p:stCondLst>
                                            <p:cond delay="499"/>
                                          </p:stCondLst>
                                        </p:cTn>
                                        <p:tgtEl>
                                          <p:spTgt spid="28"/>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 presetClass="exit" presetSubtype="4" fill="hold" grpId="0" nodeType="clickEffect">
                                  <p:stCondLst>
                                    <p:cond delay="0"/>
                                  </p:stCondLst>
                                  <p:childTnLst>
                                    <p:anim calcmode="lin" valueType="num">
                                      <p:cBhvr additive="base">
                                        <p:cTn id="36" dur="500"/>
                                        <p:tgtEl>
                                          <p:spTgt spid="29"/>
                                        </p:tgtEl>
                                        <p:attrNameLst>
                                          <p:attrName>ppt_x</p:attrName>
                                        </p:attrNameLst>
                                      </p:cBhvr>
                                      <p:tavLst>
                                        <p:tav tm="0">
                                          <p:val>
                                            <p:strVal val="ppt_x"/>
                                          </p:val>
                                        </p:tav>
                                        <p:tav tm="100000">
                                          <p:val>
                                            <p:strVal val="ppt_x"/>
                                          </p:val>
                                        </p:tav>
                                      </p:tavLst>
                                    </p:anim>
                                    <p:anim calcmode="lin" valueType="num">
                                      <p:cBhvr additive="base">
                                        <p:cTn id="37" dur="500"/>
                                        <p:tgtEl>
                                          <p:spTgt spid="29"/>
                                        </p:tgtEl>
                                        <p:attrNameLst>
                                          <p:attrName>ppt_y</p:attrName>
                                        </p:attrNameLst>
                                      </p:cBhvr>
                                      <p:tavLst>
                                        <p:tav tm="0">
                                          <p:val>
                                            <p:strVal val="ppt_y"/>
                                          </p:val>
                                        </p:tav>
                                        <p:tav tm="100000">
                                          <p:val>
                                            <p:strVal val="1+ppt_h/2"/>
                                          </p:val>
                                        </p:tav>
                                      </p:tavLst>
                                    </p:anim>
                                    <p:set>
                                      <p:cBhvr>
                                        <p:cTn id="38" dur="1" fill="hold">
                                          <p:stCondLst>
                                            <p:cond delay="499"/>
                                          </p:stCondLst>
                                        </p:cTn>
                                        <p:tgtEl>
                                          <p:spTgt spid="29"/>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2" presetClass="exit" presetSubtype="4" fill="hold" grpId="0" nodeType="clickEffect">
                                  <p:stCondLst>
                                    <p:cond delay="0"/>
                                  </p:stCondLst>
                                  <p:childTnLst>
                                    <p:anim calcmode="lin" valueType="num">
                                      <p:cBhvr additive="base">
                                        <p:cTn id="42" dur="500"/>
                                        <p:tgtEl>
                                          <p:spTgt spid="30"/>
                                        </p:tgtEl>
                                        <p:attrNameLst>
                                          <p:attrName>ppt_x</p:attrName>
                                        </p:attrNameLst>
                                      </p:cBhvr>
                                      <p:tavLst>
                                        <p:tav tm="0">
                                          <p:val>
                                            <p:strVal val="ppt_x"/>
                                          </p:val>
                                        </p:tav>
                                        <p:tav tm="100000">
                                          <p:val>
                                            <p:strVal val="ppt_x"/>
                                          </p:val>
                                        </p:tav>
                                      </p:tavLst>
                                    </p:anim>
                                    <p:anim calcmode="lin" valueType="num">
                                      <p:cBhvr additive="base">
                                        <p:cTn id="43" dur="500"/>
                                        <p:tgtEl>
                                          <p:spTgt spid="30"/>
                                        </p:tgtEl>
                                        <p:attrNameLst>
                                          <p:attrName>ppt_y</p:attrName>
                                        </p:attrNameLst>
                                      </p:cBhvr>
                                      <p:tavLst>
                                        <p:tav tm="0">
                                          <p:val>
                                            <p:strVal val="ppt_y"/>
                                          </p:val>
                                        </p:tav>
                                        <p:tav tm="100000">
                                          <p:val>
                                            <p:strVal val="1+ppt_h/2"/>
                                          </p:val>
                                        </p:tav>
                                      </p:tavLst>
                                    </p:anim>
                                    <p:set>
                                      <p:cBhvr>
                                        <p:cTn id="44" dur="1" fill="hold">
                                          <p:stCondLst>
                                            <p:cond delay="499"/>
                                          </p:stCondLst>
                                        </p:cTn>
                                        <p:tgtEl>
                                          <p:spTgt spid="3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3" grpId="1" animBg="1"/>
      <p:bldP spid="19" grpId="0" bldLvl="0" animBg="1"/>
      <p:bldP spid="19" grpId="1" animBg="1"/>
      <p:bldP spid="20" grpId="0" bldLvl="0" animBg="1"/>
      <p:bldP spid="20" grpId="1" animBg="1"/>
      <p:bldP spid="27" grpId="0" bldLvl="0" animBg="1"/>
      <p:bldP spid="27" grpId="1" animBg="1"/>
      <p:bldP spid="28" grpId="0" bldLvl="0" animBg="1"/>
      <p:bldP spid="28" grpId="1" animBg="1"/>
      <p:bldP spid="29" grpId="0" bldLvl="0" animBg="1"/>
      <p:bldP spid="29" grpId="1" animBg="1"/>
      <p:bldP spid="30" grpId="0" bldLvl="0" animBg="1"/>
      <p:bldP spid="30" grpId="1" animBg="1"/>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标题"/>
          <p:cNvSpPr>
            <a:spLocks noGrp="1"/>
          </p:cNvSpPr>
          <p:nvPr>
            <p:ph type="title"/>
            <p:custDataLst>
              <p:tags r:id="rId2"/>
            </p:custDataLst>
          </p:nvPr>
        </p:nvSpPr>
        <p:spPr>
          <a:xfrm>
            <a:off x="1763395" y="5110480"/>
            <a:ext cx="7852410" cy="1047115"/>
          </a:xfrm>
          <a:solidFill>
            <a:schemeClr val="accent6">
              <a:lumMod val="60000"/>
              <a:lumOff val="40000"/>
            </a:schemeClr>
          </a:solidFill>
        </p:spPr>
        <p:txBody>
          <a:bodyPr>
            <a:normAutofit fontScale="90000"/>
          </a:bodyPr>
          <a:lstStyle/>
          <a:p>
            <a:pPr marL="0" indent="0" algn="l" fontAlgn="auto">
              <a:lnSpc>
                <a:spcPct val="150000"/>
              </a:lnSpc>
              <a:spcBef>
                <a:spcPct val="0"/>
              </a:spcBef>
              <a:spcAft>
                <a:spcPct val="0"/>
              </a:spcAft>
              <a:buSzTx/>
            </a:pPr>
            <a:r>
              <a:rPr lang="en-US" altLang="zh-CN" sz="4445">
                <a:solidFill>
                  <a:schemeClr val="bg1"/>
                </a:solidFill>
                <a:sym typeface="+mn-ea"/>
              </a:rPr>
              <a:t>Reference Model Essay </a:t>
            </a:r>
            <a:r>
              <a:rPr lang="zh-CN" altLang="en-US" sz="4445">
                <a:solidFill>
                  <a:schemeClr val="bg1"/>
                </a:solidFill>
                <a:sym typeface="+mn-ea"/>
              </a:rPr>
              <a:t>范文赏析</a:t>
            </a:r>
            <a:endParaRPr lang="zh-CN" altLang="en-US" sz="4445">
              <a:solidFill>
                <a:schemeClr val="bg1"/>
              </a:solidFill>
              <a:sym typeface="+mn-ea"/>
            </a:endParaRPr>
          </a:p>
        </p:txBody>
      </p:sp>
      <p:sp>
        <p:nvSpPr>
          <p:cNvPr id="6" name="节编号"/>
          <p:cNvSpPr>
            <a:spLocks noGrp="1"/>
          </p:cNvSpPr>
          <p:nvPr>
            <p:ph type="body" sz="quarter" idx="13"/>
            <p:custDataLst>
              <p:tags r:id="rId3"/>
            </p:custDataLst>
          </p:nvPr>
        </p:nvSpPr>
        <p:spPr>
          <a:xfrm>
            <a:off x="10270349" y="2560320"/>
            <a:ext cx="1632479" cy="1869606"/>
          </a:xfrm>
        </p:spPr>
        <p:txBody>
          <a:bodyPr/>
          <a:lstStyle/>
          <a:p>
            <a:r>
              <a:rPr lang="en-US" altLang="zh-CN">
                <a:solidFill>
                  <a:schemeClr val="lt1">
                    <a:lumMod val="100000"/>
                  </a:schemeClr>
                </a:solidFill>
              </a:rPr>
              <a:t>03</a:t>
            </a:r>
            <a:endParaRPr lang="en-US" altLang="zh-CN">
              <a:solidFill>
                <a:schemeClr val="lt1">
                  <a:lumMod val="100000"/>
                </a:schemeClr>
              </a:solidFill>
            </a:endParaRPr>
          </a:p>
        </p:txBody>
      </p:sp>
      <p:pic>
        <p:nvPicPr>
          <p:cNvPr id="5124" name="图片 6" descr="logo横版 png"/>
          <p:cNvPicPr>
            <a:picLocks noChangeAspect="1"/>
          </p:cNvPicPr>
          <p:nvPr userDrawn="1"/>
        </p:nvPicPr>
        <p:blipFill>
          <a:blip r:embed="rId4"/>
          <a:stretch>
            <a:fillRect/>
          </a:stretch>
        </p:blipFill>
        <p:spPr>
          <a:xfrm>
            <a:off x="11477625" y="82550"/>
            <a:ext cx="608013" cy="642938"/>
          </a:xfrm>
          <a:prstGeom prst="rect">
            <a:avLst/>
          </a:prstGeom>
          <a:noFill/>
          <a:ln w="9525">
            <a:noFill/>
          </a:ln>
        </p:spPr>
      </p:pic>
    </p:spTree>
    <p:custDataLst>
      <p:tags r:id="rId5"/>
    </p:custData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solidFill>
            <a:schemeClr val="accent1"/>
          </a:solidFill>
          <a:ln w="12700" cap="flat">
            <a:noFill/>
            <a:miter/>
          </a:ln>
          <a:effectLst/>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a:off x="119129" y="96792"/>
            <a:ext cx="11994382" cy="6665686"/>
          </a:xfrm>
          <a:prstGeom prst="roundRect">
            <a:avLst>
              <a:gd name="adj" fmla="val 4927"/>
            </a:avLst>
          </a:prstGeom>
          <a:solidFill>
            <a:schemeClr val="bg1"/>
          </a:solidFill>
          <a:ln w="12700" cap="sq">
            <a:noFill/>
            <a:miter/>
          </a:ln>
        </p:spPr>
        <p:txBody>
          <a:bodyPr vert="horz" wrap="square" lIns="91440" tIns="45720" rIns="91440" bIns="45720" rtlCol="0" anchor="ctr"/>
          <a:lstStyle/>
          <a:p>
            <a:pPr indent="0" algn="l" fontAlgn="auto">
              <a:lnSpc>
                <a:spcPct val="190000"/>
              </a:lnSpc>
            </a:pPr>
            <a:endParaRPr lang="zh-CN" altLang="en-US" sz="2100" b="1">
              <a:sym typeface="+mn-ea"/>
            </a:endParaRPr>
          </a:p>
          <a:p>
            <a:pPr indent="0" algn="l" fontAlgn="auto">
              <a:lnSpc>
                <a:spcPct val="190000"/>
              </a:lnSpc>
            </a:pPr>
            <a:endParaRPr lang="zh-CN" altLang="en-US" sz="2100" b="1">
              <a:sym typeface="+mn-ea"/>
            </a:endParaRPr>
          </a:p>
          <a:p>
            <a:pPr indent="0" algn="l" fontAlgn="auto">
              <a:lnSpc>
                <a:spcPct val="140000"/>
              </a:lnSpc>
            </a:pPr>
            <a:endParaRPr lang="zh-CN" altLang="en-US" sz="2100" b="1"/>
          </a:p>
          <a:p>
            <a:pPr indent="0" algn="l" fontAlgn="auto">
              <a:lnSpc>
                <a:spcPct val="140000"/>
              </a:lnSpc>
            </a:pPr>
            <a:endParaRPr kumimoji="1" lang="en-US" altLang="zh-CN" sz="2100" b="1"/>
          </a:p>
        </p:txBody>
      </p:sp>
      <p:sp>
        <p:nvSpPr>
          <p:cNvPr id="26" name="标题 1"/>
          <p:cNvSpPr txBox="1"/>
          <p:nvPr/>
        </p:nvSpPr>
        <p:spPr>
          <a:xfrm rot="16200000" flipH="1">
            <a:off x="473601" y="352631"/>
            <a:ext cx="305213" cy="334629"/>
          </a:xfrm>
          <a:custGeom>
            <a:avLst/>
            <a:gdLst>
              <a:gd name="connsiteX0" fmla="*/ 411243 w 850585"/>
              <a:gd name="connsiteY0" fmla="*/ 5272 h 932565"/>
              <a:gd name="connsiteX1" fmla="*/ 405971 w 850585"/>
              <a:gd name="connsiteY1" fmla="*/ 18000 h 932565"/>
              <a:gd name="connsiteX2" fmla="*/ 405971 w 850585"/>
              <a:gd name="connsiteY2" fmla="*/ 869788 h 932565"/>
              <a:gd name="connsiteX3" fmla="*/ 30727 w 850585"/>
              <a:gd name="connsiteY3" fmla="*/ 494544 h 932565"/>
              <a:gd name="connsiteX4" fmla="*/ 5271 w 850585"/>
              <a:gd name="connsiteY4" fmla="*/ 494544 h 932565"/>
              <a:gd name="connsiteX5" fmla="*/ 5271 w 850585"/>
              <a:gd name="connsiteY5" fmla="*/ 520000 h 932565"/>
              <a:gd name="connsiteX6" fmla="*/ 412565 w 850585"/>
              <a:gd name="connsiteY6" fmla="*/ 927294 h 932565"/>
              <a:gd name="connsiteX7" fmla="*/ 438021 w 850585"/>
              <a:gd name="connsiteY7" fmla="*/ 927294 h 932565"/>
              <a:gd name="connsiteX8" fmla="*/ 845314 w 850585"/>
              <a:gd name="connsiteY8" fmla="*/ 520000 h 932565"/>
              <a:gd name="connsiteX9" fmla="*/ 845314 w 850585"/>
              <a:gd name="connsiteY9" fmla="*/ 494544 h 932565"/>
              <a:gd name="connsiteX10" fmla="*/ 819858 w 850585"/>
              <a:gd name="connsiteY10" fmla="*/ 494544 h 932565"/>
              <a:gd name="connsiteX11" fmla="*/ 441971 w 850585"/>
              <a:gd name="connsiteY11" fmla="*/ 872431 h 932565"/>
              <a:gd name="connsiteX12" fmla="*/ 441971 w 850585"/>
              <a:gd name="connsiteY12" fmla="*/ 18000 h 932565"/>
              <a:gd name="connsiteX13" fmla="*/ 423971 w 850585"/>
              <a:gd name="connsiteY13" fmla="*/ 0 h 932565"/>
              <a:gd name="connsiteX14" fmla="*/ 411243 w 850585"/>
              <a:gd name="connsiteY14" fmla="*/ 5272 h 932565"/>
            </a:gdLst>
            <a:ahLst/>
            <a:cxnLst/>
            <a:rect l="l" t="t" r="r" b="b"/>
            <a:pathLst>
              <a:path w="850585" h="932565">
                <a:moveTo>
                  <a:pt x="411243" y="5272"/>
                </a:moveTo>
                <a:cubicBezTo>
                  <a:pt x="407986" y="8529"/>
                  <a:pt x="405971" y="13030"/>
                  <a:pt x="405971" y="18000"/>
                </a:cubicBezTo>
                <a:lnTo>
                  <a:pt x="405971" y="869788"/>
                </a:lnTo>
                <a:lnTo>
                  <a:pt x="30727" y="494544"/>
                </a:lnTo>
                <a:cubicBezTo>
                  <a:pt x="23698" y="487515"/>
                  <a:pt x="12301" y="487515"/>
                  <a:pt x="5271" y="494544"/>
                </a:cubicBezTo>
                <a:cubicBezTo>
                  <a:pt x="-1758" y="501574"/>
                  <a:pt x="-1758" y="512971"/>
                  <a:pt x="5271" y="520000"/>
                </a:cubicBezTo>
                <a:lnTo>
                  <a:pt x="412565" y="927294"/>
                </a:lnTo>
                <a:cubicBezTo>
                  <a:pt x="419594" y="934323"/>
                  <a:pt x="430991" y="934323"/>
                  <a:pt x="438021" y="927294"/>
                </a:cubicBezTo>
                <a:lnTo>
                  <a:pt x="845314" y="520000"/>
                </a:lnTo>
                <a:cubicBezTo>
                  <a:pt x="852343" y="512971"/>
                  <a:pt x="852343" y="501574"/>
                  <a:pt x="845314" y="494544"/>
                </a:cubicBezTo>
                <a:cubicBezTo>
                  <a:pt x="838285" y="487515"/>
                  <a:pt x="826888" y="487515"/>
                  <a:pt x="819858" y="494544"/>
                </a:cubicBezTo>
                <a:lnTo>
                  <a:pt x="441971" y="872431"/>
                </a:lnTo>
                <a:lnTo>
                  <a:pt x="441971" y="18000"/>
                </a:lnTo>
                <a:cubicBezTo>
                  <a:pt x="441971" y="8059"/>
                  <a:pt x="433912" y="0"/>
                  <a:pt x="423971" y="0"/>
                </a:cubicBezTo>
                <a:cubicBezTo>
                  <a:pt x="419000" y="0"/>
                  <a:pt x="414501" y="2015"/>
                  <a:pt x="411243" y="5272"/>
                </a:cubicBezTo>
                <a:close/>
              </a:path>
            </a:pathLst>
          </a:custGeom>
          <a:solidFill>
            <a:schemeClr val="bg1"/>
          </a:solidFill>
          <a:ln w="6350" cap="sq">
            <a:solidFill>
              <a:schemeClr val="bg1"/>
            </a:solidFill>
            <a:miter/>
          </a:ln>
        </p:spPr>
        <p:txBody>
          <a:bodyPr vert="horz" wrap="square" lIns="91440" tIns="45720" rIns="91440" bIns="45720" rtlCol="0" anchor="ctr"/>
          <a:lstStyle/>
          <a:p>
            <a:pPr algn="ctr">
              <a:lnSpc>
                <a:spcPct val="110000"/>
              </a:lnSpc>
            </a:pPr>
            <a:endParaRPr kumimoji="1" lang="zh-CN" altLang="en-US"/>
          </a:p>
        </p:txBody>
      </p:sp>
      <p:sp>
        <p:nvSpPr>
          <p:cNvPr id="5" name="文本框 4"/>
          <p:cNvSpPr txBox="1"/>
          <p:nvPr/>
        </p:nvSpPr>
        <p:spPr>
          <a:xfrm>
            <a:off x="118745" y="635"/>
            <a:ext cx="11994515" cy="6856730"/>
          </a:xfrm>
          <a:prstGeom prst="rect">
            <a:avLst/>
          </a:prstGeom>
          <a:solidFill>
            <a:schemeClr val="bg1">
              <a:lumMod val="95000"/>
            </a:schemeClr>
          </a:solidFill>
        </p:spPr>
        <p:txBody>
          <a:bodyPr wrap="square" rtlCol="0">
            <a:noAutofit/>
          </a:bodyPr>
          <a:p>
            <a:pPr indent="0" fontAlgn="auto">
              <a:lnSpc>
                <a:spcPts val="5600"/>
              </a:lnSpc>
            </a:pPr>
            <a:r>
              <a:rPr kumimoji="1" lang="en-US" altLang="zh-CN" sz="2000" b="1">
                <a:sym typeface="+mn-ea"/>
              </a:rPr>
              <a:t>Paragraph 1: </a:t>
            </a:r>
            <a:r>
              <a:rPr lang="en-US" altLang="zh-CN" sz="2000" b="1"/>
              <a:t>As I was about to turn and run, two policemen arrived. Their patrol car blocked the street with decisive efficiency. "Stand still, sir," one officer commanded, his voice cutting through the panic gripping me. The cow, which was now pawing the ground like a wounded bull, let out a low, threatening moan. My heart hammered against my ribs as I recalled my daughter's believing eyes. With the policemen creating a calculated distraction from opposite sides, I suddenly remembered my grandfather's quiet wisdom. Moving with exaggerated slowness, I began humming a steady milking tune while edging toward the trailing rope. To my astonishment, the cow's wild gaze seemed to focus on my humming form, her aggressive stance wavering just long enough for my fingers to close around the rope's end.</a:t>
            </a:r>
            <a:endParaRPr lang="zh-CN" altLang="en-US" sz="2000" b="1"/>
          </a:p>
        </p:txBody>
      </p:sp>
      <p:sp>
        <p:nvSpPr>
          <p:cNvPr id="4" name="文本框 3"/>
          <p:cNvSpPr txBox="1"/>
          <p:nvPr/>
        </p:nvSpPr>
        <p:spPr>
          <a:xfrm>
            <a:off x="8971280" y="1400810"/>
            <a:ext cx="2140585" cy="368300"/>
          </a:xfrm>
          <a:prstGeom prst="rect">
            <a:avLst/>
          </a:prstGeom>
          <a:solidFill>
            <a:schemeClr val="accent6"/>
          </a:solidFill>
        </p:spPr>
        <p:txBody>
          <a:bodyPr wrap="square" rtlCol="0">
            <a:spAutoFit/>
          </a:bodyPr>
          <a:p>
            <a:pPr algn="l"/>
            <a:r>
              <a:rPr lang="en-US" altLang="zh-CN" dirty="0" err="1" smtClean="0"/>
              <a:t>    </a:t>
            </a:r>
            <a:r>
              <a:rPr lang="zh-CN" altLang="en-US" b="1" dirty="0" err="1" smtClean="0">
                <a:solidFill>
                  <a:schemeClr val="bg1"/>
                </a:solidFill>
              </a:rPr>
              <a:t>独立主格结构</a:t>
            </a:r>
            <a:endParaRPr lang="zh-CN" altLang="en-US" b="1" dirty="0" err="1" smtClean="0">
              <a:solidFill>
                <a:schemeClr val="bg1"/>
              </a:solidFill>
            </a:endParaRPr>
          </a:p>
        </p:txBody>
      </p:sp>
      <p:sp>
        <p:nvSpPr>
          <p:cNvPr id="6" name="文本框 5"/>
          <p:cNvSpPr txBox="1"/>
          <p:nvPr/>
        </p:nvSpPr>
        <p:spPr>
          <a:xfrm>
            <a:off x="4242435" y="2124710"/>
            <a:ext cx="4009390" cy="368300"/>
          </a:xfrm>
          <a:prstGeom prst="rect">
            <a:avLst/>
          </a:prstGeom>
          <a:solidFill>
            <a:srgbClr val="C00000"/>
          </a:solidFill>
        </p:spPr>
        <p:txBody>
          <a:bodyPr wrap="square" rtlCol="0">
            <a:spAutoFit/>
          </a:bodyPr>
          <a:p>
            <a:pPr algn="l"/>
            <a:r>
              <a:rPr lang="en-US" altLang="zh-CN" b="1" dirty="0" err="1" smtClean="0">
                <a:solidFill>
                  <a:schemeClr val="bg1"/>
                </a:solidFill>
              </a:rPr>
              <a:t>                      </a:t>
            </a:r>
            <a:r>
              <a:rPr lang="zh-CN" altLang="en-US" b="1" dirty="0" err="1" smtClean="0">
                <a:solidFill>
                  <a:schemeClr val="bg1"/>
                </a:solidFill>
              </a:rPr>
              <a:t>定语从句</a:t>
            </a:r>
            <a:endParaRPr lang="zh-CN" altLang="en-US" b="1" dirty="0" err="1" smtClean="0">
              <a:solidFill>
                <a:schemeClr val="bg1"/>
              </a:solidFill>
            </a:endParaRPr>
          </a:p>
        </p:txBody>
      </p:sp>
      <p:sp>
        <p:nvSpPr>
          <p:cNvPr id="7" name="文本框 6"/>
          <p:cNvSpPr txBox="1"/>
          <p:nvPr/>
        </p:nvSpPr>
        <p:spPr>
          <a:xfrm>
            <a:off x="793750" y="2817495"/>
            <a:ext cx="2140585" cy="368300"/>
          </a:xfrm>
          <a:prstGeom prst="rect">
            <a:avLst/>
          </a:prstGeom>
          <a:solidFill>
            <a:srgbClr val="7030A0"/>
          </a:solidFill>
        </p:spPr>
        <p:txBody>
          <a:bodyPr wrap="square" rtlCol="0">
            <a:spAutoFit/>
          </a:bodyPr>
          <a:p>
            <a:pPr algn="l"/>
            <a:r>
              <a:rPr lang="en-US" altLang="zh-CN" b="1" dirty="0" err="1" smtClean="0">
                <a:solidFill>
                  <a:schemeClr val="bg1"/>
                </a:solidFill>
              </a:rPr>
              <a:t>   </a:t>
            </a:r>
            <a:r>
              <a:rPr lang="zh-CN" altLang="en-US" b="1" dirty="0" err="1" smtClean="0">
                <a:solidFill>
                  <a:schemeClr val="bg1"/>
                </a:solidFill>
              </a:rPr>
              <a:t>现在分词作定语</a:t>
            </a:r>
            <a:endParaRPr lang="zh-CN" altLang="en-US" b="1" dirty="0" err="1" smtClean="0">
              <a:solidFill>
                <a:schemeClr val="bg1"/>
              </a:solidFill>
            </a:endParaRPr>
          </a:p>
        </p:txBody>
      </p:sp>
      <p:sp>
        <p:nvSpPr>
          <p:cNvPr id="8" name="文本框 7"/>
          <p:cNvSpPr txBox="1"/>
          <p:nvPr/>
        </p:nvSpPr>
        <p:spPr>
          <a:xfrm>
            <a:off x="3508375" y="3541395"/>
            <a:ext cx="6140450" cy="368300"/>
          </a:xfrm>
          <a:prstGeom prst="rect">
            <a:avLst/>
          </a:prstGeom>
          <a:solidFill>
            <a:srgbClr val="0070C0"/>
          </a:solidFill>
        </p:spPr>
        <p:txBody>
          <a:bodyPr wrap="square" rtlCol="0">
            <a:spAutoFit/>
          </a:bodyPr>
          <a:p>
            <a:pPr algn="l"/>
            <a:r>
              <a:rPr lang="en-US" altLang="zh-CN" b="1" dirty="0" err="1" smtClean="0">
                <a:solidFill>
                  <a:schemeClr val="bg1"/>
                </a:solidFill>
              </a:rPr>
              <a:t>                              with </a:t>
            </a:r>
            <a:r>
              <a:rPr lang="zh-CN" altLang="en-US" b="1" dirty="0" err="1" smtClean="0">
                <a:solidFill>
                  <a:schemeClr val="bg1"/>
                </a:solidFill>
              </a:rPr>
              <a:t>复合结构</a:t>
            </a:r>
            <a:endParaRPr lang="zh-CN" altLang="en-US" b="1" dirty="0" err="1" smtClean="0">
              <a:solidFill>
                <a:schemeClr val="bg1"/>
              </a:solidFill>
            </a:endParaRPr>
          </a:p>
        </p:txBody>
      </p:sp>
      <p:sp>
        <p:nvSpPr>
          <p:cNvPr id="9" name="文本框 8"/>
          <p:cNvSpPr txBox="1"/>
          <p:nvPr/>
        </p:nvSpPr>
        <p:spPr>
          <a:xfrm>
            <a:off x="7764780" y="4265295"/>
            <a:ext cx="3469640" cy="368300"/>
          </a:xfrm>
          <a:prstGeom prst="rect">
            <a:avLst/>
          </a:prstGeom>
          <a:solidFill>
            <a:srgbClr val="7030A0"/>
          </a:solidFill>
        </p:spPr>
        <p:txBody>
          <a:bodyPr wrap="square" rtlCol="0">
            <a:spAutoFit/>
          </a:bodyPr>
          <a:p>
            <a:pPr algn="l"/>
            <a:r>
              <a:rPr lang="en-US" altLang="zh-CN" b="1" dirty="0" err="1" smtClean="0">
                <a:solidFill>
                  <a:schemeClr val="bg1"/>
                </a:solidFill>
              </a:rPr>
              <a:t>       </a:t>
            </a:r>
            <a:r>
              <a:rPr lang="zh-CN" altLang="en-US" b="1" dirty="0" err="1" smtClean="0">
                <a:solidFill>
                  <a:schemeClr val="bg1"/>
                </a:solidFill>
              </a:rPr>
              <a:t>非谓语</a:t>
            </a:r>
            <a:r>
              <a:rPr lang="en-US" altLang="zh-CN" b="1" dirty="0" err="1" smtClean="0">
                <a:solidFill>
                  <a:schemeClr val="bg1"/>
                </a:solidFill>
              </a:rPr>
              <a:t>-</a:t>
            </a:r>
            <a:r>
              <a:rPr lang="zh-CN" altLang="en-US" b="1" dirty="0" err="1" smtClean="0">
                <a:solidFill>
                  <a:schemeClr val="bg1"/>
                </a:solidFill>
              </a:rPr>
              <a:t>现在分词作状语</a:t>
            </a:r>
            <a:endParaRPr lang="zh-CN" altLang="en-US" b="1" dirty="0" err="1" smtClean="0">
              <a:solidFill>
                <a:schemeClr val="bg1"/>
              </a:solidFill>
            </a:endParaRPr>
          </a:p>
        </p:txBody>
      </p:sp>
      <p:sp>
        <p:nvSpPr>
          <p:cNvPr id="10" name="文本框 9"/>
          <p:cNvSpPr txBox="1"/>
          <p:nvPr/>
        </p:nvSpPr>
        <p:spPr>
          <a:xfrm>
            <a:off x="9307195" y="5713095"/>
            <a:ext cx="2678430" cy="368300"/>
          </a:xfrm>
          <a:prstGeom prst="rect">
            <a:avLst/>
          </a:prstGeom>
          <a:solidFill>
            <a:schemeClr val="accent6"/>
          </a:solidFill>
        </p:spPr>
        <p:txBody>
          <a:bodyPr wrap="square" rtlCol="0">
            <a:spAutoFit/>
          </a:bodyPr>
          <a:p>
            <a:pPr algn="l"/>
            <a:r>
              <a:rPr lang="en-US" altLang="zh-CN" dirty="0" err="1" smtClean="0"/>
              <a:t>          </a:t>
            </a:r>
            <a:r>
              <a:rPr lang="zh-CN" altLang="en-US" b="1" dirty="0" err="1" smtClean="0">
                <a:solidFill>
                  <a:schemeClr val="bg1"/>
                </a:solidFill>
              </a:rPr>
              <a:t>独立主格结构</a:t>
            </a:r>
            <a:endParaRPr lang="zh-CN" altLang="en-US" b="1" dirty="0" err="1" smtClean="0">
              <a:solidFill>
                <a:schemeClr val="bg1"/>
              </a:solidFill>
            </a:endParaRPr>
          </a:p>
        </p:txBody>
      </p:sp>
      <p:sp>
        <p:nvSpPr>
          <p:cNvPr id="11" name="文本框 10"/>
          <p:cNvSpPr txBox="1"/>
          <p:nvPr/>
        </p:nvSpPr>
        <p:spPr>
          <a:xfrm>
            <a:off x="1233805" y="2138045"/>
            <a:ext cx="1823720" cy="368300"/>
          </a:xfrm>
          <a:prstGeom prst="rect">
            <a:avLst/>
          </a:prstGeom>
          <a:solidFill>
            <a:srgbClr val="7030A0"/>
          </a:solidFill>
        </p:spPr>
        <p:txBody>
          <a:bodyPr wrap="square" rtlCol="0">
            <a:spAutoFit/>
          </a:bodyPr>
          <a:p>
            <a:pPr algn="l"/>
            <a:r>
              <a:rPr lang="zh-CN" altLang="en-US" b="1" dirty="0" err="1" smtClean="0">
                <a:solidFill>
                  <a:schemeClr val="bg1"/>
                </a:solidFill>
              </a:rPr>
              <a:t>现在分词作定语</a:t>
            </a:r>
            <a:endParaRPr lang="zh-CN" altLang="en-US" b="1" dirty="0" err="1" smtClean="0">
              <a:solidFill>
                <a:schemeClr val="bg1"/>
              </a:solidFill>
            </a:endParaRPr>
          </a:p>
        </p:txBody>
      </p:sp>
      <p:sp>
        <p:nvSpPr>
          <p:cNvPr id="12" name="文本框 11"/>
          <p:cNvSpPr txBox="1"/>
          <p:nvPr/>
        </p:nvSpPr>
        <p:spPr>
          <a:xfrm>
            <a:off x="198120" y="5705475"/>
            <a:ext cx="1771015" cy="368300"/>
          </a:xfrm>
          <a:prstGeom prst="rect">
            <a:avLst/>
          </a:prstGeom>
          <a:solidFill>
            <a:srgbClr val="E9994B"/>
          </a:solidFill>
        </p:spPr>
        <p:txBody>
          <a:bodyPr wrap="square" rtlCol="0">
            <a:spAutoFit/>
          </a:bodyPr>
          <a:p>
            <a:pPr algn="l"/>
            <a:r>
              <a:rPr lang="en-US" altLang="zh-CN" b="1" dirty="0" err="1" smtClean="0">
                <a:solidFill>
                  <a:schemeClr val="bg1"/>
                </a:solidFill>
              </a:rPr>
              <a:t>      </a:t>
            </a:r>
            <a:r>
              <a:rPr lang="zh-CN" altLang="en-US" b="1" dirty="0" err="1" smtClean="0">
                <a:solidFill>
                  <a:schemeClr val="bg1"/>
                </a:solidFill>
              </a:rPr>
              <a:t>情绪描写</a:t>
            </a:r>
            <a:endParaRPr lang="zh-CN" altLang="en-US" b="1" dirty="0" err="1" smtClean="0">
              <a:solidFill>
                <a:schemeClr val="bg1"/>
              </a:solidFill>
            </a:endParaRPr>
          </a:p>
        </p:txBody>
      </p:sp>
      <p:sp>
        <p:nvSpPr>
          <p:cNvPr id="14" name="文本框 13"/>
          <p:cNvSpPr txBox="1"/>
          <p:nvPr/>
        </p:nvSpPr>
        <p:spPr>
          <a:xfrm>
            <a:off x="8870315" y="2817495"/>
            <a:ext cx="2029460" cy="368300"/>
          </a:xfrm>
          <a:prstGeom prst="rect">
            <a:avLst/>
          </a:prstGeom>
          <a:solidFill>
            <a:srgbClr val="00B050"/>
          </a:solidFill>
        </p:spPr>
        <p:txBody>
          <a:bodyPr wrap="square" rtlCol="0">
            <a:spAutoFit/>
          </a:bodyPr>
          <a:p>
            <a:pPr algn="l"/>
            <a:r>
              <a:rPr lang="en-US" altLang="zh-CN" b="1" dirty="0" err="1" smtClean="0">
                <a:solidFill>
                  <a:schemeClr val="bg1"/>
                </a:solidFill>
              </a:rPr>
              <a:t>       </a:t>
            </a:r>
            <a:r>
              <a:rPr lang="zh-CN" altLang="en-US" b="1" dirty="0" err="1" smtClean="0">
                <a:solidFill>
                  <a:schemeClr val="bg1"/>
                </a:solidFill>
              </a:rPr>
              <a:t>状语从句</a:t>
            </a:r>
            <a:endParaRPr lang="zh-CN" altLang="en-US" b="1" dirty="0" err="1" smtClean="0">
              <a:solidFill>
                <a:schemeClr val="bg1"/>
              </a:solidFill>
            </a:endParaRPr>
          </a:p>
        </p:txBody>
      </p:sp>
      <p:sp>
        <p:nvSpPr>
          <p:cNvPr id="15" name="文本框 14"/>
          <p:cNvSpPr txBox="1"/>
          <p:nvPr/>
        </p:nvSpPr>
        <p:spPr>
          <a:xfrm>
            <a:off x="6321425" y="4958080"/>
            <a:ext cx="3130550" cy="368300"/>
          </a:xfrm>
          <a:prstGeom prst="rect">
            <a:avLst/>
          </a:prstGeom>
          <a:solidFill>
            <a:srgbClr val="00B050"/>
          </a:solidFill>
        </p:spPr>
        <p:txBody>
          <a:bodyPr wrap="square" rtlCol="0">
            <a:spAutoFit/>
          </a:bodyPr>
          <a:p>
            <a:pPr algn="l"/>
            <a:r>
              <a:rPr lang="en-US" altLang="zh-CN" b="1" dirty="0" err="1" smtClean="0">
                <a:solidFill>
                  <a:schemeClr val="bg1"/>
                </a:solidFill>
              </a:rPr>
              <a:t>              </a:t>
            </a:r>
            <a:r>
              <a:rPr lang="zh-CN" altLang="en-US" b="1" dirty="0" err="1" smtClean="0">
                <a:solidFill>
                  <a:schemeClr val="bg1"/>
                </a:solidFill>
              </a:rPr>
              <a:t>状语从句</a:t>
            </a:r>
            <a:endParaRPr lang="zh-CN" altLang="en-US" b="1" dirty="0" err="1" smtClean="0">
              <a:solidFill>
                <a:schemeClr val="bg1"/>
              </a:solidFill>
            </a:endParaRPr>
          </a:p>
        </p:txBody>
      </p:sp>
      <p:pic>
        <p:nvPicPr>
          <p:cNvPr id="5124" name="图片 6" descr="logo横版 png"/>
          <p:cNvPicPr>
            <a:picLocks noChangeAspect="1"/>
          </p:cNvPicPr>
          <p:nvPr userDrawn="1"/>
        </p:nvPicPr>
        <p:blipFill>
          <a:blip r:embed="rId1"/>
          <a:stretch>
            <a:fillRect/>
          </a:stretch>
        </p:blipFill>
        <p:spPr>
          <a:xfrm>
            <a:off x="11477625" y="82550"/>
            <a:ext cx="608013" cy="642938"/>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500" fill="hold"/>
                                        <p:tgtEl>
                                          <p:spTgt spid="8"/>
                                        </p:tgtEl>
                                        <p:attrNameLst>
                                          <p:attrName>ppt_x</p:attrName>
                                        </p:attrNameLst>
                                      </p:cBhvr>
                                      <p:tavLst>
                                        <p:tav tm="0">
                                          <p:val>
                                            <p:strVal val="#ppt_x"/>
                                          </p:val>
                                        </p:tav>
                                        <p:tav tm="100000">
                                          <p:val>
                                            <p:strVal val="#ppt_x"/>
                                          </p:val>
                                        </p:tav>
                                      </p:tavLst>
                                    </p:anim>
                                    <p:anim calcmode="lin" valueType="num">
                                      <p:cBhvr additive="base">
                                        <p:cTn id="4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additive="base">
                                        <p:cTn id="49" dur="500" fill="hold"/>
                                        <p:tgtEl>
                                          <p:spTgt spid="9"/>
                                        </p:tgtEl>
                                        <p:attrNameLst>
                                          <p:attrName>ppt_x</p:attrName>
                                        </p:attrNameLst>
                                      </p:cBhvr>
                                      <p:tavLst>
                                        <p:tav tm="0">
                                          <p:val>
                                            <p:strVal val="#ppt_x"/>
                                          </p:val>
                                        </p:tav>
                                        <p:tav tm="100000">
                                          <p:val>
                                            <p:strVal val="#ppt_x"/>
                                          </p:val>
                                        </p:tav>
                                      </p:tavLst>
                                    </p:anim>
                                    <p:anim calcmode="lin" valueType="num">
                                      <p:cBhvr additive="base">
                                        <p:cTn id="5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5"/>
                                        </p:tgtEl>
                                        <p:attrNameLst>
                                          <p:attrName>style.visibility</p:attrName>
                                        </p:attrNameLst>
                                      </p:cBhvr>
                                      <p:to>
                                        <p:strVal val="visible"/>
                                      </p:to>
                                    </p:set>
                                    <p:anim calcmode="lin" valueType="num">
                                      <p:cBhvr additive="base">
                                        <p:cTn id="55" dur="500" fill="hold"/>
                                        <p:tgtEl>
                                          <p:spTgt spid="15"/>
                                        </p:tgtEl>
                                        <p:attrNameLst>
                                          <p:attrName>ppt_x</p:attrName>
                                        </p:attrNameLst>
                                      </p:cBhvr>
                                      <p:tavLst>
                                        <p:tav tm="0">
                                          <p:val>
                                            <p:strVal val="#ppt_x"/>
                                          </p:val>
                                        </p:tav>
                                        <p:tav tm="100000">
                                          <p:val>
                                            <p:strVal val="#ppt_x"/>
                                          </p:val>
                                        </p:tav>
                                      </p:tavLst>
                                    </p:anim>
                                    <p:anim calcmode="lin" valueType="num">
                                      <p:cBhvr additive="base">
                                        <p:cTn id="56"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2"/>
                                        </p:tgtEl>
                                        <p:attrNameLst>
                                          <p:attrName>style.visibility</p:attrName>
                                        </p:attrNameLst>
                                      </p:cBhvr>
                                      <p:to>
                                        <p:strVal val="visible"/>
                                      </p:to>
                                    </p:set>
                                    <p:anim calcmode="lin" valueType="num">
                                      <p:cBhvr additive="base">
                                        <p:cTn id="61" dur="500" fill="hold"/>
                                        <p:tgtEl>
                                          <p:spTgt spid="12"/>
                                        </p:tgtEl>
                                        <p:attrNameLst>
                                          <p:attrName>ppt_x</p:attrName>
                                        </p:attrNameLst>
                                      </p:cBhvr>
                                      <p:tavLst>
                                        <p:tav tm="0">
                                          <p:val>
                                            <p:strVal val="#ppt_x"/>
                                          </p:val>
                                        </p:tav>
                                        <p:tav tm="100000">
                                          <p:val>
                                            <p:strVal val="#ppt_x"/>
                                          </p:val>
                                        </p:tav>
                                      </p:tavLst>
                                    </p:anim>
                                    <p:anim calcmode="lin" valueType="num">
                                      <p:cBhvr additive="base">
                                        <p:cTn id="6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0"/>
                                        </p:tgtEl>
                                        <p:attrNameLst>
                                          <p:attrName>style.visibility</p:attrName>
                                        </p:attrNameLst>
                                      </p:cBhvr>
                                      <p:to>
                                        <p:strVal val="visible"/>
                                      </p:to>
                                    </p:set>
                                    <p:anim calcmode="lin" valueType="num">
                                      <p:cBhvr additive="base">
                                        <p:cTn id="67" dur="500" fill="hold"/>
                                        <p:tgtEl>
                                          <p:spTgt spid="10"/>
                                        </p:tgtEl>
                                        <p:attrNameLst>
                                          <p:attrName>ppt_x</p:attrName>
                                        </p:attrNameLst>
                                      </p:cBhvr>
                                      <p:tavLst>
                                        <p:tav tm="0">
                                          <p:val>
                                            <p:strVal val="#ppt_x"/>
                                          </p:val>
                                        </p:tav>
                                        <p:tav tm="100000">
                                          <p:val>
                                            <p:strVal val="#ppt_x"/>
                                          </p:val>
                                        </p:tav>
                                      </p:tavLst>
                                    </p:anim>
                                    <p:anim calcmode="lin" valueType="num">
                                      <p:cBhvr additive="base">
                                        <p:cTn id="6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P spid="4" grpId="0" animBg="1"/>
      <p:bldP spid="4" grpId="1" animBg="1"/>
      <p:bldP spid="11" grpId="0" animBg="1"/>
      <p:bldP spid="11" grpId="1" animBg="1"/>
      <p:bldP spid="6" grpId="0" animBg="1"/>
      <p:bldP spid="6" grpId="1" animBg="1"/>
      <p:bldP spid="7" grpId="0" animBg="1"/>
      <p:bldP spid="7" grpId="1" animBg="1"/>
      <p:bldP spid="14" grpId="0" animBg="1"/>
      <p:bldP spid="14" grpId="1" animBg="1"/>
      <p:bldP spid="8" grpId="0" animBg="1"/>
      <p:bldP spid="8" grpId="1" animBg="1"/>
      <p:bldP spid="9" grpId="0" animBg="1"/>
      <p:bldP spid="9" grpId="1" animBg="1"/>
      <p:bldP spid="12" grpId="0" animBg="1"/>
      <p:bldP spid="12" grpId="1" animBg="1"/>
      <p:bldP spid="10" grpId="0" animBg="1"/>
      <p:bldP spid="10" grpId="1" animBg="1"/>
      <p:bldP spid="15" grpId="0" animBg="1"/>
      <p:bldP spid="15" grpId="1"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solidFill>
            <a:schemeClr val="accent1"/>
          </a:solidFill>
          <a:ln w="12700" cap="flat">
            <a:noFill/>
            <a:miter/>
          </a:ln>
          <a:effectLst/>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a:off x="119129" y="96792"/>
            <a:ext cx="11994382" cy="6665686"/>
          </a:xfrm>
          <a:prstGeom prst="roundRect">
            <a:avLst>
              <a:gd name="adj" fmla="val 4927"/>
            </a:avLst>
          </a:prstGeom>
          <a:solidFill>
            <a:schemeClr val="bg1"/>
          </a:solidFill>
          <a:ln w="12700" cap="sq">
            <a:noFill/>
            <a:miter/>
          </a:ln>
        </p:spPr>
        <p:txBody>
          <a:bodyPr vert="horz" wrap="square" lIns="91440" tIns="45720" rIns="91440" bIns="45720" rtlCol="0" anchor="ctr"/>
          <a:lstStyle/>
          <a:p>
            <a:pPr indent="0" algn="l" fontAlgn="auto">
              <a:lnSpc>
                <a:spcPct val="190000"/>
              </a:lnSpc>
            </a:pPr>
            <a:endParaRPr lang="zh-CN" altLang="en-US" sz="2100" b="1">
              <a:sym typeface="+mn-ea"/>
            </a:endParaRPr>
          </a:p>
          <a:p>
            <a:pPr indent="0" algn="l" fontAlgn="auto">
              <a:lnSpc>
                <a:spcPct val="190000"/>
              </a:lnSpc>
            </a:pPr>
            <a:endParaRPr lang="zh-CN" altLang="en-US" sz="2100" b="1">
              <a:sym typeface="+mn-ea"/>
            </a:endParaRPr>
          </a:p>
          <a:p>
            <a:pPr indent="0" algn="l" fontAlgn="auto">
              <a:lnSpc>
                <a:spcPct val="140000"/>
              </a:lnSpc>
            </a:pPr>
            <a:endParaRPr lang="zh-CN" altLang="en-US" sz="2100" b="1"/>
          </a:p>
          <a:p>
            <a:pPr indent="0" algn="l" fontAlgn="auto">
              <a:lnSpc>
                <a:spcPct val="140000"/>
              </a:lnSpc>
            </a:pPr>
            <a:endParaRPr kumimoji="1" lang="en-US" altLang="zh-CN" sz="2100" b="1"/>
          </a:p>
        </p:txBody>
      </p:sp>
      <p:sp>
        <p:nvSpPr>
          <p:cNvPr id="26" name="标题 1"/>
          <p:cNvSpPr txBox="1"/>
          <p:nvPr/>
        </p:nvSpPr>
        <p:spPr>
          <a:xfrm rot="16200000" flipH="1">
            <a:off x="473601" y="352631"/>
            <a:ext cx="305213" cy="334629"/>
          </a:xfrm>
          <a:custGeom>
            <a:avLst/>
            <a:gdLst>
              <a:gd name="connsiteX0" fmla="*/ 411243 w 850585"/>
              <a:gd name="connsiteY0" fmla="*/ 5272 h 932565"/>
              <a:gd name="connsiteX1" fmla="*/ 405971 w 850585"/>
              <a:gd name="connsiteY1" fmla="*/ 18000 h 932565"/>
              <a:gd name="connsiteX2" fmla="*/ 405971 w 850585"/>
              <a:gd name="connsiteY2" fmla="*/ 869788 h 932565"/>
              <a:gd name="connsiteX3" fmla="*/ 30727 w 850585"/>
              <a:gd name="connsiteY3" fmla="*/ 494544 h 932565"/>
              <a:gd name="connsiteX4" fmla="*/ 5271 w 850585"/>
              <a:gd name="connsiteY4" fmla="*/ 494544 h 932565"/>
              <a:gd name="connsiteX5" fmla="*/ 5271 w 850585"/>
              <a:gd name="connsiteY5" fmla="*/ 520000 h 932565"/>
              <a:gd name="connsiteX6" fmla="*/ 412565 w 850585"/>
              <a:gd name="connsiteY6" fmla="*/ 927294 h 932565"/>
              <a:gd name="connsiteX7" fmla="*/ 438021 w 850585"/>
              <a:gd name="connsiteY7" fmla="*/ 927294 h 932565"/>
              <a:gd name="connsiteX8" fmla="*/ 845314 w 850585"/>
              <a:gd name="connsiteY8" fmla="*/ 520000 h 932565"/>
              <a:gd name="connsiteX9" fmla="*/ 845314 w 850585"/>
              <a:gd name="connsiteY9" fmla="*/ 494544 h 932565"/>
              <a:gd name="connsiteX10" fmla="*/ 819858 w 850585"/>
              <a:gd name="connsiteY10" fmla="*/ 494544 h 932565"/>
              <a:gd name="connsiteX11" fmla="*/ 441971 w 850585"/>
              <a:gd name="connsiteY11" fmla="*/ 872431 h 932565"/>
              <a:gd name="connsiteX12" fmla="*/ 441971 w 850585"/>
              <a:gd name="connsiteY12" fmla="*/ 18000 h 932565"/>
              <a:gd name="connsiteX13" fmla="*/ 423971 w 850585"/>
              <a:gd name="connsiteY13" fmla="*/ 0 h 932565"/>
              <a:gd name="connsiteX14" fmla="*/ 411243 w 850585"/>
              <a:gd name="connsiteY14" fmla="*/ 5272 h 932565"/>
            </a:gdLst>
            <a:ahLst/>
            <a:cxnLst/>
            <a:rect l="l" t="t" r="r" b="b"/>
            <a:pathLst>
              <a:path w="850585" h="932565">
                <a:moveTo>
                  <a:pt x="411243" y="5272"/>
                </a:moveTo>
                <a:cubicBezTo>
                  <a:pt x="407986" y="8529"/>
                  <a:pt x="405971" y="13030"/>
                  <a:pt x="405971" y="18000"/>
                </a:cubicBezTo>
                <a:lnTo>
                  <a:pt x="405971" y="869788"/>
                </a:lnTo>
                <a:lnTo>
                  <a:pt x="30727" y="494544"/>
                </a:lnTo>
                <a:cubicBezTo>
                  <a:pt x="23698" y="487515"/>
                  <a:pt x="12301" y="487515"/>
                  <a:pt x="5271" y="494544"/>
                </a:cubicBezTo>
                <a:cubicBezTo>
                  <a:pt x="-1758" y="501574"/>
                  <a:pt x="-1758" y="512971"/>
                  <a:pt x="5271" y="520000"/>
                </a:cubicBezTo>
                <a:lnTo>
                  <a:pt x="412565" y="927294"/>
                </a:lnTo>
                <a:cubicBezTo>
                  <a:pt x="419594" y="934323"/>
                  <a:pt x="430991" y="934323"/>
                  <a:pt x="438021" y="927294"/>
                </a:cubicBezTo>
                <a:lnTo>
                  <a:pt x="845314" y="520000"/>
                </a:lnTo>
                <a:cubicBezTo>
                  <a:pt x="852343" y="512971"/>
                  <a:pt x="852343" y="501574"/>
                  <a:pt x="845314" y="494544"/>
                </a:cubicBezTo>
                <a:cubicBezTo>
                  <a:pt x="838285" y="487515"/>
                  <a:pt x="826888" y="487515"/>
                  <a:pt x="819858" y="494544"/>
                </a:cubicBezTo>
                <a:lnTo>
                  <a:pt x="441971" y="872431"/>
                </a:lnTo>
                <a:lnTo>
                  <a:pt x="441971" y="18000"/>
                </a:lnTo>
                <a:cubicBezTo>
                  <a:pt x="441971" y="8059"/>
                  <a:pt x="433912" y="0"/>
                  <a:pt x="423971" y="0"/>
                </a:cubicBezTo>
                <a:cubicBezTo>
                  <a:pt x="419000" y="0"/>
                  <a:pt x="414501" y="2015"/>
                  <a:pt x="411243" y="5272"/>
                </a:cubicBezTo>
                <a:close/>
              </a:path>
            </a:pathLst>
          </a:custGeom>
          <a:solidFill>
            <a:schemeClr val="bg1"/>
          </a:solidFill>
          <a:ln w="6350" cap="sq">
            <a:solidFill>
              <a:schemeClr val="bg1"/>
            </a:solidFill>
            <a:miter/>
          </a:ln>
        </p:spPr>
        <p:txBody>
          <a:bodyPr vert="horz" wrap="square" lIns="91440" tIns="45720" rIns="91440" bIns="45720" rtlCol="0" anchor="ctr"/>
          <a:lstStyle/>
          <a:p>
            <a:pPr algn="ctr">
              <a:lnSpc>
                <a:spcPct val="110000"/>
              </a:lnSpc>
            </a:pPr>
            <a:endParaRPr kumimoji="1" lang="zh-CN" altLang="en-US"/>
          </a:p>
        </p:txBody>
      </p:sp>
      <p:sp>
        <p:nvSpPr>
          <p:cNvPr id="5" name="文本框 4"/>
          <p:cNvSpPr txBox="1"/>
          <p:nvPr/>
        </p:nvSpPr>
        <p:spPr>
          <a:xfrm>
            <a:off x="118745" y="187325"/>
            <a:ext cx="11994515" cy="6412865"/>
          </a:xfrm>
          <a:prstGeom prst="rect">
            <a:avLst/>
          </a:prstGeom>
          <a:solidFill>
            <a:schemeClr val="bg1">
              <a:lumMod val="95000"/>
            </a:schemeClr>
          </a:solidFill>
        </p:spPr>
        <p:txBody>
          <a:bodyPr wrap="square" rtlCol="0">
            <a:noAutofit/>
          </a:bodyPr>
          <a:p>
            <a:pPr indent="0" fontAlgn="auto">
              <a:lnSpc>
                <a:spcPts val="6000"/>
              </a:lnSpc>
            </a:pPr>
            <a:r>
              <a:rPr lang="en-US" altLang="zh-CN" sz="2000" b="1">
                <a:sym typeface="+mn-ea"/>
              </a:rPr>
              <a:t>Paragraph 2:We tied the rope securely around the nearest tree and began to discuss what to do with the cow. "Now we need to find her owner," an officer stated, his radio already crackling to life. I kept my humming steady, watching the cow's ragged breathing gradually slow to a calmer rhythm. Soon the owner arrived, breathless and grateful, explaining how she had panicked during transport. As he gently took the rope, the cow nuzzled his shoulder softly. “The city noise overwhelmed her,” he said. That evening, while tucking my daughter into bed, I told her, “Courage isn’t about knowing everything—it’s about staying calm enough to remember what truly helps, especially when someone else is scared.” </a:t>
            </a:r>
            <a:endParaRPr lang="en-US" altLang="zh-CN" sz="2000" b="1"/>
          </a:p>
        </p:txBody>
      </p:sp>
      <p:sp>
        <p:nvSpPr>
          <p:cNvPr id="4" name="文本框 3"/>
          <p:cNvSpPr txBox="1"/>
          <p:nvPr/>
        </p:nvSpPr>
        <p:spPr>
          <a:xfrm>
            <a:off x="8107045" y="1699260"/>
            <a:ext cx="3344545" cy="368300"/>
          </a:xfrm>
          <a:prstGeom prst="rect">
            <a:avLst/>
          </a:prstGeom>
          <a:solidFill>
            <a:schemeClr val="accent6"/>
          </a:solidFill>
        </p:spPr>
        <p:txBody>
          <a:bodyPr wrap="square" rtlCol="0">
            <a:spAutoFit/>
          </a:bodyPr>
          <a:p>
            <a:pPr algn="l"/>
            <a:r>
              <a:rPr lang="en-US" altLang="zh-CN" dirty="0" err="1" smtClean="0"/>
              <a:t>              </a:t>
            </a:r>
            <a:r>
              <a:rPr lang="zh-CN" altLang="en-US" b="1" dirty="0" err="1" smtClean="0">
                <a:solidFill>
                  <a:schemeClr val="bg1"/>
                </a:solidFill>
              </a:rPr>
              <a:t>独立主格结构</a:t>
            </a:r>
            <a:endParaRPr lang="zh-CN" altLang="en-US" b="1" dirty="0" err="1" smtClean="0">
              <a:solidFill>
                <a:schemeClr val="bg1"/>
              </a:solidFill>
            </a:endParaRPr>
          </a:p>
        </p:txBody>
      </p:sp>
      <p:sp>
        <p:nvSpPr>
          <p:cNvPr id="9" name="文本框 8"/>
          <p:cNvSpPr txBox="1"/>
          <p:nvPr/>
        </p:nvSpPr>
        <p:spPr>
          <a:xfrm>
            <a:off x="3514090" y="2465070"/>
            <a:ext cx="4105910" cy="368300"/>
          </a:xfrm>
          <a:prstGeom prst="rect">
            <a:avLst/>
          </a:prstGeom>
          <a:solidFill>
            <a:srgbClr val="7030A0"/>
          </a:solidFill>
        </p:spPr>
        <p:txBody>
          <a:bodyPr wrap="square" rtlCol="0">
            <a:spAutoFit/>
          </a:bodyPr>
          <a:p>
            <a:pPr algn="l"/>
            <a:r>
              <a:rPr lang="en-US" altLang="zh-CN" b="1" dirty="0" err="1" smtClean="0">
                <a:solidFill>
                  <a:schemeClr val="bg1"/>
                </a:solidFill>
              </a:rPr>
              <a:t>          </a:t>
            </a:r>
            <a:r>
              <a:rPr lang="zh-CN" altLang="en-US" b="1" dirty="0" err="1" smtClean="0">
                <a:solidFill>
                  <a:schemeClr val="bg1"/>
                </a:solidFill>
              </a:rPr>
              <a:t>非谓语</a:t>
            </a:r>
            <a:r>
              <a:rPr lang="en-US" altLang="zh-CN" b="1" dirty="0" err="1" smtClean="0">
                <a:solidFill>
                  <a:schemeClr val="bg1"/>
                </a:solidFill>
              </a:rPr>
              <a:t>-</a:t>
            </a:r>
            <a:r>
              <a:rPr lang="zh-CN" altLang="en-US" b="1" dirty="0" err="1" smtClean="0">
                <a:solidFill>
                  <a:schemeClr val="bg1"/>
                </a:solidFill>
              </a:rPr>
              <a:t>现在分词作状语</a:t>
            </a:r>
            <a:endParaRPr lang="zh-CN" altLang="en-US" b="1" dirty="0" err="1" smtClean="0">
              <a:solidFill>
                <a:schemeClr val="bg1"/>
              </a:solidFill>
            </a:endParaRPr>
          </a:p>
        </p:txBody>
      </p:sp>
      <p:sp>
        <p:nvSpPr>
          <p:cNvPr id="6" name="文本框 5"/>
          <p:cNvSpPr txBox="1"/>
          <p:nvPr/>
        </p:nvSpPr>
        <p:spPr>
          <a:xfrm>
            <a:off x="4237990" y="3209290"/>
            <a:ext cx="2759075" cy="368300"/>
          </a:xfrm>
          <a:prstGeom prst="rect">
            <a:avLst/>
          </a:prstGeom>
          <a:solidFill>
            <a:srgbClr val="FFC000"/>
          </a:solidFill>
        </p:spPr>
        <p:txBody>
          <a:bodyPr wrap="square" rtlCol="0">
            <a:spAutoFit/>
          </a:bodyPr>
          <a:p>
            <a:pPr algn="l"/>
            <a:r>
              <a:rPr lang="en-US" altLang="zh-CN" b="1" dirty="0" err="1" smtClean="0">
                <a:solidFill>
                  <a:schemeClr val="bg1"/>
                </a:solidFill>
              </a:rPr>
              <a:t>          adj.  +   adj.</a:t>
            </a:r>
            <a:endParaRPr lang="zh-CN" altLang="en-US" b="1" dirty="0" err="1" smtClean="0">
              <a:solidFill>
                <a:schemeClr val="bg1"/>
              </a:solidFill>
            </a:endParaRPr>
          </a:p>
        </p:txBody>
      </p:sp>
      <p:sp>
        <p:nvSpPr>
          <p:cNvPr id="7" name="文本框 6"/>
          <p:cNvSpPr txBox="1"/>
          <p:nvPr/>
        </p:nvSpPr>
        <p:spPr>
          <a:xfrm>
            <a:off x="7345680" y="3245485"/>
            <a:ext cx="4105910" cy="368300"/>
          </a:xfrm>
          <a:prstGeom prst="rect">
            <a:avLst/>
          </a:prstGeom>
          <a:solidFill>
            <a:srgbClr val="7030A0"/>
          </a:solidFill>
        </p:spPr>
        <p:txBody>
          <a:bodyPr wrap="square" rtlCol="0">
            <a:spAutoFit/>
          </a:bodyPr>
          <a:p>
            <a:pPr algn="l"/>
            <a:r>
              <a:rPr lang="en-US" altLang="zh-CN" b="1" dirty="0" err="1" smtClean="0">
                <a:solidFill>
                  <a:schemeClr val="bg1"/>
                </a:solidFill>
              </a:rPr>
              <a:t>      </a:t>
            </a:r>
            <a:r>
              <a:rPr lang="zh-CN" altLang="en-US" b="1" dirty="0" err="1" smtClean="0">
                <a:solidFill>
                  <a:schemeClr val="bg1"/>
                </a:solidFill>
              </a:rPr>
              <a:t>非谓语</a:t>
            </a:r>
            <a:r>
              <a:rPr lang="en-US" altLang="zh-CN" b="1" dirty="0" err="1" smtClean="0">
                <a:solidFill>
                  <a:schemeClr val="bg1"/>
                </a:solidFill>
              </a:rPr>
              <a:t>-</a:t>
            </a:r>
            <a:r>
              <a:rPr lang="zh-CN" altLang="en-US" b="1" dirty="0" err="1" smtClean="0">
                <a:solidFill>
                  <a:schemeClr val="bg1"/>
                </a:solidFill>
              </a:rPr>
              <a:t>现在分词作状语</a:t>
            </a:r>
            <a:r>
              <a:rPr lang="en-US" altLang="zh-CN" b="1" dirty="0" err="1" smtClean="0">
                <a:solidFill>
                  <a:schemeClr val="bg1"/>
                </a:solidFill>
              </a:rPr>
              <a:t>; </a:t>
            </a:r>
            <a:r>
              <a:rPr lang="zh-CN" altLang="en-US" b="1" dirty="0" err="1" smtClean="0">
                <a:solidFill>
                  <a:schemeClr val="bg1"/>
                </a:solidFill>
              </a:rPr>
              <a:t>宾语从句</a:t>
            </a:r>
            <a:endParaRPr lang="zh-CN" altLang="en-US" b="1" dirty="0" err="1" smtClean="0">
              <a:solidFill>
                <a:schemeClr val="bg1"/>
              </a:solidFill>
            </a:endParaRPr>
          </a:p>
        </p:txBody>
      </p:sp>
      <p:sp>
        <p:nvSpPr>
          <p:cNvPr id="8" name="文本框 7"/>
          <p:cNvSpPr txBox="1"/>
          <p:nvPr/>
        </p:nvSpPr>
        <p:spPr>
          <a:xfrm>
            <a:off x="1478915" y="3963670"/>
            <a:ext cx="3139440" cy="368300"/>
          </a:xfrm>
          <a:prstGeom prst="rect">
            <a:avLst/>
          </a:prstGeom>
          <a:solidFill>
            <a:srgbClr val="00B050"/>
          </a:solidFill>
        </p:spPr>
        <p:txBody>
          <a:bodyPr wrap="square" rtlCol="0">
            <a:spAutoFit/>
          </a:bodyPr>
          <a:p>
            <a:pPr algn="l"/>
            <a:r>
              <a:rPr lang="en-US" altLang="zh-CN" b="1" dirty="0" err="1" smtClean="0">
                <a:solidFill>
                  <a:schemeClr val="bg1"/>
                </a:solidFill>
              </a:rPr>
              <a:t>              </a:t>
            </a:r>
            <a:r>
              <a:rPr lang="zh-CN" altLang="en-US" b="1" dirty="0" err="1" smtClean="0">
                <a:solidFill>
                  <a:schemeClr val="bg1"/>
                </a:solidFill>
              </a:rPr>
              <a:t>状语从句</a:t>
            </a:r>
            <a:endParaRPr lang="zh-CN" altLang="en-US" b="1" dirty="0" err="1" smtClean="0">
              <a:solidFill>
                <a:schemeClr val="bg1"/>
              </a:solidFill>
            </a:endParaRPr>
          </a:p>
        </p:txBody>
      </p:sp>
      <p:sp>
        <p:nvSpPr>
          <p:cNvPr id="10" name="文本框 9"/>
          <p:cNvSpPr txBox="1"/>
          <p:nvPr/>
        </p:nvSpPr>
        <p:spPr>
          <a:xfrm>
            <a:off x="1478915" y="5544185"/>
            <a:ext cx="5320030" cy="368300"/>
          </a:xfrm>
          <a:prstGeom prst="rect">
            <a:avLst/>
          </a:prstGeom>
          <a:gradFill>
            <a:gsLst>
              <a:gs pos="56500">
                <a:srgbClr val="F2D8C7"/>
              </a:gs>
              <a:gs pos="0">
                <a:srgbClr val="C0DAD7"/>
              </a:gs>
              <a:gs pos="100000">
                <a:srgbClr val="F9ADAF"/>
              </a:gs>
            </a:gsLst>
            <a:lin ang="18900000" scaled="1"/>
          </a:gradFill>
        </p:spPr>
        <p:txBody>
          <a:bodyPr wrap="square" rtlCol="0">
            <a:spAutoFit/>
          </a:bodyPr>
          <a:p>
            <a:pPr algn="l"/>
            <a:r>
              <a:rPr lang="en-US" altLang="zh-CN" b="1" dirty="0" err="1" smtClean="0">
                <a:solidFill>
                  <a:schemeClr val="bg1"/>
                </a:solidFill>
              </a:rPr>
              <a:t>                     </a:t>
            </a:r>
            <a:r>
              <a:rPr lang="en-US" altLang="zh-CN" b="1" dirty="0" err="1" smtClean="0">
                <a:solidFill>
                  <a:schemeClr val="tx1"/>
                </a:solidFill>
                <a:effectLst>
                  <a:outerShdw blurRad="38100" dist="19050" dir="2700000" algn="tl" rotWithShape="0">
                    <a:schemeClr val="dk1">
                      <a:alpha val="40000"/>
                    </a:schemeClr>
                  </a:outerShdw>
                </a:effectLst>
              </a:rPr>
              <a:t>    </a:t>
            </a:r>
            <a:r>
              <a:rPr lang="zh-CN" b="1" dirty="0" err="1" smtClean="0">
                <a:solidFill>
                  <a:schemeClr val="tx1"/>
                </a:solidFill>
                <a:effectLst>
                  <a:outerShdw blurRad="38100" dist="19050" dir="2700000" algn="tl" rotWithShape="0">
                    <a:schemeClr val="dk1">
                      <a:alpha val="40000"/>
                    </a:schemeClr>
                  </a:outerShdw>
                </a:effectLst>
              </a:rPr>
              <a:t>动名词做宾语</a:t>
            </a:r>
            <a:endParaRPr lang="zh-CN" b="1" dirty="0" err="1" smtClean="0">
              <a:solidFill>
                <a:schemeClr val="tx1"/>
              </a:solidFill>
              <a:effectLst>
                <a:outerShdw blurRad="38100" dist="19050" dir="2700000" algn="tl" rotWithShape="0">
                  <a:schemeClr val="dk1">
                    <a:alpha val="40000"/>
                  </a:schemeClr>
                </a:outerShdw>
              </a:effectLst>
            </a:endParaRPr>
          </a:p>
        </p:txBody>
      </p:sp>
      <p:sp>
        <p:nvSpPr>
          <p:cNvPr id="11" name="文本框 10"/>
          <p:cNvSpPr txBox="1"/>
          <p:nvPr/>
        </p:nvSpPr>
        <p:spPr>
          <a:xfrm>
            <a:off x="9621520" y="5544185"/>
            <a:ext cx="2039620" cy="368300"/>
          </a:xfrm>
          <a:prstGeom prst="rect">
            <a:avLst/>
          </a:prstGeom>
          <a:solidFill>
            <a:schemeClr val="accent1">
              <a:lumMod val="75000"/>
            </a:schemeClr>
          </a:solidFill>
        </p:spPr>
        <p:txBody>
          <a:bodyPr wrap="square" rtlCol="0">
            <a:spAutoFit/>
          </a:bodyPr>
          <a:p>
            <a:pPr algn="l"/>
            <a:r>
              <a:rPr lang="en-US" altLang="zh-CN" dirty="0" err="1" smtClean="0"/>
              <a:t>        </a:t>
            </a:r>
            <a:r>
              <a:rPr lang="zh-CN" altLang="en-US" b="1" dirty="0" err="1" smtClean="0">
                <a:solidFill>
                  <a:schemeClr val="bg1"/>
                </a:solidFill>
              </a:rPr>
              <a:t>宾语从句</a:t>
            </a:r>
            <a:endParaRPr lang="zh-CN" altLang="en-US" b="1" dirty="0" err="1" smtClean="0">
              <a:solidFill>
                <a:schemeClr val="bg1"/>
              </a:solidFill>
            </a:endParaRPr>
          </a:p>
        </p:txBody>
      </p:sp>
      <p:sp>
        <p:nvSpPr>
          <p:cNvPr id="12" name="文本框 11"/>
          <p:cNvSpPr txBox="1"/>
          <p:nvPr/>
        </p:nvSpPr>
        <p:spPr>
          <a:xfrm>
            <a:off x="1605915" y="6240780"/>
            <a:ext cx="3139440" cy="368300"/>
          </a:xfrm>
          <a:prstGeom prst="rect">
            <a:avLst/>
          </a:prstGeom>
          <a:solidFill>
            <a:srgbClr val="00B050"/>
          </a:solidFill>
        </p:spPr>
        <p:txBody>
          <a:bodyPr wrap="square" rtlCol="0">
            <a:spAutoFit/>
          </a:bodyPr>
          <a:p>
            <a:pPr algn="l"/>
            <a:r>
              <a:rPr lang="en-US" altLang="zh-CN" b="1" dirty="0" err="1" smtClean="0">
                <a:solidFill>
                  <a:schemeClr val="bg1"/>
                </a:solidFill>
              </a:rPr>
              <a:t>              </a:t>
            </a:r>
            <a:r>
              <a:rPr lang="zh-CN" altLang="en-US" b="1" dirty="0" err="1" smtClean="0">
                <a:solidFill>
                  <a:schemeClr val="bg1"/>
                </a:solidFill>
              </a:rPr>
              <a:t>状语从句</a:t>
            </a:r>
            <a:endParaRPr lang="zh-CN" altLang="en-US" b="1" dirty="0" err="1" smtClean="0">
              <a:solidFill>
                <a:schemeClr val="bg1"/>
              </a:solidFill>
            </a:endParaRPr>
          </a:p>
        </p:txBody>
      </p:sp>
      <p:sp>
        <p:nvSpPr>
          <p:cNvPr id="13" name="文本框 12"/>
          <p:cNvSpPr txBox="1"/>
          <p:nvPr/>
        </p:nvSpPr>
        <p:spPr>
          <a:xfrm>
            <a:off x="212725" y="4753610"/>
            <a:ext cx="2138680" cy="368300"/>
          </a:xfrm>
          <a:prstGeom prst="rect">
            <a:avLst/>
          </a:prstGeom>
          <a:solidFill>
            <a:srgbClr val="E9994B"/>
          </a:solidFill>
        </p:spPr>
        <p:txBody>
          <a:bodyPr wrap="square" rtlCol="0">
            <a:spAutoFit/>
          </a:bodyPr>
          <a:p>
            <a:pPr algn="l"/>
            <a:r>
              <a:rPr lang="en-US" altLang="zh-CN" b="1" dirty="0" err="1" smtClean="0">
                <a:solidFill>
                  <a:schemeClr val="bg1"/>
                </a:solidFill>
              </a:rPr>
              <a:t>      </a:t>
            </a:r>
            <a:r>
              <a:rPr lang="zh-CN" altLang="en-US" b="1" dirty="0" err="1" smtClean="0">
                <a:solidFill>
                  <a:schemeClr val="bg1"/>
                </a:solidFill>
              </a:rPr>
              <a:t>无灵主语句</a:t>
            </a:r>
            <a:r>
              <a:rPr lang="en-US" altLang="zh-CN" b="1" dirty="0" err="1" smtClean="0">
                <a:solidFill>
                  <a:schemeClr val="bg1"/>
                </a:solidFill>
              </a:rPr>
              <a:t> </a:t>
            </a:r>
            <a:endParaRPr lang="zh-CN" altLang="en-US" b="1" dirty="0" err="1" smtClean="0">
              <a:solidFill>
                <a:schemeClr val="bg1"/>
              </a:solidFill>
            </a:endParaRPr>
          </a:p>
        </p:txBody>
      </p:sp>
      <p:sp>
        <p:nvSpPr>
          <p:cNvPr id="14" name="文本框 13"/>
          <p:cNvSpPr txBox="1"/>
          <p:nvPr/>
        </p:nvSpPr>
        <p:spPr>
          <a:xfrm>
            <a:off x="5325110" y="4753610"/>
            <a:ext cx="3139440" cy="368300"/>
          </a:xfrm>
          <a:prstGeom prst="rect">
            <a:avLst/>
          </a:prstGeom>
          <a:solidFill>
            <a:srgbClr val="00B050"/>
          </a:solidFill>
        </p:spPr>
        <p:txBody>
          <a:bodyPr wrap="square" rtlCol="0">
            <a:spAutoFit/>
          </a:bodyPr>
          <a:p>
            <a:pPr algn="l"/>
            <a:r>
              <a:rPr lang="en-US" altLang="zh-CN" b="1" dirty="0" err="1" smtClean="0">
                <a:solidFill>
                  <a:schemeClr val="bg1"/>
                </a:solidFill>
              </a:rPr>
              <a:t>              </a:t>
            </a:r>
            <a:r>
              <a:rPr lang="zh-CN" altLang="en-US" b="1" dirty="0" err="1" smtClean="0">
                <a:solidFill>
                  <a:schemeClr val="bg1"/>
                </a:solidFill>
              </a:rPr>
              <a:t>状语从句</a:t>
            </a:r>
            <a:endParaRPr lang="zh-CN" altLang="en-US" b="1" dirty="0" err="1" smtClean="0">
              <a:solidFill>
                <a:schemeClr val="bg1"/>
              </a:solidFill>
            </a:endParaRPr>
          </a:p>
        </p:txBody>
      </p:sp>
      <p:pic>
        <p:nvPicPr>
          <p:cNvPr id="5124" name="图片 6" descr="logo横版 png"/>
          <p:cNvPicPr>
            <a:picLocks noChangeAspect="1"/>
          </p:cNvPicPr>
          <p:nvPr userDrawn="1"/>
        </p:nvPicPr>
        <p:blipFill>
          <a:blip r:embed="rId1"/>
          <a:stretch>
            <a:fillRect/>
          </a:stretch>
        </p:blipFill>
        <p:spPr>
          <a:xfrm>
            <a:off x="11477625" y="82550"/>
            <a:ext cx="608013" cy="642938"/>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additive="base">
                                        <p:cTn id="43" dur="500" fill="hold"/>
                                        <p:tgtEl>
                                          <p:spTgt spid="13"/>
                                        </p:tgtEl>
                                        <p:attrNameLst>
                                          <p:attrName>ppt_x</p:attrName>
                                        </p:attrNameLst>
                                      </p:cBhvr>
                                      <p:tavLst>
                                        <p:tav tm="0">
                                          <p:val>
                                            <p:strVal val="#ppt_x"/>
                                          </p:val>
                                        </p:tav>
                                        <p:tav tm="100000">
                                          <p:val>
                                            <p:strVal val="#ppt_x"/>
                                          </p:val>
                                        </p:tav>
                                      </p:tavLst>
                                    </p:anim>
                                    <p:anim calcmode="lin" valueType="num">
                                      <p:cBhvr additive="base">
                                        <p:cTn id="4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additive="base">
                                        <p:cTn id="49" dur="500" fill="hold"/>
                                        <p:tgtEl>
                                          <p:spTgt spid="14"/>
                                        </p:tgtEl>
                                        <p:attrNameLst>
                                          <p:attrName>ppt_x</p:attrName>
                                        </p:attrNameLst>
                                      </p:cBhvr>
                                      <p:tavLst>
                                        <p:tav tm="0">
                                          <p:val>
                                            <p:strVal val="#ppt_x"/>
                                          </p:val>
                                        </p:tav>
                                        <p:tav tm="100000">
                                          <p:val>
                                            <p:strVal val="#ppt_x"/>
                                          </p:val>
                                        </p:tav>
                                      </p:tavLst>
                                    </p:anim>
                                    <p:anim calcmode="lin" valueType="num">
                                      <p:cBhvr additive="base">
                                        <p:cTn id="5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0"/>
                                        </p:tgtEl>
                                        <p:attrNameLst>
                                          <p:attrName>style.visibility</p:attrName>
                                        </p:attrNameLst>
                                      </p:cBhvr>
                                      <p:to>
                                        <p:strVal val="visible"/>
                                      </p:to>
                                    </p:set>
                                    <p:anim calcmode="lin" valueType="num">
                                      <p:cBhvr additive="base">
                                        <p:cTn id="55" dur="500" fill="hold"/>
                                        <p:tgtEl>
                                          <p:spTgt spid="10"/>
                                        </p:tgtEl>
                                        <p:attrNameLst>
                                          <p:attrName>ppt_x</p:attrName>
                                        </p:attrNameLst>
                                      </p:cBhvr>
                                      <p:tavLst>
                                        <p:tav tm="0">
                                          <p:val>
                                            <p:strVal val="#ppt_x"/>
                                          </p:val>
                                        </p:tav>
                                        <p:tav tm="100000">
                                          <p:val>
                                            <p:strVal val="#ppt_x"/>
                                          </p:val>
                                        </p:tav>
                                      </p:tavLst>
                                    </p:anim>
                                    <p:anim calcmode="lin" valueType="num">
                                      <p:cBhvr additive="base">
                                        <p:cTn id="5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1"/>
                                        </p:tgtEl>
                                        <p:attrNameLst>
                                          <p:attrName>style.visibility</p:attrName>
                                        </p:attrNameLst>
                                      </p:cBhvr>
                                      <p:to>
                                        <p:strVal val="visible"/>
                                      </p:to>
                                    </p:set>
                                    <p:anim calcmode="lin" valueType="num">
                                      <p:cBhvr additive="base">
                                        <p:cTn id="61" dur="500" fill="hold"/>
                                        <p:tgtEl>
                                          <p:spTgt spid="11"/>
                                        </p:tgtEl>
                                        <p:attrNameLst>
                                          <p:attrName>ppt_x</p:attrName>
                                        </p:attrNameLst>
                                      </p:cBhvr>
                                      <p:tavLst>
                                        <p:tav tm="0">
                                          <p:val>
                                            <p:strVal val="#ppt_x"/>
                                          </p:val>
                                        </p:tav>
                                        <p:tav tm="100000">
                                          <p:val>
                                            <p:strVal val="#ppt_x"/>
                                          </p:val>
                                        </p:tav>
                                      </p:tavLst>
                                    </p:anim>
                                    <p:anim calcmode="lin" valueType="num">
                                      <p:cBhvr additive="base">
                                        <p:cTn id="6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2"/>
                                        </p:tgtEl>
                                        <p:attrNameLst>
                                          <p:attrName>style.visibility</p:attrName>
                                        </p:attrNameLst>
                                      </p:cBhvr>
                                      <p:to>
                                        <p:strVal val="visible"/>
                                      </p:to>
                                    </p:set>
                                    <p:anim calcmode="lin" valueType="num">
                                      <p:cBhvr additive="base">
                                        <p:cTn id="67" dur="500" fill="hold"/>
                                        <p:tgtEl>
                                          <p:spTgt spid="12"/>
                                        </p:tgtEl>
                                        <p:attrNameLst>
                                          <p:attrName>ppt_x</p:attrName>
                                        </p:attrNameLst>
                                      </p:cBhvr>
                                      <p:tavLst>
                                        <p:tav tm="0">
                                          <p:val>
                                            <p:strVal val="#ppt_x"/>
                                          </p:val>
                                        </p:tav>
                                        <p:tav tm="100000">
                                          <p:val>
                                            <p:strVal val="#ppt_x"/>
                                          </p:val>
                                        </p:tav>
                                      </p:tavLst>
                                    </p:anim>
                                    <p:anim calcmode="lin" valueType="num">
                                      <p:cBhvr additive="base">
                                        <p:cTn id="6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P spid="4" grpId="0" animBg="1"/>
      <p:bldP spid="4" grpId="1" animBg="1"/>
      <p:bldP spid="9" grpId="0" animBg="1"/>
      <p:bldP spid="9" grpId="1" animBg="1"/>
      <p:bldP spid="6" grpId="0" animBg="1"/>
      <p:bldP spid="6" grpId="1" animBg="1"/>
      <p:bldP spid="7" grpId="0" animBg="1"/>
      <p:bldP spid="7" grpId="1" animBg="1"/>
      <p:bldP spid="8" grpId="0" animBg="1"/>
      <p:bldP spid="8" grpId="1" animBg="1"/>
      <p:bldP spid="13" grpId="0" animBg="1"/>
      <p:bldP spid="13" grpId="1" animBg="1"/>
      <p:bldP spid="10" grpId="0" animBg="1"/>
      <p:bldP spid="10" grpId="1" animBg="1"/>
      <p:bldP spid="11" grpId="0" animBg="1"/>
      <p:bldP spid="11" grpId="1" animBg="1"/>
      <p:bldP spid="12" grpId="0" animBg="1"/>
      <p:bldP spid="12" grpId="1" animBg="1"/>
      <p:bldP spid="14" grpId="0" animBg="1"/>
      <p:bldP spid="14" grpId="1"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16" name="Picture 15"/>
          <p:cNvPicPr>
            <a:picLocks noGrp="1" noRot="1" noChangeAspect="1" noMove="1" noResize="1" noEditPoints="1" noAdjustHandles="1" noChangeArrowheads="1" noChangeShapeType="1" noCrop="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10905744" y="0"/>
            <a:ext cx="1286256" cy="6858000"/>
          </a:xfrm>
          <a:prstGeom prst="rect">
            <a:avLst/>
          </a:prstGeom>
        </p:spPr>
      </p:pic>
      <mc:AlternateContent xmlns:mc="http://schemas.openxmlformats.org/markup-compatibility/2006" xmlns:p14="http://schemas.microsoft.com/office/powerpoint/2010/main">
        <mc:Choice Requires="p14">
          <p:contentPart r:id="rId4" p14:bwMode="auto">
            <p14:nvContentPartPr>
              <p14:cNvPr id="18" name="Ink 17"/>
              <p14:cNvContentPartPr/>
              <p14:nvPr>
                <p:custDataLst>
                  <p:tags r:id="rId5"/>
                </p:custDataLst>
              </p14:nvPr>
            </p14:nvContentPartPr>
            <p14:xfrm>
              <a:off x="12490710" y="6342652"/>
              <a:ext cx="360" cy="360"/>
            </p14:xfrm>
          </p:contentPart>
        </mc:Choice>
        <mc:Fallback xmlns="">
          <p:pic>
            <p:nvPicPr>
              <p:cNvPr id="18" name="Ink 17"/>
            </p:nvPicPr>
            <p:blipFill>
              <a:blip r:embed="rId6"/>
            </p:blipFill>
            <p:spPr>
              <a:xfrm>
                <a:off x="12490710" y="6342652"/>
                <a:ext cx="360" cy="360"/>
              </a:xfrm>
              <a:prstGeom prst="rect"/>
            </p:spPr>
          </p:pic>
        </mc:Fallback>
      </mc:AlternateContent>
      <p:sp useBgFill="1">
        <p:nvSpPr>
          <p:cNvPr id="20" name="Rectangle 19"/>
          <p:cNvSpPr>
            <a:spLocks noGrp="1" noRot="1" noChangeAspect="1" noMove="1" noResize="1" noEditPoints="1" noAdjustHandles="1" noChangeArrowheads="1" noChangeShapeType="1" noTextEdit="1"/>
          </p:cNvSpPr>
          <p:nvPr>
            <p:custDataLst>
              <p:tags r:id="rId7"/>
            </p:custData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Freeform: Shape 21"/>
          <p:cNvSpPr>
            <a:spLocks noGrp="1" noRot="1" noChangeAspect="1" noMove="1" noResize="1" noEditPoints="1" noAdjustHandles="1" noChangeArrowheads="1" noChangeShapeType="1" noTextEdit="1"/>
          </p:cNvSpPr>
          <p:nvPr>
            <p:custDataLst>
              <p:tags r:id="rId8"/>
            </p:custDataLst>
          </p:nvPr>
        </p:nvSpPr>
        <p:spPr>
          <a:xfrm>
            <a:off x="-2" y="2074490"/>
            <a:ext cx="12192000" cy="4783510"/>
          </a:xfrm>
          <a:custGeom>
            <a:avLst/>
            <a:gdLst>
              <a:gd name="connsiteX0" fmla="*/ 54039 w 12192000"/>
              <a:gd name="connsiteY0" fmla="*/ 133 h 4783510"/>
              <a:gd name="connsiteX1" fmla="*/ 83989 w 12192000"/>
              <a:gd name="connsiteY1" fmla="*/ 21326 h 4783510"/>
              <a:gd name="connsiteX2" fmla="*/ 127696 w 12192000"/>
              <a:gd name="connsiteY2" fmla="*/ 48217 h 4783510"/>
              <a:gd name="connsiteX3" fmla="*/ 195328 w 12192000"/>
              <a:gd name="connsiteY3" fmla="*/ 60745 h 4783510"/>
              <a:gd name="connsiteX4" fmla="*/ 217130 w 12192000"/>
              <a:gd name="connsiteY4" fmla="*/ 52754 h 4783510"/>
              <a:gd name="connsiteX5" fmla="*/ 232932 w 12192000"/>
              <a:gd name="connsiteY5" fmla="*/ 50560 h 4783510"/>
              <a:gd name="connsiteX6" fmla="*/ 296960 w 12192000"/>
              <a:gd name="connsiteY6" fmla="*/ 85674 h 4783510"/>
              <a:gd name="connsiteX7" fmla="*/ 329442 w 12192000"/>
              <a:gd name="connsiteY7" fmla="*/ 61820 h 4783510"/>
              <a:gd name="connsiteX8" fmla="*/ 386012 w 12192000"/>
              <a:gd name="connsiteY8" fmla="*/ 80741 h 4783510"/>
              <a:gd name="connsiteX9" fmla="*/ 425496 w 12192000"/>
              <a:gd name="connsiteY9" fmla="*/ 47729 h 4783510"/>
              <a:gd name="connsiteX10" fmla="*/ 459561 w 12192000"/>
              <a:gd name="connsiteY10" fmla="*/ 55824 h 4783510"/>
              <a:gd name="connsiteX11" fmla="*/ 559233 w 12192000"/>
              <a:gd name="connsiteY11" fmla="*/ 72799 h 4783510"/>
              <a:gd name="connsiteX12" fmla="*/ 661345 w 12192000"/>
              <a:gd name="connsiteY12" fmla="*/ 147481 h 4783510"/>
              <a:gd name="connsiteX13" fmla="*/ 725095 w 12192000"/>
              <a:gd name="connsiteY13" fmla="*/ 161274 h 4783510"/>
              <a:gd name="connsiteX14" fmla="*/ 755536 w 12192000"/>
              <a:gd name="connsiteY14" fmla="*/ 180724 h 4783510"/>
              <a:gd name="connsiteX15" fmla="*/ 776480 w 12192000"/>
              <a:gd name="connsiteY15" fmla="*/ 182273 h 4783510"/>
              <a:gd name="connsiteX16" fmla="*/ 789058 w 12192000"/>
              <a:gd name="connsiteY16" fmla="*/ 184824 h 4783510"/>
              <a:gd name="connsiteX17" fmla="*/ 811171 w 12192000"/>
              <a:gd name="connsiteY17" fmla="*/ 216295 h 4783510"/>
              <a:gd name="connsiteX18" fmla="*/ 878029 w 12192000"/>
              <a:gd name="connsiteY18" fmla="*/ 215023 h 4783510"/>
              <a:gd name="connsiteX19" fmla="*/ 884769 w 12192000"/>
              <a:gd name="connsiteY19" fmla="*/ 220986 h 4783510"/>
              <a:gd name="connsiteX20" fmla="*/ 884769 w 12192000"/>
              <a:gd name="connsiteY20" fmla="*/ 115817 h 4783510"/>
              <a:gd name="connsiteX21" fmla="*/ 11269135 w 12192000"/>
              <a:gd name="connsiteY21" fmla="*/ 115817 h 4783510"/>
              <a:gd name="connsiteX22" fmla="*/ 11269135 w 12192000"/>
              <a:gd name="connsiteY22" fmla="*/ 1154978 h 4783510"/>
              <a:gd name="connsiteX23" fmla="*/ 11276593 w 12192000"/>
              <a:gd name="connsiteY23" fmla="*/ 1158504 h 4783510"/>
              <a:gd name="connsiteX24" fmla="*/ 11298713 w 12192000"/>
              <a:gd name="connsiteY24" fmla="*/ 1157049 h 4783510"/>
              <a:gd name="connsiteX25" fmla="*/ 11380829 w 12192000"/>
              <a:gd name="connsiteY25" fmla="*/ 1144822 h 4783510"/>
              <a:gd name="connsiteX26" fmla="*/ 11402942 w 12192000"/>
              <a:gd name="connsiteY26" fmla="*/ 1113350 h 4783510"/>
              <a:gd name="connsiteX27" fmla="*/ 11415520 w 12192000"/>
              <a:gd name="connsiteY27" fmla="*/ 1110800 h 4783510"/>
              <a:gd name="connsiteX28" fmla="*/ 11436464 w 12192000"/>
              <a:gd name="connsiteY28" fmla="*/ 1109251 h 4783510"/>
              <a:gd name="connsiteX29" fmla="*/ 11466905 w 12192000"/>
              <a:gd name="connsiteY29" fmla="*/ 1089800 h 4783510"/>
              <a:gd name="connsiteX30" fmla="*/ 11530655 w 12192000"/>
              <a:gd name="connsiteY30" fmla="*/ 1076007 h 4783510"/>
              <a:gd name="connsiteX31" fmla="*/ 11632767 w 12192000"/>
              <a:gd name="connsiteY31" fmla="*/ 1001326 h 4783510"/>
              <a:gd name="connsiteX32" fmla="*/ 11732439 w 12192000"/>
              <a:gd name="connsiteY32" fmla="*/ 984350 h 4783510"/>
              <a:gd name="connsiteX33" fmla="*/ 11766504 w 12192000"/>
              <a:gd name="connsiteY33" fmla="*/ 976255 h 4783510"/>
              <a:gd name="connsiteX34" fmla="*/ 11805989 w 12192000"/>
              <a:gd name="connsiteY34" fmla="*/ 1009267 h 4783510"/>
              <a:gd name="connsiteX35" fmla="*/ 11862559 w 12192000"/>
              <a:gd name="connsiteY35" fmla="*/ 990346 h 4783510"/>
              <a:gd name="connsiteX36" fmla="*/ 11895040 w 12192000"/>
              <a:gd name="connsiteY36" fmla="*/ 1014200 h 4783510"/>
              <a:gd name="connsiteX37" fmla="*/ 11959068 w 12192000"/>
              <a:gd name="connsiteY37" fmla="*/ 979087 h 4783510"/>
              <a:gd name="connsiteX38" fmla="*/ 11974871 w 12192000"/>
              <a:gd name="connsiteY38" fmla="*/ 981280 h 4783510"/>
              <a:gd name="connsiteX39" fmla="*/ 11996673 w 12192000"/>
              <a:gd name="connsiteY39" fmla="*/ 989271 h 4783510"/>
              <a:gd name="connsiteX40" fmla="*/ 12064304 w 12192000"/>
              <a:gd name="connsiteY40" fmla="*/ 976743 h 4783510"/>
              <a:gd name="connsiteX41" fmla="*/ 12108011 w 12192000"/>
              <a:gd name="connsiteY41" fmla="*/ 949852 h 4783510"/>
              <a:gd name="connsiteX42" fmla="*/ 12137961 w 12192000"/>
              <a:gd name="connsiteY42" fmla="*/ 928659 h 4783510"/>
              <a:gd name="connsiteX43" fmla="*/ 12152392 w 12192000"/>
              <a:gd name="connsiteY43" fmla="*/ 940852 h 4783510"/>
              <a:gd name="connsiteX44" fmla="*/ 12187275 w 12192000"/>
              <a:gd name="connsiteY44" fmla="*/ 939175 h 4783510"/>
              <a:gd name="connsiteX45" fmla="*/ 12192000 w 12192000"/>
              <a:gd name="connsiteY45" fmla="*/ 932202 h 4783510"/>
              <a:gd name="connsiteX46" fmla="*/ 12192000 w 12192000"/>
              <a:gd name="connsiteY46" fmla="*/ 1423622 h 4783510"/>
              <a:gd name="connsiteX47" fmla="*/ 12192000 w 12192000"/>
              <a:gd name="connsiteY47" fmla="*/ 2783600 h 4783510"/>
              <a:gd name="connsiteX48" fmla="*/ 12192000 w 12192000"/>
              <a:gd name="connsiteY48" fmla="*/ 4783510 h 4783510"/>
              <a:gd name="connsiteX49" fmla="*/ 2 w 12192000"/>
              <a:gd name="connsiteY49" fmla="*/ 4783510 h 4783510"/>
              <a:gd name="connsiteX50" fmla="*/ 2 w 12192000"/>
              <a:gd name="connsiteY50" fmla="*/ 1855074 h 4783510"/>
              <a:gd name="connsiteX51" fmla="*/ 0 w 12192000"/>
              <a:gd name="connsiteY51" fmla="*/ 1855074 h 4783510"/>
              <a:gd name="connsiteX52" fmla="*/ 0 w 12192000"/>
              <a:gd name="connsiteY52" fmla="*/ 3676 h 4783510"/>
              <a:gd name="connsiteX53" fmla="*/ 4725 w 12192000"/>
              <a:gd name="connsiteY53" fmla="*/ 10649 h 4783510"/>
              <a:gd name="connsiteX54" fmla="*/ 39608 w 12192000"/>
              <a:gd name="connsiteY54" fmla="*/ 12325 h 4783510"/>
              <a:gd name="connsiteX55" fmla="*/ 54039 w 12192000"/>
              <a:gd name="connsiteY55" fmla="*/ 133 h 4783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12192000" h="4783510">
                <a:moveTo>
                  <a:pt x="54039" y="133"/>
                </a:moveTo>
                <a:cubicBezTo>
                  <a:pt x="63704" y="2639"/>
                  <a:pt x="62723" y="39358"/>
                  <a:pt x="83989" y="21326"/>
                </a:cubicBezTo>
                <a:cubicBezTo>
                  <a:pt x="105981" y="-11024"/>
                  <a:pt x="111081" y="45279"/>
                  <a:pt x="127696" y="48217"/>
                </a:cubicBezTo>
                <a:cubicBezTo>
                  <a:pt x="144311" y="51155"/>
                  <a:pt x="175067" y="46490"/>
                  <a:pt x="195328" y="60745"/>
                </a:cubicBezTo>
                <a:cubicBezTo>
                  <a:pt x="202114" y="49815"/>
                  <a:pt x="211298" y="72404"/>
                  <a:pt x="217130" y="52754"/>
                </a:cubicBezTo>
                <a:cubicBezTo>
                  <a:pt x="224172" y="55476"/>
                  <a:pt x="227826" y="61398"/>
                  <a:pt x="232932" y="50560"/>
                </a:cubicBezTo>
                <a:cubicBezTo>
                  <a:pt x="248268" y="92855"/>
                  <a:pt x="280981" y="52963"/>
                  <a:pt x="296960" y="85674"/>
                </a:cubicBezTo>
                <a:cubicBezTo>
                  <a:pt x="299830" y="67582"/>
                  <a:pt x="319291" y="68613"/>
                  <a:pt x="329442" y="61820"/>
                </a:cubicBezTo>
                <a:cubicBezTo>
                  <a:pt x="298380" y="131083"/>
                  <a:pt x="368905" y="57302"/>
                  <a:pt x="386012" y="80741"/>
                </a:cubicBezTo>
                <a:cubicBezTo>
                  <a:pt x="377510" y="29578"/>
                  <a:pt x="414386" y="72354"/>
                  <a:pt x="425496" y="47729"/>
                </a:cubicBezTo>
                <a:cubicBezTo>
                  <a:pt x="437040" y="71659"/>
                  <a:pt x="445854" y="45812"/>
                  <a:pt x="459561" y="55824"/>
                </a:cubicBezTo>
                <a:cubicBezTo>
                  <a:pt x="489863" y="61969"/>
                  <a:pt x="520202" y="89712"/>
                  <a:pt x="559233" y="72799"/>
                </a:cubicBezTo>
                <a:cubicBezTo>
                  <a:pt x="577813" y="147164"/>
                  <a:pt x="623281" y="104139"/>
                  <a:pt x="661345" y="147481"/>
                </a:cubicBezTo>
                <a:cubicBezTo>
                  <a:pt x="683250" y="156781"/>
                  <a:pt x="717059" y="121215"/>
                  <a:pt x="725095" y="161274"/>
                </a:cubicBezTo>
                <a:cubicBezTo>
                  <a:pt x="734778" y="137222"/>
                  <a:pt x="744590" y="176885"/>
                  <a:pt x="755536" y="180724"/>
                </a:cubicBezTo>
                <a:cubicBezTo>
                  <a:pt x="764056" y="165505"/>
                  <a:pt x="768536" y="179043"/>
                  <a:pt x="776480" y="182273"/>
                </a:cubicBezTo>
                <a:cubicBezTo>
                  <a:pt x="779946" y="172829"/>
                  <a:pt x="786646" y="173541"/>
                  <a:pt x="789058" y="184824"/>
                </a:cubicBezTo>
                <a:cubicBezTo>
                  <a:pt x="786138" y="210571"/>
                  <a:pt x="809228" y="198414"/>
                  <a:pt x="811171" y="216295"/>
                </a:cubicBezTo>
                <a:cubicBezTo>
                  <a:pt x="821323" y="219407"/>
                  <a:pt x="856662" y="208499"/>
                  <a:pt x="878029" y="215023"/>
                </a:cubicBezTo>
                <a:lnTo>
                  <a:pt x="884769" y="220986"/>
                </a:lnTo>
                <a:lnTo>
                  <a:pt x="884769" y="115817"/>
                </a:lnTo>
                <a:lnTo>
                  <a:pt x="11269135" y="115817"/>
                </a:lnTo>
                <a:lnTo>
                  <a:pt x="11269135" y="1154978"/>
                </a:lnTo>
                <a:lnTo>
                  <a:pt x="11276593" y="1158504"/>
                </a:lnTo>
                <a:cubicBezTo>
                  <a:pt x="11284278" y="1160597"/>
                  <a:pt x="11291853" y="1160653"/>
                  <a:pt x="11298713" y="1157049"/>
                </a:cubicBezTo>
                <a:cubicBezTo>
                  <a:pt x="11308980" y="1128196"/>
                  <a:pt x="11367293" y="1148970"/>
                  <a:pt x="11380829" y="1144822"/>
                </a:cubicBezTo>
                <a:cubicBezTo>
                  <a:pt x="11382772" y="1126940"/>
                  <a:pt x="11405862" y="1139097"/>
                  <a:pt x="11402942" y="1113350"/>
                </a:cubicBezTo>
                <a:cubicBezTo>
                  <a:pt x="11405355" y="1102067"/>
                  <a:pt x="11412054" y="1101355"/>
                  <a:pt x="11415520" y="1110800"/>
                </a:cubicBezTo>
                <a:cubicBezTo>
                  <a:pt x="11423464" y="1107569"/>
                  <a:pt x="11427945" y="1094031"/>
                  <a:pt x="11436464" y="1109251"/>
                </a:cubicBezTo>
                <a:cubicBezTo>
                  <a:pt x="11447410" y="1105411"/>
                  <a:pt x="11457222" y="1065748"/>
                  <a:pt x="11466905" y="1089800"/>
                </a:cubicBezTo>
                <a:cubicBezTo>
                  <a:pt x="11474941" y="1049741"/>
                  <a:pt x="11508751" y="1085307"/>
                  <a:pt x="11530655" y="1076007"/>
                </a:cubicBezTo>
                <a:cubicBezTo>
                  <a:pt x="11568719" y="1032666"/>
                  <a:pt x="11614187" y="1075691"/>
                  <a:pt x="11632767" y="1001326"/>
                </a:cubicBezTo>
                <a:cubicBezTo>
                  <a:pt x="11671799" y="1018238"/>
                  <a:pt x="11702137" y="990496"/>
                  <a:pt x="11732439" y="984350"/>
                </a:cubicBezTo>
                <a:cubicBezTo>
                  <a:pt x="11746147" y="974338"/>
                  <a:pt x="11754960" y="1000186"/>
                  <a:pt x="11766504" y="976255"/>
                </a:cubicBezTo>
                <a:cubicBezTo>
                  <a:pt x="11777615" y="1000881"/>
                  <a:pt x="11814491" y="958104"/>
                  <a:pt x="11805989" y="1009267"/>
                </a:cubicBezTo>
                <a:cubicBezTo>
                  <a:pt x="11823095" y="985828"/>
                  <a:pt x="11893621" y="1059610"/>
                  <a:pt x="11862559" y="990346"/>
                </a:cubicBezTo>
                <a:cubicBezTo>
                  <a:pt x="11872709" y="997140"/>
                  <a:pt x="11892170" y="996108"/>
                  <a:pt x="11895040" y="1014200"/>
                </a:cubicBezTo>
                <a:cubicBezTo>
                  <a:pt x="11911019" y="981490"/>
                  <a:pt x="11943732" y="1021381"/>
                  <a:pt x="11959068" y="979087"/>
                </a:cubicBezTo>
                <a:cubicBezTo>
                  <a:pt x="11964175" y="989925"/>
                  <a:pt x="11967829" y="984002"/>
                  <a:pt x="11974871" y="981280"/>
                </a:cubicBezTo>
                <a:cubicBezTo>
                  <a:pt x="11980703" y="1000930"/>
                  <a:pt x="11989887" y="978341"/>
                  <a:pt x="11996673" y="989271"/>
                </a:cubicBezTo>
                <a:cubicBezTo>
                  <a:pt x="12016933" y="975016"/>
                  <a:pt x="12047689" y="979681"/>
                  <a:pt x="12064304" y="976743"/>
                </a:cubicBezTo>
                <a:cubicBezTo>
                  <a:pt x="12080919" y="973805"/>
                  <a:pt x="12086019" y="917502"/>
                  <a:pt x="12108011" y="949852"/>
                </a:cubicBezTo>
                <a:cubicBezTo>
                  <a:pt x="12129277" y="967884"/>
                  <a:pt x="12128297" y="931165"/>
                  <a:pt x="12137961" y="928659"/>
                </a:cubicBezTo>
                <a:cubicBezTo>
                  <a:pt x="12141183" y="927823"/>
                  <a:pt x="12145587" y="930789"/>
                  <a:pt x="12152392" y="940852"/>
                </a:cubicBezTo>
                <a:cubicBezTo>
                  <a:pt x="12158285" y="946241"/>
                  <a:pt x="12172554" y="936871"/>
                  <a:pt x="12187275" y="939175"/>
                </a:cubicBezTo>
                <a:lnTo>
                  <a:pt x="12192000" y="932202"/>
                </a:lnTo>
                <a:lnTo>
                  <a:pt x="12192000" y="1423622"/>
                </a:lnTo>
                <a:lnTo>
                  <a:pt x="12192000" y="2783600"/>
                </a:lnTo>
                <a:lnTo>
                  <a:pt x="12192000" y="4783510"/>
                </a:lnTo>
                <a:lnTo>
                  <a:pt x="2" y="4783510"/>
                </a:lnTo>
                <a:lnTo>
                  <a:pt x="2" y="1855074"/>
                </a:lnTo>
                <a:lnTo>
                  <a:pt x="0" y="1855074"/>
                </a:lnTo>
                <a:lnTo>
                  <a:pt x="0" y="3676"/>
                </a:lnTo>
                <a:lnTo>
                  <a:pt x="4725" y="10649"/>
                </a:lnTo>
                <a:cubicBezTo>
                  <a:pt x="19446" y="8345"/>
                  <a:pt x="33716" y="17715"/>
                  <a:pt x="39608" y="12325"/>
                </a:cubicBezTo>
                <a:cubicBezTo>
                  <a:pt x="46413" y="2263"/>
                  <a:pt x="50817" y="-703"/>
                  <a:pt x="54039" y="133"/>
                </a:cubicBezTo>
                <a:close/>
              </a:path>
            </a:pathLst>
          </a:custGeom>
          <a:solidFill>
            <a:srgbClr val="82766A">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文本框 4"/>
          <p:cNvSpPr txBox="1"/>
          <p:nvPr>
            <p:custDataLst>
              <p:tags r:id="rId9"/>
            </p:custDataLst>
          </p:nvPr>
        </p:nvSpPr>
        <p:spPr>
          <a:xfrm>
            <a:off x="0" y="6888"/>
            <a:ext cx="9991196" cy="1107996"/>
          </a:xfrm>
          <a:prstGeom prst="rect">
            <a:avLst/>
          </a:prstGeom>
          <a:noFill/>
        </p:spPr>
        <p:txBody>
          <a:bodyPr wrap="square" rtlCol="0">
            <a:spAutoFit/>
          </a:bodyPr>
          <a:lstStyle/>
          <a:p>
            <a:r>
              <a:rPr kumimoji="1" lang="zh-CN" altLang="en-US" sz="6600" b="1">
                <a:solidFill>
                  <a:srgbClr val="7030A0"/>
                </a:solidFill>
              </a:rPr>
              <a:t>读后续写 </a:t>
            </a:r>
            <a:r>
              <a:rPr kumimoji="1" lang="en-US" altLang="zh-CN" sz="6600" b="1">
                <a:solidFill>
                  <a:srgbClr val="7030A0"/>
                </a:solidFill>
              </a:rPr>
              <a:t>–</a:t>
            </a:r>
            <a:r>
              <a:rPr kumimoji="1" lang="zh-CN" altLang="en-US" sz="6600" b="1">
                <a:solidFill>
                  <a:srgbClr val="7030A0"/>
                </a:solidFill>
              </a:rPr>
              <a:t>人与动物类</a:t>
            </a:r>
            <a:endParaRPr kumimoji="1" lang="zh-CN" altLang="en-US" sz="6600" b="1">
              <a:solidFill>
                <a:srgbClr val="7030A0"/>
              </a:solidFill>
            </a:endParaRPr>
          </a:p>
        </p:txBody>
      </p:sp>
      <p:graphicFrame>
        <p:nvGraphicFramePr>
          <p:cNvPr id="3" name="表格 2"/>
          <p:cNvGraphicFramePr>
            <a:graphicFrameLocks noGrp="1"/>
          </p:cNvGraphicFramePr>
          <p:nvPr>
            <p:custDataLst>
              <p:tags r:id="rId10"/>
            </p:custDataLst>
          </p:nvPr>
        </p:nvGraphicFramePr>
        <p:xfrm>
          <a:off x="577850" y="1214755"/>
          <a:ext cx="10894695" cy="5535930"/>
        </p:xfrm>
        <a:graphic>
          <a:graphicData uri="http://schemas.openxmlformats.org/drawingml/2006/table">
            <a:tbl>
              <a:tblPr firstRow="1" firstCol="1" bandRow="1">
                <a:tableStyleId>{5C22544A-7EE6-4342-B048-85BDC9FD1C3A}</a:tableStyleId>
              </a:tblPr>
              <a:tblGrid>
                <a:gridCol w="1162685"/>
                <a:gridCol w="3001645"/>
                <a:gridCol w="1706245"/>
                <a:gridCol w="5024120"/>
              </a:tblGrid>
              <a:tr h="922655">
                <a:tc>
                  <a:txBody>
                    <a:bodyPr wrap="square"/>
                    <a:lstStyle/>
                    <a:p>
                      <a:pPr algn="ctr">
                        <a:lnSpc>
                          <a:spcPct val="115000"/>
                        </a:lnSpc>
                      </a:pPr>
                      <a:r>
                        <a:rPr lang="zh-CN" sz="2400" kern="0">
                          <a:effectLst/>
                        </a:rPr>
                        <a:t>年份</a:t>
                      </a:r>
                      <a:endParaRPr lang="zh-CN" sz="2400" kern="100">
                        <a:effectLst/>
                        <a:latin typeface="Times New Roman" panose="02020603050405020304" charset="0"/>
                        <a:ea typeface="宋体" panose="02010600030101010101" pitchFamily="2" charset="-122"/>
                      </a:endParaRPr>
                    </a:p>
                  </a:txBody>
                  <a:tcPr marL="68580" marR="68580" marT="0" marB="0" vert="horz" anchor="ctr"/>
                </a:tc>
                <a:tc>
                  <a:txBody>
                    <a:bodyPr wrap="square"/>
                    <a:lstStyle/>
                    <a:p>
                      <a:pPr algn="ctr">
                        <a:lnSpc>
                          <a:spcPct val="115000"/>
                        </a:lnSpc>
                      </a:pPr>
                      <a:r>
                        <a:rPr lang="zh-CN" sz="2400" kern="0">
                          <a:effectLst/>
                        </a:rPr>
                        <a:t>卷别</a:t>
                      </a:r>
                      <a:endParaRPr lang="zh-CN" sz="2400" kern="100">
                        <a:effectLst/>
                        <a:latin typeface="Times New Roman" panose="02020603050405020304" charset="0"/>
                        <a:ea typeface="宋体" panose="02010600030101010101" pitchFamily="2" charset="-122"/>
                      </a:endParaRPr>
                    </a:p>
                  </a:txBody>
                  <a:tcPr marL="68580" marR="68580" marT="0" marB="0" vert="horz" anchor="ctr"/>
                </a:tc>
                <a:tc>
                  <a:txBody>
                    <a:bodyPr wrap="square"/>
                    <a:lstStyle/>
                    <a:p>
                      <a:pPr algn="ctr">
                        <a:lnSpc>
                          <a:spcPct val="115000"/>
                        </a:lnSpc>
                      </a:pPr>
                      <a:r>
                        <a:rPr lang="zh-CN" sz="2400" kern="0">
                          <a:effectLst/>
                        </a:rPr>
                        <a:t>类别</a:t>
                      </a:r>
                      <a:endParaRPr lang="zh-CN" sz="2400" kern="100">
                        <a:effectLst/>
                        <a:latin typeface="Times New Roman" panose="02020603050405020304" charset="0"/>
                        <a:ea typeface="宋体" panose="02010600030101010101" pitchFamily="2" charset="-122"/>
                      </a:endParaRPr>
                    </a:p>
                  </a:txBody>
                  <a:tcPr marL="68580" marR="68580" marT="0" marB="0" vert="horz" anchor="ctr"/>
                </a:tc>
                <a:tc>
                  <a:txBody>
                    <a:bodyPr wrap="square"/>
                    <a:lstStyle/>
                    <a:p>
                      <a:pPr algn="ctr">
                        <a:lnSpc>
                          <a:spcPct val="115000"/>
                        </a:lnSpc>
                      </a:pPr>
                      <a:r>
                        <a:rPr lang="zh-CN" sz="2400" kern="0">
                          <a:effectLst/>
                        </a:rPr>
                        <a:t>话题</a:t>
                      </a:r>
                      <a:endParaRPr lang="zh-CN" sz="2400" kern="100">
                        <a:effectLst/>
                        <a:latin typeface="Times New Roman" panose="02020603050405020304" charset="0"/>
                        <a:ea typeface="宋体" panose="02010600030101010101" pitchFamily="2" charset="-122"/>
                      </a:endParaRPr>
                    </a:p>
                  </a:txBody>
                  <a:tcPr marL="68580" marR="68580" marT="0" marB="0" vert="horz" anchor="ctr"/>
                </a:tc>
              </a:tr>
              <a:tr h="922655">
                <a:tc>
                  <a:txBody>
                    <a:bodyPr/>
                    <a:p>
                      <a:pPr algn="ctr">
                        <a:lnSpc>
                          <a:spcPct val="115000"/>
                        </a:lnSpc>
                        <a:buClrTx/>
                        <a:buSzTx/>
                        <a:buFontTx/>
                        <a:buNone/>
                      </a:pPr>
                      <a:r>
                        <a:rPr lang="en-US" sz="2400" kern="0">
                          <a:effectLst/>
                        </a:rPr>
                        <a:t>2026</a:t>
                      </a:r>
                      <a:endParaRPr lang="en-US" sz="2400" kern="0">
                        <a:effectLst/>
                      </a:endParaRPr>
                    </a:p>
                  </a:txBody>
                  <a:tcPr marL="68580" marR="68580" marT="0" marB="0" vert="horz" anchor="ctr"/>
                </a:tc>
                <a:tc>
                  <a:txBody>
                    <a:bodyPr/>
                    <a:p>
                      <a:pPr algn="l">
                        <a:lnSpc>
                          <a:spcPct val="115000"/>
                        </a:lnSpc>
                        <a:buClrTx/>
                        <a:buSzTx/>
                        <a:buFontTx/>
                        <a:buNone/>
                      </a:pPr>
                      <a:r>
                        <a:rPr lang="zh-CN" sz="2400" kern="0">
                          <a:effectLst/>
                        </a:rPr>
                        <a:t>2026年浙江1月卷</a:t>
                      </a:r>
                      <a:endParaRPr lang="zh-CN" sz="2400" kern="0">
                        <a:effectLst/>
                      </a:endParaRPr>
                    </a:p>
                  </a:txBody>
                  <a:tcPr marL="68580" marR="68580" marT="0" marB="0" vert="horz" anchor="ctr"/>
                </a:tc>
                <a:tc>
                  <a:txBody>
                    <a:bodyPr/>
                    <a:p>
                      <a:pPr algn="ctr">
                        <a:lnSpc>
                          <a:spcPct val="115000"/>
                        </a:lnSpc>
                        <a:buNone/>
                      </a:pPr>
                      <a:r>
                        <a:rPr lang="zh-CN" sz="2400" kern="0">
                          <a:effectLst/>
                        </a:rPr>
                        <a:t>人与动物</a:t>
                      </a:r>
                      <a:endParaRPr lang="zh-CN" sz="2400" kern="0">
                        <a:effectLst/>
                      </a:endParaRPr>
                    </a:p>
                  </a:txBody>
                  <a:tcPr marL="68580" marR="68580" marT="0" marB="0" vert="horz" anchor="ctr"/>
                </a:tc>
                <a:tc>
                  <a:txBody>
                    <a:bodyPr/>
                    <a:p>
                      <a:pPr algn="l">
                        <a:lnSpc>
                          <a:spcPct val="115000"/>
                        </a:lnSpc>
                        <a:buNone/>
                      </a:pPr>
                      <a:r>
                        <a:rPr lang="en-US" altLang="zh-CN" sz="2400" kern="100">
                          <a:effectLst/>
                          <a:latin typeface="Times New Roman" panose="02020603050405020304" charset="0"/>
                          <a:ea typeface="宋体" panose="02010600030101010101" pitchFamily="2" charset="-122"/>
                        </a:rPr>
                        <a:t> </a:t>
                      </a:r>
                      <a:r>
                        <a:rPr lang="zh-CN" sz="2300" kern="0">
                          <a:effectLst/>
                        </a:rPr>
                        <a:t>送女儿上课偶遇一头引发混乱的牛</a:t>
                      </a:r>
                      <a:endParaRPr lang="zh-CN" sz="2300" kern="0">
                        <a:effectLst/>
                      </a:endParaRPr>
                    </a:p>
                  </a:txBody>
                  <a:tcPr marL="68580" marR="68580" marT="0" marB="0" vert="horz" anchor="ctr"/>
                </a:tc>
              </a:tr>
              <a:tr h="922655">
                <a:tc>
                  <a:txBody>
                    <a:bodyPr wrap="square"/>
                    <a:lstStyle/>
                    <a:p>
                      <a:pPr algn="ctr">
                        <a:lnSpc>
                          <a:spcPct val="115000"/>
                        </a:lnSpc>
                      </a:pPr>
                      <a:r>
                        <a:rPr lang="en-US" sz="2400" kern="0">
                          <a:effectLst/>
                        </a:rPr>
                        <a:t>2024</a:t>
                      </a:r>
                      <a:endParaRPr lang="zh-CN" sz="2400" kern="100">
                        <a:effectLst/>
                        <a:latin typeface="Times New Roman" panose="02020603050405020304" charset="0"/>
                        <a:ea typeface="宋体" panose="02010600030101010101" pitchFamily="2" charset="-122"/>
                      </a:endParaRPr>
                    </a:p>
                  </a:txBody>
                  <a:tcPr marL="68580" marR="68580" marT="0" marB="0" vert="horz" anchor="ctr"/>
                </a:tc>
                <a:tc>
                  <a:txBody>
                    <a:bodyPr wrap="square"/>
                    <a:lstStyle/>
                    <a:p>
                      <a:pPr algn="l">
                        <a:lnSpc>
                          <a:spcPct val="115000"/>
                        </a:lnSpc>
                      </a:pPr>
                      <a:r>
                        <a:rPr lang="en-US" sz="2400" kern="0">
                          <a:effectLst/>
                        </a:rPr>
                        <a:t>2024</a:t>
                      </a:r>
                      <a:r>
                        <a:rPr lang="zh-CN" sz="2400" kern="0">
                          <a:effectLst/>
                        </a:rPr>
                        <a:t>年九省联考卷</a:t>
                      </a:r>
                      <a:endParaRPr lang="zh-CN" sz="2400" kern="100">
                        <a:effectLst/>
                        <a:latin typeface="Times New Roman" panose="02020603050405020304" charset="0"/>
                        <a:ea typeface="宋体" panose="02010600030101010101" pitchFamily="2" charset="-122"/>
                      </a:endParaRPr>
                    </a:p>
                  </a:txBody>
                  <a:tcPr marL="68580" marR="68580" marT="0" marB="0" vert="horz" anchor="ctr"/>
                </a:tc>
                <a:tc>
                  <a:txBody>
                    <a:bodyPr wrap="square"/>
                    <a:lstStyle/>
                    <a:p>
                      <a:pPr algn="ctr">
                        <a:lnSpc>
                          <a:spcPct val="115000"/>
                        </a:lnSpc>
                      </a:pPr>
                      <a:r>
                        <a:rPr lang="zh-CN" sz="2400" kern="0">
                          <a:effectLst/>
                        </a:rPr>
                        <a:t>人与动物</a:t>
                      </a:r>
                      <a:endParaRPr lang="zh-CN" sz="2400" kern="100">
                        <a:effectLst/>
                        <a:latin typeface="Times New Roman" panose="02020603050405020304" charset="0"/>
                        <a:ea typeface="宋体" panose="02010600030101010101" pitchFamily="2" charset="-122"/>
                      </a:endParaRPr>
                    </a:p>
                  </a:txBody>
                  <a:tcPr marL="68580" marR="68580" marT="0" marB="0" vert="horz" anchor="ctr"/>
                </a:tc>
                <a:tc>
                  <a:txBody>
                    <a:bodyPr wrap="square"/>
                    <a:lstStyle/>
                    <a:p>
                      <a:pPr algn="l">
                        <a:lnSpc>
                          <a:spcPct val="115000"/>
                        </a:lnSpc>
                      </a:pPr>
                      <a:r>
                        <a:rPr lang="zh-CN" sz="2400" kern="0">
                          <a:effectLst/>
                        </a:rPr>
                        <a:t>志愿者训练意外发现海豚的秘密</a:t>
                      </a:r>
                      <a:endParaRPr lang="zh-CN" sz="2400" kern="100">
                        <a:effectLst/>
                        <a:latin typeface="Times New Roman" panose="02020603050405020304" charset="0"/>
                        <a:ea typeface="宋体" panose="02010600030101010101" pitchFamily="2" charset="-122"/>
                      </a:endParaRPr>
                    </a:p>
                  </a:txBody>
                  <a:tcPr marL="68580" marR="68580" marT="0" marB="0" vert="horz" anchor="ctr"/>
                </a:tc>
              </a:tr>
              <a:tr h="922655">
                <a:tc>
                  <a:txBody>
                    <a:bodyPr wrap="square"/>
                    <a:lstStyle/>
                    <a:p>
                      <a:pPr algn="ctr">
                        <a:lnSpc>
                          <a:spcPct val="115000"/>
                        </a:lnSpc>
                      </a:pPr>
                      <a:r>
                        <a:rPr lang="en-US" sz="2400" kern="0">
                          <a:effectLst/>
                        </a:rPr>
                        <a:t>2023</a:t>
                      </a:r>
                      <a:endParaRPr lang="zh-CN" sz="2400" kern="100">
                        <a:effectLst/>
                        <a:latin typeface="Times New Roman" panose="02020603050405020304" charset="0"/>
                        <a:ea typeface="宋体" panose="02010600030101010101" pitchFamily="2" charset="-122"/>
                      </a:endParaRPr>
                    </a:p>
                  </a:txBody>
                  <a:tcPr marL="68580" marR="68580" marT="0" marB="0" vert="horz" anchor="ctr"/>
                </a:tc>
                <a:tc>
                  <a:txBody>
                    <a:bodyPr wrap="square"/>
                    <a:lstStyle/>
                    <a:p>
                      <a:pPr algn="l">
                        <a:lnSpc>
                          <a:spcPct val="115000"/>
                        </a:lnSpc>
                      </a:pPr>
                      <a:r>
                        <a:rPr lang="en-US" sz="2400" kern="0">
                          <a:effectLst/>
                        </a:rPr>
                        <a:t>2023</a:t>
                      </a:r>
                      <a:r>
                        <a:rPr lang="zh-CN" sz="2400" kern="0">
                          <a:effectLst/>
                        </a:rPr>
                        <a:t>年浙江</a:t>
                      </a:r>
                      <a:r>
                        <a:rPr lang="en-US" sz="2400" kern="0">
                          <a:effectLst/>
                        </a:rPr>
                        <a:t>1</a:t>
                      </a:r>
                      <a:r>
                        <a:rPr lang="zh-CN" sz="2400" kern="0">
                          <a:effectLst/>
                        </a:rPr>
                        <a:t>月卷</a:t>
                      </a:r>
                      <a:endParaRPr lang="zh-CN" sz="2400" kern="100">
                        <a:effectLst/>
                        <a:latin typeface="Times New Roman" panose="02020603050405020304" charset="0"/>
                        <a:ea typeface="宋体" panose="02010600030101010101" pitchFamily="2" charset="-122"/>
                      </a:endParaRPr>
                    </a:p>
                  </a:txBody>
                  <a:tcPr marL="68580" marR="68580" marT="0" marB="0" vert="horz" anchor="ctr"/>
                </a:tc>
                <a:tc>
                  <a:txBody>
                    <a:bodyPr wrap="square"/>
                    <a:lstStyle/>
                    <a:p>
                      <a:pPr algn="ctr">
                        <a:lnSpc>
                          <a:spcPct val="115000"/>
                        </a:lnSpc>
                      </a:pPr>
                      <a:r>
                        <a:rPr lang="zh-CN" sz="2400" kern="0">
                          <a:effectLst/>
                        </a:rPr>
                        <a:t>人与动物</a:t>
                      </a:r>
                      <a:endParaRPr lang="zh-CN" sz="2400" kern="100">
                        <a:effectLst/>
                        <a:latin typeface="Times New Roman" panose="02020603050405020304" charset="0"/>
                        <a:ea typeface="宋体" panose="02010600030101010101" pitchFamily="2" charset="-122"/>
                      </a:endParaRPr>
                    </a:p>
                  </a:txBody>
                  <a:tcPr marL="68580" marR="68580" marT="0" marB="0" vert="horz" anchor="ctr"/>
                </a:tc>
                <a:tc>
                  <a:txBody>
                    <a:bodyPr wrap="square"/>
                    <a:lstStyle/>
                    <a:p>
                      <a:pPr algn="l">
                        <a:lnSpc>
                          <a:spcPct val="115000"/>
                        </a:lnSpc>
                      </a:pPr>
                      <a:r>
                        <a:rPr lang="zh-CN" sz="2400" kern="0">
                          <a:effectLst/>
                        </a:rPr>
                        <a:t>作者两次与蜂鸟的神奇邂逅感悟</a:t>
                      </a:r>
                      <a:endParaRPr lang="zh-CN" sz="2400" kern="100">
                        <a:effectLst/>
                        <a:latin typeface="Times New Roman" panose="02020603050405020304" charset="0"/>
                        <a:ea typeface="宋体" panose="02010600030101010101" pitchFamily="2" charset="-122"/>
                      </a:endParaRPr>
                    </a:p>
                  </a:txBody>
                  <a:tcPr marL="68580" marR="68580" marT="0" marB="0" vert="horz" anchor="ctr"/>
                </a:tc>
              </a:tr>
              <a:tr h="922655">
                <a:tc>
                  <a:txBody>
                    <a:bodyPr wrap="square"/>
                    <a:lstStyle/>
                    <a:p>
                      <a:pPr algn="ctr">
                        <a:lnSpc>
                          <a:spcPct val="115000"/>
                        </a:lnSpc>
                      </a:pPr>
                      <a:r>
                        <a:rPr lang="en-US" sz="2400" kern="0">
                          <a:effectLst/>
                        </a:rPr>
                        <a:t>2020</a:t>
                      </a:r>
                      <a:endParaRPr lang="zh-CN" sz="2400" kern="100">
                        <a:effectLst/>
                        <a:latin typeface="Times New Roman" panose="02020603050405020304" charset="0"/>
                        <a:ea typeface="宋体" panose="02010600030101010101" pitchFamily="2" charset="-122"/>
                      </a:endParaRPr>
                    </a:p>
                  </a:txBody>
                  <a:tcPr marL="68580" marR="68580" marT="0" marB="0" vert="horz" anchor="ctr"/>
                </a:tc>
                <a:tc>
                  <a:txBody>
                    <a:bodyPr wrap="square"/>
                    <a:lstStyle/>
                    <a:p>
                      <a:pPr algn="l">
                        <a:lnSpc>
                          <a:spcPct val="115000"/>
                        </a:lnSpc>
                      </a:pPr>
                      <a:r>
                        <a:rPr lang="en-US" sz="2400" kern="0">
                          <a:effectLst/>
                        </a:rPr>
                        <a:t>2020</a:t>
                      </a:r>
                      <a:r>
                        <a:rPr lang="zh-CN" sz="2400" kern="0">
                          <a:effectLst/>
                        </a:rPr>
                        <a:t>年浙江</a:t>
                      </a:r>
                      <a:r>
                        <a:rPr lang="en-US" sz="2400" kern="0">
                          <a:effectLst/>
                        </a:rPr>
                        <a:t>7</a:t>
                      </a:r>
                      <a:r>
                        <a:rPr lang="zh-CN" sz="2400" kern="0">
                          <a:effectLst/>
                        </a:rPr>
                        <a:t>月卷</a:t>
                      </a:r>
                      <a:endParaRPr lang="zh-CN" sz="2400" kern="100">
                        <a:effectLst/>
                        <a:latin typeface="Times New Roman" panose="02020603050405020304" charset="0"/>
                        <a:ea typeface="宋体" panose="02010600030101010101" pitchFamily="2" charset="-122"/>
                      </a:endParaRPr>
                    </a:p>
                  </a:txBody>
                  <a:tcPr marL="68580" marR="68580" marT="0" marB="0" vert="horz" anchor="ctr"/>
                </a:tc>
                <a:tc>
                  <a:txBody>
                    <a:bodyPr wrap="square"/>
                    <a:lstStyle/>
                    <a:p>
                      <a:pPr algn="ctr">
                        <a:lnSpc>
                          <a:spcPct val="115000"/>
                        </a:lnSpc>
                      </a:pPr>
                      <a:r>
                        <a:rPr lang="zh-CN" sz="2400" kern="0">
                          <a:effectLst/>
                        </a:rPr>
                        <a:t>人与动物</a:t>
                      </a:r>
                      <a:endParaRPr lang="zh-CN" sz="2400" kern="100">
                        <a:effectLst/>
                        <a:latin typeface="Times New Roman" panose="02020603050405020304" charset="0"/>
                        <a:ea typeface="宋体" panose="02010600030101010101" pitchFamily="2" charset="-122"/>
                      </a:endParaRPr>
                    </a:p>
                  </a:txBody>
                  <a:tcPr marL="68580" marR="68580" marT="0" marB="0" vert="horz" anchor="ctr"/>
                </a:tc>
                <a:tc>
                  <a:txBody>
                    <a:bodyPr wrap="square"/>
                    <a:lstStyle/>
                    <a:p>
                      <a:pPr algn="l">
                        <a:lnSpc>
                          <a:spcPct val="115000"/>
                        </a:lnSpc>
                      </a:pPr>
                      <a:r>
                        <a:rPr lang="zh-CN" sz="2400" kern="0">
                          <a:effectLst/>
                        </a:rPr>
                        <a:t>与北极熊面对面的一次脱险经历</a:t>
                      </a:r>
                      <a:endParaRPr lang="zh-CN" sz="2400" kern="100">
                        <a:effectLst/>
                        <a:latin typeface="Times New Roman" panose="02020603050405020304" charset="0"/>
                        <a:ea typeface="宋体" panose="02010600030101010101" pitchFamily="2" charset="-122"/>
                      </a:endParaRPr>
                    </a:p>
                  </a:txBody>
                  <a:tcPr marL="68580" marR="68580" marT="0" marB="0" vert="horz" anchor="ctr"/>
                </a:tc>
              </a:tr>
              <a:tr h="922655">
                <a:tc>
                  <a:txBody>
                    <a:bodyPr wrap="square"/>
                    <a:lstStyle/>
                    <a:p>
                      <a:pPr algn="ctr">
                        <a:lnSpc>
                          <a:spcPct val="115000"/>
                        </a:lnSpc>
                      </a:pPr>
                      <a:r>
                        <a:rPr lang="en-US" sz="2400" kern="0">
                          <a:effectLst/>
                        </a:rPr>
                        <a:t>2020</a:t>
                      </a:r>
                      <a:endParaRPr lang="zh-CN" sz="2400" kern="100">
                        <a:effectLst/>
                        <a:latin typeface="Times New Roman" panose="02020603050405020304" charset="0"/>
                        <a:ea typeface="宋体" panose="02010600030101010101" pitchFamily="2" charset="-122"/>
                      </a:endParaRPr>
                    </a:p>
                  </a:txBody>
                  <a:tcPr marL="68580" marR="68580" marT="0" marB="0" vert="horz" anchor="ctr"/>
                </a:tc>
                <a:tc>
                  <a:txBody>
                    <a:bodyPr wrap="square"/>
                    <a:lstStyle/>
                    <a:p>
                      <a:pPr algn="l">
                        <a:lnSpc>
                          <a:spcPct val="115000"/>
                        </a:lnSpc>
                      </a:pPr>
                      <a:r>
                        <a:rPr lang="en-US" sz="2400" kern="0">
                          <a:effectLst/>
                        </a:rPr>
                        <a:t>2020</a:t>
                      </a:r>
                      <a:r>
                        <a:rPr lang="zh-CN" sz="2400" kern="0">
                          <a:effectLst/>
                        </a:rPr>
                        <a:t>年浙江</a:t>
                      </a:r>
                      <a:r>
                        <a:rPr lang="en-US" sz="2400" kern="0">
                          <a:effectLst/>
                        </a:rPr>
                        <a:t>1</a:t>
                      </a:r>
                      <a:r>
                        <a:rPr lang="zh-CN" sz="2400" kern="0">
                          <a:effectLst/>
                        </a:rPr>
                        <a:t>月卷</a:t>
                      </a:r>
                      <a:endParaRPr lang="zh-CN" sz="2400" kern="100">
                        <a:effectLst/>
                        <a:latin typeface="Times New Roman" panose="02020603050405020304" charset="0"/>
                        <a:ea typeface="宋体" panose="02010600030101010101" pitchFamily="2" charset="-122"/>
                      </a:endParaRPr>
                    </a:p>
                  </a:txBody>
                  <a:tcPr marL="68580" marR="68580" marT="0" marB="0" vert="horz" anchor="ctr"/>
                </a:tc>
                <a:tc>
                  <a:txBody>
                    <a:bodyPr wrap="square"/>
                    <a:lstStyle/>
                    <a:p>
                      <a:pPr algn="ctr">
                        <a:lnSpc>
                          <a:spcPct val="115000"/>
                        </a:lnSpc>
                      </a:pPr>
                      <a:r>
                        <a:rPr lang="zh-CN" sz="2400" kern="0">
                          <a:effectLst/>
                        </a:rPr>
                        <a:t>人与动物</a:t>
                      </a:r>
                      <a:endParaRPr lang="zh-CN" sz="2400" kern="100">
                        <a:effectLst/>
                        <a:latin typeface="Times New Roman" panose="02020603050405020304" charset="0"/>
                        <a:ea typeface="宋体" panose="02010600030101010101" pitchFamily="2" charset="-122"/>
                      </a:endParaRPr>
                    </a:p>
                  </a:txBody>
                  <a:tcPr marL="68580" marR="68580" marT="0" marB="0" vert="horz" anchor="ctr"/>
                </a:tc>
                <a:tc>
                  <a:txBody>
                    <a:bodyPr wrap="square"/>
                    <a:lstStyle/>
                    <a:p>
                      <a:pPr algn="l">
                        <a:lnSpc>
                          <a:spcPct val="115000"/>
                        </a:lnSpc>
                      </a:pPr>
                      <a:r>
                        <a:rPr lang="zh-CN" sz="2400" kern="0">
                          <a:effectLst/>
                        </a:rPr>
                        <a:t>帮助宠物狗重获快乐收获新伙伴</a:t>
                      </a:r>
                      <a:endParaRPr lang="zh-CN" sz="2400" kern="100">
                        <a:effectLst/>
                        <a:latin typeface="Times New Roman" panose="02020603050405020304" charset="0"/>
                        <a:ea typeface="宋体" panose="02010600030101010101" pitchFamily="2" charset="-122"/>
                      </a:endParaRPr>
                    </a:p>
                  </a:txBody>
                  <a:tcPr marL="68580" marR="68580" marT="0" marB="0" vert="horz" anchor="ctr"/>
                </a:tc>
              </a:tr>
            </a:tbl>
          </a:graphicData>
        </a:graphic>
      </p:graphicFrame>
      <p:pic>
        <p:nvPicPr>
          <p:cNvPr id="5124" name="图片 6" descr="logo横版 png"/>
          <p:cNvPicPr>
            <a:picLocks noChangeAspect="1"/>
          </p:cNvPicPr>
          <p:nvPr userDrawn="1"/>
        </p:nvPicPr>
        <p:blipFill>
          <a:blip r:embed="rId11"/>
          <a:stretch>
            <a:fillRect/>
          </a:stretch>
        </p:blipFill>
        <p:spPr>
          <a:xfrm>
            <a:off x="11477625" y="82550"/>
            <a:ext cx="608013" cy="642938"/>
          </a:xfrm>
          <a:prstGeom prst="rect">
            <a:avLst/>
          </a:prstGeom>
          <a:noFill/>
          <a:ln w="9525">
            <a:noFill/>
          </a:ln>
        </p:spPr>
      </p:pic>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0" y="0"/>
            <a:ext cx="12192000" cy="6858000"/>
          </a:xfrm>
          <a:prstGeom prst="rect">
            <a:avLst/>
          </a:prstGeom>
          <a:solidFill>
            <a:srgbClr val="9F818D">
              <a:alpha val="3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C1B8B8"/>
              </a:solidFill>
              <a:effectLst/>
              <a:uLnTx/>
              <a:uFillTx/>
              <a:latin typeface="等线" panose="02010600030101010101" charset="-122"/>
              <a:ea typeface="等线" panose="02010600030101010101" charset="-122"/>
              <a:cs typeface="+mn-cs"/>
            </a:endParaRPr>
          </a:p>
        </p:txBody>
      </p:sp>
      <p:sp>
        <p:nvSpPr>
          <p:cNvPr id="7" name="矩形 6"/>
          <p:cNvSpPr/>
          <p:nvPr>
            <p:custDataLst>
              <p:tags r:id="rId2"/>
            </p:custDataLst>
          </p:nvPr>
        </p:nvSpPr>
        <p:spPr>
          <a:xfrm>
            <a:off x="437322" y="484706"/>
            <a:ext cx="11317357" cy="58885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9E8A96"/>
              </a:solidFill>
              <a:effectLst/>
              <a:uLnTx/>
              <a:uFillTx/>
              <a:latin typeface="等线" panose="02010600030101010101" charset="-122"/>
              <a:ea typeface="等线" panose="02010600030101010101" charset="-122"/>
              <a:cs typeface="+mn-cs"/>
            </a:endParaRPr>
          </a:p>
        </p:txBody>
      </p:sp>
      <p:grpSp>
        <p:nvGrpSpPr>
          <p:cNvPr id="3" name="组合 2"/>
          <p:cNvGrpSpPr/>
          <p:nvPr>
            <p:custDataLst>
              <p:tags r:id="rId3"/>
            </p:custDataLst>
          </p:nvPr>
        </p:nvGrpSpPr>
        <p:grpSpPr>
          <a:xfrm>
            <a:off x="726065" y="-124"/>
            <a:ext cx="11388725" cy="6681470"/>
            <a:chOff x="652511" y="187643"/>
            <a:chExt cx="10813144" cy="6539661"/>
          </a:xfrm>
        </p:grpSpPr>
        <p:sp>
          <p:nvSpPr>
            <p:cNvPr id="4" name="任意多边形: 形状 3"/>
            <p:cNvSpPr/>
            <p:nvPr>
              <p:custDataLst>
                <p:tags r:id="rId4"/>
              </p:custDataLst>
            </p:nvPr>
          </p:nvSpPr>
          <p:spPr>
            <a:xfrm>
              <a:off x="652511" y="834648"/>
              <a:ext cx="3295492" cy="559121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10000"/>
                  </a:moveTo>
                  <a:lnTo>
                    <a:pt x="0" y="0"/>
                  </a:lnTo>
                  <a:lnTo>
                    <a:pt x="10000" y="2000"/>
                  </a:lnTo>
                  <a:lnTo>
                    <a:pt x="10000" y="8000"/>
                  </a:lnTo>
                  <a:lnTo>
                    <a:pt x="0" y="10000"/>
                  </a:lnTo>
                  <a:close/>
                </a:path>
              </a:pathLst>
            </a:custGeom>
            <a:solidFill>
              <a:srgbClr val="D19F96"/>
            </a:solidFill>
            <a:ln>
              <a:noFill/>
            </a:ln>
            <a:scene3d>
              <a:camera prst="orthographicFront"/>
              <a:lightRig rig="flat" dir="t"/>
            </a:scene3d>
            <a:sp3d prstMaterial="dkEdge">
              <a:bevelT w="8200" h="38100"/>
            </a:sp3d>
          </p:spPr>
          <p:style>
            <a:lnRef idx="0">
              <a:schemeClr val="lt1">
                <a:hueOff val="0"/>
                <a:satOff val="0"/>
                <a:lumOff val="0"/>
                <a:alphaOff val="0"/>
              </a:schemeClr>
            </a:lnRef>
            <a:fillRef idx="2">
              <a:schemeClr val="accent2">
                <a:alpha val="90000"/>
                <a:hueOff val="0"/>
                <a:satOff val="0"/>
                <a:lumOff val="0"/>
                <a:alphaOff val="0"/>
              </a:schemeClr>
            </a:fillRef>
            <a:effectRef idx="1">
              <a:schemeClr val="accent2">
                <a:alpha val="90000"/>
                <a:hueOff val="0"/>
                <a:satOff val="0"/>
                <a:lumOff val="0"/>
                <a:alphaOff val="0"/>
              </a:schemeClr>
            </a:effectRef>
            <a:fontRef idx="minor">
              <a:schemeClr val="dk1"/>
            </a:fontRef>
          </p:style>
          <p:txBody>
            <a:bodyPr spcFirstLastPara="0" vert="horz" wrap="square" lIns="152400" tIns="1083733" rIns="152400" bIns="1083733" numCol="1" spcCol="1270" anchor="t" anchorCtr="0">
              <a:noAutofit/>
            </a:bodyPr>
            <a:lstStyle/>
            <a:p>
              <a:pPr marL="0" marR="0" lvl="0" indent="0" algn="l" defTabSz="1066800" rtl="0" eaLnBrk="1" fontAlgn="auto" latinLnBrk="0" hangingPunct="1">
                <a:lnSpc>
                  <a:spcPct val="150000"/>
                </a:lnSpc>
                <a:spcBef>
                  <a:spcPct val="0"/>
                </a:spcBef>
                <a:spcAft>
                  <a:spcPct val="35000"/>
                </a:spcAft>
                <a:buClrTx/>
                <a:buSzTx/>
                <a:buFontTx/>
                <a:buNone/>
                <a:defRPr/>
              </a:pPr>
              <a:r>
                <a:rPr kumimoji="0" lang="en-US" altLang="zh-CN" sz="2800" b="1" i="0" u="none" strike="noStrike" kern="1200" cap="none" spc="0" normalizeH="0" baseline="0" noProof="0">
                  <a:ln w="15875"/>
                  <a:solidFill>
                    <a:schemeClr val="bg1"/>
                  </a:solidFill>
                  <a:effectLst/>
                  <a:uLnTx/>
                  <a:uFillTx/>
                  <a:latin typeface="Times New Roman" panose="02020603050405020304" charset="0"/>
                  <a:ea typeface="等线" panose="02010600030101010101" charset="-122"/>
                  <a:cs typeface="Times New Roman" panose="02020603050405020304" charset="0"/>
                </a:rPr>
                <a:t>Clever Foreshadowing</a:t>
              </a:r>
              <a:endParaRPr kumimoji="0" lang="en-US" altLang="zh-CN" sz="2800" b="1" i="0" u="none" strike="noStrike" kern="1200" cap="none" spc="0" normalizeH="0" baseline="0" noProof="0">
                <a:ln w="15875"/>
                <a:solidFill>
                  <a:schemeClr val="bg1"/>
                </a:solidFill>
                <a:effectLst/>
                <a:uLnTx/>
                <a:uFillTx/>
                <a:latin typeface="Times New Roman" panose="02020603050405020304" charset="0"/>
                <a:ea typeface="等线" panose="02010600030101010101" charset="-122"/>
                <a:cs typeface="Times New Roman" panose="02020603050405020304" charset="0"/>
              </a:endParaRPr>
            </a:p>
            <a:p>
              <a:pPr marL="0" marR="0" lvl="0" indent="0" algn="l" defTabSz="1066800" rtl="0" eaLnBrk="1" fontAlgn="auto" latinLnBrk="0" hangingPunct="1">
                <a:lnSpc>
                  <a:spcPct val="150000"/>
                </a:lnSpc>
                <a:spcBef>
                  <a:spcPct val="0"/>
                </a:spcBef>
                <a:spcAft>
                  <a:spcPct val="35000"/>
                </a:spcAft>
                <a:buClrTx/>
                <a:buSzTx/>
                <a:buFontTx/>
                <a:buNone/>
                <a:defRPr/>
              </a:pPr>
              <a:r>
                <a:rPr kumimoji="0" lang="en-US" altLang="zh-CN" sz="2200" b="1" i="0" u="none" strike="noStrike" kern="1200" cap="none" spc="0" normalizeH="0" baseline="0" noProof="0">
                  <a:ln w="15875"/>
                  <a:solidFill>
                    <a:schemeClr val="bg1"/>
                  </a:solidFill>
                  <a:effectLst/>
                  <a:uLnTx/>
                  <a:uFillTx/>
                  <a:latin typeface="Times New Roman" panose="02020603050405020304" charset="0"/>
                  <a:ea typeface="等线" panose="02010600030101010101" charset="-122"/>
                  <a:cs typeface="Times New Roman" panose="02020603050405020304" charset="0"/>
                </a:rPr>
                <a:t>milking experience  calming wisdom</a:t>
              </a:r>
              <a:endParaRPr kumimoji="0" lang="en-US" altLang="zh-CN" sz="2200" b="1" i="0" u="none" strike="noStrike" kern="1200" cap="none" spc="0" normalizeH="0" baseline="0" noProof="0">
                <a:ln w="15875"/>
                <a:solidFill>
                  <a:schemeClr val="bg1"/>
                </a:solidFill>
                <a:effectLst/>
                <a:uLnTx/>
                <a:uFillTx/>
                <a:latin typeface="Times New Roman" panose="02020603050405020304" charset="0"/>
                <a:ea typeface="等线" panose="02010600030101010101" charset="-122"/>
                <a:cs typeface="Times New Roman" panose="02020603050405020304" charset="0"/>
              </a:endParaRPr>
            </a:p>
            <a:p>
              <a:pPr marL="0" marR="0" lvl="0" indent="0" algn="l" defTabSz="1066800" rtl="0" eaLnBrk="1" fontAlgn="auto" latinLnBrk="0" hangingPunct="1">
                <a:lnSpc>
                  <a:spcPct val="150000"/>
                </a:lnSpc>
                <a:spcBef>
                  <a:spcPct val="0"/>
                </a:spcBef>
                <a:spcAft>
                  <a:spcPct val="35000"/>
                </a:spcAft>
                <a:buClrTx/>
                <a:buSzTx/>
                <a:buFontTx/>
                <a:buNone/>
                <a:defRPr/>
              </a:pPr>
              <a:r>
                <a:rPr kumimoji="0" lang="en-US" altLang="zh-CN" sz="2200" b="1" i="0" u="none" strike="noStrike" kern="1200" cap="none" spc="0" normalizeH="0" baseline="0" noProof="0">
                  <a:ln w="15875"/>
                  <a:solidFill>
                    <a:schemeClr val="bg1"/>
                  </a:solidFill>
                  <a:effectLst/>
                  <a:uLnTx/>
                  <a:uFillTx/>
                  <a:latin typeface="Times New Roman" panose="02020603050405020304" charset="0"/>
                  <a:ea typeface="等线" panose="02010600030101010101" charset="-122"/>
                  <a:cs typeface="Times New Roman" panose="02020603050405020304" charset="0"/>
                </a:rPr>
                <a:t>rope        connection </a:t>
              </a:r>
              <a:endParaRPr kumimoji="0" lang="en-US" altLang="zh-CN" sz="2200" b="1" i="0" u="none" strike="noStrike" kern="1200" cap="none" spc="0" normalizeH="0" baseline="0" noProof="0">
                <a:ln w="15875"/>
                <a:solidFill>
                  <a:schemeClr val="bg1"/>
                </a:solidFill>
                <a:effectLst/>
                <a:uLnTx/>
                <a:uFillTx/>
                <a:latin typeface="Times New Roman" panose="02020603050405020304" charset="0"/>
                <a:ea typeface="等线" panose="02010600030101010101" charset="-122"/>
                <a:cs typeface="Times New Roman" panose="02020603050405020304" charset="0"/>
              </a:endParaRPr>
            </a:p>
            <a:p>
              <a:pPr marL="0" marR="0" lvl="0" indent="0" algn="l" defTabSz="1066800" rtl="0" eaLnBrk="1" fontAlgn="auto" latinLnBrk="0" hangingPunct="1">
                <a:lnSpc>
                  <a:spcPct val="150000"/>
                </a:lnSpc>
                <a:spcBef>
                  <a:spcPct val="0"/>
                </a:spcBef>
                <a:spcAft>
                  <a:spcPct val="35000"/>
                </a:spcAft>
                <a:buClrTx/>
                <a:buSzTx/>
                <a:buFontTx/>
                <a:buNone/>
                <a:defRPr/>
              </a:pPr>
              <a:r>
                <a:rPr kumimoji="0" lang="en-US" altLang="zh-CN" sz="2200" b="1" i="0" u="none" strike="noStrike" kern="1200" cap="none" spc="0" normalizeH="0" baseline="0" noProof="0">
                  <a:ln w="15875"/>
                  <a:solidFill>
                    <a:schemeClr val="bg1"/>
                  </a:solidFill>
                  <a:effectLst/>
                  <a:uLnTx/>
                  <a:uFillTx/>
                  <a:latin typeface="Times New Roman" panose="02020603050405020304" charset="0"/>
                  <a:ea typeface="等线" panose="02010600030101010101" charset="-122"/>
                  <a:cs typeface="Times New Roman" panose="02020603050405020304" charset="0"/>
                </a:rPr>
                <a:t>father      humble guide </a:t>
              </a:r>
              <a:endParaRPr kumimoji="0" lang="zh-CN" altLang="en-US" sz="2200" b="1" i="0" u="none" strike="noStrike" kern="1200" cap="none" spc="0" normalizeH="0" baseline="0" noProof="0">
                <a:ln w="15875"/>
                <a:solidFill>
                  <a:schemeClr val="bg1"/>
                </a:solidFill>
                <a:effectLst/>
                <a:uLnTx/>
                <a:uFillTx/>
                <a:latin typeface="Times New Roman" panose="02020603050405020304" charset="0"/>
                <a:ea typeface="等线" panose="02010600030101010101" charset="-122"/>
                <a:cs typeface="Times New Roman" panose="02020603050405020304" charset="0"/>
              </a:endParaRPr>
            </a:p>
          </p:txBody>
        </p:sp>
        <p:sp>
          <p:nvSpPr>
            <p:cNvPr id="5" name="任意多边形: 形状 4"/>
            <p:cNvSpPr/>
            <p:nvPr>
              <p:custDataLst>
                <p:tags r:id="rId5"/>
              </p:custDataLst>
            </p:nvPr>
          </p:nvSpPr>
          <p:spPr>
            <a:xfrm>
              <a:off x="4057732" y="308218"/>
              <a:ext cx="3441998" cy="6301618"/>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10000"/>
                  </a:moveTo>
                  <a:lnTo>
                    <a:pt x="0" y="0"/>
                  </a:lnTo>
                  <a:lnTo>
                    <a:pt x="10000" y="2000"/>
                  </a:lnTo>
                  <a:lnTo>
                    <a:pt x="10000" y="8000"/>
                  </a:lnTo>
                  <a:lnTo>
                    <a:pt x="0" y="10000"/>
                  </a:lnTo>
                  <a:close/>
                </a:path>
              </a:pathLst>
            </a:custGeom>
            <a:solidFill>
              <a:srgbClr val="C59799"/>
            </a:solidFill>
            <a:ln>
              <a:noFill/>
            </a:ln>
            <a:scene3d>
              <a:camera prst="orthographicFront"/>
              <a:lightRig rig="flat" dir="t"/>
            </a:scene3d>
            <a:sp3d prstMaterial="dkEdge">
              <a:bevelT w="8200" h="38100"/>
            </a:sp3d>
          </p:spPr>
          <p:style>
            <a:lnRef idx="0">
              <a:schemeClr val="lt1">
                <a:hueOff val="0"/>
                <a:satOff val="0"/>
                <a:lumOff val="0"/>
                <a:alphaOff val="0"/>
              </a:schemeClr>
            </a:lnRef>
            <a:fillRef idx="2">
              <a:schemeClr val="accent2">
                <a:alpha val="90000"/>
                <a:hueOff val="0"/>
                <a:satOff val="0"/>
                <a:lumOff val="0"/>
                <a:alphaOff val="-19987"/>
              </a:schemeClr>
            </a:fillRef>
            <a:effectRef idx="1">
              <a:schemeClr val="accent2">
                <a:alpha val="90000"/>
                <a:hueOff val="0"/>
                <a:satOff val="0"/>
                <a:lumOff val="0"/>
                <a:alphaOff val="-19987"/>
              </a:schemeClr>
            </a:effectRef>
            <a:fontRef idx="minor">
              <a:schemeClr val="dk1"/>
            </a:fontRef>
          </p:style>
          <p:txBody>
            <a:bodyPr spcFirstLastPara="0" vert="horz" wrap="square" lIns="152400" tIns="1083733" rIns="152400" bIns="1083733" numCol="1" spcCol="1270" anchor="t" anchorCtr="0">
              <a:noAutofit/>
            </a:bodyPr>
            <a:lstStyle/>
            <a:p>
              <a:pPr marL="0" marR="0" lvl="0" indent="0" algn="l" defTabSz="1066800" rtl="0" eaLnBrk="1" fontAlgn="auto" latinLnBrk="0" hangingPunct="1">
                <a:lnSpc>
                  <a:spcPct val="90000"/>
                </a:lnSpc>
                <a:spcBef>
                  <a:spcPct val="0"/>
                </a:spcBef>
                <a:spcAft>
                  <a:spcPct val="35000"/>
                </a:spcAft>
                <a:buClrTx/>
                <a:buSzTx/>
                <a:buFontTx/>
                <a:buNone/>
                <a:defRPr/>
              </a:pPr>
              <a:r>
                <a:rPr kumimoji="0" lang="en-US" altLang="zh-CN" sz="2800" b="1" i="0" u="none" strike="noStrike" kern="1200" cap="none" spc="0" normalizeH="0" baseline="0" noProof="0">
                  <a:ln w="15875"/>
                  <a:solidFill>
                    <a:schemeClr val="bg1"/>
                  </a:solidFill>
                  <a:effectLst/>
                  <a:uLnTx/>
                  <a:uFillTx/>
                  <a:latin typeface="Times New Roman" panose="02020603050405020304" charset="0"/>
                  <a:ea typeface="等线" panose="02010600030101010101" charset="-122"/>
                  <a:cs typeface="Times New Roman" panose="02020603050405020304" charset="0"/>
                </a:rPr>
                <a:t>Profound Thematic Elevation</a:t>
              </a:r>
              <a:endParaRPr kumimoji="0" lang="en-US" altLang="zh-CN" sz="2800" b="1" i="0" u="none" strike="noStrike" kern="1200" cap="none" spc="0" normalizeH="0" baseline="0" noProof="0">
                <a:ln w="15875"/>
                <a:solidFill>
                  <a:schemeClr val="bg1"/>
                </a:solidFill>
                <a:effectLst/>
                <a:uLnTx/>
                <a:uFillTx/>
                <a:latin typeface="Times New Roman" panose="02020603050405020304" charset="0"/>
                <a:ea typeface="等线" panose="02010600030101010101" charset="-122"/>
                <a:cs typeface="Times New Roman" panose="02020603050405020304" charset="0"/>
              </a:endParaRPr>
            </a:p>
            <a:p>
              <a:pPr marR="0" lvl="0" indent="0" algn="l" defTabSz="1066800" rtl="0" fontAlgn="auto">
                <a:lnSpc>
                  <a:spcPts val="3400"/>
                </a:lnSpc>
                <a:spcBef>
                  <a:spcPct val="0"/>
                </a:spcBef>
                <a:spcAft>
                  <a:spcPts val="0"/>
                </a:spcAft>
                <a:buClrTx/>
                <a:buSzTx/>
                <a:buFontTx/>
                <a:buNone/>
                <a:defRPr/>
              </a:pPr>
              <a:r>
                <a:rPr kumimoji="0" lang="en-US" altLang="zh-CN" sz="2200" b="1" i="0" u="none" strike="noStrike" kern="1200" cap="none" spc="0" normalizeH="0" baseline="0" noProof="0">
                  <a:ln w="15875"/>
                  <a:solidFill>
                    <a:schemeClr val="bg1"/>
                  </a:solidFill>
                  <a:effectLst/>
                  <a:uLnTx/>
                  <a:uFillTx/>
                  <a:latin typeface="Times New Roman" panose="02020603050405020304" charset="0"/>
                  <a:ea typeface="等线" panose="02010600030101010101" charset="-122"/>
                  <a:cs typeface="Times New Roman" panose="02020603050405020304" charset="0"/>
                </a:rPr>
                <a:t>Courage is redefined as "</a:t>
              </a:r>
              <a:r>
                <a:rPr kumimoji="0" lang="en-US" altLang="zh-CN" sz="2200" b="1" i="0" u="sng" strike="noStrike" kern="1200" cap="none" spc="0" normalizeH="0" baseline="0" noProof="0">
                  <a:ln w="15875"/>
                  <a:solidFill>
                    <a:schemeClr val="bg1"/>
                  </a:solidFill>
                  <a:effectLst/>
                  <a:uLnTx/>
                  <a:uFillTx/>
                  <a:latin typeface="Times New Roman" panose="02020603050405020304" charset="0"/>
                  <a:ea typeface="等线" panose="02010600030101010101" charset="-122"/>
                  <a:cs typeface="Times New Roman" panose="02020603050405020304" charset="0"/>
                </a:rPr>
                <a:t>staying calm amidst fear and helping others.</a:t>
              </a:r>
              <a:r>
                <a:rPr kumimoji="0" lang="en-US" altLang="zh-CN" sz="2200" b="1" i="0" u="none" strike="noStrike" kern="1200" cap="none" spc="0" normalizeH="0" baseline="0" noProof="0">
                  <a:ln w="15875"/>
                  <a:solidFill>
                    <a:schemeClr val="bg1"/>
                  </a:solidFill>
                  <a:effectLst/>
                  <a:uLnTx/>
                  <a:uFillTx/>
                  <a:latin typeface="Times New Roman" panose="02020603050405020304" charset="0"/>
                  <a:ea typeface="等线" panose="02010600030101010101" charset="-122"/>
                  <a:cs typeface="Times New Roman" panose="02020603050405020304" charset="0"/>
                </a:rPr>
                <a:t>" The owner explains the cow's fear of city noise. Completes a full narrative arc </a:t>
              </a:r>
              <a:r>
                <a:rPr kumimoji="0" lang="en-US" altLang="zh-CN" sz="2200" b="1" i="0" u="sng" strike="noStrike" kern="1200" cap="none" spc="0" normalizeH="0" baseline="0" noProof="0">
                  <a:ln w="15875"/>
                  <a:solidFill>
                    <a:schemeClr val="bg1"/>
                  </a:solidFill>
                  <a:effectLst/>
                  <a:uLnTx/>
                  <a:uFillTx/>
                  <a:latin typeface="Times New Roman" panose="02020603050405020304" charset="0"/>
                  <a:ea typeface="等线" panose="02010600030101010101" charset="-122"/>
                  <a:cs typeface="Times New Roman" panose="02020603050405020304" charset="0"/>
                </a:rPr>
                <a:t>from confidence to collapse to enlightenment</a:t>
              </a:r>
              <a:r>
                <a:rPr kumimoji="0" lang="en-US" altLang="zh-CN" sz="2200" b="1" i="0" u="none" strike="noStrike" kern="1200" cap="none" spc="0" normalizeH="0" baseline="0" noProof="0">
                  <a:ln w="15875"/>
                  <a:solidFill>
                    <a:schemeClr val="bg1"/>
                  </a:solidFill>
                  <a:effectLst/>
                  <a:uLnTx/>
                  <a:uFillTx/>
                  <a:latin typeface="Times New Roman" panose="02020603050405020304" charset="0"/>
                  <a:ea typeface="等线" panose="02010600030101010101" charset="-122"/>
                  <a:cs typeface="Times New Roman" panose="02020603050405020304" charset="0"/>
                </a:rPr>
                <a:t>.</a:t>
              </a:r>
              <a:endParaRPr kumimoji="0" lang="zh-CN" altLang="en-US" sz="2200" b="1" i="0" u="none" strike="noStrike" kern="1200" cap="none" spc="0" normalizeH="0" baseline="0" noProof="0">
                <a:ln w="15875"/>
                <a:solidFill>
                  <a:schemeClr val="bg1"/>
                </a:solidFill>
                <a:effectLst/>
                <a:uLnTx/>
                <a:uFillTx/>
                <a:latin typeface="Times New Roman" panose="02020603050405020304" charset="0"/>
                <a:ea typeface="等线" panose="02010600030101010101" charset="-122"/>
                <a:cs typeface="Times New Roman" panose="02020603050405020304" charset="0"/>
              </a:endParaRPr>
            </a:p>
          </p:txBody>
        </p:sp>
        <p:sp>
          <p:nvSpPr>
            <p:cNvPr id="8" name="任意多边形: 形状 7"/>
            <p:cNvSpPr/>
            <p:nvPr>
              <p:custDataLst>
                <p:tags r:id="rId6"/>
              </p:custDataLst>
            </p:nvPr>
          </p:nvSpPr>
          <p:spPr>
            <a:xfrm>
              <a:off x="7609459" y="187643"/>
              <a:ext cx="3856196" cy="6539661"/>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10000"/>
                  </a:moveTo>
                  <a:lnTo>
                    <a:pt x="0" y="0"/>
                  </a:lnTo>
                  <a:lnTo>
                    <a:pt x="10000" y="2000"/>
                  </a:lnTo>
                  <a:lnTo>
                    <a:pt x="10000" y="8000"/>
                  </a:lnTo>
                  <a:lnTo>
                    <a:pt x="0" y="10000"/>
                  </a:lnTo>
                  <a:close/>
                </a:path>
              </a:pathLst>
            </a:custGeom>
            <a:solidFill>
              <a:srgbClr val="9F818D"/>
            </a:solidFill>
            <a:ln>
              <a:noFill/>
            </a:ln>
            <a:scene3d>
              <a:camera prst="orthographicFront"/>
              <a:lightRig rig="flat" dir="t"/>
            </a:scene3d>
            <a:sp3d prstMaterial="dkEdge">
              <a:bevelT w="8200" h="38100"/>
            </a:sp3d>
          </p:spPr>
          <p:style>
            <a:lnRef idx="0">
              <a:schemeClr val="lt1">
                <a:hueOff val="0"/>
                <a:satOff val="0"/>
                <a:lumOff val="0"/>
                <a:alphaOff val="0"/>
              </a:schemeClr>
            </a:lnRef>
            <a:fillRef idx="2">
              <a:schemeClr val="accent2">
                <a:alpha val="90000"/>
                <a:hueOff val="0"/>
                <a:satOff val="0"/>
                <a:lumOff val="0"/>
                <a:alphaOff val="-39987"/>
              </a:schemeClr>
            </a:fillRef>
            <a:effectRef idx="1">
              <a:schemeClr val="accent2">
                <a:alpha val="90000"/>
                <a:hueOff val="0"/>
                <a:satOff val="0"/>
                <a:lumOff val="0"/>
                <a:alphaOff val="-39987"/>
              </a:schemeClr>
            </a:effectRef>
            <a:fontRef idx="minor">
              <a:schemeClr val="dk1"/>
            </a:fontRef>
          </p:style>
          <p:txBody>
            <a:bodyPr spcFirstLastPara="0" vert="horz" wrap="square" lIns="152400" tIns="1083733" rIns="152400" bIns="1083733" numCol="1" spcCol="1270" anchor="t" anchorCtr="0">
              <a:noAutofit/>
            </a:bodyPr>
            <a:lstStyle/>
            <a:p>
              <a:pPr marL="0" marR="0" lvl="1" algn="l" defTabSz="1066800" rtl="0" eaLnBrk="1" fontAlgn="auto" latinLnBrk="0" hangingPunct="1">
                <a:lnSpc>
                  <a:spcPct val="150000"/>
                </a:lnSpc>
                <a:spcAft>
                  <a:spcPct val="15000"/>
                </a:spcAft>
                <a:buClrTx/>
                <a:buSzTx/>
                <a:buFontTx/>
                <a:buNone/>
                <a:defRPr/>
              </a:pPr>
              <a:r>
                <a:rPr kumimoji="0" lang="en-US" altLang="zh-CN" sz="2800" b="1" i="0" strike="noStrike" kern="1200" cap="none" spc="0" normalizeH="0" baseline="0" noProof="0">
                  <a:ln w="15875"/>
                  <a:solidFill>
                    <a:schemeClr val="bg1"/>
                  </a:solidFill>
                  <a:effectLst/>
                  <a:uLnTx/>
                  <a:uFillTx/>
                  <a:latin typeface="Times New Roman" panose="02020603050405020304" charset="0"/>
                  <a:ea typeface="等线" panose="02010600030101010101" charset="-122"/>
                  <a:cs typeface="Times New Roman" panose="02020603050405020304" charset="0"/>
                </a:rPr>
                <a:t>Sentence Structure Techniques</a:t>
              </a:r>
              <a:endParaRPr kumimoji="0" lang="en-US" altLang="zh-CN" sz="2800" b="1" i="0" strike="noStrike" kern="1200" cap="none" spc="0" normalizeH="0" baseline="0" noProof="0">
                <a:ln w="15875"/>
                <a:solidFill>
                  <a:schemeClr val="bg1"/>
                </a:solidFill>
                <a:effectLst/>
                <a:uLnTx/>
                <a:uFillTx/>
                <a:latin typeface="Times New Roman" panose="02020603050405020304" charset="0"/>
                <a:ea typeface="等线" panose="02010600030101010101" charset="-122"/>
                <a:cs typeface="Times New Roman" panose="02020603050405020304" charset="0"/>
              </a:endParaRPr>
            </a:p>
            <a:p>
              <a:pPr marL="0" marR="0" lvl="1" algn="l" defTabSz="1066800" rtl="0" eaLnBrk="1" fontAlgn="auto" latinLnBrk="0" hangingPunct="1">
                <a:lnSpc>
                  <a:spcPct val="150000"/>
                </a:lnSpc>
                <a:spcAft>
                  <a:spcPct val="15000"/>
                </a:spcAft>
                <a:buClrTx/>
                <a:buSzTx/>
                <a:buFontTx/>
                <a:buNone/>
                <a:defRPr/>
              </a:pPr>
              <a:r>
                <a:rPr kumimoji="0" lang="en-US" altLang="zh-CN" sz="2000" b="1" i="0" u="sng" strike="noStrike" kern="1200" cap="none" spc="0" normalizeH="0" baseline="0" noProof="0">
                  <a:ln w="15875"/>
                  <a:solidFill>
                    <a:schemeClr val="bg1"/>
                  </a:solidFill>
                  <a:effectLst/>
                  <a:uLnTx/>
                  <a:uFillTx/>
                  <a:latin typeface="Times New Roman" panose="02020603050405020304" charset="0"/>
                  <a:ea typeface="等线" panose="02010600030101010101" charset="-122"/>
                  <a:cs typeface="Times New Roman" panose="02020603050405020304" charset="0"/>
                </a:rPr>
                <a:t>Tense</a:t>
              </a:r>
              <a:r>
                <a:rPr kumimoji="0" lang="en-US" altLang="zh-CN" sz="2000" b="1" i="0" u="none" strike="noStrike" kern="1200" cap="none" spc="0" normalizeH="0" baseline="0" noProof="0">
                  <a:ln w="15875"/>
                  <a:solidFill>
                    <a:schemeClr val="bg1"/>
                  </a:solidFill>
                  <a:effectLst/>
                  <a:uLnTx/>
                  <a:uFillTx/>
                  <a:latin typeface="Times New Roman" panose="02020603050405020304" charset="0"/>
                  <a:ea typeface="等线" panose="02010600030101010101" charset="-122"/>
                  <a:cs typeface="Times New Roman" panose="02020603050405020304" charset="0"/>
                </a:rPr>
                <a:t> Parts: Primarily use </a:t>
              </a:r>
              <a:r>
                <a:rPr kumimoji="0" lang="en-US" altLang="zh-CN" sz="2000" b="1" i="0" u="sng" strike="noStrike" kern="1200" cap="none" spc="0" normalizeH="0" baseline="0" noProof="0">
                  <a:ln w="15875"/>
                  <a:solidFill>
                    <a:schemeClr val="bg1"/>
                  </a:solidFill>
                  <a:effectLst/>
                  <a:uLnTx/>
                  <a:uFillTx/>
                  <a:latin typeface="Times New Roman" panose="02020603050405020304" charset="0"/>
                  <a:ea typeface="等线" panose="02010600030101010101" charset="-122"/>
                  <a:cs typeface="Times New Roman" panose="02020603050405020304" charset="0"/>
                </a:rPr>
                <a:t>short sentences.</a:t>
              </a:r>
              <a:endParaRPr kumimoji="0" lang="en-US" altLang="zh-CN" sz="2000" b="1" i="0" u="sng" strike="noStrike" kern="1200" cap="none" spc="0" normalizeH="0" baseline="0" noProof="0">
                <a:ln w="15875"/>
                <a:solidFill>
                  <a:schemeClr val="bg1"/>
                </a:solidFill>
                <a:effectLst/>
                <a:uLnTx/>
                <a:uFillTx/>
                <a:latin typeface="Times New Roman" panose="02020603050405020304" charset="0"/>
                <a:ea typeface="等线" panose="02010600030101010101" charset="-122"/>
                <a:cs typeface="Times New Roman" panose="02020603050405020304" charset="0"/>
              </a:endParaRPr>
            </a:p>
            <a:p>
              <a:pPr marL="0" marR="0" lvl="1" algn="l" defTabSz="1066800" rtl="0" eaLnBrk="1" fontAlgn="auto" latinLnBrk="0" hangingPunct="1">
                <a:lnSpc>
                  <a:spcPct val="150000"/>
                </a:lnSpc>
                <a:spcAft>
                  <a:spcPct val="15000"/>
                </a:spcAft>
                <a:buClrTx/>
                <a:buSzTx/>
                <a:buFontTx/>
                <a:buNone/>
                <a:defRPr/>
              </a:pPr>
              <a:r>
                <a:rPr kumimoji="0" lang="en-US" altLang="zh-CN" sz="2000" b="1" i="0" u="sng" strike="noStrike" kern="1200" cap="none" spc="0" normalizeH="0" baseline="0" noProof="0">
                  <a:ln w="15875"/>
                  <a:solidFill>
                    <a:schemeClr val="bg1"/>
                  </a:solidFill>
                  <a:effectLst/>
                  <a:uLnTx/>
                  <a:uFillTx/>
                  <a:latin typeface="Times New Roman" panose="02020603050405020304" charset="0"/>
                  <a:ea typeface="等线" panose="02010600030101010101" charset="-122"/>
                  <a:cs typeface="Times New Roman" panose="02020603050405020304" charset="0"/>
                </a:rPr>
                <a:t>Heartwarming</a:t>
              </a:r>
              <a:r>
                <a:rPr kumimoji="0" lang="en-US" altLang="zh-CN" sz="2000" b="1" i="0" u="none" strike="noStrike" kern="1200" cap="none" spc="0" normalizeH="0" baseline="0" noProof="0">
                  <a:ln w="15875"/>
                  <a:solidFill>
                    <a:schemeClr val="bg1"/>
                  </a:solidFill>
                  <a:effectLst/>
                  <a:uLnTx/>
                  <a:uFillTx/>
                  <a:latin typeface="Times New Roman" panose="02020603050405020304" charset="0"/>
                  <a:ea typeface="等线" panose="02010600030101010101" charset="-122"/>
                  <a:cs typeface="Times New Roman" panose="02020603050405020304" charset="0"/>
                </a:rPr>
                <a:t> Parts: Incorporate </a:t>
              </a:r>
              <a:r>
                <a:rPr kumimoji="0" lang="en-US" altLang="zh-CN" sz="2000" b="1" i="0" u="sng" strike="noStrike" kern="1200" cap="none" spc="0" normalizeH="0" baseline="0" noProof="0">
                  <a:ln w="15875"/>
                  <a:solidFill>
                    <a:schemeClr val="bg1"/>
                  </a:solidFill>
                  <a:effectLst/>
                  <a:uLnTx/>
                  <a:uFillTx/>
                  <a:latin typeface="Times New Roman" panose="02020603050405020304" charset="0"/>
                  <a:ea typeface="等线" panose="02010600030101010101" charset="-122"/>
                  <a:cs typeface="Times New Roman" panose="02020603050405020304" charset="0"/>
                </a:rPr>
                <a:t>descriptive </a:t>
              </a:r>
              <a:r>
                <a:rPr kumimoji="0" lang="en-US" altLang="zh-CN" sz="2000" b="1" i="0" u="none" strike="noStrike" kern="1200" cap="none" spc="0" normalizeH="0" baseline="0" noProof="0">
                  <a:ln w="15875"/>
                  <a:solidFill>
                    <a:schemeClr val="bg1"/>
                  </a:solidFill>
                  <a:effectLst/>
                  <a:uLnTx/>
                  <a:uFillTx/>
                  <a:latin typeface="Times New Roman" panose="02020603050405020304" charset="0"/>
                  <a:ea typeface="等线" panose="02010600030101010101" charset="-122"/>
                  <a:cs typeface="Times New Roman" panose="02020603050405020304" charset="0"/>
                </a:rPr>
                <a:t>language.</a:t>
              </a:r>
              <a:endParaRPr kumimoji="0" lang="en-US" altLang="zh-CN" sz="2000" b="1" i="0" u="none" strike="noStrike" kern="1200" cap="none" spc="0" normalizeH="0" baseline="0" noProof="0">
                <a:ln w="15875"/>
                <a:solidFill>
                  <a:schemeClr val="bg1"/>
                </a:solidFill>
                <a:effectLst/>
                <a:uLnTx/>
                <a:uFillTx/>
                <a:latin typeface="Times New Roman" panose="02020603050405020304" charset="0"/>
                <a:ea typeface="等线" panose="02010600030101010101" charset="-122"/>
                <a:cs typeface="Times New Roman" panose="02020603050405020304" charset="0"/>
              </a:endParaRPr>
            </a:p>
            <a:p>
              <a:pPr marL="0" marR="0" lvl="1" algn="l" defTabSz="1066800" rtl="0" eaLnBrk="1" fontAlgn="auto" latinLnBrk="0" hangingPunct="1">
                <a:lnSpc>
                  <a:spcPct val="150000"/>
                </a:lnSpc>
                <a:spcAft>
                  <a:spcPct val="15000"/>
                </a:spcAft>
                <a:buClrTx/>
                <a:buSzTx/>
                <a:buFontTx/>
                <a:buNone/>
                <a:defRPr/>
              </a:pPr>
              <a:r>
                <a:rPr kumimoji="0" lang="en-US" altLang="zh-CN" sz="2000" b="1" i="0" u="none" strike="noStrike" kern="1200" cap="none" spc="0" normalizeH="0" baseline="0" noProof="0">
                  <a:ln w="15875"/>
                  <a:solidFill>
                    <a:schemeClr val="bg1"/>
                  </a:solidFill>
                  <a:effectLst/>
                  <a:uLnTx/>
                  <a:uFillTx/>
                  <a:latin typeface="Times New Roman" panose="02020603050405020304" charset="0"/>
                  <a:ea typeface="等线" panose="02010600030101010101" charset="-122"/>
                  <a:cs typeface="Times New Roman" panose="02020603050405020304" charset="0"/>
                </a:rPr>
                <a:t>Philosophical Parts: Employ </a:t>
              </a:r>
              <a:r>
                <a:rPr kumimoji="0" lang="en-US" altLang="zh-CN" sz="2000" b="1" i="0" u="sng" strike="noStrike" kern="1200" cap="none" spc="0" normalizeH="0" baseline="0" noProof="0">
                  <a:ln w="15875"/>
                  <a:solidFill>
                    <a:schemeClr val="bg1"/>
                  </a:solidFill>
                  <a:effectLst/>
                  <a:uLnTx/>
                  <a:uFillTx/>
                  <a:latin typeface="Times New Roman" panose="02020603050405020304" charset="0"/>
                  <a:ea typeface="等线" panose="02010600030101010101" charset="-122"/>
                  <a:cs typeface="Times New Roman" panose="02020603050405020304" charset="0"/>
                </a:rPr>
                <a:t>complex sentences and abstract vocabulary.</a:t>
              </a:r>
              <a:endParaRPr kumimoji="0" lang="en-US" altLang="zh-CN" sz="2000" b="1" i="0" u="sng" strike="noStrike" kern="1200" cap="none" spc="0" normalizeH="0" baseline="0" noProof="0">
                <a:ln w="15875"/>
                <a:solidFill>
                  <a:schemeClr val="bg1"/>
                </a:solidFill>
                <a:effectLst/>
                <a:uLnTx/>
                <a:uFillTx/>
                <a:latin typeface="Times New Roman" panose="02020603050405020304" charset="0"/>
                <a:ea typeface="等线" panose="02010600030101010101" charset="-122"/>
                <a:cs typeface="Times New Roman" panose="02020603050405020304" charset="0"/>
              </a:endParaRPr>
            </a:p>
          </p:txBody>
        </p:sp>
      </p:grpSp>
      <p:pic>
        <p:nvPicPr>
          <p:cNvPr id="9" name="图片 8" descr="10787477416"/>
          <p:cNvPicPr>
            <a:picLocks noChangeAspect="1"/>
          </p:cNvPicPr>
          <p:nvPr/>
        </p:nvPicPr>
        <p:blipFill>
          <a:blip r:embed="rId7"/>
          <a:stretch>
            <a:fillRect/>
          </a:stretch>
        </p:blipFill>
        <p:spPr>
          <a:xfrm>
            <a:off x="3235325" y="3357880"/>
            <a:ext cx="369570" cy="369570"/>
          </a:xfrm>
          <a:prstGeom prst="rect">
            <a:avLst/>
          </a:prstGeom>
        </p:spPr>
      </p:pic>
      <p:pic>
        <p:nvPicPr>
          <p:cNvPr id="10" name="图片 9" descr="10787477416"/>
          <p:cNvPicPr>
            <a:picLocks noChangeAspect="1"/>
          </p:cNvPicPr>
          <p:nvPr/>
        </p:nvPicPr>
        <p:blipFill>
          <a:blip r:embed="rId7"/>
          <a:stretch>
            <a:fillRect/>
          </a:stretch>
        </p:blipFill>
        <p:spPr>
          <a:xfrm>
            <a:off x="1501140" y="4493260"/>
            <a:ext cx="369570" cy="369570"/>
          </a:xfrm>
          <a:prstGeom prst="rect">
            <a:avLst/>
          </a:prstGeom>
        </p:spPr>
      </p:pic>
      <p:pic>
        <p:nvPicPr>
          <p:cNvPr id="11" name="图片 10" descr="10787477416"/>
          <p:cNvPicPr>
            <a:picLocks noChangeAspect="1"/>
          </p:cNvPicPr>
          <p:nvPr/>
        </p:nvPicPr>
        <p:blipFill>
          <a:blip r:embed="rId7"/>
          <a:stretch>
            <a:fillRect/>
          </a:stretch>
        </p:blipFill>
        <p:spPr>
          <a:xfrm>
            <a:off x="1648460" y="5111750"/>
            <a:ext cx="369570" cy="369570"/>
          </a:xfrm>
          <a:prstGeom prst="rect">
            <a:avLst/>
          </a:prstGeom>
        </p:spPr>
      </p:pic>
      <p:pic>
        <p:nvPicPr>
          <p:cNvPr id="5124" name="图片 6" descr="logo横版 png"/>
          <p:cNvPicPr>
            <a:picLocks noChangeAspect="1"/>
          </p:cNvPicPr>
          <p:nvPr userDrawn="1"/>
        </p:nvPicPr>
        <p:blipFill>
          <a:blip r:embed="rId8"/>
          <a:stretch>
            <a:fillRect/>
          </a:stretch>
        </p:blipFill>
        <p:spPr>
          <a:xfrm>
            <a:off x="11477625" y="82550"/>
            <a:ext cx="608013" cy="642938"/>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par>
                                <p:cTn id="8" presetID="1" presetClass="entr" presetSubtype="0" fill="hold" nodeType="withEffect">
                                  <p:stCondLst>
                                    <p:cond delay="0"/>
                                  </p:stCondLst>
                                  <p:childTnLst>
                                    <p:set>
                                      <p:cBhvr>
                                        <p:cTn id="9" dur="1" fill="hold">
                                          <p:stCondLst>
                                            <p:cond delay="0"/>
                                          </p:stCondLst>
                                        </p:cTn>
                                        <p:tgtEl>
                                          <p:spTgt spid="9"/>
                                        </p:tgtEl>
                                        <p:attrNameLst>
                                          <p:attrName>style.visibility</p:attrName>
                                        </p:attrNameLst>
                                      </p:cBhvr>
                                      <p:to>
                                        <p:strVal val="visible"/>
                                      </p:to>
                                    </p:set>
                                  </p:childTnLst>
                                </p:cTn>
                              </p:par>
                              <p:par>
                                <p:cTn id="10" presetID="1" presetClass="entr" presetSubtype="0"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childTnLst>
                                </p:cTn>
                              </p:par>
                              <p:par>
                                <p:cTn id="12" presetID="1" presetClass="entr" presetSubtype="0" fill="hold" nodeType="withEffect">
                                  <p:stCondLst>
                                    <p:cond delay="0"/>
                                  </p:stCondLst>
                                  <p:childTnLst>
                                    <p:set>
                                      <p:cBhvr>
                                        <p:cTn id="13"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标题"/>
          <p:cNvSpPr>
            <a:spLocks noGrp="1"/>
          </p:cNvSpPr>
          <p:nvPr>
            <p:ph type="title"/>
            <p:custDataLst>
              <p:tags r:id="rId2"/>
            </p:custDataLst>
          </p:nvPr>
        </p:nvSpPr>
        <p:spPr>
          <a:xfrm>
            <a:off x="577850" y="4660265"/>
            <a:ext cx="9887585" cy="1621790"/>
          </a:xfrm>
          <a:solidFill>
            <a:schemeClr val="accent6">
              <a:lumMod val="60000"/>
              <a:lumOff val="40000"/>
            </a:schemeClr>
          </a:solidFill>
        </p:spPr>
        <p:txBody>
          <a:bodyPr>
            <a:normAutofit fontScale="90000"/>
          </a:bodyPr>
          <a:lstStyle/>
          <a:p>
            <a:pPr marL="0" indent="0" algn="l" fontAlgn="auto">
              <a:lnSpc>
                <a:spcPct val="150000"/>
              </a:lnSpc>
              <a:spcBef>
                <a:spcPct val="0"/>
              </a:spcBef>
              <a:spcAft>
                <a:spcPct val="0"/>
              </a:spcAft>
              <a:buSzTx/>
            </a:pPr>
            <a:r>
              <a:rPr lang="en-US" altLang="zh-CN" sz="3800">
                <a:solidFill>
                  <a:schemeClr val="bg1"/>
                </a:solidFill>
                <a:sym typeface="+mn-ea"/>
              </a:rPr>
              <a:t>   Lexical and Syntactic Chunk Accumulation</a:t>
            </a:r>
            <a:br>
              <a:rPr lang="en-US" altLang="zh-CN" sz="3800">
                <a:solidFill>
                  <a:schemeClr val="bg1"/>
                </a:solidFill>
                <a:sym typeface="+mn-ea"/>
              </a:rPr>
            </a:br>
            <a:r>
              <a:rPr lang="en-US" altLang="zh-CN" sz="3800">
                <a:solidFill>
                  <a:schemeClr val="bg1"/>
                </a:solidFill>
                <a:sym typeface="+mn-ea"/>
              </a:rPr>
              <a:t>   </a:t>
            </a:r>
            <a:r>
              <a:rPr kumimoji="1" lang="zh-CN" altLang="en-US" sz="3800">
                <a:ln w="12700">
                  <a:noFill/>
                </a:ln>
                <a:solidFill>
                  <a:schemeClr val="bg1">
                    <a:alpha val="100000"/>
                  </a:schemeClr>
                </a:solidFill>
                <a:latin typeface="黑体" panose="02010609060101010101" charset="-122"/>
                <a:ea typeface="黑体" panose="02010609060101010101" charset="-122"/>
                <a:cs typeface="OPPOSans H" panose="00020600040101010101" charset="-122"/>
                <a:sym typeface="+mn-ea"/>
              </a:rPr>
              <a:t>话题语料句式积累</a:t>
            </a:r>
            <a:endParaRPr kumimoji="1" lang="zh-CN" altLang="en-US" sz="3800">
              <a:ln w="12700">
                <a:noFill/>
              </a:ln>
              <a:solidFill>
                <a:schemeClr val="bg1">
                  <a:alpha val="100000"/>
                </a:schemeClr>
              </a:solidFill>
              <a:latin typeface="黑体" panose="02010609060101010101" charset="-122"/>
              <a:ea typeface="黑体" panose="02010609060101010101" charset="-122"/>
              <a:cs typeface="OPPOSans H" panose="00020600040101010101" charset="-122"/>
              <a:sym typeface="+mn-ea"/>
            </a:endParaRPr>
          </a:p>
        </p:txBody>
      </p:sp>
      <p:sp>
        <p:nvSpPr>
          <p:cNvPr id="6" name="节编号"/>
          <p:cNvSpPr>
            <a:spLocks noGrp="1"/>
          </p:cNvSpPr>
          <p:nvPr>
            <p:ph type="body" sz="quarter" idx="13"/>
            <p:custDataLst>
              <p:tags r:id="rId3"/>
            </p:custDataLst>
          </p:nvPr>
        </p:nvSpPr>
        <p:spPr>
          <a:xfrm>
            <a:off x="10270349" y="2560320"/>
            <a:ext cx="1632479" cy="1869606"/>
          </a:xfrm>
        </p:spPr>
        <p:txBody>
          <a:bodyPr/>
          <a:lstStyle/>
          <a:p>
            <a:r>
              <a:rPr lang="en-US" altLang="zh-CN">
                <a:solidFill>
                  <a:schemeClr val="lt1">
                    <a:lumMod val="100000"/>
                  </a:schemeClr>
                </a:solidFill>
              </a:rPr>
              <a:t>04</a:t>
            </a:r>
            <a:endParaRPr lang="en-US" altLang="zh-CN">
              <a:solidFill>
                <a:schemeClr val="lt1">
                  <a:lumMod val="100000"/>
                </a:schemeClr>
              </a:solidFill>
            </a:endParaRPr>
          </a:p>
        </p:txBody>
      </p:sp>
      <p:pic>
        <p:nvPicPr>
          <p:cNvPr id="5124" name="图片 6" descr="logo横版 png"/>
          <p:cNvPicPr>
            <a:picLocks noChangeAspect="1"/>
          </p:cNvPicPr>
          <p:nvPr userDrawn="1"/>
        </p:nvPicPr>
        <p:blipFill>
          <a:blip r:embed="rId4"/>
          <a:stretch>
            <a:fillRect/>
          </a:stretch>
        </p:blipFill>
        <p:spPr>
          <a:xfrm>
            <a:off x="11477625" y="82550"/>
            <a:ext cx="608013" cy="642938"/>
          </a:xfrm>
          <a:prstGeom prst="rect">
            <a:avLst/>
          </a:prstGeom>
          <a:noFill/>
          <a:ln w="9525">
            <a:noFill/>
          </a:ln>
        </p:spPr>
      </p:pic>
    </p:spTree>
    <p:custDataLst>
      <p:tags r:id="rId5"/>
    </p:custData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102296" y="210026"/>
            <a:ext cx="11987408" cy="6647180"/>
          </a:xfrm>
          <a:prstGeom prst="rect">
            <a:avLst/>
          </a:prstGeom>
          <a:noFill/>
        </p:spPr>
        <p:txBody>
          <a:bodyPr wrap="square" rtlCol="0">
            <a:spAutoFit/>
          </a:bodyPr>
          <a:lstStyle/>
          <a:p>
            <a:pPr algn="just"/>
            <a:r>
              <a:rPr lang="zh-CN" altLang="zh-CN" sz="2400" kern="100">
                <a:solidFill>
                  <a:srgbClr val="0432FF"/>
                </a:solidFill>
                <a:effectLst/>
                <a:latin typeface="Times New Roman" panose="02020603050405020304" charset="0"/>
                <a:ea typeface="宋体" panose="02010600030101010101" pitchFamily="2" charset="-122"/>
                <a:cs typeface="Times New Roman" panose="02020603050405020304" charset="0"/>
              </a:rPr>
              <a:t>描写人物动作相关词汇</a:t>
            </a:r>
            <a:r>
              <a:rPr lang="en-US" altLang="zh-CN" sz="2400" kern="100">
                <a:solidFill>
                  <a:srgbClr val="0432FF"/>
                </a:solidFill>
                <a:effectLst/>
                <a:latin typeface="Times New Roman" panose="02020603050405020304" charset="0"/>
                <a:ea typeface="宋体" panose="02010600030101010101" pitchFamily="2" charset="-122"/>
                <a:cs typeface="Times New Roman" panose="02020603050405020304" charset="0"/>
              </a:rPr>
              <a:t> </a:t>
            </a:r>
            <a:endParaRPr lang="zh-CN" altLang="zh-CN" sz="2400" kern="100">
              <a:solidFill>
                <a:srgbClr val="0432FF"/>
              </a:solidFill>
              <a:effectLst/>
              <a:latin typeface="Times New Roman" panose="02020603050405020304" charset="0"/>
              <a:ea typeface="宋体" panose="02010600030101010101" pitchFamily="2" charset="-122"/>
              <a:cs typeface="Times New Roman" panose="02020603050405020304" charset="0"/>
            </a:endParaRPr>
          </a:p>
          <a:p>
            <a:pPr algn="just"/>
            <a:r>
              <a:rPr lang="zh-CN" altLang="zh-CN" sz="2400" kern="100">
                <a:effectLst/>
                <a:latin typeface="Times New Roman" panose="02020603050405020304" charset="0"/>
                <a:ea typeface="宋体" panose="02010600030101010101" pitchFamily="2" charset="-122"/>
                <a:cs typeface="Times New Roman" panose="02020603050405020304" charset="0"/>
              </a:rPr>
              <a:t>抚摸：</a:t>
            </a:r>
            <a:r>
              <a:rPr lang="en-US" altLang="zh-CN" sz="2400" kern="100">
                <a:effectLst/>
                <a:latin typeface="Times New Roman" panose="02020603050405020304" charset="0"/>
                <a:ea typeface="宋体" panose="02010600030101010101" pitchFamily="2" charset="-122"/>
                <a:cs typeface="Times New Roman" panose="02020603050405020304" charset="0"/>
              </a:rPr>
              <a:t>stroke</a:t>
            </a:r>
            <a:r>
              <a:rPr lang="zh-CN" altLang="zh-CN" sz="2400" kern="100">
                <a:effectLst/>
                <a:latin typeface="Times New Roman" panose="02020603050405020304" charset="0"/>
                <a:ea typeface="宋体" panose="02010600030101010101" pitchFamily="2" charset="-122"/>
                <a:cs typeface="Times New Roman" panose="02020603050405020304" charset="0"/>
              </a:rPr>
              <a:t>、</a:t>
            </a:r>
            <a:r>
              <a:rPr lang="en-US" altLang="zh-CN" sz="2400" kern="100">
                <a:effectLst/>
                <a:latin typeface="Times New Roman" panose="02020603050405020304" charset="0"/>
                <a:ea typeface="宋体" panose="02010600030101010101" pitchFamily="2" charset="-122"/>
                <a:cs typeface="Times New Roman" panose="02020603050405020304" charset="0"/>
              </a:rPr>
              <a:t>pet</a:t>
            </a:r>
            <a:r>
              <a:rPr lang="zh-CN" altLang="en-US" sz="2400" kern="100">
                <a:latin typeface="Times New Roman" panose="02020603050405020304" charset="0"/>
                <a:ea typeface="宋体" panose="02010600030101010101" pitchFamily="2" charset="-122"/>
                <a:cs typeface="Times New Roman" panose="02020603050405020304" charset="0"/>
              </a:rPr>
              <a:t>                                               </a:t>
            </a:r>
            <a:r>
              <a:rPr lang="zh-CN" altLang="zh-CN" sz="2400" kern="100">
                <a:effectLst/>
                <a:latin typeface="Times New Roman" panose="02020603050405020304" charset="0"/>
                <a:ea typeface="宋体" panose="02010600030101010101" pitchFamily="2" charset="-122"/>
                <a:cs typeface="Times New Roman" panose="02020603050405020304" charset="0"/>
              </a:rPr>
              <a:t>拥抱：</a:t>
            </a:r>
            <a:r>
              <a:rPr lang="en-US" altLang="zh-CN" sz="2400" kern="100">
                <a:effectLst/>
                <a:latin typeface="Times New Roman" panose="02020603050405020304" charset="0"/>
                <a:ea typeface="宋体" panose="02010600030101010101" pitchFamily="2" charset="-122"/>
                <a:cs typeface="Times New Roman" panose="02020603050405020304" charset="0"/>
              </a:rPr>
              <a:t>hug</a:t>
            </a:r>
            <a:r>
              <a:rPr lang="zh-CN" altLang="zh-CN" sz="2400" kern="100">
                <a:effectLst/>
                <a:latin typeface="Times New Roman" panose="02020603050405020304" charset="0"/>
                <a:ea typeface="宋体" panose="02010600030101010101" pitchFamily="2" charset="-122"/>
                <a:cs typeface="Times New Roman" panose="02020603050405020304" charset="0"/>
              </a:rPr>
              <a:t>、</a:t>
            </a:r>
            <a:r>
              <a:rPr lang="en-US" altLang="zh-CN" sz="2400" kern="100">
                <a:effectLst/>
                <a:latin typeface="Times New Roman" panose="02020603050405020304" charset="0"/>
                <a:ea typeface="宋体" panose="02010600030101010101" pitchFamily="2" charset="-122"/>
                <a:cs typeface="Times New Roman" panose="02020603050405020304" charset="0"/>
              </a:rPr>
              <a:t>embrace</a:t>
            </a:r>
            <a:endParaRPr lang="zh-CN" altLang="zh-CN" sz="2400" kern="100">
              <a:effectLst/>
              <a:latin typeface="Times New Roman" panose="02020603050405020304" charset="0"/>
              <a:ea typeface="宋体" panose="02010600030101010101" pitchFamily="2" charset="-122"/>
              <a:cs typeface="Times New Roman" panose="02020603050405020304" charset="0"/>
            </a:endParaRPr>
          </a:p>
          <a:p>
            <a:pPr algn="just"/>
            <a:r>
              <a:rPr lang="zh-CN" altLang="zh-CN" sz="2400" kern="100">
                <a:effectLst/>
                <a:latin typeface="Times New Roman" panose="02020603050405020304" charset="0"/>
                <a:ea typeface="宋体" panose="02010600030101010101" pitchFamily="2" charset="-122"/>
                <a:cs typeface="Times New Roman" panose="02020603050405020304" charset="0"/>
              </a:rPr>
              <a:t>观察：</a:t>
            </a:r>
            <a:r>
              <a:rPr lang="en-US" altLang="zh-CN" sz="2400" kern="100">
                <a:effectLst/>
                <a:latin typeface="Times New Roman" panose="02020603050405020304" charset="0"/>
                <a:ea typeface="宋体" panose="02010600030101010101" pitchFamily="2" charset="-122"/>
                <a:cs typeface="Times New Roman" panose="02020603050405020304" charset="0"/>
              </a:rPr>
              <a:t>observe</a:t>
            </a:r>
            <a:r>
              <a:rPr lang="zh-CN" altLang="zh-CN" sz="2400" kern="100">
                <a:effectLst/>
                <a:latin typeface="Times New Roman" panose="02020603050405020304" charset="0"/>
                <a:ea typeface="宋体" panose="02010600030101010101" pitchFamily="2" charset="-122"/>
                <a:cs typeface="Times New Roman" panose="02020603050405020304" charset="0"/>
              </a:rPr>
              <a:t>、</a:t>
            </a:r>
            <a:r>
              <a:rPr lang="en-US" altLang="zh-CN" sz="2400" kern="100">
                <a:effectLst/>
                <a:latin typeface="Times New Roman" panose="02020603050405020304" charset="0"/>
                <a:ea typeface="宋体" panose="02010600030101010101" pitchFamily="2" charset="-122"/>
                <a:cs typeface="Times New Roman" panose="02020603050405020304" charset="0"/>
              </a:rPr>
              <a:t>watch</a:t>
            </a:r>
            <a:r>
              <a:rPr lang="zh-CN" altLang="zh-CN" sz="2400" kern="100">
                <a:effectLst/>
                <a:latin typeface="Times New Roman" panose="02020603050405020304" charset="0"/>
                <a:ea typeface="宋体" panose="02010600030101010101" pitchFamily="2" charset="-122"/>
                <a:cs typeface="Times New Roman" panose="02020603050405020304" charset="0"/>
              </a:rPr>
              <a:t>、</a:t>
            </a:r>
            <a:r>
              <a:rPr lang="en-US" altLang="zh-CN" sz="2400" kern="100">
                <a:effectLst/>
                <a:latin typeface="Times New Roman" panose="02020603050405020304" charset="0"/>
                <a:ea typeface="宋体" panose="02010600030101010101" pitchFamily="2" charset="-122"/>
                <a:cs typeface="Times New Roman" panose="02020603050405020304" charset="0"/>
              </a:rPr>
              <a:t>examine</a:t>
            </a:r>
            <a:r>
              <a:rPr lang="zh-CN" altLang="en-US" sz="2400" kern="100">
                <a:latin typeface="Times New Roman" panose="02020603050405020304" charset="0"/>
                <a:ea typeface="宋体" panose="02010600030101010101" pitchFamily="2" charset="-122"/>
                <a:cs typeface="Times New Roman" panose="02020603050405020304" charset="0"/>
              </a:rPr>
              <a:t>                      </a:t>
            </a:r>
            <a:r>
              <a:rPr lang="zh-CN" altLang="zh-CN" sz="2400" kern="100">
                <a:effectLst/>
                <a:latin typeface="Times New Roman" panose="02020603050405020304" charset="0"/>
                <a:ea typeface="宋体" panose="02010600030101010101" pitchFamily="2" charset="-122"/>
                <a:cs typeface="Times New Roman" panose="02020603050405020304" charset="0"/>
              </a:rPr>
              <a:t>营救：</a:t>
            </a:r>
            <a:r>
              <a:rPr lang="en-US" altLang="zh-CN" sz="2400" kern="100">
                <a:effectLst/>
                <a:latin typeface="Times New Roman" panose="02020603050405020304" charset="0"/>
                <a:ea typeface="宋体" panose="02010600030101010101" pitchFamily="2" charset="-122"/>
                <a:cs typeface="Times New Roman" panose="02020603050405020304" charset="0"/>
              </a:rPr>
              <a:t>rescue</a:t>
            </a:r>
            <a:r>
              <a:rPr lang="zh-CN" altLang="zh-CN" sz="2400" kern="100">
                <a:effectLst/>
                <a:latin typeface="Times New Roman" panose="02020603050405020304" charset="0"/>
                <a:ea typeface="宋体" panose="02010600030101010101" pitchFamily="2" charset="-122"/>
                <a:cs typeface="Times New Roman" panose="02020603050405020304" charset="0"/>
              </a:rPr>
              <a:t>、</a:t>
            </a:r>
            <a:r>
              <a:rPr lang="en-US" altLang="zh-CN" sz="2400" kern="100">
                <a:effectLst/>
                <a:latin typeface="Times New Roman" panose="02020603050405020304" charset="0"/>
                <a:ea typeface="宋体" panose="02010600030101010101" pitchFamily="2" charset="-122"/>
                <a:cs typeface="Times New Roman" panose="02020603050405020304" charset="0"/>
              </a:rPr>
              <a:t>save</a:t>
            </a:r>
            <a:r>
              <a:rPr lang="zh-CN" altLang="zh-CN" sz="2400" kern="100">
                <a:effectLst/>
                <a:latin typeface="Times New Roman" panose="02020603050405020304" charset="0"/>
                <a:ea typeface="宋体" panose="02010600030101010101" pitchFamily="2" charset="-122"/>
                <a:cs typeface="Times New Roman" panose="02020603050405020304" charset="0"/>
              </a:rPr>
              <a:t>、</a:t>
            </a:r>
            <a:r>
              <a:rPr lang="zh-CN" altLang="en-US" sz="2400" kern="100">
                <a:effectLst/>
                <a:latin typeface="Times New Roman" panose="02020603050405020304" charset="0"/>
                <a:ea typeface="宋体" panose="02010600030101010101" pitchFamily="2" charset="-122"/>
                <a:cs typeface="Times New Roman" panose="02020603050405020304" charset="0"/>
              </a:rPr>
              <a:t> </a:t>
            </a:r>
            <a:endParaRPr lang="zh-CN" altLang="zh-CN" sz="2400" kern="100">
              <a:effectLst/>
              <a:latin typeface="Times New Roman" panose="02020603050405020304" charset="0"/>
              <a:ea typeface="宋体" panose="02010600030101010101" pitchFamily="2" charset="-122"/>
              <a:cs typeface="Times New Roman" panose="02020603050405020304" charset="0"/>
            </a:endParaRPr>
          </a:p>
          <a:p>
            <a:pPr algn="just"/>
            <a:r>
              <a:rPr lang="zh-CN" altLang="zh-CN" sz="2400" kern="100">
                <a:effectLst/>
                <a:latin typeface="Times New Roman" panose="02020603050405020304" charset="0"/>
                <a:ea typeface="宋体" panose="02010600030101010101" pitchFamily="2" charset="-122"/>
                <a:cs typeface="Times New Roman" panose="02020603050405020304" charset="0"/>
              </a:rPr>
              <a:t>照顾：</a:t>
            </a:r>
            <a:r>
              <a:rPr lang="en-US" altLang="zh-CN" sz="2400" kern="100">
                <a:effectLst/>
                <a:latin typeface="Times New Roman" panose="02020603050405020304" charset="0"/>
                <a:ea typeface="宋体" panose="02010600030101010101" pitchFamily="2" charset="-122"/>
                <a:cs typeface="Times New Roman" panose="02020603050405020304" charset="0"/>
              </a:rPr>
              <a:t>take care of</a:t>
            </a:r>
            <a:r>
              <a:rPr lang="zh-CN" altLang="zh-CN" sz="2400" kern="100">
                <a:effectLst/>
                <a:latin typeface="Times New Roman" panose="02020603050405020304" charset="0"/>
                <a:ea typeface="宋体" panose="02010600030101010101" pitchFamily="2" charset="-122"/>
                <a:cs typeface="Times New Roman" panose="02020603050405020304" charset="0"/>
              </a:rPr>
              <a:t>、</a:t>
            </a:r>
            <a:r>
              <a:rPr lang="en-US" altLang="zh-CN" sz="2400" kern="100">
                <a:effectLst/>
                <a:latin typeface="Times New Roman" panose="02020603050405020304" charset="0"/>
                <a:ea typeface="宋体" panose="02010600030101010101" pitchFamily="2" charset="-122"/>
                <a:cs typeface="Times New Roman" panose="02020603050405020304" charset="0"/>
              </a:rPr>
              <a:t>look after</a:t>
            </a:r>
            <a:r>
              <a:rPr lang="zh-CN" altLang="zh-CN" sz="2400" kern="100">
                <a:effectLst/>
                <a:latin typeface="Times New Roman" panose="02020603050405020304" charset="0"/>
                <a:ea typeface="宋体" panose="02010600030101010101" pitchFamily="2" charset="-122"/>
                <a:cs typeface="Times New Roman" panose="02020603050405020304" charset="0"/>
              </a:rPr>
              <a:t>、</a:t>
            </a:r>
            <a:r>
              <a:rPr lang="en-US" altLang="zh-CN" sz="2400" kern="100">
                <a:effectLst/>
                <a:latin typeface="Times New Roman" panose="02020603050405020304" charset="0"/>
                <a:ea typeface="宋体" panose="02010600030101010101" pitchFamily="2" charset="-122"/>
                <a:cs typeface="Times New Roman" panose="02020603050405020304" charset="0"/>
              </a:rPr>
              <a:t>attend to</a:t>
            </a:r>
            <a:endParaRPr lang="zh-CN" altLang="zh-CN" sz="2400" kern="100">
              <a:effectLst/>
              <a:latin typeface="Times New Roman" panose="02020603050405020304" charset="0"/>
              <a:ea typeface="宋体" panose="02010600030101010101" pitchFamily="2" charset="-122"/>
              <a:cs typeface="Times New Roman" panose="02020603050405020304" charset="0"/>
            </a:endParaRPr>
          </a:p>
          <a:p>
            <a:pPr algn="just"/>
            <a:r>
              <a:rPr lang="zh-CN" altLang="zh-CN" sz="2400" kern="100">
                <a:solidFill>
                  <a:srgbClr val="0432FF"/>
                </a:solidFill>
                <a:effectLst/>
                <a:latin typeface="Times New Roman" panose="02020603050405020304" charset="0"/>
                <a:ea typeface="宋体" panose="02010600030101010101" pitchFamily="2" charset="-122"/>
                <a:cs typeface="Times New Roman" panose="02020603050405020304" charset="0"/>
              </a:rPr>
              <a:t>描写动物动作相关词汇</a:t>
            </a:r>
            <a:endParaRPr lang="zh-CN" altLang="zh-CN" sz="2400" kern="100">
              <a:solidFill>
                <a:srgbClr val="0432FF"/>
              </a:solidFill>
              <a:effectLst/>
              <a:latin typeface="Times New Roman" panose="02020603050405020304" charset="0"/>
              <a:ea typeface="宋体" panose="02010600030101010101" pitchFamily="2" charset="-122"/>
              <a:cs typeface="Times New Roman" panose="02020603050405020304" charset="0"/>
            </a:endParaRPr>
          </a:p>
          <a:p>
            <a:pPr algn="just"/>
            <a:r>
              <a:rPr lang="zh-CN" altLang="zh-CN" sz="2400" kern="100">
                <a:effectLst/>
                <a:latin typeface="Times New Roman" panose="02020603050405020304" charset="0"/>
                <a:ea typeface="宋体" panose="02010600030101010101" pitchFamily="2" charset="-122"/>
                <a:cs typeface="Times New Roman" panose="02020603050405020304" charset="0"/>
              </a:rPr>
              <a:t>跳跃：</a:t>
            </a:r>
            <a:r>
              <a:rPr lang="en-US" altLang="zh-CN" sz="2400" kern="100">
                <a:effectLst/>
                <a:latin typeface="Times New Roman" panose="02020603050405020304" charset="0"/>
                <a:ea typeface="宋体" panose="02010600030101010101" pitchFamily="2" charset="-122"/>
                <a:cs typeface="Times New Roman" panose="02020603050405020304" charset="0"/>
              </a:rPr>
              <a:t>jump</a:t>
            </a:r>
            <a:r>
              <a:rPr lang="zh-CN" altLang="zh-CN" sz="2400" kern="100">
                <a:effectLst/>
                <a:latin typeface="Times New Roman" panose="02020603050405020304" charset="0"/>
                <a:ea typeface="宋体" panose="02010600030101010101" pitchFamily="2" charset="-122"/>
                <a:cs typeface="Times New Roman" panose="02020603050405020304" charset="0"/>
              </a:rPr>
              <a:t>、</a:t>
            </a:r>
            <a:r>
              <a:rPr lang="en-US" altLang="zh-CN" sz="2400" kern="100">
                <a:effectLst/>
                <a:latin typeface="Times New Roman" panose="02020603050405020304" charset="0"/>
                <a:ea typeface="宋体" panose="02010600030101010101" pitchFamily="2" charset="-122"/>
                <a:cs typeface="Times New Roman" panose="02020603050405020304" charset="0"/>
              </a:rPr>
              <a:t>leap</a:t>
            </a:r>
            <a:r>
              <a:rPr lang="zh-CN" altLang="zh-CN" sz="2400" kern="100">
                <a:effectLst/>
                <a:latin typeface="Times New Roman" panose="02020603050405020304" charset="0"/>
                <a:ea typeface="宋体" panose="02010600030101010101" pitchFamily="2" charset="-122"/>
                <a:cs typeface="Times New Roman" panose="02020603050405020304" charset="0"/>
              </a:rPr>
              <a:t>、</a:t>
            </a:r>
            <a:r>
              <a:rPr lang="zh-CN" altLang="en-US" sz="2400" kern="100">
                <a:effectLst/>
                <a:latin typeface="Times New Roman" panose="02020603050405020304" charset="0"/>
                <a:ea typeface="宋体" panose="02010600030101010101" pitchFamily="2" charset="-122"/>
                <a:cs typeface="Times New Roman" panose="02020603050405020304" charset="0"/>
              </a:rPr>
              <a:t> </a:t>
            </a:r>
            <a:r>
              <a:rPr lang="en-US" altLang="zh-CN" sz="2400" kern="100">
                <a:latin typeface="Times New Roman" panose="02020603050405020304" charset="0"/>
                <a:ea typeface="宋体" panose="02010600030101010101" pitchFamily="2" charset="-122"/>
                <a:cs typeface="Times New Roman" panose="02020603050405020304" charset="0"/>
              </a:rPr>
              <a:t>		</a:t>
            </a:r>
            <a:r>
              <a:rPr lang="zh-CN" altLang="zh-CN" sz="2400" kern="100">
                <a:effectLst/>
                <a:latin typeface="Times New Roman" panose="02020603050405020304" charset="0"/>
                <a:ea typeface="宋体" panose="02010600030101010101" pitchFamily="2" charset="-122"/>
                <a:cs typeface="Times New Roman" panose="02020603050405020304" charset="0"/>
              </a:rPr>
              <a:t>奔跑：</a:t>
            </a:r>
            <a:r>
              <a:rPr lang="en-US" altLang="zh-CN" sz="2400" kern="100">
                <a:effectLst/>
                <a:latin typeface="Times New Roman" panose="02020603050405020304" charset="0"/>
                <a:ea typeface="宋体" panose="02010600030101010101" pitchFamily="2" charset="-122"/>
                <a:cs typeface="Times New Roman" panose="02020603050405020304" charset="0"/>
              </a:rPr>
              <a:t>run</a:t>
            </a:r>
            <a:r>
              <a:rPr lang="zh-CN" altLang="zh-CN" sz="2400" kern="100">
                <a:effectLst/>
                <a:latin typeface="Times New Roman" panose="02020603050405020304" charset="0"/>
                <a:ea typeface="宋体" panose="02010600030101010101" pitchFamily="2" charset="-122"/>
                <a:cs typeface="Times New Roman" panose="02020603050405020304" charset="0"/>
              </a:rPr>
              <a:t>、</a:t>
            </a:r>
            <a:r>
              <a:rPr lang="en-US" altLang="zh-CN" sz="2400" kern="100">
                <a:effectLst/>
                <a:latin typeface="Times New Roman" panose="02020603050405020304" charset="0"/>
                <a:ea typeface="宋体" panose="02010600030101010101" pitchFamily="2" charset="-122"/>
                <a:cs typeface="Times New Roman" panose="02020603050405020304" charset="0"/>
              </a:rPr>
              <a:t>dash</a:t>
            </a:r>
            <a:r>
              <a:rPr lang="zh-CN" altLang="en-US" sz="2400" kern="100">
                <a:effectLst/>
                <a:latin typeface="Times New Roman" panose="02020603050405020304" charset="0"/>
                <a:ea typeface="宋体" panose="02010600030101010101" pitchFamily="2" charset="-122"/>
                <a:cs typeface="Times New Roman" panose="02020603050405020304" charset="0"/>
              </a:rPr>
              <a:t>         </a:t>
            </a:r>
            <a:r>
              <a:rPr lang="zh-CN" altLang="zh-CN" sz="2400" kern="100">
                <a:effectLst/>
                <a:latin typeface="Times New Roman" panose="02020603050405020304" charset="0"/>
                <a:ea typeface="宋体" panose="02010600030101010101" pitchFamily="2" charset="-122"/>
                <a:cs typeface="Times New Roman" panose="02020603050405020304" charset="0"/>
              </a:rPr>
              <a:t>吼叫：</a:t>
            </a:r>
            <a:r>
              <a:rPr lang="en-US" altLang="zh-CN" sz="2400" kern="100">
                <a:effectLst/>
                <a:latin typeface="Times New Roman" panose="02020603050405020304" charset="0"/>
                <a:ea typeface="宋体" panose="02010600030101010101" pitchFamily="2" charset="-122"/>
                <a:cs typeface="Times New Roman" panose="02020603050405020304" charset="0"/>
              </a:rPr>
              <a:t>roar</a:t>
            </a:r>
            <a:r>
              <a:rPr lang="zh-CN" altLang="zh-CN" sz="2400" kern="100">
                <a:effectLst/>
                <a:latin typeface="Times New Roman" panose="02020603050405020304" charset="0"/>
                <a:ea typeface="宋体" panose="02010600030101010101" pitchFamily="2" charset="-122"/>
                <a:cs typeface="Times New Roman" panose="02020603050405020304" charset="0"/>
              </a:rPr>
              <a:t>、</a:t>
            </a:r>
            <a:r>
              <a:rPr lang="en-US" altLang="zh-CN" sz="2400" kern="100">
                <a:effectLst/>
                <a:latin typeface="Times New Roman" panose="02020603050405020304" charset="0"/>
                <a:ea typeface="宋体" panose="02010600030101010101" pitchFamily="2" charset="-122"/>
                <a:cs typeface="Times New Roman" panose="02020603050405020304" charset="0"/>
              </a:rPr>
              <a:t>howl</a:t>
            </a:r>
            <a:r>
              <a:rPr lang="zh-CN" altLang="zh-CN" sz="2400" kern="100">
                <a:effectLst/>
                <a:latin typeface="Times New Roman" panose="02020603050405020304" charset="0"/>
                <a:ea typeface="宋体" panose="02010600030101010101" pitchFamily="2" charset="-122"/>
                <a:cs typeface="Times New Roman" panose="02020603050405020304" charset="0"/>
              </a:rPr>
              <a:t>、</a:t>
            </a:r>
            <a:r>
              <a:rPr lang="zh-CN" altLang="en-US" sz="2400" kern="100">
                <a:effectLst/>
                <a:latin typeface="Times New Roman" panose="02020603050405020304" charset="0"/>
                <a:ea typeface="宋体" panose="02010600030101010101" pitchFamily="2" charset="-122"/>
                <a:cs typeface="Times New Roman" panose="02020603050405020304" charset="0"/>
              </a:rPr>
              <a:t>               </a:t>
            </a:r>
            <a:endParaRPr lang="en-US" altLang="zh-CN" sz="2400" kern="100">
              <a:latin typeface="Times New Roman" panose="02020603050405020304" charset="0"/>
              <a:ea typeface="宋体" panose="02010600030101010101" pitchFamily="2" charset="-122"/>
              <a:cs typeface="Times New Roman" panose="02020603050405020304" charset="0"/>
            </a:endParaRPr>
          </a:p>
          <a:p>
            <a:pPr algn="just"/>
            <a:r>
              <a:rPr lang="zh-CN" altLang="zh-CN" sz="2400" kern="100">
                <a:effectLst/>
                <a:latin typeface="Times New Roman" panose="02020603050405020304" charset="0"/>
                <a:ea typeface="宋体" panose="02010600030101010101" pitchFamily="2" charset="-122"/>
                <a:cs typeface="Times New Roman" panose="02020603050405020304" charset="0"/>
              </a:rPr>
              <a:t>舔舐：</a:t>
            </a:r>
            <a:r>
              <a:rPr lang="en-US" altLang="zh-CN" sz="2400" kern="100">
                <a:effectLst/>
                <a:latin typeface="Times New Roman" panose="02020603050405020304" charset="0"/>
                <a:ea typeface="宋体" panose="02010600030101010101" pitchFamily="2" charset="-122"/>
                <a:cs typeface="Times New Roman" panose="02020603050405020304" charset="0"/>
              </a:rPr>
              <a:t>lick</a:t>
            </a:r>
            <a:r>
              <a:rPr lang="zh-CN" altLang="zh-CN" sz="2400" kern="100">
                <a:effectLst/>
                <a:latin typeface="Times New Roman" panose="02020603050405020304" charset="0"/>
                <a:ea typeface="宋体" panose="02010600030101010101" pitchFamily="2" charset="-122"/>
                <a:cs typeface="Times New Roman" panose="02020603050405020304" charset="0"/>
              </a:rPr>
              <a:t>、</a:t>
            </a:r>
            <a:r>
              <a:rPr lang="zh-CN" altLang="en-US" sz="2400" kern="100">
                <a:effectLst/>
                <a:latin typeface="Times New Roman" panose="02020603050405020304" charset="0"/>
                <a:ea typeface="宋体" panose="02010600030101010101" pitchFamily="2" charset="-122"/>
                <a:cs typeface="Times New Roman" panose="02020603050405020304" charset="0"/>
              </a:rPr>
              <a:t>                          </a:t>
            </a:r>
            <a:r>
              <a:rPr lang="zh-CN" altLang="zh-CN" sz="2400" kern="100">
                <a:latin typeface="Times New Roman" panose="02020603050405020304" charset="0"/>
                <a:ea typeface="宋体" panose="02010600030101010101" pitchFamily="2" charset="-122"/>
                <a:cs typeface="Times New Roman" panose="02020603050405020304" charset="0"/>
              </a:rPr>
              <a:t>蜷缩：</a:t>
            </a:r>
            <a:r>
              <a:rPr lang="en-US" altLang="zh-CN" sz="2400" kern="100">
                <a:latin typeface="Times New Roman" panose="02020603050405020304" charset="0"/>
                <a:ea typeface="宋体" panose="02010600030101010101" pitchFamily="2" charset="-122"/>
                <a:cs typeface="Times New Roman" panose="02020603050405020304" charset="0"/>
              </a:rPr>
              <a:t>curl up</a:t>
            </a:r>
            <a:r>
              <a:rPr lang="zh-CN" altLang="en-US" sz="2400" kern="100">
                <a:latin typeface="Times New Roman" panose="02020603050405020304" charset="0"/>
                <a:ea typeface="宋体" panose="02010600030101010101" pitchFamily="2" charset="-122"/>
                <a:cs typeface="Times New Roman" panose="02020603050405020304" charset="0"/>
              </a:rPr>
              <a:t>  </a:t>
            </a:r>
            <a:endParaRPr lang="en-US" altLang="zh-CN" sz="2400" kern="100">
              <a:latin typeface="Times New Roman" panose="02020603050405020304" charset="0"/>
              <a:ea typeface="宋体" panose="02010600030101010101" pitchFamily="2" charset="-122"/>
              <a:cs typeface="Times New Roman" panose="02020603050405020304" charset="0"/>
            </a:endParaRPr>
          </a:p>
          <a:p>
            <a:pPr algn="just"/>
            <a:r>
              <a:rPr lang="zh-CN" altLang="zh-CN" sz="2400" kern="100">
                <a:latin typeface="Times New Roman" panose="02020603050405020304" charset="0"/>
                <a:ea typeface="宋体" panose="02010600030101010101" pitchFamily="2" charset="-122"/>
                <a:cs typeface="Times New Roman" panose="02020603050405020304" charset="0"/>
              </a:rPr>
              <a:t>嗅</a:t>
            </a:r>
            <a:r>
              <a:rPr lang="en-US" altLang="zh-CN" sz="2400" kern="100">
                <a:latin typeface="Times New Roman" panose="02020603050405020304" charset="0"/>
                <a:ea typeface="宋体" panose="02010600030101010101" pitchFamily="2" charset="-122"/>
                <a:cs typeface="Times New Roman" panose="02020603050405020304" charset="0"/>
              </a:rPr>
              <a:t>smell/sniff          </a:t>
            </a:r>
            <a:r>
              <a:rPr lang="zh-CN" altLang="en-US" sz="2400" kern="100">
                <a:latin typeface="Times New Roman" panose="02020603050405020304" charset="0"/>
                <a:ea typeface="宋体" panose="02010600030101010101" pitchFamily="2" charset="-122"/>
                <a:cs typeface="Times New Roman" panose="02020603050405020304" charset="0"/>
              </a:rPr>
              <a:t>                 </a:t>
            </a:r>
            <a:r>
              <a:rPr lang="zh-CN" altLang="zh-CN" sz="2400" kern="100">
                <a:latin typeface="Times New Roman" panose="02020603050405020304" charset="0"/>
                <a:ea typeface="宋体" panose="02010600030101010101" pitchFamily="2" charset="-122"/>
                <a:cs typeface="Times New Roman" panose="02020603050405020304" charset="0"/>
              </a:rPr>
              <a:t>狗吠</a:t>
            </a:r>
            <a:r>
              <a:rPr lang="en-US" altLang="zh-CN" sz="2400" kern="100">
                <a:latin typeface="Times New Roman" panose="02020603050405020304" charset="0"/>
                <a:ea typeface="宋体" panose="02010600030101010101" pitchFamily="2" charset="-122"/>
                <a:cs typeface="Times New Roman" panose="02020603050405020304" charset="0"/>
              </a:rPr>
              <a:t>bark/yelp</a:t>
            </a:r>
            <a:r>
              <a:rPr lang="zh-CN" altLang="en-US" sz="2400" kern="100">
                <a:latin typeface="Times New Roman" panose="02020603050405020304" charset="0"/>
                <a:ea typeface="宋体" panose="02010600030101010101" pitchFamily="2" charset="-122"/>
                <a:cs typeface="Times New Roman" panose="02020603050405020304" charset="0"/>
              </a:rPr>
              <a:t>               </a:t>
            </a:r>
            <a:r>
              <a:rPr lang="zh-CN" altLang="zh-CN" sz="2400" kern="100">
                <a:latin typeface="Times New Roman" panose="02020603050405020304" charset="0"/>
                <a:ea typeface="宋体" panose="02010600030101010101" pitchFamily="2" charset="-122"/>
                <a:cs typeface="Times New Roman" panose="02020603050405020304" charset="0"/>
              </a:rPr>
              <a:t>舔</a:t>
            </a:r>
            <a:r>
              <a:rPr lang="en-US" altLang="zh-CN" sz="2400" kern="100">
                <a:latin typeface="Times New Roman" panose="02020603050405020304" charset="0"/>
                <a:ea typeface="宋体" panose="02010600030101010101" pitchFamily="2" charset="-122"/>
                <a:cs typeface="Times New Roman" panose="02020603050405020304" charset="0"/>
              </a:rPr>
              <a:t> lick   </a:t>
            </a:r>
            <a:r>
              <a:rPr lang="zh-CN" altLang="en-US" sz="2400" kern="100">
                <a:latin typeface="Times New Roman" panose="02020603050405020304" charset="0"/>
                <a:ea typeface="宋体" panose="02010600030101010101" pitchFamily="2" charset="-122"/>
                <a:cs typeface="Times New Roman" panose="02020603050405020304" charset="0"/>
              </a:rPr>
              <a:t>蹭：</a:t>
            </a:r>
            <a:r>
              <a:rPr lang="en-US" altLang="zh-CN" sz="2400" kern="100">
                <a:latin typeface="Times New Roman" panose="02020603050405020304" charset="0"/>
                <a:ea typeface="宋体" panose="02010600030101010101" pitchFamily="2" charset="-122"/>
                <a:cs typeface="Times New Roman" panose="02020603050405020304" charset="0"/>
                <a:sym typeface="+mn-ea"/>
              </a:rPr>
              <a:t>nuzzle</a:t>
            </a:r>
            <a:endParaRPr lang="zh-CN" altLang="zh-CN" sz="2400" kern="100">
              <a:latin typeface="Times New Roman" panose="02020603050405020304" charset="0"/>
              <a:ea typeface="宋体" panose="02010600030101010101" pitchFamily="2" charset="-122"/>
              <a:cs typeface="Times New Roman" panose="02020603050405020304" charset="0"/>
            </a:endParaRPr>
          </a:p>
          <a:p>
            <a:pPr algn="just"/>
            <a:r>
              <a:rPr lang="zh-CN" altLang="zh-CN" sz="2400" kern="100">
                <a:latin typeface="Times New Roman" panose="02020603050405020304" charset="0"/>
                <a:ea typeface="宋体" panose="02010600030101010101" pitchFamily="2" charset="-122"/>
                <a:cs typeface="Times New Roman" panose="02020603050405020304" charset="0"/>
              </a:rPr>
              <a:t>摇尾巴</a:t>
            </a:r>
            <a:r>
              <a:rPr lang="en-US" altLang="zh-CN" sz="2400" kern="100">
                <a:latin typeface="Times New Roman" panose="02020603050405020304" charset="0"/>
                <a:ea typeface="宋体" panose="02010600030101010101" pitchFamily="2" charset="-122"/>
                <a:cs typeface="Times New Roman" panose="02020603050405020304" charset="0"/>
              </a:rPr>
              <a:t>wag the tail </a:t>
            </a:r>
            <a:r>
              <a:rPr lang="zh-CN" altLang="en-US" sz="2400" kern="100">
                <a:latin typeface="Times New Roman" panose="02020603050405020304" charset="0"/>
                <a:ea typeface="宋体" panose="02010600030101010101" pitchFamily="2" charset="-122"/>
                <a:cs typeface="Times New Roman" panose="02020603050405020304" charset="0"/>
              </a:rPr>
              <a:t>   </a:t>
            </a:r>
            <a:r>
              <a:rPr lang="zh-CN" altLang="zh-CN" sz="2400" kern="100">
                <a:latin typeface="Times New Roman" panose="02020603050405020304" charset="0"/>
                <a:ea typeface="宋体" panose="02010600030101010101" pitchFamily="2" charset="-122"/>
                <a:cs typeface="Times New Roman" panose="02020603050405020304" charset="0"/>
              </a:rPr>
              <a:t>把耳朵竖起来</a:t>
            </a:r>
            <a:r>
              <a:rPr lang="zh-CN" altLang="en-US" sz="2400" kern="100">
                <a:latin typeface="Times New Roman" panose="02020603050405020304" charset="0"/>
                <a:ea typeface="宋体" panose="02010600030101010101" pitchFamily="2" charset="-122"/>
                <a:cs typeface="Times New Roman" panose="02020603050405020304" charset="0"/>
              </a:rPr>
              <a:t> </a:t>
            </a:r>
            <a:r>
              <a:rPr lang="en-US" altLang="zh-CN" sz="2400" kern="100">
                <a:latin typeface="Times New Roman" panose="02020603050405020304" charset="0"/>
                <a:ea typeface="宋体" panose="02010600030101010101" pitchFamily="2" charset="-122"/>
                <a:cs typeface="Times New Roman" panose="02020603050405020304" charset="0"/>
              </a:rPr>
              <a:t>put the ears up      </a:t>
            </a:r>
            <a:r>
              <a:rPr lang="zh-CN" altLang="zh-CN" sz="2400" kern="100">
                <a:latin typeface="Times New Roman" panose="02020603050405020304" charset="0"/>
                <a:ea typeface="宋体" panose="02010600030101010101" pitchFamily="2" charset="-122"/>
                <a:cs typeface="Times New Roman" panose="02020603050405020304" charset="0"/>
              </a:rPr>
              <a:t>抖动全身</a:t>
            </a:r>
            <a:r>
              <a:rPr lang="zh-CN" altLang="en-US" sz="2400" kern="100">
                <a:latin typeface="Times New Roman" panose="02020603050405020304" charset="0"/>
                <a:ea typeface="宋体" panose="02010600030101010101" pitchFamily="2" charset="-122"/>
                <a:cs typeface="Times New Roman" panose="02020603050405020304" charset="0"/>
              </a:rPr>
              <a:t> </a:t>
            </a:r>
            <a:r>
              <a:rPr lang="en-US" altLang="zh-CN" sz="2400" kern="100">
                <a:latin typeface="Times New Roman" panose="02020603050405020304" charset="0"/>
                <a:ea typeface="宋体" panose="02010600030101010101" pitchFamily="2" charset="-122"/>
                <a:cs typeface="Times New Roman" panose="02020603050405020304" charset="0"/>
              </a:rPr>
              <a:t>shake the whole body </a:t>
            </a:r>
            <a:endParaRPr lang="zh-CN" altLang="zh-CN" sz="2400" kern="100">
              <a:latin typeface="Times New Roman" panose="02020603050405020304" charset="0"/>
              <a:ea typeface="宋体" panose="02010600030101010101" pitchFamily="2" charset="-122"/>
              <a:cs typeface="Times New Roman" panose="02020603050405020304" charset="0"/>
            </a:endParaRPr>
          </a:p>
          <a:p>
            <a:pPr algn="just"/>
            <a:r>
              <a:rPr lang="zh-CN" altLang="zh-CN" sz="2400" kern="100">
                <a:latin typeface="Times New Roman" panose="02020603050405020304" charset="0"/>
                <a:ea typeface="宋体" panose="02010600030101010101" pitchFamily="2" charset="-122"/>
                <a:cs typeface="Times New Roman" panose="02020603050405020304" charset="0"/>
              </a:rPr>
              <a:t>咬住衣角</a:t>
            </a:r>
            <a:r>
              <a:rPr lang="zh-CN" altLang="en-US" sz="2400" kern="100">
                <a:latin typeface="Times New Roman" panose="02020603050405020304" charset="0"/>
                <a:ea typeface="宋体" panose="02010600030101010101" pitchFamily="2" charset="-122"/>
                <a:cs typeface="Times New Roman" panose="02020603050405020304" charset="0"/>
              </a:rPr>
              <a:t> </a:t>
            </a:r>
            <a:r>
              <a:rPr lang="en-US" altLang="zh-CN" sz="2400" kern="100">
                <a:latin typeface="Times New Roman" panose="02020603050405020304" charset="0"/>
                <a:ea typeface="宋体" panose="02010600030101010101" pitchFamily="2" charset="-122"/>
                <a:cs typeface="Times New Roman" panose="02020603050405020304" charset="0"/>
              </a:rPr>
              <a:t>bite the corner of the coat      </a:t>
            </a:r>
            <a:endParaRPr lang="en-US" altLang="zh-CN" sz="2400" kern="100">
              <a:latin typeface="Times New Roman" panose="02020603050405020304" charset="0"/>
              <a:ea typeface="宋体" panose="02010600030101010101" pitchFamily="2" charset="-122"/>
              <a:cs typeface="Times New Roman" panose="02020603050405020304" charset="0"/>
            </a:endParaRPr>
          </a:p>
          <a:p>
            <a:pPr algn="just"/>
            <a:r>
              <a:rPr lang="zh-CN" altLang="zh-CN" sz="2400" kern="100">
                <a:latin typeface="Times New Roman" panose="02020603050405020304" charset="0"/>
                <a:ea typeface="宋体" panose="02010600030101010101" pitchFamily="2" charset="-122"/>
                <a:cs typeface="Times New Roman" panose="02020603050405020304" charset="0"/>
              </a:rPr>
              <a:t>用爪子摩擦它们的脖子和背部</a:t>
            </a:r>
            <a:r>
              <a:rPr lang="zh-CN" altLang="en-US" sz="2400" kern="100">
                <a:latin typeface="Times New Roman" panose="02020603050405020304" charset="0"/>
                <a:ea typeface="宋体" panose="02010600030101010101" pitchFamily="2" charset="-122"/>
                <a:cs typeface="Times New Roman" panose="02020603050405020304" charset="0"/>
              </a:rPr>
              <a:t> </a:t>
            </a:r>
            <a:r>
              <a:rPr lang="en-US" altLang="zh-CN" sz="2400" kern="100">
                <a:latin typeface="Times New Roman" panose="02020603050405020304" charset="0"/>
                <a:ea typeface="宋体" panose="02010600030101010101" pitchFamily="2" charset="-122"/>
                <a:cs typeface="Times New Roman" panose="02020603050405020304" charset="0"/>
              </a:rPr>
              <a:t>rub their necks and backs with their paws </a:t>
            </a:r>
            <a:endParaRPr lang="zh-CN" altLang="zh-CN" sz="2400" kern="100">
              <a:latin typeface="Times New Roman" panose="02020603050405020304" charset="0"/>
              <a:ea typeface="宋体" panose="02010600030101010101" pitchFamily="2" charset="-122"/>
              <a:cs typeface="Times New Roman" panose="02020603050405020304" charset="0"/>
            </a:endParaRPr>
          </a:p>
          <a:p>
            <a:pPr algn="just"/>
            <a:r>
              <a:rPr lang="zh-CN" altLang="zh-CN" sz="2400" kern="100">
                <a:latin typeface="Times New Roman" panose="02020603050405020304" charset="0"/>
                <a:ea typeface="宋体" panose="02010600030101010101" pitchFamily="2" charset="-122"/>
                <a:cs typeface="Times New Roman" panose="02020603050405020304" charset="0"/>
              </a:rPr>
              <a:t>用爪子紧紧按住</a:t>
            </a:r>
            <a:r>
              <a:rPr lang="en-US" altLang="zh-CN" sz="2400" kern="100">
                <a:latin typeface="Times New Roman" panose="02020603050405020304" charset="0"/>
                <a:ea typeface="宋体" panose="02010600030101010101" pitchFamily="2" charset="-122"/>
                <a:cs typeface="Times New Roman" panose="02020603050405020304" charset="0"/>
              </a:rPr>
              <a:t> hold it tightly with the paws </a:t>
            </a:r>
            <a:r>
              <a:rPr lang="zh-CN" altLang="en-US" sz="2400" kern="100">
                <a:latin typeface="Times New Roman" panose="02020603050405020304" charset="0"/>
                <a:ea typeface="宋体" panose="02010600030101010101" pitchFamily="2" charset="-122"/>
                <a:cs typeface="Times New Roman" panose="02020603050405020304" charset="0"/>
              </a:rPr>
              <a:t>   </a:t>
            </a:r>
            <a:r>
              <a:rPr lang="zh-CN" altLang="zh-CN" sz="2400" kern="100">
                <a:latin typeface="Times New Roman" panose="02020603050405020304" charset="0"/>
                <a:ea typeface="宋体" panose="02010600030101010101" pitchFamily="2" charset="-122"/>
                <a:cs typeface="Times New Roman" panose="02020603050405020304" charset="0"/>
              </a:rPr>
              <a:t>摔得四脚朝天</a:t>
            </a:r>
            <a:r>
              <a:rPr lang="zh-CN" altLang="en-US" sz="2400" kern="100">
                <a:latin typeface="Times New Roman" panose="02020603050405020304" charset="0"/>
                <a:ea typeface="宋体" panose="02010600030101010101" pitchFamily="2" charset="-122"/>
                <a:cs typeface="Times New Roman" panose="02020603050405020304" charset="0"/>
              </a:rPr>
              <a:t> </a:t>
            </a:r>
            <a:r>
              <a:rPr lang="en-US" altLang="zh-CN" sz="2400" kern="100">
                <a:latin typeface="Times New Roman" panose="02020603050405020304" charset="0"/>
                <a:ea typeface="宋体" panose="02010600030101010101" pitchFamily="2" charset="-122"/>
                <a:cs typeface="Times New Roman" panose="02020603050405020304" charset="0"/>
              </a:rPr>
              <a:t>fall on its back </a:t>
            </a:r>
            <a:endParaRPr lang="zh-CN" altLang="zh-CN" sz="2400" kern="100">
              <a:latin typeface="Times New Roman" panose="02020603050405020304" charset="0"/>
              <a:ea typeface="宋体" panose="02010600030101010101" pitchFamily="2" charset="-122"/>
              <a:cs typeface="Times New Roman" panose="02020603050405020304" charset="0"/>
            </a:endParaRPr>
          </a:p>
          <a:p>
            <a:pPr algn="just"/>
            <a:r>
              <a:rPr lang="zh-CN" altLang="zh-CN" sz="2400" kern="100">
                <a:latin typeface="Times New Roman" panose="02020603050405020304" charset="0"/>
                <a:ea typeface="宋体" panose="02010600030101010101" pitchFamily="2" charset="-122"/>
                <a:cs typeface="Times New Roman" panose="02020603050405020304" charset="0"/>
              </a:rPr>
              <a:t>围着我跑</a:t>
            </a:r>
            <a:r>
              <a:rPr lang="zh-CN" altLang="en-US" sz="2400" kern="100">
                <a:latin typeface="Times New Roman" panose="02020603050405020304" charset="0"/>
                <a:ea typeface="宋体" panose="02010600030101010101" pitchFamily="2" charset="-122"/>
                <a:cs typeface="Times New Roman" panose="02020603050405020304" charset="0"/>
              </a:rPr>
              <a:t> </a:t>
            </a:r>
            <a:r>
              <a:rPr lang="en-US" altLang="zh-CN" sz="2400" kern="100">
                <a:latin typeface="Times New Roman" panose="02020603050405020304" charset="0"/>
                <a:ea typeface="宋体" panose="02010600030101010101" pitchFamily="2" charset="-122"/>
                <a:cs typeface="Times New Roman" panose="02020603050405020304" charset="0"/>
              </a:rPr>
              <a:t>run around me </a:t>
            </a:r>
            <a:endParaRPr lang="zh-CN" altLang="zh-CN" sz="2400" kern="100">
              <a:latin typeface="Times New Roman" panose="02020603050405020304" charset="0"/>
              <a:ea typeface="宋体" panose="02010600030101010101" pitchFamily="2" charset="-122"/>
              <a:cs typeface="Times New Roman" panose="02020603050405020304" charset="0"/>
            </a:endParaRPr>
          </a:p>
          <a:p>
            <a:pPr algn="just"/>
            <a:r>
              <a:rPr lang="zh-CN" altLang="zh-CN" sz="2400" kern="100">
                <a:latin typeface="Times New Roman" panose="02020603050405020304" charset="0"/>
                <a:ea typeface="宋体" panose="02010600030101010101" pitchFamily="2" charset="-122"/>
                <a:cs typeface="Times New Roman" panose="02020603050405020304" charset="0"/>
              </a:rPr>
              <a:t>用前爪不停挠你</a:t>
            </a:r>
            <a:r>
              <a:rPr lang="zh-CN" altLang="en-US" sz="2400" kern="100">
                <a:latin typeface="Times New Roman" panose="02020603050405020304" charset="0"/>
                <a:ea typeface="宋体" panose="02010600030101010101" pitchFamily="2" charset="-122"/>
                <a:cs typeface="Times New Roman" panose="02020603050405020304" charset="0"/>
              </a:rPr>
              <a:t> </a:t>
            </a:r>
            <a:r>
              <a:rPr lang="en-US" altLang="zh-CN" sz="2400" kern="100">
                <a:latin typeface="Times New Roman" panose="02020603050405020304" charset="0"/>
                <a:ea typeface="宋体" panose="02010600030101010101" pitchFamily="2" charset="-122"/>
                <a:cs typeface="Times New Roman" panose="02020603050405020304" charset="0"/>
              </a:rPr>
              <a:t>keep scratching you with his front paws </a:t>
            </a:r>
            <a:endParaRPr lang="zh-CN" altLang="zh-CN" sz="2400" kern="100">
              <a:latin typeface="Times New Roman" panose="02020603050405020304" charset="0"/>
              <a:ea typeface="宋体" panose="02010600030101010101" pitchFamily="2" charset="-122"/>
              <a:cs typeface="Times New Roman" panose="02020603050405020304" charset="0"/>
            </a:endParaRPr>
          </a:p>
          <a:p>
            <a:pPr algn="just"/>
            <a:r>
              <a:rPr lang="zh-CN" altLang="zh-CN" sz="2400" kern="100">
                <a:latin typeface="Times New Roman" panose="02020603050405020304" charset="0"/>
                <a:ea typeface="宋体" panose="02010600030101010101" pitchFamily="2" charset="-122"/>
                <a:cs typeface="Times New Roman" panose="02020603050405020304" charset="0"/>
              </a:rPr>
              <a:t>用后腿支起全身</a:t>
            </a:r>
            <a:r>
              <a:rPr lang="zh-CN" altLang="en-US" sz="2400" kern="100">
                <a:latin typeface="Times New Roman" panose="02020603050405020304" charset="0"/>
                <a:ea typeface="宋体" panose="02010600030101010101" pitchFamily="2" charset="-122"/>
                <a:cs typeface="Times New Roman" panose="02020603050405020304" charset="0"/>
              </a:rPr>
              <a:t> </a:t>
            </a:r>
            <a:r>
              <a:rPr lang="en-US" altLang="zh-CN" sz="2400" kern="100">
                <a:latin typeface="Times New Roman" panose="02020603050405020304" charset="0"/>
                <a:ea typeface="宋体" panose="02010600030101010101" pitchFamily="2" charset="-122"/>
                <a:cs typeface="Times New Roman" panose="02020603050405020304" charset="0"/>
              </a:rPr>
              <a:t>raise its whole body on its hind legs </a:t>
            </a:r>
            <a:endParaRPr lang="zh-CN" altLang="zh-CN" sz="2400" kern="100">
              <a:latin typeface="Times New Roman" panose="02020603050405020304" charset="0"/>
              <a:ea typeface="宋体" panose="02010600030101010101" pitchFamily="2" charset="-122"/>
              <a:cs typeface="Times New Roman" panose="02020603050405020304" charset="0"/>
            </a:endParaRPr>
          </a:p>
          <a:p>
            <a:pPr algn="just"/>
            <a:r>
              <a:rPr lang="zh-CN" altLang="zh-CN" sz="2400" kern="100">
                <a:latin typeface="Times New Roman" panose="02020603050405020304" charset="0"/>
                <a:ea typeface="宋体" panose="02010600030101010101" pitchFamily="2" charset="-122"/>
                <a:cs typeface="Times New Roman" panose="02020603050405020304" charset="0"/>
              </a:rPr>
              <a:t>跳起来</a:t>
            </a:r>
            <a:r>
              <a:rPr lang="zh-CN" altLang="en-US" sz="2400" kern="100">
                <a:latin typeface="Times New Roman" panose="02020603050405020304" charset="0"/>
                <a:ea typeface="宋体" panose="02010600030101010101" pitchFamily="2" charset="-122"/>
                <a:cs typeface="Times New Roman" panose="02020603050405020304" charset="0"/>
              </a:rPr>
              <a:t> </a:t>
            </a:r>
            <a:r>
              <a:rPr lang="en-US" altLang="zh-CN" sz="2400" kern="100">
                <a:latin typeface="Times New Roman" panose="02020603050405020304" charset="0"/>
                <a:ea typeface="宋体" panose="02010600030101010101" pitchFamily="2" charset="-122"/>
                <a:cs typeface="Times New Roman" panose="02020603050405020304" charset="0"/>
              </a:rPr>
              <a:t>leap to its feet </a:t>
            </a:r>
            <a:endParaRPr lang="zh-CN" altLang="zh-CN" sz="2400" kern="100">
              <a:latin typeface="Times New Roman" panose="02020603050405020304" charset="0"/>
              <a:ea typeface="宋体" panose="02010600030101010101" pitchFamily="2" charset="-122"/>
              <a:cs typeface="Times New Roman" panose="02020603050405020304" charset="0"/>
            </a:endParaRPr>
          </a:p>
          <a:p>
            <a:pPr algn="just"/>
            <a:endParaRPr lang="zh-CN" altLang="zh-CN" sz="2400" kern="100">
              <a:effectLst/>
              <a:latin typeface="Times New Roman" panose="02020603050405020304" charset="0"/>
              <a:ea typeface="宋体" panose="02010600030101010101" pitchFamily="2" charset="-122"/>
              <a:cs typeface="Times New Roman" panose="02020603050405020304" charset="0"/>
            </a:endParaRPr>
          </a:p>
          <a:p>
            <a:endParaRPr kumimoji="1" lang="zh-CN" altLang="en-US"/>
          </a:p>
        </p:txBody>
      </p:sp>
      <p:pic>
        <p:nvPicPr>
          <p:cNvPr id="5124" name="图片 6" descr="logo横版 png"/>
          <p:cNvPicPr>
            <a:picLocks noChangeAspect="1"/>
          </p:cNvPicPr>
          <p:nvPr userDrawn="1"/>
        </p:nvPicPr>
        <p:blipFill>
          <a:blip r:embed="rId2"/>
          <a:stretch>
            <a:fillRect/>
          </a:stretch>
        </p:blipFill>
        <p:spPr>
          <a:xfrm>
            <a:off x="11477625" y="82550"/>
            <a:ext cx="608013" cy="642938"/>
          </a:xfrm>
          <a:prstGeom prst="rect">
            <a:avLst/>
          </a:prstGeom>
          <a:noFill/>
          <a:ln w="9525">
            <a:noFill/>
          </a:ln>
        </p:spPr>
      </p:pic>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0" y="-112734"/>
            <a:ext cx="12192000" cy="7940635"/>
          </a:xfrm>
          <a:prstGeom prst="rect">
            <a:avLst/>
          </a:prstGeom>
          <a:noFill/>
        </p:spPr>
        <p:txBody>
          <a:bodyPr wrap="square" rtlCol="0">
            <a:spAutoFit/>
          </a:bodyPr>
          <a:lstStyle/>
          <a:p>
            <a:pPr algn="just"/>
            <a:r>
              <a:rPr lang="zh-CN" altLang="zh-CN" sz="2400" b="1" kern="100">
                <a:solidFill>
                  <a:srgbClr val="0432FF"/>
                </a:solidFill>
                <a:effectLst/>
                <a:latin typeface="Times New Roman" panose="02020603050405020304" charset="0"/>
                <a:ea typeface="宋体" panose="02010600030101010101" pitchFamily="2" charset="-122"/>
                <a:cs typeface="Times New Roman" panose="02020603050405020304" charset="0"/>
              </a:rPr>
              <a:t>动物外貌描写</a:t>
            </a:r>
            <a:endParaRPr lang="zh-CN" altLang="zh-CN" sz="2400" kern="100">
              <a:solidFill>
                <a:srgbClr val="0432FF"/>
              </a:solidFill>
              <a:effectLst/>
              <a:latin typeface="Times New Roman" panose="02020603050405020304" charset="0"/>
              <a:ea typeface="宋体" panose="02010600030101010101" pitchFamily="2" charset="-122"/>
              <a:cs typeface="Times New Roman" panose="02020603050405020304" charset="0"/>
            </a:endParaRPr>
          </a:p>
          <a:p>
            <a:pPr algn="just"/>
            <a:r>
              <a:rPr lang="en-US" altLang="zh-CN" sz="2400" kern="100">
                <a:latin typeface="Times New Roman" panose="02020603050405020304" charset="0"/>
                <a:ea typeface="宋体" panose="02010600030101010101" pitchFamily="2" charset="-122"/>
                <a:cs typeface="Times New Roman" panose="02020603050405020304" charset="0"/>
              </a:rPr>
              <a:t>sharp</a:t>
            </a:r>
            <a:r>
              <a:rPr lang="zh-CN" altLang="en-US" sz="2400" kern="100">
                <a:latin typeface="Times New Roman" panose="02020603050405020304" charset="0"/>
                <a:ea typeface="宋体" panose="02010600030101010101" pitchFamily="2" charset="-122"/>
                <a:cs typeface="Times New Roman" panose="02020603050405020304" charset="0"/>
              </a:rPr>
              <a:t> </a:t>
            </a:r>
            <a:r>
              <a:rPr lang="en-US" altLang="zh-CN" sz="2400" kern="100">
                <a:effectLst/>
                <a:latin typeface="Times New Roman" panose="02020603050405020304" charset="0"/>
                <a:ea typeface="宋体" panose="02010600030101010101" pitchFamily="2" charset="-122"/>
                <a:cs typeface="Times New Roman" panose="02020603050405020304" charset="0"/>
              </a:rPr>
              <a:t>eyes</a:t>
            </a:r>
            <a:r>
              <a:rPr lang="zh-CN" altLang="zh-CN" sz="2400" kern="100">
                <a:effectLst/>
                <a:latin typeface="Times New Roman" panose="02020603050405020304" charset="0"/>
                <a:ea typeface="宋体" panose="02010600030101010101" pitchFamily="2" charset="-122"/>
                <a:cs typeface="Times New Roman" panose="02020603050405020304" charset="0"/>
              </a:rPr>
              <a:t>（锐利的琥珀色眼睛） 野生动物或警觉的动物 </a:t>
            </a:r>
            <a:endParaRPr lang="zh-CN" altLang="zh-CN" sz="2400" kern="100">
              <a:effectLst/>
              <a:latin typeface="Times New Roman" panose="02020603050405020304" charset="0"/>
              <a:ea typeface="宋体" panose="02010600030101010101" pitchFamily="2" charset="-122"/>
              <a:cs typeface="Times New Roman" panose="02020603050405020304" charset="0"/>
            </a:endParaRPr>
          </a:p>
          <a:p>
            <a:pPr algn="just"/>
            <a:r>
              <a:rPr lang="en-US" altLang="zh-CN" sz="2400" kern="100">
                <a:effectLst/>
                <a:latin typeface="Times New Roman" panose="02020603050405020304" charset="0"/>
                <a:ea typeface="宋体" panose="02010600030101010101" pitchFamily="2" charset="-122"/>
                <a:cs typeface="Times New Roman" panose="02020603050405020304" charset="0"/>
              </a:rPr>
              <a:t>a tail curled tightly</a:t>
            </a:r>
            <a:r>
              <a:rPr lang="zh-CN" altLang="zh-CN" sz="2400" kern="100">
                <a:effectLst/>
                <a:latin typeface="Times New Roman" panose="02020603050405020304" charset="0"/>
                <a:ea typeface="宋体" panose="02010600030101010101" pitchFamily="2" charset="-122"/>
                <a:cs typeface="Times New Roman" panose="02020603050405020304" charset="0"/>
              </a:rPr>
              <a:t>（紧蜷的尾巴）害怕</a:t>
            </a:r>
            <a:r>
              <a:rPr lang="en-US" altLang="zh-CN" sz="2400" kern="100">
                <a:effectLst/>
                <a:latin typeface="Times New Roman" panose="02020603050405020304" charset="0"/>
                <a:ea typeface="宋体" panose="02010600030101010101" pitchFamily="2" charset="-122"/>
                <a:cs typeface="Times New Roman" panose="02020603050405020304" charset="0"/>
              </a:rPr>
              <a:t>/</a:t>
            </a:r>
            <a:r>
              <a:rPr lang="zh-CN" altLang="zh-CN" sz="2400" kern="100">
                <a:effectLst/>
                <a:latin typeface="Times New Roman" panose="02020603050405020304" charset="0"/>
                <a:ea typeface="宋体" panose="02010600030101010101" pitchFamily="2" charset="-122"/>
                <a:cs typeface="Times New Roman" panose="02020603050405020304" charset="0"/>
              </a:rPr>
              <a:t>紧张的动物</a:t>
            </a:r>
            <a:endParaRPr lang="zh-CN" altLang="zh-CN" sz="2400" kern="100">
              <a:effectLst/>
              <a:latin typeface="Times New Roman" panose="02020603050405020304" charset="0"/>
              <a:ea typeface="宋体" panose="02010600030101010101" pitchFamily="2" charset="-122"/>
              <a:cs typeface="Times New Roman" panose="02020603050405020304" charset="0"/>
            </a:endParaRPr>
          </a:p>
          <a:p>
            <a:pPr algn="just"/>
            <a:r>
              <a:rPr lang="en-US" altLang="zh-CN" sz="2400" kern="100">
                <a:effectLst/>
                <a:latin typeface="Times New Roman" panose="02020603050405020304" charset="0"/>
                <a:ea typeface="宋体" panose="02010600030101010101" pitchFamily="2" charset="-122"/>
                <a:cs typeface="Times New Roman" panose="02020603050405020304" charset="0"/>
              </a:rPr>
              <a:t>mud-caked paws</a:t>
            </a:r>
            <a:r>
              <a:rPr lang="zh-CN" altLang="zh-CN" sz="2400" kern="100">
                <a:effectLst/>
                <a:latin typeface="Times New Roman" panose="02020603050405020304" charset="0"/>
                <a:ea typeface="宋体" panose="02010600030101010101" pitchFamily="2" charset="-122"/>
                <a:cs typeface="Times New Roman" panose="02020603050405020304" charset="0"/>
              </a:rPr>
              <a:t>（沾满泥巴的爪子）受伤</a:t>
            </a:r>
            <a:r>
              <a:rPr lang="en-US" altLang="zh-CN" sz="2400" kern="100">
                <a:effectLst/>
                <a:latin typeface="Times New Roman" panose="02020603050405020304" charset="0"/>
                <a:ea typeface="宋体" panose="02010600030101010101" pitchFamily="2" charset="-122"/>
                <a:cs typeface="Times New Roman" panose="02020603050405020304" charset="0"/>
              </a:rPr>
              <a:t>/</a:t>
            </a:r>
            <a:r>
              <a:rPr lang="zh-CN" altLang="zh-CN" sz="2400" kern="100">
                <a:effectLst/>
                <a:latin typeface="Times New Roman" panose="02020603050405020304" charset="0"/>
                <a:ea typeface="宋体" panose="02010600030101010101" pitchFamily="2" charset="-122"/>
                <a:cs typeface="Times New Roman" panose="02020603050405020304" charset="0"/>
              </a:rPr>
              <a:t>流浪动物 </a:t>
            </a:r>
            <a:endParaRPr lang="zh-CN" altLang="zh-CN" sz="2400" kern="100">
              <a:effectLst/>
              <a:latin typeface="Times New Roman" panose="02020603050405020304" charset="0"/>
              <a:ea typeface="宋体" panose="02010600030101010101" pitchFamily="2" charset="-122"/>
              <a:cs typeface="Times New Roman" panose="02020603050405020304" charset="0"/>
            </a:endParaRPr>
          </a:p>
          <a:p>
            <a:pPr algn="just"/>
            <a:r>
              <a:rPr lang="en-US" altLang="zh-CN" sz="2400" kern="100">
                <a:effectLst/>
                <a:latin typeface="Times New Roman" panose="02020603050405020304" charset="0"/>
                <a:ea typeface="宋体" panose="02010600030101010101" pitchFamily="2" charset="-122"/>
                <a:cs typeface="Times New Roman" panose="02020603050405020304" charset="0"/>
              </a:rPr>
              <a:t>a jagged scar across its flank</a:t>
            </a:r>
            <a:r>
              <a:rPr lang="zh-CN" altLang="zh-CN" sz="2400" kern="100">
                <a:effectLst/>
                <a:latin typeface="Times New Roman" panose="02020603050405020304" charset="0"/>
                <a:ea typeface="宋体" panose="02010600030101010101" pitchFamily="2" charset="-122"/>
                <a:cs typeface="Times New Roman" panose="02020603050405020304" charset="0"/>
              </a:rPr>
              <a:t>（侧腹的锯齿状伤疤） 经历创伤的动物 </a:t>
            </a:r>
            <a:endParaRPr lang="zh-CN" altLang="zh-CN" sz="2400" kern="100">
              <a:effectLst/>
              <a:latin typeface="Times New Roman" panose="02020603050405020304" charset="0"/>
              <a:ea typeface="宋体" panose="02010600030101010101" pitchFamily="2" charset="-122"/>
              <a:cs typeface="Times New Roman" panose="02020603050405020304" charset="0"/>
            </a:endParaRPr>
          </a:p>
          <a:p>
            <a:pPr algn="just"/>
            <a:r>
              <a:rPr lang="zh-CN" altLang="zh-CN" sz="2400" b="1" kern="100">
                <a:solidFill>
                  <a:srgbClr val="0432FF"/>
                </a:solidFill>
                <a:effectLst/>
                <a:latin typeface="Times New Roman" panose="02020603050405020304" charset="0"/>
                <a:ea typeface="宋体" panose="02010600030101010101" pitchFamily="2" charset="-122"/>
                <a:cs typeface="Times New Roman" panose="02020603050405020304" charset="0"/>
              </a:rPr>
              <a:t>动作行为描写</a:t>
            </a:r>
            <a:endParaRPr lang="zh-CN" altLang="zh-CN" sz="2400" kern="100">
              <a:solidFill>
                <a:srgbClr val="0432FF"/>
              </a:solidFill>
              <a:effectLst/>
              <a:latin typeface="Times New Roman" panose="02020603050405020304" charset="0"/>
              <a:ea typeface="宋体" panose="02010600030101010101" pitchFamily="2" charset="-122"/>
              <a:cs typeface="Times New Roman" panose="02020603050405020304" charset="0"/>
            </a:endParaRPr>
          </a:p>
          <a:p>
            <a:pPr algn="just"/>
            <a:r>
              <a:rPr lang="zh-CN" altLang="zh-CN" sz="2400" kern="100">
                <a:solidFill>
                  <a:srgbClr val="7030A0"/>
                </a:solidFill>
                <a:effectLst/>
                <a:latin typeface="Times New Roman" panose="02020603050405020304" charset="0"/>
                <a:ea typeface="宋体" panose="02010600030101010101" pitchFamily="2" charset="-122"/>
                <a:cs typeface="Times New Roman" panose="02020603050405020304" charset="0"/>
              </a:rPr>
              <a:t>情感暗示 </a:t>
            </a:r>
            <a:endParaRPr lang="zh-CN" altLang="zh-CN" sz="2400" kern="100">
              <a:solidFill>
                <a:srgbClr val="7030A0"/>
              </a:solidFill>
              <a:effectLst/>
              <a:latin typeface="Times New Roman" panose="02020603050405020304" charset="0"/>
              <a:ea typeface="宋体" panose="02010600030101010101" pitchFamily="2" charset="-122"/>
              <a:cs typeface="Times New Roman" panose="02020603050405020304" charset="0"/>
            </a:endParaRPr>
          </a:p>
          <a:p>
            <a:pPr algn="just"/>
            <a:r>
              <a:rPr lang="en-US" altLang="zh-CN" sz="2400" kern="100">
                <a:effectLst/>
                <a:latin typeface="Times New Roman" panose="02020603050405020304" charset="0"/>
                <a:ea typeface="宋体" panose="02010600030101010101" pitchFamily="2" charset="-122"/>
                <a:cs typeface="Times New Roman" panose="02020603050405020304" charset="0"/>
              </a:rPr>
              <a:t>nuzzled gently against</a:t>
            </a:r>
            <a:r>
              <a:rPr lang="zh-CN" altLang="zh-CN" sz="2400" kern="100">
                <a:effectLst/>
                <a:latin typeface="Times New Roman" panose="02020603050405020304" charset="0"/>
                <a:ea typeface="宋体" panose="02010600030101010101" pitchFamily="2" charset="-122"/>
                <a:cs typeface="Times New Roman" panose="02020603050405020304" charset="0"/>
              </a:rPr>
              <a:t>（轻蹭） 信任</a:t>
            </a:r>
            <a:r>
              <a:rPr lang="en-US" altLang="zh-CN" sz="2400" kern="100">
                <a:effectLst/>
                <a:latin typeface="Times New Roman" panose="02020603050405020304" charset="0"/>
                <a:ea typeface="宋体" panose="02010600030101010101" pitchFamily="2" charset="-122"/>
                <a:cs typeface="Times New Roman" panose="02020603050405020304" charset="0"/>
              </a:rPr>
              <a:t>/</a:t>
            </a:r>
            <a:r>
              <a:rPr lang="zh-CN" altLang="zh-CN" sz="2400" kern="100">
                <a:effectLst/>
                <a:latin typeface="Times New Roman" panose="02020603050405020304" charset="0"/>
                <a:ea typeface="宋体" panose="02010600030101010101" pitchFamily="2" charset="-122"/>
                <a:cs typeface="Times New Roman" panose="02020603050405020304" charset="0"/>
              </a:rPr>
              <a:t>依赖 </a:t>
            </a:r>
            <a:endParaRPr lang="zh-CN" altLang="zh-CN" sz="2400" kern="100">
              <a:effectLst/>
              <a:latin typeface="Times New Roman" panose="02020603050405020304" charset="0"/>
              <a:ea typeface="宋体" panose="02010600030101010101" pitchFamily="2" charset="-122"/>
              <a:cs typeface="Times New Roman" panose="02020603050405020304" charset="0"/>
            </a:endParaRPr>
          </a:p>
          <a:p>
            <a:pPr algn="just"/>
            <a:r>
              <a:rPr lang="en-US" altLang="zh-CN" sz="2400" kern="100">
                <a:effectLst/>
                <a:latin typeface="Times New Roman" panose="02020603050405020304" charset="0"/>
                <a:ea typeface="宋体" panose="02010600030101010101" pitchFamily="2" charset="-122"/>
                <a:cs typeface="Times New Roman" panose="02020603050405020304" charset="0"/>
              </a:rPr>
              <a:t>pawed anxiously at the ground</a:t>
            </a:r>
            <a:r>
              <a:rPr lang="zh-CN" altLang="zh-CN" sz="2400" kern="100">
                <a:effectLst/>
                <a:latin typeface="Times New Roman" panose="02020603050405020304" charset="0"/>
                <a:ea typeface="宋体" panose="02010600030101010101" pitchFamily="2" charset="-122"/>
                <a:cs typeface="Times New Roman" panose="02020603050405020304" charset="0"/>
              </a:rPr>
              <a:t>（焦虑刨地） 不安</a:t>
            </a:r>
            <a:r>
              <a:rPr lang="en-US" altLang="zh-CN" sz="2400" kern="100">
                <a:effectLst/>
                <a:latin typeface="Times New Roman" panose="02020603050405020304" charset="0"/>
                <a:ea typeface="宋体" panose="02010600030101010101" pitchFamily="2" charset="-122"/>
                <a:cs typeface="Times New Roman" panose="02020603050405020304" charset="0"/>
              </a:rPr>
              <a:t>/</a:t>
            </a:r>
            <a:r>
              <a:rPr lang="zh-CN" altLang="zh-CN" sz="2400" kern="100">
                <a:effectLst/>
                <a:latin typeface="Times New Roman" panose="02020603050405020304" charset="0"/>
                <a:ea typeface="宋体" panose="02010600030101010101" pitchFamily="2" charset="-122"/>
                <a:cs typeface="Times New Roman" panose="02020603050405020304" charset="0"/>
              </a:rPr>
              <a:t>痛苦 </a:t>
            </a:r>
            <a:endParaRPr lang="zh-CN" altLang="zh-CN" sz="2400" kern="100">
              <a:effectLst/>
              <a:latin typeface="Times New Roman" panose="02020603050405020304" charset="0"/>
              <a:ea typeface="宋体" panose="02010600030101010101" pitchFamily="2" charset="-122"/>
              <a:cs typeface="Times New Roman" panose="02020603050405020304" charset="0"/>
            </a:endParaRPr>
          </a:p>
          <a:p>
            <a:pPr algn="just"/>
            <a:r>
              <a:rPr lang="en-US" altLang="zh-CN" sz="2400" kern="100">
                <a:effectLst/>
                <a:latin typeface="Times New Roman" panose="02020603050405020304" charset="0"/>
                <a:ea typeface="宋体" panose="02010600030101010101" pitchFamily="2" charset="-122"/>
                <a:cs typeface="Times New Roman" panose="02020603050405020304" charset="0"/>
              </a:rPr>
              <a:t>let out a low, rumbling howl</a:t>
            </a:r>
            <a:r>
              <a:rPr lang="zh-CN" altLang="zh-CN" sz="2400" kern="100">
                <a:effectLst/>
                <a:latin typeface="Times New Roman" panose="02020603050405020304" charset="0"/>
                <a:ea typeface="宋体" panose="02010600030101010101" pitchFamily="2" charset="-122"/>
                <a:cs typeface="Times New Roman" panose="02020603050405020304" charset="0"/>
              </a:rPr>
              <a:t>（发出低吼） 警告</a:t>
            </a:r>
            <a:r>
              <a:rPr lang="en-US" altLang="zh-CN" sz="2400" kern="100">
                <a:effectLst/>
                <a:latin typeface="Times New Roman" panose="02020603050405020304" charset="0"/>
                <a:ea typeface="宋体" panose="02010600030101010101" pitchFamily="2" charset="-122"/>
                <a:cs typeface="Times New Roman" panose="02020603050405020304" charset="0"/>
              </a:rPr>
              <a:t>/</a:t>
            </a:r>
            <a:r>
              <a:rPr lang="zh-CN" altLang="zh-CN" sz="2400" kern="100">
                <a:effectLst/>
                <a:latin typeface="Times New Roman" panose="02020603050405020304" charset="0"/>
                <a:ea typeface="宋体" panose="02010600030101010101" pitchFamily="2" charset="-122"/>
                <a:cs typeface="Times New Roman" panose="02020603050405020304" charset="0"/>
              </a:rPr>
              <a:t>威胁 </a:t>
            </a:r>
            <a:endParaRPr lang="zh-CN" altLang="zh-CN" sz="2400" kern="100">
              <a:effectLst/>
              <a:latin typeface="Times New Roman" panose="02020603050405020304" charset="0"/>
              <a:ea typeface="宋体" panose="02010600030101010101" pitchFamily="2" charset="-122"/>
              <a:cs typeface="Times New Roman" panose="02020603050405020304" charset="0"/>
            </a:endParaRPr>
          </a:p>
          <a:p>
            <a:pPr algn="just"/>
            <a:r>
              <a:rPr lang="en-US" altLang="zh-CN" sz="2400" kern="100">
                <a:effectLst/>
                <a:latin typeface="Times New Roman" panose="02020603050405020304" charset="0"/>
                <a:ea typeface="宋体" panose="02010600030101010101" pitchFamily="2" charset="-122"/>
                <a:cs typeface="Times New Roman" panose="02020603050405020304" charset="0"/>
              </a:rPr>
              <a:t>limped toward... with a whimper</a:t>
            </a:r>
            <a:r>
              <a:rPr lang="zh-CN" altLang="zh-CN" sz="2400" kern="100">
                <a:effectLst/>
                <a:latin typeface="Times New Roman" panose="02020603050405020304" charset="0"/>
                <a:ea typeface="宋体" panose="02010600030101010101" pitchFamily="2" charset="-122"/>
                <a:cs typeface="Times New Roman" panose="02020603050405020304" charset="0"/>
              </a:rPr>
              <a:t>（呜咽着跛行） 受伤</a:t>
            </a:r>
            <a:r>
              <a:rPr lang="en-US" altLang="zh-CN" sz="2400" kern="100">
                <a:effectLst/>
                <a:latin typeface="Times New Roman" panose="02020603050405020304" charset="0"/>
                <a:ea typeface="宋体" panose="02010600030101010101" pitchFamily="2" charset="-122"/>
                <a:cs typeface="Times New Roman" panose="02020603050405020304" charset="0"/>
              </a:rPr>
              <a:t>/</a:t>
            </a:r>
            <a:r>
              <a:rPr lang="zh-CN" altLang="zh-CN" sz="2400" kern="100">
                <a:effectLst/>
                <a:latin typeface="Times New Roman" panose="02020603050405020304" charset="0"/>
                <a:ea typeface="宋体" panose="02010600030101010101" pitchFamily="2" charset="-122"/>
                <a:cs typeface="Times New Roman" panose="02020603050405020304" charset="0"/>
              </a:rPr>
              <a:t>求助</a:t>
            </a:r>
            <a:endParaRPr lang="zh-CN" altLang="zh-CN" sz="2400" kern="100">
              <a:effectLst/>
              <a:latin typeface="Times New Roman" panose="02020603050405020304" charset="0"/>
              <a:ea typeface="宋体" panose="02010600030101010101" pitchFamily="2" charset="-122"/>
              <a:cs typeface="Times New Roman" panose="02020603050405020304" charset="0"/>
            </a:endParaRPr>
          </a:p>
          <a:p>
            <a:pPr algn="just"/>
            <a:r>
              <a:rPr lang="en-US" altLang="zh-CN" sz="2400" kern="100">
                <a:latin typeface="Times New Roman" panose="02020603050405020304" charset="0"/>
                <a:ea typeface="宋体" panose="02010600030101010101" pitchFamily="2" charset="-122"/>
                <a:cs typeface="Times New Roman" panose="02020603050405020304" charset="0"/>
              </a:rPr>
              <a:t>put the ears up at the sound</a:t>
            </a:r>
            <a:r>
              <a:rPr lang="zh-CN" altLang="zh-CN" sz="2400" kern="100">
                <a:effectLst/>
                <a:latin typeface="Times New Roman" panose="02020603050405020304" charset="0"/>
                <a:ea typeface="宋体" panose="02010600030101010101" pitchFamily="2" charset="-122"/>
                <a:cs typeface="Times New Roman" panose="02020603050405020304" charset="0"/>
              </a:rPr>
              <a:t>（竖起耳朵） 警觉</a:t>
            </a:r>
            <a:r>
              <a:rPr lang="en-US" altLang="zh-CN" sz="2400" kern="100">
                <a:effectLst/>
                <a:latin typeface="Times New Roman" panose="02020603050405020304" charset="0"/>
                <a:ea typeface="宋体" panose="02010600030101010101" pitchFamily="2" charset="-122"/>
                <a:cs typeface="Times New Roman" panose="02020603050405020304" charset="0"/>
              </a:rPr>
              <a:t>/</a:t>
            </a:r>
            <a:r>
              <a:rPr lang="zh-CN" altLang="zh-CN" sz="2400" kern="100">
                <a:effectLst/>
                <a:latin typeface="Times New Roman" panose="02020603050405020304" charset="0"/>
                <a:ea typeface="宋体" panose="02010600030101010101" pitchFamily="2" charset="-122"/>
                <a:cs typeface="Times New Roman" panose="02020603050405020304" charset="0"/>
              </a:rPr>
              <a:t>好奇</a:t>
            </a:r>
            <a:endParaRPr lang="zh-CN" altLang="zh-CN" sz="2400" kern="100">
              <a:effectLst/>
              <a:latin typeface="Times New Roman" panose="02020603050405020304" charset="0"/>
              <a:ea typeface="宋体" panose="02010600030101010101" pitchFamily="2" charset="-122"/>
              <a:cs typeface="Times New Roman" panose="02020603050405020304" charset="0"/>
            </a:endParaRPr>
          </a:p>
          <a:p>
            <a:pPr algn="just"/>
            <a:r>
              <a:rPr lang="zh-CN" altLang="zh-CN" sz="2400" kern="100">
                <a:solidFill>
                  <a:srgbClr val="7030A0"/>
                </a:solidFill>
                <a:latin typeface="Times New Roman" panose="02020603050405020304" charset="0"/>
                <a:ea typeface="宋体" panose="02010600030101010101" pitchFamily="2" charset="-122"/>
                <a:cs typeface="Times New Roman" panose="02020603050405020304" charset="0"/>
              </a:rPr>
              <a:t>救助与关怀场景</a:t>
            </a:r>
            <a:endParaRPr lang="zh-CN" altLang="zh-CN" sz="2400" kern="100">
              <a:solidFill>
                <a:srgbClr val="7030A0"/>
              </a:solidFill>
              <a:latin typeface="Times New Roman" panose="02020603050405020304" charset="0"/>
              <a:ea typeface="宋体" panose="02010600030101010101" pitchFamily="2" charset="-122"/>
              <a:cs typeface="Times New Roman" panose="02020603050405020304" charset="0"/>
            </a:endParaRPr>
          </a:p>
          <a:p>
            <a:pPr algn="just"/>
            <a:r>
              <a:rPr lang="en-US" altLang="zh-CN" sz="2400" kern="100">
                <a:effectLst/>
                <a:latin typeface="Times New Roman" panose="02020603050405020304" charset="0"/>
                <a:ea typeface="宋体" panose="02010600030101010101" pitchFamily="2" charset="-122"/>
                <a:cs typeface="Times New Roman" panose="02020603050405020304" charset="0"/>
              </a:rPr>
              <a:t>bandage the bleeding wound</a:t>
            </a:r>
            <a:r>
              <a:rPr lang="zh-CN" altLang="zh-CN" sz="2400" kern="100">
                <a:effectLst/>
                <a:latin typeface="Times New Roman" panose="02020603050405020304" charset="0"/>
                <a:ea typeface="宋体" panose="02010600030101010101" pitchFamily="2" charset="-122"/>
                <a:cs typeface="Times New Roman" panose="02020603050405020304" charset="0"/>
              </a:rPr>
              <a:t>（包扎流血的伤口） 急救处理 </a:t>
            </a:r>
            <a:endParaRPr lang="zh-CN" altLang="zh-CN" sz="2400" kern="100">
              <a:effectLst/>
              <a:latin typeface="Times New Roman" panose="02020603050405020304" charset="0"/>
              <a:ea typeface="宋体" panose="02010600030101010101" pitchFamily="2" charset="-122"/>
              <a:cs typeface="Times New Roman" panose="02020603050405020304" charset="0"/>
            </a:endParaRPr>
          </a:p>
          <a:p>
            <a:pPr algn="just"/>
            <a:r>
              <a:rPr lang="en-US" altLang="zh-CN" sz="2400" kern="100">
                <a:effectLst/>
                <a:latin typeface="Times New Roman" panose="02020603050405020304" charset="0"/>
                <a:ea typeface="宋体" panose="02010600030101010101" pitchFamily="2" charset="-122"/>
                <a:cs typeface="Times New Roman" panose="02020603050405020304" charset="0"/>
              </a:rPr>
              <a:t>hugged</a:t>
            </a:r>
            <a:r>
              <a:rPr lang="zh-CN" altLang="en-US" sz="2400" kern="100">
                <a:latin typeface="Times New Roman" panose="02020603050405020304" charset="0"/>
                <a:ea typeface="宋体" panose="02010600030101010101" pitchFamily="2" charset="-122"/>
                <a:cs typeface="Times New Roman" panose="02020603050405020304" charset="0"/>
              </a:rPr>
              <a:t> </a:t>
            </a:r>
            <a:r>
              <a:rPr lang="en-US" altLang="zh-CN" sz="2400" kern="100">
                <a:effectLst/>
                <a:latin typeface="Times New Roman" panose="02020603050405020304" charset="0"/>
                <a:ea typeface="宋体" panose="02010600030101010101" pitchFamily="2" charset="-122"/>
                <a:cs typeface="Times New Roman" panose="02020603050405020304" charset="0"/>
              </a:rPr>
              <a:t>the shivering creature</a:t>
            </a:r>
            <a:r>
              <a:rPr lang="zh-CN" altLang="zh-CN" sz="2400" kern="100">
                <a:effectLst/>
                <a:latin typeface="Times New Roman" panose="02020603050405020304" charset="0"/>
                <a:ea typeface="宋体" panose="02010600030101010101" pitchFamily="2" charset="-122"/>
                <a:cs typeface="Times New Roman" panose="02020603050405020304" charset="0"/>
              </a:rPr>
              <a:t>（环抱颤抖的小生命） 温暖保护 </a:t>
            </a:r>
            <a:endParaRPr lang="zh-CN" altLang="zh-CN" sz="2400" kern="100">
              <a:effectLst/>
              <a:latin typeface="Times New Roman" panose="02020603050405020304" charset="0"/>
              <a:ea typeface="宋体" panose="02010600030101010101" pitchFamily="2" charset="-122"/>
              <a:cs typeface="Times New Roman" panose="02020603050405020304" charset="0"/>
            </a:endParaRPr>
          </a:p>
          <a:p>
            <a:pPr algn="just"/>
            <a:r>
              <a:rPr lang="en-US" altLang="zh-CN" sz="2400" kern="100">
                <a:effectLst/>
                <a:latin typeface="Times New Roman" panose="02020603050405020304" charset="0"/>
                <a:ea typeface="宋体" panose="02010600030101010101" pitchFamily="2" charset="-122"/>
                <a:cs typeface="Times New Roman" panose="02020603050405020304" charset="0"/>
              </a:rPr>
              <a:t>whispered soothing words</a:t>
            </a:r>
            <a:r>
              <a:rPr lang="zh-CN" altLang="en-US" sz="2400" kern="100">
                <a:effectLst/>
                <a:latin typeface="Times New Roman" panose="02020603050405020304" charset="0"/>
                <a:ea typeface="宋体" panose="02010600030101010101" pitchFamily="2" charset="-122"/>
                <a:cs typeface="Times New Roman" panose="02020603050405020304" charset="0"/>
              </a:rPr>
              <a:t>（</a:t>
            </a:r>
            <a:r>
              <a:rPr lang="zh-CN" altLang="zh-CN" sz="2400" kern="100">
                <a:effectLst/>
                <a:latin typeface="Times New Roman" panose="02020603050405020304" charset="0"/>
                <a:ea typeface="宋体" panose="02010600030101010101" pitchFamily="2" charset="-122"/>
                <a:cs typeface="Times New Roman" panose="02020603050405020304" charset="0"/>
              </a:rPr>
              <a:t>轻声安抚）情感安慰</a:t>
            </a:r>
            <a:endParaRPr lang="zh-CN" altLang="zh-CN" sz="2400" kern="100">
              <a:effectLst/>
              <a:latin typeface="Times New Roman" panose="02020603050405020304" charset="0"/>
              <a:ea typeface="宋体" panose="02010600030101010101" pitchFamily="2" charset="-122"/>
              <a:cs typeface="Times New Roman" panose="02020603050405020304" charset="0"/>
            </a:endParaRPr>
          </a:p>
          <a:p>
            <a:pPr algn="just"/>
            <a:r>
              <a:rPr lang="zh-CN" altLang="zh-CN" sz="2400" kern="100">
                <a:solidFill>
                  <a:srgbClr val="7030A0"/>
                </a:solidFill>
                <a:latin typeface="Times New Roman" panose="02020603050405020304" charset="0"/>
                <a:ea typeface="宋体" panose="02010600030101010101" pitchFamily="2" charset="-122"/>
                <a:cs typeface="Times New Roman" panose="02020603050405020304" charset="0"/>
              </a:rPr>
              <a:t>环境与氛围渲染</a:t>
            </a:r>
            <a:endParaRPr lang="zh-CN" altLang="zh-CN" sz="2400" kern="100">
              <a:solidFill>
                <a:srgbClr val="7030A0"/>
              </a:solidFill>
              <a:latin typeface="Times New Roman" panose="02020603050405020304" charset="0"/>
              <a:ea typeface="宋体" panose="02010600030101010101" pitchFamily="2" charset="-122"/>
              <a:cs typeface="Times New Roman" panose="02020603050405020304" charset="0"/>
            </a:endParaRPr>
          </a:p>
          <a:p>
            <a:pPr algn="just"/>
            <a:r>
              <a:rPr lang="en-US" altLang="zh-CN" sz="2400" kern="100">
                <a:effectLst/>
                <a:latin typeface="Times New Roman" panose="02020603050405020304" charset="0"/>
                <a:ea typeface="宋体" panose="02010600030101010101" pitchFamily="2" charset="-122"/>
                <a:cs typeface="Times New Roman" panose="02020603050405020304" charset="0"/>
              </a:rPr>
              <a:t>a trail of paw prints in the frost</a:t>
            </a:r>
            <a:r>
              <a:rPr lang="zh-CN" altLang="zh-CN" sz="2400" kern="100">
                <a:effectLst/>
                <a:latin typeface="Times New Roman" panose="02020603050405020304" charset="0"/>
                <a:ea typeface="宋体" panose="02010600030101010101" pitchFamily="2" charset="-122"/>
                <a:cs typeface="Times New Roman" panose="02020603050405020304" charset="0"/>
              </a:rPr>
              <a:t>（霜地上的爪印） 追踪</a:t>
            </a:r>
            <a:r>
              <a:rPr lang="en-US" altLang="zh-CN" sz="2400" kern="100">
                <a:effectLst/>
                <a:latin typeface="Times New Roman" panose="02020603050405020304" charset="0"/>
                <a:ea typeface="宋体" panose="02010600030101010101" pitchFamily="2" charset="-122"/>
                <a:cs typeface="Times New Roman" panose="02020603050405020304" charset="0"/>
              </a:rPr>
              <a:t>/</a:t>
            </a:r>
            <a:r>
              <a:rPr lang="zh-CN" altLang="zh-CN" sz="2400" kern="100">
                <a:effectLst/>
                <a:latin typeface="Times New Roman" panose="02020603050405020304" charset="0"/>
                <a:ea typeface="宋体" panose="02010600030101010101" pitchFamily="2" charset="-122"/>
                <a:cs typeface="Times New Roman" panose="02020603050405020304" charset="0"/>
              </a:rPr>
              <a:t>线索</a:t>
            </a:r>
            <a:endParaRPr lang="zh-CN" altLang="zh-CN" sz="2400" kern="100">
              <a:effectLst/>
              <a:latin typeface="Times New Roman" panose="02020603050405020304" charset="0"/>
              <a:ea typeface="宋体" panose="02010600030101010101" pitchFamily="2" charset="-122"/>
              <a:cs typeface="Times New Roman" panose="02020603050405020304" charset="0"/>
            </a:endParaRPr>
          </a:p>
          <a:p>
            <a:pPr algn="just"/>
            <a:r>
              <a:rPr lang="en-US" altLang="zh-CN" sz="2400" kern="100">
                <a:effectLst/>
                <a:latin typeface="Times New Roman" panose="02020603050405020304" charset="0"/>
                <a:ea typeface="宋体" panose="02010600030101010101" pitchFamily="2" charset="-122"/>
                <a:cs typeface="Times New Roman" panose="02020603050405020304" charset="0"/>
              </a:rPr>
              <a:t>the hollow echo of a distant howl</a:t>
            </a:r>
            <a:r>
              <a:rPr lang="zh-CN" altLang="zh-CN" sz="2400" kern="100">
                <a:effectLst/>
                <a:latin typeface="Times New Roman" panose="02020603050405020304" charset="0"/>
                <a:ea typeface="宋体" panose="02010600030101010101" pitchFamily="2" charset="-122"/>
                <a:cs typeface="Times New Roman" panose="02020603050405020304" charset="0"/>
              </a:rPr>
              <a:t>（远处嚎叫的空洞回声） 孤独</a:t>
            </a:r>
            <a:r>
              <a:rPr lang="en-US" altLang="zh-CN" sz="2400" kern="100">
                <a:effectLst/>
                <a:latin typeface="Times New Roman" panose="02020603050405020304" charset="0"/>
                <a:ea typeface="宋体" panose="02010600030101010101" pitchFamily="2" charset="-122"/>
                <a:cs typeface="Times New Roman" panose="02020603050405020304" charset="0"/>
              </a:rPr>
              <a:t>/</a:t>
            </a:r>
            <a:r>
              <a:rPr lang="zh-CN" altLang="zh-CN" sz="2400" kern="100">
                <a:effectLst/>
                <a:latin typeface="Times New Roman" panose="02020603050405020304" charset="0"/>
                <a:ea typeface="宋体" panose="02010600030101010101" pitchFamily="2" charset="-122"/>
                <a:cs typeface="Times New Roman" panose="02020603050405020304" charset="0"/>
              </a:rPr>
              <a:t>危机 </a:t>
            </a:r>
            <a:endParaRPr lang="zh-CN" altLang="zh-CN" sz="2400" kern="100">
              <a:effectLst/>
              <a:latin typeface="Times New Roman" panose="02020603050405020304" charset="0"/>
              <a:ea typeface="宋体" panose="02010600030101010101" pitchFamily="2" charset="-122"/>
              <a:cs typeface="Times New Roman" panose="02020603050405020304" charset="0"/>
            </a:endParaRPr>
          </a:p>
          <a:p>
            <a:pPr algn="just"/>
            <a:r>
              <a:rPr lang="en-US" altLang="zh-CN" sz="1800" kern="100">
                <a:effectLst/>
                <a:latin typeface="Calibri" panose="020F0502020204030204" pitchFamily="34" charset="0"/>
                <a:ea typeface="宋体" panose="02010600030101010101" pitchFamily="2" charset="-122"/>
                <a:cs typeface="Times New Roman" panose="02020603050405020304" charset="0"/>
              </a:rPr>
              <a:t> </a:t>
            </a:r>
            <a:endParaRPr lang="zh-CN" altLang="zh-CN" sz="1800" kern="100">
              <a:effectLst/>
              <a:latin typeface="Calibri" panose="020F0502020204030204" pitchFamily="34" charset="0"/>
              <a:ea typeface="宋体" panose="02010600030101010101" pitchFamily="2" charset="-122"/>
              <a:cs typeface="Times New Roman" panose="02020603050405020304" charset="0"/>
            </a:endParaRPr>
          </a:p>
          <a:p>
            <a:pPr algn="just"/>
            <a:endParaRPr lang="zh-CN" altLang="zh-CN" sz="1800" kern="100">
              <a:effectLst/>
              <a:latin typeface="Calibri" panose="020F0502020204030204" pitchFamily="34" charset="0"/>
              <a:ea typeface="宋体" panose="02010600030101010101" pitchFamily="2" charset="-122"/>
              <a:cs typeface="Times New Roman" panose="02020603050405020304" charset="0"/>
            </a:endParaRPr>
          </a:p>
          <a:p>
            <a:endParaRPr kumimoji="1" lang="zh-CN" altLang="en-US"/>
          </a:p>
        </p:txBody>
      </p:sp>
      <p:pic>
        <p:nvPicPr>
          <p:cNvPr id="5124" name="图片 6" descr="logo横版 png"/>
          <p:cNvPicPr>
            <a:picLocks noChangeAspect="1"/>
          </p:cNvPicPr>
          <p:nvPr userDrawn="1"/>
        </p:nvPicPr>
        <p:blipFill>
          <a:blip r:embed="rId2"/>
          <a:stretch>
            <a:fillRect/>
          </a:stretch>
        </p:blipFill>
        <p:spPr>
          <a:xfrm>
            <a:off x="11477625" y="82550"/>
            <a:ext cx="608013" cy="642938"/>
          </a:xfrm>
          <a:prstGeom prst="rect">
            <a:avLst/>
          </a:prstGeom>
          <a:noFill/>
          <a:ln w="9525">
            <a:noFill/>
          </a:ln>
        </p:spPr>
      </p:pic>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2" name="文本框 11"/>
          <p:cNvSpPr txBox="1"/>
          <p:nvPr>
            <p:custDataLst>
              <p:tags r:id="rId1"/>
            </p:custDataLst>
          </p:nvPr>
        </p:nvSpPr>
        <p:spPr>
          <a:xfrm>
            <a:off x="270289" y="364186"/>
            <a:ext cx="11195132" cy="1124585"/>
          </a:xfrm>
          <a:prstGeom prst="rect">
            <a:avLst/>
          </a:prstGeom>
          <a:noFill/>
        </p:spPr>
        <p:txBody>
          <a:bodyPr wrap="square">
            <a:spAutoFit/>
          </a:bodyPr>
          <a:lstStyle/>
          <a:p>
            <a:pPr algn="just">
              <a:lnSpc>
                <a:spcPct val="140000"/>
              </a:lnSpc>
              <a:buNone/>
            </a:pPr>
            <a:r>
              <a:rPr lang="en-US" altLang="zh-CN" sz="2400" b="1" kern="100">
                <a:solidFill>
                  <a:srgbClr val="0070C0"/>
                </a:solidFill>
                <a:effectLst/>
                <a:latin typeface="Times New Roman" panose="02020603050405020304" charset="0"/>
                <a:ea typeface="宋体" panose="02010600030101010101" pitchFamily="2" charset="-122"/>
              </a:rPr>
              <a:t>1. 【</a:t>
            </a:r>
            <a:r>
              <a:rPr lang="zh-CN" altLang="en-US" sz="2400" b="1" kern="100">
                <a:solidFill>
                  <a:srgbClr val="0070C0"/>
                </a:solidFill>
                <a:effectLst/>
                <a:latin typeface="Times New Roman" panose="02020603050405020304" charset="0"/>
                <a:ea typeface="宋体" panose="02010600030101010101" pitchFamily="2" charset="-122"/>
              </a:rPr>
              <a:t>狼</a:t>
            </a:r>
            <a:r>
              <a:rPr lang="en-US" altLang="zh-CN" sz="2400" b="1" kern="100">
                <a:solidFill>
                  <a:srgbClr val="0070C0"/>
                </a:solidFill>
                <a:effectLst/>
                <a:latin typeface="Times New Roman" panose="02020603050405020304" charset="0"/>
                <a:ea typeface="宋体" panose="02010600030101010101" pitchFamily="2" charset="-122"/>
              </a:rPr>
              <a:t>】—— </a:t>
            </a:r>
            <a:r>
              <a:rPr lang="zh-CN" altLang="en-US" sz="2400" b="1" kern="100">
                <a:solidFill>
                  <a:srgbClr val="0070C0"/>
                </a:solidFill>
                <a:effectLst/>
                <a:latin typeface="Times New Roman" panose="02020603050405020304" charset="0"/>
                <a:ea typeface="宋体" panose="02010600030101010101" pitchFamily="2" charset="-122"/>
              </a:rPr>
              <a:t>代表危险、野性与恐惧</a:t>
            </a:r>
            <a:endParaRPr lang="zh-CN" altLang="zh-CN" sz="2400" kern="100">
              <a:effectLst/>
              <a:latin typeface="Times New Roman" panose="02020603050405020304" charset="0"/>
              <a:ea typeface="宋体" panose="02010600030101010101" pitchFamily="2" charset="-122"/>
            </a:endParaRPr>
          </a:p>
          <a:p>
            <a:pPr algn="just">
              <a:lnSpc>
                <a:spcPct val="140000"/>
              </a:lnSpc>
              <a:buNone/>
            </a:pPr>
            <a:r>
              <a:rPr lang="en-US" altLang="zh-CN" sz="2400" kern="100">
                <a:effectLst/>
                <a:latin typeface="Times New Roman" panose="02020603050405020304" charset="0"/>
                <a:ea typeface="宋体" panose="02010600030101010101" pitchFamily="2" charset="-122"/>
              </a:rPr>
              <a:t>      </a:t>
            </a:r>
            <a:endParaRPr lang="zh-CN" altLang="zh-CN" sz="2400" kern="100">
              <a:effectLst/>
              <a:latin typeface="Times New Roman" panose="02020603050405020304" charset="0"/>
              <a:ea typeface="宋体" panose="02010600030101010101" pitchFamily="2" charset="-122"/>
            </a:endParaRPr>
          </a:p>
        </p:txBody>
      </p:sp>
      <p:sp>
        <p:nvSpPr>
          <p:cNvPr id="4" name="文本框 3"/>
          <p:cNvSpPr txBox="1"/>
          <p:nvPr>
            <p:custDataLst>
              <p:tags r:id="rId2"/>
            </p:custDataLst>
          </p:nvPr>
        </p:nvSpPr>
        <p:spPr>
          <a:xfrm>
            <a:off x="397289" y="1288466"/>
            <a:ext cx="11651422" cy="5292725"/>
          </a:xfrm>
          <a:prstGeom prst="rect">
            <a:avLst/>
          </a:prstGeom>
          <a:noFill/>
        </p:spPr>
        <p:txBody>
          <a:bodyPr wrap="square">
            <a:spAutoFit/>
          </a:bodyPr>
          <a:lstStyle/>
          <a:p>
            <a:pPr algn="just">
              <a:lnSpc>
                <a:spcPct val="130000"/>
              </a:lnSpc>
              <a:buNone/>
            </a:pPr>
            <a:r>
              <a:rPr lang="zh-CN" altLang="zh-CN" sz="2000" kern="100">
                <a:effectLst/>
                <a:latin typeface="Times New Roman" panose="02020603050405020304" charset="0"/>
                <a:ea typeface="宋体" panose="02010600030101010101" pitchFamily="2" charset="-122"/>
              </a:rPr>
              <a:t>（</a:t>
            </a:r>
            <a:r>
              <a:rPr lang="en-US" altLang="zh-CN" sz="2000" kern="100">
                <a:effectLst/>
                <a:latin typeface="Times New Roman" panose="02020603050405020304" charset="0"/>
                <a:ea typeface="宋体" panose="02010600030101010101" pitchFamily="2" charset="-122"/>
              </a:rPr>
              <a:t>1</a:t>
            </a:r>
            <a:r>
              <a:rPr lang="zh-CN" altLang="zh-CN" sz="2000" kern="100">
                <a:effectLst/>
                <a:latin typeface="Times New Roman" panose="02020603050405020304" charset="0"/>
                <a:ea typeface="宋体" panose="02010600030101010101" pitchFamily="2" charset="-122"/>
              </a:rPr>
              <a:t>）展现困境与攻击性</a:t>
            </a:r>
            <a:endParaRPr lang="zh-CN" altLang="zh-CN" sz="2000" kern="100">
              <a:effectLst/>
              <a:latin typeface="Times New Roman" panose="02020603050405020304" charset="0"/>
              <a:ea typeface="宋体" panose="02010600030101010101" pitchFamily="2" charset="-122"/>
            </a:endParaRPr>
          </a:p>
          <a:p>
            <a:pPr algn="just">
              <a:lnSpc>
                <a:spcPct val="130000"/>
              </a:lnSpc>
              <a:buNone/>
            </a:pPr>
            <a:r>
              <a:rPr lang="zh-CN" altLang="zh-CN" sz="2000" kern="100">
                <a:effectLst/>
                <a:latin typeface="Times New Roman" panose="02020603050405020304" charset="0"/>
                <a:ea typeface="宋体" panose="02010600030101010101" pitchFamily="2" charset="-122"/>
              </a:rPr>
              <a:t>①</a:t>
            </a:r>
            <a:r>
              <a:rPr lang="en-US" altLang="zh-CN" sz="2000" kern="100">
                <a:effectLst/>
                <a:latin typeface="Times New Roman" panose="02020603050405020304" charset="0"/>
                <a:ea typeface="宋体" panose="02010600030101010101" pitchFamily="2" charset="-122"/>
              </a:rPr>
              <a:t> Its yellow eyes glowed in the dark.</a:t>
            </a:r>
            <a:r>
              <a:rPr lang="zh-CN" altLang="zh-CN" sz="2000" kern="100">
                <a:effectLst/>
                <a:latin typeface="Times New Roman" panose="02020603050405020304" charset="0"/>
                <a:ea typeface="宋体" panose="02010600030101010101" pitchFamily="2" charset="-122"/>
              </a:rPr>
              <a:t>（它黄色的眼睛在黑暗中发光。）</a:t>
            </a:r>
            <a:endParaRPr lang="zh-CN" altLang="zh-CN" sz="2000" kern="100">
              <a:effectLst/>
              <a:latin typeface="Times New Roman" panose="02020603050405020304" charset="0"/>
              <a:ea typeface="宋体" panose="02010600030101010101" pitchFamily="2" charset="-122"/>
            </a:endParaRPr>
          </a:p>
          <a:p>
            <a:pPr algn="just">
              <a:lnSpc>
                <a:spcPct val="130000"/>
              </a:lnSpc>
              <a:buNone/>
            </a:pPr>
            <a:r>
              <a:rPr lang="zh-CN" altLang="zh-CN" sz="2000" kern="100">
                <a:effectLst/>
                <a:latin typeface="Times New Roman" panose="02020603050405020304" charset="0"/>
                <a:ea typeface="宋体" panose="02010600030101010101" pitchFamily="2" charset="-122"/>
              </a:rPr>
              <a:t>②</a:t>
            </a:r>
            <a:r>
              <a:rPr lang="en-US" altLang="zh-CN" sz="2000" kern="100">
                <a:effectLst/>
                <a:latin typeface="Times New Roman" panose="02020603050405020304" charset="0"/>
                <a:ea typeface="宋体" panose="02010600030101010101" pitchFamily="2" charset="-122"/>
              </a:rPr>
              <a:t> show its sharp teeth</a:t>
            </a:r>
            <a:r>
              <a:rPr lang="zh-CN" altLang="zh-CN" sz="2000" kern="100">
                <a:effectLst/>
                <a:latin typeface="Times New Roman" panose="02020603050405020304" charset="0"/>
                <a:ea typeface="宋体" panose="02010600030101010101" pitchFamily="2" charset="-122"/>
              </a:rPr>
              <a:t>（露出尖牙）</a:t>
            </a:r>
            <a:endParaRPr lang="zh-CN" altLang="zh-CN" sz="2000" kern="100">
              <a:effectLst/>
              <a:latin typeface="Times New Roman" panose="02020603050405020304" charset="0"/>
              <a:ea typeface="宋体" panose="02010600030101010101" pitchFamily="2" charset="-122"/>
            </a:endParaRPr>
          </a:p>
          <a:p>
            <a:pPr algn="just">
              <a:lnSpc>
                <a:spcPct val="130000"/>
              </a:lnSpc>
              <a:buNone/>
            </a:pPr>
            <a:r>
              <a:rPr lang="zh-CN" altLang="zh-CN" sz="2000" kern="100">
                <a:effectLst/>
                <a:latin typeface="Times New Roman" panose="02020603050405020304" charset="0"/>
                <a:ea typeface="宋体" panose="02010600030101010101" pitchFamily="2" charset="-122"/>
              </a:rPr>
              <a:t>③</a:t>
            </a:r>
            <a:r>
              <a:rPr lang="en-US" altLang="zh-CN" sz="2000" kern="100">
                <a:effectLst/>
                <a:latin typeface="Times New Roman" panose="02020603050405020304" charset="0"/>
                <a:ea typeface="宋体" panose="02010600030101010101" pitchFamily="2" charset="-122"/>
              </a:rPr>
              <a:t> growl low and deep</a:t>
            </a:r>
            <a:r>
              <a:rPr lang="zh-CN" altLang="zh-CN" sz="2000" kern="100">
                <a:effectLst/>
                <a:latin typeface="Times New Roman" panose="02020603050405020304" charset="0"/>
                <a:ea typeface="宋体" panose="02010600030101010101" pitchFamily="2" charset="-122"/>
              </a:rPr>
              <a:t>（发出低沉、深沉的吼叫）</a:t>
            </a:r>
            <a:endParaRPr lang="zh-CN" altLang="zh-CN" sz="2000" kern="100">
              <a:effectLst/>
              <a:latin typeface="Times New Roman" panose="02020603050405020304" charset="0"/>
              <a:ea typeface="宋体" panose="02010600030101010101" pitchFamily="2" charset="-122"/>
            </a:endParaRPr>
          </a:p>
          <a:p>
            <a:pPr algn="just">
              <a:lnSpc>
                <a:spcPct val="130000"/>
              </a:lnSpc>
              <a:buNone/>
            </a:pPr>
            <a:r>
              <a:rPr lang="zh-CN" altLang="zh-CN" sz="2000" kern="100">
                <a:effectLst/>
                <a:latin typeface="Times New Roman" panose="02020603050405020304" charset="0"/>
                <a:ea typeface="宋体" panose="02010600030101010101" pitchFamily="2" charset="-122"/>
              </a:rPr>
              <a:t>④</a:t>
            </a:r>
            <a:r>
              <a:rPr lang="en-US" altLang="zh-CN" sz="2000" kern="100">
                <a:effectLst/>
                <a:latin typeface="Times New Roman" panose="02020603050405020304" charset="0"/>
                <a:ea typeface="宋体" panose="02010600030101010101" pitchFamily="2" charset="-122"/>
              </a:rPr>
              <a:t> circle around, looking for a chance to attack</a:t>
            </a:r>
            <a:r>
              <a:rPr lang="zh-CN" altLang="zh-CN" sz="2000" kern="100">
                <a:effectLst/>
                <a:latin typeface="Times New Roman" panose="02020603050405020304" charset="0"/>
                <a:ea typeface="宋体" panose="02010600030101010101" pitchFamily="2" charset="-122"/>
              </a:rPr>
              <a:t>（绕着圈走，寻找攻击机会）</a:t>
            </a:r>
            <a:endParaRPr lang="zh-CN" altLang="zh-CN" sz="2000" kern="100">
              <a:effectLst/>
              <a:latin typeface="Times New Roman" panose="02020603050405020304" charset="0"/>
              <a:ea typeface="宋体" panose="02010600030101010101" pitchFamily="2" charset="-122"/>
            </a:endParaRPr>
          </a:p>
          <a:p>
            <a:pPr algn="just">
              <a:lnSpc>
                <a:spcPct val="130000"/>
              </a:lnSpc>
              <a:buNone/>
            </a:pPr>
            <a:r>
              <a:rPr lang="zh-CN" altLang="zh-CN" sz="2000" kern="100">
                <a:effectLst/>
                <a:latin typeface="Times New Roman" panose="02020603050405020304" charset="0"/>
                <a:ea typeface="宋体" panose="02010600030101010101" pitchFamily="2" charset="-122"/>
              </a:rPr>
              <a:t>例：</a:t>
            </a:r>
            <a:r>
              <a:rPr lang="en-US" altLang="zh-CN" sz="2000" kern="100">
                <a:effectLst/>
                <a:latin typeface="Times New Roman" panose="02020603050405020304" charset="0"/>
                <a:ea typeface="宋体" panose="02010600030101010101" pitchFamily="2" charset="-122"/>
              </a:rPr>
              <a:t>The wolf was circling our tent, its low growls freezing us with fear.</a:t>
            </a:r>
            <a:r>
              <a:rPr lang="zh-CN" altLang="zh-CN" sz="2000" kern="100">
                <a:effectLst/>
                <a:latin typeface="Times New Roman" panose="02020603050405020304" charset="0"/>
                <a:ea typeface="宋体" panose="02010600030101010101" pitchFamily="2" charset="-122"/>
              </a:rPr>
              <a:t>（狼正绕着我们的帐篷转圈，它低沉的吼叫让我们恐惧得僵住了。）</a:t>
            </a:r>
            <a:endParaRPr lang="zh-CN" altLang="zh-CN" sz="2000" kern="100">
              <a:effectLst/>
              <a:latin typeface="Times New Roman" panose="02020603050405020304" charset="0"/>
              <a:ea typeface="宋体" panose="02010600030101010101" pitchFamily="2" charset="-122"/>
            </a:endParaRPr>
          </a:p>
          <a:p>
            <a:pPr algn="just">
              <a:lnSpc>
                <a:spcPct val="130000"/>
              </a:lnSpc>
              <a:buNone/>
            </a:pPr>
            <a:r>
              <a:rPr lang="zh-CN" altLang="zh-CN" sz="2000" kern="100">
                <a:effectLst/>
                <a:latin typeface="Times New Roman" panose="02020603050405020304" charset="0"/>
                <a:ea typeface="宋体" panose="02010600030101010101" pitchFamily="2" charset="-122"/>
              </a:rPr>
              <a:t>（</a:t>
            </a:r>
            <a:r>
              <a:rPr lang="en-US" altLang="zh-CN" sz="2000" kern="100">
                <a:effectLst/>
                <a:latin typeface="Times New Roman" panose="02020603050405020304" charset="0"/>
                <a:ea typeface="宋体" panose="02010600030101010101" pitchFamily="2" charset="-122"/>
              </a:rPr>
              <a:t>2</a:t>
            </a:r>
            <a:r>
              <a:rPr lang="zh-CN" altLang="zh-CN" sz="2000" kern="100">
                <a:effectLst/>
                <a:latin typeface="Times New Roman" panose="02020603050405020304" charset="0"/>
                <a:ea typeface="宋体" panose="02010600030101010101" pitchFamily="2" charset="-122"/>
              </a:rPr>
              <a:t>）带有威胁的灵性</a:t>
            </a:r>
            <a:r>
              <a:rPr lang="en-US" altLang="zh-CN" sz="2000" kern="100">
                <a:effectLst/>
                <a:latin typeface="Times New Roman" panose="02020603050405020304" charset="0"/>
                <a:ea typeface="宋体" panose="02010600030101010101" pitchFamily="2" charset="-122"/>
              </a:rPr>
              <a:t>/</a:t>
            </a:r>
            <a:r>
              <a:rPr lang="zh-CN" altLang="zh-CN" sz="2000" kern="100">
                <a:effectLst/>
                <a:latin typeface="Times New Roman" panose="02020603050405020304" charset="0"/>
                <a:ea typeface="宋体" panose="02010600030101010101" pitchFamily="2" charset="-122"/>
              </a:rPr>
              <a:t>象征</a:t>
            </a:r>
            <a:endParaRPr lang="zh-CN" altLang="zh-CN" sz="2000" kern="100">
              <a:effectLst/>
              <a:latin typeface="Times New Roman" panose="02020603050405020304" charset="0"/>
              <a:ea typeface="宋体" panose="02010600030101010101" pitchFamily="2" charset="-122"/>
            </a:endParaRPr>
          </a:p>
          <a:p>
            <a:pPr algn="just">
              <a:lnSpc>
                <a:spcPct val="130000"/>
              </a:lnSpc>
              <a:buNone/>
            </a:pPr>
            <a:r>
              <a:rPr lang="zh-CN" altLang="zh-CN" sz="2000" kern="100">
                <a:effectLst/>
                <a:latin typeface="Times New Roman" panose="02020603050405020304" charset="0"/>
                <a:ea typeface="宋体" panose="02010600030101010101" pitchFamily="2" charset="-122"/>
              </a:rPr>
              <a:t>①</a:t>
            </a:r>
            <a:r>
              <a:rPr lang="en-US" altLang="zh-CN" sz="2000" kern="100">
                <a:effectLst/>
                <a:latin typeface="Times New Roman" panose="02020603050405020304" charset="0"/>
                <a:ea typeface="宋体" panose="02010600030101010101" pitchFamily="2" charset="-122"/>
              </a:rPr>
              <a:t> a symbol of wild danger</a:t>
            </a:r>
            <a:r>
              <a:rPr lang="zh-CN" altLang="zh-CN" sz="2000" kern="100">
                <a:effectLst/>
                <a:latin typeface="Times New Roman" panose="02020603050405020304" charset="0"/>
                <a:ea typeface="宋体" panose="02010600030101010101" pitchFamily="2" charset="-122"/>
              </a:rPr>
              <a:t>（野生危险的象征）</a:t>
            </a:r>
            <a:endParaRPr lang="zh-CN" altLang="zh-CN" sz="2000" kern="100">
              <a:effectLst/>
              <a:latin typeface="Times New Roman" panose="02020603050405020304" charset="0"/>
              <a:ea typeface="宋体" panose="02010600030101010101" pitchFamily="2" charset="-122"/>
            </a:endParaRPr>
          </a:p>
          <a:p>
            <a:pPr algn="just">
              <a:lnSpc>
                <a:spcPct val="130000"/>
              </a:lnSpc>
              <a:buNone/>
            </a:pPr>
            <a:r>
              <a:rPr lang="zh-CN" altLang="zh-CN" sz="2000" kern="100">
                <a:effectLst/>
                <a:latin typeface="Times New Roman" panose="02020603050405020304" charset="0"/>
                <a:ea typeface="宋体" panose="02010600030101010101" pitchFamily="2" charset="-122"/>
              </a:rPr>
              <a:t>②</a:t>
            </a:r>
            <a:r>
              <a:rPr lang="en-US" altLang="zh-CN" sz="2000" kern="100">
                <a:effectLst/>
                <a:latin typeface="Times New Roman" panose="02020603050405020304" charset="0"/>
                <a:ea typeface="宋体" panose="02010600030101010101" pitchFamily="2" charset="-122"/>
              </a:rPr>
              <a:t> a test of courage</a:t>
            </a:r>
            <a:r>
              <a:rPr lang="zh-CN" altLang="zh-CN" sz="2000" kern="100">
                <a:effectLst/>
                <a:latin typeface="Times New Roman" panose="02020603050405020304" charset="0"/>
                <a:ea typeface="宋体" panose="02010600030101010101" pitchFamily="2" charset="-122"/>
              </a:rPr>
              <a:t>（对勇气的考验）</a:t>
            </a:r>
            <a:endParaRPr lang="zh-CN" altLang="zh-CN" sz="2000" kern="100">
              <a:effectLst/>
              <a:latin typeface="Times New Roman" panose="02020603050405020304" charset="0"/>
              <a:ea typeface="宋体" panose="02010600030101010101" pitchFamily="2" charset="-122"/>
            </a:endParaRPr>
          </a:p>
          <a:p>
            <a:pPr algn="just">
              <a:lnSpc>
                <a:spcPct val="130000"/>
              </a:lnSpc>
              <a:buNone/>
            </a:pPr>
            <a:r>
              <a:rPr lang="zh-CN" altLang="zh-CN" sz="2000" kern="100">
                <a:effectLst/>
                <a:latin typeface="Times New Roman" panose="02020603050405020304" charset="0"/>
                <a:ea typeface="宋体" panose="02010600030101010101" pitchFamily="2" charset="-122"/>
              </a:rPr>
              <a:t>③</a:t>
            </a:r>
            <a:r>
              <a:rPr lang="en-US" altLang="zh-CN" sz="2000" kern="100">
                <a:effectLst/>
                <a:latin typeface="Times New Roman" panose="02020603050405020304" charset="0"/>
                <a:ea typeface="宋体" panose="02010600030101010101" pitchFamily="2" charset="-122"/>
              </a:rPr>
              <a:t> Its howl was a lonely sound in the vast wilderness.</a:t>
            </a:r>
            <a:r>
              <a:rPr lang="zh-CN" altLang="zh-CN" sz="2000" kern="100">
                <a:effectLst/>
                <a:latin typeface="Times New Roman" panose="02020603050405020304" charset="0"/>
                <a:ea typeface="宋体" panose="02010600030101010101" pitchFamily="2" charset="-122"/>
              </a:rPr>
              <a:t>（它的嚎叫在广袤荒野中是一种孤独的声音。）</a:t>
            </a:r>
            <a:endParaRPr lang="zh-CN" altLang="zh-CN" sz="2000" kern="100">
              <a:effectLst/>
              <a:latin typeface="Times New Roman" panose="02020603050405020304" charset="0"/>
              <a:ea typeface="宋体" panose="02010600030101010101" pitchFamily="2" charset="-122"/>
            </a:endParaRPr>
          </a:p>
          <a:p>
            <a:pPr algn="just">
              <a:lnSpc>
                <a:spcPct val="130000"/>
              </a:lnSpc>
              <a:buNone/>
            </a:pPr>
            <a:r>
              <a:rPr lang="zh-CN" altLang="zh-CN" sz="2000" kern="100">
                <a:effectLst/>
                <a:latin typeface="Times New Roman" panose="02020603050405020304" charset="0"/>
                <a:ea typeface="宋体" panose="02010600030101010101" pitchFamily="2" charset="-122"/>
              </a:rPr>
              <a:t>例：</a:t>
            </a:r>
            <a:r>
              <a:rPr lang="en-US" altLang="zh-CN" sz="2000" kern="100">
                <a:effectLst/>
                <a:latin typeface="Times New Roman" panose="02020603050405020304" charset="0"/>
                <a:ea typeface="宋体" panose="02010600030101010101" pitchFamily="2" charset="-122"/>
              </a:rPr>
              <a:t>Facing the wolf, I learned that courage is not the absence of fear, but the will to protect.</a:t>
            </a:r>
            <a:r>
              <a:rPr lang="zh-CN" altLang="zh-CN" sz="2000" kern="100">
                <a:effectLst/>
                <a:latin typeface="Times New Roman" panose="02020603050405020304" charset="0"/>
                <a:ea typeface="宋体" panose="02010600030101010101" pitchFamily="2" charset="-122"/>
              </a:rPr>
              <a:t>（面对狼，我懂得了勇气不是没有恐惧，而是保护的意志。）</a:t>
            </a:r>
            <a:endParaRPr lang="zh-CN" altLang="zh-CN" sz="2000" kern="100">
              <a:effectLst/>
              <a:latin typeface="Times New Roman" panose="02020603050405020304" charset="0"/>
              <a:ea typeface="宋体" panose="02010600030101010101" pitchFamily="2" charset="-122"/>
            </a:endParaRPr>
          </a:p>
        </p:txBody>
      </p:sp>
      <p:pic>
        <p:nvPicPr>
          <p:cNvPr id="2" name="图片 1"/>
          <p:cNvPicPr>
            <a:picLocks noChangeAspect="1"/>
          </p:cNvPicPr>
          <p:nvPr>
            <p:custDataLst>
              <p:tags r:id="rId3"/>
            </p:custDataLst>
          </p:nvPr>
        </p:nvPicPr>
        <p:blipFill>
          <a:blip r:embed="rId4"/>
          <a:srcRect l="10529" r="2191" b="6161"/>
          <a:stretch>
            <a:fillRect/>
          </a:stretch>
        </p:blipFill>
        <p:spPr>
          <a:xfrm>
            <a:off x="8664187" y="995597"/>
            <a:ext cx="2801234" cy="2270746"/>
          </a:xfrm>
          <a:prstGeom prst="rect">
            <a:avLst/>
          </a:prstGeom>
          <a:ln>
            <a:noFill/>
          </a:ln>
          <a:effectLst>
            <a:softEdge rad="112500"/>
          </a:effectLst>
        </p:spPr>
      </p:pic>
      <p:pic>
        <p:nvPicPr>
          <p:cNvPr id="5124" name="图片 6" descr="logo横版 png"/>
          <p:cNvPicPr>
            <a:picLocks noChangeAspect="1"/>
          </p:cNvPicPr>
          <p:nvPr userDrawn="1"/>
        </p:nvPicPr>
        <p:blipFill>
          <a:blip r:embed="rId5"/>
          <a:stretch>
            <a:fillRect/>
          </a:stretch>
        </p:blipFill>
        <p:spPr>
          <a:xfrm>
            <a:off x="11477625" y="82550"/>
            <a:ext cx="608013" cy="642938"/>
          </a:xfrm>
          <a:prstGeom prst="rect">
            <a:avLst/>
          </a:prstGeom>
          <a:noFill/>
          <a:ln w="9525">
            <a:noFill/>
          </a:ln>
        </p:spPr>
      </p:pic>
    </p:spTree>
    <p:custDataLst>
      <p:tags r:id="rId6"/>
    </p:custData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custDataLst>
              <p:tags r:id="rId1"/>
            </p:custDataLst>
          </p:nvPr>
        </p:nvSpPr>
        <p:spPr>
          <a:xfrm>
            <a:off x="270289" y="387046"/>
            <a:ext cx="11195132" cy="607695"/>
          </a:xfrm>
          <a:prstGeom prst="rect">
            <a:avLst/>
          </a:prstGeom>
          <a:noFill/>
        </p:spPr>
        <p:txBody>
          <a:bodyPr wrap="square">
            <a:spAutoFit/>
          </a:bodyPr>
          <a:lstStyle/>
          <a:p>
            <a:pPr algn="just">
              <a:lnSpc>
                <a:spcPct val="140000"/>
              </a:lnSpc>
              <a:buNone/>
            </a:pPr>
            <a:r>
              <a:rPr lang="en-US" altLang="zh-CN" sz="2400" b="1" kern="100">
                <a:solidFill>
                  <a:srgbClr val="0070C0"/>
                </a:solidFill>
                <a:latin typeface="Times New Roman" panose="02020603050405020304" charset="0"/>
                <a:ea typeface="宋体" panose="02010600030101010101" pitchFamily="2" charset="-122"/>
              </a:rPr>
              <a:t>2. 【</a:t>
            </a:r>
            <a:r>
              <a:rPr lang="zh-CN" altLang="en-US" sz="2400" b="1" kern="100">
                <a:solidFill>
                  <a:srgbClr val="0070C0"/>
                </a:solidFill>
                <a:effectLst/>
                <a:latin typeface="Times New Roman" panose="02020603050405020304" charset="0"/>
                <a:ea typeface="宋体" panose="02010600030101010101" pitchFamily="2" charset="-122"/>
              </a:rPr>
              <a:t>狗</a:t>
            </a:r>
            <a:r>
              <a:rPr lang="en-US" altLang="zh-CN" sz="2400" b="1" kern="100">
                <a:solidFill>
                  <a:srgbClr val="0070C0"/>
                </a:solidFill>
                <a:effectLst/>
                <a:latin typeface="Times New Roman" panose="02020603050405020304" charset="0"/>
                <a:ea typeface="宋体" panose="02010600030101010101" pitchFamily="2" charset="-122"/>
              </a:rPr>
              <a:t>】—— </a:t>
            </a:r>
            <a:r>
              <a:rPr lang="zh-CN" altLang="en-US" sz="2400" b="1" kern="100">
                <a:solidFill>
                  <a:srgbClr val="0070C0"/>
                </a:solidFill>
                <a:effectLst/>
                <a:latin typeface="Times New Roman" panose="02020603050405020304" charset="0"/>
                <a:ea typeface="宋体" panose="02010600030101010101" pitchFamily="2" charset="-122"/>
              </a:rPr>
              <a:t>代表忠诚、友谊与情感纽带</a:t>
            </a:r>
            <a:endParaRPr lang="zh-CN" altLang="zh-CN" sz="2400" kern="100">
              <a:effectLst/>
              <a:latin typeface="Times New Roman" panose="02020603050405020304" charset="0"/>
              <a:ea typeface="宋体" panose="02010600030101010101" pitchFamily="2" charset="-122"/>
            </a:endParaRPr>
          </a:p>
        </p:txBody>
      </p:sp>
      <p:sp>
        <p:nvSpPr>
          <p:cNvPr id="5" name="文本框 4"/>
          <p:cNvSpPr txBox="1"/>
          <p:nvPr>
            <p:custDataLst>
              <p:tags r:id="rId2"/>
            </p:custDataLst>
          </p:nvPr>
        </p:nvSpPr>
        <p:spPr>
          <a:xfrm>
            <a:off x="498557" y="1218520"/>
            <a:ext cx="11195132" cy="5292725"/>
          </a:xfrm>
          <a:prstGeom prst="rect">
            <a:avLst/>
          </a:prstGeom>
          <a:noFill/>
        </p:spPr>
        <p:txBody>
          <a:bodyPr wrap="square">
            <a:spAutoFit/>
          </a:bodyPr>
          <a:lstStyle/>
          <a:p>
            <a:pPr algn="just">
              <a:lnSpc>
                <a:spcPct val="130000"/>
              </a:lnSpc>
              <a:buNone/>
            </a:pPr>
            <a:r>
              <a:rPr lang="zh-CN" altLang="zh-CN" sz="2000" kern="100">
                <a:effectLst/>
                <a:latin typeface="Times New Roman" panose="02020603050405020304" charset="0"/>
                <a:ea typeface="宋体" panose="02010600030101010101" pitchFamily="2" charset="-122"/>
              </a:rPr>
              <a:t>（</a:t>
            </a:r>
            <a:r>
              <a:rPr lang="en-US" altLang="zh-CN" sz="2000" kern="100">
                <a:effectLst/>
                <a:latin typeface="Times New Roman" panose="02020603050405020304" charset="0"/>
                <a:ea typeface="宋体" panose="02010600030101010101" pitchFamily="2" charset="-122"/>
              </a:rPr>
              <a:t>1</a:t>
            </a:r>
            <a:r>
              <a:rPr lang="zh-CN" altLang="zh-CN" sz="2000" kern="100">
                <a:effectLst/>
                <a:latin typeface="Times New Roman" panose="02020603050405020304" charset="0"/>
                <a:ea typeface="宋体" panose="02010600030101010101" pitchFamily="2" charset="-122"/>
              </a:rPr>
              <a:t>）表达信任与亲近</a:t>
            </a:r>
            <a:endParaRPr lang="zh-CN" altLang="zh-CN" sz="2000" kern="100">
              <a:effectLst/>
              <a:latin typeface="Times New Roman" panose="02020603050405020304" charset="0"/>
              <a:ea typeface="宋体" panose="02010600030101010101" pitchFamily="2" charset="-122"/>
            </a:endParaRPr>
          </a:p>
          <a:p>
            <a:pPr algn="just">
              <a:lnSpc>
                <a:spcPct val="130000"/>
              </a:lnSpc>
              <a:buNone/>
            </a:pPr>
            <a:r>
              <a:rPr lang="zh-CN" altLang="zh-CN" sz="2000" kern="100">
                <a:effectLst/>
                <a:latin typeface="Times New Roman" panose="02020603050405020304" charset="0"/>
                <a:ea typeface="宋体" panose="02010600030101010101" pitchFamily="2" charset="-122"/>
              </a:rPr>
              <a:t>①</a:t>
            </a:r>
            <a:r>
              <a:rPr lang="en-US" altLang="zh-CN" sz="2000" kern="100">
                <a:effectLst/>
                <a:latin typeface="Times New Roman" panose="02020603050405020304" charset="0"/>
                <a:ea typeface="宋体" panose="02010600030101010101" pitchFamily="2" charset="-122"/>
              </a:rPr>
              <a:t> wag its tail wildly</a:t>
            </a:r>
            <a:r>
              <a:rPr lang="zh-CN" altLang="zh-CN" sz="2000" kern="100">
                <a:effectLst/>
                <a:latin typeface="Times New Roman" panose="02020603050405020304" charset="0"/>
                <a:ea typeface="宋体" panose="02010600030101010101" pitchFamily="2" charset="-122"/>
              </a:rPr>
              <a:t>（疯狂摇尾巴）【核心特征】</a:t>
            </a:r>
            <a:endParaRPr lang="zh-CN" altLang="zh-CN" sz="2000" kern="100">
              <a:effectLst/>
              <a:latin typeface="Times New Roman" panose="02020603050405020304" charset="0"/>
              <a:ea typeface="宋体" panose="02010600030101010101" pitchFamily="2" charset="-122"/>
            </a:endParaRPr>
          </a:p>
          <a:p>
            <a:pPr algn="just">
              <a:lnSpc>
                <a:spcPct val="130000"/>
              </a:lnSpc>
              <a:buNone/>
            </a:pPr>
            <a:r>
              <a:rPr lang="zh-CN" altLang="zh-CN" sz="2000" kern="100">
                <a:effectLst/>
                <a:latin typeface="Times New Roman" panose="02020603050405020304" charset="0"/>
                <a:ea typeface="宋体" panose="02010600030101010101" pitchFamily="2" charset="-122"/>
              </a:rPr>
              <a:t>②</a:t>
            </a:r>
            <a:r>
              <a:rPr lang="en-US" altLang="zh-CN" sz="2000" kern="100">
                <a:effectLst/>
                <a:latin typeface="Times New Roman" panose="02020603050405020304" charset="0"/>
                <a:ea typeface="宋体" panose="02010600030101010101" pitchFamily="2" charset="-122"/>
              </a:rPr>
              <a:t> lick my hand/face</a:t>
            </a:r>
            <a:r>
              <a:rPr lang="zh-CN" altLang="zh-CN" sz="2000" kern="100">
                <a:effectLst/>
                <a:latin typeface="Times New Roman" panose="02020603050405020304" charset="0"/>
                <a:ea typeface="宋体" panose="02010600030101010101" pitchFamily="2" charset="-122"/>
              </a:rPr>
              <a:t>（舔我的手</a:t>
            </a:r>
            <a:r>
              <a:rPr lang="en-US" altLang="zh-CN" sz="2000" kern="100">
                <a:effectLst/>
                <a:latin typeface="Times New Roman" panose="02020603050405020304" charset="0"/>
                <a:ea typeface="宋体" panose="02010600030101010101" pitchFamily="2" charset="-122"/>
              </a:rPr>
              <a:t>/</a:t>
            </a:r>
            <a:r>
              <a:rPr lang="zh-CN" altLang="zh-CN" sz="2000" kern="100">
                <a:effectLst/>
                <a:latin typeface="Times New Roman" panose="02020603050405020304" charset="0"/>
                <a:ea typeface="宋体" panose="02010600030101010101" pitchFamily="2" charset="-122"/>
              </a:rPr>
              <a:t>脸）</a:t>
            </a:r>
            <a:endParaRPr lang="zh-CN" altLang="zh-CN" sz="2000" kern="100">
              <a:effectLst/>
              <a:latin typeface="Times New Roman" panose="02020603050405020304" charset="0"/>
              <a:ea typeface="宋体" panose="02010600030101010101" pitchFamily="2" charset="-122"/>
            </a:endParaRPr>
          </a:p>
          <a:p>
            <a:pPr algn="just">
              <a:lnSpc>
                <a:spcPct val="130000"/>
              </a:lnSpc>
              <a:buNone/>
            </a:pPr>
            <a:r>
              <a:rPr lang="zh-CN" altLang="zh-CN" sz="2000" kern="100">
                <a:effectLst/>
                <a:latin typeface="Times New Roman" panose="02020603050405020304" charset="0"/>
                <a:ea typeface="宋体" panose="02010600030101010101" pitchFamily="2" charset="-122"/>
              </a:rPr>
              <a:t>③</a:t>
            </a:r>
            <a:r>
              <a:rPr lang="en-US" altLang="zh-CN" sz="2000" kern="100">
                <a:effectLst/>
                <a:latin typeface="Times New Roman" panose="02020603050405020304" charset="0"/>
                <a:ea typeface="宋体" panose="02010600030101010101" pitchFamily="2" charset="-122"/>
              </a:rPr>
              <a:t> follow me everywhere</a:t>
            </a:r>
            <a:r>
              <a:rPr lang="zh-CN" altLang="zh-CN" sz="2000" kern="100">
                <a:effectLst/>
                <a:latin typeface="Times New Roman" panose="02020603050405020304" charset="0"/>
                <a:ea typeface="宋体" panose="02010600030101010101" pitchFamily="2" charset="-122"/>
              </a:rPr>
              <a:t>（到处跟着我）</a:t>
            </a:r>
            <a:endParaRPr lang="zh-CN" altLang="zh-CN" sz="2000" kern="100">
              <a:effectLst/>
              <a:latin typeface="Times New Roman" panose="02020603050405020304" charset="0"/>
              <a:ea typeface="宋体" panose="02010600030101010101" pitchFamily="2" charset="-122"/>
            </a:endParaRPr>
          </a:p>
          <a:p>
            <a:pPr algn="just">
              <a:lnSpc>
                <a:spcPct val="130000"/>
              </a:lnSpc>
              <a:buNone/>
            </a:pPr>
            <a:r>
              <a:rPr lang="en-US" altLang="zh-CN" sz="2000" kern="100">
                <a:effectLst/>
                <a:latin typeface="Times New Roman" panose="02020603050405020304" charset="0"/>
                <a:ea typeface="宋体" panose="02010600030101010101" pitchFamily="2" charset="-122"/>
              </a:rPr>
              <a:t>rest its head on my lap</a:t>
            </a:r>
            <a:r>
              <a:rPr lang="zh-CN" altLang="zh-CN" sz="2000" kern="100">
                <a:effectLst/>
                <a:latin typeface="Times New Roman" panose="02020603050405020304" charset="0"/>
                <a:ea typeface="宋体" panose="02010600030101010101" pitchFamily="2" charset="-122"/>
              </a:rPr>
              <a:t>（把头枕在我腿上）</a:t>
            </a:r>
            <a:endParaRPr lang="zh-CN" altLang="zh-CN" sz="2000" kern="100">
              <a:effectLst/>
              <a:latin typeface="Times New Roman" panose="02020603050405020304" charset="0"/>
              <a:ea typeface="宋体" panose="02010600030101010101" pitchFamily="2" charset="-122"/>
            </a:endParaRPr>
          </a:p>
          <a:p>
            <a:pPr algn="just">
              <a:lnSpc>
                <a:spcPct val="130000"/>
              </a:lnSpc>
              <a:buNone/>
            </a:pPr>
            <a:r>
              <a:rPr lang="zh-CN" altLang="zh-CN" sz="2000" kern="100">
                <a:effectLst/>
                <a:latin typeface="Times New Roman" panose="02020603050405020304" charset="0"/>
                <a:ea typeface="宋体" panose="02010600030101010101" pitchFamily="2" charset="-122"/>
              </a:rPr>
              <a:t>例：</a:t>
            </a:r>
            <a:r>
              <a:rPr lang="en-US" altLang="zh-CN" sz="2000" kern="100">
                <a:effectLst/>
                <a:latin typeface="Times New Roman" panose="02020603050405020304" charset="0"/>
                <a:ea typeface="宋体" panose="02010600030101010101" pitchFamily="2" charset="-122"/>
              </a:rPr>
              <a:t>When I came home, my dog wagged its tail so wildly that its whole body shook.</a:t>
            </a:r>
            <a:endParaRPr lang="en-US" altLang="zh-CN" sz="2000" kern="100">
              <a:effectLst/>
              <a:latin typeface="Times New Roman" panose="02020603050405020304" charset="0"/>
              <a:ea typeface="宋体" panose="02010600030101010101" pitchFamily="2" charset="-122"/>
            </a:endParaRPr>
          </a:p>
          <a:p>
            <a:pPr algn="just">
              <a:lnSpc>
                <a:spcPct val="130000"/>
              </a:lnSpc>
              <a:buNone/>
            </a:pPr>
            <a:r>
              <a:rPr lang="zh-CN" altLang="zh-CN" sz="2000" kern="100">
                <a:effectLst/>
                <a:latin typeface="Times New Roman" panose="02020603050405020304" charset="0"/>
                <a:ea typeface="宋体" panose="02010600030101010101" pitchFamily="2" charset="-122"/>
              </a:rPr>
              <a:t>（当我回家时，我的狗尾巴摇得如此疯狂，全身都在晃动。）</a:t>
            </a:r>
            <a:endParaRPr lang="zh-CN" altLang="zh-CN" sz="2000" kern="100">
              <a:effectLst/>
              <a:latin typeface="Times New Roman" panose="02020603050405020304" charset="0"/>
              <a:ea typeface="宋体" panose="02010600030101010101" pitchFamily="2" charset="-122"/>
            </a:endParaRPr>
          </a:p>
          <a:p>
            <a:pPr algn="just">
              <a:lnSpc>
                <a:spcPct val="130000"/>
              </a:lnSpc>
              <a:buNone/>
            </a:pPr>
            <a:r>
              <a:rPr lang="zh-CN" altLang="zh-CN" sz="2000" kern="100">
                <a:effectLst/>
                <a:latin typeface="Times New Roman" panose="02020603050405020304" charset="0"/>
                <a:ea typeface="宋体" panose="02010600030101010101" pitchFamily="2" charset="-122"/>
              </a:rPr>
              <a:t>（</a:t>
            </a:r>
            <a:r>
              <a:rPr lang="en-US" altLang="zh-CN" sz="2000" kern="100">
                <a:effectLst/>
                <a:latin typeface="Times New Roman" panose="02020603050405020304" charset="0"/>
                <a:ea typeface="宋体" panose="02010600030101010101" pitchFamily="2" charset="-122"/>
              </a:rPr>
              <a:t>2</a:t>
            </a:r>
            <a:r>
              <a:rPr lang="zh-CN" altLang="zh-CN" sz="2000" kern="100">
                <a:effectLst/>
                <a:latin typeface="Times New Roman" panose="02020603050405020304" charset="0"/>
                <a:ea typeface="宋体" panose="02010600030101010101" pitchFamily="2" charset="-122"/>
              </a:rPr>
              <a:t>）描写活泼与生机</a:t>
            </a:r>
            <a:endParaRPr lang="zh-CN" altLang="zh-CN" sz="2000" kern="100">
              <a:effectLst/>
              <a:latin typeface="Times New Roman" panose="02020603050405020304" charset="0"/>
              <a:ea typeface="宋体" panose="02010600030101010101" pitchFamily="2" charset="-122"/>
            </a:endParaRPr>
          </a:p>
          <a:p>
            <a:pPr algn="just">
              <a:lnSpc>
                <a:spcPct val="130000"/>
              </a:lnSpc>
              <a:buNone/>
            </a:pPr>
            <a:r>
              <a:rPr lang="zh-CN" altLang="zh-CN" sz="2000" kern="100">
                <a:effectLst/>
                <a:latin typeface="Times New Roman" panose="02020603050405020304" charset="0"/>
                <a:ea typeface="宋体" panose="02010600030101010101" pitchFamily="2" charset="-122"/>
              </a:rPr>
              <a:t>①</a:t>
            </a:r>
            <a:r>
              <a:rPr lang="en-US" altLang="zh-CN" sz="2000" kern="100">
                <a:effectLst/>
                <a:latin typeface="Times New Roman" panose="02020603050405020304" charset="0"/>
                <a:ea typeface="宋体" panose="02010600030101010101" pitchFamily="2" charset="-122"/>
              </a:rPr>
              <a:t> chase its own tail</a:t>
            </a:r>
            <a:r>
              <a:rPr lang="zh-CN" altLang="zh-CN" sz="2000" kern="100">
                <a:effectLst/>
                <a:latin typeface="Times New Roman" panose="02020603050405020304" charset="0"/>
                <a:ea typeface="宋体" panose="02010600030101010101" pitchFamily="2" charset="-122"/>
              </a:rPr>
              <a:t>（追自己的尾巴）</a:t>
            </a:r>
            <a:endParaRPr lang="zh-CN" altLang="zh-CN" sz="2000" kern="100">
              <a:effectLst/>
              <a:latin typeface="Times New Roman" panose="02020603050405020304" charset="0"/>
              <a:ea typeface="宋体" panose="02010600030101010101" pitchFamily="2" charset="-122"/>
            </a:endParaRPr>
          </a:p>
          <a:p>
            <a:pPr algn="just">
              <a:lnSpc>
                <a:spcPct val="130000"/>
              </a:lnSpc>
              <a:buNone/>
            </a:pPr>
            <a:r>
              <a:rPr lang="zh-CN" altLang="zh-CN" sz="2000" kern="100">
                <a:effectLst/>
                <a:latin typeface="Times New Roman" panose="02020603050405020304" charset="0"/>
                <a:ea typeface="宋体" panose="02010600030101010101" pitchFamily="2" charset="-122"/>
              </a:rPr>
              <a:t>②</a:t>
            </a:r>
            <a:r>
              <a:rPr lang="en-US" altLang="zh-CN" sz="2000" kern="100">
                <a:effectLst/>
                <a:latin typeface="Times New Roman" panose="02020603050405020304" charset="0"/>
                <a:ea typeface="宋体" panose="02010600030101010101" pitchFamily="2" charset="-122"/>
              </a:rPr>
              <a:t> fetch a ball/branch</a:t>
            </a:r>
            <a:r>
              <a:rPr lang="zh-CN" altLang="zh-CN" sz="2000" kern="100">
                <a:effectLst/>
                <a:latin typeface="Times New Roman" panose="02020603050405020304" charset="0"/>
                <a:ea typeface="宋体" panose="02010600030101010101" pitchFamily="2" charset="-122"/>
              </a:rPr>
              <a:t>（叼回球</a:t>
            </a:r>
            <a:r>
              <a:rPr lang="en-US" altLang="zh-CN" sz="2000" kern="100">
                <a:effectLst/>
                <a:latin typeface="Times New Roman" panose="02020603050405020304" charset="0"/>
                <a:ea typeface="宋体" panose="02010600030101010101" pitchFamily="2" charset="-122"/>
              </a:rPr>
              <a:t>/</a:t>
            </a:r>
            <a:r>
              <a:rPr lang="zh-CN" altLang="zh-CN" sz="2000" kern="100">
                <a:effectLst/>
                <a:latin typeface="Times New Roman" panose="02020603050405020304" charset="0"/>
                <a:ea typeface="宋体" panose="02010600030101010101" pitchFamily="2" charset="-122"/>
              </a:rPr>
              <a:t>树枝）</a:t>
            </a:r>
            <a:endParaRPr lang="zh-CN" altLang="zh-CN" sz="2000" kern="100">
              <a:effectLst/>
              <a:latin typeface="Times New Roman" panose="02020603050405020304" charset="0"/>
              <a:ea typeface="宋体" panose="02010600030101010101" pitchFamily="2" charset="-122"/>
            </a:endParaRPr>
          </a:p>
          <a:p>
            <a:pPr algn="just">
              <a:lnSpc>
                <a:spcPct val="130000"/>
              </a:lnSpc>
              <a:buNone/>
            </a:pPr>
            <a:r>
              <a:rPr lang="zh-CN" altLang="zh-CN" sz="2000" kern="100">
                <a:effectLst/>
                <a:latin typeface="Times New Roman" panose="02020603050405020304" charset="0"/>
                <a:ea typeface="宋体" panose="02010600030101010101" pitchFamily="2" charset="-122"/>
              </a:rPr>
              <a:t>③</a:t>
            </a:r>
            <a:r>
              <a:rPr lang="en-US" altLang="zh-CN" sz="2000" kern="100">
                <a:effectLst/>
                <a:latin typeface="Times New Roman" panose="02020603050405020304" charset="0"/>
                <a:ea typeface="宋体" panose="02010600030101010101" pitchFamily="2" charset="-122"/>
              </a:rPr>
              <a:t> bark happily</a:t>
            </a:r>
            <a:r>
              <a:rPr lang="zh-CN" altLang="zh-CN" sz="2000" kern="100">
                <a:effectLst/>
                <a:latin typeface="Times New Roman" panose="02020603050405020304" charset="0"/>
                <a:ea typeface="宋体" panose="02010600030101010101" pitchFamily="2" charset="-122"/>
              </a:rPr>
              <a:t>（开心地吠叫）</a:t>
            </a:r>
            <a:endParaRPr lang="zh-CN" altLang="zh-CN" sz="2000" kern="100">
              <a:effectLst/>
              <a:latin typeface="Times New Roman" panose="02020603050405020304" charset="0"/>
              <a:ea typeface="宋体" panose="02010600030101010101" pitchFamily="2" charset="-122"/>
            </a:endParaRPr>
          </a:p>
          <a:p>
            <a:pPr algn="just">
              <a:lnSpc>
                <a:spcPct val="130000"/>
              </a:lnSpc>
              <a:buNone/>
            </a:pPr>
            <a:r>
              <a:rPr lang="zh-CN" altLang="zh-CN" sz="2000" kern="100">
                <a:effectLst/>
                <a:latin typeface="Times New Roman" panose="02020603050405020304" charset="0"/>
                <a:ea typeface="宋体" panose="02010600030101010101" pitchFamily="2" charset="-122"/>
              </a:rPr>
              <a:t>例：</a:t>
            </a:r>
            <a:r>
              <a:rPr lang="en-US" altLang="zh-CN" sz="2000" kern="100">
                <a:effectLst/>
                <a:latin typeface="Times New Roman" panose="02020603050405020304" charset="0"/>
                <a:ea typeface="宋体" panose="02010600030101010101" pitchFamily="2" charset="-122"/>
              </a:rPr>
              <a:t>At the park, my dog chased the ball with endless energy, its happy barks filling the air.</a:t>
            </a:r>
            <a:r>
              <a:rPr lang="zh-CN" altLang="zh-CN" sz="2000" kern="100">
                <a:effectLst/>
                <a:latin typeface="Times New Roman" panose="02020603050405020304" charset="0"/>
                <a:ea typeface="宋体" panose="02010600030101010101" pitchFamily="2" charset="-122"/>
              </a:rPr>
              <a:t>（在公园，我的狗以无尽的精力追球，它快乐的吠叫声充满空气。）</a:t>
            </a:r>
            <a:endParaRPr lang="zh-CN" altLang="zh-CN" sz="2000" kern="100">
              <a:effectLst/>
              <a:latin typeface="Times New Roman" panose="02020603050405020304" charset="0"/>
              <a:ea typeface="宋体" panose="02010600030101010101" pitchFamily="2" charset="-122"/>
            </a:endParaRPr>
          </a:p>
        </p:txBody>
      </p:sp>
      <p:pic>
        <p:nvPicPr>
          <p:cNvPr id="2" name="图片 1"/>
          <p:cNvPicPr>
            <a:picLocks noChangeAspect="1"/>
          </p:cNvPicPr>
          <p:nvPr>
            <p:custDataLst>
              <p:tags r:id="rId3"/>
            </p:custDataLst>
          </p:nvPr>
        </p:nvPicPr>
        <p:blipFill>
          <a:blip r:embed="rId4"/>
          <a:stretch>
            <a:fillRect/>
          </a:stretch>
        </p:blipFill>
        <p:spPr>
          <a:xfrm flipH="1">
            <a:off x="9157933" y="1597825"/>
            <a:ext cx="2773717" cy="2415209"/>
          </a:xfrm>
          <a:prstGeom prst="rect">
            <a:avLst/>
          </a:prstGeom>
        </p:spPr>
      </p:pic>
      <p:pic>
        <p:nvPicPr>
          <p:cNvPr id="5124" name="图片 6" descr="logo横版 png"/>
          <p:cNvPicPr>
            <a:picLocks noChangeAspect="1"/>
          </p:cNvPicPr>
          <p:nvPr userDrawn="1"/>
        </p:nvPicPr>
        <p:blipFill>
          <a:blip r:embed="rId5"/>
          <a:stretch>
            <a:fillRect/>
          </a:stretch>
        </p:blipFill>
        <p:spPr>
          <a:xfrm>
            <a:off x="11477625" y="82550"/>
            <a:ext cx="608013" cy="642938"/>
          </a:xfrm>
          <a:prstGeom prst="rect">
            <a:avLst/>
          </a:prstGeom>
          <a:noFill/>
          <a:ln w="9525">
            <a:noFill/>
          </a:ln>
        </p:spPr>
      </p:pic>
    </p:spTree>
    <p:custDataLst>
      <p:tags r:id="rId6"/>
    </p:custData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custDataLst>
              <p:tags r:id="rId1"/>
            </p:custDataLst>
          </p:nvPr>
        </p:nvSpPr>
        <p:spPr>
          <a:xfrm>
            <a:off x="380365" y="433098"/>
            <a:ext cx="11195132" cy="607695"/>
          </a:xfrm>
          <a:prstGeom prst="rect">
            <a:avLst/>
          </a:prstGeom>
          <a:noFill/>
        </p:spPr>
        <p:txBody>
          <a:bodyPr wrap="square">
            <a:spAutoFit/>
          </a:bodyPr>
          <a:lstStyle/>
          <a:p>
            <a:pPr algn="just">
              <a:lnSpc>
                <a:spcPct val="140000"/>
              </a:lnSpc>
              <a:buNone/>
            </a:pPr>
            <a:r>
              <a:rPr lang="en-US" altLang="zh-CN" sz="2400" b="1" kern="100">
                <a:solidFill>
                  <a:srgbClr val="0070C0"/>
                </a:solidFill>
                <a:effectLst/>
                <a:latin typeface="Times New Roman" panose="02020603050405020304" charset="0"/>
                <a:ea typeface="宋体" panose="02010600030101010101" pitchFamily="2" charset="-122"/>
              </a:rPr>
              <a:t>3. 【</a:t>
            </a:r>
            <a:r>
              <a:rPr lang="zh-CN" altLang="en-US" sz="2400" b="1" kern="100">
                <a:solidFill>
                  <a:srgbClr val="0070C0"/>
                </a:solidFill>
                <a:effectLst/>
                <a:latin typeface="Times New Roman" panose="02020603050405020304" charset="0"/>
                <a:ea typeface="宋体" panose="02010600030101010101" pitchFamily="2" charset="-122"/>
              </a:rPr>
              <a:t>猫</a:t>
            </a:r>
            <a:r>
              <a:rPr lang="en-US" altLang="zh-CN" sz="2400" b="1" kern="100">
                <a:solidFill>
                  <a:srgbClr val="0070C0"/>
                </a:solidFill>
                <a:effectLst/>
                <a:latin typeface="Times New Roman" panose="02020603050405020304" charset="0"/>
                <a:ea typeface="宋体" panose="02010600030101010101" pitchFamily="2" charset="-122"/>
              </a:rPr>
              <a:t>】—— </a:t>
            </a:r>
            <a:r>
              <a:rPr lang="zh-CN" altLang="en-US" sz="2400" b="1" kern="100">
                <a:solidFill>
                  <a:srgbClr val="0070C0"/>
                </a:solidFill>
                <a:effectLst/>
                <a:latin typeface="Times New Roman" panose="02020603050405020304" charset="0"/>
                <a:ea typeface="宋体" panose="02010600030101010101" pitchFamily="2" charset="-122"/>
              </a:rPr>
              <a:t>代表独立、神秘与治愈</a:t>
            </a:r>
            <a:endParaRPr lang="zh-CN" altLang="zh-CN" sz="2400" kern="100">
              <a:effectLst/>
              <a:latin typeface="Times New Roman" panose="02020603050405020304" charset="0"/>
              <a:ea typeface="宋体" panose="02010600030101010101" pitchFamily="2" charset="-122"/>
            </a:endParaRPr>
          </a:p>
        </p:txBody>
      </p:sp>
      <p:sp>
        <p:nvSpPr>
          <p:cNvPr id="5" name="文本框 4"/>
          <p:cNvSpPr txBox="1"/>
          <p:nvPr>
            <p:custDataLst>
              <p:tags r:id="rId2"/>
            </p:custDataLst>
          </p:nvPr>
        </p:nvSpPr>
        <p:spPr>
          <a:xfrm>
            <a:off x="380173" y="1175984"/>
            <a:ext cx="11348001" cy="4892675"/>
          </a:xfrm>
          <a:prstGeom prst="rect">
            <a:avLst/>
          </a:prstGeom>
          <a:noFill/>
        </p:spPr>
        <p:txBody>
          <a:bodyPr wrap="square">
            <a:spAutoFit/>
          </a:bodyPr>
          <a:lstStyle/>
          <a:p>
            <a:pPr algn="just">
              <a:lnSpc>
                <a:spcPct val="130000"/>
              </a:lnSpc>
              <a:buNone/>
            </a:pPr>
            <a:r>
              <a:rPr lang="zh-CN" altLang="zh-CN" sz="2000" kern="100">
                <a:effectLst/>
                <a:latin typeface="Times New Roman" panose="02020603050405020304" charset="0"/>
                <a:ea typeface="宋体" panose="02010600030101010101" pitchFamily="2" charset="-122"/>
              </a:rPr>
              <a:t>（</a:t>
            </a:r>
            <a:r>
              <a:rPr lang="en-US" altLang="zh-CN" sz="2000" kern="100">
                <a:effectLst/>
                <a:latin typeface="Times New Roman" panose="02020603050405020304" charset="0"/>
                <a:ea typeface="宋体" panose="02010600030101010101" pitchFamily="2" charset="-122"/>
              </a:rPr>
              <a:t>1</a:t>
            </a:r>
            <a:r>
              <a:rPr lang="zh-CN" altLang="zh-CN" sz="2000" kern="100">
                <a:effectLst/>
                <a:latin typeface="Times New Roman" panose="02020603050405020304" charset="0"/>
                <a:ea typeface="宋体" panose="02010600030101010101" pitchFamily="2" charset="-122"/>
              </a:rPr>
              <a:t>）展现困境（常用）</a:t>
            </a:r>
            <a:endParaRPr lang="zh-CN" altLang="zh-CN" sz="2000" kern="100">
              <a:effectLst/>
              <a:latin typeface="Times New Roman" panose="02020603050405020304" charset="0"/>
              <a:ea typeface="宋体" panose="02010600030101010101" pitchFamily="2" charset="-122"/>
            </a:endParaRPr>
          </a:p>
          <a:p>
            <a:pPr algn="just">
              <a:lnSpc>
                <a:spcPct val="130000"/>
              </a:lnSpc>
              <a:buNone/>
            </a:pPr>
            <a:r>
              <a:rPr lang="zh-CN" altLang="zh-CN" sz="2000" kern="100">
                <a:effectLst/>
                <a:latin typeface="Times New Roman" panose="02020603050405020304" charset="0"/>
                <a:ea typeface="宋体" panose="02010600030101010101" pitchFamily="2" charset="-122"/>
              </a:rPr>
              <a:t>①</a:t>
            </a:r>
            <a:r>
              <a:rPr lang="en-US" altLang="zh-CN" sz="2000" kern="100">
                <a:effectLst/>
                <a:latin typeface="Times New Roman" panose="02020603050405020304" charset="0"/>
                <a:ea typeface="宋体" panose="02010600030101010101" pitchFamily="2" charset="-122"/>
              </a:rPr>
              <a:t> a small, wet kitten</a:t>
            </a:r>
            <a:r>
              <a:rPr lang="zh-CN" altLang="zh-CN" sz="2000" kern="100">
                <a:effectLst/>
                <a:latin typeface="Times New Roman" panose="02020603050405020304" charset="0"/>
                <a:ea typeface="宋体" panose="02010600030101010101" pitchFamily="2" charset="-122"/>
              </a:rPr>
              <a:t>（一只湿漉漉的小猫）</a:t>
            </a:r>
            <a:endParaRPr lang="zh-CN" altLang="zh-CN" sz="2000" kern="100">
              <a:effectLst/>
              <a:latin typeface="Times New Roman" panose="02020603050405020304" charset="0"/>
              <a:ea typeface="宋体" panose="02010600030101010101" pitchFamily="2" charset="-122"/>
            </a:endParaRPr>
          </a:p>
          <a:p>
            <a:pPr algn="just">
              <a:lnSpc>
                <a:spcPct val="130000"/>
              </a:lnSpc>
              <a:buNone/>
            </a:pPr>
            <a:r>
              <a:rPr lang="zh-CN" altLang="zh-CN" sz="2000" kern="100">
                <a:effectLst/>
                <a:latin typeface="Times New Roman" panose="02020603050405020304" charset="0"/>
                <a:ea typeface="宋体" panose="02010600030101010101" pitchFamily="2" charset="-122"/>
              </a:rPr>
              <a:t>②</a:t>
            </a:r>
            <a:r>
              <a:rPr lang="en-US" altLang="zh-CN" sz="2000" kern="100">
                <a:effectLst/>
                <a:latin typeface="Times New Roman" panose="02020603050405020304" charset="0"/>
                <a:ea typeface="宋体" panose="02010600030101010101" pitchFamily="2" charset="-122"/>
              </a:rPr>
              <a:t> meow weakly</a:t>
            </a:r>
            <a:r>
              <a:rPr lang="zh-CN" altLang="zh-CN" sz="2000" kern="100">
                <a:effectLst/>
                <a:latin typeface="Times New Roman" panose="02020603050405020304" charset="0"/>
                <a:ea typeface="宋体" panose="02010600030101010101" pitchFamily="2" charset="-122"/>
              </a:rPr>
              <a:t>（微弱地喵喵叫）</a:t>
            </a:r>
            <a:endParaRPr lang="zh-CN" altLang="zh-CN" sz="2000" kern="100">
              <a:effectLst/>
              <a:latin typeface="Times New Roman" panose="02020603050405020304" charset="0"/>
              <a:ea typeface="宋体" panose="02010600030101010101" pitchFamily="2" charset="-122"/>
            </a:endParaRPr>
          </a:p>
          <a:p>
            <a:pPr algn="just">
              <a:lnSpc>
                <a:spcPct val="130000"/>
              </a:lnSpc>
              <a:buNone/>
            </a:pPr>
            <a:r>
              <a:rPr lang="zh-CN" altLang="zh-CN" sz="2000" kern="100">
                <a:effectLst/>
                <a:latin typeface="Times New Roman" panose="02020603050405020304" charset="0"/>
                <a:ea typeface="宋体" panose="02010600030101010101" pitchFamily="2" charset="-122"/>
              </a:rPr>
              <a:t>③</a:t>
            </a:r>
            <a:r>
              <a:rPr lang="en-US" altLang="zh-CN" sz="2000" kern="100">
                <a:effectLst/>
                <a:latin typeface="Times New Roman" panose="02020603050405020304" charset="0"/>
                <a:ea typeface="宋体" panose="02010600030101010101" pitchFamily="2" charset="-122"/>
              </a:rPr>
              <a:t> hide under a car, too scared to come out</a:t>
            </a:r>
            <a:r>
              <a:rPr lang="zh-CN" altLang="zh-CN" sz="2000" kern="100">
                <a:effectLst/>
                <a:latin typeface="Times New Roman" panose="02020603050405020304" charset="0"/>
                <a:ea typeface="宋体" panose="02010600030101010101" pitchFamily="2" charset="-122"/>
              </a:rPr>
              <a:t>（躲在车下，吓得不敢出来）</a:t>
            </a:r>
            <a:endParaRPr lang="zh-CN" altLang="zh-CN" sz="2000" kern="100">
              <a:effectLst/>
              <a:latin typeface="Times New Roman" panose="02020603050405020304" charset="0"/>
              <a:ea typeface="宋体" panose="02010600030101010101" pitchFamily="2" charset="-122"/>
            </a:endParaRPr>
          </a:p>
          <a:p>
            <a:pPr algn="just">
              <a:lnSpc>
                <a:spcPct val="130000"/>
              </a:lnSpc>
              <a:buNone/>
            </a:pPr>
            <a:r>
              <a:rPr lang="zh-CN" altLang="zh-CN" sz="2000" kern="100">
                <a:effectLst/>
                <a:latin typeface="Times New Roman" panose="02020603050405020304" charset="0"/>
                <a:ea typeface="宋体" panose="02010600030101010101" pitchFamily="2" charset="-122"/>
              </a:rPr>
              <a:t>例：</a:t>
            </a:r>
            <a:r>
              <a:rPr lang="en-US" altLang="zh-CN" sz="2000" kern="100">
                <a:effectLst/>
                <a:latin typeface="Times New Roman" panose="02020603050405020304" charset="0"/>
                <a:ea typeface="宋体" panose="02010600030101010101" pitchFamily="2" charset="-122"/>
              </a:rPr>
              <a:t>I found a small, wet kitten hiding in the corner, meowing weakly for help.</a:t>
            </a:r>
            <a:r>
              <a:rPr lang="zh-CN" altLang="zh-CN" sz="2000" kern="100">
                <a:effectLst/>
                <a:latin typeface="Times New Roman" panose="02020603050405020304" charset="0"/>
                <a:ea typeface="宋体" panose="02010600030101010101" pitchFamily="2" charset="-122"/>
              </a:rPr>
              <a:t>（我发现一只湿漉漉的小猫躲在角落，虚弱地喵喵求助。）</a:t>
            </a:r>
            <a:endParaRPr lang="zh-CN" altLang="zh-CN" sz="2000" kern="100">
              <a:effectLst/>
              <a:latin typeface="Times New Roman" panose="02020603050405020304" charset="0"/>
              <a:ea typeface="宋体" panose="02010600030101010101" pitchFamily="2" charset="-122"/>
            </a:endParaRPr>
          </a:p>
          <a:p>
            <a:pPr algn="just">
              <a:lnSpc>
                <a:spcPct val="130000"/>
              </a:lnSpc>
              <a:buNone/>
            </a:pPr>
            <a:r>
              <a:rPr lang="zh-CN" altLang="zh-CN" sz="2000" kern="100">
                <a:effectLst/>
                <a:latin typeface="Times New Roman" panose="02020603050405020304" charset="0"/>
                <a:ea typeface="宋体" panose="02010600030101010101" pitchFamily="2" charset="-122"/>
              </a:rPr>
              <a:t>（</a:t>
            </a:r>
            <a:r>
              <a:rPr lang="en-US" altLang="zh-CN" sz="2000" kern="100">
                <a:effectLst/>
                <a:latin typeface="Times New Roman" panose="02020603050405020304" charset="0"/>
                <a:ea typeface="宋体" panose="02010600030101010101" pitchFamily="2" charset="-122"/>
              </a:rPr>
              <a:t>2</a:t>
            </a:r>
            <a:r>
              <a:rPr lang="zh-CN" altLang="zh-CN" sz="2000" kern="100">
                <a:effectLst/>
                <a:latin typeface="Times New Roman" panose="02020603050405020304" charset="0"/>
                <a:ea typeface="宋体" panose="02010600030101010101" pitchFamily="2" charset="-122"/>
              </a:rPr>
              <a:t>）表达含蓄的信任</a:t>
            </a:r>
            <a:endParaRPr lang="zh-CN" altLang="zh-CN" sz="2000" kern="100">
              <a:effectLst/>
              <a:latin typeface="Times New Roman" panose="02020603050405020304" charset="0"/>
              <a:ea typeface="宋体" panose="02010600030101010101" pitchFamily="2" charset="-122"/>
            </a:endParaRPr>
          </a:p>
          <a:p>
            <a:pPr algn="just">
              <a:lnSpc>
                <a:spcPct val="130000"/>
              </a:lnSpc>
              <a:buNone/>
            </a:pPr>
            <a:r>
              <a:rPr lang="zh-CN" altLang="zh-CN" sz="2000" kern="100">
                <a:effectLst/>
                <a:latin typeface="Times New Roman" panose="02020603050405020304" charset="0"/>
                <a:ea typeface="宋体" panose="02010600030101010101" pitchFamily="2" charset="-122"/>
              </a:rPr>
              <a:t>①</a:t>
            </a:r>
            <a:r>
              <a:rPr lang="en-US" altLang="zh-CN" sz="2000" kern="100">
                <a:effectLst/>
                <a:latin typeface="Times New Roman" panose="02020603050405020304" charset="0"/>
                <a:ea typeface="宋体" panose="02010600030101010101" pitchFamily="2" charset="-122"/>
              </a:rPr>
              <a:t> purr softly when petted</a:t>
            </a:r>
            <a:r>
              <a:rPr lang="zh-CN" altLang="zh-CN" sz="2000" kern="100">
                <a:effectLst/>
                <a:latin typeface="Times New Roman" panose="02020603050405020304" charset="0"/>
                <a:ea typeface="宋体" panose="02010600030101010101" pitchFamily="2" charset="-122"/>
              </a:rPr>
              <a:t>（被抚摸时发出柔和的咕噜声）【核心特征】</a:t>
            </a:r>
            <a:endParaRPr lang="zh-CN" altLang="zh-CN" sz="2000" kern="100">
              <a:effectLst/>
              <a:latin typeface="Times New Roman" panose="02020603050405020304" charset="0"/>
              <a:ea typeface="宋体" panose="02010600030101010101" pitchFamily="2" charset="-122"/>
            </a:endParaRPr>
          </a:p>
          <a:p>
            <a:pPr algn="just">
              <a:lnSpc>
                <a:spcPct val="130000"/>
              </a:lnSpc>
              <a:buNone/>
            </a:pPr>
            <a:r>
              <a:rPr lang="zh-CN" altLang="zh-CN" sz="2000" kern="100">
                <a:effectLst/>
                <a:latin typeface="Times New Roman" panose="02020603050405020304" charset="0"/>
                <a:ea typeface="宋体" panose="02010600030101010101" pitchFamily="2" charset="-122"/>
              </a:rPr>
              <a:t>②</a:t>
            </a:r>
            <a:r>
              <a:rPr lang="en-US" altLang="zh-CN" sz="2000" kern="100">
                <a:effectLst/>
                <a:latin typeface="Times New Roman" panose="02020603050405020304" charset="0"/>
                <a:ea typeface="宋体" panose="02010600030101010101" pitchFamily="2" charset="-122"/>
              </a:rPr>
              <a:t> slowly blink its eyes at me</a:t>
            </a:r>
            <a:r>
              <a:rPr lang="zh-CN" altLang="zh-CN" sz="2000" kern="100">
                <a:effectLst/>
                <a:latin typeface="Times New Roman" panose="02020603050405020304" charset="0"/>
                <a:ea typeface="宋体" panose="02010600030101010101" pitchFamily="2" charset="-122"/>
              </a:rPr>
              <a:t>（对我慢慢眨眼）【猫的“亲吻”】</a:t>
            </a:r>
            <a:endParaRPr lang="zh-CN" altLang="zh-CN" sz="2000" kern="100">
              <a:effectLst/>
              <a:latin typeface="Times New Roman" panose="02020603050405020304" charset="0"/>
              <a:ea typeface="宋体" panose="02010600030101010101" pitchFamily="2" charset="-122"/>
            </a:endParaRPr>
          </a:p>
          <a:p>
            <a:pPr algn="just">
              <a:lnSpc>
                <a:spcPct val="130000"/>
              </a:lnSpc>
              <a:buNone/>
            </a:pPr>
            <a:r>
              <a:rPr lang="zh-CN" altLang="zh-CN" sz="2000" kern="100">
                <a:effectLst/>
                <a:latin typeface="Times New Roman" panose="02020603050405020304" charset="0"/>
                <a:ea typeface="宋体" panose="02010600030101010101" pitchFamily="2" charset="-122"/>
              </a:rPr>
              <a:t>③</a:t>
            </a:r>
            <a:r>
              <a:rPr lang="en-US" altLang="zh-CN" sz="2000" kern="100">
                <a:effectLst/>
                <a:latin typeface="Times New Roman" panose="02020603050405020304" charset="0"/>
                <a:ea typeface="宋体" panose="02010600030101010101" pitchFamily="2" charset="-122"/>
              </a:rPr>
              <a:t> curl up beside me while I read</a:t>
            </a:r>
            <a:r>
              <a:rPr lang="zh-CN" altLang="zh-CN" sz="2000" kern="100">
                <a:effectLst/>
                <a:latin typeface="Times New Roman" panose="02020603050405020304" charset="0"/>
                <a:ea typeface="宋体" panose="02010600030101010101" pitchFamily="2" charset="-122"/>
              </a:rPr>
              <a:t>（我读书时蜷缩在我身边）</a:t>
            </a:r>
            <a:endParaRPr lang="zh-CN" altLang="zh-CN" sz="2000" kern="100">
              <a:effectLst/>
              <a:latin typeface="Times New Roman" panose="02020603050405020304" charset="0"/>
              <a:ea typeface="宋体" panose="02010600030101010101" pitchFamily="2" charset="-122"/>
            </a:endParaRPr>
          </a:p>
          <a:p>
            <a:pPr algn="just">
              <a:lnSpc>
                <a:spcPct val="130000"/>
              </a:lnSpc>
              <a:buNone/>
            </a:pPr>
            <a:r>
              <a:rPr lang="zh-CN" altLang="zh-CN" sz="2000" kern="100">
                <a:effectLst/>
                <a:latin typeface="Times New Roman" panose="02020603050405020304" charset="0"/>
                <a:ea typeface="宋体" panose="02010600030101010101" pitchFamily="2" charset="-122"/>
              </a:rPr>
              <a:t>例：</a:t>
            </a:r>
            <a:r>
              <a:rPr lang="en-US" altLang="zh-CN" sz="2000" kern="100">
                <a:effectLst/>
                <a:latin typeface="Times New Roman" panose="02020603050405020304" charset="0"/>
                <a:ea typeface="宋体" panose="02010600030101010101" pitchFamily="2" charset="-122"/>
              </a:rPr>
              <a:t>As I stroked its fur, the cat began to purr softly, a sign that it finally trusted me.</a:t>
            </a:r>
            <a:r>
              <a:rPr lang="zh-CN" altLang="zh-CN" sz="2000" kern="100">
                <a:effectLst/>
                <a:latin typeface="Times New Roman" panose="02020603050405020304" charset="0"/>
                <a:ea typeface="宋体" panose="02010600030101010101" pitchFamily="2" charset="-122"/>
              </a:rPr>
              <a:t>（当我抚摸它的毛时，猫开始发出柔和的咕噜声，这表明它终于信任我了。）</a:t>
            </a:r>
            <a:endParaRPr lang="zh-CN" altLang="zh-CN" sz="2000" kern="100">
              <a:effectLst/>
              <a:latin typeface="Times New Roman" panose="02020603050405020304" charset="0"/>
              <a:ea typeface="宋体" panose="02010600030101010101" pitchFamily="2" charset="-122"/>
            </a:endParaRPr>
          </a:p>
        </p:txBody>
      </p:sp>
      <p:pic>
        <p:nvPicPr>
          <p:cNvPr id="6" name="图片 5"/>
          <p:cNvPicPr>
            <a:picLocks noChangeAspect="1"/>
          </p:cNvPicPr>
          <p:nvPr>
            <p:custDataLst>
              <p:tags r:id="rId3"/>
            </p:custDataLst>
          </p:nvPr>
        </p:nvPicPr>
        <p:blipFill>
          <a:blip r:embed="rId4"/>
          <a:srcRect l="10972" t="6463" r="6633" b="7974"/>
          <a:stretch>
            <a:fillRect/>
          </a:stretch>
        </p:blipFill>
        <p:spPr>
          <a:xfrm>
            <a:off x="8971742" y="971633"/>
            <a:ext cx="2072178" cy="2151877"/>
          </a:xfrm>
          <a:prstGeom prst="rect">
            <a:avLst/>
          </a:prstGeom>
        </p:spPr>
      </p:pic>
      <p:pic>
        <p:nvPicPr>
          <p:cNvPr id="5124" name="图片 6" descr="logo横版 png"/>
          <p:cNvPicPr>
            <a:picLocks noChangeAspect="1"/>
          </p:cNvPicPr>
          <p:nvPr userDrawn="1"/>
        </p:nvPicPr>
        <p:blipFill>
          <a:blip r:embed="rId5"/>
          <a:stretch>
            <a:fillRect/>
          </a:stretch>
        </p:blipFill>
        <p:spPr>
          <a:xfrm>
            <a:off x="11477625" y="82550"/>
            <a:ext cx="608013" cy="642938"/>
          </a:xfrm>
          <a:prstGeom prst="rect">
            <a:avLst/>
          </a:prstGeom>
          <a:noFill/>
          <a:ln w="9525">
            <a:noFill/>
          </a:ln>
        </p:spPr>
      </p:pic>
    </p:spTree>
    <p:custDataLst>
      <p:tags r:id="rId6"/>
    </p:custData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custDataLst>
              <p:tags r:id="rId1"/>
            </p:custDataLst>
          </p:nvPr>
        </p:nvSpPr>
        <p:spPr>
          <a:xfrm>
            <a:off x="431165" y="451209"/>
            <a:ext cx="11195132" cy="607695"/>
          </a:xfrm>
          <a:prstGeom prst="rect">
            <a:avLst/>
          </a:prstGeom>
          <a:noFill/>
        </p:spPr>
        <p:txBody>
          <a:bodyPr wrap="square">
            <a:spAutoFit/>
          </a:bodyPr>
          <a:lstStyle/>
          <a:p>
            <a:pPr algn="just">
              <a:lnSpc>
                <a:spcPct val="140000"/>
              </a:lnSpc>
              <a:buNone/>
            </a:pPr>
            <a:r>
              <a:rPr lang="zh-CN" altLang="en-US" sz="2400" b="1" kern="100">
                <a:solidFill>
                  <a:srgbClr val="00B0F0"/>
                </a:solidFill>
                <a:effectLst/>
                <a:latin typeface="Times New Roman" panose="02020603050405020304" charset="0"/>
                <a:ea typeface="宋体" panose="02010600030101010101" pitchFamily="2" charset="-122"/>
                <a:sym typeface="+mn-ea"/>
              </a:rPr>
              <a:t>人与动物类</a:t>
            </a:r>
            <a:r>
              <a:rPr lang="en-US" altLang="zh-CN" sz="2400" b="1" kern="100">
                <a:solidFill>
                  <a:srgbClr val="00B0F0"/>
                </a:solidFill>
                <a:effectLst/>
                <a:latin typeface="Times New Roman" panose="02020603050405020304" charset="0"/>
                <a:ea typeface="宋体" panose="02010600030101010101" pitchFamily="2" charset="-122"/>
                <a:sym typeface="+mn-ea"/>
              </a:rPr>
              <a:t> </a:t>
            </a:r>
            <a:r>
              <a:rPr lang="zh-CN" altLang="en-US" sz="2400" b="1" kern="100">
                <a:solidFill>
                  <a:srgbClr val="00B0F0"/>
                </a:solidFill>
                <a:effectLst/>
                <a:latin typeface="Times New Roman" panose="02020603050405020304" charset="0"/>
                <a:ea typeface="宋体" panose="02010600030101010101" pitchFamily="2" charset="-122"/>
                <a:sym typeface="+mn-ea"/>
              </a:rPr>
              <a:t>主旨升华句</a:t>
            </a:r>
            <a:endParaRPr lang="zh-CN" altLang="en-US" sz="2400" b="1" kern="100">
              <a:solidFill>
                <a:srgbClr val="00B0F0"/>
              </a:solidFill>
              <a:effectLst/>
              <a:latin typeface="Times New Roman" panose="02020603050405020304" charset="0"/>
              <a:ea typeface="宋体" panose="02010600030101010101" pitchFamily="2" charset="-122"/>
              <a:sym typeface="+mn-ea"/>
            </a:endParaRPr>
          </a:p>
        </p:txBody>
      </p:sp>
      <p:sp>
        <p:nvSpPr>
          <p:cNvPr id="5" name="文本框 4"/>
          <p:cNvSpPr txBox="1"/>
          <p:nvPr>
            <p:custDataLst>
              <p:tags r:id="rId2"/>
            </p:custDataLst>
          </p:nvPr>
        </p:nvSpPr>
        <p:spPr>
          <a:xfrm>
            <a:off x="260350" y="1079523"/>
            <a:ext cx="11537398" cy="5692775"/>
          </a:xfrm>
          <a:prstGeom prst="rect">
            <a:avLst/>
          </a:prstGeom>
          <a:noFill/>
        </p:spPr>
        <p:txBody>
          <a:bodyPr wrap="square">
            <a:spAutoFit/>
          </a:bodyPr>
          <a:lstStyle/>
          <a:p>
            <a:pPr algn="just">
              <a:lnSpc>
                <a:spcPct val="130000"/>
              </a:lnSpc>
              <a:buNone/>
            </a:pPr>
            <a:r>
              <a:rPr lang="en-US" altLang="zh-CN" sz="2000" kern="100">
                <a:effectLst/>
                <a:latin typeface="Times New Roman" panose="02020603050405020304" charset="0"/>
                <a:ea typeface="宋体" panose="02010600030101010101" pitchFamily="2" charset="-122"/>
              </a:rPr>
              <a:t>1. Appearing to feel better, the cow slowly raised its head and gave my hand a gentle kiss as if to express thanks.    </a:t>
            </a:r>
            <a:r>
              <a:rPr lang="zh-CN" altLang="en-US" sz="2000" kern="100">
                <a:effectLst/>
                <a:latin typeface="Times New Roman" panose="02020603050405020304" charset="0"/>
                <a:ea typeface="宋体" panose="02010600030101010101" pitchFamily="2" charset="-122"/>
              </a:rPr>
              <a:t>这头牛似乎感觉好多了，它慢慢抬起头，轻轻地吻了我的手，好像在表达感谢。</a:t>
            </a:r>
            <a:endParaRPr lang="zh-CN" altLang="en-US" sz="2000" kern="100">
              <a:effectLst/>
              <a:latin typeface="Times New Roman" panose="02020603050405020304" charset="0"/>
              <a:ea typeface="宋体" panose="02010600030101010101" pitchFamily="2" charset="-122"/>
            </a:endParaRPr>
          </a:p>
          <a:p>
            <a:pPr algn="just">
              <a:lnSpc>
                <a:spcPct val="130000"/>
              </a:lnSpc>
              <a:buNone/>
            </a:pPr>
            <a:r>
              <a:rPr lang="en-US" altLang="en-US" sz="2000" kern="100">
                <a:effectLst/>
                <a:latin typeface="Times New Roman" panose="02020603050405020304" charset="0"/>
                <a:ea typeface="宋体" panose="02010600030101010101" pitchFamily="2" charset="-122"/>
              </a:rPr>
              <a:t>2. </a:t>
            </a:r>
            <a:r>
              <a:rPr lang="en-US" altLang="zh-CN" sz="2000" kern="100">
                <a:effectLst/>
                <a:latin typeface="Times New Roman" panose="02020603050405020304" charset="0"/>
                <a:ea typeface="宋体" panose="02010600030101010101" pitchFamily="2" charset="-122"/>
              </a:rPr>
              <a:t>We developed a very close relationship. </a:t>
            </a:r>
            <a:r>
              <a:rPr lang="zh-CN" altLang="en-US" sz="2000" kern="100">
                <a:effectLst/>
                <a:latin typeface="Times New Roman" panose="02020603050405020304" charset="0"/>
                <a:ea typeface="宋体" panose="02010600030101010101" pitchFamily="2" charset="-122"/>
              </a:rPr>
              <a:t>我们建立起了非常亲密的关系。</a:t>
            </a:r>
            <a:endParaRPr lang="zh-CN" altLang="en-US" sz="2000" kern="100">
              <a:effectLst/>
              <a:latin typeface="Times New Roman" panose="02020603050405020304" charset="0"/>
              <a:ea typeface="宋体" panose="02010600030101010101" pitchFamily="2" charset="-122"/>
            </a:endParaRPr>
          </a:p>
          <a:p>
            <a:pPr algn="just">
              <a:lnSpc>
                <a:spcPct val="130000"/>
              </a:lnSpc>
              <a:buNone/>
            </a:pPr>
            <a:r>
              <a:rPr lang="en-US" altLang="zh-CN" sz="2000" kern="100">
                <a:effectLst/>
                <a:latin typeface="Times New Roman" panose="02020603050405020304" charset="0"/>
                <a:ea typeface="宋体" panose="02010600030101010101" pitchFamily="2" charset="-122"/>
              </a:rPr>
              <a:t>3. We can shower all creatures with love and care</a:t>
            </a:r>
            <a:r>
              <a:rPr lang="zh-CN" altLang="en-US" sz="2000" kern="100">
                <a:effectLst/>
                <a:latin typeface="Times New Roman" panose="02020603050405020304" charset="0"/>
                <a:ea typeface="宋体" panose="02010600030101010101" pitchFamily="2" charset="-122"/>
              </a:rPr>
              <a:t>。我们可以给与所有动物爱和关怀。</a:t>
            </a:r>
            <a:endParaRPr lang="zh-CN" altLang="en-US" sz="2000" kern="100">
              <a:effectLst/>
              <a:latin typeface="Times New Roman" panose="02020603050405020304" charset="0"/>
              <a:ea typeface="宋体" panose="02010600030101010101" pitchFamily="2" charset="-122"/>
            </a:endParaRPr>
          </a:p>
          <a:p>
            <a:pPr algn="just">
              <a:lnSpc>
                <a:spcPct val="130000"/>
              </a:lnSpc>
              <a:buNone/>
            </a:pPr>
            <a:r>
              <a:rPr lang="en-US" altLang="zh-CN" sz="2000" kern="100">
                <a:effectLst/>
                <a:latin typeface="Times New Roman" panose="02020603050405020304" charset="0"/>
                <a:ea typeface="宋体" panose="02010600030101010101" pitchFamily="2" charset="-122"/>
              </a:rPr>
              <a:t>4. In that moment, I understood that true kindness is not about offering pity from a position of height, but about crouching down to try and understand the fear of another living being.</a:t>
            </a:r>
            <a:r>
              <a:rPr lang="zh-CN" altLang="en-US" sz="2000" kern="100">
                <a:effectLst/>
                <a:latin typeface="Times New Roman" panose="02020603050405020304" charset="0"/>
                <a:ea typeface="宋体" panose="02010600030101010101" pitchFamily="2" charset="-122"/>
                <a:sym typeface="+mn-ea"/>
              </a:rPr>
              <a:t>那一刻我明白，真正的善良不是站在高处施舍怜悯，而是蹲下身来，尝试理解另一种生命的恐惧。</a:t>
            </a:r>
            <a:endParaRPr lang="zh-CN" altLang="en-US" sz="2000" kern="100">
              <a:effectLst/>
              <a:latin typeface="Times New Roman" panose="02020603050405020304" charset="0"/>
              <a:ea typeface="宋体" panose="02010600030101010101" pitchFamily="2" charset="-122"/>
              <a:sym typeface="+mn-ea"/>
            </a:endParaRPr>
          </a:p>
          <a:p>
            <a:pPr algn="just">
              <a:lnSpc>
                <a:spcPct val="130000"/>
              </a:lnSpc>
              <a:buNone/>
            </a:pPr>
            <a:r>
              <a:rPr lang="en-US" altLang="zh-CN" sz="2000" kern="100">
                <a:effectLst/>
                <a:latin typeface="Times New Roman" panose="02020603050405020304" charset="0"/>
                <a:ea typeface="宋体" panose="02010600030101010101" pitchFamily="2" charset="-122"/>
              </a:rPr>
              <a:t>5. The strongest bridge between us and animals has never been conquest, but the clumsy yet sincere effort to understand each other's worlds. </a:t>
            </a:r>
            <a:r>
              <a:rPr lang="zh-CN" altLang="en-US" sz="2000" kern="100">
                <a:effectLst/>
                <a:latin typeface="Times New Roman" panose="02020603050405020304" charset="0"/>
                <a:ea typeface="宋体" panose="02010600030101010101" pitchFamily="2" charset="-122"/>
              </a:rPr>
              <a:t>我们与动物之间最坚固的桥梁，从来不是征服，而是试图理解彼此世界的那份笨拙而真诚的努力。</a:t>
            </a:r>
            <a:endParaRPr lang="zh-CN" altLang="en-US" sz="2000" kern="100">
              <a:effectLst/>
              <a:latin typeface="Times New Roman" panose="02020603050405020304" charset="0"/>
              <a:ea typeface="宋体" panose="02010600030101010101" pitchFamily="2" charset="-122"/>
            </a:endParaRPr>
          </a:p>
          <a:p>
            <a:pPr algn="just">
              <a:lnSpc>
                <a:spcPct val="130000"/>
              </a:lnSpc>
              <a:buNone/>
            </a:pPr>
            <a:r>
              <a:rPr lang="en-US" altLang="zh-CN" sz="2000" kern="100">
                <a:effectLst/>
                <a:latin typeface="Times New Roman" panose="02020603050405020304" charset="0"/>
                <a:ea typeface="宋体" panose="02010600030101010101" pitchFamily="2" charset="-122"/>
              </a:rPr>
              <a:t>6. True harmony doesn't mean we stop developing nature, but that when we alter the environment, we also leave a path home for other lives.</a:t>
            </a:r>
            <a:r>
              <a:rPr lang="zh-CN" altLang="en-US" sz="2000" kern="100">
                <a:effectLst/>
                <a:latin typeface="Times New Roman" panose="02020603050405020304" charset="0"/>
                <a:ea typeface="宋体" panose="02010600030101010101" pitchFamily="2" charset="-122"/>
              </a:rPr>
              <a:t>真正的和谐，不是我们停止开发自然，而是在改变环境时，也为其他生命留一条回家的路。</a:t>
            </a:r>
            <a:endParaRPr lang="zh-CN" altLang="en-US" sz="2000" kern="100">
              <a:effectLst/>
              <a:latin typeface="Times New Roman" panose="02020603050405020304" charset="0"/>
              <a:ea typeface="宋体" panose="02010600030101010101" pitchFamily="2" charset="-122"/>
            </a:endParaRPr>
          </a:p>
          <a:p>
            <a:pPr algn="just">
              <a:lnSpc>
                <a:spcPct val="130000"/>
              </a:lnSpc>
              <a:buNone/>
            </a:pPr>
            <a:endParaRPr lang="en-US" altLang="zh-CN" sz="2000" kern="100">
              <a:effectLst/>
              <a:latin typeface="Times New Roman" panose="02020603050405020304" charset="0"/>
              <a:ea typeface="宋体" panose="02010600030101010101" pitchFamily="2" charset="-122"/>
            </a:endParaRPr>
          </a:p>
        </p:txBody>
      </p:sp>
      <p:pic>
        <p:nvPicPr>
          <p:cNvPr id="5124" name="图片 6" descr="logo横版 png"/>
          <p:cNvPicPr>
            <a:picLocks noChangeAspect="1"/>
          </p:cNvPicPr>
          <p:nvPr userDrawn="1"/>
        </p:nvPicPr>
        <p:blipFill>
          <a:blip r:embed="rId3"/>
          <a:stretch>
            <a:fillRect/>
          </a:stretch>
        </p:blipFill>
        <p:spPr>
          <a:xfrm>
            <a:off x="11477625" y="82550"/>
            <a:ext cx="608013" cy="642938"/>
          </a:xfrm>
          <a:prstGeom prst="rect">
            <a:avLst/>
          </a:prstGeom>
          <a:noFill/>
          <a:ln w="9525">
            <a:noFill/>
          </a:ln>
        </p:spPr>
      </p:pic>
    </p:spTree>
    <p:custDataLst>
      <p:tags r:id="rId4"/>
    </p:custData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bwMode="auto">
          <a:xfrm>
            <a:off x="1095057" y="1421208"/>
            <a:ext cx="7473061" cy="3807274"/>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3" name="文本框 37"/>
          <p:cNvSpPr txBox="1"/>
          <p:nvPr>
            <p:custDataLst>
              <p:tags r:id="rId3"/>
            </p:custDataLst>
          </p:nvPr>
        </p:nvSpPr>
        <p:spPr>
          <a:xfrm>
            <a:off x="566420" y="360680"/>
            <a:ext cx="1843405" cy="551180"/>
          </a:xfrm>
          <a:prstGeom prst="rect">
            <a:avLst/>
          </a:prstGeom>
          <a:solidFill>
            <a:srgbClr val="C00000">
              <a:alpha val="92000"/>
            </a:srgbClr>
          </a:solidFill>
          <a:ln w="9525">
            <a:noFill/>
          </a:ln>
          <a:effectLst>
            <a:softEdge rad="63500"/>
          </a:effectLst>
        </p:spPr>
        <p:txBody>
          <a:bodyPr wrap="square" lIns="121917" tIns="60958" rIns="121917" bIns="60958">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indent="0" algn="ctr" eaLnBrk="1" hangingPunct="1">
              <a:lnSpc>
                <a:spcPct val="100000"/>
              </a:lnSpc>
              <a:spcBef>
                <a:spcPct val="0"/>
              </a:spcBef>
              <a:buNone/>
            </a:pPr>
            <a:r>
              <a:rPr lang="zh-CN" altLang="en-US" b="1">
                <a:solidFill>
                  <a:schemeClr val="bg1"/>
                </a:solidFill>
                <a:latin typeface="微软雅黑" panose="020B0503020204020204" charset="-122"/>
                <a:ea typeface="微软雅黑" panose="020B0503020204020204" charset="-122"/>
              </a:rPr>
              <a:t>评价修改</a:t>
            </a:r>
            <a:endParaRPr lang="zh-CN" altLang="en-US" b="1">
              <a:solidFill>
                <a:schemeClr val="bg1"/>
              </a:solidFill>
              <a:latin typeface="微软雅黑" panose="020B0503020204020204" charset="-122"/>
              <a:ea typeface="微软雅黑" panose="020B0503020204020204" charset="-122"/>
            </a:endParaRPr>
          </a:p>
        </p:txBody>
      </p:sp>
      <p:sp>
        <p:nvSpPr>
          <p:cNvPr id="2" name="TextBox 1"/>
          <p:cNvSpPr txBox="1"/>
          <p:nvPr>
            <p:custDataLst>
              <p:tags r:id="rId4"/>
            </p:custDataLst>
          </p:nvPr>
        </p:nvSpPr>
        <p:spPr>
          <a:xfrm>
            <a:off x="1287145" y="5619869"/>
            <a:ext cx="7924800" cy="461665"/>
          </a:xfrm>
          <a:prstGeom prst="rect">
            <a:avLst/>
          </a:prstGeom>
          <a:noFill/>
        </p:spPr>
        <p:txBody>
          <a:bodyPr wrap="square" rtlCol="0">
            <a:spAutoFit/>
          </a:bodyPr>
          <a:lstStyle/>
          <a:p>
            <a:r>
              <a:rPr lang="en-US" altLang="zh-CN" sz="2400" b="1">
                <a:solidFill>
                  <a:srgbClr val="FF0000"/>
                </a:solidFill>
                <a:latin typeface="Times New Roman" panose="02020603050405020304" charset="0"/>
                <a:cs typeface="Times New Roman" panose="02020603050405020304" charset="0"/>
              </a:rPr>
              <a:t>Self-assessment</a:t>
            </a:r>
            <a:r>
              <a:rPr lang="en-US" altLang="zh-CN" sz="2400" b="1">
                <a:latin typeface="Times New Roman" panose="02020603050405020304" charset="0"/>
                <a:cs typeface="Times New Roman" panose="02020603050405020304" charset="0"/>
                <a:sym typeface="Wingdings" panose="05000000000000000000" pitchFamily="2" charset="2"/>
              </a:rPr>
              <a:t> </a:t>
            </a:r>
            <a:r>
              <a:rPr lang="en-US" altLang="zh-CN" sz="2400" b="1">
                <a:solidFill>
                  <a:srgbClr val="00B0F0"/>
                </a:solidFill>
                <a:latin typeface="Times New Roman" panose="02020603050405020304" charset="0"/>
                <a:cs typeface="Times New Roman" panose="02020603050405020304" charset="0"/>
                <a:sym typeface="Wingdings" panose="05000000000000000000" pitchFamily="2" charset="2"/>
              </a:rPr>
              <a:t>Peer-assessment</a:t>
            </a:r>
            <a:r>
              <a:rPr lang="en-US" altLang="zh-CN" sz="2400" b="1">
                <a:latin typeface="Times New Roman" panose="02020603050405020304" charset="0"/>
                <a:cs typeface="Times New Roman" panose="02020603050405020304" charset="0"/>
                <a:sym typeface="Wingdings" panose="05000000000000000000" pitchFamily="2" charset="2"/>
              </a:rPr>
              <a:t>  </a:t>
            </a:r>
            <a:r>
              <a:rPr lang="en-US" altLang="zh-CN" sz="2400" b="1">
                <a:solidFill>
                  <a:srgbClr val="00B050"/>
                </a:solidFill>
                <a:latin typeface="Times New Roman" panose="02020603050405020304" charset="0"/>
                <a:cs typeface="Times New Roman" panose="02020603050405020304" charset="0"/>
                <a:sym typeface="Wingdings" panose="05000000000000000000" pitchFamily="2" charset="2"/>
              </a:rPr>
              <a:t>self-correction</a:t>
            </a:r>
            <a:endParaRPr lang="zh-CN" altLang="en-US" sz="2400" b="1">
              <a:solidFill>
                <a:srgbClr val="00B050"/>
              </a:solidFill>
              <a:latin typeface="Times New Roman" panose="02020603050405020304" charset="0"/>
              <a:cs typeface="Times New Roman" panose="02020603050405020304" charset="0"/>
            </a:endParaRPr>
          </a:p>
        </p:txBody>
      </p:sp>
      <p:pic>
        <p:nvPicPr>
          <p:cNvPr id="4098" name="Picture 2"/>
          <p:cNvPicPr>
            <a:picLocks noChangeAspect="1" noChangeArrowheads="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bwMode="auto">
          <a:xfrm>
            <a:off x="9363074" y="568325"/>
            <a:ext cx="2362835" cy="5513283"/>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4" name="图片 6" descr="logo横版 png"/>
          <p:cNvPicPr>
            <a:picLocks noChangeAspect="1"/>
          </p:cNvPicPr>
          <p:nvPr userDrawn="1"/>
        </p:nvPicPr>
        <p:blipFill>
          <a:blip r:embed="rId7"/>
          <a:stretch>
            <a:fillRect/>
          </a:stretch>
        </p:blipFill>
        <p:spPr>
          <a:xfrm>
            <a:off x="11477625" y="82550"/>
            <a:ext cx="608013" cy="642938"/>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circle(in)">
                                      <p:cBhvr>
                                        <p:cTn id="7" dur="10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9838055" y="2861945"/>
            <a:ext cx="2143760" cy="1106805"/>
          </a:xfrm>
          <a:prstGeom prst="rect">
            <a:avLst/>
          </a:prstGeom>
          <a:noFill/>
        </p:spPr>
        <p:txBody>
          <a:bodyPr wrap="square" rtlCol="0" anchor="t">
            <a:spAutoFit/>
          </a:bodyPr>
          <a:p>
            <a:pPr marL="0" indent="0" algn="l" fontAlgn="auto">
              <a:lnSpc>
                <a:spcPct val="150000"/>
              </a:lnSpc>
              <a:spcBef>
                <a:spcPct val="0"/>
              </a:spcBef>
              <a:spcAft>
                <a:spcPct val="0"/>
              </a:spcAft>
              <a:buSzTx/>
            </a:pPr>
            <a:r>
              <a:rPr lang="en-US" sz="4400" b="1">
                <a:solidFill>
                  <a:schemeClr val="bg1"/>
                </a:solidFill>
                <a:sym typeface="+mn-ea"/>
              </a:rPr>
              <a:t>Thanks</a:t>
            </a:r>
            <a:endParaRPr lang="en-US" altLang="en-US" sz="4400" b="1" dirty="0" err="1" smtClean="0">
              <a:solidFill>
                <a:schemeClr val="bg1"/>
              </a:solidFill>
              <a:sym typeface="+mn-ea"/>
            </a:endParaRPr>
          </a:p>
        </p:txBody>
      </p:sp>
    </p:spTree>
    <p:custDataLst>
      <p:tags r:id="rId2"/>
    </p:custData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文本框 1" descr="7b0a2020202022776f7264617274223a2022220a7d0a"/>
          <p:cNvSpPr txBox="1"/>
          <p:nvPr>
            <p:custDataLst>
              <p:tags r:id="rId2"/>
            </p:custDataLst>
          </p:nvPr>
        </p:nvSpPr>
        <p:spPr>
          <a:xfrm>
            <a:off x="217805" y="123190"/>
            <a:ext cx="11756390" cy="6496685"/>
          </a:xfrm>
          <a:prstGeom prst="rect">
            <a:avLst/>
          </a:prstGeom>
          <a:solidFill>
            <a:schemeClr val="accent6">
              <a:lumMod val="20000"/>
              <a:lumOff val="80000"/>
            </a:schemeClr>
          </a:solidFill>
        </p:spPr>
        <p:txBody>
          <a:bodyPr wrap="square" rtlCol="0" anchor="t">
            <a:noAutofit/>
          </a:bodyPr>
          <a:lstStyle/>
          <a:p>
            <a:pPr>
              <a:lnSpc>
                <a:spcPct val="150000"/>
              </a:lnSpc>
            </a:pPr>
            <a:r>
              <a:rPr lang="zh-CN" altLang="en-US" sz="2800" b="1" kern="100">
                <a:latin typeface="宋体" panose="02010600030101010101" pitchFamily="2" charset="-122"/>
                <a:ea typeface="宋体" panose="02010600030101010101" pitchFamily="2" charset="-122"/>
                <a:cs typeface="Times New Roman" panose="02020603050405020304" charset="0"/>
                <a:sym typeface="+mn-ea"/>
              </a:rPr>
              <a:t>续写</a:t>
            </a:r>
            <a:r>
              <a:rPr lang="en-US" altLang="zh-CN" sz="2800" b="1" kern="100">
                <a:latin typeface="宋体" panose="02010600030101010101" pitchFamily="2" charset="-122"/>
                <a:ea typeface="宋体" panose="02010600030101010101" pitchFamily="2" charset="-122"/>
                <a:cs typeface="Times New Roman" panose="02020603050405020304" charset="0"/>
                <a:sym typeface="+mn-ea"/>
              </a:rPr>
              <a:t>-</a:t>
            </a:r>
            <a:r>
              <a:rPr lang="zh-CN" altLang="en-US" sz="2800" b="1" kern="100">
                <a:latin typeface="宋体" panose="02010600030101010101" pitchFamily="2" charset="-122"/>
                <a:ea typeface="宋体" panose="02010600030101010101" pitchFamily="2" charset="-122"/>
                <a:cs typeface="Times New Roman" panose="02020603050405020304" charset="0"/>
                <a:sym typeface="+mn-ea"/>
              </a:rPr>
              <a:t>人与动物</a:t>
            </a:r>
            <a:endParaRPr lang="zh-CN" altLang="en-US" sz="2800" b="1" kern="100">
              <a:latin typeface="宋体" panose="02010600030101010101" pitchFamily="2" charset="-122"/>
              <a:ea typeface="宋体" panose="02010600030101010101" pitchFamily="2" charset="-122"/>
              <a:cs typeface="Times New Roman" panose="02020603050405020304" charset="0"/>
              <a:sym typeface="+mn-ea"/>
            </a:endParaRPr>
          </a:p>
          <a:p>
            <a:pPr>
              <a:lnSpc>
                <a:spcPct val="150000"/>
              </a:lnSpc>
            </a:pPr>
            <a:r>
              <a:rPr lang="zh-CN" altLang="en-US" sz="2800" b="1">
                <a:latin typeface="宋体" panose="02010600030101010101" pitchFamily="2" charset="-122"/>
                <a:ea typeface="宋体" panose="02010600030101010101" pitchFamily="2" charset="-122"/>
                <a:cs typeface="Times New Roman" panose="02020603050405020304" charset="0"/>
              </a:rPr>
              <a:t>    </a:t>
            </a:r>
            <a:r>
              <a:rPr lang="zh-CN" altLang="zh-CN" sz="2800" b="1">
                <a:latin typeface="宋体" panose="02010600030101010101" pitchFamily="2" charset="-122"/>
                <a:ea typeface="宋体" panose="02010600030101010101" pitchFamily="2" charset="-122"/>
                <a:cs typeface="Times New Roman" panose="02020603050405020304" charset="0"/>
              </a:rPr>
              <a:t>从历年高考的读后续写话题中可以看出文本一般从</a:t>
            </a:r>
            <a:r>
              <a:rPr lang="zh-CN" altLang="en-US" sz="2800" b="1">
                <a:latin typeface="宋体" panose="02010600030101010101" pitchFamily="2" charset="-122"/>
                <a:ea typeface="宋体" panose="02010600030101010101" pitchFamily="2" charset="-122"/>
                <a:cs typeface="Times New Roman" panose="02020603050405020304" charset="0"/>
              </a:rPr>
              <a:t>三</a:t>
            </a:r>
            <a:r>
              <a:rPr lang="zh-CN" altLang="zh-CN" sz="2800" b="1">
                <a:latin typeface="宋体" panose="02010600030101010101" pitchFamily="2" charset="-122"/>
                <a:ea typeface="宋体" panose="02010600030101010101" pitchFamily="2" charset="-122"/>
                <a:cs typeface="Times New Roman" panose="02020603050405020304" charset="0"/>
              </a:rPr>
              <a:t>个角度展开</a:t>
            </a:r>
            <a:r>
              <a:rPr lang="zh-CN" altLang="en-US" sz="2800" b="1">
                <a:latin typeface="宋体" panose="02010600030101010101" pitchFamily="2" charset="-122"/>
                <a:ea typeface="宋体" panose="02010600030101010101" pitchFamily="2" charset="-122"/>
                <a:cs typeface="Times New Roman" panose="02020603050405020304" charset="0"/>
              </a:rPr>
              <a:t>。</a:t>
            </a:r>
            <a:endParaRPr lang="en-US" altLang="zh-CN" sz="2800" b="1">
              <a:latin typeface="宋体" panose="02010600030101010101" pitchFamily="2" charset="-122"/>
              <a:ea typeface="宋体" panose="02010600030101010101" pitchFamily="2" charset="-122"/>
              <a:cs typeface="Times New Roman" panose="02020603050405020304" charset="0"/>
            </a:endParaRPr>
          </a:p>
          <a:p>
            <a:pPr algn="l">
              <a:lnSpc>
                <a:spcPct val="150000"/>
              </a:lnSpc>
            </a:pPr>
            <a:r>
              <a:rPr lang="zh-CN" altLang="en-US" sz="2800">
                <a:ln w="15875"/>
                <a:solidFill>
                  <a:srgbClr val="00B0F0"/>
                </a:solidFill>
                <a:effectLst/>
                <a:uFillTx/>
                <a:latin typeface="汉仪锐智简" panose="00020600040101010101" charset="-122"/>
                <a:ea typeface="汉仪锐智简" panose="00020600040101010101" charset="-122"/>
                <a:cs typeface="汉仪锐智简" panose="00020600040101010101" charset="-122"/>
                <a:sym typeface="汉仪中楷简" panose="02010600000101010101" charset="-122"/>
              </a:rPr>
              <a:t>一</a:t>
            </a:r>
            <a:r>
              <a:rPr lang="en-US" altLang="zh-CN" sz="2800">
                <a:ln w="15875"/>
                <a:solidFill>
                  <a:srgbClr val="00B0F0"/>
                </a:solidFill>
                <a:effectLst/>
                <a:uFillTx/>
                <a:latin typeface="汉仪锐智简" panose="00020600040101010101" charset="-122"/>
                <a:ea typeface="汉仪锐智简" panose="00020600040101010101" charset="-122"/>
                <a:cs typeface="汉仪锐智简" panose="00020600040101010101" charset="-122"/>
                <a:sym typeface="汉仪中楷简" panose="02010600000101010101" charset="-122"/>
              </a:rPr>
              <a:t>.</a:t>
            </a:r>
            <a:r>
              <a:rPr lang="zh-CN" altLang="zh-CN" sz="2800">
                <a:ln w="15875"/>
                <a:solidFill>
                  <a:srgbClr val="00B0F0"/>
                </a:solidFill>
                <a:effectLst/>
                <a:uFillTx/>
                <a:latin typeface="汉仪锐智简" panose="00020600040101010101" charset="-122"/>
                <a:ea typeface="汉仪锐智简" panose="00020600040101010101" charset="-122"/>
                <a:cs typeface="汉仪锐智简" panose="00020600040101010101" charset="-122"/>
                <a:sym typeface="汉仪中楷简" panose="02010600000101010101" charset="-122"/>
              </a:rPr>
              <a:t>人与</a:t>
            </a:r>
            <a:r>
              <a:rPr lang="zh-CN" altLang="zh-CN" sz="2800" b="1">
                <a:ln w="15875"/>
                <a:solidFill>
                  <a:srgbClr val="00B0F0"/>
                </a:solidFill>
                <a:effectLst/>
                <a:highlight>
                  <a:srgbClr val="FFFF00"/>
                </a:highlight>
                <a:uFillTx/>
                <a:latin typeface="汉仪锐智简" panose="00020600040101010101" charset="-122"/>
                <a:ea typeface="汉仪锐智简" panose="00020600040101010101" charset="-122"/>
                <a:cs typeface="汉仪锐智简" panose="00020600040101010101" charset="-122"/>
                <a:sym typeface="汉仪中楷简" panose="02010600000101010101" charset="-122"/>
              </a:rPr>
              <a:t>宠物</a:t>
            </a:r>
            <a:r>
              <a:rPr lang="zh-CN" altLang="zh-CN" sz="2800">
                <a:ln w="15875"/>
                <a:solidFill>
                  <a:srgbClr val="00B0F0"/>
                </a:solidFill>
                <a:effectLst/>
                <a:uFillTx/>
                <a:latin typeface="汉仪锐智简" panose="00020600040101010101" charset="-122"/>
                <a:ea typeface="汉仪锐智简" panose="00020600040101010101" charset="-122"/>
                <a:cs typeface="汉仪锐智简" panose="00020600040101010101" charset="-122"/>
                <a:sym typeface="汉仪中楷简" panose="02010600000101010101" charset="-122"/>
              </a:rPr>
              <a:t>之间的关系：友谊和陪伴、成长和学习、拯救和保护</a:t>
            </a:r>
            <a:endParaRPr lang="zh-CN" altLang="zh-CN" sz="2800">
              <a:ln w="15875"/>
              <a:solidFill>
                <a:srgbClr val="00B0F0"/>
              </a:solidFill>
              <a:effectLst/>
              <a:uFillTx/>
              <a:latin typeface="汉仪锐智简" panose="00020600040101010101" charset="-122"/>
              <a:ea typeface="汉仪锐智简" panose="00020600040101010101" charset="-122"/>
              <a:cs typeface="汉仪锐智简" panose="00020600040101010101" charset="-122"/>
              <a:sym typeface="汉仪中楷简" panose="02010600000101010101" charset="-122"/>
            </a:endParaRPr>
          </a:p>
          <a:p>
            <a:pPr algn="l">
              <a:lnSpc>
                <a:spcPct val="150000"/>
              </a:lnSpc>
            </a:pPr>
            <a:r>
              <a:rPr lang="zh-CN" altLang="en-US" sz="2800">
                <a:ln w="15875"/>
                <a:solidFill>
                  <a:srgbClr val="00B0F0"/>
                </a:solidFill>
                <a:effectLst/>
                <a:uFillTx/>
                <a:latin typeface="汉仪锐智简" panose="00020600040101010101" charset="-122"/>
                <a:ea typeface="汉仪锐智简" panose="00020600040101010101" charset="-122"/>
                <a:cs typeface="汉仪锐智简" panose="00020600040101010101" charset="-122"/>
                <a:sym typeface="汉仪中楷简" panose="02010600000101010101" charset="-122"/>
              </a:rPr>
              <a:t>二</a:t>
            </a:r>
            <a:r>
              <a:rPr lang="en-US" altLang="zh-CN" sz="2800">
                <a:ln w="15875"/>
                <a:solidFill>
                  <a:srgbClr val="00B0F0"/>
                </a:solidFill>
                <a:effectLst/>
                <a:uFillTx/>
                <a:latin typeface="汉仪锐智简" panose="00020600040101010101" charset="-122"/>
                <a:ea typeface="汉仪锐智简" panose="00020600040101010101" charset="-122"/>
                <a:cs typeface="汉仪锐智简" panose="00020600040101010101" charset="-122"/>
                <a:sym typeface="汉仪中楷简" panose="02010600000101010101" charset="-122"/>
              </a:rPr>
              <a:t>.</a:t>
            </a:r>
            <a:r>
              <a:rPr lang="zh-CN" altLang="zh-CN" sz="2800">
                <a:ln w="15875"/>
                <a:solidFill>
                  <a:srgbClr val="00B0F0"/>
                </a:solidFill>
                <a:effectLst/>
                <a:uFillTx/>
                <a:latin typeface="汉仪锐智简" panose="00020600040101010101" charset="-122"/>
                <a:ea typeface="汉仪锐智简" panose="00020600040101010101" charset="-122"/>
                <a:cs typeface="汉仪锐智简" panose="00020600040101010101" charset="-122"/>
                <a:sym typeface="汉仪中楷简" panose="02010600000101010101" charset="-122"/>
              </a:rPr>
              <a:t>人与</a:t>
            </a:r>
            <a:r>
              <a:rPr lang="zh-CN" altLang="zh-CN" sz="2800" b="1">
                <a:ln w="15875"/>
                <a:solidFill>
                  <a:srgbClr val="00B0F0"/>
                </a:solidFill>
                <a:effectLst/>
                <a:highlight>
                  <a:srgbClr val="FFFF00"/>
                </a:highlight>
                <a:uFillTx/>
                <a:latin typeface="汉仪锐智简" panose="00020600040101010101" charset="-122"/>
                <a:ea typeface="汉仪锐智简" panose="00020600040101010101" charset="-122"/>
                <a:cs typeface="汉仪锐智简" panose="00020600040101010101" charset="-122"/>
                <a:sym typeface="汉仪中楷简" panose="02010600000101010101" charset="-122"/>
              </a:rPr>
              <a:t>野生动物</a:t>
            </a:r>
            <a:r>
              <a:rPr lang="zh-CN" altLang="zh-CN" sz="2800">
                <a:ln w="15875"/>
                <a:solidFill>
                  <a:srgbClr val="00B0F0"/>
                </a:solidFill>
                <a:effectLst/>
                <a:highlight>
                  <a:srgbClr val="FFFF00"/>
                </a:highlight>
                <a:uFillTx/>
                <a:latin typeface="汉仪锐智简" panose="00020600040101010101" charset="-122"/>
                <a:ea typeface="汉仪锐智简" panose="00020600040101010101" charset="-122"/>
                <a:cs typeface="汉仪锐智简" panose="00020600040101010101" charset="-122"/>
                <a:sym typeface="汉仪中楷简" panose="02010600000101010101" charset="-122"/>
              </a:rPr>
              <a:t>的互动</a:t>
            </a:r>
            <a:r>
              <a:rPr lang="zh-CN" altLang="zh-CN" sz="2800">
                <a:ln w="15875"/>
                <a:solidFill>
                  <a:srgbClr val="00B0F0"/>
                </a:solidFill>
                <a:effectLst/>
                <a:uFillTx/>
                <a:latin typeface="汉仪锐智简" panose="00020600040101010101" charset="-122"/>
                <a:ea typeface="汉仪锐智简" panose="00020600040101010101" charset="-122"/>
                <a:cs typeface="汉仪锐智简" panose="00020600040101010101" charset="-122"/>
                <a:sym typeface="汉仪中楷简" panose="02010600000101010101" charset="-122"/>
              </a:rPr>
              <a:t>：保护和保育、友谊和合作、冒险和探索</a:t>
            </a:r>
            <a:endParaRPr lang="zh-CN" altLang="zh-CN" sz="2800">
              <a:ln w="15875"/>
              <a:solidFill>
                <a:srgbClr val="00B0F0"/>
              </a:solidFill>
              <a:effectLst/>
              <a:uFillTx/>
              <a:latin typeface="汉仪锐智简" panose="00020600040101010101" charset="-122"/>
              <a:ea typeface="汉仪锐智简" panose="00020600040101010101" charset="-122"/>
              <a:cs typeface="汉仪锐智简" panose="00020600040101010101" charset="-122"/>
              <a:sym typeface="汉仪中楷简" panose="02010600000101010101" charset="-122"/>
            </a:endParaRPr>
          </a:p>
          <a:p>
            <a:pPr algn="l">
              <a:lnSpc>
                <a:spcPct val="150000"/>
              </a:lnSpc>
            </a:pPr>
            <a:r>
              <a:rPr lang="zh-CN" altLang="en-US" sz="2800">
                <a:ln w="15875"/>
                <a:solidFill>
                  <a:srgbClr val="00B0F0"/>
                </a:solidFill>
                <a:effectLst/>
                <a:uFillTx/>
                <a:latin typeface="汉仪锐智简" panose="00020600040101010101" charset="-122"/>
                <a:ea typeface="汉仪锐智简" panose="00020600040101010101" charset="-122"/>
                <a:cs typeface="汉仪锐智简" panose="00020600040101010101" charset="-122"/>
                <a:sym typeface="汉仪中楷简" panose="02010600000101010101" charset="-122"/>
              </a:rPr>
              <a:t>三</a:t>
            </a:r>
            <a:r>
              <a:rPr lang="en-US" altLang="zh-CN" sz="2800">
                <a:ln w="15875"/>
                <a:solidFill>
                  <a:srgbClr val="00B0F0"/>
                </a:solidFill>
                <a:effectLst/>
                <a:uFillTx/>
                <a:latin typeface="汉仪锐智简" panose="00020600040101010101" charset="-122"/>
                <a:ea typeface="汉仪锐智简" panose="00020600040101010101" charset="-122"/>
                <a:cs typeface="汉仪锐智简" panose="00020600040101010101" charset="-122"/>
                <a:sym typeface="汉仪中楷简" panose="02010600000101010101" charset="-122"/>
              </a:rPr>
              <a:t>.</a:t>
            </a:r>
            <a:r>
              <a:rPr lang="zh-CN" altLang="zh-CN" sz="2800">
                <a:ln w="15875"/>
                <a:solidFill>
                  <a:srgbClr val="00B0F0"/>
                </a:solidFill>
                <a:effectLst/>
                <a:uFillTx/>
                <a:latin typeface="汉仪锐智简" panose="00020600040101010101" charset="-122"/>
                <a:ea typeface="汉仪锐智简" panose="00020600040101010101" charset="-122"/>
                <a:cs typeface="汉仪锐智简" panose="00020600040101010101" charset="-122"/>
                <a:sym typeface="汉仪中楷简" panose="02010600000101010101" charset="-122"/>
              </a:rPr>
              <a:t>人类与</a:t>
            </a:r>
            <a:r>
              <a:rPr lang="zh-CN" altLang="zh-CN" sz="2800">
                <a:ln w="15875"/>
                <a:solidFill>
                  <a:srgbClr val="00B0F0"/>
                </a:solidFill>
                <a:effectLst/>
                <a:highlight>
                  <a:srgbClr val="FFFF00"/>
                </a:highlight>
                <a:uFillTx/>
                <a:latin typeface="汉仪锐智简" panose="00020600040101010101" charset="-122"/>
                <a:ea typeface="汉仪锐智简" panose="00020600040101010101" charset="-122"/>
                <a:cs typeface="汉仪锐智简" panose="00020600040101010101" charset="-122"/>
                <a:sym typeface="汉仪中楷简" panose="02010600000101010101" charset="-122"/>
              </a:rPr>
              <a:t>野生动物的冒险</a:t>
            </a:r>
            <a:r>
              <a:rPr lang="zh-CN" altLang="zh-CN" sz="2800">
                <a:ln w="15875"/>
                <a:solidFill>
                  <a:srgbClr val="00B0F0"/>
                </a:solidFill>
                <a:effectLst/>
                <a:uFillTx/>
                <a:latin typeface="汉仪锐智简" panose="00020600040101010101" charset="-122"/>
                <a:ea typeface="汉仪锐智简" panose="00020600040101010101" charset="-122"/>
                <a:cs typeface="汉仪锐智简" panose="00020600040101010101" charset="-122"/>
                <a:sym typeface="汉仪中楷简" panose="02010600000101010101" charset="-122"/>
              </a:rPr>
              <a:t>：狩猎和拯救、人与野兽对抗</a:t>
            </a:r>
            <a:endParaRPr lang="zh-CN" altLang="zh-CN" sz="2800">
              <a:ln w="15875"/>
              <a:solidFill>
                <a:srgbClr val="00B0F0"/>
              </a:solidFill>
              <a:effectLst/>
              <a:uFillTx/>
              <a:latin typeface="汉仪锐智简" panose="00020600040101010101" charset="-122"/>
              <a:ea typeface="汉仪锐智简" panose="00020600040101010101" charset="-122"/>
              <a:cs typeface="汉仪锐智简" panose="00020600040101010101" charset="-122"/>
              <a:sym typeface="汉仪中楷简" panose="02010600000101010101" charset="-122"/>
            </a:endParaRPr>
          </a:p>
        </p:txBody>
      </p:sp>
      <p:sp>
        <p:nvSpPr>
          <p:cNvPr id="4" name="文本框 3"/>
          <p:cNvSpPr txBox="1"/>
          <p:nvPr>
            <p:custDataLst>
              <p:tags r:id="rId3"/>
            </p:custDataLst>
          </p:nvPr>
        </p:nvSpPr>
        <p:spPr>
          <a:xfrm>
            <a:off x="485140" y="3785235"/>
            <a:ext cx="11376025" cy="1815465"/>
          </a:xfrm>
          <a:prstGeom prst="rect">
            <a:avLst/>
          </a:prstGeom>
          <a:noFill/>
        </p:spPr>
        <p:txBody>
          <a:bodyPr wrap="square">
            <a:noAutofit/>
          </a:bodyPr>
          <a:lstStyle/>
          <a:p>
            <a:pPr algn="just">
              <a:lnSpc>
                <a:spcPct val="150000"/>
              </a:lnSpc>
            </a:pPr>
            <a:r>
              <a:rPr lang="zh-CN" altLang="zh-CN" sz="2800" b="1" kern="100">
                <a:effectLst/>
                <a:highlight>
                  <a:srgbClr val="FFFF00"/>
                </a:highlight>
                <a:latin typeface="Calibri" panose="020F0502020204030204" pitchFamily="34" charset="0"/>
                <a:ea typeface="宋体" panose="02010600030101010101" pitchFamily="2" charset="-122"/>
                <a:cs typeface="Times New Roman" panose="02020603050405020304" charset="0"/>
              </a:rPr>
              <a:t>可爱型动物主题：陪伴、珍爱生命、自然和谐、忠诚等。</a:t>
            </a:r>
            <a:endParaRPr lang="zh-CN" altLang="zh-CN" sz="2800" kern="100">
              <a:effectLst/>
              <a:latin typeface="Calibri" panose="020F0502020204030204" pitchFamily="34" charset="0"/>
              <a:ea typeface="宋体" panose="02010600030101010101" pitchFamily="2" charset="-122"/>
              <a:cs typeface="Times New Roman" panose="02020603050405020304" charset="0"/>
            </a:endParaRPr>
          </a:p>
          <a:p>
            <a:pPr algn="just">
              <a:lnSpc>
                <a:spcPct val="150000"/>
              </a:lnSpc>
            </a:pPr>
            <a:r>
              <a:rPr lang="zh-CN" altLang="zh-CN" sz="2800" b="1" kern="100">
                <a:effectLst/>
                <a:highlight>
                  <a:srgbClr val="FFFF00"/>
                </a:highlight>
                <a:latin typeface="Calibri" panose="020F0502020204030204" pitchFamily="34" charset="0"/>
                <a:ea typeface="宋体" panose="02010600030101010101" pitchFamily="2" charset="-122"/>
                <a:cs typeface="Times New Roman" panose="02020603050405020304" charset="0"/>
              </a:rPr>
              <a:t>凶猛型动物主题：难忘的经历、获得教训、感谢他人救助等。</a:t>
            </a:r>
            <a:endParaRPr lang="zh-CN" altLang="zh-CN" sz="2800" kern="100">
              <a:effectLst/>
              <a:latin typeface="Calibri" panose="020F0502020204030204" pitchFamily="34" charset="0"/>
              <a:ea typeface="宋体" panose="02010600030101010101" pitchFamily="2" charset="-122"/>
              <a:cs typeface="Times New Roman" panose="02020603050405020304" charset="0"/>
            </a:endParaRPr>
          </a:p>
        </p:txBody>
      </p:sp>
      <p:pic>
        <p:nvPicPr>
          <p:cNvPr id="5124" name="图片 6" descr="logo横版 png"/>
          <p:cNvPicPr>
            <a:picLocks noChangeAspect="1"/>
          </p:cNvPicPr>
          <p:nvPr userDrawn="1"/>
        </p:nvPicPr>
        <p:blipFill>
          <a:blip r:embed="rId4"/>
          <a:stretch>
            <a:fillRect/>
          </a:stretch>
        </p:blipFill>
        <p:spPr>
          <a:xfrm>
            <a:off x="11477625" y="82550"/>
            <a:ext cx="608013" cy="642938"/>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heckerboard(across)">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文本框 1"/>
          <p:cNvSpPr txBox="1"/>
          <p:nvPr>
            <p:custDataLst>
              <p:tags r:id="rId2"/>
            </p:custDataLst>
          </p:nvPr>
        </p:nvSpPr>
        <p:spPr>
          <a:xfrm>
            <a:off x="149225" y="132715"/>
            <a:ext cx="11893550" cy="6630035"/>
          </a:xfrm>
          <a:prstGeom prst="rect">
            <a:avLst/>
          </a:prstGeom>
          <a:solidFill>
            <a:schemeClr val="accent6">
              <a:lumMod val="20000"/>
              <a:lumOff val="80000"/>
            </a:schemeClr>
          </a:solidFill>
        </p:spPr>
        <p:txBody>
          <a:bodyPr wrap="square">
            <a:normAutofit fontScale="25000"/>
          </a:bodyPr>
          <a:lstStyle/>
          <a:p>
            <a:pPr indent="457200" algn="l" defTabSz="266700" fontAlgn="auto">
              <a:lnSpc>
                <a:spcPct val="150000"/>
              </a:lnSpc>
              <a:spcBef>
                <a:spcPct val="0"/>
              </a:spcBef>
              <a:spcAft>
                <a:spcPct val="0"/>
              </a:spcAft>
              <a:buFont typeface="Arial" panose="020B0604020202020204" pitchFamily="34" charset="0"/>
              <a:buNone/>
            </a:pPr>
            <a:r>
              <a:rPr lang="zh-CN" altLang="en-US" sz="7200" b="1">
                <a:solidFill>
                  <a:schemeClr val="tx1"/>
                </a:solidFill>
                <a:effectLst/>
                <a:latin typeface="Arial" panose="020B0604020202020204" pitchFamily="34" charset="0"/>
                <a:cs typeface="Arial" panose="020B0604020202020204" pitchFamily="34" charset="0"/>
              </a:rPr>
              <a:t>阅读下面材料，根据其内容和所给段落开头语续写两段，使之构成一篇完整的短文。</a:t>
            </a:r>
            <a:r>
              <a:rPr lang="en-US" altLang="zh-CN" sz="6400" b="1">
                <a:solidFill>
                  <a:schemeClr val="tx1"/>
                </a:solidFill>
                <a:effectLst/>
                <a:latin typeface="Arial" panose="020B0604020202020204" pitchFamily="34" charset="0"/>
                <a:cs typeface="Arial" panose="020B0604020202020204" pitchFamily="34" charset="0"/>
              </a:rPr>
              <a:t> </a:t>
            </a:r>
            <a:endParaRPr lang="en-US" altLang="zh-CN" sz="6400" b="1">
              <a:solidFill>
                <a:schemeClr val="tx1"/>
              </a:solidFill>
              <a:effectLst/>
              <a:latin typeface="Arial" panose="020B0604020202020204" pitchFamily="34" charset="0"/>
              <a:cs typeface="Arial" panose="020B0604020202020204" pitchFamily="34" charset="0"/>
            </a:endParaRPr>
          </a:p>
          <a:p>
            <a:pPr indent="457200" algn="l" defTabSz="266700" fontAlgn="auto">
              <a:lnSpc>
                <a:spcPts val="3020"/>
              </a:lnSpc>
              <a:spcBef>
                <a:spcPct val="0"/>
              </a:spcBef>
              <a:spcAft>
                <a:spcPct val="0"/>
              </a:spcAft>
              <a:buFont typeface="Arial" panose="020B0604020202020204" pitchFamily="34" charset="0"/>
              <a:buNone/>
            </a:pPr>
            <a:r>
              <a:rPr lang="en-US" altLang="zh-CN" sz="8800" b="1">
                <a:effectLst/>
                <a:latin typeface="Arial" panose="020B0604020202020204" pitchFamily="34" charset="0"/>
                <a:cs typeface="Arial" panose="020B0604020202020204" pitchFamily="34" charset="0"/>
                <a:sym typeface="+mn-ea"/>
              </a:rPr>
              <a:t>On a sunny Saturday afternoon, I was driving my daughter to her weekly swimming lesson. As we came to a heavily traveled street, we saw an unusual procession approaching: a bony, wild-eyed cow followed by many cars, and boys on bicycles and on foot</a:t>
            </a:r>
            <a:endParaRPr lang="en-US" altLang="zh-CN" sz="8800" b="1">
              <a:effectLst/>
              <a:latin typeface="Arial" panose="020B0604020202020204" pitchFamily="34" charset="0"/>
              <a:cs typeface="Arial" panose="020B0604020202020204" pitchFamily="34" charset="0"/>
              <a:sym typeface="+mn-ea"/>
            </a:endParaRPr>
          </a:p>
          <a:p>
            <a:pPr indent="457200" algn="l" defTabSz="266700" fontAlgn="auto">
              <a:lnSpc>
                <a:spcPts val="3020"/>
              </a:lnSpc>
              <a:spcBef>
                <a:spcPct val="0"/>
              </a:spcBef>
              <a:spcAft>
                <a:spcPct val="0"/>
              </a:spcAft>
              <a:buFont typeface="Arial" panose="020B0604020202020204" pitchFamily="34" charset="0"/>
              <a:buNone/>
            </a:pPr>
            <a:r>
              <a:rPr lang="en-US" altLang="zh-CN" sz="8800" b="1">
                <a:effectLst/>
                <a:latin typeface="Arial" panose="020B0604020202020204" pitchFamily="34" charset="0"/>
                <a:cs typeface="Arial" panose="020B0604020202020204" pitchFamily="34" charset="0"/>
                <a:sym typeface="+mn-ea"/>
              </a:rPr>
              <a:t>“That poor cow!” I said angrily. “Those ignorant city people are frightening her.”</a:t>
            </a:r>
            <a:endParaRPr lang="en-US" altLang="zh-CN" sz="8800" b="1">
              <a:effectLst/>
              <a:latin typeface="Arial" panose="020B0604020202020204" pitchFamily="34" charset="0"/>
              <a:cs typeface="Arial" panose="020B0604020202020204" pitchFamily="34" charset="0"/>
              <a:sym typeface="+mn-ea"/>
            </a:endParaRPr>
          </a:p>
          <a:p>
            <a:pPr indent="457200" algn="l" defTabSz="266700" fontAlgn="auto">
              <a:lnSpc>
                <a:spcPts val="3020"/>
              </a:lnSpc>
              <a:spcBef>
                <a:spcPct val="0"/>
              </a:spcBef>
              <a:spcAft>
                <a:spcPct val="0"/>
              </a:spcAft>
              <a:buFont typeface="Arial" panose="020B0604020202020204" pitchFamily="34" charset="0"/>
              <a:buNone/>
            </a:pPr>
            <a:r>
              <a:rPr lang="en-US" altLang="zh-CN" sz="8800" b="1">
                <a:effectLst/>
                <a:latin typeface="Arial" panose="020B0604020202020204" pitchFamily="34" charset="0"/>
                <a:cs typeface="Arial" panose="020B0604020202020204" pitchFamily="34" charset="0"/>
                <a:sym typeface="+mn-ea"/>
              </a:rPr>
              <a:t>At that time, my daughter, aged nine, believed that her papa was equal to any crisis. “What are you going to do?” she asked.</a:t>
            </a:r>
            <a:endParaRPr lang="en-US" altLang="zh-CN" sz="8800" b="1">
              <a:effectLst/>
              <a:latin typeface="Arial" panose="020B0604020202020204" pitchFamily="34" charset="0"/>
              <a:cs typeface="Arial" panose="020B0604020202020204" pitchFamily="34" charset="0"/>
              <a:sym typeface="+mn-ea"/>
            </a:endParaRPr>
          </a:p>
          <a:p>
            <a:pPr indent="457200" algn="l" defTabSz="266700" fontAlgn="auto">
              <a:lnSpc>
                <a:spcPts val="3020"/>
              </a:lnSpc>
              <a:spcBef>
                <a:spcPct val="0"/>
              </a:spcBef>
              <a:spcAft>
                <a:spcPct val="0"/>
              </a:spcAft>
              <a:buFont typeface="Arial" panose="020B0604020202020204" pitchFamily="34" charset="0"/>
              <a:buNone/>
            </a:pPr>
            <a:r>
              <a:rPr lang="en-US" altLang="zh-CN" sz="8800" b="1">
                <a:effectLst/>
                <a:latin typeface="Arial" panose="020B0604020202020204" pitchFamily="34" charset="0"/>
                <a:cs typeface="Arial" panose="020B0604020202020204" pitchFamily="34" charset="0"/>
                <a:sym typeface="+mn-ea"/>
              </a:rPr>
              <a:t>“See that piece of rope around her neck?” I said. “After I leave you at the swimming center, I’ll go back and catch her and hold her for her owner, who’s probably trying to find her.” Having milked cows as a boy and worked with beef cattle, I knew—so I thought—all about cows.</a:t>
            </a:r>
            <a:endParaRPr lang="en-US" altLang="zh-CN" sz="8800" b="1">
              <a:effectLst/>
              <a:latin typeface="Arial" panose="020B0604020202020204" pitchFamily="34" charset="0"/>
              <a:cs typeface="Arial" panose="020B0604020202020204" pitchFamily="34" charset="0"/>
              <a:sym typeface="+mn-ea"/>
            </a:endParaRPr>
          </a:p>
          <a:p>
            <a:pPr indent="457200" algn="l" defTabSz="266700" fontAlgn="auto">
              <a:lnSpc>
                <a:spcPts val="3020"/>
              </a:lnSpc>
              <a:spcBef>
                <a:spcPct val="0"/>
              </a:spcBef>
              <a:spcAft>
                <a:spcPct val="0"/>
              </a:spcAft>
              <a:buFont typeface="Arial" panose="020B0604020202020204" pitchFamily="34" charset="0"/>
              <a:buNone/>
            </a:pPr>
            <a:r>
              <a:rPr lang="en-US" altLang="zh-CN" sz="8800" b="1">
                <a:effectLst/>
                <a:latin typeface="Arial" panose="020B0604020202020204" pitchFamily="34" charset="0"/>
                <a:cs typeface="Arial" panose="020B0604020202020204" pitchFamily="34" charset="0"/>
                <a:sym typeface="+mn-ea"/>
              </a:rPr>
              <a:t>Later I learned that this particular cow had come from at least seven miles away and, on the way, had knocked down several people. She had passed a baseball field, breaking up the game and flattening the umpire in passing. In brief, ruins lay behind her. The crowd was not following her with intent to harm her, but merely to see what she would do next.</a:t>
            </a:r>
            <a:endParaRPr lang="en-US" altLang="zh-CN" sz="8800" b="1">
              <a:effectLst/>
              <a:latin typeface="Arial" panose="020B0604020202020204" pitchFamily="34" charset="0"/>
              <a:cs typeface="Arial" panose="020B0604020202020204" pitchFamily="34" charset="0"/>
              <a:sym typeface="+mn-ea"/>
            </a:endParaRPr>
          </a:p>
          <a:p>
            <a:pPr indent="457200" algn="l" defTabSz="266700" fontAlgn="auto">
              <a:lnSpc>
                <a:spcPts val="3020"/>
              </a:lnSpc>
              <a:spcBef>
                <a:spcPct val="0"/>
              </a:spcBef>
              <a:spcAft>
                <a:spcPct val="0"/>
              </a:spcAft>
              <a:buFont typeface="Arial" panose="020B0604020202020204" pitchFamily="34" charset="0"/>
              <a:buNone/>
            </a:pPr>
            <a:endParaRPr lang="en-US" altLang="zh-CN" sz="8800" b="1">
              <a:solidFill>
                <a:schemeClr val="tx1"/>
              </a:solidFill>
              <a:effectLst/>
              <a:latin typeface="Arial" panose="020B0604020202020204" pitchFamily="34" charset="0"/>
              <a:cs typeface="Arial" panose="020B0604020202020204" pitchFamily="34" charset="0"/>
            </a:endParaRPr>
          </a:p>
        </p:txBody>
      </p:sp>
      <p:pic>
        <p:nvPicPr>
          <p:cNvPr id="5124" name="图片 6" descr="logo横版 png"/>
          <p:cNvPicPr>
            <a:picLocks noChangeAspect="1"/>
          </p:cNvPicPr>
          <p:nvPr userDrawn="1"/>
        </p:nvPicPr>
        <p:blipFill>
          <a:blip r:embed="rId3"/>
          <a:stretch>
            <a:fillRect/>
          </a:stretch>
        </p:blipFill>
        <p:spPr>
          <a:xfrm>
            <a:off x="11477625" y="82550"/>
            <a:ext cx="608013" cy="642938"/>
          </a:xfrm>
          <a:prstGeom prst="rect">
            <a:avLst/>
          </a:prstGeom>
          <a:noFill/>
          <a:ln w="9525">
            <a:noFill/>
          </a:ln>
        </p:spPr>
      </p:pic>
    </p:spTree>
    <p:custDataLst>
      <p:tags r:id="rId4"/>
    </p:custData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文本框 1"/>
          <p:cNvSpPr txBox="1"/>
          <p:nvPr>
            <p:custDataLst>
              <p:tags r:id="rId2"/>
            </p:custDataLst>
          </p:nvPr>
        </p:nvSpPr>
        <p:spPr>
          <a:xfrm>
            <a:off x="157480" y="180340"/>
            <a:ext cx="11830685" cy="6524625"/>
          </a:xfrm>
          <a:prstGeom prst="rect">
            <a:avLst/>
          </a:prstGeom>
          <a:solidFill>
            <a:schemeClr val="accent6">
              <a:lumMod val="20000"/>
              <a:lumOff val="80000"/>
            </a:schemeClr>
          </a:solidFill>
        </p:spPr>
        <p:txBody>
          <a:bodyPr wrap="square"/>
          <a:lstStyle/>
          <a:p>
            <a:pPr indent="457200" algn="l" defTabSz="266700" fontAlgn="auto">
              <a:lnSpc>
                <a:spcPts val="3020"/>
              </a:lnSpc>
              <a:spcBef>
                <a:spcPct val="0"/>
              </a:spcBef>
              <a:spcAft>
                <a:spcPct val="0"/>
              </a:spcAft>
              <a:buFont typeface="Arial" panose="020B0604020202020204" pitchFamily="34" charset="0"/>
              <a:buNone/>
            </a:pPr>
            <a:r>
              <a:rPr lang="en-US" altLang="zh-CN" sz="2200" b="1">
                <a:effectLst/>
                <a:latin typeface="Arial" panose="020B0604020202020204" pitchFamily="34" charset="0"/>
                <a:cs typeface="Arial" panose="020B0604020202020204" pitchFamily="34" charset="0"/>
                <a:sym typeface="+mn-ea"/>
              </a:rPr>
              <a:t>I left my daughter at the swimming center, circled back and found the cow standing at the grassy edge of a side street, breathing heavily. The crowd surrounded her — at a respectful distance. I parked my car, pitying their ignorance, walked up to the cow in what the onlookers assumed to be a fearless manner.</a:t>
            </a:r>
            <a:endParaRPr lang="en-US" altLang="zh-CN" sz="2200" b="1">
              <a:effectLst/>
              <a:latin typeface="Arial" panose="020B0604020202020204" pitchFamily="34" charset="0"/>
              <a:cs typeface="Arial" panose="020B0604020202020204" pitchFamily="34" charset="0"/>
              <a:sym typeface="+mn-ea"/>
            </a:endParaRPr>
          </a:p>
          <a:p>
            <a:pPr indent="457200" algn="l" defTabSz="266700" fontAlgn="auto">
              <a:lnSpc>
                <a:spcPts val="3020"/>
              </a:lnSpc>
              <a:spcBef>
                <a:spcPct val="0"/>
              </a:spcBef>
              <a:spcAft>
                <a:spcPct val="0"/>
              </a:spcAft>
              <a:buFont typeface="Arial" panose="020B0604020202020204" pitchFamily="34" charset="0"/>
              <a:buNone/>
            </a:pPr>
            <a:r>
              <a:rPr lang="en-US" altLang="zh-CN" sz="2200" b="1">
                <a:effectLst/>
                <a:latin typeface="Arial" panose="020B0604020202020204" pitchFamily="34" charset="0"/>
                <a:cs typeface="Arial" panose="020B0604020202020204" pitchFamily="34" charset="0"/>
                <a:sym typeface="+mn-ea"/>
              </a:rPr>
              <a:t>She watched me narrowly as I approached, turning her head to view me with one big eye, then the other. At thirty feet from her I have a slight hesitation, at twenty a serious doubt. At ten feet I stopped and realized the truth. Here was a cow foreign to my experience. Driven completely crazy, she was ready to charge anything that moved.</a:t>
            </a:r>
            <a:endParaRPr lang="en-US" altLang="zh-CN" sz="2200" b="1">
              <a:solidFill>
                <a:schemeClr val="tx1"/>
              </a:solidFill>
              <a:effectLst/>
              <a:latin typeface="Arial" panose="020B0604020202020204" pitchFamily="34" charset="0"/>
              <a:cs typeface="Arial" panose="020B0604020202020204" pitchFamily="34" charset="0"/>
            </a:endParaRPr>
          </a:p>
          <a:p>
            <a:pPr indent="457200" algn="just" defTabSz="266700" fontAlgn="auto">
              <a:lnSpc>
                <a:spcPct val="150000"/>
              </a:lnSpc>
              <a:spcBef>
                <a:spcPct val="0"/>
              </a:spcBef>
              <a:spcAft>
                <a:spcPct val="0"/>
              </a:spcAft>
              <a:buFont typeface="Arial" panose="020B0604020202020204" pitchFamily="34" charset="0"/>
              <a:buNone/>
            </a:pPr>
            <a:r>
              <a:rPr lang="en-US" altLang="zh-CN" sz="2000" b="1">
                <a:solidFill>
                  <a:srgbClr val="FF0000"/>
                </a:solidFill>
                <a:effectLst/>
                <a:latin typeface="Arial" panose="020B0604020202020204" pitchFamily="34" charset="0"/>
                <a:cs typeface="Arial" panose="020B0604020202020204" pitchFamily="34" charset="0"/>
                <a:sym typeface="+mn-ea"/>
              </a:rPr>
              <a:t>Paragraph 1: As I turned to leave, two police officers pulled up in a patrol car.</a:t>
            </a:r>
            <a:endParaRPr lang="en-US" altLang="zh-CN" sz="2000">
              <a:solidFill>
                <a:srgbClr val="FF0000"/>
              </a:solidFill>
            </a:endParaRPr>
          </a:p>
          <a:p>
            <a:pPr indent="457200" algn="just" defTabSz="266700" fontAlgn="auto">
              <a:lnSpc>
                <a:spcPct val="150000"/>
              </a:lnSpc>
              <a:spcBef>
                <a:spcPct val="0"/>
              </a:spcBef>
              <a:spcAft>
                <a:spcPct val="0"/>
              </a:spcAft>
              <a:buFont typeface="Arial" panose="020B0604020202020204" pitchFamily="34" charset="0"/>
              <a:buNone/>
            </a:pPr>
            <a:r>
              <a:rPr lang="en-US" altLang="zh-CN" sz="2000" b="1">
                <a:solidFill>
                  <a:srgbClr val="FF0000"/>
                </a:solidFill>
                <a:effectLst/>
                <a:latin typeface="Arial" panose="020B0604020202020204" pitchFamily="34" charset="0"/>
                <a:cs typeface="Arial" panose="020B0604020202020204" pitchFamily="34" charset="0"/>
                <a:sym typeface="+mn-ea"/>
              </a:rPr>
              <a:t>Paragraph 2: We tied the rope to a tree and discussed what to do with the cow. </a:t>
            </a:r>
            <a:endParaRPr lang="en-US" altLang="zh-CN" sz="2400">
              <a:solidFill>
                <a:srgbClr val="FF0000"/>
              </a:solidFill>
            </a:endParaRPr>
          </a:p>
          <a:p>
            <a:pPr indent="457200" algn="just" defTabSz="266700" fontAlgn="auto">
              <a:lnSpc>
                <a:spcPct val="150000"/>
              </a:lnSpc>
              <a:spcBef>
                <a:spcPct val="0"/>
              </a:spcBef>
              <a:spcAft>
                <a:spcPct val="0"/>
              </a:spcAft>
              <a:buFont typeface="Arial" panose="020B0604020202020204" pitchFamily="34" charset="0"/>
              <a:buNone/>
            </a:pPr>
            <a:r>
              <a:rPr lang="en-US" altLang="zh-CN" sz="2400">
                <a:solidFill>
                  <a:schemeClr val="tx1"/>
                </a:solidFill>
              </a:rPr>
              <a:t>注意：</a:t>
            </a:r>
            <a:endParaRPr lang="en-US" altLang="zh-CN" sz="2400">
              <a:solidFill>
                <a:schemeClr val="tx1"/>
              </a:solidFill>
            </a:endParaRPr>
          </a:p>
          <a:p>
            <a:pPr indent="457200" algn="just" defTabSz="266700" fontAlgn="auto">
              <a:lnSpc>
                <a:spcPct val="150000"/>
              </a:lnSpc>
              <a:spcBef>
                <a:spcPct val="0"/>
              </a:spcBef>
              <a:spcAft>
                <a:spcPct val="0"/>
              </a:spcAft>
              <a:buFont typeface="Arial" panose="020B0604020202020204" pitchFamily="34" charset="0"/>
              <a:buNone/>
            </a:pPr>
            <a:r>
              <a:rPr lang="en-US" altLang="zh-CN" sz="2400">
                <a:solidFill>
                  <a:schemeClr val="tx1"/>
                </a:solidFill>
              </a:rPr>
              <a:t>1.所续写短文的</a:t>
            </a:r>
            <a:r>
              <a:rPr lang="en-US" altLang="zh-CN" sz="2400" b="1" u="sng">
                <a:solidFill>
                  <a:schemeClr val="tx1"/>
                </a:solidFill>
              </a:rPr>
              <a:t>词数应为150</a:t>
            </a:r>
            <a:r>
              <a:rPr lang="en-US" altLang="zh-CN" sz="2400">
                <a:solidFill>
                  <a:schemeClr val="tx1"/>
                </a:solidFill>
              </a:rPr>
              <a:t>左右；</a:t>
            </a:r>
            <a:endParaRPr lang="en-US" altLang="zh-CN" sz="2400">
              <a:solidFill>
                <a:srgbClr val="C00000"/>
              </a:solidFill>
            </a:endParaRPr>
          </a:p>
          <a:p>
            <a:pPr indent="457200" algn="just" defTabSz="266700" fontAlgn="auto">
              <a:lnSpc>
                <a:spcPct val="150000"/>
              </a:lnSpc>
              <a:spcBef>
                <a:spcPct val="0"/>
              </a:spcBef>
              <a:spcAft>
                <a:spcPct val="0"/>
              </a:spcAft>
              <a:buFont typeface="Arial" panose="020B0604020202020204" pitchFamily="34" charset="0"/>
              <a:buNone/>
            </a:pPr>
            <a:r>
              <a:rPr lang="en-US" altLang="zh-CN" sz="2400">
                <a:solidFill>
                  <a:schemeClr val="tx1"/>
                </a:solidFill>
              </a:rPr>
              <a:t>2.</a:t>
            </a:r>
            <a:r>
              <a:rPr lang="zh-CN" altLang="en-US" sz="2400">
                <a:sym typeface="+mn-ea"/>
              </a:rPr>
              <a:t>续写</a:t>
            </a:r>
            <a:r>
              <a:rPr lang="en-US" altLang="zh-CN" sz="2400">
                <a:sym typeface="+mn-ea"/>
              </a:rPr>
              <a:t>部分分为两段，每段的开头语</a:t>
            </a:r>
            <a:r>
              <a:rPr lang="zh-CN" altLang="en-US" sz="2400">
                <a:sym typeface="+mn-ea"/>
              </a:rPr>
              <a:t>已</a:t>
            </a:r>
            <a:r>
              <a:rPr lang="en-US" altLang="zh-CN" sz="2400">
                <a:sym typeface="+mn-ea"/>
              </a:rPr>
              <a:t>为你写好.</a:t>
            </a:r>
            <a:endParaRPr lang="en-US" altLang="zh-CN" sz="2400">
              <a:solidFill>
                <a:schemeClr val="tx1"/>
              </a:solidFill>
            </a:endParaRPr>
          </a:p>
          <a:p>
            <a:pPr indent="457200" algn="just" defTabSz="266700" fontAlgn="auto">
              <a:lnSpc>
                <a:spcPct val="150000"/>
              </a:lnSpc>
              <a:spcBef>
                <a:spcPct val="0"/>
              </a:spcBef>
              <a:spcAft>
                <a:spcPct val="0"/>
              </a:spcAft>
              <a:buFont typeface="Arial" panose="020B0604020202020204" pitchFamily="34" charset="0"/>
              <a:buNone/>
            </a:pPr>
            <a:r>
              <a:rPr lang="en-US" altLang="zh-CN">
                <a:solidFill>
                  <a:schemeClr val="tx1"/>
                </a:solidFill>
              </a:rPr>
              <a:t>                                                                                           </a:t>
            </a:r>
            <a:endParaRPr lang="en-US" altLang="zh-CN">
              <a:solidFill>
                <a:schemeClr val="tx1"/>
              </a:solidFill>
            </a:endParaRPr>
          </a:p>
          <a:p>
            <a:pPr indent="457200" algn="just" defTabSz="266700" fontAlgn="auto">
              <a:lnSpc>
                <a:spcPct val="150000"/>
              </a:lnSpc>
              <a:spcBef>
                <a:spcPct val="0"/>
              </a:spcBef>
              <a:spcAft>
                <a:spcPct val="0"/>
              </a:spcAft>
              <a:buFont typeface="Arial" panose="020B0604020202020204" pitchFamily="34" charset="0"/>
              <a:buNone/>
            </a:pPr>
            <a:r>
              <a:rPr lang="en-US" altLang="zh-CN">
                <a:solidFill>
                  <a:schemeClr val="tx1"/>
                </a:solidFill>
              </a:rPr>
              <a:t>                                                                                           </a:t>
            </a:r>
            <a:endParaRPr lang="en-US" altLang="zh-CN">
              <a:solidFill>
                <a:schemeClr val="tx1"/>
              </a:solidFill>
            </a:endParaRPr>
          </a:p>
          <a:p>
            <a:pPr indent="457200" algn="just" defTabSz="266700" fontAlgn="auto">
              <a:lnSpc>
                <a:spcPct val="150000"/>
              </a:lnSpc>
              <a:spcBef>
                <a:spcPct val="0"/>
              </a:spcBef>
              <a:spcAft>
                <a:spcPct val="0"/>
              </a:spcAft>
              <a:buFont typeface="Arial" panose="020B0604020202020204" pitchFamily="34" charset="0"/>
              <a:buNone/>
            </a:pPr>
            <a:r>
              <a:rPr lang="en-US" altLang="zh-CN">
                <a:solidFill>
                  <a:schemeClr val="tx1"/>
                </a:solidFill>
              </a:rPr>
              <a:t>                                                                                           </a:t>
            </a:r>
            <a:endParaRPr lang="en-US" altLang="zh-CN">
              <a:solidFill>
                <a:schemeClr val="tx1"/>
              </a:solidFill>
            </a:endParaRPr>
          </a:p>
          <a:p>
            <a:pPr indent="457200" algn="just" defTabSz="266700" fontAlgn="auto">
              <a:lnSpc>
                <a:spcPct val="150000"/>
              </a:lnSpc>
              <a:spcBef>
                <a:spcPct val="0"/>
              </a:spcBef>
              <a:spcAft>
                <a:spcPct val="0"/>
              </a:spcAft>
              <a:buFont typeface="Arial" panose="020B0604020202020204" pitchFamily="34" charset="0"/>
              <a:buNone/>
            </a:pPr>
            <a:r>
              <a:rPr lang="en-US" altLang="zh-CN">
                <a:solidFill>
                  <a:schemeClr val="tx1"/>
                </a:solidFill>
              </a:rPr>
              <a:t>                                                                                           </a:t>
            </a:r>
            <a:endParaRPr lang="en-US" altLang="zh-CN">
              <a:solidFill>
                <a:schemeClr val="tx1"/>
              </a:solidFill>
            </a:endParaRPr>
          </a:p>
          <a:p>
            <a:pPr indent="457200" algn="just" defTabSz="266700" fontAlgn="auto">
              <a:lnSpc>
                <a:spcPct val="150000"/>
              </a:lnSpc>
              <a:spcBef>
                <a:spcPct val="0"/>
              </a:spcBef>
              <a:spcAft>
                <a:spcPct val="0"/>
              </a:spcAft>
              <a:buFont typeface="Arial" panose="020B0604020202020204" pitchFamily="34" charset="0"/>
              <a:buNone/>
            </a:pPr>
            <a:r>
              <a:rPr lang="en-US" altLang="zh-CN">
                <a:solidFill>
                  <a:schemeClr val="tx1"/>
                </a:solidFill>
              </a:rPr>
              <a:t>                                                                                           </a:t>
            </a:r>
            <a:endParaRPr lang="en-US" altLang="zh-CN">
              <a:solidFill>
                <a:schemeClr val="tx1"/>
              </a:solidFill>
            </a:endParaRPr>
          </a:p>
        </p:txBody>
      </p:sp>
      <p:pic>
        <p:nvPicPr>
          <p:cNvPr id="5124" name="图片 6" descr="logo横版 png"/>
          <p:cNvPicPr>
            <a:picLocks noChangeAspect="1"/>
          </p:cNvPicPr>
          <p:nvPr userDrawn="1"/>
        </p:nvPicPr>
        <p:blipFill>
          <a:blip r:embed="rId3"/>
          <a:stretch>
            <a:fillRect/>
          </a:stretch>
        </p:blipFill>
        <p:spPr>
          <a:xfrm>
            <a:off x="11477625" y="82550"/>
            <a:ext cx="608013" cy="642938"/>
          </a:xfrm>
          <a:prstGeom prst="rect">
            <a:avLst/>
          </a:prstGeom>
          <a:noFill/>
          <a:ln w="9525">
            <a:noFill/>
          </a:ln>
        </p:spPr>
      </p:pic>
    </p:spTree>
    <p:custDataLst>
      <p:tags r:id="rId4"/>
    </p:custData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pic>
        <p:nvPicPr>
          <p:cNvPr id="2" name="lv_0_20260117120618">
            <a:hlinkClick r:id="" action="ppaction://media"/>
          </p:cNvPr>
          <p:cNvPicPr/>
          <p:nvPr>
            <a:videoFile r:link="rId2"/>
            <p:extLst>
              <p:ext uri="{DAA4B4D4-6D71-4841-9C94-3DE7FCFB9230}">
                <p14:media xmlns:p14="http://schemas.microsoft.com/office/powerpoint/2010/main" r:embed="rId3"/>
              </p:ext>
            </p:extLst>
            <p:custDataLst>
              <p:tags r:id="rId4"/>
            </p:custDataLst>
          </p:nvPr>
        </p:nvPicPr>
        <p:blipFill>
          <a:blip r:embed="rId5"/>
          <a:stretch>
            <a:fillRect/>
          </a:stretch>
        </p:blipFill>
        <p:spPr>
          <a:xfrm>
            <a:off x="0" y="0"/>
            <a:ext cx="12192000" cy="6858000"/>
          </a:xfrm>
          <a:prstGeom prst="rect">
            <a:avLst/>
          </a:prstGeom>
        </p:spPr>
      </p:pic>
      <p:pic>
        <p:nvPicPr>
          <p:cNvPr id="5124" name="图片 6" descr="logo横版 png"/>
          <p:cNvPicPr>
            <a:picLocks noChangeAspect="1"/>
          </p:cNvPicPr>
          <p:nvPr userDrawn="1"/>
        </p:nvPicPr>
        <p:blipFill>
          <a:blip r:embed="rId6"/>
          <a:stretch>
            <a:fillRect/>
          </a:stretch>
        </p:blipFill>
        <p:spPr>
          <a:xfrm>
            <a:off x="11477625" y="82550"/>
            <a:ext cx="608013" cy="642938"/>
          </a:xfrm>
          <a:prstGeom prst="rect">
            <a:avLst/>
          </a:prstGeom>
          <a:noFill/>
          <a:ln w="9525">
            <a:noFill/>
          </a:ln>
        </p:spPr>
      </p:pic>
    </p:spTree>
    <p:custDataLst>
      <p:tags r:id="rId7"/>
    </p:custDataLst>
  </p:cSld>
  <p:clrMapOvr>
    <a:masterClrMapping/>
  </p:clrMapOvr>
  <p:transition/>
  <p:timing>
    <p:tnLst>
      <p:par>
        <p:cTn id="1" dur="indefinite" restart="never" nodeType="tmRoot">
          <p:childTnLst>
            <p:video fullScrn="0">
              <p:cMediaNode>
                <p:cTn id="2" fill="hold" display="1">
                  <p:stCondLst>
                    <p:cond delay="indefinite"/>
                  </p:stCondLst>
                </p:cTn>
                <p:tgtEl>
                  <p:spTgt spid="2"/>
                </p:tgtEl>
              </p:cMediaNode>
            </p:video>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7" name="文本框 6"/>
          <p:cNvSpPr txBox="1"/>
          <p:nvPr>
            <p:custDataLst>
              <p:tags r:id="rId2"/>
            </p:custDataLst>
          </p:nvPr>
        </p:nvSpPr>
        <p:spPr>
          <a:xfrm>
            <a:off x="723265" y="4782820"/>
            <a:ext cx="10745470" cy="1568450"/>
          </a:xfrm>
          <a:prstGeom prst="rect">
            <a:avLst/>
          </a:prstGeom>
          <a:solidFill>
            <a:schemeClr val="accent6">
              <a:lumMod val="60000"/>
              <a:lumOff val="40000"/>
            </a:schemeClr>
          </a:solidFill>
        </p:spPr>
        <p:txBody>
          <a:bodyPr wrap="square">
            <a:spAutoFit/>
          </a:bodyPr>
          <a:lstStyle/>
          <a:p>
            <a:pPr marL="0" indent="267970" algn="l" defTabSz="266700">
              <a:lnSpc>
                <a:spcPct val="150000"/>
              </a:lnSpc>
              <a:spcBef>
                <a:spcPct val="0"/>
              </a:spcBef>
              <a:spcAft>
                <a:spcPct val="0"/>
              </a:spcAft>
            </a:pPr>
            <a:r>
              <a:rPr kumimoji="1" lang="en-US" altLang="zh-CN" sz="3200" b="1">
                <a:ln w="12700">
                  <a:noFill/>
                </a:ln>
                <a:solidFill>
                  <a:schemeClr val="bg1">
                    <a:alpha val="100000"/>
                  </a:schemeClr>
                </a:solidFill>
                <a:latin typeface="Arial" panose="020B0604020202020204" pitchFamily="34" charset="0"/>
                <a:ea typeface="黑体" panose="02010609060101010101" charset="-122"/>
                <a:cs typeface="Arial" panose="020B0604020202020204" pitchFamily="34" charset="0"/>
                <a:sym typeface="+mn-ea"/>
              </a:rPr>
              <a:t>Elements of a Narrative Essay  Descriptive Details</a:t>
            </a:r>
            <a:endParaRPr kumimoji="1" lang="en-US" altLang="zh-CN" sz="3200" b="1">
              <a:ln w="12700">
                <a:noFill/>
              </a:ln>
              <a:solidFill>
                <a:schemeClr val="bg1">
                  <a:alpha val="100000"/>
                </a:schemeClr>
              </a:solidFill>
              <a:latin typeface="Arial" panose="020B0604020202020204" pitchFamily="34" charset="0"/>
              <a:ea typeface="黑体" panose="02010609060101010101" charset="-122"/>
              <a:cs typeface="Arial" panose="020B0604020202020204" pitchFamily="34" charset="0"/>
              <a:sym typeface="+mn-ea"/>
            </a:endParaRPr>
          </a:p>
          <a:p>
            <a:pPr marL="0" indent="267970" algn="l" defTabSz="266700">
              <a:lnSpc>
                <a:spcPct val="150000"/>
              </a:lnSpc>
              <a:spcBef>
                <a:spcPct val="0"/>
              </a:spcBef>
              <a:spcAft>
                <a:spcPct val="0"/>
              </a:spcAft>
            </a:pPr>
            <a:r>
              <a:rPr kumimoji="1" lang="zh-CN" altLang="en-US" sz="3200" b="1">
                <a:ln w="12700">
                  <a:noFill/>
                </a:ln>
                <a:solidFill>
                  <a:schemeClr val="bg1">
                    <a:alpha val="100000"/>
                  </a:schemeClr>
                </a:solidFill>
                <a:latin typeface="黑体" panose="02010609060101010101" charset="-122"/>
                <a:ea typeface="黑体" panose="02010609060101010101" charset="-122"/>
                <a:cs typeface="OPPOSans H" panose="00020600040101010101" charset="-122"/>
              </a:rPr>
              <a:t>叙事文的要素及描述性细节</a:t>
            </a:r>
            <a:endParaRPr kumimoji="1" lang="zh-CN" altLang="en-US" sz="3200" b="1">
              <a:ln w="12700">
                <a:noFill/>
              </a:ln>
              <a:solidFill>
                <a:schemeClr val="bg1">
                  <a:alpha val="100000"/>
                </a:schemeClr>
              </a:solidFill>
              <a:latin typeface="黑体" panose="02010609060101010101" charset="-122"/>
              <a:ea typeface="黑体" panose="02010609060101010101" charset="-122"/>
              <a:cs typeface="OPPOSans H" panose="00020600040101010101" charset="-122"/>
            </a:endParaRPr>
          </a:p>
        </p:txBody>
      </p:sp>
      <p:sp>
        <p:nvSpPr>
          <p:cNvPr id="6" name="节编号"/>
          <p:cNvSpPr>
            <a:spLocks noGrp="1"/>
          </p:cNvSpPr>
          <p:nvPr>
            <p:ph type="body" sz="quarter" idx="13"/>
            <p:custDataLst>
              <p:tags r:id="rId3"/>
            </p:custDataLst>
          </p:nvPr>
        </p:nvSpPr>
        <p:spPr>
          <a:xfrm>
            <a:off x="10270349" y="2560320"/>
            <a:ext cx="1632479" cy="1869606"/>
          </a:xfrm>
        </p:spPr>
        <p:txBody>
          <a:bodyPr/>
          <a:lstStyle/>
          <a:p>
            <a:r>
              <a:rPr lang="en-US" altLang="zh-CN">
                <a:solidFill>
                  <a:schemeClr val="lt1">
                    <a:lumMod val="100000"/>
                  </a:schemeClr>
                </a:solidFill>
              </a:rPr>
              <a:t>01</a:t>
            </a:r>
            <a:endParaRPr lang="en-US" altLang="zh-CN">
              <a:solidFill>
                <a:schemeClr val="lt1">
                  <a:lumMod val="100000"/>
                </a:schemeClr>
              </a:solidFill>
            </a:endParaRPr>
          </a:p>
        </p:txBody>
      </p:sp>
      <p:pic>
        <p:nvPicPr>
          <p:cNvPr id="5124" name="图片 6" descr="logo横版 png"/>
          <p:cNvPicPr>
            <a:picLocks noChangeAspect="1"/>
          </p:cNvPicPr>
          <p:nvPr userDrawn="1"/>
        </p:nvPicPr>
        <p:blipFill>
          <a:blip r:embed="rId4"/>
          <a:stretch>
            <a:fillRect/>
          </a:stretch>
        </p:blipFill>
        <p:spPr>
          <a:xfrm>
            <a:off x="11477625" y="82550"/>
            <a:ext cx="608013" cy="642938"/>
          </a:xfrm>
          <a:prstGeom prst="rect">
            <a:avLst/>
          </a:prstGeom>
          <a:noFill/>
          <a:ln w="9525">
            <a:noFill/>
          </a:ln>
        </p:spPr>
      </p:pic>
    </p:spTree>
    <p:custDataLst>
      <p:tags r:id="rId5"/>
    </p:custData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38000"/>
          </a:blip>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en-US" altLang="en-US"/>
              <a:t>Task 1 Skim the text and find out 5W1H</a:t>
            </a:r>
            <a:endParaRPr lang="en-US" altLang="en-US"/>
          </a:p>
        </p:txBody>
      </p:sp>
      <p:graphicFrame>
        <p:nvGraphicFramePr>
          <p:cNvPr id="8" name="图示 1"/>
          <p:cNvGraphicFramePr/>
          <p:nvPr/>
        </p:nvGraphicFramePr>
        <p:xfrm>
          <a:off x="6714490" y="1576705"/>
          <a:ext cx="4966970" cy="48107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28" name="边界"/>
          <p:cNvSpPr/>
          <p:nvPr>
            <p:custDataLst>
              <p:tags r:id="rId8"/>
            </p:custDataLst>
          </p:nvPr>
        </p:nvSpPr>
        <p:spPr>
          <a:xfrm>
            <a:off x="616934" y="1684021"/>
            <a:ext cx="5186879" cy="4573904"/>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sp>
        <p:nvSpPr>
          <p:cNvPr id="105" name="任意多边形: 形状 21"/>
          <p:cNvSpPr/>
          <p:nvPr>
            <p:custDataLst>
              <p:tags r:id="rId9"/>
            </p:custDataLst>
          </p:nvPr>
        </p:nvSpPr>
        <p:spPr>
          <a:xfrm>
            <a:off x="314325" y="4035425"/>
            <a:ext cx="5979160" cy="2104390"/>
          </a:xfrm>
          <a:prstGeom prst="roundRect">
            <a:avLst>
              <a:gd name="adj" fmla="val 9633"/>
            </a:avLst>
          </a:prstGeom>
          <a:solidFill>
            <a:schemeClr val="accent2">
              <a:lumMod val="40000"/>
              <a:lumOff val="60000"/>
              <a:alpha val="15000"/>
            </a:schemeClr>
          </a:solidFill>
          <a:ln w="50800" cap="flat">
            <a:noFill/>
            <a:prstDash val="solid"/>
            <a:miter/>
          </a:ln>
          <a:effectLst/>
        </p:spPr>
        <p:txBody>
          <a:bodyPr rot="0" spcFirstLastPara="0" vertOverflow="overflow" horzOverflow="overflow" vert="horz" wrap="square" lIns="360045" tIns="0" rIns="360045" bIns="144145"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indent="0" algn="l" fontAlgn="auto">
              <a:lnSpc>
                <a:spcPct val="130000"/>
              </a:lnSpc>
              <a:buClrTx/>
              <a:buSzTx/>
              <a:buFontTx/>
            </a:pPr>
            <a:endParaRPr lang="en-US" altLang="zh-CN" sz="1700" b="1">
              <a:solidFill>
                <a:schemeClr val="tx1"/>
              </a:solidFill>
              <a:effectLst/>
              <a:latin typeface="Arial" panose="020B0604020202020204" pitchFamily="34" charset="0"/>
              <a:ea typeface="微软雅黑" panose="020B0503020204020204" charset="-122"/>
              <a:cs typeface="Arial" panose="020B0604020202020204" pitchFamily="34" charset="0"/>
              <a:sym typeface="+mn-ea"/>
            </a:endParaRPr>
          </a:p>
        </p:txBody>
      </p:sp>
      <p:sp>
        <p:nvSpPr>
          <p:cNvPr id="4" name="右箭头 3"/>
          <p:cNvSpPr/>
          <p:nvPr/>
        </p:nvSpPr>
        <p:spPr>
          <a:xfrm>
            <a:off x="7232650" y="1871345"/>
            <a:ext cx="791845" cy="277495"/>
          </a:xfrm>
          <a:prstGeom prst="rightArrow">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rgbClr val="FF0000"/>
              </a:solidFill>
            </a:endParaRPr>
          </a:p>
        </p:txBody>
      </p:sp>
      <p:sp>
        <p:nvSpPr>
          <p:cNvPr id="5" name="任意多边形: 形状 21"/>
          <p:cNvSpPr/>
          <p:nvPr>
            <p:custDataLst>
              <p:tags r:id="rId10"/>
            </p:custDataLst>
          </p:nvPr>
        </p:nvSpPr>
        <p:spPr>
          <a:xfrm>
            <a:off x="314325" y="1576705"/>
            <a:ext cx="6052185" cy="4726940"/>
          </a:xfrm>
          <a:prstGeom prst="roundRect">
            <a:avLst>
              <a:gd name="adj" fmla="val 9633"/>
            </a:avLst>
          </a:prstGeom>
          <a:gradFill>
            <a:gsLst>
              <a:gs pos="6000">
                <a:srgbClr val="7EC8BB"/>
              </a:gs>
              <a:gs pos="100000">
                <a:srgbClr val="EFF2B6"/>
              </a:gs>
            </a:gsLst>
            <a:lin ang="18900000" scaled="1"/>
          </a:gradFill>
          <a:ln w="50800" cap="flat">
            <a:noFill/>
            <a:prstDash val="solid"/>
            <a:miter/>
          </a:ln>
          <a:effectLst/>
        </p:spPr>
        <p:txBody>
          <a:bodyPr rot="0" spcFirstLastPara="0" vertOverflow="overflow" horzOverflow="overflow" vert="horz" wrap="square" lIns="360045" tIns="0" rIns="360045" bIns="144145"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indent="0" algn="just" fontAlgn="auto">
              <a:lnSpc>
                <a:spcPct val="130000"/>
              </a:lnSpc>
              <a:buClrTx/>
              <a:buSzTx/>
              <a:buFontTx/>
            </a:pPr>
            <a:r>
              <a:rPr lang="en-US" altLang="zh-CN" sz="3000" b="1">
                <a:solidFill>
                  <a:srgbClr val="0070C0"/>
                </a:solidFill>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“I” / the narrator </a:t>
            </a:r>
            <a:endParaRPr lang="en-US" altLang="zh-CN" sz="3000" b="1">
              <a:solidFill>
                <a:srgbClr val="7030A0"/>
              </a:solidFill>
              <a:effectLst>
                <a:outerShdw blurRad="38100" dist="38100" dir="2700000" algn="tl">
                  <a:srgbClr val="000000">
                    <a:alpha val="43137"/>
                  </a:srgbClr>
                </a:outerShdw>
              </a:effectLst>
              <a:latin typeface="微软雅黑" panose="020B0503020204020204" charset="-122"/>
              <a:ea typeface="微软雅黑" panose="020B0503020204020204" charset="-122"/>
              <a:sym typeface="+mn-ea"/>
            </a:endParaRPr>
          </a:p>
          <a:p>
            <a:pPr lvl="0" indent="0" algn="just" fontAlgn="auto">
              <a:lnSpc>
                <a:spcPct val="130000"/>
              </a:lnSpc>
              <a:buClrTx/>
              <a:buSzTx/>
              <a:buFontTx/>
            </a:pPr>
            <a:r>
              <a:rPr lang="en-US" altLang="zh-CN" sz="3000" b="1">
                <a:effectLst>
                  <a:outerShdw blurRad="38100" dist="38100" dir="2700000" algn="tl">
                    <a:srgbClr val="000000">
                      <a:alpha val="43137"/>
                    </a:srgbClr>
                  </a:outerShdw>
                </a:effectLst>
                <a:sym typeface="+mn-ea"/>
              </a:rPr>
              <a:t> </a:t>
            </a:r>
            <a:endParaRPr lang="en-US" altLang="zh-CN" sz="3000" b="1">
              <a:effectLst>
                <a:outerShdw blurRad="38100" dist="38100" dir="2700000" algn="tl">
                  <a:srgbClr val="000000">
                    <a:alpha val="43137"/>
                  </a:srgbClr>
                </a:outerShdw>
              </a:effectLst>
              <a:sym typeface="+mn-ea"/>
            </a:endParaRPr>
          </a:p>
          <a:p>
            <a:pPr lvl="0" indent="0" algn="just" fontAlgn="auto">
              <a:lnSpc>
                <a:spcPct val="130000"/>
              </a:lnSpc>
              <a:buClrTx/>
              <a:buSzTx/>
              <a:buFontTx/>
            </a:pPr>
            <a:r>
              <a:rPr lang="en-US" altLang="zh-CN" sz="3000" b="1">
                <a:effectLst>
                  <a:outerShdw blurRad="38100" dist="38100" dir="2700000" algn="tl">
                    <a:srgbClr val="000000">
                      <a:alpha val="43137"/>
                    </a:srgbClr>
                  </a:outerShdw>
                </a:effectLst>
                <a:sym typeface="+mn-ea"/>
              </a:rPr>
              <a:t>A father with childhood experience milking cows and working with beef cattle. He is initially overconfident.</a:t>
            </a:r>
            <a:endParaRPr lang="zh-CN" altLang="en-US" sz="3000" b="1">
              <a:solidFill>
                <a:srgbClr val="7030A0"/>
              </a:solidFill>
              <a:effectLst>
                <a:outerShdw blurRad="38100" dist="38100" dir="2700000" algn="tl">
                  <a:srgbClr val="000000">
                    <a:alpha val="43137"/>
                  </a:srgbClr>
                </a:outerShdw>
              </a:effectLst>
              <a:latin typeface="微软雅黑" panose="020B0503020204020204" charset="-122"/>
              <a:ea typeface="微软雅黑" panose="020B0503020204020204" charset="-122"/>
              <a:sym typeface="+mn-ea"/>
            </a:endParaRPr>
          </a:p>
        </p:txBody>
      </p:sp>
      <p:pic>
        <p:nvPicPr>
          <p:cNvPr id="5124" name="图片 6" descr="logo横版 png"/>
          <p:cNvPicPr>
            <a:picLocks noChangeAspect="1"/>
          </p:cNvPicPr>
          <p:nvPr userDrawn="1"/>
        </p:nvPicPr>
        <p:blipFill>
          <a:blip r:embed="rId11"/>
          <a:stretch>
            <a:fillRect/>
          </a:stretch>
        </p:blipFill>
        <p:spPr>
          <a:xfrm>
            <a:off x="11477625" y="82550"/>
            <a:ext cx="608013" cy="642938"/>
          </a:xfrm>
          <a:prstGeom prst="rect">
            <a:avLst/>
          </a:prstGeom>
          <a:noFill/>
          <a:ln w="9525">
            <a:noFill/>
          </a:ln>
        </p:spPr>
      </p:pic>
    </p:spTree>
    <p:custDataLst>
      <p:tags r:id="rId1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9" presetClass="entr" presetSubtype="0"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1000" fill="hold"/>
                                        <p:tgtEl>
                                          <p:spTgt spid="4"/>
                                        </p:tgtEl>
                                        <p:attrNameLst>
                                          <p:attrName>ppt_x</p:attrName>
                                        </p:attrNameLst>
                                      </p:cBhvr>
                                      <p:tavLst>
                                        <p:tav tm="0">
                                          <p:val>
                                            <p:strVal val="#ppt_x-.2"/>
                                          </p:val>
                                        </p:tav>
                                        <p:tav tm="100000">
                                          <p:val>
                                            <p:strVal val="#ppt_x"/>
                                          </p:val>
                                        </p:tav>
                                      </p:tavLst>
                                    </p:anim>
                                    <p:anim calcmode="lin" valueType="num">
                                      <p:cBhvr>
                                        <p:cTn id="12"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13" dur="10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nodeType="click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 calcmode="lin" valueType="num">
                                      <p:cBhvr>
                                        <p:cTn id="18" dur="1000" fill="hold"/>
                                        <p:tgtEl>
                                          <p:spTgt spid="5">
                                            <p:txEl>
                                              <p:pRg st="0" end="0"/>
                                            </p:txEl>
                                          </p:spTgt>
                                        </p:tgtEl>
                                        <p:attrNameLst>
                                          <p:attrName>ppt_x</p:attrName>
                                        </p:attrNameLst>
                                      </p:cBhvr>
                                      <p:tavLst>
                                        <p:tav tm="0">
                                          <p:val>
                                            <p:strVal val="#ppt_x-.2"/>
                                          </p:val>
                                        </p:tav>
                                        <p:tav tm="100000">
                                          <p:val>
                                            <p:strVal val="#ppt_x"/>
                                          </p:val>
                                        </p:tav>
                                      </p:tavLst>
                                    </p:anim>
                                    <p:anim calcmode="lin" valueType="num">
                                      <p:cBhvr>
                                        <p:cTn id="19" dur="1000" fill="hold"/>
                                        <p:tgtEl>
                                          <p:spTgt spid="5">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20" dur="1000"/>
                                        <p:tgtEl>
                                          <p:spTgt spid="5">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9" presetClass="entr" presetSubtype="0" fill="hold" nodeType="clickEffect">
                                  <p:stCondLst>
                                    <p:cond delay="0"/>
                                  </p:stCondLst>
                                  <p:childTnLst>
                                    <p:set>
                                      <p:cBhvr>
                                        <p:cTn id="24" dur="1" fill="hold">
                                          <p:stCondLst>
                                            <p:cond delay="0"/>
                                          </p:stCondLst>
                                        </p:cTn>
                                        <p:tgtEl>
                                          <p:spTgt spid="5">
                                            <p:txEl>
                                              <p:pRg st="2" end="2"/>
                                            </p:txEl>
                                          </p:spTgt>
                                        </p:tgtEl>
                                        <p:attrNameLst>
                                          <p:attrName>style.visibility</p:attrName>
                                        </p:attrNameLst>
                                      </p:cBhvr>
                                      <p:to>
                                        <p:strVal val="visible"/>
                                      </p:to>
                                    </p:set>
                                    <p:anim calcmode="lin" valueType="num">
                                      <p:cBhvr>
                                        <p:cTn id="25" dur="1000" fill="hold"/>
                                        <p:tgtEl>
                                          <p:spTgt spid="5">
                                            <p:txEl>
                                              <p:pRg st="2" end="2"/>
                                            </p:txEl>
                                          </p:spTgt>
                                        </p:tgtEl>
                                        <p:attrNameLst>
                                          <p:attrName>ppt_x</p:attrName>
                                        </p:attrNameLst>
                                      </p:cBhvr>
                                      <p:tavLst>
                                        <p:tav tm="0">
                                          <p:val>
                                            <p:strVal val="#ppt_x-.2"/>
                                          </p:val>
                                        </p:tav>
                                        <p:tav tm="100000">
                                          <p:val>
                                            <p:strVal val="#ppt_x"/>
                                          </p:val>
                                        </p:tav>
                                      </p:tavLst>
                                    </p:anim>
                                    <p:anim calcmode="lin" valueType="num">
                                      <p:cBhvr>
                                        <p:cTn id="26" dur="1000" fill="hold"/>
                                        <p:tgtEl>
                                          <p:spTgt spid="5">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7" dur="10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1" animBg="1"/>
      <p:bldP spid="4" grpId="0" bldLvl="0" animBg="1"/>
      <p:bldP spid="4" grpId="1" animBg="1"/>
      <p:bldP spid="5" grpId="1" animBg="1"/>
    </p:bldLst>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1"/>
  <p:tag name="KSO_WM_UNIT_INDEX" val="1"/>
  <p:tag name="KSO_WM_UNIT_LAYERLEVEL" val="1"/>
  <p:tag name="KSO_WM_UNIT_TYPE" val="i"/>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10"/>
  <p:tag name="KSO_WM_UNIT_INDEX" val="10"/>
  <p:tag name="KSO_WM_UNIT_LAYERLEVEL" val="1"/>
  <p:tag name="KSO_WM_UNIT_TYPE" val="i"/>
</p:tagLst>
</file>

<file path=ppt/tags/tag10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0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0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1"/>
  <p:tag name="KSO_WM_UNIT_INDEX" val="1"/>
  <p:tag name="KSO_WM_UNIT_LAYERLEVEL" val="1"/>
  <p:tag name="KSO_WM_UNIT_TYPE" val="i"/>
</p:tagLst>
</file>

<file path=ppt/tags/tag10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2"/>
  <p:tag name="KSO_WM_UNIT_INDEX" val="2"/>
  <p:tag name="KSO_WM_UNIT_LAYERLEVEL" val="1"/>
  <p:tag name="KSO_WM_UNIT_TYPE" val="i"/>
</p:tagLst>
</file>

<file path=ppt/tags/tag10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3"/>
  <p:tag name="KSO_WM_UNIT_INDEX" val="3"/>
  <p:tag name="KSO_WM_UNIT_LAYERLEVEL" val="1"/>
  <p:tag name="KSO_WM_UNIT_TYPE" val="i"/>
</p:tagLst>
</file>

<file path=ppt/tags/tag10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4"/>
  <p:tag name="KSO_WM_UNIT_INDEX" val="4"/>
  <p:tag name="KSO_WM_UNIT_LAYERLEVEL" val="1"/>
  <p:tag name="KSO_WM_UNIT_TYPE" val="i"/>
</p:tagLst>
</file>

<file path=ppt/tags/tag10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5"/>
  <p:tag name="KSO_WM_UNIT_INDEX" val="5"/>
  <p:tag name="KSO_WM_UNIT_LAYERLEVEL" val="1"/>
  <p:tag name="KSO_WM_UNIT_TYPE" val="i"/>
</p:tagLst>
</file>

<file path=ppt/tags/tag10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6"/>
  <p:tag name="KSO_WM_UNIT_INDEX" val="6"/>
  <p:tag name="KSO_WM_UNIT_LAYERLEVEL" val="1"/>
  <p:tag name="KSO_WM_UNIT_TYPE" val="i"/>
</p:tagLst>
</file>

<file path=ppt/tags/tag10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7"/>
  <p:tag name="KSO_WM_UNIT_INDEX" val="7"/>
  <p:tag name="KSO_WM_UNIT_LAYERLEVEL" val="1"/>
  <p:tag name="KSO_WM_UNIT_TYPE" val="i"/>
</p:tagLst>
</file>

<file path=ppt/tags/tag10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8"/>
  <p:tag name="KSO_WM_UNIT_INDEX" val="8"/>
  <p:tag name="KSO_WM_UNIT_LAYERLEVEL" val="1"/>
  <p:tag name="KSO_WM_UNIT_TYPE" val="i"/>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11"/>
  <p:tag name="KSO_WM_UNIT_INDEX" val="11"/>
  <p:tag name="KSO_WM_UNIT_LAYERLEVEL" val="1"/>
  <p:tag name="KSO_WM_UNIT_TYPE" val="i"/>
</p:tagLst>
</file>

<file path=ppt/tags/tag1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9"/>
  <p:tag name="KSO_WM_UNIT_INDEX" val="9"/>
  <p:tag name="KSO_WM_UNIT_LAYERLEVEL" val="1"/>
  <p:tag name="KSO_WM_UNIT_TYPE" val="i"/>
</p:tagLst>
</file>

<file path=ppt/tags/tag1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10"/>
  <p:tag name="KSO_WM_UNIT_INDEX" val="10"/>
  <p:tag name="KSO_WM_UNIT_LAYERLEVEL" val="1"/>
  <p:tag name="KSO_WM_UNIT_TYPE" val="i"/>
</p:tagLst>
</file>

<file path=ppt/tags/tag1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11"/>
  <p:tag name="KSO_WM_UNIT_INDEX" val="11"/>
  <p:tag name="KSO_WM_UNIT_LAYERLEVEL" val="1"/>
  <p:tag name="KSO_WM_UNIT_TYPE" val="i"/>
</p:tagLst>
</file>

<file path=ppt/tags/tag1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12"/>
  <p:tag name="KSO_WM_UNIT_INDEX" val="12"/>
  <p:tag name="KSO_WM_UNIT_LAYERLEVEL" val="1"/>
  <p:tag name="KSO_WM_UNIT_TYPE" val="i"/>
</p:tagLst>
</file>

<file path=ppt/tags/tag1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13"/>
  <p:tag name="KSO_WM_UNIT_INDEX" val="13"/>
  <p:tag name="KSO_WM_UNIT_LAYERLEVEL" val="1"/>
  <p:tag name="KSO_WM_UNIT_TYPE" val="i"/>
</p:tagLst>
</file>

<file path=ppt/tags/tag1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14"/>
  <p:tag name="KSO_WM_UNIT_INDEX" val="14"/>
  <p:tag name="KSO_WM_UNIT_LAYERLEVEL" val="1"/>
  <p:tag name="KSO_WM_UNIT_TYPE" val="i"/>
</p:tagLst>
</file>

<file path=ppt/tags/tag1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15"/>
  <p:tag name="KSO_WM_UNIT_INDEX" val="15"/>
  <p:tag name="KSO_WM_UNIT_LAYERLEVEL" val="1"/>
  <p:tag name="KSO_WM_UNIT_TYPE" val="i"/>
</p:tagLst>
</file>

<file path=ppt/tags/tag1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16"/>
  <p:tag name="KSO_WM_UNIT_INDEX" val="16"/>
  <p:tag name="KSO_WM_UNIT_LAYERLEVEL" val="1"/>
  <p:tag name="KSO_WM_UNIT_TYPE" val="i"/>
</p:tagLst>
</file>

<file path=ppt/tags/tag1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17"/>
  <p:tag name="KSO_WM_UNIT_INDEX" val="17"/>
  <p:tag name="KSO_WM_UNIT_LAYERLEVEL" val="1"/>
  <p:tag name="KSO_WM_UNIT_TYPE" val="i"/>
</p:tagLst>
</file>

<file path=ppt/tags/tag1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18"/>
  <p:tag name="KSO_WM_UNIT_INDEX" val="18"/>
  <p:tag name="KSO_WM_UNIT_LAYERLEVEL" val="1"/>
  <p:tag name="KSO_WM_UNIT_TYPE" val="i"/>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12"/>
  <p:tag name="KSO_WM_UNIT_INDEX" val="12"/>
  <p:tag name="KSO_WM_UNIT_LAYERLEVEL" val="1"/>
  <p:tag name="KSO_WM_UNIT_TYPE" val="i"/>
</p:tagLst>
</file>

<file path=ppt/tags/tag1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19"/>
  <p:tag name="KSO_WM_UNIT_INDEX" val="19"/>
  <p:tag name="KSO_WM_UNIT_LAYERLEVEL" val="1"/>
  <p:tag name="KSO_WM_UNIT_TYPE" val="i"/>
</p:tagLst>
</file>

<file path=ppt/tags/tag1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20"/>
  <p:tag name="KSO_WM_UNIT_INDEX" val="20"/>
  <p:tag name="KSO_WM_UNIT_LAYERLEVEL" val="1"/>
  <p:tag name="KSO_WM_UNIT_TYPE" val="i"/>
</p:tagLst>
</file>

<file path=ppt/tags/tag1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21"/>
  <p:tag name="KSO_WM_UNIT_INDEX" val="21"/>
  <p:tag name="KSO_WM_UNIT_LAYERLEVEL" val="1"/>
  <p:tag name="KSO_WM_UNIT_TYPE" val="i"/>
</p:tagLst>
</file>

<file path=ppt/tags/tag1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22"/>
  <p:tag name="KSO_WM_UNIT_INDEX" val="22"/>
  <p:tag name="KSO_WM_UNIT_LAYERLEVEL" val="1"/>
  <p:tag name="KSO_WM_UNIT_TYPE" val="i"/>
</p:tagLst>
</file>

<file path=ppt/tags/tag1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23"/>
  <p:tag name="KSO_WM_UNIT_INDEX" val="23"/>
  <p:tag name="KSO_WM_UNIT_LAYERLEVEL" val="1"/>
  <p:tag name="KSO_WM_UNIT_TYPE" val="i"/>
</p:tagLst>
</file>

<file path=ppt/tags/tag1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24"/>
  <p:tag name="KSO_WM_UNIT_INDEX" val="24"/>
  <p:tag name="KSO_WM_UNIT_LAYERLEVEL" val="1"/>
  <p:tag name="KSO_WM_UNIT_TYPE" val="i"/>
</p:tagLst>
</file>

<file path=ppt/tags/tag1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25"/>
  <p:tag name="KSO_WM_UNIT_INDEX" val="25"/>
  <p:tag name="KSO_WM_UNIT_LAYERLEVEL" val="1"/>
  <p:tag name="KSO_WM_UNIT_TYPE" val="i"/>
</p:tagLst>
</file>

<file path=ppt/tags/tag1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26"/>
  <p:tag name="KSO_WM_UNIT_INDEX" val="26"/>
  <p:tag name="KSO_WM_UNIT_LAYERLEVEL" val="1"/>
  <p:tag name="KSO_WM_UNIT_TYPE" val="i"/>
</p:tagLst>
</file>

<file path=ppt/tags/tag1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27"/>
  <p:tag name="KSO_WM_UNIT_INDEX" val="27"/>
  <p:tag name="KSO_WM_UNIT_LAYERLEVEL" val="1"/>
  <p:tag name="KSO_WM_UNIT_TYPE" val="i"/>
</p:tagLst>
</file>

<file path=ppt/tags/tag1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28"/>
  <p:tag name="KSO_WM_UNIT_INDEX" val="28"/>
  <p:tag name="KSO_WM_UNIT_LAYERLEVEL" val="1"/>
  <p:tag name="KSO_WM_UNIT_TYPE" val="i"/>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13"/>
  <p:tag name="KSO_WM_UNIT_INDEX" val="13"/>
  <p:tag name="KSO_WM_UNIT_LAYERLEVEL" val="1"/>
  <p:tag name="KSO_WM_UNIT_TYPE" val="i"/>
</p:tagLst>
</file>

<file path=ppt/tags/tag1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a*1"/>
  <p:tag name="KSO_WM_UNIT_INDEX" val="1"/>
  <p:tag name="KSO_WM_UNIT_ISCONTENTSTITLE" val="0"/>
  <p:tag name="KSO_WM_UNIT_ISNUMDGMTITLE" val="0"/>
  <p:tag name="KSO_WM_UNIT_LAYERLEVEL" val="1"/>
  <p:tag name="KSO_WM_UNIT_NOCLEAR" val="0"/>
  <p:tag name="KSO_WM_UNIT_PRESET_TEXT" val="单击此处编辑母版标题样式"/>
  <p:tag name="KSO_WM_UNIT_TYPE" val="a"/>
  <p:tag name="KSO_WM_UNIT_VALUE" val="14"/>
</p:tagLst>
</file>

<file path=ppt/tags/tag1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34.xml><?xml version="1.0" encoding="utf-8"?>
<p:tagLst xmlns:p="http://schemas.openxmlformats.org/presentationml/2006/main">
  <p:tag name="KSO_WM_BEAUTIFY_FLAG" val="#wm#"/>
  <p:tag name="KSO_WM_TAG_VERSION" val="1.0"/>
  <p:tag name="KSO_WM_UNIT_COMPATIBLE" val="1"/>
  <p:tag name="KSO_WM_UNIT_DIAGRAM_ISNUMVISUAL" val="0"/>
  <p:tag name="KSO_WM_UNIT_DIAGRAM_ISREFERUNIT" val="0"/>
  <p:tag name="KSO_WM_UNIT_HIGHLIGHT" val="0"/>
  <p:tag name="KSO_WM_UNIT_ID" val="_4*e*1"/>
  <p:tag name="KSO_WM_UNIT_INDEX" val="1"/>
  <p:tag name="KSO_WM_UNIT_LAYERLEVEL" val="1"/>
  <p:tag name="KSO_WM_UNIT_NOCLEAR" val="0"/>
  <p:tag name="KSO_WM_UNIT_PRESET_TEXT" val="节编号"/>
  <p:tag name="KSO_WM_UNIT_TYPE" val="e"/>
  <p:tag name="KSO_WM_UNIT_VALUE" val="13"/>
</p:tagLst>
</file>

<file path=ppt/tags/tag1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a*1"/>
  <p:tag name="KSO_WM_UNIT_INDEX" val="1"/>
  <p:tag name="KSO_WM_UNIT_ISCONTENTSTITLE" val="0"/>
  <p:tag name="KSO_WM_UNIT_ISNUMDGMTITLE" val="0"/>
  <p:tag name="KSO_WM_UNIT_LAYERLEVEL" val="1"/>
  <p:tag name="KSO_WM_UNIT_NOCLEAR" val="0"/>
  <p:tag name="KSO_WM_UNIT_PRESET_TEXT" val="单击此处编辑母版标题样式"/>
  <p:tag name="KSO_WM_UNIT_TYPE" val="a"/>
  <p:tag name="KSO_WM_UNIT_VALUE" val="20"/>
</p:tagLst>
</file>

<file path=ppt/tags/tag1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f*1"/>
  <p:tag name="KSO_WM_UNIT_INDEX" val="1"/>
  <p:tag name="KSO_WM_UNIT_LAYERLEVEL" val="1"/>
  <p:tag name="KSO_WM_UNIT_NOCLEAR" val="0"/>
  <p:tag name="KSO_WM_UNIT_PRESET_TEXT" val="单击此处编辑母版文本样式&#10;二级&#10;三级&#10;四级&#10;五级"/>
  <p:tag name="KSO_WM_UNIT_SUBTYPE" val="a"/>
  <p:tag name="KSO_WM_UNIT_TYPE" val="f"/>
  <p:tag name="KSO_WM_UNIT_VALUE" val="273"/>
</p:tagLst>
</file>

<file path=ppt/tags/tag1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f*2"/>
  <p:tag name="KSO_WM_UNIT_INDEX" val="2"/>
  <p:tag name="KSO_WM_UNIT_LAYERLEVEL" val="1"/>
  <p:tag name="KSO_WM_UNIT_NOCLEAR" val="0"/>
  <p:tag name="KSO_WM_UNIT_PRESET_TEXT" val="单击此处编辑母版文本样式&#10;二级&#10;三级&#10;四级&#10;五级"/>
  <p:tag name="KSO_WM_UNIT_SUBTYPE" val="a"/>
  <p:tag name="KSO_WM_UNIT_TYPE" val="f"/>
  <p:tag name="KSO_WM_UNIT_VALUE" val="273"/>
</p:tagLst>
</file>

<file path=ppt/tags/tag1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14"/>
  <p:tag name="KSO_WM_UNIT_INDEX" val="14"/>
  <p:tag name="KSO_WM_UNIT_LAYERLEVEL" val="1"/>
  <p:tag name="KSO_WM_UNIT_TYPE" val="i"/>
</p:tagLst>
</file>

<file path=ppt/tags/tag1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a*1"/>
  <p:tag name="KSO_WM_UNIT_INDEX" val="1"/>
  <p:tag name="KSO_WM_UNIT_ISCONTENTSTITLE" val="0"/>
  <p:tag name="KSO_WM_UNIT_ISNUMDGMTITLE" val="0"/>
  <p:tag name="KSO_WM_UNIT_LAYERLEVEL" val="1"/>
  <p:tag name="KSO_WM_UNIT_NOCLEAR" val="0"/>
  <p:tag name="KSO_WM_UNIT_PRESET_TEXT" val="单击此处编辑母版标题样式"/>
  <p:tag name="KSO_WM_UNIT_TYPE" val="a"/>
  <p:tag name="KSO_WM_UNIT_VALUE" val="20"/>
</p:tagLst>
</file>

<file path=ppt/tags/tag1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h_a*1_1"/>
  <p:tag name="KSO_WM_UNIT_INDEX" val="1_1"/>
  <p:tag name="KSO_WM_UNIT_ISCONTENTSTITLE" val="0"/>
  <p:tag name="KSO_WM_UNIT_ISNUMDGMTITLE" val="0"/>
  <p:tag name="KSO_WM_UNIT_LAYERLEVEL" val="1_1"/>
  <p:tag name="KSO_WM_UNIT_NOCLEAR" val="0"/>
  <p:tag name="KSO_WM_UNIT_PRESET_TEXT" val="单击此处编辑母版文本样式"/>
  <p:tag name="KSO_WM_UNIT_TYPE" val="h_a"/>
  <p:tag name="KSO_WM_UNIT_VALUE" val="19"/>
</p:tagLst>
</file>

<file path=ppt/tags/tag1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h_f*1_1"/>
  <p:tag name="KSO_WM_UNIT_INDEX" val="1_1"/>
  <p:tag name="KSO_WM_UNIT_LAYERLEVEL" val="1_1"/>
  <p:tag name="KSO_WM_UNIT_NOCLEAR" val="0"/>
  <p:tag name="KSO_WM_UNIT_PRESET_TEXT" val="单击此处编辑母版文本样式&#10;二级&#10;三级&#10;四级&#10;五级"/>
  <p:tag name="KSO_WM_UNIT_SUBTYPE" val="a"/>
  <p:tag name="KSO_WM_UNIT_TYPE" val="h_f"/>
  <p:tag name="KSO_WM_UNIT_VALUE" val="231"/>
</p:tagLst>
</file>

<file path=ppt/tags/tag1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h_a*2_1"/>
  <p:tag name="KSO_WM_UNIT_INDEX" val="2_1"/>
  <p:tag name="KSO_WM_UNIT_ISCONTENTSTITLE" val="0"/>
  <p:tag name="KSO_WM_UNIT_ISNUMDGMTITLE" val="0"/>
  <p:tag name="KSO_WM_UNIT_LAYERLEVEL" val="1_1"/>
  <p:tag name="KSO_WM_UNIT_NOCLEAR" val="0"/>
  <p:tag name="KSO_WM_UNIT_PRESET_TEXT" val="单击此处编辑母版文本样式"/>
  <p:tag name="KSO_WM_UNIT_TYPE" val="h_a"/>
  <p:tag name="KSO_WM_UNIT_VALUE" val="19"/>
</p:tagLst>
</file>

<file path=ppt/tags/tag1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h_f*2_1"/>
  <p:tag name="KSO_WM_UNIT_INDEX" val="2_1"/>
  <p:tag name="KSO_WM_UNIT_LAYERLEVEL" val="1_1"/>
  <p:tag name="KSO_WM_UNIT_NOCLEAR" val="0"/>
  <p:tag name="KSO_WM_UNIT_PRESET_TEXT" val="单击此处编辑母版文本样式&#10;二级&#10;三级&#10;四级&#10;五级"/>
  <p:tag name="KSO_WM_UNIT_SUBTYPE" val="a"/>
  <p:tag name="KSO_WM_UNIT_TYPE" val="h_f"/>
  <p:tag name="KSO_WM_UNIT_VALUE" val="231"/>
</p:tagLst>
</file>

<file path=ppt/tags/tag1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a*1"/>
  <p:tag name="KSO_WM_UNIT_INDEX" val="1"/>
  <p:tag name="KSO_WM_UNIT_ISCONTENTSTITLE" val="0"/>
  <p:tag name="KSO_WM_UNIT_ISNUMDGMTITLE" val="0"/>
  <p:tag name="KSO_WM_UNIT_LAYERLEVEL" val="1"/>
  <p:tag name="KSO_WM_UNIT_NOCLEAR" val="0"/>
  <p:tag name="KSO_WM_UNIT_PRESET_TEXT" val="单击此处编辑母版标题样式"/>
  <p:tag name="KSO_WM_UNIT_TYPE" val="a"/>
  <p:tag name="KSO_WM_UNIT_VALUE" val="20"/>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15"/>
  <p:tag name="KSO_WM_UNIT_INDEX" val="15"/>
  <p:tag name="KSO_WM_UNIT_LAYERLEVEL" val="1"/>
  <p:tag name="KSO_WM_UNIT_TYPE" val="i"/>
</p:tagLst>
</file>

<file path=ppt/tags/tag1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f*1"/>
  <p:tag name="KSO_WM_UNIT_INDEX" val="1"/>
  <p:tag name="KSO_WM_UNIT_LAYERLEVEL" val="1"/>
  <p:tag name="KSO_WM_UNIT_NOCLEAR" val="0"/>
  <p:tag name="KSO_WM_UNIT_PRESET_TEXT" val="单击此处编辑母版文本样式&#10;二级&#10;三级&#10;四级&#10;五级"/>
  <p:tag name="KSO_WM_UNIT_SUBTYPE" val="a"/>
  <p:tag name="KSO_WM_UNIT_TYPE" val="f"/>
  <p:tag name="KSO_WM_UNIT_VALUE" val="720"/>
</p:tagLst>
</file>

<file path=ppt/tags/tag1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16"/>
  <p:tag name="KSO_WM_UNIT_INDEX" val="16"/>
  <p:tag name="KSO_WM_UNIT_LAYERLEVEL" val="1"/>
  <p:tag name="KSO_WM_UNIT_TYPE" val="i"/>
</p:tagLst>
</file>

<file path=ppt/tags/tag1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a*1"/>
  <p:tag name="KSO_WM_UNIT_INDEX" val="1"/>
  <p:tag name="KSO_WM_UNIT_ISCONTENTSTITLE" val="0"/>
  <p:tag name="KSO_WM_UNIT_ISNUMDGMTITLE" val="0"/>
  <p:tag name="KSO_WM_UNIT_LAYERLEVEL" val="1"/>
  <p:tag name="KSO_WM_UNIT_NOCLEAR" val="0"/>
  <p:tag name="KSO_WM_UNIT_PRESET_TEXT" val="单击此处编辑母版标题样式"/>
  <p:tag name="KSO_WM_UNIT_TYPE" val="a"/>
  <p:tag name="KSO_WM_UNIT_VALUE" val="20"/>
</p:tagLst>
</file>

<file path=ppt/tags/tag1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b*1"/>
  <p:tag name="KSO_WM_UNIT_INDEX" val="1"/>
  <p:tag name="KSO_WM_UNIT_ISCONTENTSTITLE" val="0"/>
  <p:tag name="KSO_WM_UNIT_ISNUMDGMTITLE" val="0"/>
  <p:tag name="KSO_WM_UNIT_LAYERLEVEL" val="1"/>
  <p:tag name="KSO_WM_UNIT_NOCLEAR" val="0"/>
  <p:tag name="KSO_WM_UNIT_PRESET_TEXT" val="单击此处编辑母版副标题样式"/>
  <p:tag name="KSO_WM_UNIT_TYPE" val="b"/>
  <p:tag name="KSO_WM_UNIT_VALUE" val="40"/>
</p:tagLst>
</file>

<file path=ppt/tags/tag1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1"/>
  <p:tag name="KSO_WM_UNIT_INDEX" val="1"/>
  <p:tag name="KSO_WM_UNIT_LAYERLEVEL" val="1"/>
  <p:tag name="KSO_WM_UNIT_TYPE" val="i"/>
</p:tagLst>
</file>

<file path=ppt/tags/tag1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2"/>
  <p:tag name="KSO_WM_UNIT_INDEX" val="2"/>
  <p:tag name="KSO_WM_UNIT_LAYERLEVEL" val="1"/>
  <p:tag name="KSO_WM_UNIT_TYPE" val="i"/>
</p:tagLst>
</file>

<file path=ppt/tags/tag1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3"/>
  <p:tag name="KSO_WM_UNIT_INDEX" val="3"/>
  <p:tag name="KSO_WM_UNIT_LAYERLEVEL" val="1"/>
  <p:tag name="KSO_WM_UNIT_TYPE" val="i"/>
</p:tagLst>
</file>

<file path=ppt/tags/tag1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4"/>
  <p:tag name="KSO_WM_UNIT_INDEX" val="4"/>
  <p:tag name="KSO_WM_UNIT_LAYERLEVEL" val="1"/>
  <p:tag name="KSO_WM_UNIT_TYPE" val="i"/>
</p:tagLst>
</file>

<file path=ppt/tags/tag1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5"/>
  <p:tag name="KSO_WM_UNIT_INDEX" val="5"/>
  <p:tag name="KSO_WM_UNIT_LAYERLEVEL" val="1"/>
  <p:tag name="KSO_WM_UNIT_TYPE" val="i"/>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17"/>
  <p:tag name="KSO_WM_UNIT_INDEX" val="17"/>
  <p:tag name="KSO_WM_UNIT_LAYERLEVEL" val="1"/>
  <p:tag name="KSO_WM_UNIT_TYPE" val="i"/>
</p:tagLst>
</file>

<file path=ppt/tags/tag1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6"/>
  <p:tag name="KSO_WM_UNIT_INDEX" val="6"/>
  <p:tag name="KSO_WM_UNIT_LAYERLEVEL" val="1"/>
  <p:tag name="KSO_WM_UNIT_TYPE" val="i"/>
</p:tagLst>
</file>

<file path=ppt/tags/tag1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7"/>
  <p:tag name="KSO_WM_UNIT_INDEX" val="7"/>
  <p:tag name="KSO_WM_UNIT_LAYERLEVEL" val="1"/>
  <p:tag name="KSO_WM_UNIT_TYPE" val="i"/>
</p:tagLst>
</file>

<file path=ppt/tags/tag1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8"/>
  <p:tag name="KSO_WM_UNIT_INDEX" val="8"/>
  <p:tag name="KSO_WM_UNIT_LAYERLEVEL" val="1"/>
  <p:tag name="KSO_WM_UNIT_TYPE" val="i"/>
</p:tagLst>
</file>

<file path=ppt/tags/tag1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9"/>
  <p:tag name="KSO_WM_UNIT_INDEX" val="9"/>
  <p:tag name="KSO_WM_UNIT_LAYERLEVEL" val="1"/>
  <p:tag name="KSO_WM_UNIT_TYPE" val="i"/>
</p:tagLst>
</file>

<file path=ppt/tags/tag1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10"/>
  <p:tag name="KSO_WM_UNIT_INDEX" val="10"/>
  <p:tag name="KSO_WM_UNIT_LAYERLEVEL" val="1"/>
  <p:tag name="KSO_WM_UNIT_TYPE" val="i"/>
</p:tagLst>
</file>

<file path=ppt/tags/tag1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11"/>
  <p:tag name="KSO_WM_UNIT_INDEX" val="11"/>
  <p:tag name="KSO_WM_UNIT_LAYERLEVEL" val="1"/>
  <p:tag name="KSO_WM_UNIT_TYPE" val="i"/>
</p:tagLst>
</file>

<file path=ppt/tags/tag1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12"/>
  <p:tag name="KSO_WM_UNIT_INDEX" val="12"/>
  <p:tag name="KSO_WM_UNIT_LAYERLEVEL" val="1"/>
  <p:tag name="KSO_WM_UNIT_TYPE" val="i"/>
</p:tagLst>
</file>

<file path=ppt/tags/tag1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13"/>
  <p:tag name="KSO_WM_UNIT_INDEX" val="13"/>
  <p:tag name="KSO_WM_UNIT_LAYERLEVEL" val="1"/>
  <p:tag name="KSO_WM_UNIT_TYPE" val="i"/>
</p:tagLst>
</file>

<file path=ppt/tags/tag1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14"/>
  <p:tag name="KSO_WM_UNIT_INDEX" val="14"/>
  <p:tag name="KSO_WM_UNIT_LAYERLEVEL" val="1"/>
  <p:tag name="KSO_WM_UNIT_TYPE" val="i"/>
</p:tagLst>
</file>

<file path=ppt/tags/tag1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15"/>
  <p:tag name="KSO_WM_UNIT_INDEX" val="15"/>
  <p:tag name="KSO_WM_UNIT_LAYERLEVEL" val="1"/>
  <p:tag name="KSO_WM_UNIT_TYPE" val="i"/>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18"/>
  <p:tag name="KSO_WM_UNIT_INDEX" val="18"/>
  <p:tag name="KSO_WM_UNIT_LAYERLEVEL" val="1"/>
  <p:tag name="KSO_WM_UNIT_TYPE" val="i"/>
</p:tagLst>
</file>

<file path=ppt/tags/tag1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16"/>
  <p:tag name="KSO_WM_UNIT_INDEX" val="16"/>
  <p:tag name="KSO_WM_UNIT_LAYERLEVEL" val="1"/>
  <p:tag name="KSO_WM_UNIT_TYPE" val="i"/>
</p:tagLst>
</file>

<file path=ppt/tags/tag1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17"/>
  <p:tag name="KSO_WM_UNIT_INDEX" val="17"/>
  <p:tag name="KSO_WM_UNIT_LAYERLEVEL" val="1"/>
  <p:tag name="KSO_WM_UNIT_TYPE" val="i"/>
</p:tagLst>
</file>

<file path=ppt/tags/tag1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18"/>
  <p:tag name="KSO_WM_UNIT_INDEX" val="18"/>
  <p:tag name="KSO_WM_UNIT_LAYERLEVEL" val="1"/>
  <p:tag name="KSO_WM_UNIT_TYPE" val="i"/>
</p:tagLst>
</file>

<file path=ppt/tags/tag18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19"/>
  <p:tag name="KSO_WM_UNIT_INDEX" val="19"/>
  <p:tag name="KSO_WM_UNIT_LAYERLEVEL" val="1"/>
  <p:tag name="KSO_WM_UNIT_TYPE" val="i"/>
</p:tagLst>
</file>

<file path=ppt/tags/tag18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20"/>
  <p:tag name="KSO_WM_UNIT_INDEX" val="20"/>
  <p:tag name="KSO_WM_UNIT_LAYERLEVEL" val="1"/>
  <p:tag name="KSO_WM_UNIT_TYPE" val="i"/>
</p:tagLst>
</file>

<file path=ppt/tags/tag18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21"/>
  <p:tag name="KSO_WM_UNIT_INDEX" val="21"/>
  <p:tag name="KSO_WM_UNIT_LAYERLEVEL" val="1"/>
  <p:tag name="KSO_WM_UNIT_TYPE" val="i"/>
</p:tagLst>
</file>

<file path=ppt/tags/tag18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22"/>
  <p:tag name="KSO_WM_UNIT_INDEX" val="22"/>
  <p:tag name="KSO_WM_UNIT_LAYERLEVEL" val="1"/>
  <p:tag name="KSO_WM_UNIT_TYPE" val="i"/>
</p:tagLst>
</file>

<file path=ppt/tags/tag18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23"/>
  <p:tag name="KSO_WM_UNIT_INDEX" val="23"/>
  <p:tag name="KSO_WM_UNIT_LAYERLEVEL" val="1"/>
  <p:tag name="KSO_WM_UNIT_TYPE" val="i"/>
</p:tagLst>
</file>

<file path=ppt/tags/tag18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24"/>
  <p:tag name="KSO_WM_UNIT_INDEX" val="24"/>
  <p:tag name="KSO_WM_UNIT_LAYERLEVEL" val="1"/>
  <p:tag name="KSO_WM_UNIT_TYPE" val="i"/>
</p:tagLst>
</file>

<file path=ppt/tags/tag18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25"/>
  <p:tag name="KSO_WM_UNIT_INDEX" val="25"/>
  <p:tag name="KSO_WM_UNIT_LAYERLEVEL" val="1"/>
  <p:tag name="KSO_WM_UNIT_TYPE" val="i"/>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19"/>
  <p:tag name="KSO_WM_UNIT_INDEX" val="19"/>
  <p:tag name="KSO_WM_UNIT_LAYERLEVEL" val="1"/>
  <p:tag name="KSO_WM_UNIT_TYPE" val="i"/>
</p:tagLst>
</file>

<file path=ppt/tags/tag19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26"/>
  <p:tag name="KSO_WM_UNIT_INDEX" val="26"/>
  <p:tag name="KSO_WM_UNIT_LAYERLEVEL" val="1"/>
  <p:tag name="KSO_WM_UNIT_TYPE" val="i"/>
</p:tagLst>
</file>

<file path=ppt/tags/tag19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27"/>
  <p:tag name="KSO_WM_UNIT_INDEX" val="27"/>
  <p:tag name="KSO_WM_UNIT_LAYERLEVEL" val="1"/>
  <p:tag name="KSO_WM_UNIT_TYPE" val="i"/>
</p:tagLst>
</file>

<file path=ppt/tags/tag19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28"/>
  <p:tag name="KSO_WM_UNIT_INDEX" val="28"/>
  <p:tag name="KSO_WM_UNIT_LAYERLEVEL" val="1"/>
  <p:tag name="KSO_WM_UNIT_TYPE" val="i"/>
</p:tagLst>
</file>

<file path=ppt/tags/tag19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29"/>
  <p:tag name="KSO_WM_UNIT_INDEX" val="29"/>
  <p:tag name="KSO_WM_UNIT_LAYERLEVEL" val="1"/>
  <p:tag name="KSO_WM_UNIT_TYPE" val="i"/>
</p:tagLst>
</file>

<file path=ppt/tags/tag19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30"/>
  <p:tag name="KSO_WM_UNIT_INDEX" val="30"/>
  <p:tag name="KSO_WM_UNIT_LAYERLEVEL" val="1"/>
  <p:tag name="KSO_WM_UNIT_TYPE" val="i"/>
</p:tagLst>
</file>

<file path=ppt/tags/tag19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31"/>
  <p:tag name="KSO_WM_UNIT_INDEX" val="31"/>
  <p:tag name="KSO_WM_UNIT_LAYERLEVEL" val="1"/>
  <p:tag name="KSO_WM_UNIT_TYPE" val="i"/>
</p:tagLst>
</file>

<file path=ppt/tags/tag19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a*1"/>
  <p:tag name="KSO_WM_UNIT_INDEX" val="1"/>
  <p:tag name="KSO_WM_UNIT_ISCONTENTSTITLE" val="0"/>
  <p:tag name="KSO_WM_UNIT_ISNUMDGMTITLE" val="0"/>
  <p:tag name="KSO_WM_UNIT_LAYERLEVEL" val="1"/>
  <p:tag name="KSO_WM_UNIT_NOCLEAR" val="0"/>
  <p:tag name="KSO_WM_UNIT_PRESET_TEXT" val="单击此处编辑母版标题样式"/>
  <p:tag name="KSO_WM_UNIT_TYPE" val="a"/>
  <p:tag name="KSO_WM_UNIT_VALUE" val="30"/>
</p:tagLst>
</file>

<file path=ppt/tags/tag19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 name="KSO_WM_UNIT_NOCLEAR" val="0"/>
</p:tagLst>
</file>

<file path=ppt/tags/tag19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9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2"/>
  <p:tag name="KSO_WM_UNIT_INDEX" val="2"/>
  <p:tag name="KSO_WM_UNIT_LAYERLEVEL" val="1"/>
  <p:tag name="KSO_WM_UNIT_TYPE" val="i"/>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20"/>
  <p:tag name="KSO_WM_UNIT_INDEX" val="20"/>
  <p:tag name="KSO_WM_UNIT_LAYERLEVEL" val="1"/>
  <p:tag name="KSO_WM_UNIT_TYPE" val="i"/>
</p:tagLst>
</file>

<file path=ppt/tags/tag20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f*2"/>
  <p:tag name="KSO_WM_UNIT_INDEX" val="2"/>
  <p:tag name="KSO_WM_UNIT_LAYERLEVEL" val="1"/>
  <p:tag name="KSO_WM_UNIT_NOCLEAR" val="0"/>
  <p:tag name="KSO_WM_UNIT_PRESET_TEXT" val="公司名占位符"/>
  <p:tag name="KSO_WM_UNIT_SUBTYPE" val="g"/>
  <p:tag name="KSO_WM_UNIT_TYPE" val="f"/>
  <p:tag name="KSO_WM_UNIT_VALUE" val="16"/>
</p:tagLst>
</file>

<file path=ppt/tags/tag20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f*4"/>
  <p:tag name="KSO_WM_UNIT_INDEX" val="4"/>
  <p:tag name="KSO_WM_UNIT_LAYERLEVEL" val="1"/>
  <p:tag name="KSO_WM_UNIT_NOCLEAR" val="0"/>
  <p:tag name="KSO_WM_UNIT_PRESET_TEXT" val="署名占位符"/>
  <p:tag name="KSO_WM_UNIT_SUBTYPE" val="b"/>
  <p:tag name="KSO_WM_UNIT_TYPE" val="f"/>
  <p:tag name="KSO_WM_UNIT_VALUE" val="8"/>
</p:tagLst>
</file>

<file path=ppt/tags/tag202.xml><?xml version="1.0" encoding="utf-8"?>
<p:tagLst xmlns:p="http://schemas.openxmlformats.org/presentationml/2006/main">
  <p:tag name="KSO_WM_BEAUTIFY_FLAG" val="#fgm#"/>
  <p:tag name="KSO_WM_FIGMA_FLAG" val="#fgm#"/>
  <p:tag name="KSO_WM_UNIT_INDEX" val="1"/>
  <p:tag name="KSO_WM_UNIT_TYPE" val="a"/>
  <p:tag name="KSO_WM_LAYOUT_CHECK_HASH" val="81525c5d7b35515ba1cbd9e9826071bb902808a8"/>
  <p:tag name="KSO_WM_NEWLAYOUT_ID" val="10"/>
</p:tagLst>
</file>

<file path=ppt/tags/tag203.xml><?xml version="1.0" encoding="utf-8"?>
<p:tagLst xmlns:p="http://schemas.openxmlformats.org/presentationml/2006/main">
  <p:tag name="KSO_WM_BEAUTIFY_FLAG" val="#fgm#"/>
  <p:tag name="KSO_WM_FIGMA_FLAG" val="#fgm#"/>
  <p:tag name="KSO_WM_UNIT_INDEX" val="1"/>
  <p:tag name="KSO_WM_UNIT_TYPE" val="f"/>
</p:tagLst>
</file>

<file path=ppt/tags/tag204.xml><?xml version="1.0" encoding="utf-8"?>
<p:tagLst xmlns:p="http://schemas.openxmlformats.org/presentationml/2006/main">
  <p:tag name="AS_UNIQUEID" val="1922"/>
</p:tagLst>
</file>

<file path=ppt/tags/tag205.xml><?xml version="1.0" encoding="utf-8"?>
<p:tagLst xmlns:p="http://schemas.openxmlformats.org/presentationml/2006/main">
  <p:tag name="AS_UNIQUEID" val="1923"/>
</p:tagLst>
</file>

<file path=ppt/tags/tag206.xml><?xml version="1.0" encoding="utf-8"?>
<p:tagLst xmlns:p="http://schemas.openxmlformats.org/presentationml/2006/main">
  <p:tag name="AS_UNIQUEID" val="1924"/>
</p:tagLst>
</file>

<file path=ppt/tags/tag207.xml><?xml version="1.0" encoding="utf-8"?>
<p:tagLst xmlns:p="http://schemas.openxmlformats.org/presentationml/2006/main">
  <p:tag name="AS_UNIQUEID" val="1925"/>
</p:tagLst>
</file>

<file path=ppt/tags/tag208.xml><?xml version="1.0" encoding="utf-8"?>
<p:tagLst xmlns:p="http://schemas.openxmlformats.org/presentationml/2006/main">
  <p:tag name="AS_UNIQUEID" val="1926"/>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21"/>
  <p:tag name="KSO_WM_UNIT_INDEX" val="21"/>
  <p:tag name="KSO_WM_UNIT_LAYERLEVEL" val="1"/>
  <p:tag name="KSO_WM_UNIT_TYPE" val="i"/>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15.xml><?xml version="1.0" encoding="utf-8"?>
<p:tagLst xmlns:p="http://schemas.openxmlformats.org/presentationml/2006/main">
  <p:tag name="KSO_WM_BEAUTIFY_FLAG" val="#wm#"/>
  <p:tag name="KSO_WM_TAG_VERSION" val="1.0"/>
  <p:tag name="KSO_WM_TEMPLATE_CATEGORY" val="custom"/>
  <p:tag name="KSO_WM_TEMPLATE_INDEX" val="20230996"/>
  <p:tag name="KSO_WM_UNIT_COMPATIBLE" val="0"/>
  <p:tag name="KSO_WM_UNIT_DIAGRAM_ISNUMVISUAL" val="0"/>
  <p:tag name="KSO_WM_UNIT_DIAGRAM_ISREFERUNIT" val="0"/>
  <p:tag name="KSO_WM_UNIT_HIGHLIGHT" val="0"/>
  <p:tag name="KSO_WM_UNIT_ID" val="_0*a*1"/>
  <p:tag name="KSO_WM_UNIT_INDEX" val="1"/>
  <p:tag name="KSO_WM_UNIT_ISCONTENTSTITLE" val="0"/>
  <p:tag name="KSO_WM_UNIT_ISNUMDGMTITLE" val="0"/>
  <p:tag name="KSO_WM_UNIT_LAYERLEVEL" val="1"/>
  <p:tag name="KSO_WM_UNIT_NOCLEAR" val="0"/>
  <p:tag name="KSO_WM_UNIT_PRESET_TEXT" val="单击此处编辑母版标题样式"/>
  <p:tag name="KSO_WM_UNIT_TYPE" val="a"/>
</p:tagLst>
</file>

<file path=ppt/tags/tag216.xml><?xml version="1.0" encoding="utf-8"?>
<p:tagLst xmlns:p="http://schemas.openxmlformats.org/presentationml/2006/main">
  <p:tag name="KSO_WM_BEAUTIFY_FLAG" val="#wm#"/>
  <p:tag name="KSO_WM_TAG_VERSION" val="1.0"/>
  <p:tag name="KSO_WM_TEMPLATE_CATEGORY" val="custom"/>
  <p:tag name="KSO_WM_TEMPLATE_INDEX" val="20230996"/>
  <p:tag name="KSO_WM_UNIT_COMPATIBLE" val="0"/>
  <p:tag name="KSO_WM_UNIT_DIAGRAM_ISNUMVISUAL" val="0"/>
  <p:tag name="KSO_WM_UNIT_DIAGRAM_ISREFERUNIT" val="0"/>
  <p:tag name="KSO_WM_UNIT_HIGHLIGHT" val="0"/>
  <p:tag name="KSO_WM_UNIT_ID" val="_0*f*1"/>
  <p:tag name="KSO_WM_UNIT_INDEX" val="1"/>
  <p:tag name="KSO_WM_UNIT_LAYERLEVEL" val="1"/>
  <p:tag name="KSO_WM_UNIT_NOCLEAR" val="0"/>
  <p:tag name="KSO_WM_UNIT_PRESET_TEXT" val="单击此处编辑母版文本样式&#10;二级&#10;三级&#10;四级&#10;五级"/>
  <p:tag name="KSO_WM_UNIT_SUBTYPE" val="a"/>
  <p:tag name="KSO_WM_UNIT_TYPE" val="f"/>
</p:tagLst>
</file>

<file path=ppt/tags/tag2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22"/>
  <p:tag name="KSO_WM_UNIT_INDEX" val="22"/>
  <p:tag name="KSO_WM_UNIT_LAYERLEVEL" val="1"/>
  <p:tag name="KSO_WM_UNIT_TYPE" val="i"/>
</p:tagLst>
</file>

<file path=ppt/tags/tag2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i*1"/>
  <p:tag name="KSO_WM_UNIT_INDEX" val="1"/>
  <p:tag name="KSO_WM_UNIT_LAYERLEVEL" val="1"/>
  <p:tag name="KSO_WM_UNIT_TYPE" val="i"/>
</p:tagLst>
</file>

<file path=ppt/tags/tag2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i*2"/>
  <p:tag name="KSO_WM_UNIT_INDEX" val="2"/>
  <p:tag name="KSO_WM_UNIT_LAYERLEVEL" val="1"/>
  <p:tag name="KSO_WM_UNIT_TYPE" val="i"/>
</p:tagLst>
</file>

<file path=ppt/tags/tag2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i*3"/>
  <p:tag name="KSO_WM_UNIT_INDEX" val="3"/>
  <p:tag name="KSO_WM_UNIT_LAYERLEVEL" val="1"/>
  <p:tag name="KSO_WM_UNIT_TYPE" val="i"/>
</p:tagLst>
</file>

<file path=ppt/tags/tag2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i*4"/>
  <p:tag name="KSO_WM_UNIT_INDEX" val="4"/>
  <p:tag name="KSO_WM_UNIT_LAYERLEVEL" val="1"/>
  <p:tag name="KSO_WM_UNIT_TYPE" val="i"/>
</p:tagLst>
</file>

<file path=ppt/tags/tag2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i*5"/>
  <p:tag name="KSO_WM_UNIT_INDEX" val="5"/>
  <p:tag name="KSO_WM_UNIT_LAYERLEVEL" val="1"/>
  <p:tag name="KSO_WM_UNIT_TYPE" val="i"/>
</p:tagLst>
</file>

<file path=ppt/tags/tag225.xml><?xml version="1.0" encoding="utf-8"?>
<p:tagLst xmlns:p="http://schemas.openxmlformats.org/presentationml/2006/main">
  <p:tag name="KSO_WM_BEAUTIFY_FLAG" val="#wm#"/>
  <p:tag name="KSO_WM_TAG_VERSION" val="1.0"/>
  <p:tag name="KSO_WM_TEMPLATE_CATEGORY" val="custom"/>
  <p:tag name="KSO_WM_TEMPLATE_COLOR_TYPE" val="0"/>
  <p:tag name="KSO_WM_TEMPLATE_INDEX" val="20230996"/>
  <p:tag name="KSO_WM_TEMPLATE_MASTER_TYPE" val="0"/>
  <p:tag name="KSO_WM_TEMPLATE_SUBCATEGORY" val="29"/>
  <p:tag name="KSO_WM_TEMPLATE_THUMBS_INDEX" val="1、9"/>
</p:tagLst>
</file>

<file path=ppt/tags/tag2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1"/>
  <p:tag name="KSO_WM_UNIT_INDEX" val="1"/>
  <p:tag name="KSO_WM_UNIT_LAYERLEVEL" val="1"/>
  <p:tag name="KSO_WM_UNIT_TYPE" val="i"/>
</p:tagLst>
</file>

<file path=ppt/tags/tag2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2"/>
  <p:tag name="KSO_WM_UNIT_INDEX" val="2"/>
  <p:tag name="KSO_WM_UNIT_LAYERLEVEL" val="1"/>
  <p:tag name="KSO_WM_UNIT_TYPE" val="i"/>
</p:tagLst>
</file>

<file path=ppt/tags/tag2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3"/>
  <p:tag name="KSO_WM_UNIT_INDEX" val="3"/>
  <p:tag name="KSO_WM_UNIT_LAYERLEVEL" val="1"/>
  <p:tag name="KSO_WM_UNIT_TYPE" val="i"/>
</p:tagLst>
</file>

<file path=ppt/tags/tag2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4"/>
  <p:tag name="KSO_WM_UNIT_INDEX" val="4"/>
  <p:tag name="KSO_WM_UNIT_LAYERLEVEL" val="1"/>
  <p:tag name="KSO_WM_UNIT_TYPE" val="i"/>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23"/>
  <p:tag name="KSO_WM_UNIT_INDEX" val="23"/>
  <p:tag name="KSO_WM_UNIT_LAYERLEVEL" val="1"/>
  <p:tag name="KSO_WM_UNIT_TYPE" val="i"/>
</p:tagLst>
</file>

<file path=ppt/tags/tag2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5"/>
  <p:tag name="KSO_WM_UNIT_INDEX" val="5"/>
  <p:tag name="KSO_WM_UNIT_LAYERLEVEL" val="1"/>
  <p:tag name="KSO_WM_UNIT_TYPE" val="i"/>
</p:tagLst>
</file>

<file path=ppt/tags/tag2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6"/>
  <p:tag name="KSO_WM_UNIT_INDEX" val="6"/>
  <p:tag name="KSO_WM_UNIT_LAYERLEVEL" val="1"/>
  <p:tag name="KSO_WM_UNIT_TYPE" val="i"/>
</p:tagLst>
</file>

<file path=ppt/tags/tag2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7"/>
  <p:tag name="KSO_WM_UNIT_INDEX" val="7"/>
  <p:tag name="KSO_WM_UNIT_LAYERLEVEL" val="1"/>
  <p:tag name="KSO_WM_UNIT_TYPE" val="i"/>
</p:tagLst>
</file>

<file path=ppt/tags/tag2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8"/>
  <p:tag name="KSO_WM_UNIT_INDEX" val="8"/>
  <p:tag name="KSO_WM_UNIT_LAYERLEVEL" val="1"/>
  <p:tag name="KSO_WM_UNIT_TYPE" val="i"/>
</p:tagLst>
</file>

<file path=ppt/tags/tag2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9"/>
  <p:tag name="KSO_WM_UNIT_INDEX" val="9"/>
  <p:tag name="KSO_WM_UNIT_LAYERLEVEL" val="1"/>
  <p:tag name="KSO_WM_UNIT_TYPE" val="i"/>
</p:tagLst>
</file>

<file path=ppt/tags/tag2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10"/>
  <p:tag name="KSO_WM_UNIT_INDEX" val="10"/>
  <p:tag name="KSO_WM_UNIT_LAYERLEVEL" val="1"/>
  <p:tag name="KSO_WM_UNIT_TYPE" val="i"/>
</p:tagLst>
</file>

<file path=ppt/tags/tag2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11"/>
  <p:tag name="KSO_WM_UNIT_INDEX" val="11"/>
  <p:tag name="KSO_WM_UNIT_LAYERLEVEL" val="1"/>
  <p:tag name="KSO_WM_UNIT_TYPE" val="i"/>
</p:tagLst>
</file>

<file path=ppt/tags/tag2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12"/>
  <p:tag name="KSO_WM_UNIT_INDEX" val="12"/>
  <p:tag name="KSO_WM_UNIT_LAYERLEVEL" val="1"/>
  <p:tag name="KSO_WM_UNIT_TYPE" val="i"/>
</p:tagLst>
</file>

<file path=ppt/tags/tag2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13"/>
  <p:tag name="KSO_WM_UNIT_INDEX" val="13"/>
  <p:tag name="KSO_WM_UNIT_LAYERLEVEL" val="1"/>
  <p:tag name="KSO_WM_UNIT_TYPE" val="i"/>
</p:tagLst>
</file>

<file path=ppt/tags/tag2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14"/>
  <p:tag name="KSO_WM_UNIT_INDEX" val="14"/>
  <p:tag name="KSO_WM_UNIT_LAYERLEVEL" val="1"/>
  <p:tag name="KSO_WM_UNIT_TYPE" val="i"/>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24"/>
  <p:tag name="KSO_WM_UNIT_INDEX" val="24"/>
  <p:tag name="KSO_WM_UNIT_LAYERLEVEL" val="1"/>
  <p:tag name="KSO_WM_UNIT_TYPE" val="i"/>
</p:tagLst>
</file>

<file path=ppt/tags/tag2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15"/>
  <p:tag name="KSO_WM_UNIT_INDEX" val="15"/>
  <p:tag name="KSO_WM_UNIT_LAYERLEVEL" val="1"/>
  <p:tag name="KSO_WM_UNIT_TYPE" val="i"/>
</p:tagLst>
</file>

<file path=ppt/tags/tag2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16"/>
  <p:tag name="KSO_WM_UNIT_INDEX" val="16"/>
  <p:tag name="KSO_WM_UNIT_LAYERLEVEL" val="1"/>
  <p:tag name="KSO_WM_UNIT_TYPE" val="i"/>
</p:tagLst>
</file>

<file path=ppt/tags/tag2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17"/>
  <p:tag name="KSO_WM_UNIT_INDEX" val="17"/>
  <p:tag name="KSO_WM_UNIT_LAYERLEVEL" val="1"/>
  <p:tag name="KSO_WM_UNIT_TYPE" val="i"/>
</p:tagLst>
</file>

<file path=ppt/tags/tag2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18"/>
  <p:tag name="KSO_WM_UNIT_INDEX" val="18"/>
  <p:tag name="KSO_WM_UNIT_LAYERLEVEL" val="1"/>
  <p:tag name="KSO_WM_UNIT_TYPE" val="i"/>
</p:tagLst>
</file>

<file path=ppt/tags/tag2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19"/>
  <p:tag name="KSO_WM_UNIT_INDEX" val="19"/>
  <p:tag name="KSO_WM_UNIT_LAYERLEVEL" val="1"/>
  <p:tag name="KSO_WM_UNIT_TYPE" val="i"/>
</p:tagLst>
</file>

<file path=ppt/tags/tag2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20"/>
  <p:tag name="KSO_WM_UNIT_INDEX" val="20"/>
  <p:tag name="KSO_WM_UNIT_LAYERLEVEL" val="1"/>
  <p:tag name="KSO_WM_UNIT_TYPE" val="i"/>
</p:tagLst>
</file>

<file path=ppt/tags/tag2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21"/>
  <p:tag name="KSO_WM_UNIT_INDEX" val="21"/>
  <p:tag name="KSO_WM_UNIT_LAYERLEVEL" val="1"/>
  <p:tag name="KSO_WM_UNIT_TYPE" val="i"/>
</p:tagLst>
</file>

<file path=ppt/tags/tag2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22"/>
  <p:tag name="KSO_WM_UNIT_INDEX" val="22"/>
  <p:tag name="KSO_WM_UNIT_LAYERLEVEL" val="1"/>
  <p:tag name="KSO_WM_UNIT_TYPE" val="i"/>
</p:tagLst>
</file>

<file path=ppt/tags/tag2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23"/>
  <p:tag name="KSO_WM_UNIT_INDEX" val="23"/>
  <p:tag name="KSO_WM_UNIT_LAYERLEVEL" val="1"/>
  <p:tag name="KSO_WM_UNIT_TYPE" val="i"/>
</p:tagLst>
</file>

<file path=ppt/tags/tag2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24"/>
  <p:tag name="KSO_WM_UNIT_INDEX" val="24"/>
  <p:tag name="KSO_WM_UNIT_LAYERLEVEL" val="1"/>
  <p:tag name="KSO_WM_UNIT_TYPE" val="i"/>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25"/>
  <p:tag name="KSO_WM_UNIT_INDEX" val="25"/>
  <p:tag name="KSO_WM_UNIT_LAYERLEVEL" val="1"/>
  <p:tag name="KSO_WM_UNIT_TYPE" val="i"/>
</p:tagLst>
</file>

<file path=ppt/tags/tag2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25"/>
  <p:tag name="KSO_WM_UNIT_INDEX" val="25"/>
  <p:tag name="KSO_WM_UNIT_LAYERLEVEL" val="1"/>
  <p:tag name="KSO_WM_UNIT_TYPE" val="i"/>
</p:tagLst>
</file>

<file path=ppt/tags/tag2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26"/>
  <p:tag name="KSO_WM_UNIT_INDEX" val="26"/>
  <p:tag name="KSO_WM_UNIT_LAYERLEVEL" val="1"/>
  <p:tag name="KSO_WM_UNIT_TYPE" val="i"/>
</p:tagLst>
</file>

<file path=ppt/tags/tag2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27"/>
  <p:tag name="KSO_WM_UNIT_INDEX" val="27"/>
  <p:tag name="KSO_WM_UNIT_LAYERLEVEL" val="1"/>
  <p:tag name="KSO_WM_UNIT_TYPE" val="i"/>
</p:tagLst>
</file>

<file path=ppt/tags/tag2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28"/>
  <p:tag name="KSO_WM_UNIT_INDEX" val="28"/>
  <p:tag name="KSO_WM_UNIT_LAYERLEVEL" val="1"/>
  <p:tag name="KSO_WM_UNIT_TYPE" val="i"/>
</p:tagLst>
</file>

<file path=ppt/tags/tag2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29"/>
  <p:tag name="KSO_WM_UNIT_INDEX" val="29"/>
  <p:tag name="KSO_WM_UNIT_LAYERLEVEL" val="1"/>
  <p:tag name="KSO_WM_UNIT_TYPE" val="i"/>
</p:tagLst>
</file>

<file path=ppt/tags/tag2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30"/>
  <p:tag name="KSO_WM_UNIT_INDEX" val="30"/>
  <p:tag name="KSO_WM_UNIT_LAYERLEVEL" val="1"/>
  <p:tag name="KSO_WM_UNIT_TYPE" val="i"/>
</p:tagLst>
</file>

<file path=ppt/tags/tag2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31"/>
  <p:tag name="KSO_WM_UNIT_INDEX" val="31"/>
  <p:tag name="KSO_WM_UNIT_LAYERLEVEL" val="1"/>
  <p:tag name="KSO_WM_UNIT_TYPE" val="i"/>
</p:tagLst>
</file>

<file path=ppt/tags/tag2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32"/>
  <p:tag name="KSO_WM_UNIT_INDEX" val="32"/>
  <p:tag name="KSO_WM_UNIT_LAYERLEVEL" val="1"/>
  <p:tag name="KSO_WM_UNIT_TYPE" val="i"/>
</p:tagLst>
</file>

<file path=ppt/tags/tag2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33"/>
  <p:tag name="KSO_WM_UNIT_INDEX" val="33"/>
  <p:tag name="KSO_WM_UNIT_LAYERLEVEL" val="1"/>
  <p:tag name="KSO_WM_UNIT_TYPE" val="i"/>
</p:tagLst>
</file>

<file path=ppt/tags/tag2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34"/>
  <p:tag name="KSO_WM_UNIT_INDEX" val="34"/>
  <p:tag name="KSO_WM_UNIT_LAYERLEVEL" val="1"/>
  <p:tag name="KSO_WM_UNIT_TYPE" val="i"/>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26"/>
  <p:tag name="KSO_WM_UNIT_INDEX" val="26"/>
  <p:tag name="KSO_WM_UNIT_LAYERLEVEL" val="1"/>
  <p:tag name="KSO_WM_UNIT_TYPE" val="i"/>
</p:tagLst>
</file>

<file path=ppt/tags/tag2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35"/>
  <p:tag name="KSO_WM_UNIT_INDEX" val="35"/>
  <p:tag name="KSO_WM_UNIT_LAYERLEVEL" val="1"/>
  <p:tag name="KSO_WM_UNIT_TYPE" val="i"/>
</p:tagLst>
</file>

<file path=ppt/tags/tag2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36"/>
  <p:tag name="KSO_WM_UNIT_INDEX" val="36"/>
  <p:tag name="KSO_WM_UNIT_LAYERLEVEL" val="1"/>
  <p:tag name="KSO_WM_UNIT_TYPE" val="i"/>
</p:tagLst>
</file>

<file path=ppt/tags/tag2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37"/>
  <p:tag name="KSO_WM_UNIT_INDEX" val="37"/>
  <p:tag name="KSO_WM_UNIT_LAYERLEVEL" val="1"/>
  <p:tag name="KSO_WM_UNIT_TYPE" val="i"/>
</p:tagLst>
</file>

<file path=ppt/tags/tag2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38"/>
  <p:tag name="KSO_WM_UNIT_INDEX" val="38"/>
  <p:tag name="KSO_WM_UNIT_LAYERLEVEL" val="1"/>
  <p:tag name="KSO_WM_UNIT_TYPE" val="i"/>
</p:tagLst>
</file>

<file path=ppt/tags/tag2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39"/>
  <p:tag name="KSO_WM_UNIT_INDEX" val="39"/>
  <p:tag name="KSO_WM_UNIT_LAYERLEVEL" val="1"/>
  <p:tag name="KSO_WM_UNIT_TYPE" val="i"/>
</p:tagLst>
</file>

<file path=ppt/tags/tag2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40"/>
  <p:tag name="KSO_WM_UNIT_INDEX" val="40"/>
  <p:tag name="KSO_WM_UNIT_LAYERLEVEL" val="1"/>
  <p:tag name="KSO_WM_UNIT_TYPE" val="i"/>
</p:tagLst>
</file>

<file path=ppt/tags/tag2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41"/>
  <p:tag name="KSO_WM_UNIT_INDEX" val="41"/>
  <p:tag name="KSO_WM_UNIT_LAYERLEVEL" val="1"/>
  <p:tag name="KSO_WM_UNIT_TYPE" val="i"/>
</p:tagLst>
</file>

<file path=ppt/tags/tag2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42"/>
  <p:tag name="KSO_WM_UNIT_INDEX" val="42"/>
  <p:tag name="KSO_WM_UNIT_LAYERLEVEL" val="1"/>
  <p:tag name="KSO_WM_UNIT_TYPE" val="i"/>
</p:tagLst>
</file>

<file path=ppt/tags/tag2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43"/>
  <p:tag name="KSO_WM_UNIT_INDEX" val="43"/>
  <p:tag name="KSO_WM_UNIT_LAYERLEVEL" val="1"/>
  <p:tag name="KSO_WM_UNIT_TYPE" val="i"/>
</p:tagLst>
</file>

<file path=ppt/tags/tag2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44"/>
  <p:tag name="KSO_WM_UNIT_INDEX" val="44"/>
  <p:tag name="KSO_WM_UNIT_LAYERLEVEL" val="1"/>
  <p:tag name="KSO_WM_UNIT_TYPE" val="i"/>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27"/>
  <p:tag name="KSO_WM_UNIT_INDEX" val="27"/>
  <p:tag name="KSO_WM_UNIT_LAYERLEVEL" val="1"/>
  <p:tag name="KSO_WM_UNIT_TYPE" val="i"/>
</p:tagLst>
</file>

<file path=ppt/tags/tag2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45"/>
  <p:tag name="KSO_WM_UNIT_INDEX" val="45"/>
  <p:tag name="KSO_WM_UNIT_LAYERLEVEL" val="1"/>
  <p:tag name="KSO_WM_UNIT_TYPE" val="i"/>
</p:tagLst>
</file>

<file path=ppt/tags/tag2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46"/>
  <p:tag name="KSO_WM_UNIT_INDEX" val="46"/>
  <p:tag name="KSO_WM_UNIT_LAYERLEVEL" val="1"/>
  <p:tag name="KSO_WM_UNIT_TYPE" val="i"/>
</p:tagLst>
</file>

<file path=ppt/tags/tag2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47"/>
  <p:tag name="KSO_WM_UNIT_INDEX" val="47"/>
  <p:tag name="KSO_WM_UNIT_LAYERLEVEL" val="1"/>
  <p:tag name="KSO_WM_UNIT_TYPE" val="i"/>
</p:tagLst>
</file>

<file path=ppt/tags/tag2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48"/>
  <p:tag name="KSO_WM_UNIT_INDEX" val="48"/>
  <p:tag name="KSO_WM_UNIT_LAYERLEVEL" val="1"/>
  <p:tag name="KSO_WM_UNIT_TYPE" val="i"/>
</p:tagLst>
</file>

<file path=ppt/tags/tag2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49"/>
  <p:tag name="KSO_WM_UNIT_INDEX" val="49"/>
  <p:tag name="KSO_WM_UNIT_LAYERLEVEL" val="1"/>
  <p:tag name="KSO_WM_UNIT_TYPE" val="i"/>
</p:tagLst>
</file>

<file path=ppt/tags/tag2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50"/>
  <p:tag name="KSO_WM_UNIT_INDEX" val="50"/>
  <p:tag name="KSO_WM_UNIT_LAYERLEVEL" val="1"/>
  <p:tag name="KSO_WM_UNIT_TYPE" val="i"/>
</p:tagLst>
</file>

<file path=ppt/tags/tag2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51"/>
  <p:tag name="KSO_WM_UNIT_INDEX" val="51"/>
  <p:tag name="KSO_WM_UNIT_LAYERLEVEL" val="1"/>
  <p:tag name="KSO_WM_UNIT_TYPE" val="i"/>
</p:tagLst>
</file>

<file path=ppt/tags/tag2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52"/>
  <p:tag name="KSO_WM_UNIT_INDEX" val="52"/>
  <p:tag name="KSO_WM_UNIT_LAYERLEVEL" val="1"/>
  <p:tag name="KSO_WM_UNIT_TYPE" val="i"/>
</p:tagLst>
</file>

<file path=ppt/tags/tag2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53"/>
  <p:tag name="KSO_WM_UNIT_INDEX" val="53"/>
  <p:tag name="KSO_WM_UNIT_LAYERLEVEL" val="1"/>
  <p:tag name="KSO_WM_UNIT_TYPE" val="i"/>
</p:tagLst>
</file>

<file path=ppt/tags/tag2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54"/>
  <p:tag name="KSO_WM_UNIT_INDEX" val="54"/>
  <p:tag name="KSO_WM_UNIT_LAYERLEVEL" val="1"/>
  <p:tag name="KSO_WM_UNIT_TYPE" val="i"/>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28"/>
  <p:tag name="KSO_WM_UNIT_INDEX" val="28"/>
  <p:tag name="KSO_WM_UNIT_LAYERLEVEL" val="1"/>
  <p:tag name="KSO_WM_UNIT_TYPE" val="i"/>
</p:tagLst>
</file>

<file path=ppt/tags/tag2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55"/>
  <p:tag name="KSO_WM_UNIT_INDEX" val="55"/>
  <p:tag name="KSO_WM_UNIT_LAYERLEVEL" val="1"/>
  <p:tag name="KSO_WM_UNIT_TYPE" val="i"/>
</p:tagLst>
</file>

<file path=ppt/tags/tag2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56"/>
  <p:tag name="KSO_WM_UNIT_INDEX" val="56"/>
  <p:tag name="KSO_WM_UNIT_LAYERLEVEL" val="1"/>
  <p:tag name="KSO_WM_UNIT_TYPE" val="i"/>
</p:tagLst>
</file>

<file path=ppt/tags/tag2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a*1"/>
  <p:tag name="KSO_WM_UNIT_INDEX" val="1"/>
  <p:tag name="KSO_WM_UNIT_ISCONTENTSTITLE" val="0"/>
  <p:tag name="KSO_WM_UNIT_ISNUMDGMTITLE" val="0"/>
  <p:tag name="KSO_WM_UNIT_LAYERLEVEL" val="1"/>
  <p:tag name="KSO_WM_UNIT_NOCLEAR" val="0"/>
  <p:tag name="KSO_WM_UNIT_PRESET_TEXT" val="单击此处编辑母版标题样式"/>
  <p:tag name="KSO_WM_UNIT_TYPE" val="a"/>
  <p:tag name="KSO_WM_UNIT_VALUE" val="30"/>
</p:tagLst>
</file>

<file path=ppt/tags/tag28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b*1"/>
  <p:tag name="KSO_WM_UNIT_INDEX" val="1"/>
  <p:tag name="KSO_WM_UNIT_ISCONTENTSTITLE" val="0"/>
  <p:tag name="KSO_WM_UNIT_ISNUMDGMTITLE" val="0"/>
  <p:tag name="KSO_WM_UNIT_LAYERLEVEL" val="1"/>
  <p:tag name="KSO_WM_UNIT_NOCLEAR" val="0"/>
  <p:tag name="KSO_WM_UNIT_PRESET_TEXT" val="单击此处编辑母版副标题样式"/>
  <p:tag name="KSO_WM_UNIT_TYPE" val="b"/>
  <p:tag name="KSO_WM_UNIT_VALUE" val="80"/>
</p:tagLst>
</file>

<file path=ppt/tags/tag28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8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8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8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f*4"/>
  <p:tag name="KSO_WM_UNIT_INDEX" val="4"/>
  <p:tag name="KSO_WM_UNIT_LAYERLEVEL" val="1"/>
  <p:tag name="KSO_WM_UNIT_NOCLEAR" val="0"/>
  <p:tag name="KSO_WM_UNIT_PRESET_TEXT" val="署名占位符"/>
  <p:tag name="KSO_WM_UNIT_SUBTYPE" val="b"/>
  <p:tag name="KSO_WM_UNIT_TYPE" val="f"/>
  <p:tag name="KSO_WM_UNIT_VALUE" val="8"/>
</p:tagLst>
</file>

<file path=ppt/tags/tag28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f*3"/>
  <p:tag name="KSO_WM_UNIT_INDEX" val="3"/>
  <p:tag name="KSO_WM_UNIT_LAYERLEVEL" val="1"/>
  <p:tag name="KSO_WM_UNIT_NOCLEAR" val="0"/>
  <p:tag name="KSO_WM_UNIT_PRESET_TEXT" val="公司名占位符"/>
  <p:tag name="KSO_WM_UNIT_SUBTYPE" val="g"/>
  <p:tag name="KSO_WM_UNIT_TYPE" val="f"/>
  <p:tag name="KSO_WM_UNIT_VALUE" val="16"/>
</p:tagLst>
</file>

<file path=ppt/tags/tag28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f*1"/>
  <p:tag name="KSO_WM_UNIT_INDEX" val="1"/>
  <p:tag name="KSO_WM_UNIT_LAYERLEVEL" val="1"/>
  <p:tag name="KSO_WM_UNIT_NOCLEAR" val="0"/>
  <p:tag name="KSO_WM_UNIT_PRESET_TEXT" val="日期时间占位符"/>
  <p:tag name="KSO_WM_UNIT_SUBTYPE" val="c"/>
  <p:tag name="KSO_WM_UNIT_TYPE" val="f"/>
  <p:tag name="KSO_WM_UNIT_VALUE" val="8"/>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29"/>
  <p:tag name="KSO_WM_UNIT_INDEX" val="29"/>
  <p:tag name="KSO_WM_UNIT_LAYERLEVEL" val="1"/>
  <p:tag name="KSO_WM_UNIT_TYPE" val="i"/>
</p:tagLst>
</file>

<file path=ppt/tags/tag29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a*1"/>
  <p:tag name="KSO_WM_UNIT_INDEX" val="1"/>
  <p:tag name="KSO_WM_UNIT_ISCONTENTSTITLE" val="0"/>
  <p:tag name="KSO_WM_UNIT_ISNUMDGMTITLE" val="0"/>
  <p:tag name="KSO_WM_UNIT_LAYERLEVEL" val="1"/>
  <p:tag name="KSO_WM_UNIT_NOCLEAR" val="0"/>
  <p:tag name="KSO_WM_UNIT_PRESET_TEXT" val="单击此处编辑母版标题样式"/>
  <p:tag name="KSO_WM_UNIT_TYPE" val="a"/>
  <p:tag name="KSO_WM_UNIT_VALUE" val="20"/>
</p:tagLst>
</file>

<file path=ppt/tags/tag29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f*1"/>
  <p:tag name="KSO_WM_UNIT_INDEX" val="1"/>
  <p:tag name="KSO_WM_UNIT_LAYERLEVEL" val="1"/>
  <p:tag name="KSO_WM_UNIT_NOCLEAR" val="0"/>
  <p:tag name="KSO_WM_UNIT_PRESET_TEXT" val="单击此处编辑母版文本样式&#10;二级&#10;三级&#10;四级&#10;五级"/>
  <p:tag name="KSO_WM_UNIT_SUBTYPE" val="a"/>
  <p:tag name="KSO_WM_UNIT_TYPE" val="f"/>
  <p:tag name="KSO_WM_UNIT_VALUE" val="585"/>
</p:tagLst>
</file>

<file path=ppt/tags/tag29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9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9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9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1"/>
  <p:tag name="KSO_WM_UNIT_INDEX" val="1"/>
  <p:tag name="KSO_WM_UNIT_LAYERLEVEL" val="1"/>
  <p:tag name="KSO_WM_UNIT_TYPE" val="i"/>
</p:tagLst>
</file>

<file path=ppt/tags/tag29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2"/>
  <p:tag name="KSO_WM_UNIT_INDEX" val="2"/>
  <p:tag name="KSO_WM_UNIT_LAYERLEVEL" val="1"/>
  <p:tag name="KSO_WM_UNIT_TYPE" val="i"/>
</p:tagLst>
</file>

<file path=ppt/tags/tag29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3"/>
  <p:tag name="KSO_WM_UNIT_INDEX" val="3"/>
  <p:tag name="KSO_WM_UNIT_LAYERLEVEL" val="1"/>
  <p:tag name="KSO_WM_UNIT_TYPE" val="i"/>
</p:tagLst>
</file>

<file path=ppt/tags/tag29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4"/>
  <p:tag name="KSO_WM_UNIT_INDEX" val="4"/>
  <p:tag name="KSO_WM_UNIT_LAYERLEVEL" val="1"/>
  <p:tag name="KSO_WM_UNIT_TYPE" val="i"/>
</p:tagLst>
</file>

<file path=ppt/tags/tag29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5"/>
  <p:tag name="KSO_WM_UNIT_INDEX" val="5"/>
  <p:tag name="KSO_WM_UNIT_LAYERLEVEL" val="1"/>
  <p:tag name="KSO_WM_UNIT_TYPE" val="i"/>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3"/>
  <p:tag name="KSO_WM_UNIT_INDEX" val="3"/>
  <p:tag name="KSO_WM_UNIT_LAYERLEVEL" val="1"/>
  <p:tag name="KSO_WM_UNIT_TYPE" val="i"/>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30"/>
  <p:tag name="KSO_WM_UNIT_INDEX" val="30"/>
  <p:tag name="KSO_WM_UNIT_LAYERLEVEL" val="1"/>
  <p:tag name="KSO_WM_UNIT_TYPE" val="i"/>
</p:tagLst>
</file>

<file path=ppt/tags/tag30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6"/>
  <p:tag name="KSO_WM_UNIT_INDEX" val="6"/>
  <p:tag name="KSO_WM_UNIT_LAYERLEVEL" val="1"/>
  <p:tag name="KSO_WM_UNIT_TYPE" val="i"/>
</p:tagLst>
</file>

<file path=ppt/tags/tag30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7"/>
  <p:tag name="KSO_WM_UNIT_INDEX" val="7"/>
  <p:tag name="KSO_WM_UNIT_LAYERLEVEL" val="1"/>
  <p:tag name="KSO_WM_UNIT_TYPE" val="i"/>
</p:tagLst>
</file>

<file path=ppt/tags/tag30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8"/>
  <p:tag name="KSO_WM_UNIT_INDEX" val="8"/>
  <p:tag name="KSO_WM_UNIT_LAYERLEVEL" val="1"/>
  <p:tag name="KSO_WM_UNIT_TYPE" val="i"/>
</p:tagLst>
</file>

<file path=ppt/tags/tag30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9"/>
  <p:tag name="KSO_WM_UNIT_INDEX" val="9"/>
  <p:tag name="KSO_WM_UNIT_LAYERLEVEL" val="1"/>
  <p:tag name="KSO_WM_UNIT_TYPE" val="i"/>
</p:tagLst>
</file>

<file path=ppt/tags/tag30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10"/>
  <p:tag name="KSO_WM_UNIT_INDEX" val="10"/>
  <p:tag name="KSO_WM_UNIT_LAYERLEVEL" val="1"/>
  <p:tag name="KSO_WM_UNIT_TYPE" val="i"/>
</p:tagLst>
</file>

<file path=ppt/tags/tag30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11"/>
  <p:tag name="KSO_WM_UNIT_INDEX" val="11"/>
  <p:tag name="KSO_WM_UNIT_LAYERLEVEL" val="1"/>
  <p:tag name="KSO_WM_UNIT_TYPE" val="i"/>
</p:tagLst>
</file>

<file path=ppt/tags/tag30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12"/>
  <p:tag name="KSO_WM_UNIT_INDEX" val="12"/>
  <p:tag name="KSO_WM_UNIT_LAYERLEVEL" val="1"/>
  <p:tag name="KSO_WM_UNIT_TYPE" val="i"/>
</p:tagLst>
</file>

<file path=ppt/tags/tag30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13"/>
  <p:tag name="KSO_WM_UNIT_INDEX" val="13"/>
  <p:tag name="KSO_WM_UNIT_LAYERLEVEL" val="1"/>
  <p:tag name="KSO_WM_UNIT_TYPE" val="i"/>
</p:tagLst>
</file>

<file path=ppt/tags/tag30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14"/>
  <p:tag name="KSO_WM_UNIT_INDEX" val="14"/>
  <p:tag name="KSO_WM_UNIT_LAYERLEVEL" val="1"/>
  <p:tag name="KSO_WM_UNIT_TYPE" val="i"/>
</p:tagLst>
</file>

<file path=ppt/tags/tag30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15"/>
  <p:tag name="KSO_WM_UNIT_INDEX" val="15"/>
  <p:tag name="KSO_WM_UNIT_LAYERLEVEL" val="1"/>
  <p:tag name="KSO_WM_UNIT_TYPE" val="i"/>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31"/>
  <p:tag name="KSO_WM_UNIT_INDEX" val="31"/>
  <p:tag name="KSO_WM_UNIT_LAYERLEVEL" val="1"/>
  <p:tag name="KSO_WM_UNIT_TYPE" val="i"/>
</p:tagLst>
</file>

<file path=ppt/tags/tag3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16"/>
  <p:tag name="KSO_WM_UNIT_INDEX" val="16"/>
  <p:tag name="KSO_WM_UNIT_LAYERLEVEL" val="1"/>
  <p:tag name="KSO_WM_UNIT_TYPE" val="i"/>
</p:tagLst>
</file>

<file path=ppt/tags/tag3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17"/>
  <p:tag name="KSO_WM_UNIT_INDEX" val="17"/>
  <p:tag name="KSO_WM_UNIT_LAYERLEVEL" val="1"/>
  <p:tag name="KSO_WM_UNIT_TYPE" val="i"/>
</p:tagLst>
</file>

<file path=ppt/tags/tag3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18"/>
  <p:tag name="KSO_WM_UNIT_INDEX" val="18"/>
  <p:tag name="KSO_WM_UNIT_LAYERLEVEL" val="1"/>
  <p:tag name="KSO_WM_UNIT_TYPE" val="i"/>
</p:tagLst>
</file>

<file path=ppt/tags/tag3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19"/>
  <p:tag name="KSO_WM_UNIT_INDEX" val="19"/>
  <p:tag name="KSO_WM_UNIT_LAYERLEVEL" val="1"/>
  <p:tag name="KSO_WM_UNIT_TYPE" val="i"/>
</p:tagLst>
</file>

<file path=ppt/tags/tag3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20"/>
  <p:tag name="KSO_WM_UNIT_INDEX" val="20"/>
  <p:tag name="KSO_WM_UNIT_LAYERLEVEL" val="1"/>
  <p:tag name="KSO_WM_UNIT_TYPE" val="i"/>
</p:tagLst>
</file>

<file path=ppt/tags/tag3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21"/>
  <p:tag name="KSO_WM_UNIT_INDEX" val="21"/>
  <p:tag name="KSO_WM_UNIT_LAYERLEVEL" val="1"/>
  <p:tag name="KSO_WM_UNIT_TYPE" val="i"/>
</p:tagLst>
</file>

<file path=ppt/tags/tag3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22"/>
  <p:tag name="KSO_WM_UNIT_INDEX" val="22"/>
  <p:tag name="KSO_WM_UNIT_LAYERLEVEL" val="1"/>
  <p:tag name="KSO_WM_UNIT_TYPE" val="i"/>
</p:tagLst>
</file>

<file path=ppt/tags/tag3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23"/>
  <p:tag name="KSO_WM_UNIT_INDEX" val="23"/>
  <p:tag name="KSO_WM_UNIT_LAYERLEVEL" val="1"/>
  <p:tag name="KSO_WM_UNIT_TYPE" val="i"/>
</p:tagLst>
</file>

<file path=ppt/tags/tag3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24"/>
  <p:tag name="KSO_WM_UNIT_INDEX" val="24"/>
  <p:tag name="KSO_WM_UNIT_LAYERLEVEL" val="1"/>
  <p:tag name="KSO_WM_UNIT_TYPE" val="i"/>
</p:tagLst>
</file>

<file path=ppt/tags/tag3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25"/>
  <p:tag name="KSO_WM_UNIT_INDEX" val="25"/>
  <p:tag name="KSO_WM_UNIT_LAYERLEVEL" val="1"/>
  <p:tag name="KSO_WM_UNIT_TYPE" val="i"/>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32"/>
  <p:tag name="KSO_WM_UNIT_INDEX" val="32"/>
  <p:tag name="KSO_WM_UNIT_LAYERLEVEL" val="1"/>
  <p:tag name="KSO_WM_UNIT_TYPE" val="i"/>
</p:tagLst>
</file>

<file path=ppt/tags/tag3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26"/>
  <p:tag name="KSO_WM_UNIT_INDEX" val="26"/>
  <p:tag name="KSO_WM_UNIT_LAYERLEVEL" val="1"/>
  <p:tag name="KSO_WM_UNIT_TYPE" val="i"/>
</p:tagLst>
</file>

<file path=ppt/tags/tag3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27"/>
  <p:tag name="KSO_WM_UNIT_INDEX" val="27"/>
  <p:tag name="KSO_WM_UNIT_LAYERLEVEL" val="1"/>
  <p:tag name="KSO_WM_UNIT_TYPE" val="i"/>
</p:tagLst>
</file>

<file path=ppt/tags/tag3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28"/>
  <p:tag name="KSO_WM_UNIT_INDEX" val="28"/>
  <p:tag name="KSO_WM_UNIT_LAYERLEVEL" val="1"/>
  <p:tag name="KSO_WM_UNIT_TYPE" val="i"/>
</p:tagLst>
</file>

<file path=ppt/tags/tag3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a*1"/>
  <p:tag name="KSO_WM_UNIT_INDEX" val="1"/>
  <p:tag name="KSO_WM_UNIT_ISCONTENTSTITLE" val="1"/>
  <p:tag name="KSO_WM_UNIT_ISNUMDGMTITLE" val="0"/>
  <p:tag name="KSO_WM_UNIT_LAYERLEVEL" val="1"/>
  <p:tag name="KSO_WM_UNIT_NOCLEAR" val="0"/>
  <p:tag name="KSO_WM_UNIT_PRESET_TEXT" val="标题"/>
  <p:tag name="KSO_WM_UNIT_TYPE" val="a"/>
  <p:tag name="KSO_WM_UNIT_VALUE" val="3"/>
</p:tagLst>
</file>

<file path=ppt/tags/tag3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1"/>
  <p:tag name="KSO_WM_UNIT_INDEX" val="1"/>
  <p:tag name="KSO_WM_UNIT_LAYERLEVEL" val="1"/>
  <p:tag name="KSO_WM_UNIT_TYPE" val="i"/>
</p:tagLst>
</file>

<file path=ppt/tags/tag3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2"/>
  <p:tag name="KSO_WM_UNIT_INDEX" val="2"/>
  <p:tag name="KSO_WM_UNIT_LAYERLEVEL" val="1"/>
  <p:tag name="KSO_WM_UNIT_TYPE" val="i"/>
</p:tagLst>
</file>

<file path=ppt/tags/tag3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3"/>
  <p:tag name="KSO_WM_UNIT_INDEX" val="3"/>
  <p:tag name="KSO_WM_UNIT_LAYERLEVEL" val="1"/>
  <p:tag name="KSO_WM_UNIT_TYPE" val="i"/>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33"/>
  <p:tag name="KSO_WM_UNIT_INDEX" val="33"/>
  <p:tag name="KSO_WM_UNIT_LAYERLEVEL" val="1"/>
  <p:tag name="KSO_WM_UNIT_TYPE" val="i"/>
</p:tagLst>
</file>

<file path=ppt/tags/tag3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4"/>
  <p:tag name="KSO_WM_UNIT_INDEX" val="4"/>
  <p:tag name="KSO_WM_UNIT_LAYERLEVEL" val="1"/>
  <p:tag name="KSO_WM_UNIT_TYPE" val="i"/>
</p:tagLst>
</file>

<file path=ppt/tags/tag3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5"/>
  <p:tag name="KSO_WM_UNIT_INDEX" val="5"/>
  <p:tag name="KSO_WM_UNIT_LAYERLEVEL" val="1"/>
  <p:tag name="KSO_WM_UNIT_TYPE" val="i"/>
</p:tagLst>
</file>

<file path=ppt/tags/tag3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6"/>
  <p:tag name="KSO_WM_UNIT_INDEX" val="6"/>
  <p:tag name="KSO_WM_UNIT_LAYERLEVEL" val="1"/>
  <p:tag name="KSO_WM_UNIT_TYPE" val="i"/>
</p:tagLst>
</file>

<file path=ppt/tags/tag3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7"/>
  <p:tag name="KSO_WM_UNIT_INDEX" val="7"/>
  <p:tag name="KSO_WM_UNIT_LAYERLEVEL" val="1"/>
  <p:tag name="KSO_WM_UNIT_TYPE" val="i"/>
</p:tagLst>
</file>

<file path=ppt/tags/tag3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8"/>
  <p:tag name="KSO_WM_UNIT_INDEX" val="8"/>
  <p:tag name="KSO_WM_UNIT_LAYERLEVEL" val="1"/>
  <p:tag name="KSO_WM_UNIT_TYPE" val="i"/>
</p:tagLst>
</file>

<file path=ppt/tags/tag3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9"/>
  <p:tag name="KSO_WM_UNIT_INDEX" val="9"/>
  <p:tag name="KSO_WM_UNIT_LAYERLEVEL" val="1"/>
  <p:tag name="KSO_WM_UNIT_TYPE" val="i"/>
</p:tagLst>
</file>

<file path=ppt/tags/tag3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10"/>
  <p:tag name="KSO_WM_UNIT_INDEX" val="10"/>
  <p:tag name="KSO_WM_UNIT_LAYERLEVEL" val="1"/>
  <p:tag name="KSO_WM_UNIT_TYPE" val="i"/>
</p:tagLst>
</file>

<file path=ppt/tags/tag3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11"/>
  <p:tag name="KSO_WM_UNIT_INDEX" val="11"/>
  <p:tag name="KSO_WM_UNIT_LAYERLEVEL" val="1"/>
  <p:tag name="KSO_WM_UNIT_TYPE" val="i"/>
</p:tagLst>
</file>

<file path=ppt/tags/tag3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12"/>
  <p:tag name="KSO_WM_UNIT_INDEX" val="12"/>
  <p:tag name="KSO_WM_UNIT_LAYERLEVEL" val="1"/>
  <p:tag name="KSO_WM_UNIT_TYPE" val="i"/>
</p:tagLst>
</file>

<file path=ppt/tags/tag3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13"/>
  <p:tag name="KSO_WM_UNIT_INDEX" val="13"/>
  <p:tag name="KSO_WM_UNIT_LAYERLEVEL" val="1"/>
  <p:tag name="KSO_WM_UNIT_TYPE" val="i"/>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34"/>
  <p:tag name="KSO_WM_UNIT_INDEX" val="34"/>
  <p:tag name="KSO_WM_UNIT_LAYERLEVEL" val="1"/>
  <p:tag name="KSO_WM_UNIT_TYPE" val="i"/>
</p:tagLst>
</file>

<file path=ppt/tags/tag3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14"/>
  <p:tag name="KSO_WM_UNIT_INDEX" val="14"/>
  <p:tag name="KSO_WM_UNIT_LAYERLEVEL" val="1"/>
  <p:tag name="KSO_WM_UNIT_TYPE" val="i"/>
</p:tagLst>
</file>

<file path=ppt/tags/tag3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15"/>
  <p:tag name="KSO_WM_UNIT_INDEX" val="15"/>
  <p:tag name="KSO_WM_UNIT_LAYERLEVEL" val="1"/>
  <p:tag name="KSO_WM_UNIT_TYPE" val="i"/>
</p:tagLst>
</file>

<file path=ppt/tags/tag3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16"/>
  <p:tag name="KSO_WM_UNIT_INDEX" val="16"/>
  <p:tag name="KSO_WM_UNIT_LAYERLEVEL" val="1"/>
  <p:tag name="KSO_WM_UNIT_TYPE" val="i"/>
</p:tagLst>
</file>

<file path=ppt/tags/tag3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17"/>
  <p:tag name="KSO_WM_UNIT_INDEX" val="17"/>
  <p:tag name="KSO_WM_UNIT_LAYERLEVEL" val="1"/>
  <p:tag name="KSO_WM_UNIT_TYPE" val="i"/>
</p:tagLst>
</file>

<file path=ppt/tags/tag3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18"/>
  <p:tag name="KSO_WM_UNIT_INDEX" val="18"/>
  <p:tag name="KSO_WM_UNIT_LAYERLEVEL" val="1"/>
  <p:tag name="KSO_WM_UNIT_TYPE" val="i"/>
</p:tagLst>
</file>

<file path=ppt/tags/tag3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19"/>
  <p:tag name="KSO_WM_UNIT_INDEX" val="19"/>
  <p:tag name="KSO_WM_UNIT_LAYERLEVEL" val="1"/>
  <p:tag name="KSO_WM_UNIT_TYPE" val="i"/>
</p:tagLst>
</file>

<file path=ppt/tags/tag3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20"/>
  <p:tag name="KSO_WM_UNIT_INDEX" val="20"/>
  <p:tag name="KSO_WM_UNIT_LAYERLEVEL" val="1"/>
  <p:tag name="KSO_WM_UNIT_TYPE" val="i"/>
</p:tagLst>
</file>

<file path=ppt/tags/tag3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21"/>
  <p:tag name="KSO_WM_UNIT_INDEX" val="21"/>
  <p:tag name="KSO_WM_UNIT_LAYERLEVEL" val="1"/>
  <p:tag name="KSO_WM_UNIT_TYPE" val="i"/>
</p:tagLst>
</file>

<file path=ppt/tags/tag3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22"/>
  <p:tag name="KSO_WM_UNIT_INDEX" val="22"/>
  <p:tag name="KSO_WM_UNIT_LAYERLEVEL" val="1"/>
  <p:tag name="KSO_WM_UNIT_TYPE" val="i"/>
</p:tagLst>
</file>

<file path=ppt/tags/tag3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23"/>
  <p:tag name="KSO_WM_UNIT_INDEX" val="23"/>
  <p:tag name="KSO_WM_UNIT_LAYERLEVEL" val="1"/>
  <p:tag name="KSO_WM_UNIT_TYPE" val="i"/>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35"/>
  <p:tag name="KSO_WM_UNIT_INDEX" val="35"/>
  <p:tag name="KSO_WM_UNIT_LAYERLEVEL" val="1"/>
  <p:tag name="KSO_WM_UNIT_TYPE" val="i"/>
</p:tagLst>
</file>

<file path=ppt/tags/tag3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24"/>
  <p:tag name="KSO_WM_UNIT_INDEX" val="24"/>
  <p:tag name="KSO_WM_UNIT_LAYERLEVEL" val="1"/>
  <p:tag name="KSO_WM_UNIT_TYPE" val="i"/>
</p:tagLst>
</file>

<file path=ppt/tags/tag3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25"/>
  <p:tag name="KSO_WM_UNIT_INDEX" val="25"/>
  <p:tag name="KSO_WM_UNIT_LAYERLEVEL" val="1"/>
  <p:tag name="KSO_WM_UNIT_TYPE" val="i"/>
</p:tagLst>
</file>

<file path=ppt/tags/tag3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26"/>
  <p:tag name="KSO_WM_UNIT_INDEX" val="26"/>
  <p:tag name="KSO_WM_UNIT_LAYERLEVEL" val="1"/>
  <p:tag name="KSO_WM_UNIT_TYPE" val="i"/>
</p:tagLst>
</file>

<file path=ppt/tags/tag3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27"/>
  <p:tag name="KSO_WM_UNIT_INDEX" val="27"/>
  <p:tag name="KSO_WM_UNIT_LAYERLEVEL" val="1"/>
  <p:tag name="KSO_WM_UNIT_TYPE" val="i"/>
</p:tagLst>
</file>

<file path=ppt/tags/tag3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28"/>
  <p:tag name="KSO_WM_UNIT_INDEX" val="28"/>
  <p:tag name="KSO_WM_UNIT_LAYERLEVEL" val="1"/>
  <p:tag name="KSO_WM_UNIT_TYPE" val="i"/>
</p:tagLst>
</file>

<file path=ppt/tags/tag3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a*1"/>
  <p:tag name="KSO_WM_UNIT_INDEX" val="1"/>
  <p:tag name="KSO_WM_UNIT_ISCONTENTSTITLE" val="0"/>
  <p:tag name="KSO_WM_UNIT_ISNUMDGMTITLE" val="0"/>
  <p:tag name="KSO_WM_UNIT_LAYERLEVEL" val="1"/>
  <p:tag name="KSO_WM_UNIT_NOCLEAR" val="0"/>
  <p:tag name="KSO_WM_UNIT_PRESET_TEXT" val="单击此处编辑母版标题样式"/>
  <p:tag name="KSO_WM_UNIT_TYPE" val="a"/>
  <p:tag name="KSO_WM_UNIT_VALUE" val="14"/>
</p:tagLst>
</file>

<file path=ppt/tags/tag3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59.xml><?xml version="1.0" encoding="utf-8"?>
<p:tagLst xmlns:p="http://schemas.openxmlformats.org/presentationml/2006/main">
  <p:tag name="KSO_WM_BEAUTIFY_FLAG" val="#wm#"/>
  <p:tag name="KSO_WM_TAG_VERSION" val="1.0"/>
  <p:tag name="KSO_WM_UNIT_COMPATIBLE" val="1"/>
  <p:tag name="KSO_WM_UNIT_DIAGRAM_ISNUMVISUAL" val="0"/>
  <p:tag name="KSO_WM_UNIT_DIAGRAM_ISREFERUNIT" val="0"/>
  <p:tag name="KSO_WM_UNIT_HIGHLIGHT" val="0"/>
  <p:tag name="KSO_WM_UNIT_ID" val="_4*e*1"/>
  <p:tag name="KSO_WM_UNIT_INDEX" val="1"/>
  <p:tag name="KSO_WM_UNIT_LAYERLEVEL" val="1"/>
  <p:tag name="KSO_WM_UNIT_NOCLEAR" val="0"/>
  <p:tag name="KSO_WM_UNIT_PRESET_TEXT" val="节编号"/>
  <p:tag name="KSO_WM_UNIT_TYPE" val="e"/>
  <p:tag name="KSO_WM_UNIT_VALUE" val="13"/>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36"/>
  <p:tag name="KSO_WM_UNIT_INDEX" val="36"/>
  <p:tag name="KSO_WM_UNIT_LAYERLEVEL" val="1"/>
  <p:tag name="KSO_WM_UNIT_TYPE" val="i"/>
</p:tagLst>
</file>

<file path=ppt/tags/tag3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a*1"/>
  <p:tag name="KSO_WM_UNIT_INDEX" val="1"/>
  <p:tag name="KSO_WM_UNIT_ISCONTENTSTITLE" val="0"/>
  <p:tag name="KSO_WM_UNIT_ISNUMDGMTITLE" val="0"/>
  <p:tag name="KSO_WM_UNIT_LAYERLEVEL" val="1"/>
  <p:tag name="KSO_WM_UNIT_NOCLEAR" val="0"/>
  <p:tag name="KSO_WM_UNIT_PRESET_TEXT" val="单击此处编辑母版标题样式"/>
  <p:tag name="KSO_WM_UNIT_TYPE" val="a"/>
  <p:tag name="KSO_WM_UNIT_VALUE" val="20"/>
</p:tagLst>
</file>

<file path=ppt/tags/tag3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f*1"/>
  <p:tag name="KSO_WM_UNIT_INDEX" val="1"/>
  <p:tag name="KSO_WM_UNIT_LAYERLEVEL" val="1"/>
  <p:tag name="KSO_WM_UNIT_NOCLEAR" val="0"/>
  <p:tag name="KSO_WM_UNIT_PRESET_TEXT" val="单击此处编辑母版文本样式&#10;二级&#10;三级&#10;四级&#10;五级"/>
  <p:tag name="KSO_WM_UNIT_SUBTYPE" val="a"/>
  <p:tag name="KSO_WM_UNIT_TYPE" val="f"/>
  <p:tag name="KSO_WM_UNIT_VALUE" val="273"/>
</p:tagLst>
</file>

<file path=ppt/tags/tag3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f*2"/>
  <p:tag name="KSO_WM_UNIT_INDEX" val="2"/>
  <p:tag name="KSO_WM_UNIT_LAYERLEVEL" val="1"/>
  <p:tag name="KSO_WM_UNIT_NOCLEAR" val="0"/>
  <p:tag name="KSO_WM_UNIT_PRESET_TEXT" val="单击此处编辑母版文本样式&#10;二级&#10;三级&#10;四级&#10;五级"/>
  <p:tag name="KSO_WM_UNIT_SUBTYPE" val="a"/>
  <p:tag name="KSO_WM_UNIT_TYPE" val="f"/>
  <p:tag name="KSO_WM_UNIT_VALUE" val="273"/>
</p:tagLst>
</file>

<file path=ppt/tags/tag3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a*1"/>
  <p:tag name="KSO_WM_UNIT_INDEX" val="1"/>
  <p:tag name="KSO_WM_UNIT_ISCONTENTSTITLE" val="0"/>
  <p:tag name="KSO_WM_UNIT_ISNUMDGMTITLE" val="0"/>
  <p:tag name="KSO_WM_UNIT_LAYERLEVEL" val="1"/>
  <p:tag name="KSO_WM_UNIT_NOCLEAR" val="0"/>
  <p:tag name="KSO_WM_UNIT_PRESET_TEXT" val="单击此处编辑母版标题样式"/>
  <p:tag name="KSO_WM_UNIT_TYPE" val="a"/>
  <p:tag name="KSO_WM_UNIT_VALUE" val="20"/>
</p:tagLst>
</file>

<file path=ppt/tags/tag3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h_a*1_1"/>
  <p:tag name="KSO_WM_UNIT_INDEX" val="1_1"/>
  <p:tag name="KSO_WM_UNIT_ISCONTENTSTITLE" val="0"/>
  <p:tag name="KSO_WM_UNIT_ISNUMDGMTITLE" val="0"/>
  <p:tag name="KSO_WM_UNIT_LAYERLEVEL" val="1_1"/>
  <p:tag name="KSO_WM_UNIT_NOCLEAR" val="0"/>
  <p:tag name="KSO_WM_UNIT_PRESET_TEXT" val="单击此处编辑母版文本样式"/>
  <p:tag name="KSO_WM_UNIT_TYPE" val="h_a"/>
  <p:tag name="KSO_WM_UNIT_VALUE" val="19"/>
</p:tagLst>
</file>

<file path=ppt/tags/tag3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h_f*1_1"/>
  <p:tag name="KSO_WM_UNIT_INDEX" val="1_1"/>
  <p:tag name="KSO_WM_UNIT_LAYERLEVEL" val="1_1"/>
  <p:tag name="KSO_WM_UNIT_NOCLEAR" val="0"/>
  <p:tag name="KSO_WM_UNIT_PRESET_TEXT" val="单击此处编辑母版文本样式&#10;二级&#10;三级&#10;四级&#10;五级"/>
  <p:tag name="KSO_WM_UNIT_SUBTYPE" val="a"/>
  <p:tag name="KSO_WM_UNIT_TYPE" val="h_f"/>
  <p:tag name="KSO_WM_UNIT_VALUE" val="231"/>
</p:tagLst>
</file>

<file path=ppt/tags/tag3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h_a*2_1"/>
  <p:tag name="KSO_WM_UNIT_INDEX" val="2_1"/>
  <p:tag name="KSO_WM_UNIT_ISCONTENTSTITLE" val="0"/>
  <p:tag name="KSO_WM_UNIT_ISNUMDGMTITLE" val="0"/>
  <p:tag name="KSO_WM_UNIT_LAYERLEVEL" val="1_1"/>
  <p:tag name="KSO_WM_UNIT_NOCLEAR" val="0"/>
  <p:tag name="KSO_WM_UNIT_PRESET_TEXT" val="单击此处编辑母版文本样式"/>
  <p:tag name="KSO_WM_UNIT_TYPE" val="h_a"/>
  <p:tag name="KSO_WM_UNIT_VALUE" val="19"/>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37"/>
  <p:tag name="KSO_WM_UNIT_INDEX" val="37"/>
  <p:tag name="KSO_WM_UNIT_LAYERLEVEL" val="1"/>
  <p:tag name="KSO_WM_UNIT_TYPE" val="i"/>
</p:tagLst>
</file>

<file path=ppt/tags/tag3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h_f*2_1"/>
  <p:tag name="KSO_WM_UNIT_INDEX" val="2_1"/>
  <p:tag name="KSO_WM_UNIT_LAYERLEVEL" val="1_1"/>
  <p:tag name="KSO_WM_UNIT_NOCLEAR" val="0"/>
  <p:tag name="KSO_WM_UNIT_PRESET_TEXT" val="单击此处编辑母版文本样式&#10;二级&#10;三级&#10;四级&#10;五级"/>
  <p:tag name="KSO_WM_UNIT_SUBTYPE" val="a"/>
  <p:tag name="KSO_WM_UNIT_TYPE" val="h_f"/>
  <p:tag name="KSO_WM_UNIT_VALUE" val="231"/>
</p:tagLst>
</file>

<file path=ppt/tags/tag3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a*1"/>
  <p:tag name="KSO_WM_UNIT_INDEX" val="1"/>
  <p:tag name="KSO_WM_UNIT_ISCONTENTSTITLE" val="0"/>
  <p:tag name="KSO_WM_UNIT_ISNUMDGMTITLE" val="0"/>
  <p:tag name="KSO_WM_UNIT_LAYERLEVEL" val="1"/>
  <p:tag name="KSO_WM_UNIT_NOCLEAR" val="0"/>
  <p:tag name="KSO_WM_UNIT_PRESET_TEXT" val="单击此处编辑母版标题样式"/>
  <p:tag name="KSO_WM_UNIT_TYPE" val="a"/>
  <p:tag name="KSO_WM_UNIT_VALUE" val="20"/>
</p:tagLst>
</file>

<file path=ppt/tags/tag3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38"/>
  <p:tag name="KSO_WM_UNIT_INDEX" val="38"/>
  <p:tag name="KSO_WM_UNIT_LAYERLEVEL" val="1"/>
  <p:tag name="KSO_WM_UNIT_TYPE" val="i"/>
</p:tagLst>
</file>

<file path=ppt/tags/tag3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f*1"/>
  <p:tag name="KSO_WM_UNIT_INDEX" val="1"/>
  <p:tag name="KSO_WM_UNIT_LAYERLEVEL" val="1"/>
  <p:tag name="KSO_WM_UNIT_NOCLEAR" val="0"/>
  <p:tag name="KSO_WM_UNIT_PRESET_TEXT" val="单击此处编辑母版文本样式&#10;二级&#10;三级&#10;四级&#10;五级"/>
  <p:tag name="KSO_WM_UNIT_SUBTYPE" val="a"/>
  <p:tag name="KSO_WM_UNIT_TYPE" val="f"/>
  <p:tag name="KSO_WM_UNIT_VALUE" val="720"/>
</p:tagLst>
</file>

<file path=ppt/tags/tag3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8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8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8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a*1"/>
  <p:tag name="KSO_WM_UNIT_INDEX" val="1"/>
  <p:tag name="KSO_WM_UNIT_ISCONTENTSTITLE" val="0"/>
  <p:tag name="KSO_WM_UNIT_ISNUMDGMTITLE" val="0"/>
  <p:tag name="KSO_WM_UNIT_LAYERLEVEL" val="1"/>
  <p:tag name="KSO_WM_UNIT_NOCLEAR" val="0"/>
  <p:tag name="KSO_WM_UNIT_PRESET_TEXT" val="单击此处编辑母版标题样式"/>
  <p:tag name="KSO_WM_UNIT_TYPE" val="a"/>
  <p:tag name="KSO_WM_UNIT_VALUE" val="20"/>
</p:tagLst>
</file>

<file path=ppt/tags/tag38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b*1"/>
  <p:tag name="KSO_WM_UNIT_INDEX" val="1"/>
  <p:tag name="KSO_WM_UNIT_ISCONTENTSTITLE" val="0"/>
  <p:tag name="KSO_WM_UNIT_ISNUMDGMTITLE" val="0"/>
  <p:tag name="KSO_WM_UNIT_LAYERLEVEL" val="1"/>
  <p:tag name="KSO_WM_UNIT_NOCLEAR" val="0"/>
  <p:tag name="KSO_WM_UNIT_PRESET_TEXT" val="单击此处编辑母版副标题样式"/>
  <p:tag name="KSO_WM_UNIT_TYPE" val="b"/>
  <p:tag name="KSO_WM_UNIT_VALUE" val="40"/>
</p:tagLst>
</file>

<file path=ppt/tags/tag38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8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8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39"/>
  <p:tag name="KSO_WM_UNIT_INDEX" val="39"/>
  <p:tag name="KSO_WM_UNIT_LAYERLEVEL" val="1"/>
  <p:tag name="KSO_WM_UNIT_TYPE" val="i"/>
</p:tagLst>
</file>

<file path=ppt/tags/tag39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1"/>
  <p:tag name="KSO_WM_UNIT_INDEX" val="1"/>
  <p:tag name="KSO_WM_UNIT_LAYERLEVEL" val="1"/>
  <p:tag name="KSO_WM_UNIT_TYPE" val="i"/>
</p:tagLst>
</file>

<file path=ppt/tags/tag39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2"/>
  <p:tag name="KSO_WM_UNIT_INDEX" val="2"/>
  <p:tag name="KSO_WM_UNIT_LAYERLEVEL" val="1"/>
  <p:tag name="KSO_WM_UNIT_TYPE" val="i"/>
</p:tagLst>
</file>

<file path=ppt/tags/tag39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3"/>
  <p:tag name="KSO_WM_UNIT_INDEX" val="3"/>
  <p:tag name="KSO_WM_UNIT_LAYERLEVEL" val="1"/>
  <p:tag name="KSO_WM_UNIT_TYPE" val="i"/>
</p:tagLst>
</file>

<file path=ppt/tags/tag39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4"/>
  <p:tag name="KSO_WM_UNIT_INDEX" val="4"/>
  <p:tag name="KSO_WM_UNIT_LAYERLEVEL" val="1"/>
  <p:tag name="KSO_WM_UNIT_TYPE" val="i"/>
</p:tagLst>
</file>

<file path=ppt/tags/tag39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5"/>
  <p:tag name="KSO_WM_UNIT_INDEX" val="5"/>
  <p:tag name="KSO_WM_UNIT_LAYERLEVEL" val="1"/>
  <p:tag name="KSO_WM_UNIT_TYPE" val="i"/>
</p:tagLst>
</file>

<file path=ppt/tags/tag39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6"/>
  <p:tag name="KSO_WM_UNIT_INDEX" val="6"/>
  <p:tag name="KSO_WM_UNIT_LAYERLEVEL" val="1"/>
  <p:tag name="KSO_WM_UNIT_TYPE" val="i"/>
</p:tagLst>
</file>

<file path=ppt/tags/tag39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7"/>
  <p:tag name="KSO_WM_UNIT_INDEX" val="7"/>
  <p:tag name="KSO_WM_UNIT_LAYERLEVEL" val="1"/>
  <p:tag name="KSO_WM_UNIT_TYPE" val="i"/>
</p:tagLst>
</file>

<file path=ppt/tags/tag39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8"/>
  <p:tag name="KSO_WM_UNIT_INDEX" val="8"/>
  <p:tag name="KSO_WM_UNIT_LAYERLEVEL" val="1"/>
  <p:tag name="KSO_WM_UNIT_TYPE" val="i"/>
</p:tagLst>
</file>

<file path=ppt/tags/tag39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9"/>
  <p:tag name="KSO_WM_UNIT_INDEX" val="9"/>
  <p:tag name="KSO_WM_UNIT_LAYERLEVEL" val="1"/>
  <p:tag name="KSO_WM_UNIT_TYPE" val="i"/>
</p:tagLst>
</file>

<file path=ppt/tags/tag39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10"/>
  <p:tag name="KSO_WM_UNIT_INDEX" val="10"/>
  <p:tag name="KSO_WM_UNIT_LAYERLEVEL" val="1"/>
  <p:tag name="KSO_WM_UNIT_TYPE" val="i"/>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4"/>
  <p:tag name="KSO_WM_UNIT_INDEX" val="4"/>
  <p:tag name="KSO_WM_UNIT_LAYERLEVEL" val="1"/>
  <p:tag name="KSO_WM_UNIT_TYPE" val="i"/>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40"/>
  <p:tag name="KSO_WM_UNIT_INDEX" val="40"/>
  <p:tag name="KSO_WM_UNIT_LAYERLEVEL" val="1"/>
  <p:tag name="KSO_WM_UNIT_TYPE" val="i"/>
</p:tagLst>
</file>

<file path=ppt/tags/tag40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11"/>
  <p:tag name="KSO_WM_UNIT_INDEX" val="11"/>
  <p:tag name="KSO_WM_UNIT_LAYERLEVEL" val="1"/>
  <p:tag name="KSO_WM_UNIT_TYPE" val="i"/>
</p:tagLst>
</file>

<file path=ppt/tags/tag40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12"/>
  <p:tag name="KSO_WM_UNIT_INDEX" val="12"/>
  <p:tag name="KSO_WM_UNIT_LAYERLEVEL" val="1"/>
  <p:tag name="KSO_WM_UNIT_TYPE" val="i"/>
</p:tagLst>
</file>

<file path=ppt/tags/tag40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13"/>
  <p:tag name="KSO_WM_UNIT_INDEX" val="13"/>
  <p:tag name="KSO_WM_UNIT_LAYERLEVEL" val="1"/>
  <p:tag name="KSO_WM_UNIT_TYPE" val="i"/>
</p:tagLst>
</file>

<file path=ppt/tags/tag40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14"/>
  <p:tag name="KSO_WM_UNIT_INDEX" val="14"/>
  <p:tag name="KSO_WM_UNIT_LAYERLEVEL" val="1"/>
  <p:tag name="KSO_WM_UNIT_TYPE" val="i"/>
</p:tagLst>
</file>

<file path=ppt/tags/tag40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15"/>
  <p:tag name="KSO_WM_UNIT_INDEX" val="15"/>
  <p:tag name="KSO_WM_UNIT_LAYERLEVEL" val="1"/>
  <p:tag name="KSO_WM_UNIT_TYPE" val="i"/>
</p:tagLst>
</file>

<file path=ppt/tags/tag40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16"/>
  <p:tag name="KSO_WM_UNIT_INDEX" val="16"/>
  <p:tag name="KSO_WM_UNIT_LAYERLEVEL" val="1"/>
  <p:tag name="KSO_WM_UNIT_TYPE" val="i"/>
</p:tagLst>
</file>

<file path=ppt/tags/tag40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17"/>
  <p:tag name="KSO_WM_UNIT_INDEX" val="17"/>
  <p:tag name="KSO_WM_UNIT_LAYERLEVEL" val="1"/>
  <p:tag name="KSO_WM_UNIT_TYPE" val="i"/>
</p:tagLst>
</file>

<file path=ppt/tags/tag40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18"/>
  <p:tag name="KSO_WM_UNIT_INDEX" val="18"/>
  <p:tag name="KSO_WM_UNIT_LAYERLEVEL" val="1"/>
  <p:tag name="KSO_WM_UNIT_TYPE" val="i"/>
</p:tagLst>
</file>

<file path=ppt/tags/tag40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19"/>
  <p:tag name="KSO_WM_UNIT_INDEX" val="19"/>
  <p:tag name="KSO_WM_UNIT_LAYERLEVEL" val="1"/>
  <p:tag name="KSO_WM_UNIT_TYPE" val="i"/>
</p:tagLst>
</file>

<file path=ppt/tags/tag40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20"/>
  <p:tag name="KSO_WM_UNIT_INDEX" val="20"/>
  <p:tag name="KSO_WM_UNIT_LAYERLEVEL" val="1"/>
  <p:tag name="KSO_WM_UNIT_TYPE" val="i"/>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41"/>
  <p:tag name="KSO_WM_UNIT_INDEX" val="41"/>
  <p:tag name="KSO_WM_UNIT_LAYERLEVEL" val="1"/>
  <p:tag name="KSO_WM_UNIT_TYPE" val="i"/>
</p:tagLst>
</file>

<file path=ppt/tags/tag4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21"/>
  <p:tag name="KSO_WM_UNIT_INDEX" val="21"/>
  <p:tag name="KSO_WM_UNIT_LAYERLEVEL" val="1"/>
  <p:tag name="KSO_WM_UNIT_TYPE" val="i"/>
</p:tagLst>
</file>

<file path=ppt/tags/tag4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22"/>
  <p:tag name="KSO_WM_UNIT_INDEX" val="22"/>
  <p:tag name="KSO_WM_UNIT_LAYERLEVEL" val="1"/>
  <p:tag name="KSO_WM_UNIT_TYPE" val="i"/>
</p:tagLst>
</file>

<file path=ppt/tags/tag4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23"/>
  <p:tag name="KSO_WM_UNIT_INDEX" val="23"/>
  <p:tag name="KSO_WM_UNIT_LAYERLEVEL" val="1"/>
  <p:tag name="KSO_WM_UNIT_TYPE" val="i"/>
</p:tagLst>
</file>

<file path=ppt/tags/tag4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24"/>
  <p:tag name="KSO_WM_UNIT_INDEX" val="24"/>
  <p:tag name="KSO_WM_UNIT_LAYERLEVEL" val="1"/>
  <p:tag name="KSO_WM_UNIT_TYPE" val="i"/>
</p:tagLst>
</file>

<file path=ppt/tags/tag4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25"/>
  <p:tag name="KSO_WM_UNIT_INDEX" val="25"/>
  <p:tag name="KSO_WM_UNIT_LAYERLEVEL" val="1"/>
  <p:tag name="KSO_WM_UNIT_TYPE" val="i"/>
</p:tagLst>
</file>

<file path=ppt/tags/tag4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26"/>
  <p:tag name="KSO_WM_UNIT_INDEX" val="26"/>
  <p:tag name="KSO_WM_UNIT_LAYERLEVEL" val="1"/>
  <p:tag name="KSO_WM_UNIT_TYPE" val="i"/>
</p:tagLst>
</file>

<file path=ppt/tags/tag4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27"/>
  <p:tag name="KSO_WM_UNIT_INDEX" val="27"/>
  <p:tag name="KSO_WM_UNIT_LAYERLEVEL" val="1"/>
  <p:tag name="KSO_WM_UNIT_TYPE" val="i"/>
</p:tagLst>
</file>

<file path=ppt/tags/tag4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28"/>
  <p:tag name="KSO_WM_UNIT_INDEX" val="28"/>
  <p:tag name="KSO_WM_UNIT_LAYERLEVEL" val="1"/>
  <p:tag name="KSO_WM_UNIT_TYPE" val="i"/>
</p:tagLst>
</file>

<file path=ppt/tags/tag4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29"/>
  <p:tag name="KSO_WM_UNIT_INDEX" val="29"/>
  <p:tag name="KSO_WM_UNIT_LAYERLEVEL" val="1"/>
  <p:tag name="KSO_WM_UNIT_TYPE" val="i"/>
</p:tagLst>
</file>

<file path=ppt/tags/tag4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30"/>
  <p:tag name="KSO_WM_UNIT_INDEX" val="30"/>
  <p:tag name="KSO_WM_UNIT_LAYERLEVEL" val="1"/>
  <p:tag name="KSO_WM_UNIT_TYPE" val="i"/>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42"/>
  <p:tag name="KSO_WM_UNIT_INDEX" val="42"/>
  <p:tag name="KSO_WM_UNIT_LAYERLEVEL" val="1"/>
  <p:tag name="KSO_WM_UNIT_TYPE" val="i"/>
</p:tagLst>
</file>

<file path=ppt/tags/tag4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31"/>
  <p:tag name="KSO_WM_UNIT_INDEX" val="31"/>
  <p:tag name="KSO_WM_UNIT_LAYERLEVEL" val="1"/>
  <p:tag name="KSO_WM_UNIT_TYPE" val="i"/>
</p:tagLst>
</file>

<file path=ppt/tags/tag4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a*1"/>
  <p:tag name="KSO_WM_UNIT_INDEX" val="1"/>
  <p:tag name="KSO_WM_UNIT_ISCONTENTSTITLE" val="0"/>
  <p:tag name="KSO_WM_UNIT_ISNUMDGMTITLE" val="0"/>
  <p:tag name="KSO_WM_UNIT_LAYERLEVEL" val="1"/>
  <p:tag name="KSO_WM_UNIT_NOCLEAR" val="0"/>
  <p:tag name="KSO_WM_UNIT_PRESET_TEXT" val="单击此处编辑母版标题样式"/>
  <p:tag name="KSO_WM_UNIT_TYPE" val="a"/>
  <p:tag name="KSO_WM_UNIT_VALUE" val="30"/>
</p:tagLst>
</file>

<file path=ppt/tags/tag4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 name="KSO_WM_UNIT_NOCLEAR" val="0"/>
</p:tagLst>
</file>

<file path=ppt/tags/tag4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f*2"/>
  <p:tag name="KSO_WM_UNIT_INDEX" val="2"/>
  <p:tag name="KSO_WM_UNIT_LAYERLEVEL" val="1"/>
  <p:tag name="KSO_WM_UNIT_NOCLEAR" val="0"/>
  <p:tag name="KSO_WM_UNIT_PRESET_TEXT" val="公司名占位符"/>
  <p:tag name="KSO_WM_UNIT_SUBTYPE" val="g"/>
  <p:tag name="KSO_WM_UNIT_TYPE" val="f"/>
  <p:tag name="KSO_WM_UNIT_VALUE" val="16"/>
</p:tagLst>
</file>

<file path=ppt/tags/tag4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f*4"/>
  <p:tag name="KSO_WM_UNIT_INDEX" val="4"/>
  <p:tag name="KSO_WM_UNIT_LAYERLEVEL" val="1"/>
  <p:tag name="KSO_WM_UNIT_NOCLEAR" val="0"/>
  <p:tag name="KSO_WM_UNIT_PRESET_TEXT" val="署名占位符"/>
  <p:tag name="KSO_WM_UNIT_SUBTYPE" val="b"/>
  <p:tag name="KSO_WM_UNIT_TYPE" val="f"/>
  <p:tag name="KSO_WM_UNIT_VALUE" val="8"/>
</p:tagLst>
</file>

<file path=ppt/tags/tag427.xml><?xml version="1.0" encoding="utf-8"?>
<p:tagLst xmlns:p="http://schemas.openxmlformats.org/presentationml/2006/main">
  <p:tag name="KSO_WM_BEAUTIFY_FLAG" val="#fgm#"/>
  <p:tag name="KSO_WM_FIGMA_FLAG" val="#fgm#"/>
  <p:tag name="KSO_WM_UNIT_INDEX" val="1"/>
  <p:tag name="KSO_WM_UNIT_TYPE" val="a"/>
  <p:tag name="KSO_WM_LAYOUT_CHECK_HASH" val="81525c5d7b35515ba1cbd9e9826071bb902808a8"/>
  <p:tag name="KSO_WM_NEWLAYOUT_ID" val="10"/>
</p:tagLst>
</file>

<file path=ppt/tags/tag428.xml><?xml version="1.0" encoding="utf-8"?>
<p:tagLst xmlns:p="http://schemas.openxmlformats.org/presentationml/2006/main">
  <p:tag name="KSO_WM_BEAUTIFY_FLAG" val="#fgm#"/>
  <p:tag name="KSO_WM_FIGMA_FLAG" val="#fgm#"/>
  <p:tag name="KSO_WM_UNIT_INDEX" val="1"/>
  <p:tag name="KSO_WM_UNIT_TYPE" val="f"/>
</p:tagLst>
</file>

<file path=ppt/tags/tag429.xml><?xml version="1.0" encoding="utf-8"?>
<p:tagLst xmlns:p="http://schemas.openxmlformats.org/presentationml/2006/main">
  <p:tag name="AS_UNIQUEID" val="1922"/>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43"/>
  <p:tag name="KSO_WM_UNIT_INDEX" val="43"/>
  <p:tag name="KSO_WM_UNIT_LAYERLEVEL" val="1"/>
  <p:tag name="KSO_WM_UNIT_TYPE" val="i"/>
</p:tagLst>
</file>

<file path=ppt/tags/tag430.xml><?xml version="1.0" encoding="utf-8"?>
<p:tagLst xmlns:p="http://schemas.openxmlformats.org/presentationml/2006/main">
  <p:tag name="AS_UNIQUEID" val="1923"/>
</p:tagLst>
</file>

<file path=ppt/tags/tag431.xml><?xml version="1.0" encoding="utf-8"?>
<p:tagLst xmlns:p="http://schemas.openxmlformats.org/presentationml/2006/main">
  <p:tag name="AS_UNIQUEID" val="1924"/>
</p:tagLst>
</file>

<file path=ppt/tags/tag432.xml><?xml version="1.0" encoding="utf-8"?>
<p:tagLst xmlns:p="http://schemas.openxmlformats.org/presentationml/2006/main">
  <p:tag name="AS_UNIQUEID" val="1925"/>
</p:tagLst>
</file>

<file path=ppt/tags/tag433.xml><?xml version="1.0" encoding="utf-8"?>
<p:tagLst xmlns:p="http://schemas.openxmlformats.org/presentationml/2006/main">
  <p:tag name="AS_UNIQUEID" val="1926"/>
</p:tagLst>
</file>

<file path=ppt/tags/tag4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44"/>
  <p:tag name="KSO_WM_UNIT_INDEX" val="44"/>
  <p:tag name="KSO_WM_UNIT_LAYERLEVEL" val="1"/>
  <p:tag name="KSO_WM_UNIT_TYPE" val="i"/>
</p:tagLst>
</file>

<file path=ppt/tags/tag440.xml><?xml version="1.0" encoding="utf-8"?>
<p:tagLst xmlns:p="http://schemas.openxmlformats.org/presentationml/2006/main">
  <p:tag name="KSO_WM_BEAUTIFY_FLAG" val="#wm#"/>
  <p:tag name="KSO_WM_TAG_VERSION" val="1.0"/>
  <p:tag name="KSO_WM_TEMPLATE_CATEGORY" val="custom"/>
  <p:tag name="KSO_WM_TEMPLATE_INDEX" val="20230996"/>
  <p:tag name="KSO_WM_UNIT_COMPATIBLE" val="0"/>
  <p:tag name="KSO_WM_UNIT_DIAGRAM_ISNUMVISUAL" val="0"/>
  <p:tag name="KSO_WM_UNIT_DIAGRAM_ISREFERUNIT" val="0"/>
  <p:tag name="KSO_WM_UNIT_HIGHLIGHT" val="0"/>
  <p:tag name="KSO_WM_UNIT_ID" val="_0*a*1"/>
  <p:tag name="KSO_WM_UNIT_INDEX" val="1"/>
  <p:tag name="KSO_WM_UNIT_ISCONTENTSTITLE" val="0"/>
  <p:tag name="KSO_WM_UNIT_ISNUMDGMTITLE" val="0"/>
  <p:tag name="KSO_WM_UNIT_LAYERLEVEL" val="1"/>
  <p:tag name="KSO_WM_UNIT_NOCLEAR" val="0"/>
  <p:tag name="KSO_WM_UNIT_PRESET_TEXT" val="单击此处编辑母版标题样式"/>
  <p:tag name="KSO_WM_UNIT_TYPE" val="a"/>
</p:tagLst>
</file>

<file path=ppt/tags/tag441.xml><?xml version="1.0" encoding="utf-8"?>
<p:tagLst xmlns:p="http://schemas.openxmlformats.org/presentationml/2006/main">
  <p:tag name="KSO_WM_BEAUTIFY_FLAG" val="#wm#"/>
  <p:tag name="KSO_WM_TAG_VERSION" val="1.0"/>
  <p:tag name="KSO_WM_TEMPLATE_CATEGORY" val="custom"/>
  <p:tag name="KSO_WM_TEMPLATE_INDEX" val="20230996"/>
  <p:tag name="KSO_WM_UNIT_COMPATIBLE" val="0"/>
  <p:tag name="KSO_WM_UNIT_DIAGRAM_ISNUMVISUAL" val="0"/>
  <p:tag name="KSO_WM_UNIT_DIAGRAM_ISREFERUNIT" val="0"/>
  <p:tag name="KSO_WM_UNIT_HIGHLIGHT" val="0"/>
  <p:tag name="KSO_WM_UNIT_ID" val="_0*f*1"/>
  <p:tag name="KSO_WM_UNIT_INDEX" val="1"/>
  <p:tag name="KSO_WM_UNIT_LAYERLEVEL" val="1"/>
  <p:tag name="KSO_WM_UNIT_NOCLEAR" val="0"/>
  <p:tag name="KSO_WM_UNIT_PRESET_TEXT" val="单击此处编辑母版文本样式&#10;二级&#10;三级&#10;四级&#10;五级"/>
  <p:tag name="KSO_WM_UNIT_SUBTYPE" val="a"/>
  <p:tag name="KSO_WM_UNIT_TYPE" val="f"/>
</p:tagLst>
</file>

<file path=ppt/tags/tag4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4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4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4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i*1"/>
  <p:tag name="KSO_WM_UNIT_INDEX" val="1"/>
  <p:tag name="KSO_WM_UNIT_LAYERLEVEL" val="1"/>
  <p:tag name="KSO_WM_UNIT_TYPE" val="i"/>
</p:tagLst>
</file>

<file path=ppt/tags/tag4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i*2"/>
  <p:tag name="KSO_WM_UNIT_INDEX" val="2"/>
  <p:tag name="KSO_WM_UNIT_LAYERLEVEL" val="1"/>
  <p:tag name="KSO_WM_UNIT_TYPE" val="i"/>
</p:tagLst>
</file>

<file path=ppt/tags/tag4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i*3"/>
  <p:tag name="KSO_WM_UNIT_INDEX" val="3"/>
  <p:tag name="KSO_WM_UNIT_LAYERLEVEL" val="1"/>
  <p:tag name="KSO_WM_UNIT_TYPE" val="i"/>
</p:tagLst>
</file>

<file path=ppt/tags/tag4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i*4"/>
  <p:tag name="KSO_WM_UNIT_INDEX" val="4"/>
  <p:tag name="KSO_WM_UNIT_LAYERLEVEL" val="1"/>
  <p:tag name="KSO_WM_UNIT_TYPE" val="i"/>
</p:tagLst>
</file>

<file path=ppt/tags/tag4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i*5"/>
  <p:tag name="KSO_WM_UNIT_INDEX" val="5"/>
  <p:tag name="KSO_WM_UNIT_LAYERLEVEL" val="1"/>
  <p:tag name="KSO_WM_UNIT_TYPE" val="i"/>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45"/>
  <p:tag name="KSO_WM_UNIT_INDEX" val="45"/>
  <p:tag name="KSO_WM_UNIT_LAYERLEVEL" val="1"/>
  <p:tag name="KSO_WM_UNIT_TYPE" val="i"/>
</p:tagLst>
</file>

<file path=ppt/tags/tag450.xml><?xml version="1.0" encoding="utf-8"?>
<p:tagLst xmlns:p="http://schemas.openxmlformats.org/presentationml/2006/main">
  <p:tag name="KSO_WM_BEAUTIFY_FLAG" val="#wm#"/>
  <p:tag name="KSO_WM_TAG_VERSION" val="1.0"/>
  <p:tag name="KSO_WM_TEMPLATE_CATEGORY" val="custom"/>
  <p:tag name="KSO_WM_TEMPLATE_COLOR_TYPE" val="0"/>
  <p:tag name="KSO_WM_TEMPLATE_INDEX" val="20230996"/>
  <p:tag name="KSO_WM_TEMPLATE_MASTER_TYPE" val="0"/>
  <p:tag name="KSO_WM_TEMPLATE_SUBCATEGORY" val="29"/>
  <p:tag name="KSO_WM_TEMPLATE_THUMBS_INDEX" val="1、9"/>
</p:tagLst>
</file>

<file path=ppt/tags/tag4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1"/>
  <p:tag name="KSO_WM_UNIT_INDEX" val="1"/>
  <p:tag name="KSO_WM_UNIT_LAYERLEVEL" val="1"/>
  <p:tag name="KSO_WM_UNIT_TYPE" val="i"/>
</p:tagLst>
</file>

<file path=ppt/tags/tag4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2"/>
  <p:tag name="KSO_WM_UNIT_INDEX" val="2"/>
  <p:tag name="KSO_WM_UNIT_LAYERLEVEL" val="1"/>
  <p:tag name="KSO_WM_UNIT_TYPE" val="i"/>
</p:tagLst>
</file>

<file path=ppt/tags/tag4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3"/>
  <p:tag name="KSO_WM_UNIT_INDEX" val="3"/>
  <p:tag name="KSO_WM_UNIT_LAYERLEVEL" val="1"/>
  <p:tag name="KSO_WM_UNIT_TYPE" val="i"/>
</p:tagLst>
</file>

<file path=ppt/tags/tag4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4"/>
  <p:tag name="KSO_WM_UNIT_INDEX" val="4"/>
  <p:tag name="KSO_WM_UNIT_LAYERLEVEL" val="1"/>
  <p:tag name="KSO_WM_UNIT_TYPE" val="i"/>
</p:tagLst>
</file>

<file path=ppt/tags/tag4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5"/>
  <p:tag name="KSO_WM_UNIT_INDEX" val="5"/>
  <p:tag name="KSO_WM_UNIT_LAYERLEVEL" val="1"/>
  <p:tag name="KSO_WM_UNIT_TYPE" val="i"/>
</p:tagLst>
</file>

<file path=ppt/tags/tag4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6"/>
  <p:tag name="KSO_WM_UNIT_INDEX" val="6"/>
  <p:tag name="KSO_WM_UNIT_LAYERLEVEL" val="1"/>
  <p:tag name="KSO_WM_UNIT_TYPE" val="i"/>
</p:tagLst>
</file>

<file path=ppt/tags/tag4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7"/>
  <p:tag name="KSO_WM_UNIT_INDEX" val="7"/>
  <p:tag name="KSO_WM_UNIT_LAYERLEVEL" val="1"/>
  <p:tag name="KSO_WM_UNIT_TYPE" val="i"/>
</p:tagLst>
</file>

<file path=ppt/tags/tag4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8"/>
  <p:tag name="KSO_WM_UNIT_INDEX" val="8"/>
  <p:tag name="KSO_WM_UNIT_LAYERLEVEL" val="1"/>
  <p:tag name="KSO_WM_UNIT_TYPE" val="i"/>
</p:tagLst>
</file>

<file path=ppt/tags/tag4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9"/>
  <p:tag name="KSO_WM_UNIT_INDEX" val="9"/>
  <p:tag name="KSO_WM_UNIT_LAYERLEVEL" val="1"/>
  <p:tag name="KSO_WM_UNIT_TYPE" val="i"/>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46"/>
  <p:tag name="KSO_WM_UNIT_INDEX" val="46"/>
  <p:tag name="KSO_WM_UNIT_LAYERLEVEL" val="1"/>
  <p:tag name="KSO_WM_UNIT_TYPE" val="i"/>
</p:tagLst>
</file>

<file path=ppt/tags/tag4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10"/>
  <p:tag name="KSO_WM_UNIT_INDEX" val="10"/>
  <p:tag name="KSO_WM_UNIT_LAYERLEVEL" val="1"/>
  <p:tag name="KSO_WM_UNIT_TYPE" val="i"/>
</p:tagLst>
</file>

<file path=ppt/tags/tag4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11"/>
  <p:tag name="KSO_WM_UNIT_INDEX" val="11"/>
  <p:tag name="KSO_WM_UNIT_LAYERLEVEL" val="1"/>
  <p:tag name="KSO_WM_UNIT_TYPE" val="i"/>
</p:tagLst>
</file>

<file path=ppt/tags/tag4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12"/>
  <p:tag name="KSO_WM_UNIT_INDEX" val="12"/>
  <p:tag name="KSO_WM_UNIT_LAYERLEVEL" val="1"/>
  <p:tag name="KSO_WM_UNIT_TYPE" val="i"/>
</p:tagLst>
</file>

<file path=ppt/tags/tag4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13"/>
  <p:tag name="KSO_WM_UNIT_INDEX" val="13"/>
  <p:tag name="KSO_WM_UNIT_LAYERLEVEL" val="1"/>
  <p:tag name="KSO_WM_UNIT_TYPE" val="i"/>
</p:tagLst>
</file>

<file path=ppt/tags/tag4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14"/>
  <p:tag name="KSO_WM_UNIT_INDEX" val="14"/>
  <p:tag name="KSO_WM_UNIT_LAYERLEVEL" val="1"/>
  <p:tag name="KSO_WM_UNIT_TYPE" val="i"/>
</p:tagLst>
</file>

<file path=ppt/tags/tag4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15"/>
  <p:tag name="KSO_WM_UNIT_INDEX" val="15"/>
  <p:tag name="KSO_WM_UNIT_LAYERLEVEL" val="1"/>
  <p:tag name="KSO_WM_UNIT_TYPE" val="i"/>
</p:tagLst>
</file>

<file path=ppt/tags/tag4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16"/>
  <p:tag name="KSO_WM_UNIT_INDEX" val="16"/>
  <p:tag name="KSO_WM_UNIT_LAYERLEVEL" val="1"/>
  <p:tag name="KSO_WM_UNIT_TYPE" val="i"/>
</p:tagLst>
</file>

<file path=ppt/tags/tag4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17"/>
  <p:tag name="KSO_WM_UNIT_INDEX" val="17"/>
  <p:tag name="KSO_WM_UNIT_LAYERLEVEL" val="1"/>
  <p:tag name="KSO_WM_UNIT_TYPE" val="i"/>
</p:tagLst>
</file>

<file path=ppt/tags/tag4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18"/>
  <p:tag name="KSO_WM_UNIT_INDEX" val="18"/>
  <p:tag name="KSO_WM_UNIT_LAYERLEVEL" val="1"/>
  <p:tag name="KSO_WM_UNIT_TYPE" val="i"/>
</p:tagLst>
</file>

<file path=ppt/tags/tag4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19"/>
  <p:tag name="KSO_WM_UNIT_INDEX" val="19"/>
  <p:tag name="KSO_WM_UNIT_LAYERLEVEL" val="1"/>
  <p:tag name="KSO_WM_UNIT_TYPE" val="i"/>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47"/>
  <p:tag name="KSO_WM_UNIT_INDEX" val="47"/>
  <p:tag name="KSO_WM_UNIT_LAYERLEVEL" val="1"/>
  <p:tag name="KSO_WM_UNIT_TYPE" val="i"/>
</p:tagLst>
</file>

<file path=ppt/tags/tag4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20"/>
  <p:tag name="KSO_WM_UNIT_INDEX" val="20"/>
  <p:tag name="KSO_WM_UNIT_LAYERLEVEL" val="1"/>
  <p:tag name="KSO_WM_UNIT_TYPE" val="i"/>
</p:tagLst>
</file>

<file path=ppt/tags/tag4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21"/>
  <p:tag name="KSO_WM_UNIT_INDEX" val="21"/>
  <p:tag name="KSO_WM_UNIT_LAYERLEVEL" val="1"/>
  <p:tag name="KSO_WM_UNIT_TYPE" val="i"/>
</p:tagLst>
</file>

<file path=ppt/tags/tag4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22"/>
  <p:tag name="KSO_WM_UNIT_INDEX" val="22"/>
  <p:tag name="KSO_WM_UNIT_LAYERLEVEL" val="1"/>
  <p:tag name="KSO_WM_UNIT_TYPE" val="i"/>
</p:tagLst>
</file>

<file path=ppt/tags/tag4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23"/>
  <p:tag name="KSO_WM_UNIT_INDEX" val="23"/>
  <p:tag name="KSO_WM_UNIT_LAYERLEVEL" val="1"/>
  <p:tag name="KSO_WM_UNIT_TYPE" val="i"/>
</p:tagLst>
</file>

<file path=ppt/tags/tag4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24"/>
  <p:tag name="KSO_WM_UNIT_INDEX" val="24"/>
  <p:tag name="KSO_WM_UNIT_LAYERLEVEL" val="1"/>
  <p:tag name="KSO_WM_UNIT_TYPE" val="i"/>
</p:tagLst>
</file>

<file path=ppt/tags/tag4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25"/>
  <p:tag name="KSO_WM_UNIT_INDEX" val="25"/>
  <p:tag name="KSO_WM_UNIT_LAYERLEVEL" val="1"/>
  <p:tag name="KSO_WM_UNIT_TYPE" val="i"/>
</p:tagLst>
</file>

<file path=ppt/tags/tag4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26"/>
  <p:tag name="KSO_WM_UNIT_INDEX" val="26"/>
  <p:tag name="KSO_WM_UNIT_LAYERLEVEL" val="1"/>
  <p:tag name="KSO_WM_UNIT_TYPE" val="i"/>
</p:tagLst>
</file>

<file path=ppt/tags/tag4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27"/>
  <p:tag name="KSO_WM_UNIT_INDEX" val="27"/>
  <p:tag name="KSO_WM_UNIT_LAYERLEVEL" val="1"/>
  <p:tag name="KSO_WM_UNIT_TYPE" val="i"/>
</p:tagLst>
</file>

<file path=ppt/tags/tag4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28"/>
  <p:tag name="KSO_WM_UNIT_INDEX" val="28"/>
  <p:tag name="KSO_WM_UNIT_LAYERLEVEL" val="1"/>
  <p:tag name="KSO_WM_UNIT_TYPE" val="i"/>
</p:tagLst>
</file>

<file path=ppt/tags/tag4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29"/>
  <p:tag name="KSO_WM_UNIT_INDEX" val="29"/>
  <p:tag name="KSO_WM_UNIT_LAYERLEVEL" val="1"/>
  <p:tag name="KSO_WM_UNIT_TYPE" val="i"/>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48"/>
  <p:tag name="KSO_WM_UNIT_INDEX" val="48"/>
  <p:tag name="KSO_WM_UNIT_LAYERLEVEL" val="1"/>
  <p:tag name="KSO_WM_UNIT_TYPE" val="i"/>
</p:tagLst>
</file>

<file path=ppt/tags/tag4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30"/>
  <p:tag name="KSO_WM_UNIT_INDEX" val="30"/>
  <p:tag name="KSO_WM_UNIT_LAYERLEVEL" val="1"/>
  <p:tag name="KSO_WM_UNIT_TYPE" val="i"/>
</p:tagLst>
</file>

<file path=ppt/tags/tag4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31"/>
  <p:tag name="KSO_WM_UNIT_INDEX" val="31"/>
  <p:tag name="KSO_WM_UNIT_LAYERLEVEL" val="1"/>
  <p:tag name="KSO_WM_UNIT_TYPE" val="i"/>
</p:tagLst>
</file>

<file path=ppt/tags/tag4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32"/>
  <p:tag name="KSO_WM_UNIT_INDEX" val="32"/>
  <p:tag name="KSO_WM_UNIT_LAYERLEVEL" val="1"/>
  <p:tag name="KSO_WM_UNIT_TYPE" val="i"/>
</p:tagLst>
</file>

<file path=ppt/tags/tag48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33"/>
  <p:tag name="KSO_WM_UNIT_INDEX" val="33"/>
  <p:tag name="KSO_WM_UNIT_LAYERLEVEL" val="1"/>
  <p:tag name="KSO_WM_UNIT_TYPE" val="i"/>
</p:tagLst>
</file>

<file path=ppt/tags/tag48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34"/>
  <p:tag name="KSO_WM_UNIT_INDEX" val="34"/>
  <p:tag name="KSO_WM_UNIT_LAYERLEVEL" val="1"/>
  <p:tag name="KSO_WM_UNIT_TYPE" val="i"/>
</p:tagLst>
</file>

<file path=ppt/tags/tag48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35"/>
  <p:tag name="KSO_WM_UNIT_INDEX" val="35"/>
  <p:tag name="KSO_WM_UNIT_LAYERLEVEL" val="1"/>
  <p:tag name="KSO_WM_UNIT_TYPE" val="i"/>
</p:tagLst>
</file>

<file path=ppt/tags/tag48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36"/>
  <p:tag name="KSO_WM_UNIT_INDEX" val="36"/>
  <p:tag name="KSO_WM_UNIT_LAYERLEVEL" val="1"/>
  <p:tag name="KSO_WM_UNIT_TYPE" val="i"/>
</p:tagLst>
</file>

<file path=ppt/tags/tag48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37"/>
  <p:tag name="KSO_WM_UNIT_INDEX" val="37"/>
  <p:tag name="KSO_WM_UNIT_LAYERLEVEL" val="1"/>
  <p:tag name="KSO_WM_UNIT_TYPE" val="i"/>
</p:tagLst>
</file>

<file path=ppt/tags/tag48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38"/>
  <p:tag name="KSO_WM_UNIT_INDEX" val="38"/>
  <p:tag name="KSO_WM_UNIT_LAYERLEVEL" val="1"/>
  <p:tag name="KSO_WM_UNIT_TYPE" val="i"/>
</p:tagLst>
</file>

<file path=ppt/tags/tag48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39"/>
  <p:tag name="KSO_WM_UNIT_INDEX" val="39"/>
  <p:tag name="KSO_WM_UNIT_LAYERLEVEL" val="1"/>
  <p:tag name="KSO_WM_UNIT_TYPE" val="i"/>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49"/>
  <p:tag name="KSO_WM_UNIT_INDEX" val="49"/>
  <p:tag name="KSO_WM_UNIT_LAYERLEVEL" val="1"/>
  <p:tag name="KSO_WM_UNIT_TYPE" val="i"/>
</p:tagLst>
</file>

<file path=ppt/tags/tag49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40"/>
  <p:tag name="KSO_WM_UNIT_INDEX" val="40"/>
  <p:tag name="KSO_WM_UNIT_LAYERLEVEL" val="1"/>
  <p:tag name="KSO_WM_UNIT_TYPE" val="i"/>
</p:tagLst>
</file>

<file path=ppt/tags/tag49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41"/>
  <p:tag name="KSO_WM_UNIT_INDEX" val="41"/>
  <p:tag name="KSO_WM_UNIT_LAYERLEVEL" val="1"/>
  <p:tag name="KSO_WM_UNIT_TYPE" val="i"/>
</p:tagLst>
</file>

<file path=ppt/tags/tag49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42"/>
  <p:tag name="KSO_WM_UNIT_INDEX" val="42"/>
  <p:tag name="KSO_WM_UNIT_LAYERLEVEL" val="1"/>
  <p:tag name="KSO_WM_UNIT_TYPE" val="i"/>
</p:tagLst>
</file>

<file path=ppt/tags/tag49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43"/>
  <p:tag name="KSO_WM_UNIT_INDEX" val="43"/>
  <p:tag name="KSO_WM_UNIT_LAYERLEVEL" val="1"/>
  <p:tag name="KSO_WM_UNIT_TYPE" val="i"/>
</p:tagLst>
</file>

<file path=ppt/tags/tag49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44"/>
  <p:tag name="KSO_WM_UNIT_INDEX" val="44"/>
  <p:tag name="KSO_WM_UNIT_LAYERLEVEL" val="1"/>
  <p:tag name="KSO_WM_UNIT_TYPE" val="i"/>
</p:tagLst>
</file>

<file path=ppt/tags/tag49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45"/>
  <p:tag name="KSO_WM_UNIT_INDEX" val="45"/>
  <p:tag name="KSO_WM_UNIT_LAYERLEVEL" val="1"/>
  <p:tag name="KSO_WM_UNIT_TYPE" val="i"/>
</p:tagLst>
</file>

<file path=ppt/tags/tag49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46"/>
  <p:tag name="KSO_WM_UNIT_INDEX" val="46"/>
  <p:tag name="KSO_WM_UNIT_LAYERLEVEL" val="1"/>
  <p:tag name="KSO_WM_UNIT_TYPE" val="i"/>
</p:tagLst>
</file>

<file path=ppt/tags/tag49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47"/>
  <p:tag name="KSO_WM_UNIT_INDEX" val="47"/>
  <p:tag name="KSO_WM_UNIT_LAYERLEVEL" val="1"/>
  <p:tag name="KSO_WM_UNIT_TYPE" val="i"/>
</p:tagLst>
</file>

<file path=ppt/tags/tag49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48"/>
  <p:tag name="KSO_WM_UNIT_INDEX" val="48"/>
  <p:tag name="KSO_WM_UNIT_LAYERLEVEL" val="1"/>
  <p:tag name="KSO_WM_UNIT_TYPE" val="i"/>
</p:tagLst>
</file>

<file path=ppt/tags/tag49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49"/>
  <p:tag name="KSO_WM_UNIT_INDEX" val="49"/>
  <p:tag name="KSO_WM_UNIT_LAYERLEVEL" val="1"/>
  <p:tag name="KSO_WM_UNIT_TYPE" val="i"/>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5"/>
  <p:tag name="KSO_WM_UNIT_INDEX" val="5"/>
  <p:tag name="KSO_WM_UNIT_LAYERLEVEL" val="1"/>
  <p:tag name="KSO_WM_UNIT_TYPE" val="i"/>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50"/>
  <p:tag name="KSO_WM_UNIT_INDEX" val="50"/>
  <p:tag name="KSO_WM_UNIT_LAYERLEVEL" val="1"/>
  <p:tag name="KSO_WM_UNIT_TYPE" val="i"/>
</p:tagLst>
</file>

<file path=ppt/tags/tag50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50"/>
  <p:tag name="KSO_WM_UNIT_INDEX" val="50"/>
  <p:tag name="KSO_WM_UNIT_LAYERLEVEL" val="1"/>
  <p:tag name="KSO_WM_UNIT_TYPE" val="i"/>
</p:tagLst>
</file>

<file path=ppt/tags/tag50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51"/>
  <p:tag name="KSO_WM_UNIT_INDEX" val="51"/>
  <p:tag name="KSO_WM_UNIT_LAYERLEVEL" val="1"/>
  <p:tag name="KSO_WM_UNIT_TYPE" val="i"/>
</p:tagLst>
</file>

<file path=ppt/tags/tag50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52"/>
  <p:tag name="KSO_WM_UNIT_INDEX" val="52"/>
  <p:tag name="KSO_WM_UNIT_LAYERLEVEL" val="1"/>
  <p:tag name="KSO_WM_UNIT_TYPE" val="i"/>
</p:tagLst>
</file>

<file path=ppt/tags/tag50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53"/>
  <p:tag name="KSO_WM_UNIT_INDEX" val="53"/>
  <p:tag name="KSO_WM_UNIT_LAYERLEVEL" val="1"/>
  <p:tag name="KSO_WM_UNIT_TYPE" val="i"/>
</p:tagLst>
</file>

<file path=ppt/tags/tag50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54"/>
  <p:tag name="KSO_WM_UNIT_INDEX" val="54"/>
  <p:tag name="KSO_WM_UNIT_LAYERLEVEL" val="1"/>
  <p:tag name="KSO_WM_UNIT_TYPE" val="i"/>
</p:tagLst>
</file>

<file path=ppt/tags/tag50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55"/>
  <p:tag name="KSO_WM_UNIT_INDEX" val="55"/>
  <p:tag name="KSO_WM_UNIT_LAYERLEVEL" val="1"/>
  <p:tag name="KSO_WM_UNIT_TYPE" val="i"/>
</p:tagLst>
</file>

<file path=ppt/tags/tag50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56"/>
  <p:tag name="KSO_WM_UNIT_INDEX" val="56"/>
  <p:tag name="KSO_WM_UNIT_LAYERLEVEL" val="1"/>
  <p:tag name="KSO_WM_UNIT_TYPE" val="i"/>
</p:tagLst>
</file>

<file path=ppt/tags/tag50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a*1"/>
  <p:tag name="KSO_WM_UNIT_INDEX" val="1"/>
  <p:tag name="KSO_WM_UNIT_ISCONTENTSTITLE" val="0"/>
  <p:tag name="KSO_WM_UNIT_ISNUMDGMTITLE" val="0"/>
  <p:tag name="KSO_WM_UNIT_LAYERLEVEL" val="1"/>
  <p:tag name="KSO_WM_UNIT_NOCLEAR" val="0"/>
  <p:tag name="KSO_WM_UNIT_PRESET_TEXT" val="单击此处编辑母版标题样式"/>
  <p:tag name="KSO_WM_UNIT_TYPE" val="a"/>
  <p:tag name="KSO_WM_UNIT_VALUE" val="30"/>
</p:tagLst>
</file>

<file path=ppt/tags/tag50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b*1"/>
  <p:tag name="KSO_WM_UNIT_INDEX" val="1"/>
  <p:tag name="KSO_WM_UNIT_ISCONTENTSTITLE" val="0"/>
  <p:tag name="KSO_WM_UNIT_ISNUMDGMTITLE" val="0"/>
  <p:tag name="KSO_WM_UNIT_LAYERLEVEL" val="1"/>
  <p:tag name="KSO_WM_UNIT_NOCLEAR" val="0"/>
  <p:tag name="KSO_WM_UNIT_PRESET_TEXT" val="单击此处编辑母版副标题样式"/>
  <p:tag name="KSO_WM_UNIT_TYPE" val="b"/>
  <p:tag name="KSO_WM_UNIT_VALUE" val="80"/>
</p:tagLst>
</file>

<file path=ppt/tags/tag50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51"/>
  <p:tag name="KSO_WM_UNIT_INDEX" val="51"/>
  <p:tag name="KSO_WM_UNIT_LAYERLEVEL" val="1"/>
  <p:tag name="KSO_WM_UNIT_TYPE" val="i"/>
</p:tagLst>
</file>

<file path=ppt/tags/tag5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f*4"/>
  <p:tag name="KSO_WM_UNIT_INDEX" val="4"/>
  <p:tag name="KSO_WM_UNIT_LAYERLEVEL" val="1"/>
  <p:tag name="KSO_WM_UNIT_NOCLEAR" val="0"/>
  <p:tag name="KSO_WM_UNIT_PRESET_TEXT" val="署名占位符"/>
  <p:tag name="KSO_WM_UNIT_SUBTYPE" val="b"/>
  <p:tag name="KSO_WM_UNIT_TYPE" val="f"/>
  <p:tag name="KSO_WM_UNIT_VALUE" val="8"/>
</p:tagLst>
</file>

<file path=ppt/tags/tag5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f*3"/>
  <p:tag name="KSO_WM_UNIT_INDEX" val="3"/>
  <p:tag name="KSO_WM_UNIT_LAYERLEVEL" val="1"/>
  <p:tag name="KSO_WM_UNIT_NOCLEAR" val="0"/>
  <p:tag name="KSO_WM_UNIT_PRESET_TEXT" val="公司名占位符"/>
  <p:tag name="KSO_WM_UNIT_SUBTYPE" val="g"/>
  <p:tag name="KSO_WM_UNIT_TYPE" val="f"/>
  <p:tag name="KSO_WM_UNIT_VALUE" val="16"/>
</p:tagLst>
</file>

<file path=ppt/tags/tag5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f*1"/>
  <p:tag name="KSO_WM_UNIT_INDEX" val="1"/>
  <p:tag name="KSO_WM_UNIT_LAYERLEVEL" val="1"/>
  <p:tag name="KSO_WM_UNIT_NOCLEAR" val="0"/>
  <p:tag name="KSO_WM_UNIT_PRESET_TEXT" val="日期时间占位符"/>
  <p:tag name="KSO_WM_UNIT_SUBTYPE" val="c"/>
  <p:tag name="KSO_WM_UNIT_TYPE" val="f"/>
  <p:tag name="KSO_WM_UNIT_VALUE" val="8"/>
</p:tagLst>
</file>

<file path=ppt/tags/tag5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a*1"/>
  <p:tag name="KSO_WM_UNIT_INDEX" val="1"/>
  <p:tag name="KSO_WM_UNIT_ISCONTENTSTITLE" val="0"/>
  <p:tag name="KSO_WM_UNIT_ISNUMDGMTITLE" val="0"/>
  <p:tag name="KSO_WM_UNIT_LAYERLEVEL" val="1"/>
  <p:tag name="KSO_WM_UNIT_NOCLEAR" val="0"/>
  <p:tag name="KSO_WM_UNIT_PRESET_TEXT" val="单击此处编辑母版标题样式"/>
  <p:tag name="KSO_WM_UNIT_TYPE" val="a"/>
  <p:tag name="KSO_WM_UNIT_VALUE" val="20"/>
</p:tagLst>
</file>

<file path=ppt/tags/tag5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f*1"/>
  <p:tag name="KSO_WM_UNIT_INDEX" val="1"/>
  <p:tag name="KSO_WM_UNIT_LAYERLEVEL" val="1"/>
  <p:tag name="KSO_WM_UNIT_NOCLEAR" val="0"/>
  <p:tag name="KSO_WM_UNIT_PRESET_TEXT" val="单击此处编辑母版文本样式&#10;二级&#10;三级&#10;四级&#10;五级"/>
  <p:tag name="KSO_WM_UNIT_SUBTYPE" val="a"/>
  <p:tag name="KSO_WM_UNIT_TYPE" val="f"/>
  <p:tag name="KSO_WM_UNIT_VALUE" val="585"/>
</p:tagLst>
</file>

<file path=ppt/tags/tag5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5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5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52"/>
  <p:tag name="KSO_WM_UNIT_INDEX" val="52"/>
  <p:tag name="KSO_WM_UNIT_LAYERLEVEL" val="1"/>
  <p:tag name="KSO_WM_UNIT_TYPE" val="i"/>
</p:tagLst>
</file>

<file path=ppt/tags/tag5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1"/>
  <p:tag name="KSO_WM_UNIT_INDEX" val="1"/>
  <p:tag name="KSO_WM_UNIT_LAYERLEVEL" val="1"/>
  <p:tag name="KSO_WM_UNIT_TYPE" val="i"/>
</p:tagLst>
</file>

<file path=ppt/tags/tag5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2"/>
  <p:tag name="KSO_WM_UNIT_INDEX" val="2"/>
  <p:tag name="KSO_WM_UNIT_LAYERLEVEL" val="1"/>
  <p:tag name="KSO_WM_UNIT_TYPE" val="i"/>
</p:tagLst>
</file>

<file path=ppt/tags/tag5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3"/>
  <p:tag name="KSO_WM_UNIT_INDEX" val="3"/>
  <p:tag name="KSO_WM_UNIT_LAYERLEVEL" val="1"/>
  <p:tag name="KSO_WM_UNIT_TYPE" val="i"/>
</p:tagLst>
</file>

<file path=ppt/tags/tag5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4"/>
  <p:tag name="KSO_WM_UNIT_INDEX" val="4"/>
  <p:tag name="KSO_WM_UNIT_LAYERLEVEL" val="1"/>
  <p:tag name="KSO_WM_UNIT_TYPE" val="i"/>
</p:tagLst>
</file>

<file path=ppt/tags/tag5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5"/>
  <p:tag name="KSO_WM_UNIT_INDEX" val="5"/>
  <p:tag name="KSO_WM_UNIT_LAYERLEVEL" val="1"/>
  <p:tag name="KSO_WM_UNIT_TYPE" val="i"/>
</p:tagLst>
</file>

<file path=ppt/tags/tag5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6"/>
  <p:tag name="KSO_WM_UNIT_INDEX" val="6"/>
  <p:tag name="KSO_WM_UNIT_LAYERLEVEL" val="1"/>
  <p:tag name="KSO_WM_UNIT_TYPE" val="i"/>
</p:tagLst>
</file>

<file path=ppt/tags/tag5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7"/>
  <p:tag name="KSO_WM_UNIT_INDEX" val="7"/>
  <p:tag name="KSO_WM_UNIT_LAYERLEVEL" val="1"/>
  <p:tag name="KSO_WM_UNIT_TYPE" val="i"/>
</p:tagLst>
</file>

<file path=ppt/tags/tag5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8"/>
  <p:tag name="KSO_WM_UNIT_INDEX" val="8"/>
  <p:tag name="KSO_WM_UNIT_LAYERLEVEL" val="1"/>
  <p:tag name="KSO_WM_UNIT_TYPE" val="i"/>
</p:tagLst>
</file>

<file path=ppt/tags/tag5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9"/>
  <p:tag name="KSO_WM_UNIT_INDEX" val="9"/>
  <p:tag name="KSO_WM_UNIT_LAYERLEVEL" val="1"/>
  <p:tag name="KSO_WM_UNIT_TYPE" val="i"/>
</p:tagLst>
</file>

<file path=ppt/tags/tag5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10"/>
  <p:tag name="KSO_WM_UNIT_INDEX" val="10"/>
  <p:tag name="KSO_WM_UNIT_LAYERLEVEL" val="1"/>
  <p:tag name="KSO_WM_UNIT_TYPE" val="i"/>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53"/>
  <p:tag name="KSO_WM_UNIT_INDEX" val="53"/>
  <p:tag name="KSO_WM_UNIT_LAYERLEVEL" val="1"/>
  <p:tag name="KSO_WM_UNIT_TYPE" val="i"/>
</p:tagLst>
</file>

<file path=ppt/tags/tag5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11"/>
  <p:tag name="KSO_WM_UNIT_INDEX" val="11"/>
  <p:tag name="KSO_WM_UNIT_LAYERLEVEL" val="1"/>
  <p:tag name="KSO_WM_UNIT_TYPE" val="i"/>
</p:tagLst>
</file>

<file path=ppt/tags/tag5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12"/>
  <p:tag name="KSO_WM_UNIT_INDEX" val="12"/>
  <p:tag name="KSO_WM_UNIT_LAYERLEVEL" val="1"/>
  <p:tag name="KSO_WM_UNIT_TYPE" val="i"/>
</p:tagLst>
</file>

<file path=ppt/tags/tag5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13"/>
  <p:tag name="KSO_WM_UNIT_INDEX" val="13"/>
  <p:tag name="KSO_WM_UNIT_LAYERLEVEL" val="1"/>
  <p:tag name="KSO_WM_UNIT_TYPE" val="i"/>
</p:tagLst>
</file>

<file path=ppt/tags/tag5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14"/>
  <p:tag name="KSO_WM_UNIT_INDEX" val="14"/>
  <p:tag name="KSO_WM_UNIT_LAYERLEVEL" val="1"/>
  <p:tag name="KSO_WM_UNIT_TYPE" val="i"/>
</p:tagLst>
</file>

<file path=ppt/tags/tag5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15"/>
  <p:tag name="KSO_WM_UNIT_INDEX" val="15"/>
  <p:tag name="KSO_WM_UNIT_LAYERLEVEL" val="1"/>
  <p:tag name="KSO_WM_UNIT_TYPE" val="i"/>
</p:tagLst>
</file>

<file path=ppt/tags/tag5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16"/>
  <p:tag name="KSO_WM_UNIT_INDEX" val="16"/>
  <p:tag name="KSO_WM_UNIT_LAYERLEVEL" val="1"/>
  <p:tag name="KSO_WM_UNIT_TYPE" val="i"/>
</p:tagLst>
</file>

<file path=ppt/tags/tag5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17"/>
  <p:tag name="KSO_WM_UNIT_INDEX" val="17"/>
  <p:tag name="KSO_WM_UNIT_LAYERLEVEL" val="1"/>
  <p:tag name="KSO_WM_UNIT_TYPE" val="i"/>
</p:tagLst>
</file>

<file path=ppt/tags/tag5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18"/>
  <p:tag name="KSO_WM_UNIT_INDEX" val="18"/>
  <p:tag name="KSO_WM_UNIT_LAYERLEVEL" val="1"/>
  <p:tag name="KSO_WM_UNIT_TYPE" val="i"/>
</p:tagLst>
</file>

<file path=ppt/tags/tag5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19"/>
  <p:tag name="KSO_WM_UNIT_INDEX" val="19"/>
  <p:tag name="KSO_WM_UNIT_LAYERLEVEL" val="1"/>
  <p:tag name="KSO_WM_UNIT_TYPE" val="i"/>
</p:tagLst>
</file>

<file path=ppt/tags/tag5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20"/>
  <p:tag name="KSO_WM_UNIT_INDEX" val="20"/>
  <p:tag name="KSO_WM_UNIT_LAYERLEVEL" val="1"/>
  <p:tag name="KSO_WM_UNIT_TYPE" val="i"/>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54"/>
  <p:tag name="KSO_WM_UNIT_INDEX" val="54"/>
  <p:tag name="KSO_WM_UNIT_LAYERLEVEL" val="1"/>
  <p:tag name="KSO_WM_UNIT_TYPE" val="i"/>
</p:tagLst>
</file>

<file path=ppt/tags/tag5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21"/>
  <p:tag name="KSO_WM_UNIT_INDEX" val="21"/>
  <p:tag name="KSO_WM_UNIT_LAYERLEVEL" val="1"/>
  <p:tag name="KSO_WM_UNIT_TYPE" val="i"/>
</p:tagLst>
</file>

<file path=ppt/tags/tag5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22"/>
  <p:tag name="KSO_WM_UNIT_INDEX" val="22"/>
  <p:tag name="KSO_WM_UNIT_LAYERLEVEL" val="1"/>
  <p:tag name="KSO_WM_UNIT_TYPE" val="i"/>
</p:tagLst>
</file>

<file path=ppt/tags/tag5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23"/>
  <p:tag name="KSO_WM_UNIT_INDEX" val="23"/>
  <p:tag name="KSO_WM_UNIT_LAYERLEVEL" val="1"/>
  <p:tag name="KSO_WM_UNIT_TYPE" val="i"/>
</p:tagLst>
</file>

<file path=ppt/tags/tag5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24"/>
  <p:tag name="KSO_WM_UNIT_INDEX" val="24"/>
  <p:tag name="KSO_WM_UNIT_LAYERLEVEL" val="1"/>
  <p:tag name="KSO_WM_UNIT_TYPE" val="i"/>
</p:tagLst>
</file>

<file path=ppt/tags/tag5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25"/>
  <p:tag name="KSO_WM_UNIT_INDEX" val="25"/>
  <p:tag name="KSO_WM_UNIT_LAYERLEVEL" val="1"/>
  <p:tag name="KSO_WM_UNIT_TYPE" val="i"/>
</p:tagLst>
</file>

<file path=ppt/tags/tag5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26"/>
  <p:tag name="KSO_WM_UNIT_INDEX" val="26"/>
  <p:tag name="KSO_WM_UNIT_LAYERLEVEL" val="1"/>
  <p:tag name="KSO_WM_UNIT_TYPE" val="i"/>
</p:tagLst>
</file>

<file path=ppt/tags/tag5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27"/>
  <p:tag name="KSO_WM_UNIT_INDEX" val="27"/>
  <p:tag name="KSO_WM_UNIT_LAYERLEVEL" val="1"/>
  <p:tag name="KSO_WM_UNIT_TYPE" val="i"/>
</p:tagLst>
</file>

<file path=ppt/tags/tag5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28"/>
  <p:tag name="KSO_WM_UNIT_INDEX" val="28"/>
  <p:tag name="KSO_WM_UNIT_LAYERLEVEL" val="1"/>
  <p:tag name="KSO_WM_UNIT_TYPE" val="i"/>
</p:tagLst>
</file>

<file path=ppt/tags/tag5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a*1"/>
  <p:tag name="KSO_WM_UNIT_INDEX" val="1"/>
  <p:tag name="KSO_WM_UNIT_ISCONTENTSTITLE" val="1"/>
  <p:tag name="KSO_WM_UNIT_ISNUMDGMTITLE" val="0"/>
  <p:tag name="KSO_WM_UNIT_LAYERLEVEL" val="1"/>
  <p:tag name="KSO_WM_UNIT_NOCLEAR" val="0"/>
  <p:tag name="KSO_WM_UNIT_PRESET_TEXT" val="标题"/>
  <p:tag name="KSO_WM_UNIT_TYPE" val="a"/>
  <p:tag name="KSO_WM_UNIT_VALUE" val="3"/>
</p:tagLst>
</file>

<file path=ppt/tags/tag5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55"/>
  <p:tag name="KSO_WM_UNIT_INDEX" val="55"/>
  <p:tag name="KSO_WM_UNIT_LAYERLEVEL" val="1"/>
  <p:tag name="KSO_WM_UNIT_TYPE" val="i"/>
</p:tagLst>
</file>

<file path=ppt/tags/tag5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5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5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1"/>
  <p:tag name="KSO_WM_UNIT_INDEX" val="1"/>
  <p:tag name="KSO_WM_UNIT_LAYERLEVEL" val="1"/>
  <p:tag name="KSO_WM_UNIT_TYPE" val="i"/>
</p:tagLst>
</file>

<file path=ppt/tags/tag5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2"/>
  <p:tag name="KSO_WM_UNIT_INDEX" val="2"/>
  <p:tag name="KSO_WM_UNIT_LAYERLEVEL" val="1"/>
  <p:tag name="KSO_WM_UNIT_TYPE" val="i"/>
</p:tagLst>
</file>

<file path=ppt/tags/tag5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3"/>
  <p:tag name="KSO_WM_UNIT_INDEX" val="3"/>
  <p:tag name="KSO_WM_UNIT_LAYERLEVEL" val="1"/>
  <p:tag name="KSO_WM_UNIT_TYPE" val="i"/>
</p:tagLst>
</file>

<file path=ppt/tags/tag5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4"/>
  <p:tag name="KSO_WM_UNIT_INDEX" val="4"/>
  <p:tag name="KSO_WM_UNIT_LAYERLEVEL" val="1"/>
  <p:tag name="KSO_WM_UNIT_TYPE" val="i"/>
</p:tagLst>
</file>

<file path=ppt/tags/tag5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5"/>
  <p:tag name="KSO_WM_UNIT_INDEX" val="5"/>
  <p:tag name="KSO_WM_UNIT_LAYERLEVEL" val="1"/>
  <p:tag name="KSO_WM_UNIT_TYPE" val="i"/>
</p:tagLst>
</file>

<file path=ppt/tags/tag5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6"/>
  <p:tag name="KSO_WM_UNIT_INDEX" val="6"/>
  <p:tag name="KSO_WM_UNIT_LAYERLEVEL" val="1"/>
  <p:tag name="KSO_WM_UNIT_TYPE" val="i"/>
</p:tagLst>
</file>

<file path=ppt/tags/tag5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7"/>
  <p:tag name="KSO_WM_UNIT_INDEX" val="7"/>
  <p:tag name="KSO_WM_UNIT_LAYERLEVEL" val="1"/>
  <p:tag name="KSO_WM_UNIT_TYPE" val="i"/>
</p:tagLst>
</file>

<file path=ppt/tags/tag5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8"/>
  <p:tag name="KSO_WM_UNIT_INDEX" val="8"/>
  <p:tag name="KSO_WM_UNIT_LAYERLEVEL" val="1"/>
  <p:tag name="KSO_WM_UNIT_TYPE" val="i"/>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56"/>
  <p:tag name="KSO_WM_UNIT_INDEX" val="56"/>
  <p:tag name="KSO_WM_UNIT_LAYERLEVEL" val="1"/>
  <p:tag name="KSO_WM_UNIT_TYPE" val="i"/>
</p:tagLst>
</file>

<file path=ppt/tags/tag5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9"/>
  <p:tag name="KSO_WM_UNIT_INDEX" val="9"/>
  <p:tag name="KSO_WM_UNIT_LAYERLEVEL" val="1"/>
  <p:tag name="KSO_WM_UNIT_TYPE" val="i"/>
</p:tagLst>
</file>

<file path=ppt/tags/tag5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10"/>
  <p:tag name="KSO_WM_UNIT_INDEX" val="10"/>
  <p:tag name="KSO_WM_UNIT_LAYERLEVEL" val="1"/>
  <p:tag name="KSO_WM_UNIT_TYPE" val="i"/>
</p:tagLst>
</file>

<file path=ppt/tags/tag5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11"/>
  <p:tag name="KSO_WM_UNIT_INDEX" val="11"/>
  <p:tag name="KSO_WM_UNIT_LAYERLEVEL" val="1"/>
  <p:tag name="KSO_WM_UNIT_TYPE" val="i"/>
</p:tagLst>
</file>

<file path=ppt/tags/tag5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12"/>
  <p:tag name="KSO_WM_UNIT_INDEX" val="12"/>
  <p:tag name="KSO_WM_UNIT_LAYERLEVEL" val="1"/>
  <p:tag name="KSO_WM_UNIT_TYPE" val="i"/>
</p:tagLst>
</file>

<file path=ppt/tags/tag5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13"/>
  <p:tag name="KSO_WM_UNIT_INDEX" val="13"/>
  <p:tag name="KSO_WM_UNIT_LAYERLEVEL" val="1"/>
  <p:tag name="KSO_WM_UNIT_TYPE" val="i"/>
</p:tagLst>
</file>

<file path=ppt/tags/tag5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14"/>
  <p:tag name="KSO_WM_UNIT_INDEX" val="14"/>
  <p:tag name="KSO_WM_UNIT_LAYERLEVEL" val="1"/>
  <p:tag name="KSO_WM_UNIT_TYPE" val="i"/>
</p:tagLst>
</file>

<file path=ppt/tags/tag5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15"/>
  <p:tag name="KSO_WM_UNIT_INDEX" val="15"/>
  <p:tag name="KSO_WM_UNIT_LAYERLEVEL" val="1"/>
  <p:tag name="KSO_WM_UNIT_TYPE" val="i"/>
</p:tagLst>
</file>

<file path=ppt/tags/tag5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16"/>
  <p:tag name="KSO_WM_UNIT_INDEX" val="16"/>
  <p:tag name="KSO_WM_UNIT_LAYERLEVEL" val="1"/>
  <p:tag name="KSO_WM_UNIT_TYPE" val="i"/>
</p:tagLst>
</file>

<file path=ppt/tags/tag5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17"/>
  <p:tag name="KSO_WM_UNIT_INDEX" val="17"/>
  <p:tag name="KSO_WM_UNIT_LAYERLEVEL" val="1"/>
  <p:tag name="KSO_WM_UNIT_TYPE" val="i"/>
</p:tagLst>
</file>

<file path=ppt/tags/tag5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18"/>
  <p:tag name="KSO_WM_UNIT_INDEX" val="18"/>
  <p:tag name="KSO_WM_UNIT_LAYERLEVEL" val="1"/>
  <p:tag name="KSO_WM_UNIT_TYPE" val="i"/>
</p:tagLst>
</file>

<file path=ppt/tags/tag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a*1"/>
  <p:tag name="KSO_WM_UNIT_INDEX" val="1"/>
  <p:tag name="KSO_WM_UNIT_ISCONTENTSTITLE" val="0"/>
  <p:tag name="KSO_WM_UNIT_ISNUMDGMTITLE" val="0"/>
  <p:tag name="KSO_WM_UNIT_LAYERLEVEL" val="1"/>
  <p:tag name="KSO_WM_UNIT_NOCLEAR" val="0"/>
  <p:tag name="KSO_WM_UNIT_PRESET_TEXT" val="单击此处编辑母版标题样式"/>
  <p:tag name="KSO_WM_UNIT_TYPE" val="a"/>
  <p:tag name="KSO_WM_UNIT_VALUE" val="30"/>
</p:tagLst>
</file>

<file path=ppt/tags/tag5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19"/>
  <p:tag name="KSO_WM_UNIT_INDEX" val="19"/>
  <p:tag name="KSO_WM_UNIT_LAYERLEVEL" val="1"/>
  <p:tag name="KSO_WM_UNIT_TYPE" val="i"/>
</p:tagLst>
</file>

<file path=ppt/tags/tag5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20"/>
  <p:tag name="KSO_WM_UNIT_INDEX" val="20"/>
  <p:tag name="KSO_WM_UNIT_LAYERLEVEL" val="1"/>
  <p:tag name="KSO_WM_UNIT_TYPE" val="i"/>
</p:tagLst>
</file>

<file path=ppt/tags/tag5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21"/>
  <p:tag name="KSO_WM_UNIT_INDEX" val="21"/>
  <p:tag name="KSO_WM_UNIT_LAYERLEVEL" val="1"/>
  <p:tag name="KSO_WM_UNIT_TYPE" val="i"/>
</p:tagLst>
</file>

<file path=ppt/tags/tag5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22"/>
  <p:tag name="KSO_WM_UNIT_INDEX" val="22"/>
  <p:tag name="KSO_WM_UNIT_LAYERLEVEL" val="1"/>
  <p:tag name="KSO_WM_UNIT_TYPE" val="i"/>
</p:tagLst>
</file>

<file path=ppt/tags/tag5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23"/>
  <p:tag name="KSO_WM_UNIT_INDEX" val="23"/>
  <p:tag name="KSO_WM_UNIT_LAYERLEVEL" val="1"/>
  <p:tag name="KSO_WM_UNIT_TYPE" val="i"/>
</p:tagLst>
</file>

<file path=ppt/tags/tag5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24"/>
  <p:tag name="KSO_WM_UNIT_INDEX" val="24"/>
  <p:tag name="KSO_WM_UNIT_LAYERLEVEL" val="1"/>
  <p:tag name="KSO_WM_UNIT_TYPE" val="i"/>
</p:tagLst>
</file>

<file path=ppt/tags/tag5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25"/>
  <p:tag name="KSO_WM_UNIT_INDEX" val="25"/>
  <p:tag name="KSO_WM_UNIT_LAYERLEVEL" val="1"/>
  <p:tag name="KSO_WM_UNIT_TYPE" val="i"/>
</p:tagLst>
</file>

<file path=ppt/tags/tag5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26"/>
  <p:tag name="KSO_WM_UNIT_INDEX" val="26"/>
  <p:tag name="KSO_WM_UNIT_LAYERLEVEL" val="1"/>
  <p:tag name="KSO_WM_UNIT_TYPE" val="i"/>
</p:tagLst>
</file>

<file path=ppt/tags/tag5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27"/>
  <p:tag name="KSO_WM_UNIT_INDEX" val="27"/>
  <p:tag name="KSO_WM_UNIT_LAYERLEVEL" val="1"/>
  <p:tag name="KSO_WM_UNIT_TYPE" val="i"/>
</p:tagLst>
</file>

<file path=ppt/tags/tag5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28"/>
  <p:tag name="KSO_WM_UNIT_INDEX" val="28"/>
  <p:tag name="KSO_WM_UNIT_LAYERLEVEL" val="1"/>
  <p:tag name="KSO_WM_UNIT_TYPE" val="i"/>
</p:tagLst>
</file>

<file path=ppt/tags/tag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b*1"/>
  <p:tag name="KSO_WM_UNIT_INDEX" val="1"/>
  <p:tag name="KSO_WM_UNIT_ISCONTENTSTITLE" val="0"/>
  <p:tag name="KSO_WM_UNIT_ISNUMDGMTITLE" val="0"/>
  <p:tag name="KSO_WM_UNIT_LAYERLEVEL" val="1"/>
  <p:tag name="KSO_WM_UNIT_NOCLEAR" val="0"/>
  <p:tag name="KSO_WM_UNIT_PRESET_TEXT" val="单击此处编辑母版副标题样式"/>
  <p:tag name="KSO_WM_UNIT_TYPE" val="b"/>
  <p:tag name="KSO_WM_UNIT_VALUE" val="80"/>
</p:tagLst>
</file>

<file path=ppt/tags/tag5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a*1"/>
  <p:tag name="KSO_WM_UNIT_INDEX" val="1"/>
  <p:tag name="KSO_WM_UNIT_ISCONTENTSTITLE" val="0"/>
  <p:tag name="KSO_WM_UNIT_ISNUMDGMTITLE" val="0"/>
  <p:tag name="KSO_WM_UNIT_LAYERLEVEL" val="1"/>
  <p:tag name="KSO_WM_UNIT_NOCLEAR" val="0"/>
  <p:tag name="KSO_WM_UNIT_PRESET_TEXT" val="单击此处编辑母版标题样式"/>
  <p:tag name="KSO_WM_UNIT_TYPE" val="a"/>
  <p:tag name="KSO_WM_UNIT_VALUE" val="14"/>
</p:tagLst>
</file>

<file path=ppt/tags/tag5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5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58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584.xml><?xml version="1.0" encoding="utf-8"?>
<p:tagLst xmlns:p="http://schemas.openxmlformats.org/presentationml/2006/main">
  <p:tag name="KSO_WM_BEAUTIFY_FLAG" val="#wm#"/>
  <p:tag name="KSO_WM_TAG_VERSION" val="1.0"/>
  <p:tag name="KSO_WM_UNIT_COMPATIBLE" val="1"/>
  <p:tag name="KSO_WM_UNIT_DIAGRAM_ISNUMVISUAL" val="0"/>
  <p:tag name="KSO_WM_UNIT_DIAGRAM_ISREFERUNIT" val="0"/>
  <p:tag name="KSO_WM_UNIT_HIGHLIGHT" val="0"/>
  <p:tag name="KSO_WM_UNIT_ID" val="_4*e*1"/>
  <p:tag name="KSO_WM_UNIT_INDEX" val="1"/>
  <p:tag name="KSO_WM_UNIT_LAYERLEVEL" val="1"/>
  <p:tag name="KSO_WM_UNIT_NOCLEAR" val="0"/>
  <p:tag name="KSO_WM_UNIT_PRESET_TEXT" val="节编号"/>
  <p:tag name="KSO_WM_UNIT_TYPE" val="e"/>
  <p:tag name="KSO_WM_UNIT_VALUE" val="13"/>
</p:tagLst>
</file>

<file path=ppt/tags/tag58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a*1"/>
  <p:tag name="KSO_WM_UNIT_INDEX" val="1"/>
  <p:tag name="KSO_WM_UNIT_ISCONTENTSTITLE" val="0"/>
  <p:tag name="KSO_WM_UNIT_ISNUMDGMTITLE" val="0"/>
  <p:tag name="KSO_WM_UNIT_LAYERLEVEL" val="1"/>
  <p:tag name="KSO_WM_UNIT_NOCLEAR" val="0"/>
  <p:tag name="KSO_WM_UNIT_PRESET_TEXT" val="单击此处编辑母版标题样式"/>
  <p:tag name="KSO_WM_UNIT_TYPE" val="a"/>
  <p:tag name="KSO_WM_UNIT_VALUE" val="20"/>
</p:tagLst>
</file>

<file path=ppt/tags/tag58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f*1"/>
  <p:tag name="KSO_WM_UNIT_INDEX" val="1"/>
  <p:tag name="KSO_WM_UNIT_LAYERLEVEL" val="1"/>
  <p:tag name="KSO_WM_UNIT_NOCLEAR" val="0"/>
  <p:tag name="KSO_WM_UNIT_PRESET_TEXT" val="单击此处编辑母版文本样式&#10;二级&#10;三级&#10;四级&#10;五级"/>
  <p:tag name="KSO_WM_UNIT_SUBTYPE" val="a"/>
  <p:tag name="KSO_WM_UNIT_TYPE" val="f"/>
  <p:tag name="KSO_WM_UNIT_VALUE" val="273"/>
</p:tagLst>
</file>

<file path=ppt/tags/tag58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f*2"/>
  <p:tag name="KSO_WM_UNIT_INDEX" val="2"/>
  <p:tag name="KSO_WM_UNIT_LAYERLEVEL" val="1"/>
  <p:tag name="KSO_WM_UNIT_NOCLEAR" val="0"/>
  <p:tag name="KSO_WM_UNIT_PRESET_TEXT" val="单击此处编辑母版文本样式&#10;二级&#10;三级&#10;四级&#10;五级"/>
  <p:tag name="KSO_WM_UNIT_SUBTYPE" val="a"/>
  <p:tag name="KSO_WM_UNIT_TYPE" val="f"/>
  <p:tag name="KSO_WM_UNIT_VALUE" val="273"/>
</p:tagLst>
</file>

<file path=ppt/tags/tag58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8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9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9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a*1"/>
  <p:tag name="KSO_WM_UNIT_INDEX" val="1"/>
  <p:tag name="KSO_WM_UNIT_ISCONTENTSTITLE" val="0"/>
  <p:tag name="KSO_WM_UNIT_ISNUMDGMTITLE" val="0"/>
  <p:tag name="KSO_WM_UNIT_LAYERLEVEL" val="1"/>
  <p:tag name="KSO_WM_UNIT_NOCLEAR" val="0"/>
  <p:tag name="KSO_WM_UNIT_PRESET_TEXT" val="单击此处编辑母版标题样式"/>
  <p:tag name="KSO_WM_UNIT_TYPE" val="a"/>
  <p:tag name="KSO_WM_UNIT_VALUE" val="20"/>
</p:tagLst>
</file>

<file path=ppt/tags/tag59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h_a*1_1"/>
  <p:tag name="KSO_WM_UNIT_INDEX" val="1_1"/>
  <p:tag name="KSO_WM_UNIT_ISCONTENTSTITLE" val="0"/>
  <p:tag name="KSO_WM_UNIT_ISNUMDGMTITLE" val="0"/>
  <p:tag name="KSO_WM_UNIT_LAYERLEVEL" val="1_1"/>
  <p:tag name="KSO_WM_UNIT_NOCLEAR" val="0"/>
  <p:tag name="KSO_WM_UNIT_PRESET_TEXT" val="单击此处编辑母版文本样式"/>
  <p:tag name="KSO_WM_UNIT_TYPE" val="h_a"/>
  <p:tag name="KSO_WM_UNIT_VALUE" val="19"/>
</p:tagLst>
</file>

<file path=ppt/tags/tag59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h_f*1_1"/>
  <p:tag name="KSO_WM_UNIT_INDEX" val="1_1"/>
  <p:tag name="KSO_WM_UNIT_LAYERLEVEL" val="1_1"/>
  <p:tag name="KSO_WM_UNIT_NOCLEAR" val="0"/>
  <p:tag name="KSO_WM_UNIT_PRESET_TEXT" val="单击此处编辑母版文本样式&#10;二级&#10;三级&#10;四级&#10;五级"/>
  <p:tag name="KSO_WM_UNIT_SUBTYPE" val="a"/>
  <p:tag name="KSO_WM_UNIT_TYPE" val="h_f"/>
  <p:tag name="KSO_WM_UNIT_VALUE" val="231"/>
</p:tagLst>
</file>

<file path=ppt/tags/tag59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h_a*2_1"/>
  <p:tag name="KSO_WM_UNIT_INDEX" val="2_1"/>
  <p:tag name="KSO_WM_UNIT_ISCONTENTSTITLE" val="0"/>
  <p:tag name="KSO_WM_UNIT_ISNUMDGMTITLE" val="0"/>
  <p:tag name="KSO_WM_UNIT_LAYERLEVEL" val="1_1"/>
  <p:tag name="KSO_WM_UNIT_NOCLEAR" val="0"/>
  <p:tag name="KSO_WM_UNIT_PRESET_TEXT" val="单击此处编辑母版文本样式"/>
  <p:tag name="KSO_WM_UNIT_TYPE" val="h_a"/>
  <p:tag name="KSO_WM_UNIT_VALUE" val="19"/>
</p:tagLst>
</file>

<file path=ppt/tags/tag59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h_f*2_1"/>
  <p:tag name="KSO_WM_UNIT_INDEX" val="2_1"/>
  <p:tag name="KSO_WM_UNIT_LAYERLEVEL" val="1_1"/>
  <p:tag name="KSO_WM_UNIT_NOCLEAR" val="0"/>
  <p:tag name="KSO_WM_UNIT_PRESET_TEXT" val="单击此处编辑母版文本样式&#10;二级&#10;三级&#10;四级&#10;五级"/>
  <p:tag name="KSO_WM_UNIT_SUBTYPE" val="a"/>
  <p:tag name="KSO_WM_UNIT_TYPE" val="h_f"/>
  <p:tag name="KSO_WM_UNIT_VALUE" val="231"/>
</p:tagLst>
</file>

<file path=ppt/tags/tag59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9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9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9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a*1"/>
  <p:tag name="KSO_WM_UNIT_INDEX" val="1"/>
  <p:tag name="KSO_WM_UNIT_ISCONTENTSTITLE" val="0"/>
  <p:tag name="KSO_WM_UNIT_ISNUMDGMTITLE" val="0"/>
  <p:tag name="KSO_WM_UNIT_LAYERLEVEL" val="1"/>
  <p:tag name="KSO_WM_UNIT_NOCLEAR" val="0"/>
  <p:tag name="KSO_WM_UNIT_PRESET_TEXT" val="单击此处编辑母版标题样式"/>
  <p:tag name="KSO_WM_UNIT_TYPE" val="a"/>
  <p:tag name="KSO_WM_UNIT_VALUE" val="20"/>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6"/>
  <p:tag name="KSO_WM_UNIT_INDEX" val="6"/>
  <p:tag name="KSO_WM_UNIT_LAYERLEVEL" val="1"/>
  <p:tag name="KSO_WM_UNIT_TYPE" val="i"/>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0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60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60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60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0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0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0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f*1"/>
  <p:tag name="KSO_WM_UNIT_INDEX" val="1"/>
  <p:tag name="KSO_WM_UNIT_LAYERLEVEL" val="1"/>
  <p:tag name="KSO_WM_UNIT_NOCLEAR" val="0"/>
  <p:tag name="KSO_WM_UNIT_PRESET_TEXT" val="单击此处编辑母版文本样式&#10;二级&#10;三级&#10;四级&#10;五级"/>
  <p:tag name="KSO_WM_UNIT_SUBTYPE" val="a"/>
  <p:tag name="KSO_WM_UNIT_TYPE" val="f"/>
  <p:tag name="KSO_WM_UNIT_VALUE" val="720"/>
</p:tagLst>
</file>

<file path=ppt/tags/tag60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0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0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a*1"/>
  <p:tag name="KSO_WM_UNIT_INDEX" val="1"/>
  <p:tag name="KSO_WM_UNIT_ISCONTENTSTITLE" val="0"/>
  <p:tag name="KSO_WM_UNIT_ISNUMDGMTITLE" val="0"/>
  <p:tag name="KSO_WM_UNIT_LAYERLEVEL" val="1"/>
  <p:tag name="KSO_WM_UNIT_NOCLEAR" val="0"/>
  <p:tag name="KSO_WM_UNIT_PRESET_TEXT" val="单击此处编辑母版标题样式"/>
  <p:tag name="KSO_WM_UNIT_TYPE" val="a"/>
  <p:tag name="KSO_WM_UNIT_VALUE" val="20"/>
</p:tagLst>
</file>

<file path=ppt/tags/tag6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b*1"/>
  <p:tag name="KSO_WM_UNIT_INDEX" val="1"/>
  <p:tag name="KSO_WM_UNIT_ISCONTENTSTITLE" val="0"/>
  <p:tag name="KSO_WM_UNIT_ISNUMDGMTITLE" val="0"/>
  <p:tag name="KSO_WM_UNIT_LAYERLEVEL" val="1"/>
  <p:tag name="KSO_WM_UNIT_NOCLEAR" val="0"/>
  <p:tag name="KSO_WM_UNIT_PRESET_TEXT" val="单击此处编辑母版副标题样式"/>
  <p:tag name="KSO_WM_UNIT_TYPE" val="b"/>
  <p:tag name="KSO_WM_UNIT_VALUE" val="40"/>
</p:tagLst>
</file>

<file path=ppt/tags/tag6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1"/>
  <p:tag name="KSO_WM_UNIT_INDEX" val="1"/>
  <p:tag name="KSO_WM_UNIT_LAYERLEVEL" val="1"/>
  <p:tag name="KSO_WM_UNIT_TYPE" val="i"/>
</p:tagLst>
</file>

<file path=ppt/tags/tag6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2"/>
  <p:tag name="KSO_WM_UNIT_INDEX" val="2"/>
  <p:tag name="KSO_WM_UNIT_LAYERLEVEL" val="1"/>
  <p:tag name="KSO_WM_UNIT_TYPE" val="i"/>
</p:tagLst>
</file>

<file path=ppt/tags/tag6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3"/>
  <p:tag name="KSO_WM_UNIT_INDEX" val="3"/>
  <p:tag name="KSO_WM_UNIT_LAYERLEVEL" val="1"/>
  <p:tag name="KSO_WM_UNIT_TYPE" val="i"/>
</p:tagLst>
</file>

<file path=ppt/tags/tag6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4"/>
  <p:tag name="KSO_WM_UNIT_INDEX" val="4"/>
  <p:tag name="KSO_WM_UNIT_LAYERLEVEL" val="1"/>
  <p:tag name="KSO_WM_UNIT_TYPE" val="i"/>
</p:tagLst>
</file>

<file path=ppt/tags/tag6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5"/>
  <p:tag name="KSO_WM_UNIT_INDEX" val="5"/>
  <p:tag name="KSO_WM_UNIT_LAYERLEVEL" val="1"/>
  <p:tag name="KSO_WM_UNIT_TYPE" val="i"/>
</p:tagLst>
</file>

<file path=ppt/tags/tag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f*4"/>
  <p:tag name="KSO_WM_UNIT_INDEX" val="4"/>
  <p:tag name="KSO_WM_UNIT_LAYERLEVEL" val="1"/>
  <p:tag name="KSO_WM_UNIT_NOCLEAR" val="0"/>
  <p:tag name="KSO_WM_UNIT_PRESET_TEXT" val="署名占位符"/>
  <p:tag name="KSO_WM_UNIT_SUBTYPE" val="b"/>
  <p:tag name="KSO_WM_UNIT_TYPE" val="f"/>
  <p:tag name="KSO_WM_UNIT_VALUE" val="8"/>
</p:tagLst>
</file>

<file path=ppt/tags/tag6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6"/>
  <p:tag name="KSO_WM_UNIT_INDEX" val="6"/>
  <p:tag name="KSO_WM_UNIT_LAYERLEVEL" val="1"/>
  <p:tag name="KSO_WM_UNIT_TYPE" val="i"/>
</p:tagLst>
</file>

<file path=ppt/tags/tag6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7"/>
  <p:tag name="KSO_WM_UNIT_INDEX" val="7"/>
  <p:tag name="KSO_WM_UNIT_LAYERLEVEL" val="1"/>
  <p:tag name="KSO_WM_UNIT_TYPE" val="i"/>
</p:tagLst>
</file>

<file path=ppt/tags/tag6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8"/>
  <p:tag name="KSO_WM_UNIT_INDEX" val="8"/>
  <p:tag name="KSO_WM_UNIT_LAYERLEVEL" val="1"/>
  <p:tag name="KSO_WM_UNIT_TYPE" val="i"/>
</p:tagLst>
</file>

<file path=ppt/tags/tag6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9"/>
  <p:tag name="KSO_WM_UNIT_INDEX" val="9"/>
  <p:tag name="KSO_WM_UNIT_LAYERLEVEL" val="1"/>
  <p:tag name="KSO_WM_UNIT_TYPE" val="i"/>
</p:tagLst>
</file>

<file path=ppt/tags/tag6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10"/>
  <p:tag name="KSO_WM_UNIT_INDEX" val="10"/>
  <p:tag name="KSO_WM_UNIT_LAYERLEVEL" val="1"/>
  <p:tag name="KSO_WM_UNIT_TYPE" val="i"/>
</p:tagLst>
</file>

<file path=ppt/tags/tag6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11"/>
  <p:tag name="KSO_WM_UNIT_INDEX" val="11"/>
  <p:tag name="KSO_WM_UNIT_LAYERLEVEL" val="1"/>
  <p:tag name="KSO_WM_UNIT_TYPE" val="i"/>
</p:tagLst>
</file>

<file path=ppt/tags/tag6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12"/>
  <p:tag name="KSO_WM_UNIT_INDEX" val="12"/>
  <p:tag name="KSO_WM_UNIT_LAYERLEVEL" val="1"/>
  <p:tag name="KSO_WM_UNIT_TYPE" val="i"/>
</p:tagLst>
</file>

<file path=ppt/tags/tag6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13"/>
  <p:tag name="KSO_WM_UNIT_INDEX" val="13"/>
  <p:tag name="KSO_WM_UNIT_LAYERLEVEL" val="1"/>
  <p:tag name="KSO_WM_UNIT_TYPE" val="i"/>
</p:tagLst>
</file>

<file path=ppt/tags/tag6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14"/>
  <p:tag name="KSO_WM_UNIT_INDEX" val="14"/>
  <p:tag name="KSO_WM_UNIT_LAYERLEVEL" val="1"/>
  <p:tag name="KSO_WM_UNIT_TYPE" val="i"/>
</p:tagLst>
</file>

<file path=ppt/tags/tag6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15"/>
  <p:tag name="KSO_WM_UNIT_INDEX" val="15"/>
  <p:tag name="KSO_WM_UNIT_LAYERLEVEL" val="1"/>
  <p:tag name="KSO_WM_UNIT_TYPE" val="i"/>
</p:tagLst>
</file>

<file path=ppt/tags/tag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f*3"/>
  <p:tag name="KSO_WM_UNIT_INDEX" val="3"/>
  <p:tag name="KSO_WM_UNIT_LAYERLEVEL" val="1"/>
  <p:tag name="KSO_WM_UNIT_NOCLEAR" val="0"/>
  <p:tag name="KSO_WM_UNIT_PRESET_TEXT" val="公司名占位符"/>
  <p:tag name="KSO_WM_UNIT_SUBTYPE" val="g"/>
  <p:tag name="KSO_WM_UNIT_TYPE" val="f"/>
  <p:tag name="KSO_WM_UNIT_VALUE" val="16"/>
</p:tagLst>
</file>

<file path=ppt/tags/tag6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16"/>
  <p:tag name="KSO_WM_UNIT_INDEX" val="16"/>
  <p:tag name="KSO_WM_UNIT_LAYERLEVEL" val="1"/>
  <p:tag name="KSO_WM_UNIT_TYPE" val="i"/>
</p:tagLst>
</file>

<file path=ppt/tags/tag6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17"/>
  <p:tag name="KSO_WM_UNIT_INDEX" val="17"/>
  <p:tag name="KSO_WM_UNIT_LAYERLEVEL" val="1"/>
  <p:tag name="KSO_WM_UNIT_TYPE" val="i"/>
</p:tagLst>
</file>

<file path=ppt/tags/tag6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18"/>
  <p:tag name="KSO_WM_UNIT_INDEX" val="18"/>
  <p:tag name="KSO_WM_UNIT_LAYERLEVEL" val="1"/>
  <p:tag name="KSO_WM_UNIT_TYPE" val="i"/>
</p:tagLst>
</file>

<file path=ppt/tags/tag6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19"/>
  <p:tag name="KSO_WM_UNIT_INDEX" val="19"/>
  <p:tag name="KSO_WM_UNIT_LAYERLEVEL" val="1"/>
  <p:tag name="KSO_WM_UNIT_TYPE" val="i"/>
</p:tagLst>
</file>

<file path=ppt/tags/tag6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20"/>
  <p:tag name="KSO_WM_UNIT_INDEX" val="20"/>
  <p:tag name="KSO_WM_UNIT_LAYERLEVEL" val="1"/>
  <p:tag name="KSO_WM_UNIT_TYPE" val="i"/>
</p:tagLst>
</file>

<file path=ppt/tags/tag6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21"/>
  <p:tag name="KSO_WM_UNIT_INDEX" val="21"/>
  <p:tag name="KSO_WM_UNIT_LAYERLEVEL" val="1"/>
  <p:tag name="KSO_WM_UNIT_TYPE" val="i"/>
</p:tagLst>
</file>

<file path=ppt/tags/tag6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22"/>
  <p:tag name="KSO_WM_UNIT_INDEX" val="22"/>
  <p:tag name="KSO_WM_UNIT_LAYERLEVEL" val="1"/>
  <p:tag name="KSO_WM_UNIT_TYPE" val="i"/>
</p:tagLst>
</file>

<file path=ppt/tags/tag6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23"/>
  <p:tag name="KSO_WM_UNIT_INDEX" val="23"/>
  <p:tag name="KSO_WM_UNIT_LAYERLEVEL" val="1"/>
  <p:tag name="KSO_WM_UNIT_TYPE" val="i"/>
</p:tagLst>
</file>

<file path=ppt/tags/tag6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24"/>
  <p:tag name="KSO_WM_UNIT_INDEX" val="24"/>
  <p:tag name="KSO_WM_UNIT_LAYERLEVEL" val="1"/>
  <p:tag name="KSO_WM_UNIT_TYPE" val="i"/>
</p:tagLst>
</file>

<file path=ppt/tags/tag6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25"/>
  <p:tag name="KSO_WM_UNIT_INDEX" val="25"/>
  <p:tag name="KSO_WM_UNIT_LAYERLEVEL" val="1"/>
  <p:tag name="KSO_WM_UNIT_TYPE" val="i"/>
</p:tagLst>
</file>

<file path=ppt/tags/tag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f*1"/>
  <p:tag name="KSO_WM_UNIT_INDEX" val="1"/>
  <p:tag name="KSO_WM_UNIT_LAYERLEVEL" val="1"/>
  <p:tag name="KSO_WM_UNIT_NOCLEAR" val="0"/>
  <p:tag name="KSO_WM_UNIT_PRESET_TEXT" val="日期时间占位符"/>
  <p:tag name="KSO_WM_UNIT_SUBTYPE" val="c"/>
  <p:tag name="KSO_WM_UNIT_TYPE" val="f"/>
  <p:tag name="KSO_WM_UNIT_VALUE" val="8"/>
</p:tagLst>
</file>

<file path=ppt/tags/tag6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26"/>
  <p:tag name="KSO_WM_UNIT_INDEX" val="26"/>
  <p:tag name="KSO_WM_UNIT_LAYERLEVEL" val="1"/>
  <p:tag name="KSO_WM_UNIT_TYPE" val="i"/>
</p:tagLst>
</file>

<file path=ppt/tags/tag6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27"/>
  <p:tag name="KSO_WM_UNIT_INDEX" val="27"/>
  <p:tag name="KSO_WM_UNIT_LAYERLEVEL" val="1"/>
  <p:tag name="KSO_WM_UNIT_TYPE" val="i"/>
</p:tagLst>
</file>

<file path=ppt/tags/tag6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28"/>
  <p:tag name="KSO_WM_UNIT_INDEX" val="28"/>
  <p:tag name="KSO_WM_UNIT_LAYERLEVEL" val="1"/>
  <p:tag name="KSO_WM_UNIT_TYPE" val="i"/>
</p:tagLst>
</file>

<file path=ppt/tags/tag6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29"/>
  <p:tag name="KSO_WM_UNIT_INDEX" val="29"/>
  <p:tag name="KSO_WM_UNIT_LAYERLEVEL" val="1"/>
  <p:tag name="KSO_WM_UNIT_TYPE" val="i"/>
</p:tagLst>
</file>

<file path=ppt/tags/tag6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30"/>
  <p:tag name="KSO_WM_UNIT_INDEX" val="30"/>
  <p:tag name="KSO_WM_UNIT_LAYERLEVEL" val="1"/>
  <p:tag name="KSO_WM_UNIT_TYPE" val="i"/>
</p:tagLst>
</file>

<file path=ppt/tags/tag6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31"/>
  <p:tag name="KSO_WM_UNIT_INDEX" val="31"/>
  <p:tag name="KSO_WM_UNIT_LAYERLEVEL" val="1"/>
  <p:tag name="KSO_WM_UNIT_TYPE" val="i"/>
</p:tagLst>
</file>

<file path=ppt/tags/tag6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a*1"/>
  <p:tag name="KSO_WM_UNIT_INDEX" val="1"/>
  <p:tag name="KSO_WM_UNIT_ISCONTENTSTITLE" val="0"/>
  <p:tag name="KSO_WM_UNIT_ISNUMDGMTITLE" val="0"/>
  <p:tag name="KSO_WM_UNIT_LAYERLEVEL" val="1"/>
  <p:tag name="KSO_WM_UNIT_NOCLEAR" val="0"/>
  <p:tag name="KSO_WM_UNIT_PRESET_TEXT" val="单击此处编辑母版标题样式"/>
  <p:tag name="KSO_WM_UNIT_TYPE" val="a"/>
  <p:tag name="KSO_WM_UNIT_VALUE" val="30"/>
</p:tagLst>
</file>

<file path=ppt/tags/tag6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 name="KSO_WM_UNIT_NOCLEAR" val="0"/>
</p:tagLst>
</file>

<file path=ppt/tags/tag6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a*1"/>
  <p:tag name="KSO_WM_UNIT_INDEX" val="1"/>
  <p:tag name="KSO_WM_UNIT_ISCONTENTSTITLE" val="0"/>
  <p:tag name="KSO_WM_UNIT_ISNUMDGMTITLE" val="0"/>
  <p:tag name="KSO_WM_UNIT_LAYERLEVEL" val="1"/>
  <p:tag name="KSO_WM_UNIT_NOCLEAR" val="0"/>
  <p:tag name="KSO_WM_UNIT_PRESET_TEXT" val="单击此处编辑母版标题样式"/>
  <p:tag name="KSO_WM_UNIT_TYPE" val="a"/>
  <p:tag name="KSO_WM_UNIT_VALUE" val="20"/>
</p:tagLst>
</file>

<file path=ppt/tags/tag6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f*2"/>
  <p:tag name="KSO_WM_UNIT_INDEX" val="2"/>
  <p:tag name="KSO_WM_UNIT_LAYERLEVEL" val="1"/>
  <p:tag name="KSO_WM_UNIT_NOCLEAR" val="0"/>
  <p:tag name="KSO_WM_UNIT_PRESET_TEXT" val="公司名占位符"/>
  <p:tag name="KSO_WM_UNIT_SUBTYPE" val="g"/>
  <p:tag name="KSO_WM_UNIT_TYPE" val="f"/>
  <p:tag name="KSO_WM_UNIT_VALUE" val="16"/>
</p:tagLst>
</file>

<file path=ppt/tags/tag6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f*4"/>
  <p:tag name="KSO_WM_UNIT_INDEX" val="4"/>
  <p:tag name="KSO_WM_UNIT_LAYERLEVEL" val="1"/>
  <p:tag name="KSO_WM_UNIT_NOCLEAR" val="0"/>
  <p:tag name="KSO_WM_UNIT_PRESET_TEXT" val="署名占位符"/>
  <p:tag name="KSO_WM_UNIT_SUBTYPE" val="b"/>
  <p:tag name="KSO_WM_UNIT_TYPE" val="f"/>
  <p:tag name="KSO_WM_UNIT_VALUE" val="8"/>
</p:tagLst>
</file>

<file path=ppt/tags/tag652.xml><?xml version="1.0" encoding="utf-8"?>
<p:tagLst xmlns:p="http://schemas.openxmlformats.org/presentationml/2006/main">
  <p:tag name="KSO_WM_BEAUTIFY_FLAG" val="#fgm#"/>
  <p:tag name="KSO_WM_FIGMA_FLAG" val="#fgm#"/>
  <p:tag name="KSO_WM_UNIT_INDEX" val="1"/>
  <p:tag name="KSO_WM_UNIT_TYPE" val="a"/>
  <p:tag name="KSO_WM_LAYOUT_CHECK_HASH" val="81525c5d7b35515ba1cbd9e9826071bb902808a8"/>
  <p:tag name="KSO_WM_NEWLAYOUT_ID" val="10"/>
</p:tagLst>
</file>

<file path=ppt/tags/tag653.xml><?xml version="1.0" encoding="utf-8"?>
<p:tagLst xmlns:p="http://schemas.openxmlformats.org/presentationml/2006/main">
  <p:tag name="KSO_WM_BEAUTIFY_FLAG" val="#fgm#"/>
  <p:tag name="KSO_WM_FIGMA_FLAG" val="#fgm#"/>
  <p:tag name="KSO_WM_UNIT_INDEX" val="1"/>
  <p:tag name="KSO_WM_UNIT_TYPE" val="f"/>
</p:tagLst>
</file>

<file path=ppt/tags/tag654.xml><?xml version="1.0" encoding="utf-8"?>
<p:tagLst xmlns:p="http://schemas.openxmlformats.org/presentationml/2006/main">
  <p:tag name="AS_UNIQUEID" val="1922"/>
</p:tagLst>
</file>

<file path=ppt/tags/tag655.xml><?xml version="1.0" encoding="utf-8"?>
<p:tagLst xmlns:p="http://schemas.openxmlformats.org/presentationml/2006/main">
  <p:tag name="AS_UNIQUEID" val="1923"/>
</p:tagLst>
</file>

<file path=ppt/tags/tag656.xml><?xml version="1.0" encoding="utf-8"?>
<p:tagLst xmlns:p="http://schemas.openxmlformats.org/presentationml/2006/main">
  <p:tag name="AS_UNIQUEID" val="1924"/>
</p:tagLst>
</file>

<file path=ppt/tags/tag657.xml><?xml version="1.0" encoding="utf-8"?>
<p:tagLst xmlns:p="http://schemas.openxmlformats.org/presentationml/2006/main">
  <p:tag name="AS_UNIQUEID" val="1925"/>
</p:tagLst>
</file>

<file path=ppt/tags/tag658.xml><?xml version="1.0" encoding="utf-8"?>
<p:tagLst xmlns:p="http://schemas.openxmlformats.org/presentationml/2006/main">
  <p:tag name="AS_UNIQUEID" val="1926"/>
</p:tagLst>
</file>

<file path=ppt/tags/tag6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f*1"/>
  <p:tag name="KSO_WM_UNIT_INDEX" val="1"/>
  <p:tag name="KSO_WM_UNIT_LAYERLEVEL" val="1"/>
  <p:tag name="KSO_WM_UNIT_NOCLEAR" val="0"/>
  <p:tag name="KSO_WM_UNIT_PRESET_TEXT" val="单击此处编辑母版文本样式&#10;二级&#10;三级&#10;四级&#10;五级"/>
  <p:tag name="KSO_WM_UNIT_SUBTYPE" val="a"/>
  <p:tag name="KSO_WM_UNIT_TYPE" val="f"/>
  <p:tag name="KSO_WM_UNIT_VALUE" val="585"/>
</p:tagLst>
</file>

<file path=ppt/tags/tag6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65.xml><?xml version="1.0" encoding="utf-8"?>
<p:tagLst xmlns:p="http://schemas.openxmlformats.org/presentationml/2006/main">
  <p:tag name="KSO_WM_BEAUTIFY_FLAG" val="#wm#"/>
  <p:tag name="KSO_WM_TAG_VERSION" val="1.0"/>
  <p:tag name="KSO_WM_TEMPLATE_CATEGORY" val="custom"/>
  <p:tag name="KSO_WM_TEMPLATE_INDEX" val="20230996"/>
  <p:tag name="KSO_WM_UNIT_COMPATIBLE" val="0"/>
  <p:tag name="KSO_WM_UNIT_DIAGRAM_ISNUMVISUAL" val="0"/>
  <p:tag name="KSO_WM_UNIT_DIAGRAM_ISREFERUNIT" val="0"/>
  <p:tag name="KSO_WM_UNIT_HIGHLIGHT" val="0"/>
  <p:tag name="KSO_WM_UNIT_ID" val="_0*a*1"/>
  <p:tag name="KSO_WM_UNIT_INDEX" val="1"/>
  <p:tag name="KSO_WM_UNIT_ISCONTENTSTITLE" val="0"/>
  <p:tag name="KSO_WM_UNIT_ISNUMDGMTITLE" val="0"/>
  <p:tag name="KSO_WM_UNIT_LAYERLEVEL" val="1"/>
  <p:tag name="KSO_WM_UNIT_NOCLEAR" val="0"/>
  <p:tag name="KSO_WM_UNIT_PRESET_TEXT" val="单击此处编辑母版标题样式"/>
  <p:tag name="KSO_WM_UNIT_TYPE" val="a"/>
</p:tagLst>
</file>

<file path=ppt/tags/tag666.xml><?xml version="1.0" encoding="utf-8"?>
<p:tagLst xmlns:p="http://schemas.openxmlformats.org/presentationml/2006/main">
  <p:tag name="KSO_WM_BEAUTIFY_FLAG" val="#wm#"/>
  <p:tag name="KSO_WM_TAG_VERSION" val="1.0"/>
  <p:tag name="KSO_WM_TEMPLATE_CATEGORY" val="custom"/>
  <p:tag name="KSO_WM_TEMPLATE_INDEX" val="20230996"/>
  <p:tag name="KSO_WM_UNIT_COMPATIBLE" val="0"/>
  <p:tag name="KSO_WM_UNIT_DIAGRAM_ISNUMVISUAL" val="0"/>
  <p:tag name="KSO_WM_UNIT_DIAGRAM_ISREFERUNIT" val="0"/>
  <p:tag name="KSO_WM_UNIT_HIGHLIGHT" val="0"/>
  <p:tag name="KSO_WM_UNIT_ID" val="_0*f*1"/>
  <p:tag name="KSO_WM_UNIT_INDEX" val="1"/>
  <p:tag name="KSO_WM_UNIT_LAYERLEVEL" val="1"/>
  <p:tag name="KSO_WM_UNIT_NOCLEAR" val="0"/>
  <p:tag name="KSO_WM_UNIT_PRESET_TEXT" val="单击此处编辑母版文本样式&#10;二级&#10;三级&#10;四级&#10;五级"/>
  <p:tag name="KSO_WM_UNIT_SUBTYPE" val="a"/>
  <p:tag name="KSO_WM_UNIT_TYPE" val="f"/>
</p:tagLst>
</file>

<file path=ppt/tags/tag6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i*1"/>
  <p:tag name="KSO_WM_UNIT_INDEX" val="1"/>
  <p:tag name="KSO_WM_UNIT_LAYERLEVEL" val="1"/>
  <p:tag name="KSO_WM_UNIT_TYPE" val="i"/>
</p:tagLst>
</file>

<file path=ppt/tags/tag6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i*2"/>
  <p:tag name="KSO_WM_UNIT_INDEX" val="2"/>
  <p:tag name="KSO_WM_UNIT_LAYERLEVEL" val="1"/>
  <p:tag name="KSO_WM_UNIT_TYPE" val="i"/>
</p:tagLst>
</file>

<file path=ppt/tags/tag6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i*3"/>
  <p:tag name="KSO_WM_UNIT_INDEX" val="3"/>
  <p:tag name="KSO_WM_UNIT_LAYERLEVEL" val="1"/>
  <p:tag name="KSO_WM_UNIT_TYPE" val="i"/>
</p:tagLst>
</file>

<file path=ppt/tags/tag6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i*4"/>
  <p:tag name="KSO_WM_UNIT_INDEX" val="4"/>
  <p:tag name="KSO_WM_UNIT_LAYERLEVEL" val="1"/>
  <p:tag name="KSO_WM_UNIT_TYPE" val="i"/>
</p:tagLst>
</file>

<file path=ppt/tags/tag6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i*5"/>
  <p:tag name="KSO_WM_UNIT_INDEX" val="5"/>
  <p:tag name="KSO_WM_UNIT_LAYERLEVEL" val="1"/>
  <p:tag name="KSO_WM_UNIT_TYPE" val="i"/>
</p:tagLst>
</file>

<file path=ppt/tags/tag675.xml><?xml version="1.0" encoding="utf-8"?>
<p:tagLst xmlns:p="http://schemas.openxmlformats.org/presentationml/2006/main">
  <p:tag name="KSO_WM_BEAUTIFY_FLAG" val="#wm#"/>
  <p:tag name="KSO_WM_TAG_VERSION" val="1.0"/>
  <p:tag name="KSO_WM_TEMPLATE_CATEGORY" val="custom"/>
  <p:tag name="KSO_WM_TEMPLATE_COLOR_TYPE" val="0"/>
  <p:tag name="KSO_WM_TEMPLATE_INDEX" val="20230996"/>
  <p:tag name="KSO_WM_TEMPLATE_MASTER_TYPE" val="0"/>
  <p:tag name="KSO_WM_TEMPLATE_SUBCATEGORY" val="29"/>
  <p:tag name="KSO_WM_TEMPLATE_THUMBS_INDEX" val="1、9"/>
</p:tagLst>
</file>

<file path=ppt/tags/tag676.xml><?xml version="1.0" encoding="utf-8"?>
<p:tagLst xmlns:p="http://schemas.openxmlformats.org/presentationml/2006/main">
  <p:tag name="KSO_WM_SLIDE_CONTENT_ORIENTATION" val=""/>
  <p:tag name="KSO_WM_SLIDE_HAS_MASK" val="0"/>
  <p:tag name="KSO_WM_SLIDE_ITEM_CNT" val="0"/>
  <p:tag name="KSO_WM_SLIDE_TYPE" val="text"/>
  <p:tag name="KSO_WM_TEMPLATE_SUBCATEGORY" val="29"/>
  <p:tag name="KSO_WM_BEAUTIFY_FLAG" val="#wm#"/>
  <p:tag name="KSO_WM_TEMPLATE_SLIDE_ID" val="slide_0e3763c640ea4c61"/>
  <p:tag name="resource_record_key" val="{&quot;13&quot;:[4563108,20468905,20481725],&quot;65&quot;:[20230996]}"/>
</p:tagLst>
</file>

<file path=ppt/tags/tag677.xml><?xml version="1.0" encoding="utf-8"?>
<p:tagLst xmlns:p="http://schemas.openxmlformats.org/presentationml/2006/main">
  <p:tag name="AS_UNIQUEID" val="2009"/>
</p:tagLst>
</file>

<file path=ppt/tags/tag678.xml><?xml version="1.0" encoding="utf-8"?>
<p:tagLst xmlns:p="http://schemas.openxmlformats.org/presentationml/2006/main">
  <p:tag name="AS_UNIQUEID" val="2010"/>
</p:tagLst>
</file>

<file path=ppt/tags/tag679.xml><?xml version="1.0" encoding="utf-8"?>
<p:tagLst xmlns:p="http://schemas.openxmlformats.org/presentationml/2006/main">
  <p:tag name="AS_UNIQUEID" val="2011"/>
</p:tagLst>
</file>

<file path=ppt/tags/tag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80.xml><?xml version="1.0" encoding="utf-8"?>
<p:tagLst xmlns:p="http://schemas.openxmlformats.org/presentationml/2006/main">
  <p:tag name="AS_UNIQUEID" val="2012"/>
</p:tagLst>
</file>

<file path=ppt/tags/tag681.xml><?xml version="1.0" encoding="utf-8"?>
<p:tagLst xmlns:p="http://schemas.openxmlformats.org/presentationml/2006/main">
  <p:tag name="AS_UNIQUEID" val="2014"/>
</p:tagLst>
</file>

<file path=ppt/tags/tag682.xml><?xml version="1.0" encoding="utf-8"?>
<p:tagLst xmlns:p="http://schemas.openxmlformats.org/presentationml/2006/main">
  <p:tag name="AS_UNIQUEID" val="2015"/>
  <p:tag name="TABLE_ENDDRAG_ORIGIN_RECT" val="857*435"/>
  <p:tag name="TABLE_ENDDRAG_RECT" val="45*95*857*435"/>
</p:tagLst>
</file>

<file path=ppt/tags/tag683.xml><?xml version="1.0" encoding="utf-8"?>
<p:tagLst xmlns:p="http://schemas.openxmlformats.org/presentationml/2006/main">
  <p:tag name="AS_UNIQUEID" val="2018"/>
</p:tagLst>
</file>

<file path=ppt/tags/tag684.xml><?xml version="1.0" encoding="utf-8"?>
<p:tagLst xmlns:p="http://schemas.openxmlformats.org/presentationml/2006/main">
  <p:tag name="AS_UNIQUEID" val="2019"/>
</p:tagLst>
</file>

<file path=ppt/tags/tag685.xml><?xml version="1.0" encoding="utf-8"?>
<p:tagLst xmlns:p="http://schemas.openxmlformats.org/presentationml/2006/main">
  <p:tag name="KSO_WM_BEAUTIFY_FLAG" val="#wm#"/>
  <p:tag name="KSO_WM_UNIT_INDEX" val="1"/>
  <p:tag name="KSO_WM_UNIT_SUBTYPE" val="a"/>
  <p:tag name="KSO_WM_UNIT_TEXT_SUBTYPE" val="a"/>
  <p:tag name="KSO_WM_UNIT_TYPE" val="f"/>
</p:tagLst>
</file>

<file path=ppt/tags/tag686.xml><?xml version="1.0" encoding="utf-8"?>
<p:tagLst xmlns:p="http://schemas.openxmlformats.org/presentationml/2006/main">
  <p:tag name="KSO_WM_BEAUTIFY_FLAG" val="#wm#"/>
  <p:tag name="KSO_WM_SLIDE_ID" val="custom20230996_8"/>
  <p:tag name="KSO_WM_SLIDE_INDEX" val="8"/>
  <p:tag name="KSO_WM_SLIDE_ITEM_CNT" val="0"/>
  <p:tag name="KSO_WM_SLIDE_LAYOUT" val="a_f"/>
  <p:tag name="KSO_WM_SLIDE_LAYOUT_CNT" val="1_1"/>
  <p:tag name="KSO_WM_SLIDE_LAYOUT_NAME" val="标题和内容"/>
  <p:tag name="KSO_WM_SLIDE_POSITION" val="66*28"/>
  <p:tag name="KSO_WM_SLIDE_SIZE" val="828*457"/>
  <p:tag name="KSO_WM_SLIDE_SUBTYPE" val="pureTxt"/>
  <p:tag name="KSO_WM_SLIDE_TYPE" val="text"/>
  <p:tag name="KSO_WM_SPECIAL_SOURCE" val="bdnull"/>
  <p:tag name="KSO_WM_TAG_VERSION" val="1.0"/>
  <p:tag name="KSO_WM_TEMPLATE_CATEGORY" val="custom"/>
  <p:tag name="KSO_WM_TEMPLATE_COLOR_TYPE" val="0"/>
  <p:tag name="KSO_WM_TEMPLATE_INDEX" val="20230996"/>
  <p:tag name="KSO_WM_TEMPLATE_MASTER_TYPE" val="0"/>
  <p:tag name="KSO_WM_TEMPLATE_SUBCATEGORY" val="29"/>
</p:tagLst>
</file>

<file path=ppt/tags/tag687.xml><?xml version="1.0" encoding="utf-8"?>
<p:tagLst xmlns:p="http://schemas.openxmlformats.org/presentationml/2006/main">
  <p:tag name="KSO_WM_BEAUTIFY_FLAG" val="#wm#"/>
  <p:tag name="KSO_WM_UNIT_INDEX" val="1"/>
  <p:tag name="KSO_WM_UNIT_SUBTYPE" val="a"/>
  <p:tag name="KSO_WM_UNIT_TEXT_SUBTYPE" val="a"/>
  <p:tag name="KSO_WM_UNIT_TYPE" val="f"/>
</p:tagLst>
</file>

<file path=ppt/tags/tag688.xml><?xml version="1.0" encoding="utf-8"?>
<p:tagLst xmlns:p="http://schemas.openxmlformats.org/presentationml/2006/main">
  <p:tag name="KSO_WM_BEAUTIFY_FLAG" val="#wm#"/>
  <p:tag name="KSO_WM_SLIDE_ID" val="custom20230996_8"/>
  <p:tag name="KSO_WM_SLIDE_INDEX" val="8"/>
  <p:tag name="KSO_WM_SLIDE_ITEM_CNT" val="0"/>
  <p:tag name="KSO_WM_SLIDE_LAYOUT" val="a_f"/>
  <p:tag name="KSO_WM_SLIDE_LAYOUT_CNT" val="1_1"/>
  <p:tag name="KSO_WM_SLIDE_LAYOUT_NAME" val="标题和内容"/>
  <p:tag name="KSO_WM_SLIDE_POSITION" val="66*28"/>
  <p:tag name="KSO_WM_SLIDE_SIZE" val="828*457"/>
  <p:tag name="KSO_WM_SLIDE_SUBTYPE" val="pureTxt"/>
  <p:tag name="KSO_WM_SLIDE_TYPE" val="text"/>
  <p:tag name="KSO_WM_SPECIAL_SOURCE" val="bdnull"/>
  <p:tag name="KSO_WM_TAG_VERSION" val="1.0"/>
  <p:tag name="KSO_WM_TEMPLATE_CATEGORY" val="custom"/>
  <p:tag name="KSO_WM_TEMPLATE_COLOR_TYPE" val="0"/>
  <p:tag name="KSO_WM_TEMPLATE_INDEX" val="20230996"/>
  <p:tag name="KSO_WM_TEMPLATE_MASTER_TYPE" val="0"/>
  <p:tag name="KSO_WM_TEMPLATE_SUBCATEGORY" val="29"/>
</p:tagLst>
</file>

<file path=ppt/tags/tag689.xml><?xml version="1.0" encoding="utf-8"?>
<p:tagLst xmlns:p="http://schemas.openxmlformats.org/presentationml/2006/main">
  <p:tag name="KSO_WM_MEDIACOVER_FLAG" val="1"/>
  <p:tag name="KSO_WM_UNIT_MEDIACOVER_BTN_STATE" val="1"/>
  <p:tag name="KSO_WM_UNIT_MEDIACOVER_BTNRECT" val="0*0*0*0"/>
</p:tagLst>
</file>

<file path=ppt/tags/tag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90.xml><?xml version="1.0" encoding="utf-8"?>
<p:tagLst xmlns:p="http://schemas.openxmlformats.org/presentationml/2006/main">
  <p:tag name="KSO_WM_BEAUTIFY_FLAG" val="#wm#"/>
  <p:tag name="KSO_WM_TEMPLATE_CATEGORY" val="custom"/>
  <p:tag name="KSO_WM_TEMPLATE_INDEX" val="20230996"/>
</p:tagLst>
</file>

<file path=ppt/tags/tag691.xml><?xml version="1.0" encoding="utf-8"?>
<p:tagLst xmlns:p="http://schemas.openxmlformats.org/presentationml/2006/main">
  <p:tag name="KSO_WM_BEAUTIFY_FLAG" val="#wm#"/>
  <p:tag name="KSO_WM_UNIT_INDEX" val="3"/>
  <p:tag name="KSO_WM_UNIT_SUBTYPE" val="a"/>
  <p:tag name="KSO_WM_UNIT_TEXT_SUBTYPE" val="a"/>
  <p:tag name="KSO_WM_UNIT_TYPE" val="f"/>
</p:tagLst>
</file>

<file path=ppt/tags/tag692.xml><?xml version="1.0" encoding="utf-8"?>
<p:tagLst xmlns:p="http://schemas.openxmlformats.org/presentationml/2006/main">
  <p:tag name="KSO_WM_BEAUTIFY_FLAG" val="#wm#"/>
  <p:tag name="KSO_WM_TAG_VERSION" val="1.0"/>
  <p:tag name="KSO_WM_TEMPLATE_CATEGORY" val="custom"/>
  <p:tag name="KSO_WM_TEMPLATE_INDEX" val="20230996"/>
  <p:tag name="KSO_WM_UNIT_COMPATIBLE" val="1"/>
  <p:tag name="KSO_WM_UNIT_DIAGRAM_ISNUMVISUAL" val="0"/>
  <p:tag name="KSO_WM_UNIT_DIAGRAM_ISREFERUNIT" val="0"/>
  <p:tag name="KSO_WM_UNIT_HIGHLIGHT" val="0"/>
  <p:tag name="KSO_WM_UNIT_ID" val="custom20230996_7*e*1"/>
  <p:tag name="KSO_WM_UNIT_INDEX" val="1"/>
  <p:tag name="KSO_WM_UNIT_LAYERLEVEL" val="1"/>
  <p:tag name="KSO_WM_UNIT_NOCLEAR" val="0"/>
  <p:tag name="KSO_WM_UNIT_TYPE" val="e"/>
  <p:tag name="KSO_WM_UNIT_VALUE" val="13"/>
</p:tagLst>
</file>

<file path=ppt/tags/tag693.xml><?xml version="1.0" encoding="utf-8"?>
<p:tagLst xmlns:p="http://schemas.openxmlformats.org/presentationml/2006/main">
  <p:tag name="KSO_WM_BEAUTIFY_FLAG" val="#wm#"/>
  <p:tag name="KSO_WM_SLIDE_ID" val="custom20230996_7"/>
  <p:tag name="KSO_WM_SLIDE_INDEX" val="7"/>
  <p:tag name="KSO_WM_SLIDE_ITEM_CNT" val="0"/>
  <p:tag name="KSO_WM_SLIDE_LAYOUT" val="a_e"/>
  <p:tag name="KSO_WM_SLIDE_LAYOUT_CNT" val="1_1"/>
  <p:tag name="KSO_WM_SLIDE_SUBTYPE" val="pureTxt"/>
  <p:tag name="KSO_WM_SLIDE_THEME_ID" val="3313005"/>
  <p:tag name="KSO_WM_SLIDE_THEME_NAME" val="黄绿色简约风简单几何形状主题模板"/>
  <p:tag name="KSO_WM_SLIDE_TYPE" val="sectionTitle"/>
  <p:tag name="KSO_WM_TAG_VERSION" val="1.0"/>
  <p:tag name="KSO_WM_TEMPLATE_CATEGORY" val="custom"/>
  <p:tag name="KSO_WM_TEMPLATE_COLOR_TYPE" val="0"/>
  <p:tag name="KSO_WM_TEMPLATE_INDEX" val="20230996"/>
  <p:tag name="KSO_WM_TEMPLATE_MASTER_TYPE" val="0"/>
  <p:tag name="KSO_WM_TEMPLATE_SUBCATEGORY" val="29"/>
  <p:tag name="KSO_WM_SPECIAL_SOURCE" val="bdnull"/>
</p:tagLst>
</file>

<file path=ppt/tags/tag69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1651_1*a*1"/>
  <p:tag name="KSO_WM_TEMPLATE_CATEGORY" val="custom"/>
  <p:tag name="KSO_WM_TEMPLATE_INDEX" val="20231651"/>
  <p:tag name="KSO_WM_UNIT_LAYERLEVEL" val="1"/>
  <p:tag name="KSO_WM_TAG_VERSION" val="3.0"/>
  <p:tag name="KSO_WM_BEAUTIFY_FLAG" val="#wm#"/>
  <p:tag name="KSO_WM_UNIT_VALUE" val="30"/>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6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1"/>
  <p:tag name="KSO_WM_UNIT_ID" val="diagram40492644_1*l_i*1_1"/>
  <p:tag name="KSO_WM_TEMPLATE_CATEGORY" val="diagram"/>
  <p:tag name="KSO_WM_TEMPLATE_INDEX" val="40492644"/>
  <p:tag name="KSO_WM_UNIT_LAYERLEVEL" val="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60.15000000000003,&quot;left&quot;:10.15,&quot;top&quot;:132.59999999999997,&quot;width&quot;:495.64763779527556}"/>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6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44_1*l_h_f*1_2_1"/>
  <p:tag name="KSO_WM_TEMPLATE_CATEGORY" val="diagram"/>
  <p:tag name="KSO_WM_TEMPLATE_INDEX" val="40492644"/>
  <p:tag name="KSO_WM_UNIT_LAYERLEVEL" val="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360.15000000000003,&quot;left&quot;:10.15,&quot;top&quot;:132.59999999999997,&quot;width&quot;:495.64763779527556}"/>
  <p:tag name="KSO_WM_DIAGRAM_COLOR_MATCH_VALUE" val="{&quot;shape&quot;:{&quot;fill&quot;:{&quot;solid&quot;:{&quot;brightness&quot;:0.6000000238418579,&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a"/>
  <p:tag name="KSO_WM_UNIT_TEXT_LAYER_COUNT" val="1"/>
  <p:tag name="KSO_WM_UNIT_NOCLEAR" val="0"/>
  <p:tag name="KSO_WM_DIAGRAM_GROUP_CODE" val="l1-1"/>
  <p:tag name="KSO_WM_UNIT_PRESET_TEXT" val="请单击此处输入你的正文具体内容，文字是您思想的提炼，为了最终演示发布的良好效果，可酌情增减你的文字。"/>
  <p:tag name="KSO_WM_UNIT_FILL_TYPE" val="1"/>
  <p:tag name="KSO_WM_UNIT_FILL_FORE_SCHEMECOLOR_INDEX" val="5"/>
  <p:tag name="KSO_WM_UNIT_FILL_FORE_SCHEMECOLOR_INDEX_BRIGHTNESS" val="0.6"/>
  <p:tag name="KSO_WM_UNIT_TEXT_FILL_FORE_SCHEMECOLOR_INDEX" val="1"/>
  <p:tag name="KSO_WM_UNIT_TEXT_FILL_TYPE" val="1"/>
  <p:tag name="KSO_WM_UNIT_TEXT_TYPE" val="1"/>
  <p:tag name="KSO_WM_UNIT_USESOURCEFORMAT_APPLY" val="1"/>
</p:tagLst>
</file>

<file path=ppt/tags/tag6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44_1*l_h_f*1_2_1"/>
  <p:tag name="KSO_WM_TEMPLATE_CATEGORY" val="diagram"/>
  <p:tag name="KSO_WM_TEMPLATE_INDEX" val="40492644"/>
  <p:tag name="KSO_WM_UNIT_LAYERLEVEL" val="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360.15000000000003,&quot;left&quot;:10.15,&quot;top&quot;:132.59999999999997,&quot;width&quot;:495.64763779527556}"/>
  <p:tag name="KSO_WM_DIAGRAM_COLOR_MATCH_VALUE" val="{&quot;shape&quot;:{&quot;fill&quot;:{&quot;solid&quot;:{&quot;brightness&quot;:0.6000000238418579,&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a"/>
  <p:tag name="KSO_WM_UNIT_TEXT_LAYER_COUNT" val="1"/>
  <p:tag name="KSO_WM_UNIT_NOCLEAR" val="0"/>
  <p:tag name="KSO_WM_DIAGRAM_GROUP_CODE" val="l1-1"/>
  <p:tag name="KSO_WM_UNIT_PRESET_TEXT" val="请单击此处输入你的正文具体内容，文字是您思想的提炼，为了最终演示发布的良好效果，可酌情增减你的文字。"/>
  <p:tag name="KSO_WM_UNIT_FILL_TYPE" val="1"/>
  <p:tag name="KSO_WM_UNIT_FILL_FORE_SCHEMECOLOR_INDEX" val="5"/>
  <p:tag name="KSO_WM_UNIT_FILL_FORE_SCHEMECOLOR_INDEX_BRIGHTNESS" val="0.6"/>
  <p:tag name="KSO_WM_UNIT_TEXT_FILL_FORE_SCHEMECOLOR_INDEX" val="1"/>
  <p:tag name="KSO_WM_UNIT_TEXT_FILL_TYPE" val="1"/>
  <p:tag name="KSO_WM_UNIT_TEXT_TYPE" val="1"/>
  <p:tag name="KSO_WM_UNIT_USESOURCEFORMAT_APPLY" val="1"/>
</p:tagLst>
</file>

<file path=ppt/tags/tag698.xml><?xml version="1.0" encoding="utf-8"?>
<p:tagLst xmlns:p="http://schemas.openxmlformats.org/presentationml/2006/main">
  <p:tag name="KSO_WM_SLIDE_ID" val="custom20231651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1651"/>
  <p:tag name="KSO_WM_SLIDE_TYPE" val="text"/>
  <p:tag name="KSO_WM_SLIDE_SUBTYPE" val="picTxt"/>
  <p:tag name="KSO_WM_SLIDE_SIZE" val="408.225*360.15"/>
  <p:tag name="KSO_WM_SLIDE_POSITION" val="48.675*132.6"/>
  <p:tag name="KSO_WM_SLIDE_LAYOUT" val="a_α_l"/>
  <p:tag name="KSO_WM_SLIDE_LAYOUT_CNT" val="1_1_1"/>
  <p:tag name="KSO_WM_SPECIAL_SOURCE" val="bdnull"/>
  <p:tag name="KSO_WM_DIAGRAM_GROUP_CODE" val="l1-1"/>
  <p:tag name="KSO_WM_SLIDE_DIAGTYPE" val="l"/>
  <p:tag name="resource_record_key" val="{&quot;13&quot;:[4685208],&quot;65&quot;:[20230996]}"/>
</p:tagLst>
</file>

<file path=ppt/tags/tag69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1651_1*a*1"/>
  <p:tag name="KSO_WM_TEMPLATE_CATEGORY" val="custom"/>
  <p:tag name="KSO_WM_TEMPLATE_INDEX" val="20231651"/>
  <p:tag name="KSO_WM_UNIT_LAYERLEVEL" val="1"/>
  <p:tag name="KSO_WM_TAG_VERSION" val="3.0"/>
  <p:tag name="KSO_WM_BEAUTIFY_FLAG" val="#wm#"/>
  <p:tag name="KSO_WM_UNIT_VALUE" val="30"/>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7"/>
  <p:tag name="KSO_WM_UNIT_INDEX" val="7"/>
  <p:tag name="KSO_WM_UNIT_LAYERLEVEL" val="1"/>
  <p:tag name="KSO_WM_UNIT_TYPE" val="i"/>
</p:tagLst>
</file>

<file path=ppt/tags/tag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1"/>
  <p:tag name="KSO_WM_UNIT_INDEX" val="1"/>
  <p:tag name="KSO_WM_UNIT_LAYERLEVEL" val="1"/>
  <p:tag name="KSO_WM_UNIT_TYPE" val="i"/>
</p:tagLst>
</file>

<file path=ppt/tags/tag7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1"/>
  <p:tag name="KSO_WM_UNIT_ID" val="diagram40492644_1*l_i*1_1"/>
  <p:tag name="KSO_WM_TEMPLATE_CATEGORY" val="diagram"/>
  <p:tag name="KSO_WM_TEMPLATE_INDEX" val="40492644"/>
  <p:tag name="KSO_WM_UNIT_LAYERLEVEL" val="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60.15000000000003,&quot;left&quot;:10.15,&quot;top&quot;:132.59999999999997,&quot;width&quot;:495.64763779527556}"/>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7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44_1*l_h_f*1_2_1"/>
  <p:tag name="KSO_WM_TEMPLATE_CATEGORY" val="diagram"/>
  <p:tag name="KSO_WM_TEMPLATE_INDEX" val="40492644"/>
  <p:tag name="KSO_WM_UNIT_LAYERLEVEL" val="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360.15000000000003,&quot;left&quot;:10.15,&quot;top&quot;:132.59999999999997,&quot;width&quot;:495.64763779527556}"/>
  <p:tag name="KSO_WM_DIAGRAM_COLOR_MATCH_VALUE" val="{&quot;shape&quot;:{&quot;fill&quot;:{&quot;solid&quot;:{&quot;brightness&quot;:0.6000000238418579,&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a"/>
  <p:tag name="KSO_WM_UNIT_TEXT_LAYER_COUNT" val="1"/>
  <p:tag name="KSO_WM_UNIT_NOCLEAR" val="0"/>
  <p:tag name="KSO_WM_DIAGRAM_GROUP_CODE" val="l1-1"/>
  <p:tag name="KSO_WM_UNIT_PRESET_TEXT" val="请单击此处输入你的正文具体内容，文字是您思想的提炼，为了最终演示发布的良好效果，可酌情增减你的文字。"/>
  <p:tag name="KSO_WM_UNIT_FILL_TYPE" val="1"/>
  <p:tag name="KSO_WM_UNIT_FILL_FORE_SCHEMECOLOR_INDEX" val="5"/>
  <p:tag name="KSO_WM_UNIT_FILL_FORE_SCHEMECOLOR_INDEX_BRIGHTNESS" val="0.6"/>
  <p:tag name="KSO_WM_UNIT_TEXT_FILL_FORE_SCHEMECOLOR_INDEX" val="1"/>
  <p:tag name="KSO_WM_UNIT_TEXT_FILL_TYPE" val="1"/>
  <p:tag name="KSO_WM_UNIT_TEXT_TYPE" val="1"/>
  <p:tag name="KSO_WM_UNIT_USESOURCEFORMAT_APPLY" val="1"/>
</p:tagLst>
</file>

<file path=ppt/tags/tag7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44_1*l_h_f*1_2_1"/>
  <p:tag name="KSO_WM_TEMPLATE_CATEGORY" val="diagram"/>
  <p:tag name="KSO_WM_TEMPLATE_INDEX" val="40492644"/>
  <p:tag name="KSO_WM_UNIT_LAYERLEVEL" val="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360.15000000000003,&quot;left&quot;:10.15,&quot;top&quot;:132.59999999999997,&quot;width&quot;:495.64763779527556}"/>
  <p:tag name="KSO_WM_DIAGRAM_COLOR_MATCH_VALUE" val="{&quot;shape&quot;:{&quot;fill&quot;:{&quot;solid&quot;:{&quot;brightness&quot;:0.6000000238418579,&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a"/>
  <p:tag name="KSO_WM_UNIT_TEXT_LAYER_COUNT" val="1"/>
  <p:tag name="KSO_WM_UNIT_NOCLEAR" val="0"/>
  <p:tag name="KSO_WM_DIAGRAM_GROUP_CODE" val="l1-1"/>
  <p:tag name="KSO_WM_UNIT_PRESET_TEXT" val="请单击此处输入你的正文具体内容，文字是您思想的提炼，为了最终演示发布的良好效果，可酌情增减你的文字。"/>
  <p:tag name="KSO_WM_UNIT_FILL_TYPE" val="1"/>
  <p:tag name="KSO_WM_UNIT_FILL_FORE_SCHEMECOLOR_INDEX" val="5"/>
  <p:tag name="KSO_WM_UNIT_FILL_FORE_SCHEMECOLOR_INDEX_BRIGHTNESS" val="0.6"/>
  <p:tag name="KSO_WM_UNIT_TEXT_FILL_FORE_SCHEMECOLOR_INDEX" val="1"/>
  <p:tag name="KSO_WM_UNIT_TEXT_FILL_TYPE" val="1"/>
  <p:tag name="KSO_WM_UNIT_TEXT_TYPE" val="1"/>
  <p:tag name="KSO_WM_UNIT_USESOURCEFORMAT_APPLY" val="1"/>
</p:tagLst>
</file>

<file path=ppt/tags/tag703.xml><?xml version="1.0" encoding="utf-8"?>
<p:tagLst xmlns:p="http://schemas.openxmlformats.org/presentationml/2006/main">
  <p:tag name="KSO_WM_SLIDE_ID" val="custom20231651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1651"/>
  <p:tag name="KSO_WM_SLIDE_TYPE" val="text"/>
  <p:tag name="KSO_WM_SLIDE_SUBTYPE" val="picTxt"/>
  <p:tag name="KSO_WM_SLIDE_SIZE" val="408.225*360.15"/>
  <p:tag name="KSO_WM_SLIDE_POSITION" val="48.675*132.6"/>
  <p:tag name="KSO_WM_SLIDE_LAYOUT" val="a_α_l"/>
  <p:tag name="KSO_WM_SLIDE_LAYOUT_CNT" val="1_1_1"/>
  <p:tag name="KSO_WM_SPECIAL_SOURCE" val="bdnull"/>
  <p:tag name="KSO_WM_DIAGRAM_GROUP_CODE" val="l1-1"/>
  <p:tag name="KSO_WM_SLIDE_DIAGTYPE" val="l"/>
  <p:tag name="resource_record_key" val="{&quot;13&quot;:[4685208],&quot;65&quot;:[20230996]}"/>
</p:tagLst>
</file>

<file path=ppt/tags/tag70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1651_1*a*1"/>
  <p:tag name="KSO_WM_TEMPLATE_CATEGORY" val="custom"/>
  <p:tag name="KSO_WM_TEMPLATE_INDEX" val="20231651"/>
  <p:tag name="KSO_WM_UNIT_LAYERLEVEL" val="1"/>
  <p:tag name="KSO_WM_TAG_VERSION" val="3.0"/>
  <p:tag name="KSO_WM_BEAUTIFY_FLAG" val="#wm#"/>
  <p:tag name="KSO_WM_UNIT_VALUE" val="30"/>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7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1"/>
  <p:tag name="KSO_WM_UNIT_ID" val="diagram40492644_1*l_i*1_1"/>
  <p:tag name="KSO_WM_TEMPLATE_CATEGORY" val="diagram"/>
  <p:tag name="KSO_WM_TEMPLATE_INDEX" val="40492644"/>
  <p:tag name="KSO_WM_UNIT_LAYERLEVEL" val="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60.15000000000003,&quot;left&quot;:10.15,&quot;top&quot;:132.59999999999997,&quot;width&quot;:495.64763779527556}"/>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7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44_1*l_h_f*1_2_1"/>
  <p:tag name="KSO_WM_TEMPLATE_CATEGORY" val="diagram"/>
  <p:tag name="KSO_WM_TEMPLATE_INDEX" val="40492644"/>
  <p:tag name="KSO_WM_UNIT_LAYERLEVEL" val="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360.15000000000003,&quot;left&quot;:10.15,&quot;top&quot;:132.59999999999997,&quot;width&quot;:495.64763779527556}"/>
  <p:tag name="KSO_WM_DIAGRAM_COLOR_MATCH_VALUE" val="{&quot;shape&quot;:{&quot;fill&quot;:{&quot;solid&quot;:{&quot;brightness&quot;:0.6000000238418579,&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a"/>
  <p:tag name="KSO_WM_UNIT_TEXT_LAYER_COUNT" val="1"/>
  <p:tag name="KSO_WM_UNIT_NOCLEAR" val="0"/>
  <p:tag name="KSO_WM_DIAGRAM_GROUP_CODE" val="l1-1"/>
  <p:tag name="KSO_WM_UNIT_PRESET_TEXT" val="请单击此处输入你的正文具体内容，文字是您思想的提炼，为了最终演示发布的良好效果，可酌情增减你的文字。"/>
  <p:tag name="KSO_WM_UNIT_FILL_TYPE" val="1"/>
  <p:tag name="KSO_WM_UNIT_FILL_FORE_SCHEMECOLOR_INDEX" val="5"/>
  <p:tag name="KSO_WM_UNIT_FILL_FORE_SCHEMECOLOR_INDEX_BRIGHTNESS" val="0.6"/>
  <p:tag name="KSO_WM_UNIT_TEXT_FILL_FORE_SCHEMECOLOR_INDEX" val="1"/>
  <p:tag name="KSO_WM_UNIT_TEXT_FILL_TYPE" val="1"/>
  <p:tag name="KSO_WM_UNIT_TEXT_TYPE" val="1"/>
  <p:tag name="KSO_WM_UNIT_USESOURCEFORMAT_APPLY" val="1"/>
</p:tagLst>
</file>

<file path=ppt/tags/tag7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44_1*l_h_f*1_2_1"/>
  <p:tag name="KSO_WM_TEMPLATE_CATEGORY" val="diagram"/>
  <p:tag name="KSO_WM_TEMPLATE_INDEX" val="40492644"/>
  <p:tag name="KSO_WM_UNIT_LAYERLEVEL" val="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360.15000000000003,&quot;left&quot;:10.15,&quot;top&quot;:132.59999999999997,&quot;width&quot;:495.64763779527556}"/>
  <p:tag name="KSO_WM_DIAGRAM_COLOR_MATCH_VALUE" val="{&quot;shape&quot;:{&quot;fill&quot;:{&quot;solid&quot;:{&quot;brightness&quot;:0.6000000238418579,&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a"/>
  <p:tag name="KSO_WM_UNIT_TEXT_LAYER_COUNT" val="1"/>
  <p:tag name="KSO_WM_UNIT_NOCLEAR" val="0"/>
  <p:tag name="KSO_WM_DIAGRAM_GROUP_CODE" val="l1-1"/>
  <p:tag name="KSO_WM_UNIT_PRESET_TEXT" val="请单击此处输入你的正文具体内容，文字是您思想的提炼，为了最终演示发布的良好效果，可酌情增减你的文字。"/>
  <p:tag name="KSO_WM_UNIT_FILL_TYPE" val="1"/>
  <p:tag name="KSO_WM_UNIT_FILL_FORE_SCHEMECOLOR_INDEX" val="5"/>
  <p:tag name="KSO_WM_UNIT_FILL_FORE_SCHEMECOLOR_INDEX_BRIGHTNESS" val="0.6"/>
  <p:tag name="KSO_WM_UNIT_TEXT_FILL_FORE_SCHEMECOLOR_INDEX" val="1"/>
  <p:tag name="KSO_WM_UNIT_TEXT_FILL_TYPE" val="1"/>
  <p:tag name="KSO_WM_UNIT_TEXT_TYPE" val="1"/>
  <p:tag name="KSO_WM_UNIT_USESOURCEFORMAT_APPLY" val="1"/>
</p:tagLst>
</file>

<file path=ppt/tags/tag708.xml><?xml version="1.0" encoding="utf-8"?>
<p:tagLst xmlns:p="http://schemas.openxmlformats.org/presentationml/2006/main">
  <p:tag name="KSO_WM_SLIDE_ID" val="custom20231651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1651"/>
  <p:tag name="KSO_WM_SLIDE_TYPE" val="text"/>
  <p:tag name="KSO_WM_SLIDE_SUBTYPE" val="picTxt"/>
  <p:tag name="KSO_WM_SLIDE_SIZE" val="408.225*360.15"/>
  <p:tag name="KSO_WM_SLIDE_POSITION" val="48.675*132.6"/>
  <p:tag name="KSO_WM_SLIDE_LAYOUT" val="a_α_l"/>
  <p:tag name="KSO_WM_SLIDE_LAYOUT_CNT" val="1_1_1"/>
  <p:tag name="KSO_WM_SPECIAL_SOURCE" val="bdnull"/>
  <p:tag name="KSO_WM_DIAGRAM_GROUP_CODE" val="l1-1"/>
  <p:tag name="KSO_WM_SLIDE_DIAGTYPE" val="l"/>
  <p:tag name="resource_record_key" val="{&quot;13&quot;:[4685208],&quot;65&quot;:[20230996]}"/>
</p:tagLst>
</file>

<file path=ppt/tags/tag70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1651_1*a*1"/>
  <p:tag name="KSO_WM_TEMPLATE_CATEGORY" val="custom"/>
  <p:tag name="KSO_WM_TEMPLATE_INDEX" val="20231651"/>
  <p:tag name="KSO_WM_UNIT_LAYERLEVEL" val="1"/>
  <p:tag name="KSO_WM_TAG_VERSION" val="3.0"/>
  <p:tag name="KSO_WM_BEAUTIFY_FLAG" val="#wm#"/>
  <p:tag name="KSO_WM_UNIT_VALUE" val="30"/>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2"/>
  <p:tag name="KSO_WM_UNIT_INDEX" val="2"/>
  <p:tag name="KSO_WM_UNIT_LAYERLEVEL" val="1"/>
  <p:tag name="KSO_WM_UNIT_TYPE" val="i"/>
</p:tagLst>
</file>

<file path=ppt/tags/tag7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1"/>
  <p:tag name="KSO_WM_UNIT_ID" val="diagram40492644_1*l_i*1_1"/>
  <p:tag name="KSO_WM_TEMPLATE_CATEGORY" val="diagram"/>
  <p:tag name="KSO_WM_TEMPLATE_INDEX" val="40492644"/>
  <p:tag name="KSO_WM_UNIT_LAYERLEVEL" val="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60.15000000000003,&quot;left&quot;:10.15,&quot;top&quot;:132.59999999999997,&quot;width&quot;:495.64763779527556}"/>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7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44_1*l_h_f*1_1_1"/>
  <p:tag name="KSO_WM_TEMPLATE_CATEGORY" val="diagram"/>
  <p:tag name="KSO_WM_TEMPLATE_INDEX" val="40492644"/>
  <p:tag name="KSO_WM_UNIT_LAYERLEVEL" val="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360.15000000000003,&quot;left&quot;:10.15,&quot;top&quot;:132.59999999999997,&quot;width&quot;:495.64763779527556}"/>
  <p:tag name="KSO_WM_DIAGRAM_COLOR_MATCH_VALUE" val="{&quot;shape&quot;:{&quot;fill&quot;:{&quot;solid&quot;:{&quot;brightness&quot;:0.6000000238418579,&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a"/>
  <p:tag name="KSO_WM_UNIT_TEXT_LAYER_COUNT" val="1"/>
  <p:tag name="KSO_WM_UNIT_NOCLEAR" val="0"/>
  <p:tag name="KSO_WM_DIAGRAM_GROUP_CODE" val="l1-1"/>
  <p:tag name="KSO_WM_UNIT_PRESET_TEXT" val="单击此处添加文本具体内容，请尽量简明扼要地阐述您的内容观点。根据需要可酌情增减你的文字，以便观者能够准确地理解您传达的思想。"/>
  <p:tag name="KSO_WM_UNIT_FILL_TYPE" val="1"/>
  <p:tag name="KSO_WM_UNIT_FILL_FORE_SCHEMECOLOR_INDEX" val="5"/>
  <p:tag name="KSO_WM_UNIT_FILL_FORE_SCHEMECOLOR_INDEX_BRIGHTNESS" val="0.6"/>
  <p:tag name="KSO_WM_UNIT_TEXT_FILL_FORE_SCHEMECOLOR_INDEX" val="1"/>
  <p:tag name="KSO_WM_UNIT_TEXT_FILL_TYPE" val="1"/>
  <p:tag name="KSO_WM_UNIT_TEXT_TYPE" val="1"/>
  <p:tag name="KSO_WM_UNIT_USESOURCEFORMAT_APPLY" val="1"/>
</p:tagLst>
</file>

<file path=ppt/tags/tag712.xml><?xml version="1.0" encoding="utf-8"?>
<p:tagLst xmlns:p="http://schemas.openxmlformats.org/presentationml/2006/main">
  <p:tag name="KSO_WM_SLIDE_ID" val="custom20231651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1651"/>
  <p:tag name="KSO_WM_SLIDE_TYPE" val="text"/>
  <p:tag name="KSO_WM_SLIDE_SUBTYPE" val="picTxt"/>
  <p:tag name="KSO_WM_SLIDE_SIZE" val="408.225*360.15"/>
  <p:tag name="KSO_WM_SLIDE_POSITION" val="48.675*132.6"/>
  <p:tag name="KSO_WM_SLIDE_LAYOUT" val="a_α_l"/>
  <p:tag name="KSO_WM_SLIDE_LAYOUT_CNT" val="1_1_1"/>
  <p:tag name="KSO_WM_SPECIAL_SOURCE" val="bdnull"/>
  <p:tag name="KSO_WM_DIAGRAM_GROUP_CODE" val="l1-1"/>
  <p:tag name="KSO_WM_SLIDE_DIAGTYPE" val="l"/>
  <p:tag name="resource_record_key" val="{&quot;13&quot;:[4685208],&quot;65&quot;:[20230996]}"/>
</p:tagLst>
</file>

<file path=ppt/tags/tag7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1"/>
  <p:tag name="KSO_WM_UNIT_ID" val="diagram40492644_1*l_i*1_1"/>
  <p:tag name="KSO_WM_TEMPLATE_CATEGORY" val="diagram"/>
  <p:tag name="KSO_WM_TEMPLATE_INDEX" val="40492644"/>
  <p:tag name="KSO_WM_UNIT_LAYERLEVEL" val="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60.15000000000003,&quot;left&quot;:10.15,&quot;top&quot;:132.59999999999997,&quot;width&quot;:495.64763779527556}"/>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714.xml><?xml version="1.0" encoding="utf-8"?>
<p:tagLst xmlns:p="http://schemas.openxmlformats.org/presentationml/2006/main">
  <p:tag name="KSO_WM_SLIDE_ID" val="custom20231651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1651"/>
  <p:tag name="KSO_WM_SLIDE_TYPE" val="text"/>
  <p:tag name="KSO_WM_SLIDE_SUBTYPE" val="picTxt"/>
  <p:tag name="KSO_WM_SLIDE_SIZE" val="408.225*360.15"/>
  <p:tag name="KSO_WM_SLIDE_POSITION" val="48.675*132.6"/>
  <p:tag name="KSO_WM_SLIDE_LAYOUT" val="a_α_l"/>
  <p:tag name="KSO_WM_SLIDE_LAYOUT_CNT" val="1_1_1"/>
  <p:tag name="KSO_WM_SPECIAL_SOURCE" val="bdnull"/>
  <p:tag name="KSO_WM_DIAGRAM_GROUP_CODE" val="l1-1"/>
  <p:tag name="KSO_WM_SLIDE_DIAGTYPE" val="l"/>
  <p:tag name="resource_record_key" val="{&quot;13&quot;:[4685208,20025429,4650223,4721696,20001596],&quot;65&quot;:[20230996]}"/>
</p:tagLst>
</file>

<file path=ppt/tags/tag71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1651_1*a*1"/>
  <p:tag name="KSO_WM_TEMPLATE_CATEGORY" val="custom"/>
  <p:tag name="KSO_WM_TEMPLATE_INDEX" val="20231651"/>
  <p:tag name="KSO_WM_UNIT_LAYERLEVEL" val="1"/>
  <p:tag name="KSO_WM_TAG_VERSION" val="3.0"/>
  <p:tag name="KSO_WM_BEAUTIFY_FLAG" val="#wm#"/>
  <p:tag name="KSO_WM_UNIT_VALUE" val="30"/>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7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1"/>
  <p:tag name="KSO_WM_UNIT_ID" val="diagram40492644_1*l_i*1_1"/>
  <p:tag name="KSO_WM_TEMPLATE_CATEGORY" val="diagram"/>
  <p:tag name="KSO_WM_TEMPLATE_INDEX" val="40492644"/>
  <p:tag name="KSO_WM_UNIT_LAYERLEVEL" val="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60.15000000000003,&quot;left&quot;:10.15,&quot;top&quot;:132.59999999999997,&quot;width&quot;:495.64763779527556}"/>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7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44_1*l_h_f*1_1_1"/>
  <p:tag name="KSO_WM_TEMPLATE_CATEGORY" val="diagram"/>
  <p:tag name="KSO_WM_TEMPLATE_INDEX" val="40492644"/>
  <p:tag name="KSO_WM_UNIT_LAYERLEVEL" val="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360.15000000000003,&quot;left&quot;:10.15,&quot;top&quot;:132.59999999999997,&quot;width&quot;:495.64763779527556}"/>
  <p:tag name="KSO_WM_DIAGRAM_COLOR_MATCH_VALUE" val="{&quot;shape&quot;:{&quot;fill&quot;:{&quot;solid&quot;:{&quot;brightness&quot;:0.6000000238418579,&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a"/>
  <p:tag name="KSO_WM_UNIT_TEXT_LAYER_COUNT" val="1"/>
  <p:tag name="KSO_WM_UNIT_NOCLEAR" val="0"/>
  <p:tag name="KSO_WM_DIAGRAM_GROUP_CODE" val="l1-1"/>
  <p:tag name="KSO_WM_UNIT_PRESET_TEXT" val="单击此处添加文本具体内容，请尽量简明扼要地阐述您的内容观点。根据需要可酌情增减你的文字，以便观者能够准确地理解您传达的思想。"/>
  <p:tag name="KSO_WM_UNIT_FILL_TYPE" val="1"/>
  <p:tag name="KSO_WM_UNIT_FILL_FORE_SCHEMECOLOR_INDEX" val="5"/>
  <p:tag name="KSO_WM_UNIT_FILL_FORE_SCHEMECOLOR_INDEX_BRIGHTNESS" val="0.6"/>
  <p:tag name="KSO_WM_UNIT_TEXT_FILL_FORE_SCHEMECOLOR_INDEX" val="1"/>
  <p:tag name="KSO_WM_UNIT_TEXT_FILL_TYPE" val="1"/>
  <p:tag name="KSO_WM_UNIT_TEXT_TYPE" val="1"/>
  <p:tag name="KSO_WM_UNIT_USESOURCEFORMAT_APPLY" val="1"/>
</p:tagLst>
</file>

<file path=ppt/tags/tag718.xml><?xml version="1.0" encoding="utf-8"?>
<p:tagLst xmlns:p="http://schemas.openxmlformats.org/presentationml/2006/main">
  <p:tag name="KSO_WM_SLIDE_ID" val="custom20231651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1651"/>
  <p:tag name="KSO_WM_SLIDE_TYPE" val="text"/>
  <p:tag name="KSO_WM_SLIDE_SUBTYPE" val="picTxt"/>
  <p:tag name="KSO_WM_SLIDE_SIZE" val="408.225*360.15"/>
  <p:tag name="KSO_WM_SLIDE_POSITION" val="48.675*132.6"/>
  <p:tag name="KSO_WM_SLIDE_LAYOUT" val="a_α_l"/>
  <p:tag name="KSO_WM_SLIDE_LAYOUT_CNT" val="1_1_1"/>
  <p:tag name="KSO_WM_SPECIAL_SOURCE" val="bdnull"/>
  <p:tag name="KSO_WM_DIAGRAM_GROUP_CODE" val="l1-1"/>
  <p:tag name="KSO_WM_SLIDE_DIAGTYPE" val="l"/>
  <p:tag name="resource_record_key" val="{&quot;13&quot;:[4685208],&quot;65&quot;:[20230996]}"/>
</p:tagLst>
</file>

<file path=ppt/tags/tag71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1651_1*a*1"/>
  <p:tag name="KSO_WM_TEMPLATE_CATEGORY" val="custom"/>
  <p:tag name="KSO_WM_TEMPLATE_INDEX" val="20231651"/>
  <p:tag name="KSO_WM_UNIT_LAYERLEVEL" val="1"/>
  <p:tag name="KSO_WM_TAG_VERSION" val="3.0"/>
  <p:tag name="KSO_WM_BEAUTIFY_FLAG" val="#wm#"/>
  <p:tag name="KSO_WM_UNIT_VALUE" val="30"/>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3"/>
  <p:tag name="KSO_WM_UNIT_INDEX" val="3"/>
  <p:tag name="KSO_WM_UNIT_LAYERLEVEL" val="1"/>
  <p:tag name="KSO_WM_UNIT_TYPE" val="i"/>
</p:tagLst>
</file>

<file path=ppt/tags/tag7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1"/>
  <p:tag name="KSO_WM_UNIT_ID" val="diagram40492644_1*l_i*1_1"/>
  <p:tag name="KSO_WM_TEMPLATE_CATEGORY" val="diagram"/>
  <p:tag name="KSO_WM_TEMPLATE_INDEX" val="40492644"/>
  <p:tag name="KSO_WM_UNIT_LAYERLEVEL" val="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60.15000000000003,&quot;left&quot;:10.15,&quot;top&quot;:132.59999999999997,&quot;width&quot;:495.64763779527556}"/>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7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44_1*l_h_f*1_1_1"/>
  <p:tag name="KSO_WM_TEMPLATE_CATEGORY" val="diagram"/>
  <p:tag name="KSO_WM_TEMPLATE_INDEX" val="40492644"/>
  <p:tag name="KSO_WM_UNIT_LAYERLEVEL" val="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360.15000000000003,&quot;left&quot;:10.15,&quot;top&quot;:132.59999999999997,&quot;width&quot;:495.64763779527556}"/>
  <p:tag name="KSO_WM_DIAGRAM_COLOR_MATCH_VALUE" val="{&quot;shape&quot;:{&quot;fill&quot;:{&quot;solid&quot;:{&quot;brightness&quot;:0.6000000238418579,&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a"/>
  <p:tag name="KSO_WM_UNIT_TEXT_LAYER_COUNT" val="1"/>
  <p:tag name="KSO_WM_UNIT_NOCLEAR" val="0"/>
  <p:tag name="KSO_WM_DIAGRAM_GROUP_CODE" val="l1-1"/>
  <p:tag name="KSO_WM_UNIT_PRESET_TEXT" val="单击此处添加文本具体内容，请尽量简明扼要地阐述您的内容观点。根据需要可酌情增减你的文字，以便观者能够准确地理解您传达的思想。"/>
  <p:tag name="KSO_WM_UNIT_FILL_TYPE" val="1"/>
  <p:tag name="KSO_WM_UNIT_FILL_FORE_SCHEMECOLOR_INDEX" val="5"/>
  <p:tag name="KSO_WM_UNIT_FILL_FORE_SCHEMECOLOR_INDEX_BRIGHTNESS" val="0.6"/>
  <p:tag name="KSO_WM_UNIT_TEXT_FILL_FORE_SCHEMECOLOR_INDEX" val="1"/>
  <p:tag name="KSO_WM_UNIT_TEXT_FILL_TYPE" val="1"/>
  <p:tag name="KSO_WM_UNIT_TEXT_TYPE" val="1"/>
  <p:tag name="KSO_WM_UNIT_USESOURCEFORMAT_APPLY" val="1"/>
</p:tagLst>
</file>

<file path=ppt/tags/tag722.xml><?xml version="1.0" encoding="utf-8"?>
<p:tagLst xmlns:p="http://schemas.openxmlformats.org/presentationml/2006/main">
  <p:tag name="KSO_WM_SLIDE_ID" val="custom20231651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1651"/>
  <p:tag name="KSO_WM_SLIDE_TYPE" val="text"/>
  <p:tag name="KSO_WM_SLIDE_SUBTYPE" val="picTxt"/>
  <p:tag name="KSO_WM_SLIDE_SIZE" val="408.225*360.15"/>
  <p:tag name="KSO_WM_SLIDE_POSITION" val="48.675*132.6"/>
  <p:tag name="KSO_WM_SLIDE_LAYOUT" val="a_α_l"/>
  <p:tag name="KSO_WM_SLIDE_LAYOUT_CNT" val="1_1_1"/>
  <p:tag name="KSO_WM_SPECIAL_SOURCE" val="bdnull"/>
  <p:tag name="KSO_WM_DIAGRAM_GROUP_CODE" val="l1-1"/>
  <p:tag name="KSO_WM_SLIDE_DIAGTYPE" val="l"/>
  <p:tag name="resource_record_key" val="{&quot;13&quot;:[4685208],&quot;65&quot;:[20230996]}"/>
</p:tagLst>
</file>

<file path=ppt/tags/tag7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1"/>
  <p:tag name="KSO_WM_UNIT_ID" val="diagram40492644_1*l_i*1_1"/>
  <p:tag name="KSO_WM_TEMPLATE_CATEGORY" val="diagram"/>
  <p:tag name="KSO_WM_TEMPLATE_INDEX" val="40492644"/>
  <p:tag name="KSO_WM_UNIT_LAYERLEVEL" val="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60.15000000000003,&quot;left&quot;:10.15,&quot;top&quot;:132.59999999999997,&quot;width&quot;:495.64763779527556}"/>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724.xml><?xml version="1.0" encoding="utf-8"?>
<p:tagLst xmlns:p="http://schemas.openxmlformats.org/presentationml/2006/main">
  <p:tag name="KSO_WM_SLIDE_ID" val="custom20231651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1651"/>
  <p:tag name="KSO_WM_SLIDE_TYPE" val="text"/>
  <p:tag name="KSO_WM_SLIDE_SUBTYPE" val="picTxt"/>
  <p:tag name="KSO_WM_SLIDE_SIZE" val="408.225*360.15"/>
  <p:tag name="KSO_WM_SLIDE_POSITION" val="48.675*132.6"/>
  <p:tag name="KSO_WM_SLIDE_LAYOUT" val="a_α_l"/>
  <p:tag name="KSO_WM_SLIDE_LAYOUT_CNT" val="1_1_1"/>
  <p:tag name="KSO_WM_SPECIAL_SOURCE" val="bdnull"/>
  <p:tag name="KSO_WM_DIAGRAM_GROUP_CODE" val="l1-1"/>
  <p:tag name="KSO_WM_SLIDE_DIAGTYPE" val="l"/>
  <p:tag name="resource_record_key" val="{&quot;13&quot;:[4685208,20025429,4650223,4721696,20001596],&quot;65&quot;:[20230996]}"/>
</p:tagLst>
</file>

<file path=ppt/tags/tag725.xml><?xml version="1.0" encoding="utf-8"?>
<p:tagLst xmlns:p="http://schemas.openxmlformats.org/presentationml/2006/main">
  <p:tag name="KSO_WM_BEAUTIFY_FLAG" val=""/>
</p:tagLst>
</file>

<file path=ppt/tags/tag726.xml><?xml version="1.0" encoding="utf-8"?>
<p:tagLst xmlns:p="http://schemas.openxmlformats.org/presentationml/2006/main">
  <p:tag name="AS_UNIQUEID" val="19"/>
  <p:tag name="KSO_WM_BEAUTIFY_FLAG" val=""/>
</p:tagLst>
</file>

<file path=ppt/tags/tag727.xml><?xml version="1.0" encoding="utf-8"?>
<p:tagLst xmlns:p="http://schemas.openxmlformats.org/presentationml/2006/main">
  <p:tag name="KSO_WM_BEAUTIFY_FLAG" val=""/>
</p:tagLst>
</file>

<file path=ppt/tags/tag728.xml><?xml version="1.0" encoding="utf-8"?>
<p:tagLst xmlns:p="http://schemas.openxmlformats.org/presentationml/2006/main">
  <p:tag name="AS_UNIQUEID" val="2905"/>
  <p:tag name="KSO_WM_BEAUTIFY_FLAG" val=""/>
</p:tagLst>
</file>

<file path=ppt/tags/tag729.xml><?xml version="1.0" encoding="utf-8"?>
<p:tagLst xmlns:p="http://schemas.openxmlformats.org/presentationml/2006/main">
  <p:tag name="AS_UNIQUEID" val="166"/>
</p:tagLst>
</file>

<file path=ppt/tags/tag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4"/>
  <p:tag name="KSO_WM_UNIT_INDEX" val="4"/>
  <p:tag name="KSO_WM_UNIT_LAYERLEVEL" val="1"/>
  <p:tag name="KSO_WM_UNIT_TYPE" val="i"/>
</p:tagLst>
</file>

<file path=ppt/tags/tag730.xml><?xml version="1.0" encoding="utf-8"?>
<p:tagLst xmlns:p="http://schemas.openxmlformats.org/presentationml/2006/main">
  <p:tag name="AS_UNIQUEID" val="167"/>
</p:tagLst>
</file>

<file path=ppt/tags/tag731.xml><?xml version="1.0" encoding="utf-8"?>
<p:tagLst xmlns:p="http://schemas.openxmlformats.org/presentationml/2006/main">
  <p:tag name="AS_UNIQUEID" val="168"/>
</p:tagLst>
</file>

<file path=ppt/tags/tag7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Lst>
</file>

<file path=ppt/tags/tag7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34.xml><?xml version="1.0" encoding="utf-8"?>
<p:tagLst xmlns:p="http://schemas.openxmlformats.org/presentationml/2006/main">
  <p:tag name="AS_UNIQUEID" val="3340"/>
</p:tagLst>
</file>

<file path=ppt/tags/tag735.xml><?xml version="1.0" encoding="utf-8"?>
<p:tagLst xmlns:p="http://schemas.openxmlformats.org/presentationml/2006/main">
  <p:tag name="KSO_WM_BEAUTIFY_FLAG" val="#wm#"/>
  <p:tag name="KSO_WM_TAG_VERSION" val="1.0"/>
  <p:tag name="KSO_WM_TEMPLATE_CATEGORY" val="custom"/>
  <p:tag name="KSO_WM_TEMPLATE_INDEX" val="20230996"/>
  <p:tag name="KSO_WM_UNIT_COMPATIBLE" val="0"/>
  <p:tag name="KSO_WM_UNIT_DIAGRAM_ISNUMVISUAL" val="0"/>
  <p:tag name="KSO_WM_UNIT_DIAGRAM_ISREFERUNIT" val="0"/>
  <p:tag name="KSO_WM_UNIT_HIGHLIGHT" val="0"/>
  <p:tag name="KSO_WM_UNIT_ID" val="custom20230996_7*a*1"/>
  <p:tag name="KSO_WM_UNIT_INDEX" val="1"/>
  <p:tag name="KSO_WM_UNIT_ISCONTENTSTITLE" val="0"/>
  <p:tag name="KSO_WM_UNIT_ISNUMDGMTITLE" val="0"/>
  <p:tag name="KSO_WM_UNIT_LAYERLEVEL" val="1"/>
  <p:tag name="KSO_WM_UNIT_NOCLEAR" val="0"/>
  <p:tag name="KSO_WM_UNIT_PRESET_TEXT" val="添加章节标题"/>
  <p:tag name="KSO_WM_UNIT_TEXT_TYPE" val="1"/>
  <p:tag name="KSO_WM_UNIT_TYPE" val="a"/>
  <p:tag name="KSO_WM_UNIT_VALUE" val="14"/>
</p:tagLst>
</file>

<file path=ppt/tags/tag736.xml><?xml version="1.0" encoding="utf-8"?>
<p:tagLst xmlns:p="http://schemas.openxmlformats.org/presentationml/2006/main">
  <p:tag name="KSO_WM_BEAUTIFY_FLAG" val="#wm#"/>
  <p:tag name="KSO_WM_TAG_VERSION" val="1.0"/>
  <p:tag name="KSO_WM_TEMPLATE_CATEGORY" val="custom"/>
  <p:tag name="KSO_WM_TEMPLATE_INDEX" val="20230996"/>
  <p:tag name="KSO_WM_UNIT_COMPATIBLE" val="1"/>
  <p:tag name="KSO_WM_UNIT_DIAGRAM_ISNUMVISUAL" val="0"/>
  <p:tag name="KSO_WM_UNIT_DIAGRAM_ISREFERUNIT" val="0"/>
  <p:tag name="KSO_WM_UNIT_HIGHLIGHT" val="0"/>
  <p:tag name="KSO_WM_UNIT_ID" val="custom20230996_7*e*1"/>
  <p:tag name="KSO_WM_UNIT_INDEX" val="1"/>
  <p:tag name="KSO_WM_UNIT_LAYERLEVEL" val="1"/>
  <p:tag name="KSO_WM_UNIT_NOCLEAR" val="0"/>
  <p:tag name="KSO_WM_UNIT_TYPE" val="e"/>
  <p:tag name="KSO_WM_UNIT_VALUE" val="13"/>
</p:tagLst>
</file>

<file path=ppt/tags/tag737.xml><?xml version="1.0" encoding="utf-8"?>
<p:tagLst xmlns:p="http://schemas.openxmlformats.org/presentationml/2006/main">
  <p:tag name="KSO_WM_BEAUTIFY_FLAG" val="#wm#"/>
  <p:tag name="KSO_WM_SLIDE_ID" val="custom20230996_7"/>
  <p:tag name="KSO_WM_SLIDE_INDEX" val="7"/>
  <p:tag name="KSO_WM_SLIDE_ITEM_CNT" val="0"/>
  <p:tag name="KSO_WM_SLIDE_LAYOUT" val="a_e"/>
  <p:tag name="KSO_WM_SLIDE_LAYOUT_CNT" val="1_1"/>
  <p:tag name="KSO_WM_SLIDE_SUBTYPE" val="pureTxt"/>
  <p:tag name="KSO_WM_SLIDE_THEME_ID" val="3313005"/>
  <p:tag name="KSO_WM_SLIDE_THEME_NAME" val="黄绿色简约风简单几何形状主题模板"/>
  <p:tag name="KSO_WM_SLIDE_TYPE" val="sectionTitle"/>
  <p:tag name="KSO_WM_TAG_VERSION" val="1.0"/>
  <p:tag name="KSO_WM_TEMPLATE_CATEGORY" val="custom"/>
  <p:tag name="KSO_WM_TEMPLATE_COLOR_TYPE" val="0"/>
  <p:tag name="KSO_WM_TEMPLATE_INDEX" val="20230996"/>
  <p:tag name="KSO_WM_TEMPLATE_MASTER_TYPE" val="0"/>
  <p:tag name="KSO_WM_TEMPLATE_SUBCATEGORY" val="29"/>
  <p:tag name="KSO_WM_SPECIAL_SOURCE" val="bdnull"/>
</p:tagLst>
</file>

<file path=ppt/tags/tag738.xml><?xml version="1.0" encoding="utf-8"?>
<p:tagLst xmlns:p="http://schemas.openxmlformats.org/presentationml/2006/main">
  <p:tag name="KSO_WM_BEAUTIFY_FLAG" val=""/>
  <p:tag name="KSO_WM_UNIT_INDEX" val="1"/>
  <p:tag name="KSO_WM_UNIT_TYPE" val="a"/>
</p:tagLst>
</file>

<file path=ppt/tags/tag739.xml><?xml version="1.0" encoding="utf-8"?>
<p:tagLst xmlns:p="http://schemas.openxmlformats.org/presentationml/2006/main">
  <p:tag name="TABLE_ENDDRAG_ORIGIN_RECT" val="912*458"/>
  <p:tag name="TABLE_ENDDRAG_RECT" val="22*81*912*458"/>
</p:tagLst>
</file>

<file path=ppt/tags/tag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5"/>
  <p:tag name="KSO_WM_UNIT_INDEX" val="5"/>
  <p:tag name="KSO_WM_UNIT_LAYERLEVEL" val="1"/>
  <p:tag name="KSO_WM_UNIT_TYPE" val="i"/>
</p:tagLst>
</file>

<file path=ppt/tags/tag740.xml><?xml version="1.0" encoding="utf-8"?>
<p:tagLst xmlns:p="http://schemas.openxmlformats.org/presentationml/2006/main">
  <p:tag name="KSO_WM_BEAUTIFY_FLAG" val="#wm#"/>
  <p:tag name="KSO_WM_SLIDE_ID" val="custom20230996_8"/>
  <p:tag name="KSO_WM_SLIDE_INDEX" val="8"/>
  <p:tag name="KSO_WM_SLIDE_ITEM_CNT" val="0"/>
  <p:tag name="KSO_WM_SLIDE_LAYOUT" val="a_f"/>
  <p:tag name="KSO_WM_SLIDE_LAYOUT_CNT" val="1_1"/>
  <p:tag name="KSO_WM_SLIDE_LAYOUT_NAME" val="标题和内容"/>
  <p:tag name="KSO_WM_SLIDE_POSITION" val="66*28"/>
  <p:tag name="KSO_WM_SLIDE_SIZE" val="828*457"/>
  <p:tag name="KSO_WM_SLIDE_SUBTYPE" val="pureTxt"/>
  <p:tag name="KSO_WM_SLIDE_TYPE" val="text"/>
  <p:tag name="KSO_WM_SPECIAL_SOURCE" val="bdnull"/>
  <p:tag name="KSO_WM_TAG_VERSION" val="1.0"/>
  <p:tag name="KSO_WM_TEMPLATE_CATEGORY" val="custom"/>
  <p:tag name="KSO_WM_TEMPLATE_COLOR_TYPE" val="0"/>
  <p:tag name="KSO_WM_TEMPLATE_INDEX" val="20230996"/>
  <p:tag name="KSO_WM_TEMPLATE_MASTER_TYPE" val="0"/>
  <p:tag name="KSO_WM_TEMPLATE_SUBCATEGORY" val="29"/>
  <p:tag name="resource_record_key" val="{&quot;13&quot;:[20042461,4364915,4563108],&quot;65&quot;:[20230996]}"/>
</p:tagLst>
</file>

<file path=ppt/tags/tag741.xml><?xml version="1.0" encoding="utf-8"?>
<p:tagLst xmlns:p="http://schemas.openxmlformats.org/presentationml/2006/main">
  <p:tag name="KSO_WM_BEAUTIFY_FLAG" val=""/>
  <p:tag name="KSO_WM_UNIT_INDEX" val="1"/>
  <p:tag name="KSO_WM_UNIT_TYPE" val="a"/>
</p:tagLst>
</file>

<file path=ppt/tags/tag742.xml><?xml version="1.0" encoding="utf-8"?>
<p:tagLst xmlns:p="http://schemas.openxmlformats.org/presentationml/2006/main">
  <p:tag name="KSO_WM_BEAUTIFY_FLAG" val=""/>
</p:tagLst>
</file>

<file path=ppt/tags/tag743.xml><?xml version="1.0" encoding="utf-8"?>
<p:tagLst xmlns:p="http://schemas.openxmlformats.org/presentationml/2006/main">
  <p:tag name="KSO_WM_BEAUTIFY_FLAG" val="#wm#"/>
  <p:tag name="KSO_WM_TEMPLATE_CATEGORY" val="custom"/>
  <p:tag name="KSO_WM_TEMPLATE_INDEX" val="20230996"/>
  <p:tag name="KSO_WM_SPECIAL_SOURCE" val="bdnull"/>
</p:tagLst>
</file>

<file path=ppt/tags/tag744.xml><?xml version="1.0" encoding="utf-8"?>
<p:tagLst xmlns:p="http://schemas.openxmlformats.org/presentationml/2006/main">
  <p:tag name="KSO_WM_BEAUTIFY_FLAG" val=""/>
  <p:tag name="KSO_WM_UNIT_INDEX" val="1"/>
  <p:tag name="KSO_WM_UNIT_TYPE" val="a"/>
</p:tagLst>
</file>

<file path=ppt/tags/tag745.xml><?xml version="1.0" encoding="utf-8"?>
<p:tagLst xmlns:p="http://schemas.openxmlformats.org/presentationml/2006/main">
  <p:tag name="KSO_WM_BEAUTIFY_FLAG" val=""/>
</p:tagLst>
</file>

<file path=ppt/tags/tag746.xml><?xml version="1.0" encoding="utf-8"?>
<p:tagLst xmlns:p="http://schemas.openxmlformats.org/presentationml/2006/main">
  <p:tag name="AS_UNIQUEID" val="3340"/>
</p:tagLst>
</file>

<file path=ppt/tags/tag747.xml><?xml version="1.0" encoding="utf-8"?>
<p:tagLst xmlns:p="http://schemas.openxmlformats.org/presentationml/2006/main">
  <p:tag name="KSO_WM_BEAUTIFY_FLAG" val="#wm#"/>
  <p:tag name="KSO_WM_TEMPLATE_CATEGORY" val="custom"/>
  <p:tag name="KSO_WM_TEMPLATE_INDEX" val="20230996"/>
  <p:tag name="KSO_WM_SPECIAL_SOURCE" val="bdnull"/>
</p:tagLst>
</file>

<file path=ppt/tags/tag748.xml><?xml version="1.0" encoding="utf-8"?>
<p:tagLst xmlns:p="http://schemas.openxmlformats.org/presentationml/2006/main">
  <p:tag name="KSO_WM_BEAUTIFY_FLAG" val="#wm#"/>
  <p:tag name="KSO_WM_TAG_VERSION" val="1.0"/>
  <p:tag name="KSO_WM_TEMPLATE_CATEGORY" val="custom"/>
  <p:tag name="KSO_WM_TEMPLATE_INDEX" val="20230996"/>
  <p:tag name="KSO_WM_UNIT_COMPATIBLE" val="0"/>
  <p:tag name="KSO_WM_UNIT_DIAGRAM_ISNUMVISUAL" val="0"/>
  <p:tag name="KSO_WM_UNIT_DIAGRAM_ISREFERUNIT" val="0"/>
  <p:tag name="KSO_WM_UNIT_HIGHLIGHT" val="0"/>
  <p:tag name="KSO_WM_UNIT_ID" val="custom20230996_7*a*1"/>
  <p:tag name="KSO_WM_UNIT_INDEX" val="1"/>
  <p:tag name="KSO_WM_UNIT_ISCONTENTSTITLE" val="0"/>
  <p:tag name="KSO_WM_UNIT_ISNUMDGMTITLE" val="0"/>
  <p:tag name="KSO_WM_UNIT_LAYERLEVEL" val="1"/>
  <p:tag name="KSO_WM_UNIT_NOCLEAR" val="0"/>
  <p:tag name="KSO_WM_UNIT_PRESET_TEXT" val="添加章节标题"/>
  <p:tag name="KSO_WM_UNIT_TEXT_TYPE" val="1"/>
  <p:tag name="KSO_WM_UNIT_TYPE" val="a"/>
  <p:tag name="KSO_WM_UNIT_VALUE" val="14"/>
</p:tagLst>
</file>

<file path=ppt/tags/tag749.xml><?xml version="1.0" encoding="utf-8"?>
<p:tagLst xmlns:p="http://schemas.openxmlformats.org/presentationml/2006/main">
  <p:tag name="KSO_WM_BEAUTIFY_FLAG" val="#wm#"/>
  <p:tag name="KSO_WM_TAG_VERSION" val="1.0"/>
  <p:tag name="KSO_WM_TEMPLATE_CATEGORY" val="custom"/>
  <p:tag name="KSO_WM_TEMPLATE_INDEX" val="20230996"/>
  <p:tag name="KSO_WM_UNIT_COMPATIBLE" val="1"/>
  <p:tag name="KSO_WM_UNIT_DIAGRAM_ISNUMVISUAL" val="0"/>
  <p:tag name="KSO_WM_UNIT_DIAGRAM_ISREFERUNIT" val="0"/>
  <p:tag name="KSO_WM_UNIT_HIGHLIGHT" val="0"/>
  <p:tag name="KSO_WM_UNIT_ID" val="custom20230996_7*e*1"/>
  <p:tag name="KSO_WM_UNIT_INDEX" val="1"/>
  <p:tag name="KSO_WM_UNIT_LAYERLEVEL" val="1"/>
  <p:tag name="KSO_WM_UNIT_NOCLEAR" val="0"/>
  <p:tag name="KSO_WM_UNIT_TYPE" val="e"/>
  <p:tag name="KSO_WM_UNIT_VALUE" val="13"/>
</p:tagLst>
</file>

<file path=ppt/tags/tag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6"/>
  <p:tag name="KSO_WM_UNIT_INDEX" val="6"/>
  <p:tag name="KSO_WM_UNIT_LAYERLEVEL" val="1"/>
  <p:tag name="KSO_WM_UNIT_TYPE" val="i"/>
</p:tagLst>
</file>

<file path=ppt/tags/tag750.xml><?xml version="1.0" encoding="utf-8"?>
<p:tagLst xmlns:p="http://schemas.openxmlformats.org/presentationml/2006/main">
  <p:tag name="KSO_WM_BEAUTIFY_FLAG" val="#wm#"/>
  <p:tag name="KSO_WM_SLIDE_ID" val="custom20230996_7"/>
  <p:tag name="KSO_WM_SLIDE_INDEX" val="7"/>
  <p:tag name="KSO_WM_SLIDE_ITEM_CNT" val="0"/>
  <p:tag name="KSO_WM_SLIDE_LAYOUT" val="a_e"/>
  <p:tag name="KSO_WM_SLIDE_LAYOUT_CNT" val="1_1"/>
  <p:tag name="KSO_WM_SLIDE_SUBTYPE" val="pureTxt"/>
  <p:tag name="KSO_WM_SLIDE_THEME_ID" val="3313005"/>
  <p:tag name="KSO_WM_SLIDE_THEME_NAME" val="黄绿色简约风简单几何形状主题模板"/>
  <p:tag name="KSO_WM_SLIDE_TYPE" val="sectionTitle"/>
  <p:tag name="KSO_WM_TAG_VERSION" val="1.0"/>
  <p:tag name="KSO_WM_TEMPLATE_CATEGORY" val="custom"/>
  <p:tag name="KSO_WM_TEMPLATE_COLOR_TYPE" val="0"/>
  <p:tag name="KSO_WM_TEMPLATE_INDEX" val="20230996"/>
  <p:tag name="KSO_WM_TEMPLATE_MASTER_TYPE" val="0"/>
  <p:tag name="KSO_WM_TEMPLATE_SUBCATEGORY" val="29"/>
  <p:tag name="KSO_WM_SPECIAL_SOURCE" val="bdnull"/>
</p:tagLst>
</file>

<file path=ppt/tags/tag751.xml><?xml version="1.0" encoding="utf-8"?>
<p:tagLst xmlns:p="http://schemas.openxmlformats.org/presentationml/2006/main">
  <p:tag name="AS_UNIQUEID" val="5151"/>
</p:tagLst>
</file>

<file path=ppt/tags/tag752.xml><?xml version="1.0" encoding="utf-8"?>
<p:tagLst xmlns:p="http://schemas.openxmlformats.org/presentationml/2006/main">
  <p:tag name="AS_UNIQUEID" val="5152"/>
</p:tagLst>
</file>

<file path=ppt/tags/tag753.xml><?xml version="1.0" encoding="utf-8"?>
<p:tagLst xmlns:p="http://schemas.openxmlformats.org/presentationml/2006/main">
  <p:tag name="AS_UNIQUEID" val="5153"/>
</p:tagLst>
</file>

<file path=ppt/tags/tag754.xml><?xml version="1.0" encoding="utf-8"?>
<p:tagLst xmlns:p="http://schemas.openxmlformats.org/presentationml/2006/main">
  <p:tag name="AS_UNIQUEID" val="5154"/>
</p:tagLst>
</file>

<file path=ppt/tags/tag755.xml><?xml version="1.0" encoding="utf-8"?>
<p:tagLst xmlns:p="http://schemas.openxmlformats.org/presentationml/2006/main">
  <p:tag name="AS_UNIQUEID" val="5155"/>
</p:tagLst>
</file>

<file path=ppt/tags/tag756.xml><?xml version="1.0" encoding="utf-8"?>
<p:tagLst xmlns:p="http://schemas.openxmlformats.org/presentationml/2006/main">
  <p:tag name="AS_UNIQUEID" val="5156"/>
</p:tagLst>
</file>

<file path=ppt/tags/tag757.xml><?xml version="1.0" encoding="utf-8"?>
<p:tagLst xmlns:p="http://schemas.openxmlformats.org/presentationml/2006/main">
  <p:tag name="KSO_WM_BEAUTIFY_FLAG" val="#wm#"/>
  <p:tag name="KSO_WM_TAG_VERSION" val="1.0"/>
  <p:tag name="KSO_WM_TEMPLATE_CATEGORY" val="custom"/>
  <p:tag name="KSO_WM_TEMPLATE_INDEX" val="20230996"/>
  <p:tag name="KSO_WM_UNIT_COMPATIBLE" val="0"/>
  <p:tag name="KSO_WM_UNIT_DIAGRAM_ISNUMVISUAL" val="0"/>
  <p:tag name="KSO_WM_UNIT_DIAGRAM_ISREFERUNIT" val="0"/>
  <p:tag name="KSO_WM_UNIT_HIGHLIGHT" val="0"/>
  <p:tag name="KSO_WM_UNIT_ID" val="custom20230996_7*a*1"/>
  <p:tag name="KSO_WM_UNIT_INDEX" val="1"/>
  <p:tag name="KSO_WM_UNIT_ISCONTENTSTITLE" val="0"/>
  <p:tag name="KSO_WM_UNIT_ISNUMDGMTITLE" val="0"/>
  <p:tag name="KSO_WM_UNIT_LAYERLEVEL" val="1"/>
  <p:tag name="KSO_WM_UNIT_NOCLEAR" val="0"/>
  <p:tag name="KSO_WM_UNIT_PRESET_TEXT" val="添加章节标题"/>
  <p:tag name="KSO_WM_UNIT_TEXT_TYPE" val="1"/>
  <p:tag name="KSO_WM_UNIT_TYPE" val="a"/>
  <p:tag name="KSO_WM_UNIT_VALUE" val="14"/>
</p:tagLst>
</file>

<file path=ppt/tags/tag758.xml><?xml version="1.0" encoding="utf-8"?>
<p:tagLst xmlns:p="http://schemas.openxmlformats.org/presentationml/2006/main">
  <p:tag name="KSO_WM_BEAUTIFY_FLAG" val="#wm#"/>
  <p:tag name="KSO_WM_TAG_VERSION" val="1.0"/>
  <p:tag name="KSO_WM_TEMPLATE_CATEGORY" val="custom"/>
  <p:tag name="KSO_WM_TEMPLATE_INDEX" val="20230996"/>
  <p:tag name="KSO_WM_UNIT_COMPATIBLE" val="1"/>
  <p:tag name="KSO_WM_UNIT_DIAGRAM_ISNUMVISUAL" val="0"/>
  <p:tag name="KSO_WM_UNIT_DIAGRAM_ISREFERUNIT" val="0"/>
  <p:tag name="KSO_WM_UNIT_HIGHLIGHT" val="0"/>
  <p:tag name="KSO_WM_UNIT_ID" val="custom20230996_7*e*1"/>
  <p:tag name="KSO_WM_UNIT_INDEX" val="1"/>
  <p:tag name="KSO_WM_UNIT_LAYERLEVEL" val="1"/>
  <p:tag name="KSO_WM_UNIT_NOCLEAR" val="0"/>
  <p:tag name="KSO_WM_UNIT_TYPE" val="e"/>
  <p:tag name="KSO_WM_UNIT_VALUE" val="13"/>
</p:tagLst>
</file>

<file path=ppt/tags/tag759.xml><?xml version="1.0" encoding="utf-8"?>
<p:tagLst xmlns:p="http://schemas.openxmlformats.org/presentationml/2006/main">
  <p:tag name="KSO_WM_BEAUTIFY_FLAG" val="#wm#"/>
  <p:tag name="KSO_WM_SLIDE_ID" val="custom20230996_7"/>
  <p:tag name="KSO_WM_SLIDE_INDEX" val="7"/>
  <p:tag name="KSO_WM_SLIDE_ITEM_CNT" val="0"/>
  <p:tag name="KSO_WM_SLIDE_LAYOUT" val="a_e"/>
  <p:tag name="KSO_WM_SLIDE_LAYOUT_CNT" val="1_1"/>
  <p:tag name="KSO_WM_SLIDE_SUBTYPE" val="pureTxt"/>
  <p:tag name="KSO_WM_SLIDE_THEME_ID" val="3313005"/>
  <p:tag name="KSO_WM_SLIDE_THEME_NAME" val="黄绿色简约风简单几何形状主题模板"/>
  <p:tag name="KSO_WM_SLIDE_TYPE" val="sectionTitle"/>
  <p:tag name="KSO_WM_TAG_VERSION" val="1.0"/>
  <p:tag name="KSO_WM_TEMPLATE_CATEGORY" val="custom"/>
  <p:tag name="KSO_WM_TEMPLATE_COLOR_TYPE" val="0"/>
  <p:tag name="KSO_WM_TEMPLATE_INDEX" val="20230996"/>
  <p:tag name="KSO_WM_TEMPLATE_MASTER_TYPE" val="0"/>
  <p:tag name="KSO_WM_TEMPLATE_SUBCATEGORY" val="29"/>
  <p:tag name="KSO_WM_SPECIAL_SOURCE" val="bdnull"/>
</p:tagLst>
</file>

<file path=ppt/tags/tag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7"/>
  <p:tag name="KSO_WM_UNIT_INDEX" val="7"/>
  <p:tag name="KSO_WM_UNIT_LAYERLEVEL" val="1"/>
  <p:tag name="KSO_WM_UNIT_TYPE" val="i"/>
</p:tagLst>
</file>

<file path=ppt/tags/tag760.xml><?xml version="1.0" encoding="utf-8"?>
<p:tagLst xmlns:p="http://schemas.openxmlformats.org/presentationml/2006/main">
  <p:tag name="AS_UNIQUEID" val="2025"/>
</p:tagLst>
</file>

<file path=ppt/tags/tag761.xml><?xml version="1.0" encoding="utf-8"?>
<p:tagLst xmlns:p="http://schemas.openxmlformats.org/presentationml/2006/main">
  <p:tag name="AS_UNIQUEID" val="2031"/>
</p:tagLst>
</file>

<file path=ppt/tags/tag762.xml><?xml version="1.0" encoding="utf-8"?>
<p:tagLst xmlns:p="http://schemas.openxmlformats.org/presentationml/2006/main">
  <p:tag name="AS_UNIQUEID" val="2027"/>
</p:tagLst>
</file>

<file path=ppt/tags/tag763.xml><?xml version="1.0" encoding="utf-8"?>
<p:tagLst xmlns:p="http://schemas.openxmlformats.org/presentationml/2006/main">
  <p:tag name="AS_UNIQUEID" val="2028"/>
</p:tagLst>
</file>

<file path=ppt/tags/tag764.xml><?xml version="1.0" encoding="utf-8"?>
<p:tagLst xmlns:p="http://schemas.openxmlformats.org/presentationml/2006/main">
  <p:tag name="AS_UNIQUEID" val="2029"/>
</p:tagLst>
</file>

<file path=ppt/tags/tag765.xml><?xml version="1.0" encoding="utf-8"?>
<p:tagLst xmlns:p="http://schemas.openxmlformats.org/presentationml/2006/main">
  <p:tag name="AS_UNIQUEID" val="19096"/>
</p:tagLst>
</file>

<file path=ppt/tags/tag766.xml><?xml version="1.0" encoding="utf-8"?>
<p:tagLst xmlns:p="http://schemas.openxmlformats.org/presentationml/2006/main">
  <p:tag name="AS_UNIQUEID" val="19098"/>
</p:tagLst>
</file>

<file path=ppt/tags/tag767.xml><?xml version="1.0" encoding="utf-8"?>
<p:tagLst xmlns:p="http://schemas.openxmlformats.org/presentationml/2006/main">
  <p:tag name="AS_UNIQUEID" val="19099"/>
</p:tagLst>
</file>

<file path=ppt/tags/tag768.xml><?xml version="1.0" encoding="utf-8"?>
<p:tagLst xmlns:p="http://schemas.openxmlformats.org/presentationml/2006/main">
  <p:tag name="KSO_WM_BEAUTIFY_FLAG" val="#wm#"/>
  <p:tag name="KSO_WM_TEMPLATE_CATEGORY" val="custom"/>
  <p:tag name="KSO_WM_TEMPLATE_INDEX" val="20205081"/>
</p:tagLst>
</file>

<file path=ppt/tags/tag769.xml><?xml version="1.0" encoding="utf-8"?>
<p:tagLst xmlns:p="http://schemas.openxmlformats.org/presentationml/2006/main">
  <p:tag name="AS_UNIQUEID" val="19101"/>
</p:tagLst>
</file>

<file path=ppt/tags/tag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8"/>
  <p:tag name="KSO_WM_UNIT_INDEX" val="8"/>
  <p:tag name="KSO_WM_UNIT_LAYERLEVEL" val="1"/>
  <p:tag name="KSO_WM_UNIT_TYPE" val="i"/>
</p:tagLst>
</file>

<file path=ppt/tags/tag770.xml><?xml version="1.0" encoding="utf-8"?>
<p:tagLst xmlns:p="http://schemas.openxmlformats.org/presentationml/2006/main">
  <p:tag name="AS_UNIQUEID" val="19103"/>
</p:tagLst>
</file>

<file path=ppt/tags/tag771.xml><?xml version="1.0" encoding="utf-8"?>
<p:tagLst xmlns:p="http://schemas.openxmlformats.org/presentationml/2006/main">
  <p:tag name="AS_UNIQUEID" val="19104"/>
</p:tagLst>
</file>

<file path=ppt/tags/tag772.xml><?xml version="1.0" encoding="utf-8"?>
<p:tagLst xmlns:p="http://schemas.openxmlformats.org/presentationml/2006/main">
  <p:tag name="KSO_WM_BEAUTIFY_FLAG" val="#wm#"/>
  <p:tag name="KSO_WM_TEMPLATE_CATEGORY" val="custom"/>
  <p:tag name="KSO_WM_TEMPLATE_INDEX" val="20205081"/>
</p:tagLst>
</file>

<file path=ppt/tags/tag773.xml><?xml version="1.0" encoding="utf-8"?>
<p:tagLst xmlns:p="http://schemas.openxmlformats.org/presentationml/2006/main">
  <p:tag name="AS_UNIQUEID" val="19106"/>
</p:tagLst>
</file>

<file path=ppt/tags/tag774.xml><?xml version="1.0" encoding="utf-8"?>
<p:tagLst xmlns:p="http://schemas.openxmlformats.org/presentationml/2006/main">
  <p:tag name="AS_UNIQUEID" val="19108"/>
</p:tagLst>
</file>

<file path=ppt/tags/tag775.xml><?xml version="1.0" encoding="utf-8"?>
<p:tagLst xmlns:p="http://schemas.openxmlformats.org/presentationml/2006/main">
  <p:tag name="AS_UNIQUEID" val="19109"/>
</p:tagLst>
</file>

<file path=ppt/tags/tag776.xml><?xml version="1.0" encoding="utf-8"?>
<p:tagLst xmlns:p="http://schemas.openxmlformats.org/presentationml/2006/main">
  <p:tag name="KSO_WM_BEAUTIFY_FLAG" val="#wm#"/>
  <p:tag name="KSO_WM_TEMPLATE_CATEGORY" val="custom"/>
  <p:tag name="KSO_WM_TEMPLATE_INDEX" val="20205081"/>
</p:tagLst>
</file>

<file path=ppt/tags/tag777.xml><?xml version="1.0" encoding="utf-8"?>
<p:tagLst xmlns:p="http://schemas.openxmlformats.org/presentationml/2006/main">
  <p:tag name="AS_UNIQUEID" val="19116"/>
</p:tagLst>
</file>

<file path=ppt/tags/tag778.xml><?xml version="1.0" encoding="utf-8"?>
<p:tagLst xmlns:p="http://schemas.openxmlformats.org/presentationml/2006/main">
  <p:tag name="AS_UNIQUEID" val="19118"/>
</p:tagLst>
</file>

<file path=ppt/tags/tag779.xml><?xml version="1.0" encoding="utf-8"?>
<p:tagLst xmlns:p="http://schemas.openxmlformats.org/presentationml/2006/main">
  <p:tag name="KSO_WM_BEAUTIFY_FLAG" val="#wm#"/>
  <p:tag name="KSO_WM_TEMPLATE_CATEGORY" val="custom"/>
  <p:tag name="KSO_WM_TEMPLATE_INDEX" val="20205081"/>
</p:tagLst>
</file>

<file path=ppt/tags/tag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9"/>
  <p:tag name="KSO_WM_UNIT_INDEX" val="9"/>
  <p:tag name="KSO_WM_UNIT_LAYERLEVEL" val="1"/>
  <p:tag name="KSO_WM_UNIT_TYPE" val="i"/>
</p:tagLst>
</file>

<file path=ppt/tags/tag780.xml><?xml version="1.0" encoding="utf-8"?>
<p:tagLst xmlns:p="http://schemas.openxmlformats.org/presentationml/2006/main">
  <p:tag name="AS_UNIQUEID" val="1917"/>
</p:tagLst>
</file>

<file path=ppt/tags/tag781.xml><?xml version="1.0" encoding="utf-8"?>
<p:tagLst xmlns:p="http://schemas.openxmlformats.org/presentationml/2006/main">
  <p:tag name="AS_UNIQUEID" val="1918"/>
</p:tagLst>
</file>

<file path=ppt/tags/tag782.xml><?xml version="1.0" encoding="utf-8"?>
<p:tagLst xmlns:p="http://schemas.openxmlformats.org/presentationml/2006/main">
  <p:tag name="AS_UNIQUEID" val="1919"/>
</p:tagLst>
</file>

<file path=ppt/tags/tag783.xml><?xml version="1.0" encoding="utf-8"?>
<p:tagLst xmlns:p="http://schemas.openxmlformats.org/presentationml/2006/main">
  <p:tag name="AS_UNIQUEID" val="1920"/>
</p:tagLst>
</file>

<file path=ppt/tags/tag784.xml><?xml version="1.0" encoding="utf-8"?>
<p:tagLst xmlns:p="http://schemas.openxmlformats.org/presentationml/2006/main">
  <p:tag name="KSO_WM_BEAUTIFY_FLAG" val="#wm#"/>
  <p:tag name="KSO_WM_SLIDE_ID" val="custom20230996_7"/>
  <p:tag name="KSO_WM_SLIDE_INDEX" val="7"/>
  <p:tag name="KSO_WM_SLIDE_ITEM_CNT" val="0"/>
  <p:tag name="KSO_WM_SLIDE_LAYOUT" val="a_e"/>
  <p:tag name="KSO_WM_SLIDE_LAYOUT_CNT" val="1_1"/>
  <p:tag name="KSO_WM_SLIDE_SUBTYPE" val="pureTxt"/>
  <p:tag name="KSO_WM_SLIDE_THEME_ID" val="3313005"/>
  <p:tag name="KSO_WM_SLIDE_THEME_NAME" val="黄绿色简约风简单几何形状主题模板"/>
  <p:tag name="KSO_WM_SLIDE_TYPE" val="sectionTitle"/>
  <p:tag name="KSO_WM_TAG_VERSION" val="1.0"/>
  <p:tag name="KSO_WM_TEMPLATE_CATEGORY" val="custom"/>
  <p:tag name="KSO_WM_TEMPLATE_COLOR_TYPE" val="0"/>
  <p:tag name="KSO_WM_TEMPLATE_INDEX" val="20230996"/>
  <p:tag name="KSO_WM_TEMPLATE_MASTER_TYPE" val="0"/>
  <p:tag name="KSO_WM_TEMPLATE_SUBCATEGORY" val="29"/>
  <p:tag name="KSO_WM_SPECIAL_SOURCE" val="bdnull"/>
</p:tagLst>
</file>

<file path=ppt/tags/tag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10"/>
  <p:tag name="KSO_WM_UNIT_INDEX" val="10"/>
  <p:tag name="KSO_WM_UNIT_LAYERLEVEL" val="1"/>
  <p:tag name="KSO_WM_UNIT_TYPE" val="i"/>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8"/>
  <p:tag name="KSO_WM_UNIT_INDEX" val="8"/>
  <p:tag name="KSO_WM_UNIT_LAYERLEVEL" val="1"/>
  <p:tag name="KSO_WM_UNIT_TYPE" val="i"/>
</p:tagLst>
</file>

<file path=ppt/tags/tag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11"/>
  <p:tag name="KSO_WM_UNIT_INDEX" val="11"/>
  <p:tag name="KSO_WM_UNIT_LAYERLEVEL" val="1"/>
  <p:tag name="KSO_WM_UNIT_TYPE" val="i"/>
</p:tagLst>
</file>

<file path=ppt/tags/tag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12"/>
  <p:tag name="KSO_WM_UNIT_INDEX" val="12"/>
  <p:tag name="KSO_WM_UNIT_LAYERLEVEL" val="1"/>
  <p:tag name="KSO_WM_UNIT_TYPE" val="i"/>
</p:tagLst>
</file>

<file path=ppt/tags/tag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13"/>
  <p:tag name="KSO_WM_UNIT_INDEX" val="13"/>
  <p:tag name="KSO_WM_UNIT_LAYERLEVEL" val="1"/>
  <p:tag name="KSO_WM_UNIT_TYPE" val="i"/>
</p:tagLst>
</file>

<file path=ppt/tags/tag8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14"/>
  <p:tag name="KSO_WM_UNIT_INDEX" val="14"/>
  <p:tag name="KSO_WM_UNIT_LAYERLEVEL" val="1"/>
  <p:tag name="KSO_WM_UNIT_TYPE" val="i"/>
</p:tagLst>
</file>

<file path=ppt/tags/tag8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15"/>
  <p:tag name="KSO_WM_UNIT_INDEX" val="15"/>
  <p:tag name="KSO_WM_UNIT_LAYERLEVEL" val="1"/>
  <p:tag name="KSO_WM_UNIT_TYPE" val="i"/>
</p:tagLst>
</file>

<file path=ppt/tags/tag8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16"/>
  <p:tag name="KSO_WM_UNIT_INDEX" val="16"/>
  <p:tag name="KSO_WM_UNIT_LAYERLEVEL" val="1"/>
  <p:tag name="KSO_WM_UNIT_TYPE" val="i"/>
</p:tagLst>
</file>

<file path=ppt/tags/tag8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17"/>
  <p:tag name="KSO_WM_UNIT_INDEX" val="17"/>
  <p:tag name="KSO_WM_UNIT_LAYERLEVEL" val="1"/>
  <p:tag name="KSO_WM_UNIT_TYPE" val="i"/>
</p:tagLst>
</file>

<file path=ppt/tags/tag8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18"/>
  <p:tag name="KSO_WM_UNIT_INDEX" val="18"/>
  <p:tag name="KSO_WM_UNIT_LAYERLEVEL" val="1"/>
  <p:tag name="KSO_WM_UNIT_TYPE" val="i"/>
</p:tagLst>
</file>

<file path=ppt/tags/tag8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19"/>
  <p:tag name="KSO_WM_UNIT_INDEX" val="19"/>
  <p:tag name="KSO_WM_UNIT_LAYERLEVEL" val="1"/>
  <p:tag name="KSO_WM_UNIT_TYPE" val="i"/>
</p:tagLst>
</file>

<file path=ppt/tags/tag8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20"/>
  <p:tag name="KSO_WM_UNIT_INDEX" val="20"/>
  <p:tag name="KSO_WM_UNIT_LAYERLEVEL" val="1"/>
  <p:tag name="KSO_WM_UNIT_TYPE" val="i"/>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9"/>
  <p:tag name="KSO_WM_UNIT_INDEX" val="9"/>
  <p:tag name="KSO_WM_UNIT_LAYERLEVEL" val="1"/>
  <p:tag name="KSO_WM_UNIT_TYPE" val="i"/>
</p:tagLst>
</file>

<file path=ppt/tags/tag9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21"/>
  <p:tag name="KSO_WM_UNIT_INDEX" val="21"/>
  <p:tag name="KSO_WM_UNIT_LAYERLEVEL" val="1"/>
  <p:tag name="KSO_WM_UNIT_TYPE" val="i"/>
</p:tagLst>
</file>

<file path=ppt/tags/tag9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22"/>
  <p:tag name="KSO_WM_UNIT_INDEX" val="22"/>
  <p:tag name="KSO_WM_UNIT_LAYERLEVEL" val="1"/>
  <p:tag name="KSO_WM_UNIT_TYPE" val="i"/>
</p:tagLst>
</file>

<file path=ppt/tags/tag9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23"/>
  <p:tag name="KSO_WM_UNIT_INDEX" val="23"/>
  <p:tag name="KSO_WM_UNIT_LAYERLEVEL" val="1"/>
  <p:tag name="KSO_WM_UNIT_TYPE" val="i"/>
</p:tagLst>
</file>

<file path=ppt/tags/tag9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24"/>
  <p:tag name="KSO_WM_UNIT_INDEX" val="24"/>
  <p:tag name="KSO_WM_UNIT_LAYERLEVEL" val="1"/>
  <p:tag name="KSO_WM_UNIT_TYPE" val="i"/>
</p:tagLst>
</file>

<file path=ppt/tags/tag9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25"/>
  <p:tag name="KSO_WM_UNIT_INDEX" val="25"/>
  <p:tag name="KSO_WM_UNIT_LAYERLEVEL" val="1"/>
  <p:tag name="KSO_WM_UNIT_TYPE" val="i"/>
</p:tagLst>
</file>

<file path=ppt/tags/tag9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26"/>
  <p:tag name="KSO_WM_UNIT_INDEX" val="26"/>
  <p:tag name="KSO_WM_UNIT_LAYERLEVEL" val="1"/>
  <p:tag name="KSO_WM_UNIT_TYPE" val="i"/>
</p:tagLst>
</file>

<file path=ppt/tags/tag9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27"/>
  <p:tag name="KSO_WM_UNIT_INDEX" val="27"/>
  <p:tag name="KSO_WM_UNIT_LAYERLEVEL" val="1"/>
  <p:tag name="KSO_WM_UNIT_TYPE" val="i"/>
</p:tagLst>
</file>

<file path=ppt/tags/tag9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28"/>
  <p:tag name="KSO_WM_UNIT_INDEX" val="28"/>
  <p:tag name="KSO_WM_UNIT_LAYERLEVEL" val="1"/>
  <p:tag name="KSO_WM_UNIT_TYPE" val="i"/>
</p:tagLst>
</file>

<file path=ppt/tags/tag9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a*1"/>
  <p:tag name="KSO_WM_UNIT_INDEX" val="1"/>
  <p:tag name="KSO_WM_UNIT_ISCONTENTSTITLE" val="1"/>
  <p:tag name="KSO_WM_UNIT_ISNUMDGMTITLE" val="0"/>
  <p:tag name="KSO_WM_UNIT_LAYERLEVEL" val="1"/>
  <p:tag name="KSO_WM_UNIT_NOCLEAR" val="0"/>
  <p:tag name="KSO_WM_UNIT_PRESET_TEXT" val="标题"/>
  <p:tag name="KSO_WM_UNIT_TYPE" val="a"/>
  <p:tag name="KSO_WM_UNIT_VALUE" val="3"/>
</p:tagLst>
</file>

<file path=ppt/tags/tag9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heme/theme1.xml><?xml version="1.0" encoding="utf-8"?>
<a:theme xmlns:a="http://schemas.openxmlformats.org/drawingml/2006/main" name="Office 主题​​">
  <a:themeElements>
    <a:clrScheme name="自定义 37">
      <a:dk1>
        <a:sysClr val="windowText" lastClr="000000"/>
      </a:dk1>
      <a:lt1>
        <a:sysClr val="window" lastClr="FFFFFF"/>
      </a:lt1>
      <a:dk2>
        <a:srgbClr val="44546A"/>
      </a:dk2>
      <a:lt2>
        <a:srgbClr val="FDFAF5"/>
      </a:lt2>
      <a:accent1>
        <a:srgbClr val="F3BB28"/>
      </a:accent1>
      <a:accent2>
        <a:srgbClr val="D9C573"/>
      </a:accent2>
      <a:accent3>
        <a:srgbClr val="B6B679"/>
      </a:accent3>
      <a:accent4>
        <a:srgbClr val="94A87F"/>
      </a:accent4>
      <a:accent5>
        <a:srgbClr val="719985"/>
      </a:accent5>
      <a:accent6>
        <a:srgbClr val="4F8A8B"/>
      </a:accent6>
      <a:hlink>
        <a:srgbClr val="0563C1"/>
      </a:hlink>
      <a:folHlink>
        <a:srgbClr val="954F72"/>
      </a:folHlink>
    </a:clrScheme>
    <a:fontScheme name="主题字体">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6"/>
        </a:solidFill>
        <a:ln>
          <a:noFill/>
        </a:ln>
      </a:spPr>
      <a:bodyPr rtlCol="0" anchor="ctr"/>
      <a:lstStyle>
        <a:defPPr algn="ctr">
          <a:defRPr/>
        </a:defPPr>
      </a:lstStyle>
      <a:style>
        <a:lnRef idx="2">
          <a:schemeClr val="accent1">
            <a:shade val="15000"/>
          </a:schemeClr>
        </a:lnRef>
        <a:fillRef idx="1">
          <a:schemeClr val="accent1"/>
        </a:fillRef>
        <a:effectRef idx="0">
          <a:schemeClr val="accent1"/>
        </a:effectRef>
        <a:fontRef idx="minor">
          <a:schemeClr val="lt1"/>
        </a:fontRef>
      </a:style>
    </a:spDef>
    <a:lnDef>
      <a:spPr>
        <a:ln>
          <a:solidFill>
            <a:schemeClr val="accent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dirty="0" err="1" smtClean="0"/>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37">
      <a:dk1>
        <a:sysClr val="windowText" lastClr="000000"/>
      </a:dk1>
      <a:lt1>
        <a:sysClr val="window" lastClr="FFFFFF"/>
      </a:lt1>
      <a:dk2>
        <a:srgbClr val="44546A"/>
      </a:dk2>
      <a:lt2>
        <a:srgbClr val="FDFAF5"/>
      </a:lt2>
      <a:accent1>
        <a:srgbClr val="F3BB28"/>
      </a:accent1>
      <a:accent2>
        <a:srgbClr val="D9C573"/>
      </a:accent2>
      <a:accent3>
        <a:srgbClr val="B6B679"/>
      </a:accent3>
      <a:accent4>
        <a:srgbClr val="94A87F"/>
      </a:accent4>
      <a:accent5>
        <a:srgbClr val="719985"/>
      </a:accent5>
      <a:accent6>
        <a:srgbClr val="4F8A8B"/>
      </a:accent6>
      <a:hlink>
        <a:srgbClr val="0563C1"/>
      </a:hlink>
      <a:folHlink>
        <a:srgbClr val="954F72"/>
      </a:folHlink>
    </a:clrScheme>
    <a:fontScheme name="主题字体">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6"/>
        </a:solidFill>
        <a:ln>
          <a:noFill/>
        </a:ln>
      </a:spPr>
      <a:bodyPr rtlCol="0" anchor="ctr"/>
      <a:lstStyle>
        <a:defPPr algn="ctr">
          <a:defRPr/>
        </a:defPPr>
      </a:lstStyle>
      <a:style>
        <a:lnRef idx="2">
          <a:schemeClr val="accent1">
            <a:shade val="15000"/>
          </a:schemeClr>
        </a:lnRef>
        <a:fillRef idx="1">
          <a:schemeClr val="accent1"/>
        </a:fillRef>
        <a:effectRef idx="0">
          <a:schemeClr val="accent1"/>
        </a:effectRef>
        <a:fontRef idx="minor">
          <a:schemeClr val="lt1"/>
        </a:fontRef>
      </a:style>
    </a:spDef>
    <a:lnDef>
      <a:spPr>
        <a:ln>
          <a:solidFill>
            <a:schemeClr val="accent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dirty="0" err="1" smtClean="0"/>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自定义 37">
      <a:dk1>
        <a:sysClr val="windowText" lastClr="000000"/>
      </a:dk1>
      <a:lt1>
        <a:sysClr val="window" lastClr="FFFFFF"/>
      </a:lt1>
      <a:dk2>
        <a:srgbClr val="44546A"/>
      </a:dk2>
      <a:lt2>
        <a:srgbClr val="FDFAF5"/>
      </a:lt2>
      <a:accent1>
        <a:srgbClr val="F3BB28"/>
      </a:accent1>
      <a:accent2>
        <a:srgbClr val="D9C573"/>
      </a:accent2>
      <a:accent3>
        <a:srgbClr val="B6B679"/>
      </a:accent3>
      <a:accent4>
        <a:srgbClr val="94A87F"/>
      </a:accent4>
      <a:accent5>
        <a:srgbClr val="719985"/>
      </a:accent5>
      <a:accent6>
        <a:srgbClr val="4F8A8B"/>
      </a:accent6>
      <a:hlink>
        <a:srgbClr val="0563C1"/>
      </a:hlink>
      <a:folHlink>
        <a:srgbClr val="954F72"/>
      </a:folHlink>
    </a:clrScheme>
    <a:fontScheme name="主题字体">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6"/>
        </a:solidFill>
        <a:ln>
          <a:noFill/>
        </a:ln>
      </a:spPr>
      <a:bodyPr rtlCol="0" anchor="ctr"/>
      <a:lstStyle>
        <a:defPPr algn="ctr">
          <a:defRPr/>
        </a:defPPr>
      </a:lstStyle>
      <a:style>
        <a:lnRef idx="2">
          <a:schemeClr val="accent1">
            <a:shade val="15000"/>
          </a:schemeClr>
        </a:lnRef>
        <a:fillRef idx="1">
          <a:schemeClr val="accent1"/>
        </a:fillRef>
        <a:effectRef idx="0">
          <a:schemeClr val="accent1"/>
        </a:effectRef>
        <a:fontRef idx="minor">
          <a:schemeClr val="lt1"/>
        </a:fontRef>
      </a:style>
    </a:spDef>
    <a:lnDef>
      <a:spPr>
        <a:ln>
          <a:solidFill>
            <a:schemeClr val="accent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dirty="0" err="1" smtClean="0"/>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宋体"/>
        <a:ea typeface="宋体"/>
        <a:cs typeface="Arial"/>
        <a:font script="Jpan" typeface="游ゴシック Light"/>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宋体"/>
        <a:ea typeface="宋体"/>
        <a:cs typeface="Arial"/>
        <a:font script="Jpan" typeface="游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Calibri Light"/>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customXml/item1.xml><?xml version="1.0" encoding="utf-8"?>
<s:customData xmlns="http://www.wps.cn/officeDocument/2013/wpsCustomData" xmlns:s="http://www.wps.cn/officeDocument/2013/wpsCustomData">
  <extobjs>
    <extobj name="ECB019B1-382A-4266-B25C-5B523AA43C14-1">
      <extobjdata type="ECB019B1-382A-4266-B25C-5B523AA43C14" data="ewoJIkZpbGVJZCIgOiAiNDg2MjM0NDU1MDAwIiwKCSJHcm91cElkIiA6ICIyNTQxOTExNzciLAoJIkltYWdlIiA6ICJpVkJPUncwS0dnb0FBQUFOU1VoRVVnQUFDVWtBQUFSV0NBWUFBQUFNOGFFRUFBQUFBWE5TUjBJQXJzNGM2UUFBSUFCSlJFRlVlSnpzM1htWUhHZDU3LzNmL1ZUMU1qMzdTRFBhTjB1V2hJUTBYVDAyeHRqR0FyT1oxUUVNWklVUUVnNkhKT2U4Q1lIa0hPQWxHeVFId2drSlNTQWtlWk56Q0JEQ3haS1FoTVVPVzhEWThYVFBqR3pac29VdDI3SWxXNHNselQ0OVhjLzd4M1NMVXJ0SEdtMGVqZno5WEZkZFhWWDkxRk5QOVFqclVzK1ArNVl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DQWMyZnp2UUFBQUFBQUFBQUFDOVpjdjEvMEYzZ2RBQUFBQUFBQXAwUklDZ0FBQUFBQUFFQlNvKzhNNTNydVZPcURVbzJDVTRTcEFBQUFBQURBQlJITzl3SUFBQUFBQUFBQVhEUXNFWDZ5dXZPTlh1dXZyVGxWQUtyKzlWVDdBQUFBQUFBQTV3V1ZwQUFBQUFBQUFJQm5ObXNRanFyZnJ4Mjd4SG5WN2M4V2trcUdvdXIzNndOVDhTeGpBUUFBQUFBQXpna2hLUUFBQUFBQUFPQ1pvMUZGcUVZQktGY1hrRXFlYXpSUC9iNW1xUnlWREVQVjd5Y0RVcWNMU3hHY0FnQUFBQUFBWjRTUUZBQUFBQUFBQUhCcG15MFkxU2dBVmY4YVZLOXhzd1NuVHRWK1QzVVZvK3EzdU1Gcm8zT05yaFZCS1FBQUFBQUFjQ1lJU1FFQUFBQUFBQUNYcm1TSXFWRVF5a2tLMUxJazA1UkpwWHc2RldZcVFSakhjZUJERjZaOEdQaXdFdmc0Q0x5UG5VS1pmT3dreVpkbjVqYWI5dVZ5V1RLTFRkTytQRzFlMCtQVDVYSTUxdFJvUmRKMG9qTFViSUdvNUZacGNLNStuT29xVGdFQUFBQUFBSndTSVNrQUFBQUF1SVJGVWZUV09JNzNlZSsvUHpRME5IcSs1OC9uODJ2TjdIV1NaR2IzRll2RmY2NjkxOWZYbDRyaitGZHJ4NlZTNlkvTzVoNjl2YjB2Q1lMZ3VKbjE5L2YzbDA4eDFBcUZ3aS9WRG9yRjRsL090Y3JJMXExYnV6S1p6TTF4SE84Y0dSbTVhOCtlUGNmbmNGa1FSZEh2ZWUvL1lXQmdZR0JPRHpNUHFzLzJrOVhEL2NWaThZdnp2Q1FBVDQvNktrK3VXaFVxVUZkWG9PbGMyTkpVRGl2bDFuUlRTM043YS9mU3RTNUlMYk13dFVqZTJnTlRpemZydE1EbG5Geld5MUtTRDgwcExUT1Q5MTQrTG51dlN1eDkyY2VWNDRyanlUajI0NHJMdytXcDhVUGxxWWxEMDJNalI0NGRlZlNnVFZmS21pN0haVTFYVkZaRktrOVh3MUMrTGhoVmFiQTFDazgxcWpJbHFrc0JBQUFBQUlEWmhQTzlBQUFBQUFEQWhiRnk1Y29tTS91eklBaXlrc3JidG0zYnZIUG56Z2ZPNXoyY2M1c2tmVVNTdlBkZmtIUWlKRlV1bDlOaEdINGtNZnlzUWxMT3VROUl1anFPNDlGOFB2OFRBd01EMzV4dHFLUlBKSTQvT2RkN3BGS3B6WkkrNFp4VFcxdmJweVg5N09tdWlhTG90OHpzTjgzc053dUZ3cDhWaThWZm51djk2bTNldkhuUnhNVEU2TjY5ZXlmT2RvN1poR0c0VE5MSHE0Zi9JZW04aDZTMmJObXlOSlBKWkU0M2JuSnljbkl1NCtxVlNxVjkxWEFFZ0ZOcjFFNnZWaTBxYk81WjE5emNzM0pKVTdaNVpaQnVYaE9FYm9Ya0ZwdTVkblBXSmE5V21lVk15c3I3akpsbDVaU1d0MUJTSURPVGZDZ3p5WHQ1cjRxVFlpZFZKRDhoNzZjbFRYdnZKMU81dGhIRjhaajNmcXh6eFliamxlbnkwY3IwNUpIcHlmS2h5YkhEangzYnYvZVI2WW1SOFRrRXBLWlBFNXlxRDAzVkVKWUNBQUFBQUFBbklTUUZBQUFBQUplb25wNmVHeVJsTlJOZzJuZStBMUpQRTVPMFRUT1ZxcG9ybGNyK09WNDNmVVkzTVZ0ZDIvZmU3ejdkK043ZTN1ZVkyZnNUMXhUUDVINzF0OC9sY3AvSjVYSnRuWjJkcnk2VlNnZlBZYTR6c21YTGxuUW1rMWwyaHBlTjFhOHhtODMrbzZSclQzZGhOcHY5b2FUbm51azZveWhhV3lxVkhqclQ2NEJuR0t2YkFuV3NiVnF4Wm4xUEp0ZTBLblNwbFY1QnR3SzN3bG13d3N4V3lka3ltWFdZck1sbWtrL21yUmEwc2tRRmVtOG4zY2JQdkpvcFZidXh6TFg4ZUlTZkdlSGxKZk5lUGc3anlqRmZxUnlObXl1SHMyMGRCNXE3bHUrcmxLZU9UNDBQUHo0MWV2U0owU01IRGs5UGpJNDJDRWROSi9iTHB3aE94ZFdsK0xwMmZBQUFBQUFBQUJJaEtRQUFBQUM0ZEhudmI3YnE3N2k5OTErZTcvV2NqYjYrdnN1ODl5MmFlWWJKb2FHaGUrZDQ2V2xEVXBzMmJXck41WEpkMWJraiszRWU0SEFVUld0cUI4UER3d2YyN05reldUc3VGQXJiSmYyck5CTU9xUHB3YjI5dmFYQndzRFRuaC92eGZMOGg2U1dhQ1d2ZDF0dmIrL0xCd2NIN3puU2VzNUhOWnJkSnV2TU1ML3V5cEorNFFFc0NjT2JxV3VvdFR5OVp2N1pGdWFhV2JMWmxhWkFPdDRlcDlEWE91U3NsVytyTW1tVTJ5M2VDSnhKU2RhY2JucDF0SFQvZVBmRmlzaURzVVJEMkJKSlNHY25uV3FjcmNUeVNtUndmS2plMzN4MWtXKytiT243NFFIbHNlR3h5YW1KTTB4TVQxVkRVZE4xV3JqdGZINnBLdHQyakRSOEFBQUFBQURpQmtCUUFBQUFBTEZDbmFuRVd4M0ZHMHVzU3AyNUxCbi9tb2xLcFZJYUdodmFkODBMUGdmZSt0N1p2WnZkRlViUWk4WjQ1NThKaXNiaW53WFduRFVrMU5UVzkxY3ordURyM2lmTm05dWZKY2EydHJUc2tmVWVTdG0vZi9tenYvUzFtdHFoNm55Zk1yTWZNdW9JZytFNFVSVzh2bFVxZlBjTm5IRGV6Y2pWMHRkNDVkMXRmWDk4MS9mMzljdzJFWFd6ZTdyMC8wUnJQekNKSjc5VE1zKzZWZEV0eXNKbGRMK202NnZ2ZmxIUjcvWVRlKzJOUHo5S0JCY2ZOUkpIV3Bqb3ZXNVJwYm0xdkNiUE5xektaNXVzdGNOdk5iSU0zMTIxU3E2Um1rMUplQ3VZVWVicmdMQWljYTNIWlhENmRhZHFVNitnWnI1U245MCtORGQ4OVB2ekVuckdqaHg2ZUdEdDJ2REkxTnFicDZhbEVRS28rS0ZWdVVHa3FxR3ZKbHd4SUVaWUNBQUFBQU9BWmlwQVVBQUFBQUN4UTJXejJTN08xTGd1QzRLUmo1OXpuejNUK01Bd1BTRHJUVm16bmxmZitCWWtBMHpZejIxczdxSjJQb3VqUjRlSGg5WHYyN0VrR284Nm8zZDVjOVBiMnZpRUlnci9TVE5oQWttNGZIaDUrU1d0cjZ4K1oyZHNrdFpyWlp3cUZ3c3ZON04zOS9mMXphZzFZS3BYK05JcWlPODNzbnlVdE1yT3VPSTYvMHRmWDk1eisvdjRMSFE0Nkp1bXJaM2pOS1N0UHhYRWNPdWRPL05DODkwSGlaN2luVkNxOUx6bStVQ2g4TlhIdGU4Nm1HaGZ3REpSc3E1ZGFmZVhXNWVsMDV0a3VTRWZPdVQ2NTRIS1RYeXhuYlU2V3JyL3dZbUJtSmxsb3BqWkpiZDU3NzRLd3g2WEMxZG1XdGlNdGkxYzhOREY2Zk0vSUV3L3RISDc4b1gyelZKT3EzOEpFYU1xcUFhblp3bElBQUFBQUFPQVpocEFVQUFBQUFHQk84dm44RGpQN3Y1cjU1ZlpuaThYaXU4OWx2clZyMTJZN096dC92bFFxZmJMNnkrdEdYbnE2ZWN3c3FMYkRDeExuVGh1U2NzNzlxTm82TGxkcmQrZTkzMmRtSjRXQUtwWEtSS0ZRK0ROSi96Vnh1cjljTHQrNFo4K2U0NUorS1lxaU1UUDcxZXA3UHhQSDhVMkZRdUVQUmtkSC8yVDM3dDNEcDF0THFWUzZMWXFpNTB2NnZwbDFtTm5HT0k0L0srbVZwL2hzR3RxK2ZYdHpFQVNMYThkeEhDZXJiMldURmNXbXA2ZjNEdzBOdmVwTTVqOGQ1OXlmSlkrdHJrMVhQcC92TUxOZlQ1eTZvYnEyS1RON1hSUkZyMDJzOTBjREF3Ti9lejdYQjF3Q1pxcEhyVnlaWHRtemRVVzJ1UzBmQkdIZW5Oc2l1Y3ZOdEU1bVRTWno4NzNRTTFFTlRlWENNSjN6b1Y5cVliZ2lDRE5yczAwdDY5b1dyMzVnL1BpUlI0NGRldlNoeXZqUkVVbVRpYkRVVklPZzFGVDE3NFRwNnVkVmU2MDBhTU1IQUFBQUFBQ2VJUWhKQVFBQUFNRENOVFJMeGFRMWtsWnBKbVF5WW1ZRFp6TzU5LzVJOHRnNWw1RzBzdnBlNTFtdVdab0o4cXdNZ3VCTFpuWkZGRVZYbFVxbHQ5YUhnYlp2Mzc3T3pDNnYzbS9TelA0dDhmYWlSSXUyK3hyY0loZEYwYStXU3FVL21XME54V0x4cTVLK1dpZ1VYbGdMU1VuNlpMRlkvTDNhSStmeitaOE5ndUNMa3BZbnIvWGVQNVJLcFQ1YUtCUnF4K2E5UDJobTNacjVaWCtMcE4vTDVYTHZLaFFLSHlzV2k3OTl1bC9JbDBxbFhiMjl2VzhNZ3VCZkpRVm1kbU1VUmI5UktwWCs4TlNmNXNtY2N6ZVoyYWRyeDhtcVltWjJoYVM5aWJFL0krbnZ6MlQrYzJWbTdXYjIzZ2JuMDJiMlArdE8zeUtKa0JRd3d5Ulo5NVl0dVd6VG1pWHBwcGJMbmJNclhKaCtpVFBiYXJKV2I5N0p5OGw3eVM2V21sRm53Y3U1SU5YaFhOaWV5alJ0VERlMUhjcTBkTnlkYWVtNGEzejQwTjZ4b3djUFRJMGNQeTVOVDBwS1YwTlIwOVhYcVdyNzBxbkUrVnBBS2xsZHlnaExBUUFBQUFEd3pFSklDZ0FBQUFBV3FHS3grUFlHcDEyaFVCaW9oYVRNN0VQRll2R0R5UUhWVU5ESE5GTmw2Q3NEQXdOUENheGNTRkVVWFMvcEg4eHNTWFdOYjg3bjgvdnExeEdHNGNzVGg3Y1dpOFdmcUIzazgvazNPK2V1cXg0MkRFbVoyY2Z5K2Z5aGdZR0J6NXhtU1ZmWGRzenN0VkVVWFc5bUU5NzdiNWhadzVDVm1iMjI3bmkydVp2aU9CNlk2eS9oQndjSHZ4RkYwUi9YS2kyWjJmdWpLUHBjcVZSNmFDN1hYd3pNYkVNY3h5ZkNlOTc3bHpqbi9uSitWd1VzZUthMWF6TXJzdXViTXgyNXkxS1psaGVZdWRlWXVVMmFDV1dtSkRtVFhUejk5TTdCVEZVcG1jemt2WndMVTBzeXplMWQ2VnhySWR2V1djbzB0ZlVQSDk2L1oyems4QkZOalk4bEtrdWxFZ0dwb0xwTkphcEpKZEYrRHdBQUFBQ0FaeGhDVWdBQUFBQndDWW1pNktjbGJWTzFFdFRZMk5pZjFvK0o0N2pWT2Zkc3pWUVN1clBSUEdmRHpGNGVSZEdEaVZQZlM3Ni9ZY09HdHJhMnRnOTU3OTloaVZTUjkvNFRjUngvcU1HVXY1RFl2elg1aG5QdXlzVGh2YWRZMDk4VUNvVkhpc1hpOTJZYjQ3MS9ucG5KZXo4cHFXSm1ML0xlajVSS3BWY1ZDb1ZuUy9vbFNROTQ3N05tdG55MmVaSXFsY29iblhPL0t1bUxBd01EWDU3TE5RbHJFL3M1U1g4cTZkVm5jUDJqa3I1YU8vRGU3NmhXdHFyNVIrLzloSm05M2puMzZTaUszbldHNjVObWZnWXY3Ky92MzE5LzNudS9KeGthTzBXQVRKTCt1RmdzL2o5UkZCMDJzeTVKLzE0c0ZtOG9GQXJqa3JKbnN5N2dFaFFzNyt2THBOSnJOMld6NlJlYkJkZWFhYU84TFpkWnM4MEVnQzVaMWI4dkFwa0ZrcVV5dWJZb2xjbXRiZXJzdVcvc3lHTjNIbjc0M3Jzck0wR3BxZXAzbmJVdFNMd0cxVlo4cnZwYXFhc3NWUXRMRVpvQ0FBQUFBT0FTUmtnS0FBQUFBQzRSVzdkdTdUS3pFNjNadlBjZjJiMTc5L0RUdUlTY21aMEkrSGp2VHdvdnRiYTI3cEswb2hhYThkNC9Hc2Z4V3djSEI3OVJQOUgyN2R1dmtoUWxUbTFOdnUrOXZ6SVJ2dm5CYkFzeXM0ejMvc3Y1ZlA2NUF3TUQ5emNZRXByWmRkV3hQNmhXSURuaHlKRWovNjJycSt2aDZlbnBMd1JCTU9IOVUzOS9QalUxTlh6MzNYZWZhRTJZeitkdmNzNzl0S1FEenJuUHpyYTJSclpzMlpLVzlOSzZaM2hWb1ZCNFdiRlkvTnBjNWhnWUdQaTJwRzlyNW5Qc0NjUHcwZVQ3M3Z1dVVxbjAwbncrLzNYbjNLZk5MSDhtYTZ5SjR6aDlOdGMxWW1hNTZ0cEd6OWVjd0NYQUpBV3JvbGYzNUhLWjUxbVkzaUd6YTgxc2c1azFYd29Wbzg2VXlRSUx3a1Z1WnVzTXduUjN1cWx0NWVqaEEvY2VQL1RvdzVXcGtaSHFmOGZENnV0a0lqUlZxeTVWQzBwWk5TaWxhamdxUHMzdEFRQUFBQURBQWtkSUNnQUFBQUF1RVpsTTVpOGtMYXNlN2g0Wkdmbm9QQy9wSkdhMm9ycGI4ZDUveW52L1c0T0RnMGNialEyQzRCMTExKzZvN2ZmMTlhWGlPTzdWVEtobWNuSnlzbitXVzM1VjBpdXJGWXIrdGErdjc0cisvdjVqeVFHRlF1SDVrbHFyaDErVDlLcmsrM3YzN3AzbzZ1b0t3ekNjdFZwVk9wMytSS0ZRaUwzM1hXWjJ1L2MrWTJhdnI3NzlubE45SnZXeTJld0xKTFUwZU92M0pYMzlUS3VjaEdINFUvWC85amV6RzZJbytuM3YvYzR6bWVzMC90QjcvN2VuRzJSbUF3MkNaaTVSTllxUUZERER1cmZzYUc1ZDNMMHVaYWxyQStkZTVnT0xKT3VSOStjdG9MaVFXUkIycHJLNWJXR1k2ZzR6dWFWaFUvUEE4SUVIN3BzWVBYb3NVVG1xdnBxVXE5dnF3MUswNEFNQUFBQUE0QkpHU0FvQUFBQUFMZ0g1ZlA0WEpiMmhkbHlwVk42eFo4K2V5YWR6RGQ3N0w1UktwWnRyeDl1M2IyOE93M0NrYnRoWEpiMjdWQ3JkTTlzOGZYMTltNzMzUDFWMytySyt2cjdOL2YzOTkzcnYrOHdzbzVuUXpSMjdkdTJhYWpSUHVWeit1VEFNZjJobUc4MXNReHpIZnlmcHBybzEvMVNpSXRXUTkvNW1NNU9adVNpSzFsVEhaRTdUTWs3ZSsxZWIyVXJ2ZlNqcFhGb1lKdHZxN2ZiZXJ6U3paa21GZkQ3LytvR0JnWDg4ZzdtYzkvNmQxVmFDVDVoWlQrSzlkMHQ2WmJGWWZNcURSVkgwdTJiMjN1cHp2YXRVS3YzUmJEY29GQXJQbGZRNm5iNnRYczFtU1Qwbm5kaTh1VE54MkRBMEJ6ekRCTXVYOTJXeTdlM3JRcGQ2YlJBRVB5ZHB0Y2xtdnNlYjIvL1dMbmttT1hOQlZ1bGdiVk1xc3l4SVpib1ZUNnZ5aFBhVUo0YUhWYWxNVklOUVFlSTFHWlN5NmxiKzhaUlNvcUlVWVNrQUFBQUFBQzR4aEtRQUFBQUFZSUhMNS9NdmQ4NzllZUxVRHdjSEI3L1YxOWZYSHNkeFIvMTQ3MzFQWXIrbEZnWktxbFFxbGFHaG9YM25jNTJWU3VXRmc0T0QzenJkdURpT1AyNW10YlozeHlTMVY5ZjZPa20vNzcyL0tkR3k3NXV6emJOejU4N2pVUlM5d1h0L3U1bGx6T3cxVVJUOVdxbFUrcWhtd2tCdmt2VFd4Q1gvbGdqNjVNeHNiL1VlSjlyY2VlLy94TXlPeEhHY2M4NjkrK3craVZtNVpDVXI3LzJmbWRscVNlK1NKT2ZjNzByNllxTGl5U25sOC9sWG05a0dQMU82YVVqU2k3ejNENXJaYWpNTHpPenZvaWpxTFpWS2o1M0RtbnRyNjV1citqQlZjM056ZDZLNjFQNXpXQXV3MEptMmJFbXRhZG02SXRPY3VpNHc5MHFaZTU2WEZrcytJQnAxQ21hcFZMYjVXWjBybjlXVDYxcDIxK2poUis4OC90aURlNmFtUmtjUzdmYVNGYVVhaGFXbWE3UE45Yit6QUFBQUFBQmdZU0VrQlFBQUFBQUxXS0ZRdU01Ny8vbmt2Kys4OXhQVjEvOXVaaCtvdnlZWlVxbTJoWHQ5L1pnZ0NQWkpXblUrMXpxWGdGU2hVSGlWcEJ1cWgrVTRqbTl5enQwaUtmRGV2MW5TaCtvcVpuMytWUE9WU3FYQmZENy8yMmIyd2VxcEQvYjI5bjU5Y0hEd2J1LzlqNXh6WjVvNytLTDNmcS8zdnF0YWplbThpYUxvcDJ1ZnVmZCthbng4L0RQcGREb0l3L0Nka3Bva2JZcWk2QzJsVXVtdjV6Q2RPZWZlcjVtZjhWMlNKcXI3OTNudnYyRm1iNWUwV05Mem9paHFrdlIyTS90T3BWTDVUUDFFdmIyOUx3aUM0RTJTcmphenZ2NysvbktqRzU0dDcvMkprSjZaSFRpZmN3TUx5b1lONmN0YW43VTZrOHU4U2FZYnpPeFpzbHJsTlNKU3AyS1NrM1BOUVNxVnpiUjJabDJRYmpFWHBnOCtzSE9uVkVtR29lcjNyVzZyOFhVYkFBQUFBQUM0QkxqNVhnQUFBQUFBNE93VUNvV2Y4ZDUvczlxTzdaSlFMQmIvVGRKN3F1MlBmbjlnWU9EYjN2dC8xVXlBNXZJb2lqNXVadXMwRTY0WkhCb2EybjI2T1FjR0JqNHNxVmlkSTJObXI2NmUvMC92L1VQZSs3MlN2dVM5LzV5a1E5WExwcjMzbi9QZWY4N01EdGZtTXJOdm05bmVJQWlLNS9PNXQyelprcGIwTzRsVC8zenZ2ZmNlSGhvYWVzSjcveGVKOHg5WXUzWnQ5blR6NWZQNW41UVVWUTgvSnlsWGU0VEp5Y2tQZU85SEpIMjZWQ3A5d2N6ZVlHYlhTUG9menJuVjlYTTU1MzVHMGk5SjJoYkg4VW1CdW1LeCtNbGlzV2plKzdYZSsvOG02VmU4OS9ucVp5cEo5eGFMUlV0dTN2dTF5VG5pT042VzJMOTdUaDhZY0lucHV1ckd0azJyQ2xla21yTS9KMmR2bExubjZ1UVdtVGdOTXpOekxneUNWRSs2dWEyM2JjbWFIVXMyOXowdjE3bDBhVFZvV3R0eWRWdVRwS3lraktSVW91S1VheENlQWdBQUFBQUFDeGlWcEFBQUFBQmdBWXFpNkdjbC9aOUUyN25ZekU3NlA4SjQ3Kzh6czYvV1grdTlYMnBtVjFUMzk1blpRSU5iSEc1dzd1a3dYU3dXLzFjVVJmL3VuQnVzbnZ0WXJRMmRtYjJqTnRETS9tNnVjMHI2ZWUvOUY3ejM3eHdZR0RqUm9pK080MThxbDh2ZjNyVnIxNVJtZ21mZmszU3Q5MzZpVkNyOVpQWGMvM3QrSC9HcE1wbk1mekd6RStFaE0vdXJ4TnQvSU9rWEpiV2EyY3F1cnE1ZjI3dDM3d2NienlSdDJyU3B0Vlk1cTlwcTcrL043RlhWWTl1MWE5ZUJmRDcvSzVPVGsxL1lzbVZMaS9mK3hXWW03LzFSNTl3dGNSdy9MemxmSE1lZkRJS2cxcGJ3bHlWOXR2NmVadFpYL1RsSjB0dk1MSjdyczV2WmRiVzFqbytQRDgzMU91QlNzZnJhVjNSbVV4MEZNN3ZKbkwxRzBoSjVueUtiYy9aY0VMU2xtMXA3MjhKMGR4Qm1tcjNaNFBpeHd3ZFZtUnBMVkpNS1pxa2lWZnU3dE5aK3IvYmZNeXBLQVFBQUFBQ3d3QkdTQWdBQUFJQ0Y2VlpKeHlTMVM5b3Y2WDJTa3NFYWxVcWx6ellLdE9UeitkZVkyWmMxRTFDNXBWZ3MvdnpUdWZDa0tJcldWQ3FWUTBORFE2UEo4NlZTNmM3RS9xM1Y4TkoxdFhQZSt5Y25KeWMvTmRmN0ZJdkZJVW1iRTcvc2xtWmFBSDVqbGtzc244OWZLZWw2U1MySis3N2Z6Sjd3M3JlWTJVZm0vS0Nuc0duVHBsWko3MDNjNDV1bFV1bHJ0ZU5TcVhRd2lxSVBtMW10MHRUN2VudDd2ekE0T0hoZm8vbWFtNXYvUk5JYXpmeDgvN0ZZTEQ0VVJWRlROVkJubXFtaTliZWFhYVgzQmpQTFZNZCtxYisvdnh4RjBVbnpEUTRPM2hGRjBhQ1o5WnJaODdadjMxNFlHaG82cVpLVzk3NmpGdGd6c3llcm9UMUo2bzZpNkhmcmxyZ3JjVjJucEpkV0QrOXNhbXA2b2FSL09adlBFVmlBVEZ1MnBMTFdVUWljKzhWcXE5Rk9lVGxMOWtYRkdhbCtkdWJObXNKVWRrMXoxN0tzbHc4a2xjYVA3SCs4UVRDcWZsK0p2eXNxaVdOQ1VnQUFBQUFBTEhDMDJ3TUFBQUNBQmFoVUtqMG02Y1BlKy8rY25wNStqcVE3NTNEWlJjZk1yZ3VDWUNDZno5OVViVG5YVUtWUytiM2tzZmYrYjNmdDJqVnlocmVidGJyUmhnMGJNb1ZDNFRydi9kTHF1cHFkYzNjNDV6N3N2VitlR1BwZDcvM1g0amorOXpPODk2eHl1ZHdmbWxtM1pwNXJ5bnYvenZveGxVcmxvOTc3eDZ1SFdlZmNweHExZ09ycjYxdnN2ZitwNmx5eHBBL1VidFBvM2tFUXZDNXgrUG5aMXVpOS84dmFmaGlHdjl4Z1NHZHRKNDdqeHhPZjlTSXplMi9kOXB6YVdETjdjeUtrZGFWejdzdFJGTjFTcmZCeVNOTHgyZFlFTEhDMnNlOVZpeTVma24rbFM5dmI1TzJGTXVzMFdVQkE2dnd3TTVNcERGUHBudGF1RlMvcVhyTjFSL3V5RFdzVkJMbHFhNzM2OW51MXRudkoxbnYxYmZmNDJRQUFBQUFBc0lBUmtnSUFBQUNBQmNyTS92Znc4UEIxUTBORCsrWjdMZWNnWjJZYm5ITmZ5bVF5NzV0dGtIUHVqY2xqTTN0TGIyL3ZjMlliUHhlRlF1RzZLSW8rVWlnVXZ0ZlcxblpVMG5mTmJFT0RvVXNTOS8yMm1lME5ncURZWU53WnkrZnpiMG0yRUpUMGh3TURBL2ZYajZ0VzJ2cnR4RHFlSDBYUmUrdkg5ZmYzSDZxMTJqT3p2eWdXaS9kVTMycXFYVm9iV3lnVU5uanZiMUsxTXBlWjNUcmJPb01nK0h0Slk5V3hOMi9Zc0NHVGZOL01McXZ0TytmY3FkcnR4WEc4dDFnc21xUWJFKzJzNUwwZnJjNTF2YVFEM3ZzYlM2WFM2MmFiQjFqQWJQR21WN2RZUzhjTFFndmVaTExyemFuYlpnSTVPSS9Nek14Y09reG5sbWRiRjEzUnZ1eXlxOXQ3VnE5SkJLRm1DMHBsSktVVFFhbUE3MUVCQUFBQUFGajQrTWM5QUFBQUFDeFEvZjM5WTN2MjdKbWM3M1djbytiYWpwa2RhVFFnbjgrL3pjemVtanhuWnAxQkVOd1NSZEgxNTNEdkY1clpyMHU2dHZwTDhhU0twRCtQNC9nbU16c3ZnYWg2K1h6KzVXYjJpY1NwM1FjUEh2elFiT05McGRJbkpmMUg3ZGpNZmllZno3KzVmdHpvNk9oSHF4WEczcE00bmRPUDIxRFZmTmpNMHBvSktIMnF2NysvUE51OSsvdjdqM252djFtZG82V3RyVzFIOG4zdi9kYkU0UWU4OTdXMlZQY1dpMFZMYmdNREF4OHJGQW8vNzczL3NxU3dPdTVYSksxTFBOOHFNL3RPRkVVdm1tMU53QUpsSGZtYjJqdVd0Rjd0QXQwczAzVXlXektINjNDT2dsUjZhYmFsczY5ajJXVlh0dmFzWGhta1VzM1ZJRlN0ZWxSVFlxdUZwQm9GcGFnbUJRQUFBQURBQWtWSUNnQUFBQUJ3WHBqWmtpaUszaHBGMGNlaUtQcDJFQVIvZDdwcnZQZGR0ZjFLcGZKby9mdFJGUDJDbVgweU1mNDI3MzB0VE5WcVpyY1dDb1ZQRndxRloxWGZINmx0cDd0M3BWSzVMVEh2RWUvOUZ5VTlVajBlTHhhTDd4d1lHUGlLcE5IRXVQZEwraS9lKzNlZC9oT1pYVDZmZjQyWmZhbldhczU3LzFnY3h5L2J0Mi9mK0NrdWk4dmw4cHNsRGRkT09PZitLcC9Qdnp3NWFQZnUzY1BPdVIzVjZsUFN6TS9tcEVwUytYeCtoNlFUVmFRcWxjb2ZuRzdOM3Z0dkpBNWZsZGdQSkcxTEhML1F6RFkybU1MeStmeUxveWo2dHFTL1NUejdKNHZGNHNkTHBkTEJpWW1KRzd6M2YxTWRuNVAwMVVLaDhNclRyUTFZS05idTJKRlozSlpkbDByWlQ4bnNoV2EyMVBoKzdtbGhaa0dZeml6UHRIVmYzYlowYlNIZHVyZ3IwVll2a3doS0pWOXJJYW13K2oycW8rMGVBQUFBQUFBTEYxL0NBQUFBQUFET21KbXRqNkxvUGQ3N1gwK2N2czdNL3RyTWZ0WE1yamV6SGtuSjZrU04vZzJhRE5jazI4eUZVUlI5VU5LbnpNeHBKa3p6NE5UVTFDdk43RnBKRDFmSEJaSisybnQvVnhSRlh6T3pQekt6bXl1Vnl2YXRXN2UyOS9YMXBXWjVCRGM2T3ZyRE9JNS9ZM3A2dXE5VUtuVlhXN3M5ZEtybmRzNTlwbGdzZm5KOGZQeHY2OTc2dXFRdm05bC9udXA2U1M2S292ZVoyUmNUVlp5ZXJGUXFMeDBZR05oN21tdTFjK2ZPQnlTOUlkR21MblRPL1ZNK24vK3Q1Qy90Ky92N3h4S1htZmMrVzcyWFZUdmlmYlQycHZmK2d6dDM3bnp5ZFBjT2d1RHJpY01USWFrb2lsNWlabDMxdzJ2M3JwMG9GQW9mZDg1OW85cE9UNUlxY1J6L2ZxbFUrcSsxTWJ0Mjdab3FsVXEvSU9sam12bHpsdkhlLzU4Tkd6YTBuVzU5d01WdTVjcWJtMEsvTEVxbDBtK1QzUFVtOGVkNkhnUkIyTm5jdWZTYXJwVWJuOVBVc2FRNzBWNHZrNmdxbFczUWRpOU1WSlFpS0FVQUFBQUF3QUlVem1FTUFBQUFBR0NCMmJadFcyY1loZzEvQWUrOTcwbnN0MFJSdEtiUnVFcWxVaGthR3RwWEtCUmU2TDEvZzZTckUyKy93TXhjZnI2akFBQWdBRWxFUVZSZWNKcGxkRWphTDJtMVpzSTBqMGlhcXIxcFpvR2tWZFhENDJFWTNsVmQrN1pVS3ZVcFNWY2wxcm5QekY1eTk5MTNINUYwcExlMzkzbEJFSHhCMG5PcmN6bEpMNnB1Q3NOUVlSaktlNjlDb1ZDUjVLdGhJVmR0T2ZlUllySDRHNUkrTXJkUDlOUktwZExiYXZ0UkZMMm4wWmhDb2JEQmUvOEpNN3NoOFZ5alp2YnlvYUdodStaNnIyS3grTFY4UHY4T00vdkw2ck1FenJrUFJsSDBna3FsOGpORFEwTlBKTWV2WExreW0yaXpaOVg3Zmw3U1ZqTjcvT2pSb3grZnkzMzcrL3QvVkNnVWZpUnB2ZmMranFLb3UxUXFIVFN6dHlTZTUzY2svWUtacmFpZTJsUW9GTzZwVnFHNlB6SHVNVW52a25SYkZFV3JrdmZ4M2x1NVhQNlRWQ3ExUWRJcnpPeTNXbHBhdWlRZG4rdG5CRngwdG14Sk4vY0VXMTBRdk5Ha2wzcjVGVEtiTGNTSkM4ak1wWU13dlRUWDFuTmx2R1JxVkhHOGMvejR3WVBWTUpTcWYxLzR4SDZjT0pmYzRzUTRBQUFBQUFDd0FCQ1NBZ0FBQUlCTFVDcVYraC9WRU1wVC9EZ3ZJNW5aNnlXOXZ0RzRNQXdQU0ZvbXFkZk0zbjZhVzA1THVsZlNnUGUrWkdZRDVYSzVGSWJocjVuWmU2djNXbjZLNno4dXFUMktvZzlKZW10ZDFhbmRsVXJseHFHaG9RZHJKd1lIQngrVmRIVVVSVGRJZW8rWnZmZ1VjOWVxR3NuTTVMMS9jbmg0K0hkUDh6d054WEg4aWtLaHNNTjduMGsrZXo2Zi96M24zSEx2dlRleksycHZURTVPVGtseWhVTGhkNzMzdjE1ck1WZjFRQnpIUHprNE9IakhtYTVqWUdEZ3IvTDUvSmlrLzY5V2tjck1YaHlHNFRXU3ZwUWMyOUxTa2tzY21xUzRWQ3I5d2ZidDI3OGFodUhLenM3T3FMT3o4NXZWcWwreG1aMEkxNW5aa2VSY2NSeS9YOUpqQXdNRDM1SGs4L244RHUvOXpkWFA5ZkhoNGVFUHRyYTIvbzJrZjA1VUNkdHNacHVUODFUL0xId20rV2N4OFo2Y082bm8yQ2VjYysrVzlPRXovWnlBaTRUYjJONTdtWFBoeTh6c3BmSmFiUVNrNXBXWkM4Tk1abFd1YTltVmxVcDVZbkp5ZkNLZUhLbTFNcTBQUXMwV2t2TFYvNllTbEFJQUFBQUFZSUVnSkFVQUFBQUFPSjFkZGNjVDN2dWRrdnE5OTBVekt6MzU1Sk4zN2QyN2Q2TCt3cFVyVjM2d3U3czdWUTFqcmE2MkxFcDZRTkkvRll2RjkyM1pzaVhNWnJOVHlZQ1U5LzRydzhQRFA3ZG56NTZHVllSS3BkS3RrbTdONS9OckpUM1B6SzZTMUNlcFIxS2JtYlZYV3lhZFlHWmZtVzIrMDZsVUtyY0hRZkMva21FbjcvMDlaaFpMK3AvSjBJLzMvdWhkZDkyMVQ1S1A0L2dPNTl4a3RYV1R2UGYvZDJ4czdKMjdkKzhlbnVWV3B6VXdNUENaM3Q3ZS9VRVEvSDAxelBiRFlySDRwZnB4NlhTNnFiYWZxQ2lsYXZXcXV6UlQvZW94TTd1OC9uSE43TGI2ZXlZT25YUHVFNG1XVTcrOVo4K2V5V3JMd3UxUkZGMWZyU3IxY2ttTHp2WTV2ZmNQbGtxbGo4NWhLSEF4c2pYWHZYYUpwVk12bGZ4cnZMUk84cUhScWUwaVlLbDBVL096bWhjdEhaOHVUNHdmZS95Qit5b1RZMnBRUmFwKzgzWFZwcWdvQlFBQUFBREFBa0ZJQ2dBQUFBQXVUZmQ3NzI4NWx3bk03TW5xNjFBY3gzOXRabmZFY1h6SHdNREFYZFhLVWFlMWI5Kys4WDM3OXYybXBOODgzZGhkdTNaTlNYcG5GRVVUWnZhMk9JN2ZOVEF3OEttNTNHZGdZR0N2cEwyU1BqT0g0V2N0bFVvZGl1UDROdS85MVdaMnhIdi9UMEVRZktwY0xuZUdZZmdYM3Z2WXpJWWwzVk45Wmw5ZDMxZTJiZHQyYlJpR1gvRGUvM1pkMk9pc0RRNE9maXVmejI5eHp2M3ZhbkR0S2N3czEraDhuYTlMdXJ6NmN6M3F2ZC9sdmYvb3dNREF2YWU0SnZiZXY5Yk1QdWU5SHkrVlNuK1pmTE5VS24xSDBuY2txYSt2Yi9IMDlQVG1JQWd1aitPNHpjeWFKRFY1NzdPdXJteFVBN2RMcXN6aEdZQ0x6OVZYWjdQcHBtdE0vcFV5YlpmM0tXdFVRZzFQT3pNem1WTHBwdll0clV2V2xLY21SbytPVER5NEx4RjZhaFNRaWh1MDRBTUFBQUFBQUFzRVg4b0FBQUFBd0NWZysvYnR6VUVRMU5xOEhTMlZTb1B6dktSekVmYjI5aTZwdHRSN1d1WHorUjFtdHNoN1h4a1lHUGl5WnFwaE5kVmExdDE3NzcxUFZuODVmcll1Wkd1bVlKWXdVZGpiMjd0RU02V2Zwa3FsMHNIemVkTU5HemEwNVhLNVJjbDJpQUNrSmR0ZjB0elJ1Zmc1TGdqZUlhY2RKdXVlN3pYaHFXSWZWK0xwOHFHeG93ZHZlK3plSDM0OW5od2JxYllmblpJMElXbGMwbGhpRzYrZW42d0dTeXRVa3dJQUFBQUFZR0VnSkFVQUFBQUFBQUNjVDMxOXFYWFp5eTVMWjlMLzNWbHdrNW1XenZlUzBKajMzc3Y3eW5SNTRwSGhRNDkrNjhsSDdobVlIRG42WkRVa1ZRdEsxUUpTbzRuUTFHVDEvV1JRQ2dBQUFBQUFYTVNDK1Y0QUFBQUFBQUFBY0FteE5SdHU2TWtFNFFzc3NKODBhYVdaOFIzY3hjek1tUXN6UVRyVE1sMmUzRjhlT1hiYyt6aFptYzgzYU1Ibkcyd0FBQUFBQU9BaXhoYzBBQUFBQUFBQXdQbXlZMGUyeDdWYzRVTDdSWk43dHFTc21WSE4vU0psVlpKQzU4SW1TY2VueG9lZm1KNFluYXdPOGJPRXBDb05RbE1BQUFBQUFPQWlSa2dLQUFBQUFBQUFPRC9jNXRYWGJBNEM5eVpuOW1LWnRadVptKzlGNGZUTXpHUVdodWxNdTVNN1dwNGNPVmFabXFnUFNpa1JsdktKRm51KzdoVUFBQUFBQUZ5RUNFa0JBQUFBQUFBQTU4SFM2MjVjbkVybGRwanA5VEpiWTdMVWZLOEpjMmRtVHM1bG5BdWRyMHdmR2o5MjhIRGRrUHFLVXBWWld1OEJBQUFBQUlDTEVDRXBBQUFBQUFBQTRGeHR1REd6dEt2dHVZRzVtMDEydGNsb3M3Y1FtWndMVTYzZSsyT1RJOGVmcUpUSHArb3FSZmxFUUtvK05FVlFDZ0FBQUFDQWl4Z2hLUUFBQUFBQUFPRGN1RTNQdm5wVjRPejF6dHdyekt5cjJzR05rTlJDNHlWelFWcmV5dVowZkdMazZCRWZUMWQrL082SlFGU2pqWUFVQUFBQUFBQVhNVUpTQUFBQUFBQUF3RG5Zc3VYbWxMVzRGNW01bnpEVEZra0JBYW1GcVpwc00zTkJzd1hCOU9TeEl3OU5UNDFPVk45T1ZwU3FKTnJ0VlFoS0FRQUFBQUJ3OFNNa0JRQUFBQUFBQUp5MW00UFdqVm9lcE1NM203bHJ6S3lOZ05RbHdCUTZjMUxvams4OCtjUUI3K1A2ZG5ySkNsS1ZSRUFxSmlRRkFBQUFBTURGeWMzM0FnQUFBQUFBQUlDRmF2RTFrN2xVbUxwS3NralNvdmxlRDg0UGs3a2dsZTVwYWwyOE9kM1MyYUVnU0VzS3ExdEtVcnB1UzFYL0Q2bEI5VHRYZ25JQUFBQUFBRnhrcUNRRkFBQUFBQUFBbkkyK3Z0VHk5SXAxUVNwNGk1T3VsTlJLRmFsTGg3a2c1Y3pNKy9qUTFPancwWGg2c2x4OXE3NmFWS1d1NVI1dDl3QUFBQUFBdUFoUlNRb0FBQUFBQUFBNEN5dUMxVzFocUx4NVhldk5GaE9RdW5UWXpBL1RXWmpxYk9wWXVqM1QwdDVlL1M3VjFWV1VTbTVoWFNVcC9qd0FBQUFBQUhBUklTUUZBQUFBQUFBQW5JVnNybVdaZDhFTDVLekwrSjd0a3VTY3kyVnpMZXR6N2QzTFhTcVRUYlRVcTIrN2w1cWw1UjVCS1FBQUFBQUFMaEo4ZVFNQUFBQUFBQUNjb2VWOXI4b0ZMcjdjeVY4bDcxdm1lejI0TU14Y2FFSFlubTNyWHAvSmRiWWxxa2tGRFNwSjFhcEp1VVJJQ2dBQUFBQUFYQ1FJU1FFQUFBQUFBQUJuS04zYTNPTVU5TXEwMnN6Uzg3MGVYRGhtbGtybld0YWxXenM2RlFSQm9scFVVTmQyTDB4c3lVcFNoS1VBQUFBQUFMZ0lFSklDQUFBQUFBQUF6c2pOUVpQU0c4enBhbm5MelBkcWNLRlpFS1RTUzNJZDNhc3l1YzcyUkNXcFpFQXFuUWhLSlZ2dThmMHJBQUFBQUFBWENmNlJEZ0FBQUFBQUFKeUJ0Zmx5YThVcUc3MzMyMlZLemZkNmNHR1ptWmtMczAwdGk1N1YzTFYwV2JVeVZMS2FWQ29SbUFvVFFTbEhKU2tBQUFBQUFDNGVoS1FBQUFBQUFBQ0F1WFBwOXN6bHpybGVNN1hLZTc1ZmV3WXdLUXd6MlpYcHBwWkZpZkRUcVlKU3RmTzAzQU1BQUFBQTRDTEJsemdBQUFBQUFBREFYUFgxQlJha25tM2U5MG5LbWhuaGwyY0dGd1JoWjZxcGRXbFRhMDluSWlnVjFyWGRxNjhrUmNzOUFBQUFBQUF1RXZ3REhRQUFBQUFBQUpnYjI1RHI2WERtTjh0c3JVUkE2aG5GTEV4bGM4dWFGeTFab1NCSWhxQnFvYWl3Ymo4WmtPTFBDZ0FBQUFBQTg0eVFGQUFBQUFBQUFEQVhPM1lFenJWdmx0d21tVHJrUGNHWFp3aXJDbExabm5ScjV3cm53bG9ydlZvUUtxaXJLaFhVVlpPaTVSNEFBQUFBQVBPTWtCUUFBQUFBQUFBd0IydTFOZ3hTcVN2a3RkNWt3YVhXYXM5TU1yT1piYjRYYzVFS3dsUlhKdGV5UEpWdGJhMExTQVdKZ0ZSWUY1S3FmWng4ckFBQUFBQUF6S053dmhjQUFBQUFBQUFBTEFUeDlGU1REOXdtT2Jma1VrbTdtS1IwT3FWY05xTk1KcTNBT2NXeDE4VFVsTWJHSnpSVm5wYjNmcjZYZWRFdzU5SkJtTzdNdFM5YVBEbDg2S2lrU2wxUUttZ1FrcW9GcGZnZ0FRQUFBQUNZUjRTa0FBQUFBQUFBZ05QcDYwdGxYR1dwekswejd6dTBRSXRJQllGVE5wTlJXMHVUMmx0YjFObmVxa1dkYldwdmJWWlROcU13Q0ZTSlk0Mk5UK3I0eUtqR0p5WjFmSGhVUjQ0ZTErRW5qK3ZvOE9nek96VGx2WmxMdFdWYk81Ykp1UWNVeDdVQVZGRFhjaThabEtMVkhnQUFBQUFBRndGQ1VnQUFBQUFBQU1CcGJCbS9MRk5wUzExdTNoWXZ4Ty9VekV5NXBveVdkaS9TcW1YZFdydHlxZGF2WHE3MWExZG9XZmNpcFZMaFRMczltYndrNzczaU9OWjBwYUo5K3c5cTE1NkhkTS85ZTdYN2dVZDArT2h4SFQwMm92TDA5SHcvMXJ4d1laZ0xzbTJMRlFST2NheTZ0bnRoM2F0TGJERVZwUUFBQUFBQW1EOEw3Z3NkQUFBQUFBQUE0T2wydkYzcEZuTnJKTjlpdHZES1NHWFRhVzFldjBhdmZ0SHpWSGoyUm5WMXRDbVZDcFZPaFFxRFFMTTlrdmRlbmUxdDJuVFphcjE4eDFWNi9OQ1R1dVg3L2ZybmIzNWZqejF4K0dsL2pvdUJtV3RKWmJMZFRpNklaMEpQeVpDVXEydTFGeVRhN1MyNFB6Y0FBQUFBQUZ4S0NFa0JBQUFBQUFBQXA1SE5wSFBPS2dVdjF6WGZhemtUcmMxTjJualpLbDNUdDAzUDJyQmE2OWVzME9LdURxVlRvYnlmQ1VGVktyRW1wOHFhTEpkVmlTdEtoYUdhbTdJeU01bE1ZZUNVeW1YVm5NdXFPZGVrbHdXQlZpM3QxdTJEOTZoLzUzM2EvL2loWjFacEpIT0JDOEsyWE9leTdyRkRqKzZQNC9MRUthcEp1VVJJU29uWFo5UkhCZ0FBQUFEQXhZQ1FGQUFBQUFBQUFIQnE1aFMzZUlXYnpOUTIzNHVaQ3pPcE9kZWthT3ZsZXZHMVYrcTVoUzFhc3JoVHpqbFZLaFVOajR6cHlOSGpldXlKUTNyaTBGR05qSTFyZkhKS2NSd3JGWVpxeW1ZVUJrNkxPdHUxcUxOTlM3c1hhVkZIcXpMcGxDNWZ0MUlybGk3V2lxWGRhczQxNmZ2L3VWT1BQbjVJOFV6cnVVdWF6WlFSQzRJZ2JHNXVYN3hzY3Zqb2svSDQwUW1kWEZFcVdVMHFhQkNVQWdBQUFBQUE4NENRRkFBQUFBQUFBSEFLYTNlOEplUGRWSSs4dXJ5VWVqcWE3WVZCb0hRNkplZnNqSk0xWnFhVzVwdzJybHVwVjd6d2FsM1R0MDNOelRPVm9ZWkh4N1gvOFVONjhKSDl1bi92UHQxOS80TzZmKytqR2gyYlVGeUo1V3Q5NGN3VWhvSFdybHlxZFN1WGFmT0dOZHE0YnFXV0wxMnNwWXU3MU5TVVZYN3JCbVhTS1RVM1pmWDlPM2RxLzhIRGlpdFBEVXJGM210aVlrcVZhb2dxY0U3cGRFcGg0RTZNOFpLbXk5T2FtQ3JQUE1OTTlTNkZZWERTbUVxbG9zbXBzdUo0cGhCVEtoVXFrMDdKMTkzalFqTUxNdW5tdHFWaE9yMm5QUDZVY0pScnNOVkNWSlduWllFQUFBQUFBT0FwQ0VrQkFBQUFBQUFBcHhCV1Jsc0RsN3BNcHFhWlFrSVhqak5UR0laYTFOR3FKZDFkU3FkVE90TmJoa0dneTFZdjA3VlhiTk96TjY1VGEwdVR2SmZHeGlkMC80T1A2QnZmL1UvOXNIUzNuamg4VkpOVFpVMlZwK1Y5NCs1dmQ5LzNvTzU3WUorKzljT1NWaS92MFl1dnUxS3Z2T0Y1Nm14dlVTb010WG5ER25WMnRHck5paVg2OTl1S0dwK1llc29jNWZLMDl1eDlWTWRIUmlWSnpibXNWaTdyVmt0ejdzU3plZTkxNlBCUlBmVG80NnJFc1lJdzBNcmxQZXJxYUQxUmdNbDdyK1BEbzlxMy93bU5qRTBvQ0FKMWRiUnE5ZklsaXVOWWp6eDJVTWVHUjFTZXJsejRxbGJPcGNOVTB5SUxVNmxhcml3UmlBcnJxa2haM1VhclBRQUFBQUFBNWdFaEtRQUFBQUFBQU9BVXdpQm9sdHdhazZVdjVIMmNtVll1NjlaMVYyNVgzL1pOSjlyam5VMGxxZVpja3haMXRLazVsOVgwZEVYN0RoelVONzU3aCs3Y2VaOGVlUGd4SFRrNnJQTDB0TXhNenBtY3pXUjVhbmtzNzJkQ1NaWFlxend4b2JFSmFXSnlTc2RIeG5UUG5vZjBtaGRmbzIyYjE2dTFPYWRsM1l2MC9LdDZ0WG45Nm9iaHBPTWpZL3FiZi9nWGxYYnQwZVJVV2F1VzkraU5yM2loMXE5ZHJzRE5WSk9hbUN6cmUzY002VFAvZEl2R0p5YlYzSlRWamRkZnBTdDdOeXRWclNaVm5xNW85NDhlMXVmLzVkdTY3OEZIbEFvRGJWcTNTbTk5d3l1VVRvY2FHNS9VSFFQMzZOcy9MR25QUTQrZXFEWjFJWmhaVTVESkxndFRtVXp0VkNJb1piTzAzQk10OXdBQUFBQUFtRCtFcEFBQUFBQUFBSUJUbUE2Q1hNcmJDcGt1YUVncURFTTl0N0JWTDczK09kcTBmclZhY2szblBPZm8yTGoyN0gxVXQzNi9YOSs1ZlZDUDdIOUNrOVdXZHRsTVdzdDZGbW5kcW1WYTFOR20xdWFjbXJKcHhkNXJaR3hjaDU4OHJuMEhEbXJ2SS90MWZHUk1FNU5UZW1qZkFSMDZja3psOHJSR3h5ZDF4ZlpOV3RUUnB1NnVEblYzZFRSY3c3SGpJN3BzOVFyZC85Q2ptcDZ1YU1taUx1VzNiTkM2MWN2a3FpR3B5YW15SGp0d1NDMU5XVTFPVHFtcnZWV2IxcS9TOXMzclQ3VGNtNTZ1S0pOSzZSdmZ1MU9TMUpSSmErV3libTNkdEU2NTdFeFdhWEZudThyVEZSMDRlRVRIUjhiTytmT2JsYm5RQmFtMk1KWE5TVUVnVlNwMTFhVHEyKzVaWFZDS2FsSUFBQUFBQUR6TkNFa0JBQUFBQUFBQXB4QlVYRTZoVm5qdjB4ZXEyNTZacWJXNVNWZmx0MmpUWmVjZWtQTGVLNDVqN1R0d1VOKzZyYVN2L3Z0dGV1THdVWG52bGMya3RMaXJRMnRXTE5YV2pXdlZ1MldEVnZRczFxTE9OclhrbXVUbGRmam9zQjQ3Y0VpN0gzaFlRL2Y4U0xzZmVFUUhEaDdSeU5pNFJzYkc5WjNiQnhYTHF5V1hWZCsyVGNxY29pMWdLaFZxNjZhMTJ2ZjRRUjErOHJnMnJWK2xyczYyazhhbndrRExsaXhTZnV2bGVtVC9FOXE4ZnJWNkZuV2VDRWhKa25OT2k3dmF0Zkd5bFRvMlBLckZuVzNhdUc2VlF1ZE9qTGxzelhKZHNXMmp2bi9ua0laSHgyZHRJM2l1bkpsVDROS3BwdVoybDhtazQ4bXhjb08yZTBGZFFNcW9KQVVBQUFBQXdQd2hKQVVBQUFBQUFBQ2Nnc20zeU50SzZjSlZra3FuUWkzdDd0TFM3aTQxTldWT25KOXBlUmRyZXJxaU1BaE9DZzJkU2h4N0hUeHlUTis3WTBpMy9xQmZSNDRPUzVJNjJscTBZZTBLWFg5VlhzL3AzYXdsaTd1VWE4b29ERU9GZ1pOVkEwZmRYZTNxckk2OTRabytsZTYrWDdkK3YxK0Q5K3pSZ1lOUHFqeGQxZytMZDZ1dE9hZVc1aVp0WExkSzJVeTZZVkFxbTBucitxdnk2bDdVb2ZIeEthMWR0ZlFwSVRBejA3TTJyTkhiM3ZRSzdkMzN1RmF2Nk5HcVpUMTFZNlNPOWxhOTltWFAxeFhiTml1VFRtblRaYXRPK2t4TVVtZDdxOWFzWEtvSEhuNU0wNVVMMkhKUEZvU1pYR2NxekdZbUo4ZkdUcHgrYXZXb1pFQ0tvQlFBQUFBQUFQT0VrQlFBQUFBQUFBQXdteDA3UW05cU0xTzMvSVg3TGkxd1RzM05UY3FrVXdvU2xaSGlPTmJZK0lRT0hUbW16clpXZFhhMHptbStxWEpadDVkMjZWcy9LT3JoUngvWGRDVldKcDFTNzViMWVzVUxydFlWMnphcHE2Tk5ZUmcwRERhNU1GUXFETlZVYldOMzNaWGJ0WEpwdDI3OVFWR2YvY290R2hrYjEralloTDU3KzZCU3FWQnZ2ZmxHTFYreVdFSHcxQkNYYzA3dGJTMHFiTm1vMk1kS3AxSU43OXVjeTJyalphdTBac1ZTcGRPaHd2RGtqOXZNbEU2RldyZHFtVll1N1pHWkdsU3dNalUxWmRUVjNqcHJaYXZ6eDh5Q01PdENWM3RvcTJ1eFY3OFJqZ0lBQUFBQVlCNFJrZ0lBQUFBQUFBQm1zWGgvVzVNdGM1MG1wV1Z5Yzdqa0xKbWNjMHJtZWlxVml2WWRPS1N2Zk9ON2V2elFVVDFydzJwZGUrVjJyVjI1ZE5aWnZQZXFWQ3A2K05ISGRlZlF2WHJna2YyYXJzVEtOV1hVKzZ3TnV2SDZxOVMzYmFNV2RiVXJiQkJvbWsxTGM1UFdyMW1oNlVwRlI0OFA2OXUzbFhUd3lERTllWHhZZCsxK1VNVzc3dGVpem5ZMVpWM2owSlhaU1JXeW52TDBaak1oS09lVVRxVk9PUzZkU3AxeVRHQ3VHdGE2NEpta0lFaG5PeXlkcVZVWXM4VHI2YXBJbWFRTFYrWUtBQUFBQUFBOEJTRXBBQUFBQUFBQVlCYk5QVzB0Wm5HUHZBdWU3anBBMDVWWSt4OC9wSCs2NVFjNmN2UzREaHc4ckZYTGVrNGJraG9kbTlDZE8zZHI1MzBQNnZqSW1BTG50S3g3a1c3Y2NaV3U3bnUyRm5lMm45VjZjazBaYlY2L1dyRy9SZ2VlT0tLUjBYczFQam1sZmZ1ZjBIL2N1Vk5YOXM2MHdHdFVUZXFTWkxJZ0NGdEN5NlFhQktNYVZaR2kzUjRBQUFBQUFQUG9BdjYvM3dBQUFBQUFBSUNGTFdkeGkyU0wvUVd0SWpVYlA5T3FyclZaclMwNVpkSXB1ZE8wa0p1dXhEcDQ1S2hLZDkybkEwOGNscXBWb0Rhdlg2MHJ0bTFTZTJ2ek9hMG9tMGxydzVybHVtTDdKaTNwN3BJa0RZK082NzRISDlFREQrL1grTVRrT2MyL29IZ3prNFZ5dnRHZmpmcFFGTUVvQUFBQUFBRG1HWldrQUFBQUFBQUFnRm1VQTU4T0E1OHpyNU43NFQwTlVxbVVWcTlZb2xmZDhEdzl1RysvK3A2OVVac3ZYM1BLYXlZbUo3WG5vY2Ywd0NNSE5ESTJMa2xhdWF4SE4xemJwKzVGbldmVVlxOFJNMU5McmtrdnVxWlBkOSsvVnc4LytyaGk3M1g0eWVQNnp1MGxyVnpXclpibTNFblhlTzhWZTYvcDZXbFZLdkU1M1QrNUR1ZWN3aUNRYzlhd3hkOEZaM0l1Q052TXBWSU5BbEd6VlpBaUxBVUFBQUFBd0R3aEpBVUFBQUFBQUFETXdyeWx6RnVUMmRNZmJuRm02dXBvMVV1ZS94eU5qVStvbzYxWjdXMHRwN3htWW1KS0R6N3ltSVpIeCtTOTFKUkphL1h5SG0yOWZKMHk2ZFI1Q1JNNTU3U29zMTFiTGwrclhmZnYxYjc5QnpVNk5xNmQ5ejZnNHlPalR4a2Z4N0gyUDNGRTM3MWpVRDk2Nk5GenZyOGtOVGRsdFc3MU1oVzJidFRLWmQzejArTFB6TXk1dEhOUHVia2xYZ2xJQVFBQUFBQndrU0FrQlFBQUFBQUFBTXpHNG94ODJLcDVDRWxKVWpxVjB2SWxpK1k4Zm54aVV2ZnYzYWYvbjcwN0Q1T3JxdlBILy82Y1c5VmIwa2s2SVJzRUNLRWhrS1dyN2kxQVJFUlFGSFRjRlVYRUZaelJjUU5IY1JRY1VmRTNvZzV1dUl5NG9laFhZVlFVRkZGUVpCV3g3cTN1aEd3MDBBblpsOTY3dW11NTUvUDdvNnRqcFZLOXBqdmRuYnhmejNPZnJycjMzSE5PTlNjOFQxVzkrM042Q2xXazV0WE53dElsaTFBM2V5WWNaM3gyREJRUlZGUkVjUElKeCtLNGhjZGc2NDQ5eU9YejJOM2FqbzZ1SHVSeWVVU2ovL3pZTVp2THcxKzdDZmMva3NUVG03ZVB5eHlxcWlxdzdJVEZjSXlEeFF2bVRVNUlTbFhFT0ZFUktmN0ZsZ2FpeW9XakdKWWlJaUlpSWlJaW1nUU1TUkVSRVJFUjBiUVNpOFhPRGNOdzg5cTFhNThicno3ajhmaEhSZVRKSUFqdUtUN3ZlZDVWMXRwdHFWVHFqbEgydHpTWHkzVSsrZVNUcllPMWNWMzNERlZkbVVxbGZnb2dQMXlmcnV2T0J4QnJhMnQ3dUtXbHBXK290ckZZYktXMTFxeFpzMmJOYU9aOXVDUVNpZG1xK3ZwOFB2OW9VMVBUeHZIc3U3Nit2bkxXckZrZlZkV0hneUQ0NjNqMlBSRzRucm1laHpMZDF2T1JLbW9pRmFvNlUxWE1aT3pvTmxxOWZSazh2WGs3ZW5yNy8ya3RPS1lPUzVjc0d2Y1FrV01jbkhqY0lpeGVlQXdBUUJYSVpISm83K2hHWHlaN1VFaHE0ek5iOE14ek83Q250WDNjNXBETDVYSGF5U2ZBMnZIWndtKzBwRi9FOVA5eVM4TlFnMVdSS3Y2cGt6QnRJaUlpSWlJaW9xUFcrUHo1R0JFUkVSRVIwZUVoanVQY0VZMUdmekd1bllwY0MrRFZaUzU5M0JoejJXajdNOFo4ckxLeWNuZERROE9NSWNaOHN6SG1SdzBORFpVam5PUHpST1JQdGJXMXh3N1ZycjYrdnRJWTg0dG9OSHJyVksxVVlhMDlUbFcvRjRsRXZqRGVmYytlUGJzS3dBMEFMaHp2dmljQTF6UFg4NUNtMlhvK1lxazZNaTU3MUIwRzFpb3l1VHk2dXRQSTUwTUFRTzJNR1pnN1p4YkdPK0ZsakdEQnZEbW9LOXIrejFwRmUxYzNlalBaQTlwR0lnNU9YTElJUzQ5YmlJWEgxR0hCT0J5TEY4ekR5U2NlaDVOUE9BNW1uQ3BralpHSUU0bkFSTXVsME1xRnBvaUlpSWlJaUlob2tyQ1NGQkVSRVJFUlRSdXU2NTROWUpHSTNEVFpjeG5HYWxYZDB0VFUxRE9PZlM1VjFjeWFOV3RhaG1vMGE5YXNtd0NzQkxBdmtVZ3NUeWFURzBZelNFTkR3L01jeDduR0dQTzJaREtaUHVSWmx4RUV3VHJQOC80UHdKdGlzWmpiMk5nWVRNUTRVeDNYTTljelRROEdOcUtRU3AyazdmWkdJNXZMb2F1bkI3bENRQW9BS2l1anFLNnVHdmVjbDRnZ0VuRVFLYXBRRmRvUWUvZTFJOTNiQzJETy92TlZsUlc0NEd3WGkrZlB3N2FkZTVESkQxdHdibGkxTTJwdy9PTDVxRC94dUFQbWNOZ0pJS0pEcGJRWWppSWlJaUlpSWlLYUloaVNJaUlpSWlLaTZlUTFoWisvbnVSNURFbFZWNG5JdUd5TkZZL0hMeE9SYWxWOU9ZQk8xM1hmTlhBdGw4dmR2WGJ0MmwwRHoxM1gvUzhBL3c3Z2c2cjZXZ0QzeG1LeGx6WTJObTRhNlhpUlNPUkZBRjV2clQyK29hSGhsVTFOVGJ2SDQzV1VVdFd2aXNpYmpERWZBSERGUkl3eERYQTljejNUTktCcVJJMTFwa1BPUlVSZ3hLQTREOVYvYm1MbUhvMDRpRVNLQTBvQ2xCbkxNUWJ6Nm1haDRiUmxXSGJDc1FqSFlYdThpb29JWmxaWFkwYk4rQWZBeGduRFVVUkVSRVJFUkVSVERFTlNSRVJFUkVRMHBkVFgxMWZXMXRaK1lKRExsd0xvVk5YWHVLNDcwaTVUUVJEY1AzNHpIRm9pa1RoWlZlc0FWTHV1V3h5V2lJcElpKy83ZnhoTmY4YVkvd0d3cU9qVTl3WWVSQ0tSY3dIc0FpQ3U2MzVHUkQ2bHF2OGRCTUhOSzFhcytGRlZWZFdmakRGLzh6enZzcEdPNi92K0YrUHhlS3N4NWx1UlNPUytSQ0p4OWtSVTRBbUM0REhYZFgrdXFvK05kOTlUQ2RmemdiaWVpU1pXeERHb3FvaWl1T2hWUHBkSE5wZURRc2QxTEFXUXkrV1JLNm9LSlFKVVZrVExWbll5eG1EMnJKbVlYYlE5M3hHSzRTZ2lJaUlpSWlLaUtZb2hLU0lpSWlJaW1sSm16NTVkcGFwZkhxcU5pQXg1dlppcTNneGdmNmhrOWVyVmRkRm85Q1pWL1c0UUJHTUtOQ3hmdnJ4MjQ4YU5YWU9NZDJIaDRVVWljbEhKNVNTQVVZVktmTjlmWEFpTnRBTDRhQkFFM3krK25rZ2tacXZxandDOEZzQ1hneUM0RmdEV3JWdlhYVjlmZjFGdGJlMXRBTzd4UE8vMmJEYjcwYlZyMXo0MzNKaXBWT3A3OFhnOFo0ejVrYXArRjhEbG81bXo2N3BQaVVqOVNOcUt5S1dlNTkweVZCdHI3VldwVk9wckFNVHp2UDhhcG0xVm9hTEllWjduZlhxWTRmL20rLzY5STVubldIRTlINGpyZVhxdjU2TlZLRlpGRVU3TllrVUhNc2Fnb2lJS3gvbm43bTlkUFdtMHRuWEMydkVOU1ZscnNhZXRBKzJkLzl5SjA0aWd1cW9Ta1FnL2NpUWlJaUlpSWlLaXFZZWZXQkFSRVJFUjBaU1NUQ1k3eWxSZ01KN25QYUdxODdxNnVwWTNOemRueHRxL01hWUd3RHRWOVQ0QW93NlZ4T1B4YzBUa1Y1N25mYzczL1crV1hsZlZsd0pvRFlKZ0FZQnc0THpydXJzQkhMUk5tT000OVFBYWh4clQ4N3pUQU15eDFqNVlmTjUxM1V0VjlTWUFpMVgxTndEdWRsMzN2T0kyMXRxdkdHTnFST1FORlJVVnIzUmQ5Nk5CRUh4N3VOZVpTcVZ1OVR3dkR1QXF6L1B1OTMzL2g4UGRNMEJFdnF5cWMvaGdlR29BQUNBQVNVUkJWQXBQVHhTUjk2bnF6d0EwRFhPZm82cWZGcEZkcXZyTm92T1BGQjRhQU5jUDA4ZkF6L01BbkRkVVd3QmZCVENob1JLdTU0TnhQVS9mOVh5ME1nanpRQ1FEaFU3MStrQWlBc2N4cUs2cWhHTU1RbXV4cjcwVDIzYnRIWmN0N29wWnE5amIxb24yenU3OTU0d3hxSjFaZzhySzZMaU9OYVVwb1BhQU1sMWFjcURvSnhFUkVSRVJFUkZOSW9ha2lJaUlpSWhveXZNODcwb0FIb0RMeWdWS1hOZTlSMVZ2UzZWU1A1M2dlZnlicW41ZFJQTGxycTlZc2FJQ3dFdEU1TzdpUU1tcVZhdU9GNUg1QURhV3VjMlB4K052U0tWU2R3NDJycW8rSDhDdVZDcjFqT2Q1RHdINHBPLzdqNHJJdTFSMW00aDhYa1J1QnZDYTBudWQvaTJQOGdCV3Erb05JaEtNOVBWYWF4OHd4bHlscWpja0VvbGZqSFNiTXQvMy83Zm9xWEZkOTZVaU10djMvUnVIdWk4ZWo3L1dHRk5ocmYxMktwVXExemIwZmI5c1JDRWVqNy9BR1BPd3RmWTl4cGhiVlBWR0FHOFRrVHQ5MzMvL1NPWjl1SEE5Y3owWEhCSHIrV2dnWWxSVkZkT2hsQlNBNnNwSzFDODlEcTN0WGVqczdzR2VmZTE0YnNkdTJIQjhRMUpoYUxGbDYwN3MyTDBQS0d5MVYxMVZpVVhIMUdGbWRmVzRqalhGcWRvd0I1c0xCN3QrbU9kRFJFUkVSRVJFUklOZ1NJcUlpSWlJaUthMDFhdFgxd0g0dktvK0VRVEJ6OHUxRVpHTFJlUnZoektPaUx6WDg3ejNGcDd1OVgxLy9zQzFSQ0p4bXJYMk93QmVCT0F4YSswN1VxblVVNlY5UktQUjE0cklIRlhORnArUFJDS0p3c09ES3MrSXlPOEIzQmFQeDg5TnBWS3BRYVozdm9qY1YzaDhyclYyTG9Bd244Ky92cW1wcWE4UVlEbW9DbEFaYnhoQm0rSzV2YXJ3ODFoVnZSckE1MGR6ZjRFdGJDZjNuWWFHQnErcHFja2ZZcnlQQWNqbDgva2ZqSFlRRWZtWXFtNTFIT2RPVmIwRlFBN0Fkd0I4d25YZDY0TWcyRE9HdVk4N3JtZUE2M2xFYzUwVzYvbG9ZZnUzMnNzQ3FnY1hocHQ2YW1xcXNLTCtSS3h2M296TzdoNzBwUHV3ZWR0T2JIcjJPYXcrN1dSVVJBLzk0OEF3dE5qYjJvNTF6WnV4WTlkZUFFQkZOSXBGOCtkaXpxeVppSmFNa2MrSDJMWnJENTU2ZGh0Mjd0bUhiTFpzTm5OVVJJQkZDK1loZnZySldEaC9Mb3d4STdocllsaTF0cVJ5RkVid25JaUlpSWlJaUlnT000YWtpSWlJaUlob1NvdEdvNThEY0l5SXZINkN2MXg4WEZWL1hYamNPM0JTVmM5UjFVWUFiUURlR3dUQkxRREtsdU13eGx4WmVIaFJ5YVV6Q24wOVhIcFBOcHU5TWhxTjNpOGlkeVVTaWJPU3llU08wbTRCWEdTdC9VRHB2VTFOVFQzeGVQd1VBQXRLcjFsclUwMU5UVDBEeitQeCtMK0x5S3dnQ0w0dzNDK2lRRVRrWDFSMU80QW5ST1NhUkNMeHY4bGtjdThJNzkrdnRiWDExcnE2dXM5RUlwRlBBWGhkdVRhRmJkL09VZFdmckYyN2R0ZG8rbTlvYUZnTzROV3FlbTBoVEFJQXlHUXl0MVJWVlgwS3dBY0FmSHEwODU0SVhNOWN6OE9aVHV2NWFHRnpOdTlVT0gwaU1pMENMdFZWbFRoMTJRbVlYVHNUMnd2YjdEMjNmUThlODUvRVNjY3Z4cHhaTXc4cFVHU3RJcFBONHFsbnQySjljd3RhTzdyNng2MnV4UEtUanNlTW1vT3JTR1Z6ZWFUV05lTzNmM29FVGV1ZlJycHZ6THVNN2ljaVdMMThHWnczdlJ6ejVzNUJ4U1NFcEZSVjFXcllINkE3K1BJd1crOU5pL1ZFUkVSRVJFUkVkQ1NadkQreElpSWlJaUlpR2tZOEhqOEh3SHNCL05yMy9ZY21jaXhWRFlJZ3VMRndmSDNndklqVXF1cVhNcGxNZldIYnJiS0JFdGQxWXdBdVZOWGZpTWh4cnV1dUdMaG1qRGtUd0laeTFWK01NZDNXMnRlTHlDeFYvVVhwSDdPNHJ2dGlBSE42ZTN2L1VHNWNZOHdualRFUGx4Nk80OVM3cnZ0MjEzVnZMYnlPMHdIRVJ2cjdpTVZpWndKWUpDSS9DOFB3T2xXZHFhclhqZlQrWWkwdExYMGk4blZWZlkzbmVRMkR2STZQQXNpTHlHZEgyMzhrRXZrTWdMVGpPTGNVbjErM2J0MU9WZjA1Z0ErdVdyVnE0VmptUHA2NG5ybWVSMks2ck9lamlUcklBa2dQRW9TWmNxb3FLN0hzK01WWWR2eGkxTTZvQVFEc2JldkEzMUxyc09HWkxVajNIbHBBS1pmTFk4djIzWGp3aVVaczJiNGJBT0FZZzRWejYzRE9HYXN3ZDg2c2crN0poeUUyYjl1RnJUdjNvRGVUTGRQcjJPemUxNFoxbTFvUWhvUHRkRGZockxYNXRJYTU0dEpZUTFXUVlrQ0tpSWlJaUlpSWFCSXhKRVZFUkVSRVJGTlNRMFBEU1NKeUp3REhXdnZYU1p6S3ZhbFU2cnAxNjlaMUQ5UHVheUt5MVJoekdZQWRxdm9LOUwrT0JRQXVzTmJlTTlpTmpZMk5tOEl3ZkErQUY3cXVXeHFxK0E4UnFaZ3hZMGFuNTNsNTlBY3c3dlE4VHozUEc5ajI3RGJmOThYM2ZjbG1zNHNHYmxUVk9nQW5qT1ZGaThqQVZtWS9hV3BxV2d2ZzU2cjZ2bmc4dm5Rcy9lVnl1VzhEYUZQVjc2OVlzYUtpK0Zvc0ZudVpxcjRXd0E5ODMyOGVUYitlNTEwRTRNMnErdmx5VllHTU1kZUpTR1ZGUmNYWHhqTHY4Y0wxdkIvWDh4Q215M28rMmhneHZhcmFvU3BsUTRWVGpXTU01czZwaGJmNlZDeGVNQThBa00zbThPeVdIYmo3dmtleGMyL3JJZlhmMGQyTnZ6em1JN2xtRTlvNit2OVhNbk5HTlU1ZGRqeE9PL2tFektpcE9uaE9qc0g4dVhOUVhWVUpIYWVzV1NUaVlQYXNHWmhYTnh2R1RPSTJpR3F6VnRVT1VqbHFxRXBTUkVSRVJFUkVSSFNZY2JzOUlpSWlJaUthY2hLSnhBbXFlZytBdXVMekRRME55eU9SeUlaQmJydmU4N3pyaTArbzZoK0NJSGo1Uk00Vi9kVng1Z05ZcXFyWCtiNmZkbDMzVGhINU53QTNPWTV6T1lDb3RmWVhRL1hSMk5oNHUrZDVyd2J3Y2RkMTd3cUM0REgwbDZqNG9USG1QbFhkSnlKR1JMNnZxbDlYVmIrdnI2K2xwcVlHcWpxN3NFVVhSR1Qrb2I2ZVJDSnhqS3ErRDhBYTMvZWIwUCs3dk40WTgyWUFud0p3eFdqN1hMTm1UWnZydXU4U2tkOVVWVlhkVk5neURJbEVZckcxOWljaThreG5aK2ZIUnRQbmtpVkxxZ0Y4QzhEVDNkM2RONVZyazB3bXQ3aXUrd1VSK2F6bmVULzFmZit1MGM3OVVIRTljejJQeEhSWnowZWp2bEN5TlJIMFFGU0JTUXpqakpBeGd1cXFLc1JPcjBld2RoT2UyN0VINmQ0K2RIV244VVRUUml5Y1B4Y1h2dUFNTER0aE1hb3Erek4rSXVWZlYzR2dLUitHMkxXbkRZOG0xK0t2anpkaXgrNTlDTU1RampGWXZHQWUzSlduWU02c1drUWM1NkIrS3FJUmVDdFBSVFFTd1hNN2R5T2J5UjNVWnJTcUtpdXdlTUZjckQ1dFdka3hEdzlWcXpZSHE2VUJPaTFVNnJObEhoTVJFUkVSRVJIUkpHRklpb2lJaUlpSXBwUjRQQjVYMWQ4RG1LbXFsNHJJL3cxY004YnNHZ2dqbExoWlZYOHZJcjh2UGlraVd3N0huSU1nMkpOSUpHTEpaTElML1Y4cTMyYU1lWi9uZWE5VjFYZXI2ck5OVFUyUEQ5ZVBpRnlscXZ1NnVycWVIRGpYMk5oNGUxRVR4L084NzZ2cW4xT3AxRy9RWDNrR0l2S3FTQ1R5cXZGNlBhcjZjUUMxMXRwdkRKeExwVkpQdWE1N3E0aThQUjZQZnlHVlNqMDEybjZESVBpdDY3cmZFSkVQdXE3N2NCQUV0NnZxYlNKU1o2MTlaWE56YytkbytsdXdZTUhYQUN3RDhLcm01dVpCOTQ5cWEydjcwdHk1YzkrcHFyYzBORFE4djZtcDZkblJ6bjJzdUo2NW5rZHFPcXpubzVXWXZsNlZxbmFqWXFkQlJnb29WRmxhdW1RUm5wOVloUzA3ZG1QTmhtY1JXb3VkZS9iaHJ2c2VSWHRuTjg0N0s0Ymx5NDdId21QbXduRUdmMkg1ZklqZXZneTJiTitOSnhyWDQ3NkgvNEgxelp1UnovZHZjYmR3ZmgzT2FEZ04zcXBUVUZFUkxkdEhOQkxCOHBPUHgvS1RqMGU2TjRQZXpLRnQrUWNBRlpFSUtpdWlpRVlqZzRhOERnTnJiWmdPdzdBNDlWVmFQY3FXVkpFcTNZNlBpSWlJaUlpSWlBNFRocVNJaUlpSWlHaEtFWkY1cWxwcHJiMHdrOGs4WFZOVHMvOWFLcFZxQi9ETjBuczh6N3RaUlA3dSsvNUIxdzZYWkRMWk1mQTRsVW85NnJydUE0VXR5NWFvNm9kSDJNZGVBQ05xVytJMjMvZmZCZ0NyVnExYVdGRlJzWE1NZlFDRlNqaXErbjRBYTFLcDFBOUtMbjlXVlM4M3hud0R3TVZqNmIrcnErdGp0YlcxTHdSd2krdTZMd0h3WW12dHgxS3AxQk9qNmNmenZLc0F2QWZBTjMzZnYzdW90aTB0TFgxejU4NTlrNGc4SElsRTdsbTVjdVU1VHo3NTVLSHROelZDWE05Y3p5TXhYZGJ6MGFwbk43b3JGdW9lY1NTY0poa3BvQkJNZXI2M0V0dDI3Y1hPM2EzWTA5b09heFc3OXJiaXJ2c2VRY3R6Ty9EU2M4L0VtYkhUTUd0bURhTFJDS0tSQ0l3alVBV3N0Y2htYytqbzZzSDJYWHZ4OEJOcjhQQS8xbURIN24zN0ExSlZsUldJcnpnRkx6bkh3NUxGQ3hCeHpMRHpxcTZxUUdWbCtURFZhTWdRRmJBT0YxVlltOHQxMkRDWEc4VjJlL3R2bjZScEV4RVJFUkVSRVIyMWh2L2tnb2lJaUlpSTZEQUtndUQrTUF4ampZMk5mNS9zdVF3bGtVZ3NIdXE2dGZheklySUV3TDR3REw4L0htUEdZckZGS0ZUbzhUeHZmU3dXTzNVOCtpMm1xbDhCVUsycVZ3TUlpNjhGUWJCWlJHNEJjSkhydW04WlMvL056YzBaYSsyYkFVUkY1RW9BZjA2bFV2OHptajdpOGZockFYd1p3TU1pY3ZWSTd2RjlQMm10dlJMQThvcUtpcnRXcmx3NWQ3QzJydXYrMUhYZGZhN3Ivc2RvNWxVTzEvUGd1Sjc3VGFmMWZMU2FEMlFOcEJ1QTFlTDk1Nlk0WXdSelo4L0NpNS92NGhVWG5JM2FHVFVRRVZpcjZPM0xvbW5ETTdqbDUzZmoyaTkvRDkrNjdVNzg4cDYvNHNHL04rS0p4bzE0UEZpUFB6L3E0eGUvK3d1KzlaTTc4ZFVmM0lHNzczOE16KzNZZzB3MkJ3RlFYVldKaHRPVzRjWFBkN0ZxK1Vtb3Fxd1lVV2hKUk9BWWM4aUhNUVlpTXFsQktZRmFtODkyYURhVExad3FyUjRWbG15NU4yM1dEeEVSRVJFUkVkR1JpSldraUlpSWlJaG95bWxxYXRvNjJYTVlqcXArMTNYZFhVRVFYRm51dWpIbUJZVjJ0Y2FZbHdLNGN5emplSjUzdWFxK0FNQ0xST1Qwd3VrVFZmVXVWVzB2UEwvYzg3ekx4L3BhQnJpdSsxa0Fid2J3NnlBSTdpL1hKcDFPZjdxNnV2cTFJdktOUkNMeDkyUXkrZlJveGtna0VyT3R0ZGVMU0NYNmZ6OW54ZVB4ZDZSU3FSK041SDdQODY1VzFTK3I2bVpWL2JLSS9KZnJ1dnV2cTJvVityK0VQOTkxM2M4VjN5c2luYXA2ZzRoY1YxbFpHVFEwTkx5cGROczR6L05PQjNCWm9hOXJBSXdxOEZJTzEvTS9jVDBmYURxdTU2UFJ1blYzNUU1ZmZIa1hWTnNGVWpkZFBrOFRFVVFpRGs0NGRpRXVmdEZaTUVidyt6Ly9EWHRhTzVBUFEvUmxzdWpMWk5IYTNvSGRlMXN4YzBZTlp0UlVvU0lhZ2JXS2JDNlBublF2T3J0NjBOWFRpM3dZRnZvRmFtZk13RG1KVmJqdzNBUVNxMDVGVFhYVlpML2NTYUdBMm53dVkyMCtQUEQwL2xCVThjR3Q5b2lJaUlpSWlJZ21HU3RKRVJFUkVSRVJqWUdxMWdKWVVPNmE2N3B2S0d6bDlROEF6Y2FZMnd2bnhqTE9wMFhrTWhIWkNPQ0RoWE5YQjBIdzRhYW1wdDJGWm5lSFliZ3FETU5WcW5yK1dNWnhYZmZ0SXZJcEFHdEY1RjJEdGR1d1ljTytRdWhpanJYMm5rUWljY3dveG5pUnFqYUp5RnRVOWZ1cWVyNkk3RGJHL05CMTNUdFdyMTVkTjlUOThYajhNZ0EzaVVpUXkrV2ViNHhaSWlMWEZSOEFQbHBvZm03cE5WWDlVQkFFbjdMVy9pdUF4WkZJNVBhbFM1Y2U4TTIrNy9zYlZmVVI5QWNNRmlRU2lSTkcrdnFtTTY1bnJtY2FrbHFyYVFEN0ZNaFAxQ0NoRGRIVjNZUGNBWG1iUTFkZFZZbVRUendPRjcvb2VYak55ODVGN1BTVFVUdWpldi8xZkdpeHA3VURMYy90d0pPYldoQTgyWXpHOVU5amZYTUx0bXpiaGJiTzd2MEJxWXBvQkNjY3V4QVhuT1BpNWVlZmhiTmlwMkgrdkRuak90OURwOGprY3VoSjkwNThIa2xodzF5Mko1ZlBsOXR1YjZpUUZJTlNSRVJFUkVSRVJKTmdXdnpsR3hFUkVSRVIwV0V3SXg2UHY4QVk0NnJxcWlBSTNxdXE0V0IvWENJaVMxVDFMNlhuWTdHWUt5SS9WdFZ0eHBoWEE4aXA2aDhCM082NjdtMWhHRjdmMU5UMGJEcWQvc0tNR1RPKzA5VFVsQjVxVXNhWWk1UEo1R2IwZnpIdmVKNzNqVExOMmhzYkc1OEVnRldyVmkyc3FLZ1l1UGVQQURZTTk4SmQxMzJiaUh4UFZiZUdZZmp5cHFhbWpxSGFCMEh3b091Nm54V1J6NmpxSHhLSnhPdVR5ZVNXd2RvdlhicTBxcTZ1N3RNQXJsSFZUbFY5VXlxVnVnUDlsWGc4YSszM1JPU05rVWprYk5kMTN6bFkxWjlVS3ZWejEzV1BEOFB3NXJWcjEvWUErR2JoMkMrUlNNeFcxWFpWdlNFSWdrOE4wczh0bnVkdENNT3d1NldscGEva3NnMkM0RnpYZGQ4TjRKYlcxdGJkNWZxWUJyaWV1WjV4QkszblNaZUg5a1ZWZG90SURzQ0VsRTNLNXZMWXRiY04rOW82a01sa1VWbFpNUzc5aWdpcXF5cXg0cFNsV0hyOFlweDQzQ0w4OGFFbjhOU3pXOUdkN2tXNnJ3L1piTDQvdFZObU4wRmpCRFZWbGFpZFdZT0Y4K2Noc2VwVXZPS0M1K0hFNHhhaHVxcHlYT1k0bnNJd1JGdEhGN2J2M2d0ckp5NkxwS3FoMmpDVHovUjAyRnc2TjNDNktCUVZsZ2xLY2NzOUlpSWlJaUlpb2tuRWtCUVJFUkVSRVIxVlZGWFEvNlh4MmE3ckxnTVFFNUZhQUc4VGtiY1ZtbVZYckZqeElSRnBWZFg2RlN0V3pGeTNibDMzUUI4TkRRMmVxcDRrSWw4czdqc2VqMThtSWplcnFsWFZWeVdUeVIzb0R6cGNBT0M3cXZxMlNDVHlGcy96N2did1lCaUdqN2l1Mnh1R1lVZFRVMU5QVVZjeThDWHFhTGYvS3ViNy9ub0E2d2U3bmtna2pySFdma2RFM3FDcXV3cUJraEZ0RFJjRXdRMnU2NTRtSW0reDFxWUtZWkRmRnJkWnZueDU3WXdaTTk0TDRDTUFGaFVxMnJ3MWxVcHRIbWlUVENZN0FGeml1dTc3QUh4RlJPNXpYZmMrQUY4b0V5NnhRUkRjT0laZnhVRjgzMzlvbUNZdkVwRlVtZERKbE1MMS9FOWN6ME9hRnV0NUtvdkFkQnVZTFFwa0oyb01WVVYzVHk4ZVQ2M0h2RG16Y2RJSml4R05IUHpSblFqZ0dBZkdDRVJrLy9rd3RBaHRXQzduQkZQWWVxK3FJb29YbnRXQVUwNWFndlhObTdGMjQ3Tm8zcndOTzNmdlF6YVhRMmdWcWhhQXdCaUJZd3htenFqQktVdVBnN2ZxVkp4ZWZ5S09YWGdNNXN5cVJUVHFJSmZQVDJnUUtlSTRjSngvWmp0VkZhcUtmSGpnNnl3K3Y3ZXRBK3ViTjZQbHVaMElyWjJ3dWFuYVhEN2Z0eStiN2U2Q3RmbVNhbEcyVEZpcStCZkZvQlFSRVJFUkVSSFJKR0JJaW9pSWlJaUlwZ3NuSG85L1lMQ0xxbnAyUEI3L2NKbExqYWxVNmdFQThEenZEd0RPUVgrbzVBT0YrOXBVOVNFUlNWbHJVeUtTTXNhc1c3ZHVYYzUxM2QrSnlIOVdWVlYxZVo1WDJ1OWVFYmtML1pWcjVnUDRqb2k4WGxWM1dXdmYwTmpZbUJwb1dBaE92Tm56dk0rcjZxZEU1Q0lBcnpPbS80dmZTQ1NDNHY1VmRiY3haa2t5bWN5VkRqb01NY2JVRkY1ZjZSZXdjMFZrL3g1T3J1dWVZYTI5VzBRV0F2aGpMcGQ3KzlxMWEzZU5ZaXdiQk1IbG51ZnRFcEdyVlBYVyt2cjZSYzNOelRuUDgxNnFxbThGOERvQU13RUVxbnBORUFRL0szeFpmSkFnQ0w3dGVkNERBSzRIOEVZUnVkQjEzVTBBYmpmRy9EU1pUQTViUVdpOGVKNTNzYXBlYnEyOWRBS0g0WG9lSHRmek9EaE02L25JbDgxM2hWV1JaZ1BwNjgvOVRZeE1Ob2Y3SDA0aWs4bmkrWWxWV0xKdy9rRnRhcW9yTVdkMkxXcG5WQjhRa3VycVNhTzF2Uk9aYlA2Z2lsQXpaMVRqMklYejREZ081c3lhaVprMTFWZzBmeTY4VmFlZ3N6dU50dll1N05yYmhzNmVOUHI2TWhBUnpLNmRnWnJxS3N5Yk13c0xqcW5ETVhOblk5YU1HbFJVUkFFQXZYMFpkSGFuMGQzVGkxeHUvSGNoakVRY0xKby9GN1V6YS9hZjA4SzRlL2Exbzdmdm4zazFWVVZQWHdaNzlyWEJYN3NKanpldVIxdEgxN2pQcVpncWNqYWY3N0M1ZktZb0JGVmFOYXEwbWhTMzJpTWlJaUlpSWlLYVJBeEpFUkVSRVJIUnRGQmZYeDh4eG54MXNPc2ljckdJWEZ4NlhsVnZCdkJBNGJFQ2VCekFFd0NTWVJqNlRVMU56dzdXWnhBRW4vUTg3MUVBOWFwYXZPOVJSejZmLytPYU5XdDJGTVorSG9CWEFiZzNsOHU5WTdCd2h1LzdUUUF1QWVERVlyRUdFVWtZWStZQ21BMWcvN2ZBcXZyRUdBSWxjRjMzOTRYZlFZZTFkc3VTSlV1cTU4K2Z2NzFRV2NoUjFROE50RFhHTkZwcmZ3ZGdvKy83WHhyamw3Ylc5LzJyWTdIWVBZN2pyR3h1YnM0VXhya0JRQUxBM2RiYW13WkNQY01wVkFwNnMrdTZLd0M4WDBUZURPQTZhKzJqSTlsbWJSd1kxM1UvcWFyWEFmam13QlpxRTRIcmVYaGN6NGZzc0szbm84RStwTHZxN0t4bVl6Q2gxYmhVRlR2MjdNTWovMWlMYlR2M1l1NmNXUWUxV1hucVVyemdqTldZVVZNRlU3Z25INFpZdS9FWlBQVDNKblQzOU1LV2hLU3FLaXV3ZU9FOG5MYnNCTlNmZEJ5T3FadU51dG0xcUp0ZEMyc3RNdGtjdXJwNzBOdVhSVGFYaDRpZ3Bxb0NGUlVWcUttdVJHVkZGSTdqSUF3dE9ydDY4TXh6Ty9CVXkxWnMzcm9MSFYzZENNUHhyOWhVWFZXQnM5MlZTS3crRmZQcVpnLzhndENkN3NPZkgvWHhWTXUyQTM1dm1Wd09uZDFwYk5tMkM3djJ0azdJbklxcERmdXl2ZW1kWVRaVFhGMnNPQndWbG9Ta2xDRXBJaUlpSWlJaW9zazFjWC82UmtSRVJFUkVkQlNKeFdKdW9kck9SSDc1S1o3bmZUSU13enNhR3hzM0ZjWTl5M0VjNC92KzMyS3gyS21PNHl4SnA5T05HelpzMklmQ1ZtcU80OHpNNS9OYjE2eFo4OHdFem0yL2VEeCtDZ0NrVXFtbkRxV2ZSQ0lSdGRiR2dpRDR4MGp2V2JwMGFWVmRYZDIxQVA0YUJNRjlveDJ6c0RYYS93VkI4TDlIOHhmWlhNLy94UFZNL1M1eFRqdXZZb1ZFNWNjUVdTMFFaekptWVl6Z05TODlGKys2NUJVNDhiaUZpRVFjV0d2UjJ0R0YyMzc5Ui95LzM5eVBudDdlc2x2dXpheXBSbUwxcVVpc1hvNlZwNTZFRTQ1ZGdMclp0YWlxckRpZ0lsVXBWVVZvTFRvNnU3Rjk5ejQ4dTNrNy9yRm1JOVp1ZWhaYnR1ODZvS0xUZUtxcHJzTExYbmdtTG4zMWk3RjYrVElBZ0ZYRnJqMnQrTVlQZjRuN0hrbWlwM2Z5ZHBETVpYcTN0Ry9kOU52Mm5jOXV6UFYyZGdQSW9YODd4blRoNkNvY1BRQjZBZlFWcm9jTVN4RVJFUkVSRVJGTkRvYWtpSWlJaUlpSWlJaUlockg4dkV0T010SEtid0RtUEJIVVRzWWNadFpVNHgxdnZCanZlTU5GcUs2dWdoRkJOcGZIazA4OWl4Ly84bDc4NmFFbnlnYWtBRUFFaUVZaXFLNnF3cXJsUzNHT3R3cW5uM0lpanBrN0d4V1JLS0lSQjVHSUF4R0JWVVUrbjBkb0ZXRVlvcTh2aS9WUGI4SGYvQ2V4ZHRPejJMbW5GYmxjRHZrSnJOWlVFWTFnMWZKbHVPSk5MOGY1eisvZndsTlYwZDJUeG0vdmV4UjMvUDRCUFBYczFna2JmekRhWDhiUDVqTTltN2F2Zi95bjZiYmRlMkJ6bVVKSXFxOFFpT29wQ2ttbGkwSlNlWWFraUlpSWlJaUlpQ1lQdDlzaklpSWlJaUlpSWlJYVJqWWFTVmNCYXdVYUErU3doNlFjWTdCby9sd3NYakFYVlpXVmtJRXFUMkdJWjFxMjQ3bnR1d1lOU0tGL3B6cGtjM2xrYzkxb1hQYzBObS9iaFprMTFhaXVxa1RkckZvc25GK0hlWE5tb2JJeWl0NitEUGEwZHFDbnR3K2RYVDNvN3U1RlIzY1AyanU3MGQyVFJpNGZUdmpyemVkRHRHemRnWjE3MjJHdGhZaEFSQkNOUm5IeWljZGg0VEZ6SnlVa0JRQlFtN0dadnJaY2QwY1hiQzVmQ0R3TmJLdVhMOWx1THl5ejNSNERVa1JFUkVSRVJFU1RnQ0VwSWlJaUlpSWlJaUtpWVZUMDlhVERhRzNnT09ibEFpdzUzT05ISWc3cVQxcUNFNDliQk1jeFFDRWsxWmZKNHJrZHU3RjNYOGVJKytwTzk2STczUXNBRUJGVVYxWmdSaUV3RllrNHlPWHpTUGYySVp2TEk1UE5JWmZMRFJuQW1naFdGZTJkUFhoNjgzWnMyYjRieHkrZUQ4ZnByM2ExOUxpRm1EOTM5dUdkVUJFTnc1NWN0bTkzem1heUpRR3BnYU0wSUdXTGdsSkVSRVJFUkVSRU5Fa1lraUlpSWlJaUlpSWlJaHJHeHI1dGZmVTRkYTFqWktjQ3A0bVlpc005QnlPQ1hYdGJFYXpkQkJTQ1JHMGRYV2pldkJWZFBla3g5YW1xU1BkbGtPN0xqUE5zRDUyMUZwdWUzWUtIbjJqQzhtWEhJK0k0VUNpeXVSQzVYQjRWMFFpeXVmemhuWlNJV2h2MlpIdDY5aUFYbGd0SDVZdU9jcFdraUlpSWlJaUlpR2lTTUNSRlJFUkVSRVJFUkVRMG5HUXkxL1d5RlMxMW9iWUlwQlBBTVlkeitEQzAyTHgxSis1L3hFZEZ0UDhqUFZWRmQ3b1g2NXUzb0MrYk81elRPV3llMmJJRDl6NzRCTlpzZkFhT01mdlBiOTI1QjVVVkZZYzlKS1ZxMVliNTdteHYyMTdBaGtYaHA3QW9HSlV2cVNoVlhFV0tRU2tpSWlJaUlpS2lTY0tRRkJFUkVSRVJIYkZjMTEwaEloSGY5OWVNMTVlUzhYajhFaEdaRndUQmQ0clBlNTczT212dHlhbFU2c3VqN0c5T0dJWnoxNnhaODh4Z2JSb2FHcFlZWTE1aXJiMi9xYWxwNjBqNjlUenZWU0x5V0RLWjNEdFV1K1hMbDlkV1YxZWZsMHFsZmplYWVSOUdrWGc4ZnBFeEp2Ujkvdy9qM1hrOEhyOVNSTEpCRVB4NHZQc2ViMXpQWE0vRG1VN3JlYnFxZGZibUpaemZDT2laaHpza2xROURORy9laGkzYmQwRkU5cCszdG4vTHZTTlZSMmMzMWplMzRLbVdyWkNpODlsY0h0bmNKQVREclBhRjJiNTk2YzdXdldXMjE3TWxsYVNLSzBpeGtoUVJFUkVSRVJIUkpETWphRU5FUkVSRVJEUXRpY2luVmZXSjVjdVh6eHl2UG8weGw0bkloMHZQcStxYlJPVGFNWFQ1MG1nMCtyVG5lUmNOTVdiTUdQTWpZMHhzSkIwdVg3NjhGc0J2cmJXdkhxNXRUVTNOVjR3eHQ3dXVlK3hvSjM0NHJGaXh3aGhqdnEycTMxK3laRW4xZVBjdkl1OFhrZmVNZDc4VGdldVo2M2s0MDJrOVQxZk52YjFoR09hYUJCaFJ3Rys4WmJJNWRQWDBvck03dmYvb1R2Y2lINGFUTVozRElyUVd2WDFaZEJXOTVzN3VOUG95V1ZoNytETkhZVDY3TDV2dTJwYnI2MHFYYkxWblM3Ylp5eGNGcHl3RFVrUkVSRVJFUkVTVGp5RXBJaUlpSWlJNklxMVlzYUlDd01zQjNMZHg0OGF1eVo3UFlFUmtkZUhuK3ZIcXM3S3k4a1QwQjEwMkR0V3VVRVhvQ2xXdEZwRVhqbmFjMWF0WDE3bXUrNmRFSW5IeW9jeDNLT3ZXcmN1cTZuK0x5TEVMRml4NDcwU05NOVZ4UFhNOTB4VHh3QU9oRXpwUHE3VmJWRFd0cWd5K0hHWENiR1p2YjAvN2Rtdnp1VEpiN2VWTGdsTGNhbytJaUlpSWlJaG9DbUZJaW9pSWlJaUlqa2hWVlZVdkJsQ3JxcitlN0xrTVJVUldxMnA3TXBuY2NxaDl4V0t4QzF6WHZjSVk4MjcwVit3NXgzWGRLMXpYdlNJZWo4ZUwyN3F1ZTZHSTNBYmdObFg5LzFUMXgvRjQvRFdqR1M4U2lUU0l5QXVzdFkvRllyR3pEblgrZzltelo4K1BBSFFBZUQ5d3dHNUxSdzJ1WjY1bm1qSjBmYnBtTDRCMUFGb2dZaWQ3UW5SNHFLcXEya3crbTk3WjE3NTdOOEp3SVB4a1MwSlN1Y0pSSEpUaVZudEVSRVJFUkVSRVUwQmtzaWRBUkVSRVJFUjBLRnpYZlR1QStXVXV2UUw5b1kxNjEzWC9ZeVI5cWVxK1ZDcjFvM0dmNU5BU0FOcGQxNzJpYUI0aUlwbXVycTdibTV1Yk15UHR5Qmp6cnlKeXFjaiszTVVYQng2THlIVUFVdWl2dVBNYUFEOEY4RmhmWDk4VjY5YXR5N3F1TzF0RWZ1VzY3aWVESVBoUzRVdmZJUVZCOE5kWUxIYStNZWEzeHBqN1BjODd5L2Y5Y2FzZ05HRHIxcTI5OCtmUHYwbFZLeEtKUkhVeW1VeVA5eGhUQmRmelAzRTkwNVNWL0c2WXYrRFNaRlRsY1lqVUEzQW1lMG8wOFFRYTVuUFpmWmwwNTQ3ZWpuMXRaY0pSK1RMaEtNdUFGQkVSRVJFUkVkSFV3WkFVRVJFUkVSRk5kMWVMU0h5d2l5THk4WkYySkNKckFSd1FLb25INHpjYVl6YjR2di9Ec1V4dTZkS2xWUzB0TFFOZm5oNmdvYUZoT1lEakM4R1A3eFhOQXdEZ09NNmRBRVljS2dtQzRDMEEzdUs2N3AwaTB1WDcvdHRLbWhqWGRhOEY4QmtSZWFDenMvTzF6YzNOZzBNazdnQUFJQUJKUkVGVTJjSzlIM0pkdHhYQWYzdWU5eVpWL1VBUUJJOE5OMlpqWStQZkd4b2FMblFjNXpFQXYxcStmUGxabzlrT3puWGRXMFRreXBHMEZSR282cldlNXczVjdFN2Y5MThIQUo3bnZRdkFDY04wdXdoQTF2TzhUdy9UYnFmdisvODdrbmtlSXE3bkFxNW40QWhZejBjcTI5c1hQaFdwcWxndlFGNVZvMUtVNXFNalQzOFZLYzFsZTd1YU01MXRPNEJ3SUFBMUVKUXFyaDVWdk4xZWNVaUtRU2tpSWlJaUlpS2lTY2FRRkJFUkVSRVJUV3RCRUxpbDV6elArd3FBRDRaaEdHdHNiSHp5VVBvWGtkZXI2Z01BUmgwcVNTUVNpNjIxZDliVjFUMFRCTUZiUzZ2WlJDS1Jsd0tBdGRaTnBWS3Bvdm5mRHVEYzBuQ0dNZWFrd3JicHcxWEZPZHRhKzZuaUU2N3JuZ0hnMnlKeWhxcHVBbkJqYlcydDY3b0gvUHIrTENLekFId0F3Q09lNS8zSTkvMHJoeHV2cWFscHJlZDViMWZWWDliVTFOd000QjBqK2YwVS9FcFZtOUgvdTNaVTlkTWk0cXZxblNPNDk5MEFUZ0Z3L1VENFJrU2VLcmwrN2dqbmNmMVFGMVUxQldEQ1F5VmN6MlZ4UGYveityUmF6MGV5clkvZDBYSHFTeTUveW9IWkpKQ1ZBS0tUUFNlYVlOYjJaYnZibiszdDNMTjNpQ3BTMmFMbmxwV2tpSWlJaUlpSWlLWVdocVNJaUlpSWlPaUk0cnJ1aWtJbzR2dmxBaVh4ZVB4R0FFaWxVaU91eURNV3NWanNYR3Z0TDBUa1dGVU5saXhaVXJsMTY5YmU0amFxK25JQVc0c0RKUVVKVmQxWXB0dHZ1SzU3VWhBRWcyNjN0bnIxNm1VaXNqQU13d2RkMS8wV2dBMUJFSHdkd01VaXNrUlZMeEdSbndQNHcyQ0ZUMVQxTmFwNlBvQm5SN0pOR1FCa01wbS9WbFpXV2xWOVcwTkR3OWVhbXByOGtkd1hCTUU5QU80WmVPNTVYcjJxdnRJWTg0Mmh0aUZidFdyVndtZzAraGtSK1pQdis1OHQxOGIzL1JlV083OWl4WXFabFpXVlcwVGtaNnI2QWhIcEJyQkRWVmNFUWJCNktuMlp6ZlhNOVR6Z1NGalBSNWdRWWJoQmpmd0ZJaWNMUTFKSE9BM3oyY3l1M3E2MkhabStycDZpa0ZSWUZKREtsZGx5ejQ3MC96dEVSRVJFUkVSRU5QRVlraUlpSWlJaW9pUE4xMVcxTDVmTC9WZTVpeUp5MWppTWNacm5lZnVEQjJFWXJocDRISS9INTRqSUZ3RDhLNER0QUM0T2d1RGUwZzVjMXoxV1JDNVMxUzNGNTFldlhsMEhZQm1BdTh1TWU3ZUlmQ1FlajI5SXBWSzNsSnRZSkJJNVgxVzNOalUxYmZROGIvVkFSWm9nQ0c1WXZuejUxd3JWZkVieVh2QzNJMml6WDJWbDVTc0FPQ0lDeDNGdUJQRFMwZHhmNUVzQTNxbXEvd2JnSzRNMXFxaW8rQkNBU2dEZkdlMEFWVlZWVjZycUhCRzVXVlZmVURqOURSRjVNQjZQdnlLVlN2MXVqSE9mQ0Z6UFhNOURtbWJyK1lpeUNUdWFUd3VQL3dzaStnWlYxSWlJTTlsem92R25xcXBXTTlsMDU5TjlYYTM3RUliRlZhS0tBMUlEUjFoMGNLczlJaUlpSWlLaW8wUDV2OTQ3R044ZlRqSXoyUk1nSWlJaUlpSWFMNjdydmxGRVhnTGd4clZyMSs2YXFIRlVkWStxL3VmQUVZbEVkcUUvc0RKRFJEWUFlS2VJZk5rWXM5TDMvWU1DSllXMjd5eUVNRTd5UEs5KzRId2tFa2tVSGo1VTVyYi9WZFZialRIZmpNVmlGd3d5dlZlSVNObEFTR1ZsWlhVOEhuOUI2ZUc2N3JIRjdXS3gyTG11Ni81czVMOFJBTUNyMFArNytiYUlYQmlMeFY0Mnl2dUIvbW81NndIY0JlQ2FwVXVYVnBWcjA5RFFNRU5WM3dmZ0dkLzM3eHJsRUJFQVY0dkluNUxKNUlhaWNSOEMwQ1FpMTR4bDNoT0I2eG5nZWg3V3RGblBSNlFISHNoYm8xc1VlRWlBcmhIY1FkT1JhajRNcyswOUhYdWU3dTNxN0J5a2dsU3VwSnJVUUVESzhnTndJaUlpSWlLaW80b01jcFJlcDBuQ2tCUVJFUkVSRVIwUkVvbkVNU0p5azZwdU04YmNOSkZqaWNpK0lBaHVIRGlTeWVUZXdxV29pRHlncXFmNXZuOU5NcG5zR0dTdU5ZVlF4SjlWdGR0YXV6K0FvYXBuQWtBdWx6c29WR0t0MVQxNzlyd1B3RnJIY1c1dmFHaFlVbnk5dnI1K2xvaThQQXpEMzVRYjF4anpjbVBNdzZXSHFsNlNTQ1JPOHp4dmZhSGRRaEVaTExSUzd2VkVBVnlrcXYvbzZ1cTZHc0J6eHBnYngvcUdYMVZ2QkxDb3JxN3VQZVd1TzQ1emhZalVXV3MvVy9neWVzUmMxNzBTd0FtcSt0VXk0MzVOUk00YmF5Qm1QSEU5Y3oyUHhIUlp6MGV5ckhadjF0RGVxWUsyeVo0TFRReTFZWGMyM2JXcHQzUHZMdGkrYk5GV2V3TWhxV3pSVWJyTkhnTlNSRVJFUkVSRVJ6WXA1RzZLRDJlUW83U2RZV2pxOEdOSWlvaUlpSWlJcHIzNit2cEtWZjAxZ09ORjVJbGtNcG1lakhtb2FydnYrNWVtVXFtV1lkcGRBK0RZWEM1M2xZajgzaGp6aW9Gckl2Sm1BTUZnbFlPMmJ0M2FLeUtYcUdwVkpCTDVmOFh2NjJwcmE5OEhvTVp4bkhzTDI2ZWRDK0Fxei9QVWRkMy9LSXk5MWZkOUdUZ0FiRUIvWUtVU3dHbGplZDNXMmdzQnpBYndrK2JtNW95MTluTWlFby9INDI4WlMzK3BWT3BSQUg4QjhOblZxMWN2Szc1V3FCSjBuYXF1UzZWU3Q0Mm0zMVdyVmkwRThOK3ErcWNnQ080cHZSNEV3YTJxMm1pTStVNGlrYWdaeTl6SEE5ZHpQNjdub1UyWDlYeWthM25nems3Sk8wMVFXYWZLYWxKSGt2NXQ5bXcrbjgvdVRiZnRXcHZyN2Vnb0NrZVZxeUtWTHhPU0lpSWlJaUlpb2lPWGxJU2tCc0pRa1RLSFUvVFREUEhUREZPSmlnNVJaTEluUUVSRVJFUkVkQ2lXTGwxYU5XdldySjhWQWhRSFZHSHhQRzhIZ0VYbDdpdUVMb3IxK2I1ZlBhR1RMVkRWczBUazFqVnIxcXlKeFdLL2RCem5adzBORFNjQnFCT1JtS3IrNTFEM0o1UEpwK1B4K05VaWNvdm5lUi8xZmYrTGhVdC9BRkN0cWx0VU5SU1JhMFhrV1d2dHoxVDFIeUp5Qm9Cb1EwUEQ4cUs1Vkk3RFMvb1VnSHdZaGo5SGZ5amtoNTduZlZ4RXJnZndpOElYeHFPaXF1OENFRVNqMFR2cTYrdlBhVzV1emhRK0pQZ3BnTm5XMm90RzIyODBHdjFLWVF1NUR3M1NKQlNSRHdKNHNGRFY1Nk9qbmZlaDRucm1laDZwNmJDZWp4SzJPK3pkTzFNci95QWl5eFE0VlNET1pFK0t4b2UxdGp2ZjI5WFN1ZlBacDNQcDNuUlJGYWxjU1JXcDBxMzJXRVdLaUlpSWlJam95RmN1SkZXdU9wUVcvUng0djZnbDUwc1BsTHl2bEpMbmZNODVSZ3hKRVJFUkVSSFJ0TFZ5NWNxNUZSVVZ2d1h3QWxYOXFJaThzNlRKSndFY1VFRkZWVCtNL2dvM1h5czVQK3JndzFnRlFmREsrdnI2bVlWeGY2ZXFYWTdqWENVaWp2Yjd4WEI5cEZLcDc4WGo4UldxZW1kUnY0MEFHZ2VlZTU1M0pZQjFxVlRxVmdDSXgrTm5pTWpDU0NTeW9iZ3YxYkcvcDQ3SDQvOGlJczlYMVo4MU5UWHRMcHpPcStwblJPVEhudWU5M2ZmOUg0NjIzeUFJTmhmbS84dmEydHF2QVhpdjUzbi9CZUI4YSsxVmpZMk53U2puZVptSXZFVlYvOGYzL1EyRHRmTjkveUhYZFg4bUlsZDVudmVBNy90M2ozYnVZOFgxelBVOGlubE8rZlY4Tk5uNjJCMGR5OCs2NUhjNnMvSThnU3dSUWUxa3o0bkdnNGI1WEdaWFQrdXU5Wm0rcmg0Z3pKZFVrY29VSFZtR3BJaUlpSWlJaUk0cXBRR3AwbXBSeFVHcDR2QlRXUFIrTVJ3a0lEVllZS3I0Y1hIZktQT1lCc0dRRkJFUkVSRVJUVnRoR0FxQTB3SDhXeEFFMy9VODc0QlFTYmt3Zyt1NmJ5eGMrK2JobkdzSjI5emMzQWtBVFUxTlBaN25mVlZWUDZhcU9SRzVNd2lDSWJjM0c1QktwVDR5Mm9GVmRXc1FCTWNQUFBjOGIvMW8reWdpeHBqUEFlZzF4bnlpK0VJUUJEOTFYZmNUQVA0N0hvLy9PcFZLdFkrMmM5LzNmK1c2N3JkRjVIMnU2MlpVOVFNaThydFVLdlcxRWR5K24rZDVad1A0UG9Ca1cxdmJkY08xVjlYM0F6aFRSSDRSajhmUFQ2VlNUNHgyN21QQjljejFQQkxUWlQwZlpjS3VzRy9YYkJ1OUY0NXpvcXFlaWY3d0lzdmhUME5hU0ZxR1liNGptKzU4cG5QZnRoYUVZYTd3NFhWWXN0VmV0dWg1dVlBVVA2QW1JaUlpSWlJNjhoUUhvRXhST0NwYXNyMWVhVWpLRmgyRFBkZVM5Z1B2SzIxSlgrVWVNemcxQW1heUowQkVSRVJFUkRSV0d6WnMyQmVHWWN6My9lOU85bHlHMHREUXNLRHd4cmdzYSszWFJDUVVrVG41ZlA3RzhSaHp4WW9WTTFWMUpvQUxQYzk3ekhYZGQ0OUh2OFZjMTMwdkFGZFZ2NXhNSnJlVVhMWUEva3RFRmhwanh2eWEydHJhUHFLcTZ3dGJpdTB0VTExcFNKN24xYXZxbmFyYUpTS3ZiMmxwNlJ2dW5sUXExUzRpcndHUUY1RzdQYzlyR0tML3ExelgzZTE1M3Uyam1WYzVYTStENDNydU45SHJtY1p1ZS9LdXZpeHlmMVhWdjBOMTFDRTZtbUpVODduZTlMTTlyVHZXWlhyYU9vb3FTR1dMamt6UjQrS0FsQzM1b0pxSWlJaUlpSWlPVEtZa0pGVUJvQXBBZGFFYWZBMkFHUUJtRm80WlJVZE4wYythb251cUMzMFVIeFVBS2dzL0t3cGhyT0lqVWhMT2NvcTIvaXMrcE14V2dFY2RWcElpSWlJaUlxSnByYW1wYWV0a3oyRTRqdU84elhYZGZ3MkNZRVhoUzlRRHFLcGJlQU1NWTh6ckFUdytsbkhpOGZqNUluSXhnUE5FNUV3QUVWVnRFNUhmaTBpanFxNFNrU1dlNXgzeUY3ZXhXT3hsSXZKMVZkMGFobUhaMEVnUUJMOTBYZmNlQU8veFBPOFB2dS8vZXBURG1McTZ1cXRFcEw3d2ZINFlocCtzcjYvL1JITnpjMmE0bXozUGU3R3EzaUVpMVFEZVphMTlqK3U2cGMwV0E4aTZydnU1NHBPRlFpSWZBSEFMZ0w5NW52ZitjcFdjVlBVVElqSWZ3Q1dlNTUzdSsvNmhWRExpZWk3QzlYeWd3N0dlNlpEWXAzYy91V1g1Z29hL2lvbWNMc0NMK0xuYmRLVmhtTS91elhTM2J1clp0M1VMd2pCZlVrR3FOQ0JWR3BKaU9JcUlpSWlJaU9qb0lHVXFTVlVXamtoUlVBa2xmMVFUbGxTUkNzdFVsaXB0bzBQOEhNMldmU2lxT25WVVZrSG1oelZFUkVSRVJFUVRURVJxQytHRmd3SWxoY293LzZlcTNTTHlpREhtbW5nOEhoM0wxbU1pOGxZUmVZZXFQZ2JnZWxWOXE0amM2L3YrMWVnUG5heFMxVjNXMnBjTTNHT011V3UwNHpRME5LeHlIT2NPQUwwQVh0blUxTlF6U0ZNRjhBNEFLUUEvOVR6dnhiN3YvMjBrWXlRU2lST3N0VDhSa2ZOVTliRXdESzkySE9jR1k4elZzMmJOZWtrc0ZydXNzYkh4eWNIdWo4ZmpTMVgxSGhIcEJQRGlNQXk3SE1mNStXRHRSZVNnYmN0RXBGNVZ6d2Z3YXdDM2VKNlg5SDIvcWFUTmp3RmNEY0FwYkxGMVNDR3A2WURyK2NoZHozU0kxcTNMWmlwT3ZhK2lydlo0UjNBR1ZHZHh5NzNwUlZVVnFwbHNiOWRUNmZaZFQyZTYyOXZMYkxGWEhKREtGVldaQ2t1MlB5QWlJaUlpSXFJalYzRlZKbE5VU2FxeXFPcFRwR1IzTnp0SUVLbzBFRlY2TGl3SlJwV0dxZ1lMVHBWdTBUZFVhS3JZWU85cGo0ajN1Z3hKRVJFUkVSRVJqWktxUmx6WGphbXFLeUt1cXQ0c0l1RmdXNXFyNmhJQXUwclBKeEtKMmFwNmw0alVobUY0VVdOajQ0T2U1MzNQR0hPMTUzbG5BdmlrNy9zUE9ZN3pGd0QxanVQc0dHcGUxdHJyYzduYzFldldyZXRHZjJEbDRqTE5jc1ZoRE0vek1xcUtmRDYveFhHY1liZitjbDMzREJINUZZQnFhKzIvcEZLcHhxSGFCMEd3SnhhTFhXNk11VTlFN25KZDk0MUJFUHgxcUh2aThmaGJWZldiQUdwVjlZWWdDRDVUK0FMNklzL3pQZ0hnTTQ3ai9NTjEzV3VDSVBobTBSdisvVktwVkl2bmVlOEY4SkR2KzgyRjB3ZUZGVnpYRFVTazIvZjlGdzR5bmFjYkdock9kQnpuZVVFUUhCUW84WDMvWTZ0WHIvNTJOQnA5V2xXSC9POHpWWEU5Y3ozVCtHbEpSYnRPZldINGlFYk5yNHlZMXlrd1N3YjV0MFJUaTZvcW9MbHNOcjJsYTkrT29HZnZqaDFsS2tqMUZVSlNmVVZocWRJcVVrZkVoOFpFUkVSRVJFUTBLQ242M0V4S3R0MXppaXBLUlF2UEJ6N0RLYTBXVmU0SVM4SlFwZWZMQmFvR0Mwc05GcHdhcnVJVUJqbFhmRzNhWWtpS2lJaUlpSWhvQ0NJaXFyclU4N3lyVlRVRzRJVWlNZzlBU2tTZy9lNVUxVllBTXhPSnhNbkpaUExwZ2Z2ajhmZ2NBQzhHY0VERkdkZDF6N0RXM2lvaXA2bnFsWTJOalg5QmYram0zWjduYlFid01RQVBlcDczc0tyZXA2b1BHMk55aVVTaUk1bE1kcFVFS1FTQU5qWTJiaHZyNjF5elprMGJnRnVIYUJMeFBPOWFBTmNCVUd2dHUxS3AxSjlHMG5kalkrTmY0dkg0QndIY0xDTDN1Njc3bVNBSVBsL3lHaHpQODk1WTJMNHVwcXBiQWJ5bUpJQmlmZC8vdk9kNUQ2cnEveE9ScjN1ZTkzNEFONHJJYmNsa01sYzg3bmh0SjFiWUFtL1FiZkNpMGVpTFZEVWpJcW54R0c4aWNUM3Z4L1ZNRStTT01KKytaR05rVHNXOUFvMUJzUklpbFpNOUt4b1JhOE93SjlQVnZpN2R1djI1WEthN3AvRGhjM0VGcVV4Uk9LcGNGU21HcElpSWlJaUlpSTVvNTBjV05sUlUydnhXMmJOdVhYNlFpbExSb3FDVVUvS0hpT1VDVE9YQ1RvTlZrZ3BMQWxPbFZhWEtoYWkwcE4xWWdsT2xXL1ZodXI3L1pVaUtpSWlJaUlpT1NKN252ZGxhdTZqTXBTWG9EM3Q4dVBTQ01XYWY3L3Uzb1QvMDhWa1JlUStBUlNKeU1vQUxSYVJQVmRjQytMV0lwS3kxcWQ3ZTNxYU5HemQyZVo1WENlQ0RxdHJzZWQ0Qi9hcXFGWkgzb2IvYVRsUlZyd1Z3YlNHY2NWVXFsZnArY1hQZjk2OWZ0V3JWdHlPUnlNZU5NVzhCY0c0aHdETHcya3I3andkQk1HUUZuREtrY0crMWlCendobFpWNXhadnBiWjY5ZXE2U0NUeVJ3Qm5BSGhhVlM5TnBWTC9HTTFncVZUcVcvRjR2RU5FYmhHUno4WmlzWHNiR3h2LzdycHVURVF1VjlXM0FEZ093SFpyN1NjQmZEdVZTcldYNjh2My9ZZFdybHpaVUZsWitaK3ErdThpOGdOVi9hTHJ1ciswMXY1aUlLQnpPQlMyUWJ0QlJMN3YrLzZlaVJxSDYzbFlYTTgwWlR5VHZLTmo2Zm1YUGw1cDhDc0RNMXVCRTBRUW5leDUwZENzelhkbjBoMXJ1L2R1WGRmYjFkWldGSUxLbGdTa2lrTlN1YUlQbXFmbGg4TkVSRVJFUkVRME9qTm16VGpPaWNRdW1EMXZ0VkdiVGVleTZkNThYenJUMjltV1QzZnV0Wm11Tm90OEpsckk0MFNLcWtrTnZHOHNEU1VOVlFscXNHcFRnNFdpQnFzMFZScW1HbTNscVhKQktrekg5OElNU1JFUkVSRVIwWkhxS21QTTJZTmRGSkd2bGptOUZzQnRoZXRXVmJjQStEOVZUWVpobUZ5elpzMzZ3aGVtQi9GOS93K3hXT3g1anVPY3Bhb3ppc2JKaG1INGFGTlQwK09GVXllbzZoVUFXZ0M4WmJCd3h0cTFhM2NCK0FpQWo2eGV2WHFaNHpobmk4Z2lBTE5WdGRZWU14QUthUnREb0FTdTYxNGpJbDhBZ0RBTTF4VE8vVkZFTGdBUVVkVmZEYlJkczJaTm0rdTZQd0N3b2FlbjU5ODNidHpZTmRyeDBCOHMrV2s4SHYrN2lIeXdzYkh4NzRYZnp6c0JYQ1VpZ2FwK3doano4OUlLT3VVOCtlU1RyUUN1U1NRU1g3VFd2Zy9BMjBUazM0d3g3UUFPUzZqRTg3elhBZmltcXJiMDlmVjlmSUtINDNvZUF0Y3pUVFV0MkxuMVZMdjRsM0N3REdKZUJjajh5WjRUbFZmWVppK2J6L1J1NmR6VjhyZWV2VHUySWN6MWxRbElGVyt4bHkwS1NBMThrSXpwK09Fd0VSRVJFUkVSamNZRGVZbStkYjRqNWwwd3VnZ2EyUnVKVnU2eFZiUDNWYytZMnpwejNzS3ViSGQzZHpiVGs3ZTVEUEw1dnRCbXM2SE45K2J5bVd3dXpQVmx5d1NPTUVSbHA1R0Vwb1lLUlpWV215cXRTbFd1Y2xWcDVhblM4SlVXLzBIaWRIc3ZMQ05vUTBSRVJFUkVST01vSG8rZjB0dmJ1M09zNFl5UmNsMzM3YXE2WTJBYnNYZzh2bFJFR29JZytHMGlrVGdtbjg5NzF0cm1OV3ZXUElQK0NqdkxJcEhJOFdFWTdtdHFhdG93V0lCbVBEVTBOTXd3eHB5WlNxVWVPTlMrWE5jOXd4alRPSkpReWdEUDg5NXZyYzJtVXFsYnhqRGVsd0VnblU1L1pxTC9XMDVsWE0vL05KM1hNNDIvWXhPdnFwazlvL1lNUkowYkJISTJXRTFxU3JLcVlaakw3T2hwMi9YUXprMVBQR2d6NmU2aTdmWDZBS1FCOUFMb0tYbzhFSmJLbDN4d1RFUkVSRVJFUkVlNFV5NjQ5SGxHSWw4eVloS0FSbFFSQ21BVkNQc3JzRnNiNXNJMm04KzA1bk85KzNLOXZhMjViTmUrVEZkSGE2YWp0VFdYNzgzYUVBcXhGckFXWVRoVXRhYWhxanFWMjU2djNPTnkxYVdHT2wvNk15eHBINVlFc2FaVmRXV0dwSWlJaUlpSWlJaUlpTWFmT2VIY2Y1bGRIWjN6T2hGemhSaDVIbFNOaVBEenVDbEFDM3QrNXZPWjdYMmRiWDc3MXFjZTY5clRzcTBvQU5WWENFVDFGc0pSQXdHcHZqS1ZwS2JWQjhKRVJFUkVSRVEwck5MMzdnUFA1ZVJ6TDRsSEt5by9MV0plbkxYUkdYbU5RS0J3SkE5SExBUldCVGFucWxtb1psUnRWbTJZVTdVWnRiWXZ6T2U2YkM3VG5zLzJkZVN6ZmUyWnZxNzJmSGQzZXpiZDNtM3ptV3dJMi84ZU00UUZoZ3hRaldTcnZ0SUtVa050MjFjYWpNcVhQTTRWUFM3OW82RnA4NTZZMiswUkVSRVJFUkVSRVJHTlA3dmw0ZDkxTEQzNzBqOVgxY2dKVUprUGtaUDVSNHRUaElocW1FL24wbDBidTNadFNhVmJ0KzBxZk9DYks5cFNMMU1Vak1vVWhhUHlKUjg0VDVzUGc0bUlpSWlJaUdpL29kNmZ5MkEvYlRhZjE0cUtEZ0JoM2thUURxc1JxZ01qRmdZV2psZ3hFbFk0WWlzY0NXY2FZK0U0SVJ4WWhjQkdOZXl6WVppMk5rekQyaDRiNW5wc21FL2JNTnVkejJlN05aZnR6bWQ3ZTdKOWZWMjJyNmM3bSs3c3p2VDI5QUpoZnBCdCtqQkUxYW5CdHVvcnJUSTE4RE5mRW9RYWVBLzgvN04zWjArU25PZTUySi8zL2I1Y3FucWRHV3pFUmhBRWlZWGlCaTZnU0MyVWNLeWdIQkpOeVdJNGp1SkUyRGZXbjZBTFgvRmVGNzd5alNOc1JSemZLRUt5UXRKeENCUmwrVEJJRVFDWEFZRUJNQUNJQVRDRFdYdnYyaXVYNzN0OTBkMkRtbUpWZFRjd1N3L3cvSUxGeXN6S3F2b3ltOE9vekh6eWZVZjN3M2hJUzBiR2NPUXhKRVZFUkVSRVJFUkVSSFJqeExQVm14Y2ZpWTk5UDNGWWh1RlBUZXhlZ2JoYlBiQ1BNZ09paGJwVDlEdXZkZGN2dk5oWk8vZHVDTlZnSkNBMUhvN2FlMlpBaW9pSWlJaUk2UFltTTZhbnpZOU9heDNMa01WR1M5U0NRVkRGQkVYTUFBZ0VCa0dFa3dDVm5XY3Y0ZXE4U2xCRmJJcGFRelVlVjVnbEVrMFFETEE2aHRDM1dMVkRDQjJycTNZb2kwNm9xM1pkRHp0MVZmUmpWUXhEV1F4Q1ZSWjExUjlVZzk0d1ZrVXhWczFwVnFzK0c2a0FOVnBKYXJScVZBWEFBZEN4QU5UZXVudkw5WFk4Sm1aSWlvaUlpSWlJaUlpSTZFWTVlYkk2ZzVQUFAvWTcvMG5oOVQ0Qi9zQUU4N0p6TXBGdXNwMDJlMWJYMWZEUzlzVzNmcmgxK2MwM0VhcmhXRUJxT1BZWXJ5QVZHSkFpSWlJaUlpSzY1YVpWZ3ByV0ttOThmandZcFdQTFpUd2dCVURLN3Fia3pibXVVeGRWSWdSMmRUV0R3S0NJNWljY01acnNoS1pxZUswa2tScGVkeDZKVkJDeFZMMXZBdGtkYnZmVDlrUUxRNFI2TzFUbGVsME8xcXBpc0Y0TnVtdkQ3dFphMGQ5dXhhSXNBMkpBRENZeGhvQVlFY0o0Tzd5OWFUOVdQU3FNaEo1a0xHd1Zkd05UOVl6OWZWdGhTSXFJaUlpSWlJaUlpT2dHV3cvcHl5ZTAvRCtnZ0FEZk5KSGpERXJkUER2aEtNRE1pbEFWVnpwcmwzN1MzYnh3QWFFcXhnSlM0eUdwOFRaN295ZVppWWlJaUlpSTZOYVlGWVNhMmlwdnd2VEVJTlRZUTBlWGw5Mk94Qk5sei9rczdGU0hPdmo5TThFVTBWSlVNY0ZRNG52UktvbHdDSEFhcmxhZjhsSmZuUmVSQkU2UE8wMFdORzNlbjg3RkdoWXFNNnNRNHlDRXNsVlh4WFlvaSsycUdMYXFZWHV6N3ZWYXcvNTJCN0d1WTR3QkNERkVCSVFZZ0JCMnR5bU03YnM0VmtGcUVodDdIcDgrMGhpU0lpSWlJaUlpSWlJaXVzSFdmL0ovZHVhLzhKM25rNFhjK1RSSnhQQzdFQ3pmNm5GOXRGZ0lWYkhXMjdqeWsrN0syZGVyZnJ1OVR3V3BTUUdwZUR1ZC9DVWlJaUlpSXJxTjdSZUVtaFNNMHJINWFRR284WGtaZWErT3ZYYk5mTGZZZEl0bDBVL1MrZWdRcnFuNHRQL215SHRsaWMyOTk1THRMTlVZZDlyeTdRYW45cWFkQk9lMGRrNWk2dVM5TUpYYnFXUlZPOHZMSklTaFdSeGF0SUZaR0ZvSXd4aXJmaWpMVmwwWHJWZ09XMFhSMjY0SDNkYXcyOXF1K3EzMjNyZVB0ZE1MSTQ5NnJCVmZIR3RCZjl2ZFFNU1FGQkVSRVJFUkVSRVIwVTF3OXNWLzJIN29DOS81aVR2bWxneXlKQ3BQaXNqaXJSN1hSMFFJZGJVKzdHNit1SFhselY4T09oc2J1d0dvY2lRa05SaDU3RldWbWhTUVlraUtpSWlJaUlqby9adFZwV2hTOEFrVFFsRTY0YlZwajlIZzFIajRhYi9uOFdXQ1h0ZFg1YURJWVNheUUyYkMxWlo3SDJTWENDSVU4Wm82VGJhN3NRRXFjU2NjaFoxd2xKTWFUaU1Vd2F1WVY0bE4xUWp4Qm9jSUVUT3hXRnVvT3pHR2RveDFxMUZWN1JDcVZxekxWaXpMN1JEcVRneFZ0NnJLTnNwQnE2d0dyYkxYM3E2SDNmN0lUVVBWeUxGeFBlSFkrTFk2Um1aSWlvaUlpSWlJaUlpSTZDWTUrK0kvdEI3NnduZitPVitlWHpDRFFQQkZBUmlVdWtGMjIrekZVSmNidzg3MlM5c1gzbnAyc0xtMkJvUnlySUxVWUVJVnFmRVdld3hJRVJFUkVSRVJIZDZzaWxDajg5UGE0bUVzOURRK1B4NTZtalIvbUNEVXRHVUNBRlcvN2NPZ1Y4Q3NGb2ttTUJIWURUMVlqSENJNWxDSEJJQ043SVNkYWxON0xmcjJRbFJlQTFRQ0ZOR0wycktxTFFyaWZVbG1NYlZvSWpIQVloRmozTEpZYjhZUTFtSmRyOGRRcjhacXVGTFZZVjJzYmxXeDNBNzkvdHJXK2RmV3hvNlJiOXRLeXd4SkVSRVJFUkVSRVJFUjNUeDI5c1YvYUQzeXhlLytmYktVZWtBYkp2SkZ3THlJZkpEYlRtbU03U1Nrb3NVd0dQWmFyMnhmZXZQWnp1YkZ5Mk1CcWRFMmUzdEJxWExDWGJLM1hRc0JJaUlpSWlLaW0yVGFzZXg0MEduU3NrbHQ4bWFGb1E1YkZXcDZSYWhmRDBWaGJOMXAzeXQxV1pRR0ZBb0VsZWh2WEVocTBxNlZrUkpPc2hPZXNnUWxEQWp2dlNxSTRpVEFheTFlYXZVdXdFc0ZMeldjUkJQRXBqcGJoRThmY0daQmdBQkJzR2dWb20xRnMvTWgxaTliTmZ4eE9SeXM5OWJPVGdwSTNYWTNFekVrUlVSRVJFUkVSRVJFZEhQWm1WLys3ZWFudnZLbno3aUZoZ3BjQlBCNU04c1psTG8rek13Z1loYXFidEZybitxdVhmcGxiK1BLWllScXZNWGVjRUlGcWRHUVZMeGQ3NDRsSWlJaUlpSzZ6aVluZGlhL05xa3FGQ2FFajhZRFVkTUNTdnRWaDVxMmpwc3lQZXM3TUNHMGRjMTJoYW95cStzdVVsODdpVjRsdnRjbTc2WjZiMmg3OWFYZUc0WWltcUlPSG9vSWlRYUY3YlR1MHdndk5USlh1bFJLN3pRWUJDWm1FU0tEcUdIVjZ2aUxFS3JuZWtYcjFkN2EyZDZFWStUYkxpQUZocVNJaUlpSWlJaUlpSWh1aWZEbXovLys3VTk4L1UvL0tjdWJKcUlHMkpNQXNsczlzQThEQTh4QzNTOTZuZFB0bFhQUGQ5Yk92eFdxZm1jMy9MUlhRV293OHBnVWtMcHQyd2NRRVJFUkVSRzlUN05hNHgyME10UzBLbENZRUVnNmJCaHFXaWhxVnFXb1dkODViZXpqMjJtQTl6NXJlZ0NJVnRkbTlTWXNWaUl4VjRsSDhNaFJZSEN3dmRMSXUvL2xKU0MxWXJjMVg0U0lRWURhTEs3SGFLY3RobE9ocmw0cWl1SzE3YTEzejNiZk90VWFPVGJlcTdKOFd3YWt3SkFVRVJFUkVSRVJFUkhScmZQT3MzOS80WlBmL083M0UwM25SVFFIOENpQTVxMGUxKzFxdDhXZVdRemRxdWkrTTlpOGRMS3pkdjd0cXQ5cVR3aElEY2NDVWd4SEVSRVJFUkhSUjhsQnFrQmhScUFJWXhXWHh1Y1BFb0E2VEd1OC9Wcm1ZWi9wOFJEVTJMWjc1N05tNnRKR3FvbFBrN3laZUpma0xzM25KRW15eENlNWlFdXJjcmhaOXRzcnNMZ0ZvTnlwem5TVU83UWJCQkZPQWhLdGtXcUpUQXRrcm9pS01BQ3dibWJuUW95dmhicjhXYSsxL1l2K3hydVhPNWRhQTJDbG1sQTU2clkrVm1aSWlvaUlpSWlJaUlpSTZOWUpiLzN3Yjk5NTZHdmYrWnU4c1NCUSt4OUY4RWxBZU43dS9USXI2Mkp3c2JkMjhVZWJWOTU1ZlNRZ3RkZG1iN3pGM25CR2k3MXpuSlJSQUFBZ0FFbEVRVlRiK3VRdkVSRVJFUkY5NU8wWGdKcTFiRnJWcFVuTEQ5b21ienpzdEYvRnFQZFRGV3BTcU91OTdmSmVQWnpDZVlGMzZnd0NuMnFTTlJ2NS9QRmpQbThlODJsK3pHZjVNZWVTdXpSSkh4TG43M1RpNWdHZ3FnWS8zYjc4N3Y4VllKc09LRVYycWpFZFBUdGpFa1NrV3FMaGhtaTRBUkpYUlFFcWhRMHN4clBCd3I4WDNkNC9yNjM4NnFWK1o2V1A3ZTF5NU5oNHZIclViWThuVzRpSWlJaUlpSWlJaUc2dGNMYWRYSG8wSGY2TklQT204bDBCSG9NZ3VkVUR1MTNzRkpBQ3pHeFFEWHZ2ZE5ZdS9uanI4cHV2VjROZWV6Y0FWWXdFb2tiYjdFMXFzUmNZa0NJaUlpSWlvaU5zUFBnemFkbTB5aytZRVNTYUZuekNqR0RTWWRya0hTUWt0ZDkzVFFwRVhidGRWME5RRUNCVGM3dDNJYVdOcERHM3RKUTA1aGVUNXZ5ZDN1ZExMa21QaS9QSFJhWGgxQytKNmdLZ0dVUzhpSGdBNlc3VjV3UUNCd2ljcHNleTVwd1hzM1hBQ29jSVBSSWhLYnRtMmt0QXBnVnlOMFRxU3ZNU2FrR29GYlllNi9CeUdldWZoSEw0ODJIVnY5QnBiNnozejcvUkdUa2VIcTJ1ZkJRMjdycGhTSXFJaUlpSWlJaUlpT2hXTy8yMzVSdjQ1dmxIZnVlZS84ZUxhMExVQytUeFd6MnMyNG1aMVhYWk96ZG9yZjZpdFhidWphcmJibzBFb0lxeG9OUndyTTFleFlBVUVSRVJFUkVkSVpPQ1VCZ0xDRTFhZDc5V2VRZXRFSFhRS2s0SHFmcTAzL3N4WVhyYStLZnkyVnlhekIrYnorYm1GN0xHd3JKUHNubE5zbU1xU1VOVUcrcjhnanBkRU9jYUVEZXZvZzFSYlFLWWcwZ2lJamtnWGtUY3pEK01TT0x6Wm1LaUd3QUtsWGhrMnUwSkRGNnFuWlo2cmtTcUpieldjQktpV0h6WFlueXhEdlZMc1NoZTZRNEhieGJ2L3VyQzl2Ylp3WXlXZWgrNlkyT0dwSWlJaUlpSWlJaUlpSTZFSDlabmZ2U2xWeDc1N2NmRnA5Rmc2Z1I0R01MV2U3T1ltWm5Gb2k2SGwvcmI2eTlzWFR6elVyRzlzajdTWXErWVVFRnF0TVVlQTFKRVJFUkVSSFN6elFyOFRLcVFORDU5bURBVUpvU1JEbG9SNmlDQko1M3grYk8rZDlLNEoyMno3VmFJY3RuODhweHZMczVsU2Q3d1NTTlg3NXVpUGhIbjh5Uk41NkhKb3ZkK1NWeTZMS29MS25vY0luT2kwaEJ4TzJHbzk4YjAvcWlrenFWekVyRUJrYUhBSUhJclExSTdJUzJ2dFNWU0lYTWxNaTBrMFNvb1lzZGc3MXEwczdHdVh3eFY4WHh2KzhwclYxNS9mbTMzV05nKzdKV2p4dkVFQ3hFUkVSRVJFUkVSMFpGeHNqclR4OHVQeUtmTU96R29mRWNNbjJMcnZla0VDSFZWcmc1YWE3OW9YVDczOG1CN2ZYMDNBTFVYa0JxTXRkb3JSdHJzMWJzbmd5TURVa1JFUkVSRWRBUHNGM2FhTnE5anI4MEtGdTMzbUJWZ09raEZxSU11TzhnWU1mblpxODh5NzlKR29tbVNPRTI4K2pUVnhIdlZSTlZwbXZpOG9kbmNIVW1XM2VsOGNreGRjZ3pxam90S1UwUVhWTndjQkFrTUNoRUJvQUtvQVFLQndDQXdBMlJtUWFwcm1KbUpJSmloZ3FDRW9RS2s1VnhxSWRackNpbUFDTDNwSWFtZHcxZUhDS2MxRXEyUXV5RnlWNWlUVUFMV0ZvdXJadkZYSWRUUEZmM09jOTN0elhPYkcyc2RiTDFkN0I0TFQ2b2M5YUhIa0JRUkVSRVJFUkVSRWRGUmN2SmtkZWFKd2F1UExIKzI3VlBkRkpmOEx3Q08zK3BoSFZWbVZnNDZtNmUyTDUwNTJkdGV1UUtFY3F5SzFIaWJ2YjBXZS9WdTlhajZvM1pTbUlpSWlJaUlycHRKaVp0cEFhaHBGWk9tVllXYVZBVnFVbHU2ZzdiSHUxN1Q0K09jMUNidklIYVNSVDVQbXMzbDNNOHZMODR0TG4vTTUzTW5ralE3TGo2OVIxMXlITkFGZGJJc292TWk2aUZ3QUJ3Z0NvRVRNelVSZ2UyTVEvVGFGSlQ4MnNRaENHSUUrbUsyYW9aVmdhMGd4amRDck44S3Nid01OQXNWZzk2Q3cwa3ZBUTAzUU1NUGtHa0psUWdSTTdHNEhtSjRyaXlHend3N1c4L1YzZld0MWM2VlB0Ylhxd25ocUk4Y2hxU0lpSWlJaUlpSWlJaU9tdE9ueXpPUGZQekNJeCtiZjBaVjVyMjQvMlNRaHo5d1c0QVBDVE16QUFoMXRWNTBObjdSWFQxM2NyaTl0b1lRaXJFV2U4T3hTbExsV0VDS0xmYUlpSWlJaUdpVy9Tbyt6UXBFSFNZTU5hM3lrbzRzdjlsQnFQR2cxcXkyZUNQcityMG5BWnhtYVRQSkY1Zm5YVFkzNy9MR2d2ZU5oU1JKRjhXbng1MTNEWFZ1QWVJV1JGMVRSQm9DeVVRMGcwcERJQ21BQkNJcEFDOHlvUXlVeU00WFR3aEI3UjA3N3E2M2UreG5FTnNwL1dSaWxSa0dZdGFGeUlyQk5tR3lLYkMxaUxodWhoNkFEVU8xWVpYMVlHNklPclk3bmVFbTVvQ0dTQit3SUlncUNHTFg3S2JyNGRwRFZVVkVxZ1ZTTFMxekpWS3R6RWtkRmRhTk1md3FJSnkwcXZwRldWZHZWSzMxQzVkZmUzWnRwSUx5UjdKeTFEaUdwSWlJaUlpSWlJaUlpSTZpTTg4VVovQ0hiMzN5L3NYL1c2SHpJdmp2SWZLSld6MnNvOEppYUZlRHp1dGJWOTc1V1cvdHd2a1Fxc0ZJQmFuaGhKQlVNU0VrOVpFK09VeEVSRVJFUkljS1FlMFREanBRVmFoSklhUzltMkVtaFpRTzB4N3ZvUE9ZVW8xcTB2eWtmWExOL3ZGK0xrbVhscHJlNXcyZjVnMlg1WTNFTnhZMHk1YlYrY3o1WkVGVjUwMWNVMVhueFBtbWlzeUp1aVdENUNMU0VKRmNSRzVVbS9rYVlsMHpiTUhRQmF3YllhdUFkUkdsQTdGTkM3RUYxWTJJMkVJbHJZaHFxMEoveTNwdU9PaHZkTmJmK01sZ0pHZ0VBTGp6aVcvTzJjTHhqb2lVS3BhclJBUzdFZmMxR2J3RUpGb2hrUXFaSzVCb2lVUUR4T0lxRU44TUlid1c2dnFGcWloZjJkaFlPZE43NTZldENhM2w3ZW9IZm9ReEpFVkVSRVJFUkVSRVJIUlVuWG1tRVB6aG05VTk4MytUWmxsaXdKOEk1TUZiUGF4YkxjYlFyZ2JkWC9YV0wvMjh2WEx1WFZ3YmtCcHRzVGNZbWQ4TFNPMVZrSXEzZWp1SWlJaUlpT2ltMmkvd2hMR3cwUGp6ck9ueHFrdVRYcHRVR1VySHB2Y0xPKzFYK1duMHU2ZU5ZOWIyanl6ejZyTm00dEkwMVNSUGt6eE4xVGRTNzlPR2VPZFVYT0tjejUzelRVbnlCWEZ1WGwyeW9NNHRxTG9UcXNsZG90SVFrUVdJdU5FeENDQUd5TlhLVUdidnEveVNBUkZtWWVmNHovb0c2UXN3TUZoUGdJRVpoZ0I2Wm5FRFVWWU1jU3RHMjRxR2N3cmJpbVhkNlpmOTdiS3pXZVJMZDlXNnNtNFg4dVdJOUp6aDlPbVpBU1AxcVFIWUZxQXZpTHNoS2J0T2xhUU1nZ2duQVY1clpGcnVoYU9pUnhoQWJCVm1sMk9NcCtweStOTzZiTCswY2VIc2hXNW9EYkMyVmsyNEtZZzNDTzFpU0lxSWlJaUlpSWlJaU9nSU8zUG1tUUwxUTY5Kyt2NHYvclhMNXVZTitITUErY1EyQXg5eVptWUNoSG80T05kYnUvajg2dm5YVG84RXBJb3BiZmFtQmFSNGdwaUlpSWlJNk1OanY0cFE0OHMrYUJocTB2SkpGYUVPTTcxZkVHcGFWYWo5Z2xvenR0a0xQTVREQ1p3WEFIRE9LYnpUeE0vbDZjTHlVanEzY0R6eCtURko4K05Ka3B4UWwzNE1UdWRWZEVuVUxZcEl2cE43TWdGRXJ6NExCQkNCbVV3NmZyMW13WlREV3pNemlKakE0azRnU3FJSUlzeWlDU0lnTllDZXdWYWkyWGt4TzI4eFhvVGhiQ0YyV1FiRlNtL1kyNjc2cmVGbTJvalk3a1NrR3hGbno0NVdXWHBmeDRjcng4dHdETll5azRFQTVoQ2tSdklCRHpSMzNxMklTTFJFd3czUTlBTjRyYU1pMWpEMHpleENETlYvTFlhOTc3ZlhMcit5dGZWMkMxdGI1VmhMZWZER29Na1lraUlpSWlJaUlpSWlJanJxenA0dHVpYysrK2FjbHYvWis3U0V5SGNOT0M3dm5maiswRE16TTR2RHFoaSswOTI4OU56Mnl0dXZveHFPQnFSR3cxR2pBYW1DRmFTSWlJaUlpRzViczhKUEI2MEdoYkVBMGJRUTFLd0tVTk1xTlUyckZQVitRbEw3UGNiSE5tc2Y2RWdBU3VFOEFEam5IYUJwa3VUTlRMTkdsaWFOWnBvM2o3c3NXeFJObWo1SmxrWFR1OVZwUTlRdnFTQXowUVJBSXFJSkJBbEVjZ0VjSUI0Q0x4QTNmYmRQRGtDWm1lMitGc1hNSUlobWlDSVN6U3dDWWhDTE84ZHlzUk1OR3pCY0ZzTmFSRnlKTWF6QmJDTkczWUszRGlvYkJpa0hNRCtFaGFGMmJiQ2RkSXF0alRNRnpwNnR4bzREcjg4Tk14Y2FodnQxSFY2NllnYVY5M3VvYWJ1Vm93QW43MVdOeXJRd0o3RjJHaXF4ZWhXdzEwSUl6MWZENHZrNjlDOXRibHhhNjczelNtZjNlTmNtUEdnQ2hxU0lpSWlJaUlpSWlJaU9QcnQwOHIvMGp6L3loeS9lY2QrU3FYb1ZsVCtIWU9GV0Qrd21xdXRpZUs2N2VmbjU5dVczVHhmZHJlM2RDbEdqTGZZR0UwSlNGWUI2OXhGNXdwaUlpSWlJNk1qWXJ6cnVRWUpQbzlNSHFRSTFQajh0MElRUFVCSHFJRldsRGhyS091aSt1c3I3M0tmelMwM2ZYSngzYVQ2ZnBvMDVsMlVMU1pJdFExeXVQcGxYVGVaRnBBbW5pVURtUkxVaGdrekVOUVM2Q0VVSzBmeUczWmdqWW1aV1NMU2hDVG93MnpUREdzeTJ6R3hORkQwRTZVWkRPMGpkY1VHNndVTExKSFlrV0N1aTZKVGJWZmZDcSswQjhGdzU0VGp2eGgvenBmTUdaMXN3OVBkYTQ3Mi9yelVrVWlGMUpUSXRrV29KcnpXOGhOb3N2bTBodkJKRE9GbFo4VW9vaG0rLysvTVh6Z0ZyZThHdjhXTmNIdXZ1Z3lFcElpSWlJaUlpSWlLaTI4VG1tV2ZhU2ZNUFhsaFlPcUZKS3ZjWjhBMkJITHZWNDdyUnpLeW95MkpsME5sNHNYWDVyWmNIN2JXTjNkRFRwRFo3eFVoNGFsS0xQWjQwSmlJaUlpSzY4V2FGZXQ1dmRhanhvSlJPZUgxVzI3bkRWSUU2VE11N2FWV21zRStWcUduYk5iNzllOGN3NnYxYzRocHBxa21lYXRMSUVwK21Qc3R5Y1Q0VmNkNzVKRk9YTm56aTV0Vm5pK3JjSXRRdE9PY1dSZHdkcHRwUTZEeFVteXFTemZnYmZTQTdyZkdzaEdBQXc5Q0FvY0FHQnVrRDFvZWhBTkNDb1JWZzIyWllsV0JYZ0hxOXNQcUtLNlhUN1ZYdDFlMFgycmh3b2Rqbk9PN1dIT09kZnR2aXh6Nno3V0I5RmJQRFZaSXlDQ0s4MVBCYUk5Y0NtUytRYUJXZGhaN0JMcHZGY3lIV0w1UkY4ZFBoNXRhTEsyLzg2TXBJTUlyaHFQZUpJU2tpSWlJaUlpSWlJcUxieU1xcEh3d2FYL2pPUys1NDQzOVZKSlhCZmdjaXl6dnREajVjZGxvd1dCV3E0bksvdGZiVDdVdG5YaGhzcjIvc2hwL0trWERVYVBXbzBhQVVLMGdSRVJFUkVkMGMwd0krKzFXQXdwU3cwN1RwV1VHb1dZR2thZXZvMlBOK1FhajlIdVBiUEdzL2pHeXpWNTlsM3JuVXV6Uk5WQlB2RXUvRnB5bWNhdUpTTHk3SmZKTE91VFJmRUo4dXFrOFdWZHlpZW45Y25Gc1VrNGFvTG9wcVF5RE9CQ3BtQ2xFRlRBQnhBcWdCQXBuUUErOFFvbG1RbmVPeW5XTXpRUWxEWllZK0JJVUFCV0pzbTJBTmhrMkRiWnJaWm95Mkdnd3JHcTBYRUxmcWZ0R3BVRlUrajZHM0VvTFA2N0RXUjQyenF4RTRQU2tNZElROEhLT0ZMUWUzVzBrcVFtWU8xQ0F3Nkc3VnFVUkw1SzVBNW9ibUpKYUMyQmFMYTlIQ21SRGljM1haZTM2dzFUNDM2RzIwMmhkZUhlNGUyN0t0M2dmRWtCUVJFUkVSRVJFUkVkSHRKWjU5OFI5YWQzL3VEMzY2Zk93T1E2Sk9ESDhnSWgrNmtCUUFoTHJhN0xjMmZybjY5a3YvWG5YYmJTQlVFMEpTd3lrQnFiMHFVang1VEVSRVJFVDB3VXdMMWV4WEJXclc4NndBMUtUbGt5cEJZWGY2c0czdnhwZVBmOGFrejVvMHBsbmJPTXZvTVlwbUN3dk41dEpkUzc3UlBKNWtDOGQ5bWkrN0pEMmgzbjlNWERLdm9zdmlkRkdnbVVEVUFCV0lRcURZdVdIR0NTQW1vakFUa2QwVTFOV1J2RGVrRDVTT2V1OHpDZ1BXRFZnUjJLb0ZYQkhGU2gzRGE2anRnak4wcTZwb2h5Q2RKQTdxWVI1RFdvYlFxN1JlNmJzYVM2c1JKMC91aGFERzk4dHQ0bTlOOGVmYkVPczdNOU9yZWE3cHZOVEkzUkJOMzBlbUpVUU1RSXhtdG9GUVAxdUY0ci8wK3hzL3J6Zlh0OVo2YTEyc3JaVWpsYU53MDFzS2ZnZ3hKRVZFUkVSRVJFUkVSSFQ3c1pWVFB4aklGLy93bFlYbEUvL1phVlF6L1QySU5QWk9pTi9xQVg0UU94V2tnRkNWbDR2TzFxbnUyc1ZYcXU1V1o2UXlWRFhTVW04dkxMVVhucXJIV3V5Qko0K0ppSWlJaUlBREJwMW12VFkrdmQ5cms0SkZHQXM3VGF2Nk5McnVySFgycXdKMWtNZDRFR3JTK01hM2M4SXl2ek05a3NMSVhETko1eGViTG0vTysyeHV6cWY1dlBmSnZLYlpzcmhrVGtVYTZ0eThxR3NJTklkcUxxcVpDSEtCNWhCcGlraGlRQ2FpS1FDZGRjQzNFNHo2OVZmM2pyRjJWcEtSRm0wR01SaXd1MHhRUmJPQkFOdUF0Y3lrSllqYkViSmhzSFUxREVUUXJtTG9LTkNORnZ0UnRhOW12VkNVQXkzaVpqV3N1NE1ydldwdGJiVUVUdGNmNHB0V3JDN0R0cWErTHhLaEduZitBSGJ0cGlvQ0VxMlF1UktwbEphNHloS3BvaUowRWUzdEdNT0xvUXEvS0t2eXpXSzQ4ZmJLeS8rK3VudWNHMWsxNnZwalNJcUlpSWlJaUlpSWlPajJaRmQrK2N5bWUrenBIemJ1dmtPZDkwRjNnbEx6MStubTRGc3BobEJ0RGJ2Ykw3ZXVuRHZaV1Q5M1lTVDRWSThFb3ZhcVJsWDdWSSthM2ZXQWlJaUlpT2pEWWIvamdDbXQzbjV0ZXRxeS9ZSlFvMjN6ZE94NVZwVW53ZVMyZDdOQ1Q3TXFQNDJQYjcrUTF2ZzI3VWVSelhublVwK2xqU1RKR3Jta1dTUE5HZzJmcG5QcXMzbUJTOVc3WEoyYkUzRno0cEttT0cySzZKeUl6b25USllFMkJjamh0QUZJSXRmdXYydDg0QU84bldCVWhXZ2xFUHN3NlVLa1kyWTlNM1FndG1WQVQwMjZaclpwRnR1UTJJR2hIVXhhQVhHN3FvcE5ET0tnMTFucGJwNzU2V0QzdUFzZjRlcEdOdlM2bWNKNk1KZ2lRaEVSc1ZQazJhRkc0aXBrV2lMVkVvbVc4RnFiV0x3Q2kyOUd4Tk94TEY4cXEvTFU1c1V6ditwY2ZMMDNValZxUEJqMVVkcXZOeFJEVWtSRVJFUkVSRVJFUkxlZnF5ZnZMNzcrYjUyNy9OTS9XangrUXNRbFN5TDZKVk0wQmJkbit6MkR4VmhYcmFMZmVhTzdjZkdWenZyWkM3RXE5dTZpSGEwUU5ScUlDbU1ua2tjdmdqQW9SVVJFUkVRZlpnZXBEbldRQ2xDVG5xZFZnanBNaFNhTVRNOEtQdWxZQlNsM3lNK2NGb2lhRmZ5YU1PM1ZaV25pMHpSUmx6cG80alJKRXVmVHhMc3NVMVhuRXA4NW4rVnd2cUZKa2p2bjUrR1NSZStTUlhWdVdkV2RNRWl1cWdzaTJvU0kzL2xzRVlpSkdNUUF2VnIyeVV3QW0xZ0I2cUFNaUlEVk1CUTdONU5JYVdJRmdFSU1BeGhLRTNRRTFvbVFMVVRiRkltYnNMaHBGamRydFV2MVFEYnJmdFVwaXBXV3krYWlTekpMTnpyeHJHL1lTSHU4M2EvN3RUWjVIMDJkYnQ4V2x3ZWlVZ0dXT0FRQUFwV0F6SlhJM1JDcEs2TkRYUWhzQTlHdWhCaGV0cnI0U1ZXMFg5aTg5Tzc1VG1nTnNMSlNUV2lyeCtQWEc0QWhLU0lpSWlJaUlpSWlvcU52MmdVTEFhQ3JyL3hicC83a1Y1NWJ2dWYrSkUwYTh5TDZtSWswWjkySmZCU1ptWm5Gb2l4Nlp6b3I3LzY4czNMMmJLeUtZc0tkdEdIc0RsdU1YVmlKWXhkUHhsc1U4R1F6RVJFUkVSMWwrMVY4Mm05K3Z3cEpPdmFlV1lHb3cxUnJPbXhydkVuclRQdk9XY2RFazE2ZnNsKzl3RU04dk1DNW5lL3hUaHdnY0U2U2ZMR1pOcGFXczhiOGtpVEp2SGQrWHBKMFdYMSt6RHQvajRnc2lHb1RLZzBSYmV5a25LQUdVUkVvREE2aUN0amVzWWxlMngxUDl2NHpzbWo2a0srMnlST0pZb2dtWmpDSklvZ3dpd1l4aUJrZ2hSbTZZclpxd0tvWjFrVGlha0M4RklOZGNCSHR5bXpkdWtYTDNLQVlWczNna2pyMlE2ZjJneXFzRjBtRnM1MEFuTFNSeXJ5MEQwMXpNMEhmZ0tHS05UTlhRR1NJaGh0YTRtcFR4QnFJQXhndVdoMStGT3YrLzl0cGRWN3JicHhiNjE1cERZQTF0dFc3eVJpU0lpSWlJaUlpSWlJaU9ycjJ1MENoQU54RER6M2tIRFlMSFRSZVNKSzcvemRvL2o5Rmt5Y050bkNMeDM5UWhwME5Hc1J5K0hheGRlVVhnKzJMNzFiMVlEaGh2ZEVUeG52N3crMmU2OXk3NjFaR1FsVGo3UW9tM1puTGs5QkVSRVJFZERNY3BGVFFmaFdQWmxWR21oUjZtaFJvbXJiOG9OV2ZSbHZwVFFzLzdWZmxhVllRYWxLSWE5citHeHV6SDBsQitLdVRMazJUWlA1WU0yMHNMQ1Y1WThHbnpVWDE2WkpMMHhPcWZrbkZOZFhyQXFCTmlHWXE0ZzNpUmVBQVNTQklCSkx2Vm9WU0FFN2t2ZXE5TW4xaW9xdmhKK3dFb0FDREFBYmJDVDN0RkpzQ1JCQU1HRWF6TFJHc205a21vbTFDYkEwV0w0bWhIU0V0Z1cyYldROHhGREF0eWxBWGxtZ0JDMFBweEVHNzNLN1hzRnJpOU9uNkk5d2U3N3JMbDd2UmhvMU5FMndsV2gxZlRMb0dzYWdTZ3BodEFYWXFXdnhoT1N4T3hycThVRzV0cjE0NTgwNFh1RkR6WnA1Ymd5RXBJaUlpSWlJaUlpS2lvMlhhbmRFNjhoQUE3dW1ubjg2Lyt0V3ZIdnZrSno5NTE4TEN3dkVrU1k1SCtFKzlkdmJ5d291dm45VjNMcXhpV0ZhM2VITU9Ka3Q4dkdONXZ2ckV4eDRlMXAyN3Mwdm5UeXk5OWRaYjhlTEZpNzErdng5MlY3c2FETnM5dCtrQnBDTWZvN3R0K054SWU3N3hzRlFjQ1V1Tm40am1TV2tpSWlJaXVwNE9HbmlhOUo1WlZaNW1yYmRmTmFhRHJyTmY2T2tnSVNoTW1KNDIzdEY5c1Y5RjNMM2Y3WnBsaTNreXR6Q25XYVBoWFpLNkpNdDlsbVp3YWRQNVpFRWtTWjNYaGpqZkZIRk5wNjRCbFNaRUc2cmFoT2dDUkpzcWtwcElRMFNTbTFpUnR6YWdENHNkZ2JUTjBJR0VUb3l5Q1ZoYnpBWVF0Q09zWXlhZEVLMWpZaDJ0MEJPdFcvMjYyQVRpUUx2V2YvZmxOL3JBbVdyR01RMlBkVzZBOU55OFZYZWhMVUJiQlJCWGw0aTRiR2F2V0l3dkJvU1h5a0hyOUx0di8rSmRySzJWdkhIbjFtTklpb2lJaUlpSWlJaUk2R2lZZExGaTc5bi95Wi84U2ZPM2Z1dTNsdSs0NDQ3bE5FMFhHbzNHWXBabHh4dU54cjFwbXQ2ZkpNbGR6cmtUM3Z1UFAzRC92Y2VPTHk5blAvelpLWnc1ZHhsRlZkL2lUWnN0U1R6dXUrY09QUFhaUjl5WFAvUHdIWFUxL01MbXhzYjlhMnRyNjl2YjIrMXV0OXZiMk5qb3ROdnR6dXJxYXV2dHQ5L2VXRmxaMlFzNTdlMG52eHVRcW5mRFVXRjNPbzdNajRhbXdsaFlLdTUrRms5U0V4RVJFUkhlUjlXbmFjdG1CWnpHWDUrMDNxVDVhVldnRGx1MWFiL1hKd1dqTUdNTTA4WS9iWnNuNzFQdm5VZm1MSFhPcDQwa1NiSTB5ZEpNSkUxOTBzakZhU0pPRStlVDNMbDBYcEowUVRXWlY1VUcxTTA1MVNiVUw4RHBjWUhrSXJxZ0lqbEVraG5mZTZBLytINE1pRENyQVZRRzFBSU1BUXpOWkNBU2g0QjBEYWpFYkdpQ25rVzBWRzNUb20zQjRtWnRzaWsyV0NtQ2JEaXo3dmFWYzl0YmI1L3NqUVZyeHI2U2JwWFRqV1AyYVF4YUFsd0VwQUdMN3hqa3BSRGpUNGF0MVJmTy8vSmZWeWZjbU1OanpsdUlJU2tpSWlJaUlpSWlJcUpiYTlMRkNQZWQ3M3duLy9LWHZ6eDM5OTEzTHpZYWphWGp4NC9mTXpjMzkwaWowWGpJT1hlZjkvNWU1OXh4VlYxUTFYeTNlcElENEgyU3VLOSs3dE1TWWtSZFI1eTdkSFFyU25tbnVPK3VFL2o2RngvVDMvN1NaNXJIbHVidUEvQ3hUenowVUIxM1ZJUEJvTnR1dDYrMFdxMjE5ZlgxeSsrODg4NjU4K2ZQcjJ4dmIzZjcvWDd2d29VTHZmUG56M2VycXFyR1FsSmhaTDRlQ1VtTlRvZXhnQlJQV2hNUkVSRjk5TXdPN1J4OFhtYk1UNnNDTmF2SzA2eDFaRWJiTzR4TUh5UW90VitJNnFCQnFFbjc0NXAyMmQ1bkRpNXpMblhldWNTcnBnNko5K29TNTFSVnZFdThaamw4MW5BK3lYenE1OVduaStxeVJlZmNNcHcvSVNKem9ycWc0dVpFa05wTzZ6dUJpVUNnQW9qdHRjUUR4QVJxQnZrZ0lTZ3pNd2dpVEdyQUt0bXBBaFVBVkNKU21WbTU5d3pFSGt5Nkp0YVBoaTJCckp2RlRjUzRac0V1UTdRVHFtckxKTFN0R2habGRMV21aVXpMRURxRE9tUkxSYmpRYWdXY2JoaHdNb3dFcE9pb1dmaVZpYnQzeGFKN0Ztby9ycUw4dExiaEc0UE5WbWZsMUw4V3U4ZWJvM2lNZVl0ZGp6QWtFUkVSRVJFUkVSRVJ2VC9qRnkwVWdENzk5Tk9OUC83alA3N3ZpU2VlK1B5eFk4ZWV5ckxzUzk3N2UxVzF1ZHRlemdQd0l1SkdQdU1xczUzenJ1M3VBTDk4OVF6KzRkK2V4L2tyNjRqeGFKMlBWUlVjVzV6SGYvdTdYOFkzdi9wWkxDM01RVlVnNzEyK01PeHNUNHd4MWpIR1lHWjFqTEVjREFaclY2NWNlWE5sWmVYOHFWT25YdnZIZi96SGR5NWN1TkFkQzBTRnNlcFM0OVBqNjQ2MzQ1dDJ0ellSRVJFUjNUNzJxL1owMkJBVUpvU0dNQ0U0TkdtOThURFMrRHFUZ2xFNjQvM1RRbEtqbnowcEFEWCtIYlBDVVB2dHIvRmxrNnJtR0FEeCtWeVdIN3RqS2MrUEhVdWI4eWMwelk0bFBqOG1TWEpDeFIxWDBRVTRhWXBxUTZGTkUvRUNxQUVxVUlWY3ZURmt0QlU1UkQ1US91bEFkaXRFOVdHMkFkaUtHVFlqMEZaZ3hTeXVBRGdYcTNyRkRGMHI2MDd3MXEyc3FKTTRYdy9yYmtqbnRPNVdNZVQxYW4ycGRWZkFtZFVJbkl3ekFsQThCcms5eUNlZStvOTNpYTh6Tk5CNit4SUdPUDIzMCs1UTR0LzBDR0JJaW9pSWlJaUlpSWlJNk9ZYXZjQ2hqenp5aUQ3MTFGUFpONy81elJNZi8vakhQN3UwdFBSWWtpVDNpOGc5dTlXaTdsSFZ1MFNrdVh0QjRNQkNDRmpmYXVObnA5N0V2ejc3UzF4WjIwWlZINDNXZTZxQ3UwOHM0N2UrOUJsODQ4bkhjZC9kSitDYzRvRFhOeXlFTUN5S1lyc3N5KzVnTU5ob3RWb1gxdGZYTDcvOTl0c1hubjMyMmJNLy8vblAxNGZEWVYzWGRUVVNqdHA3VEZvMktTdzFIcFRpU1cwaUlpS2lvMk8vSDQ0SERVTHRGd2phci9yVHBQVW1WWFBDQVNzK0hiYkMwNngxRGpyZS9mYlQySEl2VjM4ZjU5NDNrNldHWDFpY1Q3UEduRXNiODg2N0RKbzBuVS9ueGJrNUZaK0sxM2xWTisvVVpZRGtJcEtidUZ3RW1Zam1FTWtoU01TUVFNVUJPd0VwdkUrMmQrZkkxUzJSc2ZDV1FRRGJTVCtoRnFCcmlHMkJiTU4weTJBdElHNEEySWlHZ1ppMW9OWkdqVjUwMW9OcFVWc3NOSVMrYXQyM1FqcGx2K2dOcnZTcXRiWFZFamhkczBMdFI4U1gvbUtuamVQSi8vMW9sbSttYXpBa1JVUkVSRVJFUkVSRWRQTmN2WkR4M2U5K04vbWpQL3FqNC9mZWUrOG5GaFlXUGlFaUQrWjUvZ1huM09QT3VYdEVaRjVFMGc5NkRpL0VpUFhORm43OGkxZngzSXR2NFB5VmRWVFZyUTFLT1JVc0w4M2o2MTk4SEwvMzFPZnd3TWZ1Z0hlSHluOWR3OHhpV1phZHdXQ3cxbTYzTDY2c3JMeHo4ZUxGOCtmUG4xOTc0WVVYTHIzNjZxdXRWcXMxSEF0SlZSUG14NnROaGJIS1VyeklRVVJFUkhSejdWZkJhTnJ5YWNHbmcxU0YycS9hMHJUbEJ3MHh6UXBISGJidDNYalZxR21Wb0RDeS9uNE1nUHBzTGtuVCtVenpadTdUcEtGcG1xaTR4Q1Y1N3B6UFJUU0JjNWxQa29hSWI0cno4NnArVGxUbVJUUVhkUTJvemd0a0RpS1pxc3daSk5lZGFyZzNuSmtGQXlvQitnWVVnQTBGR0FJeUJOQ0xabTJCRFdFeUFOQTFXQnNXV3diZEZ0aDJSR2laeFkwWTZvMWhFUWZEcmJLMWVlYVovdGh4d2FSOVIwUkhHRU5TUkVSRVJFUkVSRVJFTjRjQzBMLzh5NzlzL1Badi8vWTl5OHZMOTZWcCtsaVdaVTk1NzU5VTFUdEZaRkZFMHQwMmV0TXViQnlLbVNHYW9kM3Q0Lzk3L2hSK2N2STBMbHhaUjFXSDY3TlZoNlFxT0xHMGdNOC8vZ244d1RlZXhNZnZ2Uk5KNGc5YVFXb2FBMkF4eGdnZzFIVTk2UGY3YXhzYkcyZlBuVHYzeGx0dnZmWHU2ZE9ucjd6MDBrdWJGeTllN0kwRXBQYWV5N0hnVkRVaExCWEcyb1h3QWdnUkVSSFI5WE9ZU2s4SFhiWmY1YVJwb2FOSnJ4Mm04dE9rZFE1U1dXcFc4R2w4VExQMnc2VDVQZXF6dWRSbHFWZk5VNWNrRHFwT1hhTHFra3k5ZHp0QktKLzZKSi9USkYxUWx5eXFTNWJFYVVQRU5WVGRvcWd1UWpRVGxRVkFtaXFTQUhMdHRncEVER3FBN0l4R0JHYnlRVnZqbVprSkVDQW96VkFDS0FDVU1CUVE5QUdyQUswTU5vQlpGeGEzZ3FBblVWb1E2OERRVm5hZFVaSUFBQ0FBU1VSQlZJbWJWUWhYVEVJSEEydDFKYlNhUmJ0b1o0M29Pb09ZTkJhaXJxemJoWHd0NHN6OUFmZ2hqd09JUGlRWWtpSWlJaUlpSWlJaUlyckJ2dnZkNzdwNzdybkhQL25razQwSEhuamd3VHZ1dU9NUGt5VDVEeUx5cUhOdXljenkzV0NVM3FoemRqRWF0dG9kL090UGZva2YvdXdWckc2ME1ONkI0bWFZYitiNC9HTVA0Nzk3K2luY2Y4OGR5TklFcXRkOWsyT01NY1FZcXhoajJXNjN6NTg1YytiRjczLy8rejkvOXRsbkwyMXRiUTM3L2Y1d3R4VmZOUktTS3NlbXg5dnh4WkU3eDNtQmhJaUlpT2hnWmxWNkdwK2ZWamxxVWpob1Z2QnAwanJqQVNnZFdUNnJDdFNzZGNhRFVOUENUd2VwQ2pWdGU2YnR3N0Y5NFFVZUFMeDRaNEtkbVozM2VRL24xS1hKWXA0dkxSL3o2ZHl5WnZreDUvMmlPcDg1OFEzeHlUMVFYZGdKUWNtaVFIS0lPSUdvQ1ZRTUFvaENvSUFvWUxwM0k4Z0hEVDVocnoyZWlBa3N3c1JNekFBeG1KbUl4TjAxRERzQnFiNVozQVN3WnRBVk1heGFyRmNDY0U0UXQwTVZ0Mk9NNjFYc2QzMGR3OEJuVWNzcStqeUc3cUNJZmxDRjlWNnNjV0V0QW1maVNBVlpJdnFRWTBpS2lJaUlpSWlJaUlqb3h0Ry8rSXUvY0gvMlozOTI1K0xpNG05a1dmYjVKRW0rNXIxL0FzQzlJaklINEthMG04QnU2NzIxalJiKzYwOVA0VWUvZUFWcm0yMkVjUE91QlRTeUZML3g2WS9qVzcvekpUeis4QU0zS2lEMWEwSUlnK0Z3dU4zcGRDNnZyS3k4ODhZYmIvenFuLzdwbjA2Zk9uVnFzeWlLY2l3b1ZZd0ZwYXF4ZG54N0YxQUNnMUpFUkVUMEVUTHRSOXRCS2hnZHBBTFV0UG5EaEo5bVZZR2FGWUxhTDloMGtBcFNzMEpQczhKUUI5eEhld0VvQ09CM0p5SHdNSmZPNTNsamFUNXBOaGMxbTF2d2FicVl1TVlDbkdTaXlieFRhWnE2cGhOZFVPK2JCcVFpa2tBa0ZZZzN3QW5FaVNBSEpJR0loeUNCZmJEd2s0M2VrU0d5Kzd2WklJREJ4Q0F3RzJsbmJXWUZZQjBBR3dDMllOZ3lvQ2RtTFlOdG1sbExUUG9tc2dtcjIxRmtBTmdRVVlvS05nVGljRmpYdldHbnJIS3B5cFZUUDlpNzZlR2FZYjNmN1NHaUR3ZUdwSWlJaUlpSWlJaUlpRzRNK2F1Lytxdm1ONzd4alU4M204M2ZjczU5d3puM2FWVjlXRVFXUmk2MjNIUm5MNjdnMlJkZXc3TXZ2bzdMSzV1SU42R2lWSnA0Zk9aVEQrTDN2L1k1ZlA2eGh6SGZ6RDlvaTcxREN5R1VSVkZzYlc5dlh6aDc5dXpwSC8vNHh5Ly84ei8vODlrclY2NzBKbFNUMm12ZFVVeG94MWN6S0VWRVJFUWZJZ2Y1VVhiWThOTkJuZzlTOFdsOC9pQ0JwLzFDVHRobi9VbkJwdjNHTUw1TjAvYmJwSkRZTmI4bHZjODlYSnFrYVNQUnZKbjdSdDVJZlRhdmFiTWg2bEpOMDNtbk9pZmlFbldhaXZxR2lHdUtTRk5VbTZLdW9VRFRWQk9JNUJESkJNaEVOQmVSRERmSmJrZ3FHREFBWWtkTU9oQU1vbGtwSW4yWWJabkpwc0NHSnRKRnRBN0VPbEdzWTFFN2FuVXZ3SVloaEg2czZvNXpWYTlib1VDdjMxMDcvY1BCQVg2SDh6YzZFZjBhZjZzSFFFUkVSRVJFUkVSRTlDRWpmLzNYZjUwOS92ampkNmpxbzQxRzQvZWNjLytOaUh4R1ZSdTNNaHkxNTZINzdvWjNEa1ZaNGJteXhsYXJnL29HVnBSS25NTjlkNS9BVTUvN05MNzQrQ2ZSYUdRM1BTQUZBTTY1dE5sczNwM24rWW1scGFYN21zM21pV1BIanIzdy9QUFBuM3YrK2VmWFFnakY3amxUdC92UXNlblJDMTk3ZDZXSDNXZGVoQ0VpSXFLajZFWUVvQ1l0TzB3SWF2UjVVbEJwL0QwSHJmWjBtT1hqQWFoWlk1MzIyclI5TStsM29YcWZlVXN6NzEzcVVwY2tsaVJPTmZHYXBhbEtrcXFJbWxlWCtxeWhQbTJvOXczeGZrNDFXVlNmTERuMWl4QnBpUGpqNm1RWmdseEVjMEN5M2RiZE40VUJFV1lCUUcxQUtaQUtaalVFQlNDRklRNEFxY1JRQWphQTJCWWlOa3hzSzRUWVZhQlhpN1pqWGE1b0hTL0ZFSHZEN2EzTlM3KzYwQUhPVkZQMklYOXJFOUYxd1pBVUVSRVJFUkVSRVJIUmRmSzk3MzFQbjM3NjZhV0ZoWVZQZWUrLzZaejdsb2c4Q21CWlJQS2pWTm45N2p1VzhYdGYrenhFRmI5NCtVMnNyRytqRHVFQTd6d2M3M2NDVXIvNzFkL0FGeDUvR0kwOHZlVTdRVlZkczlrODhjUVRUL3pXZmZmZDk4bkhIMy84NUlrVEozNzJ5aXV2ckowN2Q2NGJRdkFBa3QzSGNDUW9OUjZZMmd0S3hkMExOemV2ZHlFUkVSSFJ0UTVTc1dqYSt1K25DaFFPRURZYVgyZS9LbEFZbWQ0dkZEWHB2ZFBlaHdtVm9NYW5KNzEyZ1AzbTFXZVpkeTcxY000NXA4NjVWRXpWYWVJVHA2bVlJdkdhWlVuZW1OY2ttVlBuYzlWMEVjNW56dW1jK3VTRXdDMUJrSWxLSnVweUVjbGhta0JNQlZDSU9CaDA5MDREQjhBSklDYWlNUHZBUDYvTnpDQ0lBZ1N6bllxcElpaGpSQzFpRlNBRmdFcUFBRmhoZ2g0aStnWnNHNndya0M0c2JBQ3lXY2R3R1dwdEthVlZoYW9sWW9QS3l0clhqZUNTT3ZhS092cEdESDF6ZFg1K3JiNlFyMFdjT1ZPUC9LWW1JcnBoYnZYNUNDSWlJaUlpSWlJaW9nK05mL21YZjVtNzU1NTduc3l5N004QlBDMGk5d1BJamtMMXFFbXF1c2JxUmd2Zi85RUxlTzdGMTdHeDNiNnVueThDSEZ1Y3h4LzkzbGZ4dFM4OGlqdVBMOEc3bTNhVCswRllqTEhxOVhxYmx5OWZmdk9aWjU3NTRkLzkzZC85YW5WMXRUdlNlbSt2NWQ0UXdHQmtldS8xZXJlYUZGdnZFUkVSMFkyeTN6WGRnd1NrM2svRnAvRmxIeVQ0ZEpDS1R6aEVLR3JXbUtadDEwSDM1elIyN2JQM3pXTjNOTE81NDhmOC9QeXhOR2tzTysvbm9ENzNQbGxVbDl4cG9uUE8rV1ZWV1RCSUJsRVZtQUx3ZTRFbkFSS0RPQkhSdlcwelFIVm4vcWJZYlkzWEE2eG5oaDVFV2dCV0xNWTFFNnlhaFhmVmRDTWl0S3pDT2pTMjZ6ckdHbFh0clZtWFlSQlNwRlVaaC9YUXI1YWI1K3NhbDFvQnVCcCttdm4xTjJremlZaFlTWXFJaUlpSWlJaUlpT2lEK3Q3M3ZxZmYrdGEzN3B5Ym0vdUc5LzdQUk9RckFCN1lEVWdkV1luM3VPdkVFbjd6aTQraHJDdWNmT1VNTnJZNzErV3pWUVVubGhmeG0wOCtoczg5K2hDT0x5OGV0WUFVQUlpcXBzMW04NDRISG5nZy9mYTN2NTNlZDk5OXg1OTU1cG5UenozMzNFb0lRU2RjaUJ1dlNvQ1JjQlR2ZmljaUlxSlpab1Z6RHZyYWZ0UFRBbEw3aFlmR0t6bE5XbGVuckhzOXFrRk5DMVpoUW9XcTBYVU84anh0WHdMd2N2WDNtL2N1U3hzSjBqUkowanp4ZVhQT3BmbGM0dk01bHlRNUpHbDRueXpCU2FxaXFhakxWRjBUSWcxUjF4QkZMcWFwQ0x5cDVnS1pnMGdDU0FNaW1ac1JlcHFXY3B0a045QzB1NktNL3ZhMG5mZnV2bTVpSmxhSllSaUJQZ3hkRVJ1YW9RMlJOcUp0bUZwTERIMll0aUd4RzRJVmtGZ0tNREJCMXd5OWFGVlh5N0RWbHppdzdXSjRvWGlyaHpObnltbkRtekYwSXFKYmppRXBJaUlpSWlJaUlpS2lEK0I3My91ZWZ2dmIzMzRnVGRQZmRjNzltWWo4UG9EbTdWTEZQZkVlbjNybzNxdnpMN3o2RmphM080ajIvcTl2aUFpT0xTM2dpMDg4ak4vOThtL2d2cnRQSUV1TzdxbEk1NXh2TkJySEgzend3UzgybTgzRlpyUFpjTTY5K08vLy91OHJJUVMzZXg1VlJ4NnpMcnlOVlJnZ0lpS2lqNENEL083YnI1TFIrd2svNmRoNms5ckZIU1NZTkxyZVlkcmJUYXZxdE45bllNTG56S29JTmI2TmsvYmJwTjllQmtDOHo3MXJ6T2RKM3N5VHJKR0xTMUlWOGVLeU5NblRPWUZQb0pwNTd4cHdTUzRpaVlqUHhPbWNxcDlUMVFVUmJacElROVV0QThoRmtFSTBGWkZrd3ZmZVlCWUFLUXpvU2JTK0NVb3hWQ1lZQU9pWVdSZUNBckErZ25VaTBEZXpIc1E2RVRLUU9yWUV1bDFMV0VPL3QxMTU3WjAvYzdhRmxWUGxiblZVN1BOYmxyOXppZWkyZFhUUFRCQVJFUkVSRVJFUkVSMXhaaVl2dnZqaVlwWmx2Nk9xL3hIQWI0cEk0MWFQNjdDOFUzenFvWHNSWWtBTUVTZGZmUXZiblM3ZVQwNUtBQ3d0TlBINEorL0hiMzdoTWR4NzEzR2tSemdnTmNvNWw5eDU1NTJQUFBua2sxYlh0VzF0YlowOGRlclU1b1NMZGpieUNMc1ZwT0pZUlNraUlpTDZhRGhNbGFmeGFVejRuWUd4K1dtaHAvRjFaZ1dOOW10eGQ3MHFRbUhDK3BQR00ydDc5eU9BVjJTWmR5NTEzam5uNEJUT3FTWSswU1JMbk82QWlwcWtQa216T1o4MkZqUk5sOVFuUzA1MFR0VmxVSjBUNSs4VWFGTkU1MFZsWGtUUzNXR003eWNSQ0V4TWQ1cEtBekM3TGpkRm1KbEJZREFFQVVwQUtoTlVBR3FZeGQzMnpzUGQzNTIxUVhwQWJNT3dZY0JHQ05ZWGtiNlliWnZGbFloNnhWWFdIWlREelRwcU93MmR1cDAxb202M1RWeGlTV01oWHRyb1JEUlhJMDdmRllFZjJvUzIwUXhDRWRHSDB1MXhkb0tJaUlpSWlJaUlpT2dJK3NFUGZ0Qjg4TUVIdndEZ2Y5Z05TQzBjNGdMUGtTRWlTTHpEbzUrNEQ0bjNDTkh3czFOdm9EOHNEaFdVRWdIeUxNVm5IMzBJVDMvdDgvalV4KzlGbGlZUXVXMTJoNmhxY3RkZGQzM3lxYWVlOHNQaHNMNXc0Y0pQTnpjM3h5L3N4YkdnbEkwRnBjRFdlMFJFUkxlbGFUOWFabFYrT213RnFJT0duakFqWkxSZjRFa210TWJiTCtCMGtDRFZZY1kzYWRzbS9UWWFlNjhYZU1EREM1ekpianU4bmZXOGczUE9KZGx5TTU5Zk91Ynp4ckpQa2liRTV5NUo1cDNQajZ2ekh4UG5HbUxTRUljYzBLYUk1QkJWQVp3SlZHejMrM2JhM3prQUtvQVk0R1NmSDY0eStpZWVzdXF2dDhNekU0T1pJQUppMkhuZFpQYzFRQ0xNU29PMVliWm1vcXNXYkExaUxVVDBUT0ttSVp5ekdsMFhkYU9PWWJ2QVlPRHJHSWExQlZWdk9peGpMdzhocmJSZWFaY0JaMWNqY0xxZUVINGFjM3JXNW43WUhlYmYrNTc5ZnQvejl6L1JFY2VRRkJFUkVSRVJFUkVSMGZ2dzZxdXZwcXI2TUlEL1dWVy9JaUx6WnFZSGVPdVJsU1lKUG43dm5majkzL3djQU1NTHA5OUNxOU0vOFBzYmVZWXZQUDR3ZnVmTG44RWpEMzRNZVo3ZVRnR3BxMVExUFhIaXhBTmYvZXBYdi9MSGYvekg2ei80d1EvT1hyNTh1VE95eW5nbHFYcjNPYkNLRkJFUjBaRnowQ0RFUWFvOVlVb1FhUFMxYVlHbVNldGdTdVdsOGZhKzA4SktzNEpQMDhKTjA1YlBxZzQxSy93MGE1L3VMWnRVcVFpNzgrcXpwVFJ0ek9XYVoxbWF6ODhuV1hQUnBmbVNUNUo1aU0vVkp3c2kwbFIxYzZwdVVWUWFJcG9Ca29qQUc5U0p3QWtrTlVGRElNNEFKeW9PdGh1QzJ2MVJLdE5HZWYzdmNnZ0FCckRZQjlDUHdEYWlySnZZcHNTNERVZy9TdGdFcEN2UnRpTnMyeEM2VXNWQ0VqK29ZaWhpRlNzSHJVMVJEb2RyL1g1QVBiOWVGQmN1UEZlTnRNV2JoWUdkYXgzMDMvR2tlY3hvNlRnNlBSNEc1TitBNkloaFNJcUlpSWlJaUlpSWlPaDlxS3Jxemp6UGZ4L0Exd0NjTUROM3E4ZDBQVFR5REEvZmZ6ZUdUejZPb3F6eHlwdG4wZTRPOW45Zmx1THhUejZBcHo3M2FUenk0TWN3MTh4dnluaHZFUEhlTis2NjY2Nkh2dld0YjMxbGZYMjkvNE1mL0tDc3Fnb2pWYVAyUWxIVmJraXFIZ2xKVGJzUVNFUkVSTmZYZnJtVzYxMEJhbExZQ1JPQ1JiTXFQKzNOSHpiZzlINENVZE8rZDlxWUptM25mdnNSazMvemVKOHRMdWRKMW13a1BzM1VwNG40TkhGWm1xdlBGcHp6bVFpOGlzL0UrNmFJbXhQUlZKem1xam9IZGZNaTJnQTBGWkVtUkhJUk5FUzFBVU15cmVMVHIvMXhyMlB5eVdEUkRLVUFQUUJkTXhsQXJBU3NnRWtYc0cwSStnSXBBQnRHUXdld2psZ2NCRWhYVEZyQjBIWUlYVlEyTEszdWlOaWczTFR1eGRkZjdnSm5KbFYrdW1iZmJsKy96Zm13MisvZkttYjhiMzYvLzlXTS8zMXNiUG40c2tuaFFDSzZSUmlTSWlJaUlpSWlJaUlpT2lRelMwNmZQdjJvaUh3YndOMjdiVG8rTkpxTkhKLzk5RU1JSVNMRWdGZmZmQmZkL25EcStvMDh4Y01QM29QZi90SVQrTnlqbjhEeTR0eE5IZStOMG1nMGxoNTk5TkVudi83MXIxOTQ5ZFZYdDg2ZVBSdG1oS1Nxa2FwU294ZGNlQkdFaUlqb2NBNFNhOWt2dExOZnRhZEp5MmFGS01hRFJhUFRCMzFNcWhnMWFmbEJQMnZXR0tadHg3UmxvNzlYcHUxLzlkbGM0bHlhdURUeDZweENFNmZxZlpMbW1ZbExWRlhWaXhOeFRueWVKMG0ycEdteTVKeWZCMXdtVGh2TytVVlJkeWRFRndTYWlWZ09kUm1BeG42dDd2WWQ0U0h0dHNYYkM3clhZcWdNS0NFb1lDaHQ1N1VTWXBWQUt3TUdFT3VFYUpzQU5zU2tGV01jS0tRYnJOcXdhSmNxMkpaV1ZYOVlKTDFRckEzV1R2K3d6eFp0TjlTMC95ODR5TDlWVEtqYU51MHp4NDJIb0dZOU1GWnRkbVlRam9odUxJYWtpSWlJaUlpSWlJaUlEdW1OTjk2NFUxVy9DT0FKQUkxYlBaNGJJVWs4bm5qa1FZZ0luSE00OWZvNzZBMkdzTEZUK0htVzRxSDc3c0xUWC9zOFB2UElnMWlZdTYwclNGMURSRFRMc3ZuUGZ2YXpqMy9tTTU5NSsrelpzLzJSa0ZUOS83TjNaOEdTWE9lZDJQLy83enU1Vk5YZGVrVmpKN0dJQUFtSm9raFFncVNoS0l5R3BNUVloMlljbEdSekhHUEx0dDdHTVg2UVEyR0hJaENoSi90cFlpSTg0V1ZraDJjMDQ3RENJMHZraU5vb0VSeFNCRUdnU1FERVFnQ05SZ1BzQnJyNzdyZjJ5c3p6K2VIV2JSWUtWWFhyTmhwb2RQZjNDMVJVMXNtc3FwT0p2bG5MK2RkM0FDUUEwbUZBS2dFd0dBNjB5SVFCUitlY2M4NjkxYlFnd242QnB2MjIyYTlLekVFQ1Q1TzJQMmdvNnFBWGpOMTNXcDhuN2NPMFl6TUpFWElOcWtHRDdtNm5xYXFrcWlwcUlxcXFBZ0NXQkEyYTUwbFdYd3BwdnFRYUZrUkNocUI1RUYyRUpzZElYWVF3SjVsUkpDT2tCbGdBUlRqY0h5T0d5d3dBaENBQm94RnlKZDgxR2F3Q1VCRXNEVmJTR0VFekFJWFpic0NkdzJDVUFXMllkUUIwRExZTjQzbzAyekNyTnNTc0hTRmJpTFlEeG1aVjJHYTBvcW1WVldXdVphaXNhbmQ3cGtrZU8xV3pyS0ZXcE92TmVPYk14UWc4SDRmdkdYMHE1dmZHcEw4WG1mSDNLRlBhSnozZW5ta1ZvMnprTThMb01rYitEY2lNRUpWL2JuRHVQZVFoS2VlY2M4NDU1NXh6empubkRpakdlRUpWSHdDd09QSWwvSFZGU0RUcU9SNjQ5MDdrV1lwYW11QWJKNS9Ib0NndmJhTXF1T1g0SWZ6Y3grN0hSKy83SUpZWDZsQzlyb3BxTVlTUTNIVFRUYmZmZWVlZGgrcjErb1ZPcHhPSGxjT1NrVXNZdVl3T3VQaVVlODQ1NTI1VSsxVmltUlo2bWhid21SWjQycTlpektUN1R0dG1VakRwb0FHby9hcENUV29mMzYvOTFzMXpQS2U5Lzloclo4Z2FhZVBROGVVa1h6cWtTWnFMYXBDc3RoSkN2aUloSEZJSkswYXRrWlpJb3NzQ2FSZ2xJU3dBSWlURWpBSmFJSmdZb0NRRmdCZ2czQzBMOVpiM3laTTd6OTMyZVdyM3pNbk11b1J0bW5IVnlIWEFPaFpqMjRDTEZ1TlprS3NHYTF2SlZtQnM5cTFvSlNVR0hVaVpzQ3BLbGtYYTdKV2R2RkYxMlN1U00xVjFvVGFvY09iUllrcm95UUJnODhydGdwdHQydC8wZVBCcDcxckgybVRDN1ZsL2Qzdm1EVWZGc2VVNHBYMzh2dkRQRDg2OSt6d2s1Wnh6empubm5IUE9PZWZjQVpuWlRRRHVId1prcmx0Q29sN0w4TUhiYmtKVlZhZ3M0dHRQdlloZXZ3QUEzSDd6VVR6MGsvZmhKejcwUVN4ZGZ3R3BQWkxuK2VLOTk5NTd5LzMzMy8vR3laTW4xNGNES1RvV2p0S1I5dXN5T09lY2MrNkdORzhvWjlxNmVVSlBvMjM3VlVtNjNDcFE0L2ViMUg2bHByM0RsSFhUdHR2dm1FenpsaUJGQ0kxRTY3VlVKVTJrWHN2VHBOSFFQR3NrbXRaRk5JY211WWpXb0NGVDFZYUlOQ2doQjFrakdRQW9SWE1TTlZKcUlHc3dKaUFFWkU0Z2xiSHA4T2I1SHoyeDR6WmVtM1Qwem56Yk9ocDZaallBckc5RWg4QzJHWFlBYnRPc2E0enRDTGJVMEkzRVRnUjJ4S3EyVldpYmFOc2lCc2FpVUxCVmRnZmJSVksxaWs1UjlMZUx3ZWFnUGNEWnh3WWpZUlgzL2pRdEhEa2FkTkxEZ0ZUTDBGKzRDN1dmK2ZEQ3lnZU9wY3YxZWxqS0F1cFp3R0k5bDhXZ3NvQUVtVlc3ajJuVjd0OXFVVVViVkN4aHNDSmEyZXBVM1c2ZlJiOHNlK2N1RExaZjJiVG1YMysvdlhsaEhRTU1kc05NZytsaHFHckNjalZsdTlHQUZTZUVwcHh6VjVDSHBKeHp6am5ubkhQT09lZWNPNkFRd2pLQTIwanFyREdlNjhWaW80WVAzWFViU0dDbjFjWExaODZobm1mNCtJZnZ3WU0vL21PNCthYkRDTmRuUUFvQUtDTHA4ZVBIajk5KysrMUxKMCtlM0JnZGlCbjdOZnI0cjlhZGM4NjU5Nk41WDZQbUNVak5FL2FaZFQxdjlhVHgwTkcwS2ZBbXRVK3FFbk81VStITkU0TENoUFpweDJpUzNlbTNRcEFBRFpabW1xVzFSSklzVGJJc1pjZ3pvUWJSSktGS1FtclFOT1JCMGxvVXlZU1NpWWFhcUN4QmtnVlZXUVNrQmtxZFpBTmtUVVFXaHNHbnF4anN0Z3BrSDRhdUdYb2tpdDNwOEdLZlFCdUdOb0FCaUY0RW1vUjFBUFRNckJVTkcwYlppckhjRkN2YlJta1d2Y0cyRnFHTnpjM3QwNmUvMmhtR1R6QWxaSEw5djRHL2ZrdzZiMXg2ejMzc0dNSi8vbUJqNGVNUDVJZU9MTW1SeFV5T1pLazJFb2tyU1FqSGd1S1FDSmRGMEJEYVVpSllwbklSWkE0QUhLa0xackJZR1Fzem1Ga2NERXB0VnlVSFJaWDIyaC9JTnZxRmJmM0huMnlzZGZxeHZkT3g3bWE3YXAvZkx0dW5mbGhzL2Uxei9lMzFMb29wZ2FocTVGSk9hSnRVYmNxRFVzNjlTendrNVp4enpqbm5uSFBPT2VmY0FabFpNTE5NUkc2WUlFeWVwYmpuemx2dytWLzRCTDVlejNIODhBb2UrdGlIY091SkkxQzV2Z3NuaVFqcjlYcDljWEV4SFRaTisvWDZ0QW9ZUHJEaG5IUHUvV0pTbUdkODNhVGJCd2s4WWF5cTRqeGhxUDJxUWMxYjFXbFdPOGJhWmozL2ZuMmRkbnhtRVlRZ2dJcW1tUVpOZzZnRVRSSUZFaFVSaFFTVlJFUlVFNVZhcmttYU1VZ3VJYWtIU1pja1NaWkUweVVJYTZRc2lFaURsQm9wU3lEcWhBaGdCRUh1bG1UYTNmZmRHd1JBSXdpUU1DTTRUN2YzWjJZR3dnQ1VOQXhBRk5FUVNaUXdsQ1Q2RVJ6UUxCcXNJbEFaMERHTDJ6QlpNMkJMS3JRcGFKdkZuUkxsZVpSMndReXRjb0NOWHRodUo4WlNXc0hTZXF5MlFtTGE3TVdrMFl6aHpjek9oSnBoK1dMRXlVVURIdDBMbXJocjM5ditsai96RTBoKzlxTUxqVHNXZE9IWTBXd3hUK1hRNFFYZXVsVGozYlZVNzA1VDNwTW9qaE5jb2lBYi9xaUJOTWh3WmtjQlNOQjIvL0hiNkpQSnlNOWZ4QUF6R0d5M3hKTkdBdEVNc1lxeDFlMWpvOTJQRjdmYTFjWHpXL2JhcHg0WXZQN0Q5Y0hXMms3c3ZyRVZPOCtkN2pjdk5qRVlDMFB0aGFSR2w4c0oyNHhYcHhvUFRUbm4zZ0VQU1Rubm5IUE9PZWVjYzg0NWR4bDRoUWFWcmhWQ29wWm51Tyt1MjNEczhETHlOTVh5VXYxNnJpQTFpbW1hSmxtV2hUa0daSjF6enJsMzAzNnZOZk1FbmFZdHo5TTJLK0EwYjl2bGhxTG1xU1MxM3pxTVBjLzR2azNhOTJuSGZPUStZZStLQVlGN3k0QUNCaUlFcG1ralMwSTlaeTNQMHl4cmhDUmZrU3hmQ1VtMlRJUWFSWmRFdVFCS1E0SXVFOUlBcUtBSlFDR3B1NEVQaHQwUUZQWnVjOWdCSWNuUjduSzh0Nk50TTk3TFhwb09qelRBakh2aERLTVp6UUJHbUJsL05EVmVoS0ZQMkxZWlZtSFlNRmdiaHBaRmJCbHdOc0xPaThWT05HdXJXYnRmV1p0RXQySlZCQnVVL1RLTm9VVFZLNnpxaXcyMllxZkF6cURDbVVmTHNhQ0l1ekZjK251KzV4N29RM2NoM0wrOFVML3JIaDY2OTBqdGd5dEw2WDE1d3AvSUV0NFhBbzhUVmdlUTcxWklZMEtZWWk4UWlFbC94ZU4vRUpOdWN1Ky90NXdzVktTUktJNHMxT1hPWTB0YTNuMFQrZzk5S090dnRhc2ZudDhvWHoreldwNzV5a0o0L3Z1djlUYldtMVYvdTQxQnI5eXRsRFlTaWlxblhFYkRVbnZIb0JycG5nY0FuWHVIUENUbG5IUE9PZWVjYzg0NTU5d0JrU3dCOUVuYWpURGQzaDRWUVMzUGNNdnhGQ1FnMTNrRnFUMGtJU0ljMmQvUi8raytZT2VjYys1S214V0VtaFdDd2o0Qm4ya2hxRm5MMDRKRjQ0R2t5NW0rVGlZODdyelZvQ1lGb2NiN04ycy9waDIvYWNaZit4bXlMRWxyUnhwSlZzc2tDWW1tOVlVMHF5MXBtaTlDdEVZTkRWVnRnSkpyQ0V0Q2JRQklRRkVRQVpDVWdrekExQWlGTVFXWmtBZ0FVd0NCVnpHVmI4QUFGcHNBTjR6WW9URVN0bW1HVFZyY2pMQjFHcmRCUkl1MlJjVHRLc2FPa04zU3FuNmtGb3FxUkpSK1ZjVjJyOWZycEpXVzdjRld1VHFvRlRqMVorVlk0TVBmVHptTS9jM3JQLzFWMVA2amp4Kzk2Y1JLZXYvS0lqK1JCbmxBeUtNUUhsYkJJUnBXZGl0R2pWZjRmZmYrZEVncUNSVWdHMzNhUkhGMHBhSDMzblZMMnZ5WkQ5WFdMMnlWcjU1ZEw4LzloMmY3TC83Wms1MnpyNjFXblNuQnFHTHN1aHlyT2lValZhVTRVbW5LT1hjWlBDVGxuSFBPT2VlY2M4NDU1OXdCVlZYVlZOWHpablpzT0lYRERZTWtWRytzZ2tsbUZsdXRWbk5yYTZzM0VvcUt3MEdMT0hKN2ZDb01IK3h6emprM2JsWlZvbGx0ODRTZUpnV2tabTB6YjdVbmpBVVhNTEk4Yi9XblNkdGlqbW52WmxXQ21oYnVtblk4SnhsNXJRNmFMUzNtS3JVZ0tpcHBYZ3Q1cmE0aHpha2hWVWt6VWpJSm1vcHFqUnJxUXEyTFNHS1VJQ0oxcWpRQWJRaVpHbGtqV1NPWWdheFRKT05iQzlLODVYL011MmszMWM4U3NJS0d2aEY5Z0cwemF3SFdJdEFEMFlPaERiQVB4TFlSeldpMkE4T09HTm9tRmhHdFdZbnRvRi9zRkdyYldoWHRmcG5HYkhXbmVmcjBWL2NDSURPNzhpN3ZxcnQyWFRwbi9OYmZSL3FMOTlkWFBuckg4ajBMZGZsSUZ1UnVGZDRibFBlSjJCMEFVNUp5NlY3dkUwbVFSaExRcUFNM3JkVGlCNWJyNloyM0hBbHI5OTZjM3ZkTFA1bS8rc3E1d2Rsblh1K2YvN1B2OXM1djdLQTNGcElhdlV3S1RsVmpVL0RCUDNNNGQzazhKT1djYzg0NTU1eHp6am5uM0FFbFNiSnVacThDdU4vTTBxdmRIL2V1c3FxcXl2UG56NisrOXRwck8yTWhxVGdXbHFvbVZKYnlRUXZubkx1K3pEc2t2MS9vYWIvYjh3U2VNQ05BdEYvNGFOcTZXV0dtV1NHb2FaV2hKbFdCMmkrb05XMy81ejJPZTYvRmdwQnJVRlZUbFJCVVZGSTF6WU9LaVNhSm1vZ3FFbUZJa2pRTHVZVEdrbWpJR1NRSm1xNHdTVmFVZW9qUUdsUVdJYklJc0NFaXl4VFdDVjZWc0x6dHBwNGlnUWl3QXF3Q1VCQVkyREJVWVpmYVdBRWNHS3hMb0xVN0RaNjFJbTNkVEM0YTRwcFV0bVZWYkJZUzF4Vm83V3oyMXk4Kys4dzJjR1l3ZGx3eDQ3WnpsK1BTT2VOZi9XZklqOTkrZE9uRWlmVEVZb3I3RnVyNnFUeVZYeUJ4QjhuR1d6ZC9uNk9FUm80VGpWeE8zTFJzSDdudHFGNjg1K2JrMUwyM3BTL2V0SkorLzVrenZZdFBueDVzcmU2Z095RW9OUmptT0lyaEQzTEdLMHp0SFlTOUgyblEveDZkbTUrSHBKeHp6am5ubkhQT09lZWNPNkNxcWk2SXlBc3h4b2RKMXE2ZGIrdmRRWm1aZFRxZDV1blRwOTk4NVpWWG1pTmhxR3BzR296UlgzZjdGSHpPT1hmOXVaelFFMmFFZlBZTEE4MEtGZTB0SDdRSzAwRkRUcGR6bjJuOUdlLy9wTnV6anVQdTQ0Y2dRVE5WVlFXVVVCVlZFWkZVb2FJaUlnVE1KSVNRNW5tUzFoWWt5ZXVxa2tOREhrSzZKQ0ZkQXBtTDZBS0VDNlRrRkZrU2tUckFzTGNmQk5SQUlhRUFDWU9BVUFBRW9URHdTcjBETkRNRGFZUkZBeUlNY2ZjOUJrc1FCWGUzaUx0aENWWWdTcGgxRFdqRDBBWFFNc0VXbzYwWjRnWU1PNGpXTkZhYlVkaUpmVzZBL1IyTDdFdW9ZcWhxMVNCbjFkL1pya0l0Vm1rUnErMW1OemFPbzhUWm1sMDh0VkFDWjZLL24zSHZNZ0tRUC9nbmFOeHoyK0dsbTQvVVBwUW44dEVrNEVGVmZvTGtJUklMTUNSWHU2UHZWRDJUSTNjZWw4VmJENGY3ZitMTzdKTm5MdFpmZU93SDNhZS8vWEwvN09rM2lwMFh6bFk3STJHb3dWaGdhakJXWmFvY25xZXFLWldsbkhNemVFaktwcDJMSUFBQUlBQkpSRUZVT2VlY2M4NDU1NXh6enJrRCt0Q0hQdlRHaXkrK2VKTGtLb0JGNE5yLzR0NU5WbFZWdWJHeGNlNzA2ZFByYTJ0ci9Ra0JxZEZwTWp3bzVaeHoxNTVwTVpkNXFqN3RWL2xwMnZVOHdhRnBJYWp4MjdNcVFZMjN6WFBCbk9HcmFmMGFQMWJ6aEtMR1h5L2poSFVNb2FHMTVVTUx5ZUtobFNUSkZ4blNURUtvSlVteUtDRmRvU1lySU91RXFBUmRKdGtnbVJxb05DaUVRa2d3SWlFb0JJTHR2b2NURWdrb01qNGRIcWZlZUJjaThvYkN6RHBHZG1EV0FybHVGdGNSYlpWRUc3QytSVHRuUUF0bTZ4WGlWbFd5S3dGVkxHSVJzbGpFRGdhbU5paFpGcWxwV1hVMkI2MXVVYTFWRndZNGRhclk3NzNKNnZQKzNzVzlad2lBLysxRFNCLzg4SW43bGhmRHc2bnlVMEhrWHNCV0NLeGdMNkI0emY4Y2hSUWlDQkZDWW5teUpQWEZlbkxUdmJlRWovM1NUOVpQL2MzM3U0Ly9ELzlxNitUSTU0cDBKQnlWRERNZGc1R3FVakxjanNQUEh4aXJkdXVjbThGRFVzNDU1NXh6empubm5IUE9IUkRKL25QUFBmZXlpSHlkNURHU2g3eWExSFdwS29xaTlZTWYvT0RGRjE5OGNXT2thdFQ0bEJqRldEVXA4NUNVYzg2OTUrWjlIWjRuL0RUUDhuN1ZvR1l0enhOUW1pZllkSkR3MDd4aHAzbjNaZnk0N0hmODk5WWJFQmlDQmlBd3JkV3lwTDVRRDFtZUc5TVFFazFWc3B4NXVpU2ExQ2lTaUVuS3dJUk1hNnFzRzdXdVpBMWdnRENsYUU2d0RySmhaRXBBUU5aSlNjZERUOU02dFovZDJlMm1QUWduckRNelEwbWlEOFBBZ0I2SUZneE5HSnBrN0JqWWcxbUxJajB6YTBYR3BrUnBRK0lBVmRXRGhsYU0xalRHSmlvTVltbEZ5Y0dHV2RsTDN1eTBUNS8rYW5mNEhtUmlsK2ZjTmVmZWF3UWcvL3lYRVQ3OTkyKzY5ZGhDK0hpbThpa3FIMUx5YnBJcjEvWEhLb3FvSXE4cjhucG1SL05VVnVxWnJQellpZVRXcnozWCs4SC85ODNPbVRlM3ErNHd4NUVBNkEvRFVXSHNlbEpZYW0vcVBhOEM1OXdNSHBKeXpqbm5uSFBPT2VlY2MrNHlwR2w2dGlpS0x3SDRLTW1QQXNpdmRwL2NsZFh2OXp2bnpwMDc5YzF2ZnZPbGwxOStlV2ZrMTkxN3YrenVqMDJCVVk0RnBaeHp6bDFabDF2MWFieHRXaFdvOFhYekJJYm11VDN2WmIvUTA3elQ0YzNxdzdTK1Rqb3VzNDdwMk90YzBKQmx3VlJWMDFxU0p2Vk1ncVlTUWhBSlNnbTVKbWttVktWS1VBMjVpS1lTUWgwU0ZsVkRBNVFVd2t3MUxFRDBNQ21MQkRLU0djZ1VaRTV3WnVqcFhWWUJMQUVyUjk0SGRDeGFsN1ErZ01LQUhzQUNabDNBMm1iU0FtSXZHbG9rdDJNVk53M1lWRnJUaXJKVkpiTEZYci9iTFp0YjU3N3paaE40Zmxyb2FZKy92M0RYS2dMQUkxOUE4c1cvYy96MnhvTGVFOUx3aVRTUmh4VjRBTEFqSVBWcWQvSzlSZFl6SHYzQWNSNDZjVmgvN09iRDRjbjdiZzFQZisyWnp1bS9mYmEvZXJHRnpraFlLaGtKVFkxV2xocU1oS1gyZnJReEVrcDF6bzN6a0pSenpqbm5uSFBPT2VlY2M1ZmhubnZ1YVQ3enpETlBaMW4yS0lCalpuWUhTZisrN2ZwZ1ZWV1ZXMXRiYi83TjMvek5ZMDg5OWRScVZWVjdGYVA2dzB0dlpIbThtcFJYa1hMT3VjczNiMlduU2R0TXFtbzBLL1FrRTdhYkZLQ2FWT2xwVm9EcElLRW9USGlNU1k4ejc5Ujc0L3Q1ME9PNTkvcTEyNWNRR0ZRRklWTlZWVWlxQ3FXcWlLa0tSRVFraEpEVzh4RFNuRW1haDVBMEpDU0hKRTBYRlZLak1HTklqd2oxRU1DY2dockpISlFhUVFWQmdJUVpRVjdhWHdLMDBYVTJwY2VYd2N3TXBORXNHaEZoakx2aHAwc2hxQXBnQlZvRnMwaGphWUl1WW13YnJRTmpLeEliTUZ0anRGWEF0aXpHVmlseDNSQmFVcFViL2RqZmlvWDJxUjBMM1ZyY3lmcFJtOTJZMUJaanV0Nk1JZFRzbGVXTEVTY1hEWGpVUEdUdHJuUDg1djk0dEhIMGFIckxjaTZmelVSL21iQ1BDbm5JWUFtdWJnRHlxaEtCMUJLdTNIOUg4ck8zSDlON2J6dVNmR3Rsb2YzVU41N3J2WG5xeldwN0xDaWxJeGNaWGdZVHp2ZCtUbkZ1Q3YvU3hqbm5uSFBPT2VlY2M4NjV5MERTek96Q004ODg4d2Q1bnA4ZytWa0F4L2Vwd3VDdUFXWVdXNjNXNnZQUFAvL1VsNzcwcFIrY1BYdDJaNng2MUdoSWFxOTl0SXBVdk5yNzRKeHo3MFB6VmlpYTFEWWVaaHBmbmhXS21yUThMZWcwTFhBMExRQWxFNVp4Z0dud1pnV3V4dmRuVmdCcW52Y2R3OGNkRGcxZXVnb0VqRkJ3MkdnYVZEUlp5Q1d2WnlITjhqVE5HNXJXVjVJMFg1R1FMRkZEWFVRWElWeFVTaDJxeTZUV0FRUVFKQ0JHQmdKS2d3eURUMkhZdHJ0K09MalAzWFhESHI1OU56aGozYWhMMCtIdFRuMW5nSUdBd1doR000QUdnd0ZtSEc1alpuMFFiWXZXQWF3RmtYV0x0Z1pVcXhheEpVQ3JRbHdEUTFPcTNtWUYzWlNDM1ZKN1VhSlZGYVFzVE11Q1pSRktWTWxnczJvUFVLN3U5Q3VjSFpUQXljcmZFemdIUFBKcGhNLzl3OFAxRHl4bEQ2WVpmMTFGZms3STIyR29HNkQrMFlra3dWUlJYMm5vYlQ5M2YvN0xkNTFJN3Y3b0I3dVAvVS8vNy9hVG0rMnEzeDJnTnhLT0NpUFQ3bzJHcGZZdWV6L2V3TWc1eU1OU3pnMTVTTW81NTV4enpqbm5uSFBPdWN0RXNuajExVmRQdGR2dC95dUVJQUIrV1VRT205bU4vazMvTlcxblorZjhEMzd3Z3llLzlLVXZQWG42OU9udHFxcjJnbEM5NGFVN3N0d2ZtMnB2YndEQ0J5S2NjemVLV1pXS0RucDdWdFduV2VHZy9hb3NqYStiRmxnYTMzWldtR3E4NnRPa2tOUzArMDVxbjdadjQ4ZHEybnVNOGRlZDBkc01vWkhVRGg5YTBIeHhNV2pJaEtsS25pOEVUUmRGdFVZTkRZcldSVFNuNmlKRjZnUVRrRW9pSVNVRDlxYTlrd1JFSW1BQ0lBV1JnQkw0MW5EWHhNNVBXcjZDQ3NEYWlIRTdrbDJDWFRQYkptd0RGcHRtNkJoc2kyUkhJcllNY2JzaU8xTEZFc0pCRmNzZVMzUXJxVHFJMHE4R3NhQzF1d1d6b3V5OTBydnd6RFA5a2VEQkpQN2E3OXlZMy9vdEpQLzFUOTl5VjYydXZ5amd3eXI4YVJESEFlVDdoUjl2T0tRSUlmVWNoMjQ3b2gvKy9DZnFLdy9ja2R6NzVTZmFqLytiUjF1bjFuWXVUYituWXlHcDBiRFU2R3RJT1Z6Mnp5Zk9qZkNRbEhQT09lZWNjODQ1NTV4ejc4QUhQL2pCM25QUFBmZEVVUlNOSkVrUVkzeVk1SW5oRjlYdTJtRlZWUTJhemViRlU2ZE9QZlhWcjM3MTVOZSs5cld6VlZYMVJ5cElUUXRJN1lXa29rKzE1NXk3enV3WGNKclVQaTNjTk42MlgvdEJRa1dYYzVrMDFSM0cyc2VEVDlPZWMxYi9KdTNYck9PMnZ4QUVDSkxWYTZua2pUeGhsbW9TZ29RMHFJUmMwbHFEUVROU0FrV0NDaE5JVWxNTkM1VFFJSm1TREZScGtOb0FrUk5TcDBodVFFMTJBMUxaY0txN3QvZHRVaGpjYk45cVR3Y3hyQXhWQWVnYjBDYXNDMGdmUUdHd0xzMjZSdXNBTWhCZ0FMTXVZSzBZc1FOV3pXalNZMFFQc0daRmJrWEVWbHFWM1U1WjdXU3c3bmEzdjNQK3dzVTIzamhaakwxdWo3K09UMXQyenUzamEvOHpGdTVybkxnenovUXpTdjRxeWZ0QU93elFQeWZ0STB1NWVEeVJlNVpxNmJGRWtSNWExTWFmUE5aNStYdW5pNDNoT1hsU0JhbEpyMDk3bjFHcTRXMC9qN2tibm9la25IUE9PZWVjYzg0NTU1eDdoejd5a1krMEFQejdwNTkrZWkxSkVvaklwNGRCcWVScTk4M05wU3JMY3JDenMzUCttV2VlK2M2WHZ2U2xKLzcwVC8vMDlXSDRhWFNLdmZHQTFQaFVlK1loS2VmYys5ZzhDWmFEVm4wYVhaNm5BaFRHd2thWUVTNmFKOWcwcVgyZWFlLzIyMmJTWTAycitEVGVuMG5IYlQreUczektSRlBWb0ttcXBzSFVSRTBwU1paQWdvcVlhQkpVcFpaVE5RbFp0cWdoWDlZa1dUQklUVlJxRXNLS2FISUM1QUlodVFocW9PUWdjeDR3bURCMUp5NGpEQlhOSW9FSUl0SlFBQ3dpcklJaFVsRENiQUN3YjBSa1JHbEVKTkNMWmxzd3JKcll1bGkxVXhrNmpMWlZNcTVhRWRlaldGdERiSmN0V1QvejVtUGJPSHUyTjBkMy9IWGF1WGNYdi93SWFqOWV2LzMrSk1OblJlUWZnUHlwNGFxcjNiZHJ3TzVKVnNoUXozSGtnVHV6bnorMHBFY1hVcTJaTlo5OS92VmlhMUJoTUh5TjJxc3FOUzBzQlo5Nno3bTM4cENVYzg0NTU1eHp6am5ubkhOWHlQbno1NzkvKysyMy80dXFxaTZvNnVkSjNnNmc1bFdsM3JkaVZWVnhNQmcwTnpZMlhuL3V1ZWUrKzVXdmZPVjdqei8rK01WaEVHb3dFb2JxalFXayttTVZwREJTU2NvNTU2NkdlYW84WVVMQVo5SjI4MWFCT21nRktNeW80UFJPS2tETkU3Q2ExWWRaRmFDbUhZOXB4MjVYQ0JvUUNCaWhRVXhUQ1VGRlZRVUdnYVpVTlpva1NVanpQR2lXTVVtekpDUUxtdVpMRXRKRkVGbVFrRE9FbzRBMEtKSUpwUVl5cDBnR0lvSHRWaE1oUlFDamtVSEFZTVBCY2dKaUJHR1FLNWxOTUNBQ1pqUkdBeUtKeWd3VllKRkVORU1FVUlDTU1ETWF1cUFOWU9oRnc3ckJOZ0cwYWRhcEREdUVYYkFxbm8vR2pocmFWWWx1SmJGRG9GdEpMRUkxS0xWSVkzOVF4YVRlTFFjbVpXZE5TODE2TVdrMDQ5a25CaVZ3dHZUWFllZXVPcjcyTDVaWGFvM0dSNUpVZm9PQ1h6SGd1RWVqTGw4U21OOTZLTnozcXcvVkY0OGY0dklmZkszMTNXLzlvTC9hNmw0S1NjbElZR284TElXeENsTCtlY1hkOER3azVaeHp6am5ubkhQT09lZmNGZkxaejM2Mi9hMXZmZXZwUnFPeGFXYlBxdW9YU1Q1SWN1VnE5ODI5WFZWVlZiZmJYWC85OWRlZi9lcFh2L3F0a3lkUG5uMzY2YWZYdTkzdXBJQlVmNnlDMVBnMGV6N2c0Snk3MGc0NnBqelBORzZUS2lDTnQrOVhPV20vU2xBSHZjeFQrZWtnbC9FK1RkcnY4WDBZYlp0bDFubCtyNUlnczJ3cHo1ZFdGaVZKZ3FUMVBHVDE1U1NycldoSWw2RkpMc29sTWpSRXBFR1ZKU0xVUUNnQUJSRUlKcVFFd01SSUpaQ0JEREFJQlFxakFGRHk3U1dkcHFiYnJuQkN3Y3dHQURxRzNXbnV6TGdCczFYQVd0R3N3NGl0YVBFTktGb3NwVk9wTktVbzJ4WExMaUw3Vm1HZ1NWbFdrTEtxQm1YYmtsNTlxOS9yRExSY2E2K1dPTHRkQWM5WEkwSGthY2ZjT2ZjKzhyVkhvTm5DOHM5bkNYOURCRDhQMkswZzV6bS91aWxJU3Bxd2ZuU1JkLzdpQS9YYWtZYXVGTVgyMTc3elNuK3QzWDNibEh1VEtrbnRoYVNxa1lmMTZyZnVodVdoVGVlY2M4NDU1NXh6empubnJyQkhIbmtrUFB6d3c4ZVdsNWQvTGttU1h5VDVLUkc1M3l0S3ZXOVV2VjZ2dWJxNmV1ck1tVE12ZlBlNzMzM3hqLy80ajA5ZHVIQ2hYVlhWWUdRYXZmN0lkVytrdlJnT011d0ZwUFlHSEh5Z3dUbDNVSk9xUE8yM3pYamJ0R1daMEQ0dE9EU3RrdEtraWt1WUVHemEyMmFla05POFUrTmh3dmJqenoxcmYyWWRtMG0zTWVFOGJnQVlRaU5ORnhacVNYMmhSaWE1cEdrSXFxbUV2Q0ZKV2hmUkdxRUpGWUVhNnFxaFFZWWFDQUVsRldHZGxEb3BOUWhUQTJxa1pBUXlpdFJnU0NZRm50NUxaaWdBR3dhRHJXOWdFOEFPZ0JaZ0haaDFBYlFJNlZtMFZxUTFoZFlCMkk5QXo2cllBcVVKRkQyYTlDdXBPa1ZSYlZxNzdNVkUrNFBXWm4vMStZc0Q0UGxpV2hmZTQxMTJ6bDFoYi80ZkM4ZENiZW1oRk1tdmkrRFRBSStCUHYzNGxXTVdJK0oySjc3NTNPdUQ3LzQvMzJnKy9rZmY3cnkrMDBaMzVITktiMlNLOE81WUZkeHlaSnJ3NkVFcGQ2UHlrSlJ6empubm5IUE9PZWVjYys4T2Z2clRuOWJmKzczZis4ank4dkpuaDJHcEQ1RDhBSUQ4YW5mdVJoUmpMSXVpYUxWYXJRdXJxNnVubjNqaWlhZSsvT1V2di9Ec3M4OXVWRlcxVnhscU1ES1ZYbi9zOW5qMXFHcGtjTUVIR0p5NzhieVRTaytUMnFkTjZUYnZGSER6QklZT1dvWHBuVmFJd3RqdC9aNW52SDJlL1o2MlBPVzhIRFJrV1ZCTlZkTTBrU1RMSkVrVU1DYWFaMHl5bkVHRFVGVklOVW9TUWxiWEpGbVVrQzVTV0Jkb1ppbzFVVjBVMFNXWUxFR1lBa3hKTEZDWUVWZTNjb3JCS2pNYkNOa3pRMzkzMmpzTWpOYWo3UTZtbTFtZlpFR2dIMkV0QUcxRWRJSFlObUp6V0IxcXc2cllOTEJWV1c5THFxcmRxM1R6M0hlKzN3Sk9UWnJlYnIvYnpybnJ6QjkrQWZwVEQ5OTA1TkJLK0ZTUThGOEk4ZE1BajF6dGZsM1Arb1BZZk9KVS85RS8vR2I3TzEvOVh2ZnNEOWVyMXNqbmw5R0FWR2ZLZE9HamxmcjhQTzF1S0Q3ZG5uUE9PZWVjYzg0NTU1eHo3dzU3OU5GSHE3Lys2NzkrNFo1NzdubjFqanZ1K1BQRnhjWFBaVm4yRDBYa0RnQkxKSE92THZXdXNxR3FxcXBldDl0ZHUzang0cXRQUHZua3liLzZxNzk2NFlVWFh0amMzdDd1VlZYVkh3bElqVmVTR2cxSFZSTitmUTBmV0hET1RUQXB0SE9ROE5QNC9ROVM1V2xXK0dpL3FlMm10VitweTZUOW5MU3ZCem5PZ2hBRVVBWU5ZcHBxVUJYVlZJSGRPazR3RVZVVkNXbWlTYTNHSk0wMUpIblFkREdrMllvRnJSRlVEY2toU2pndWtBVUljbEp5Q25PQU9VSEZiclVud295WGxnRWhRQU1JQWpESWJ2MnBBK3pGREdabUlDTmdnQ0VDVmdKU0FoWkJSQmlxa2RlcFNDQWFFYzNRTWRoMmpMWnFsQzJ6V0RMYUZzQzFLc1p0UnV4RURqWU1vUldyYWozMnFwMVN0d2RzQnd0SkxlNWsvYWpOYmt4cWl6RmRiOFl6b1daWXZoaHhjdEdBUjcwQ2lYTU9BUEFJSUwvd21jYlJyQmIrRHFIL1dJQ0hZVWk5Vk11N0swdlkrTWtQcGo4YkF0TWs0TnYvN2h1dFY5ZmI2RXpZZFBUenlxVHo5cXdwVFoyN0x2bnB5VG5ubkhQT09lZWNjODY1ZDU4ODhzZ2orWU1QUG5oc2FXbnA5cVdscGI4YlFuZzRoSENmbWEyUWxHRll5cit2dXpKc09LNWNsV1haNzNhN214Y3ZYbnp4ZTkvNzNuZWVldXFwMTE5ODhjV05sMTU2YWJ2Zjd3L0dRbERGeUhSNmc3RndWREVjUkJpOStPQ3djOWVQL2FvOHpkcHV2MERVdFBYVFFsTGo0YWRKYmVPQnBrbmJUTHJQZmlHcGc0YWRadlY1V2docTByR3d0N2VGM2VWTFAvY1BmTXN2LzROU1ZWWHo1VHpORjVZMFNVUkQxdEE4WDA2U2RGbERzbWdJTlFtNlNMSXUxQVdvTEFvMUI2Q2tpTUVDeUVCQUFSSkVJSmlDRERBVGtBSkNZWkFyTlIyZW1mM290WU0wQUVhWXdiamJUak1ERFFZRHpFQWF6SHBHbERUcm10a2FLQnNHZEdqV01XQ0xadWNybE9jWjJSV1R0a1hwbVBiYVZjVk9JaGhVa0xLc1lsU1Qwb3Jlb0VKYTlFcFVmZGtjaEc1WkRhZkJLMzJ3M0RsM0VJODhBdm5pUFljWERrdnRjMEhrUHlYMVowa2N1OXI5dWxHWVdka3RiT2U3cC9xUC9ldS9ibjdyVDU3by9MRGR1elJGK0doRnFjNVlkYW5CV0hWYy8xempiaWorcFl0enpqbm5uSFBPT2VlY2MrOE5BdUFYdnZDRjhKdS8rWnNmWEZsWnVTdlA4NCtvNnNkQ0NQZUx5SWRKWmxlN2s5ZURHR08vMisxdWJtOXZuMzN6elRkZlBIZnUzTm1YWG5ycDNOZS8vdlVmdnZUU1N6dkRBWUh4Y05UNHBSeXBHbFdOVEszbjFUT2N1L2JzTnhheVh4QnEzcUFQcGdTSkpsMVBDakROQ2lSZFRxQnB2NURVUVlOUWsvWnIwdkdaZEF4SDJ5ZWRQNGZuMWFBaHEyZjU4cUdGTEY5WVlKTGxLaUhWa09TU3Bnc2EwZ1dRR1NnWlJSdXEwb0NFdW9EWnNMSlRTcEdNa0F5N3I2bUJ3Z3lHaE1JTVFBcFFyMVRnNlhMc1ZvWkNINFllZ0I1aG5RaHNtbUdiWkFjV2V3YmJJcmdHUTlmQXJxRnFpMW5IeUE1ajFSMFFYWTBZR0xXQVdhL1hMMXFoMW0wV25hem9idlNLZW0rck9IdjJzYjJRNzc1ZGVnOTIyemwzSFhydVh5NGRQckc0OGtzSyt3MGgvdzZOaDhHck85WG9qV2lySGMrZmZMbjMyTC8rMnM1My90MWp2ZGZIcGhEdmpsejJ3bExqUVNuem9KUzdrWGhJeWpubm5IUE9PZWVjYzg2NTk4NmxRZXA3N3JsSGYvZDNmL2VtZSs2NTU3NHN5KzVMMC9UREpPOFNrVnRGNUdZUk9YUzFPM3NOaVdWWmR2djkvbGFuMDFsdnQ5c1gxdGJXenA0NWMrYnNrMDgrK2NvVFR6eXhldjc4K1c1WmxxTUJxUEZBMU9qMTZMUjZObkk5YlpvSzU5elZOV3VzWTFwNFoxYm9hWjdLVDlQdU04OFVlSmdRVnBvbkJDVVR0aDk5emtsVm9zYWZlNTRnMUg3SFo1Szk5dEh6STBQSUE3STBxTlNTSk0reUpLdmxFalFZUlRYSmMwM1NCaGtTQW9FcVFabWtES0d1S2d1VXBFRWdoMHBDU2s3cUFvVU5rQmxNVWdycUlPc2trK0hUdjcxdlpoUDdleVZEVXNQS1VDV0FydTBPUEJjQUJqUjBRTFFCNndQc20xbUh3MnNvbWpUcnhtZzlnbDBqdDZvWWQ4VFlnVmkvS3N2dFNxdDE5S29lcWtGdnErajB0dFpPOVhIMmJESDYxRk91eDljNzU5d1Y5NGRmZ0g3bUg5enlNQ1g4bHlSL2djUk51MnV1WGdqMVJtVm1jVzA3dnY2ZGwzdVAvOHUvM0huOE95LzIxM1orVkZGcXRJSlVlMlI1YjMwNVZsSEt1ZXVlbjZTY2M4NDU1NXh6empubm5IdHZUUnIwMWs5Lyt0UFpiLy8yYi8vODBhTkhINnJWYWc4bVNmSmpBSEtTK2JEQ1ZEb3lFSDZqaXpIR2FHWkZqTEVveTdMYmJyZlBuejkvL3RSTEw3MzBnMjkrODVzLytJdS8rSXZ6dzFCVU9SSjZHcjhVRTlxcTRRQkJOVGI5aEllam5IdjN6RE5XY1RsQnFIbVc1d2svVFFwQlRWby9xNExUNVZTRkdnOUZqUzRmTkpRMWZudjhHT3hkenpyUC9haGZJU2RVTlZNVnFDbzBGUVZvbW9ncUNFczB5VUtpU2FQT0pNMlRKS3Rya3E1b3lBNGphQ1prcHBvY3BvWVRvQ3dJa1lOU0Ixa2ptRjN0U2s4R0dDKzlkckMwM2JSVi9OSHJpVldBVk1NVVZobHBIVVNzRytLbWtTMkNPNGh4M2F5NnlLaWIwZUpXWWNVYUttd1BCb08xTjA2KzBBUk9GWE84cnZqcmpuUHVmZWU1UjVBZXYvMzJvM25EL2p0UWZ4M2tpYXZkSndlc2JsZXYvdVZUN1VmL3Q2ODB2L3YwcThWbTlkWnA5L1pDVXVOVDc0MU9MKzZmZWR3TkljeXhqWFBPT2VlY2M4NDU1NXh6N3NyWisrS1pJd1BTOGRGSEg0MFBQZlRRWTNmZmZmZjNRd2ovOXVqUm96ZXZyS3c4VUsvWFA1UWt5ZjJxZWd1QUpaSXBnSVJrU2pKYzU4RXB3KzZBZFJWakxNMnNOTE5CVVJTOXdXQ3czV3ExM2h4V2pIcjErZWVmZiszMTExL2Z2bmp4WXVmY3VYT2RzaXg3TXdKUzFaVHA5T0tNYWZWOHNNQzVkOGVrTU15c3FrYlRiazhLLzR3SG1zYTNuUlVrbWhTTW1sU2RhVkwxcGl0eHdRRURVUHNkTDV1OExnZ0NKR2ltQUVTREFxb0MwOTFsVVFXVW9pWWFzaVNFUEtka21lWnBGa0s2cENGYmtqUlpFb1lGUUhPb0xGRllVNVZGVUJaMkEwOFFnQUpTQVNnSndrZ2psSVprT0RVVENZaVJBcnR5cDl2ZHFlMW9oRVd6M2NxQUpDdURWVFJHME16QUVyQVNvTkVzQW9nRXVqRGJpc0FHZ0UzQU9oSFdwZGtXRU5kZ3NrNnJkaUppV1JtM3JhaWFTR0t2Z3BSU1ZsR0tLcFpSeTJ5eEtMcWJzV3JWWTVWMHErckN6cURDbVVkSEt4VTY1OXcxeGI2R3NIWDIxdnMxeUQ4QzhUbUFSNjUybjl5dXd3dHk2MmMrMnZqRlp0dTYyKzN0WjE2NUdOdkRWWHVmUFVlbjFCdjlNY2hlQlNsL2JYSTNCSzhrNVp4enpqbm5uSFBPT2VmYzFUTnB3RnNBeU9jLy8vbmFyL3pLcnh4WldWazV2TGk0ZUNUTHNzT05SdU91TE12dVRaTGsxaERDWFNHRUV5VHpxN3dQN3lhTE1WWmxXVGJiN2ZZYnJWYnI0c2JHeG10cmEydHZibXhzYkZ5OGVISHJ6VGZmYkw3eXlpdmJMN3p3d2s2MzJ5MUdBay9sbE90Smx6aDJ3Y2kxRHhRNDk4N01FM0RhYjNsUzJBbjdCSWZHQTBhenRuOG5sMm5CcUZuVnBPWUpaazFibnJUdjg3QzNMd2ZONml2MWJHVjVNYzBXRnpTa05VMDBRNUxXZ3lZTGtDUVhrU1ZLeUVXNEtLb0xnT1lDcUFrVlpDSmdpbUY0RjJUQWJ1Z3BrRWdNVEFqSVZhMEtCVVRBZWpCMEFYUU1hQnF3UWNNbWlEWXM5c3l3Q21ETnlBN05PcXpRQTJNelJ1dFVpRDJMVlQ4bVVpcWt0SEl3b01SdXE1VCtvTi9zY3p1eGpWUG9BMzlXenBpbXlGOUhuSFBYamZVL3VQVzJKSVJmQS9CUFNKNEFjVDEvRnJubVZLWDFUcDBmUFBQUC9tVDczMy9saWM0Ykd4MTBodFBxRFlaVnBMckQ2ODVJVmFtOTlkVllSU25ucmtzZWtuTE9PZWVjYzg0NTU1eHo3djFoMGdENzN1QzdmdktUbjh5KytNVXYzbnpycmJmZXNiUzBkTHhXcTkyYVpkbXhFTUl0SkZkSTFrTUlLeVFQa1Z4VzFSeUFYdTJkbXNld1NsUy9xcXBlVVJTZHNpeDMrdjMrVmxFVTdhSW8yczFtYzIxOWZmM2kydHJhK3NzdnYvem1zODgrdS83S0s2OTBOamMzQnpPQ1Q1T0NVT1BMY2V4WDFCaGJkczd0Mm04czRYS0NVUE8welJOdW10UTJiNFdtOFFwUms3YmJMeUExL3Z5WVVuRnF2K1h4NDNYQThac2dJUVNGcHByV0Ztb2hTM01KYVNKSkNDSlpscVJablVtMlFEQ2hTRUpoRUEyWk1ta3dTSVBVT2lncFZCS0NOYUhVRE1oRXBBNGdBNlZPWVFaRGN2VkRUeWdBNnhCV1JHTUJvRTFZS3hyYUF2UU0xZ1haUVVRZnNGWWttbUxvbWxuZkJHMUVOaXVyZGhUYXEyelFwOGxXditwdmc3RWIxN1Uva00zKzZ2T1A5b2F2RTNOMHlUbm5iZ3c3Lyt2aTBiaTA5R2tWL2E5QStlelY3bzk3T3pPTDdaNXRQZjNxNFBILzVjKzJ2dkhIai9kK09ETE5lSGZrMGg0SlRmV0cwL0tWWTUrUm5Mc3VlVWpLT2VlY2M4NDU1NXh6enJuM2owa0JnZEZLSlRKNk9YSGlSUG83di9NN0h6aHg0c1F0OVhyOTBNTEN3aTFabHQyYXB1bUpFTUtpcWk0QWFBeW41OHRKQ3Nsa09HVmZKaUxKTUVnVjNvVkI3MmhtbFpsRk15dXJxdHFiM3E2SU1SWm1WcFpsMlRlelhsVlYzWDYvMyt4ME9sdnRkbnRyYzNQendtdXZ2WGJ1M0xseld5Ky8vUEwyNDQ4L3Zsa1VSVG55aFgwMXRqeGVFV3BXR0dwOGFvbnhYMHI3Z0xlN0VSems3MzFhNEdsYTFhZHA2OGFEUkpoUUlXcS9NTlI0S0duU05IanpUbmszK2xqajk4R0V4OGVFdmt6YnQybkhadFl4dzlqNVJ4QnlEYXBpcXBxbHRVU1NMRlVSRlUxVVFwcFFrMVJJdGFBYUpHU2FwQ2tZTWsyU0pWRmRvb1FhS2FtSU5LRGhzSWdlTVRBWFNnWWlKNUVEdkxxaEp6TURXSUkyQU5pSFlVQllhYnV2RjRQaHdHMFBRRWtpbXFFWFlTMWEzQ1RRTjBqWEVEZGk1RnBFdFNrVldvelZkaGtIMjBrVld4Y3VOamUzemp6YW5oQ0FuWFd1OTljQjU1d2I4OXdmSWozUnYrM2hOTkYvYk1UblNLNWM3VDY1eWN5czZoZlcvZlB2ZHI3OHovNWsrOXRQblNrMnF3ckZNQWpWR3d0SmpRYWxCbU5CS1g4OWROZWxjTFU3NEp4enpqbm5uSFBPT2VlY3UyUjhBRmRHUWp3Y2ZsbDlLVEIxL3Z6NTZ2ZC8vL2RQcmF5c25Lblg2MkZwYVNuSnNpd05JUVJWRFE4ODhNQ0ptMisrK2ZZOHoxY1dGaFp1QnBCbVdiYVFKTW5SRU1LUkVNS0tpTlJWTlNlcDQ0UCtaalpwaXF1M2ZWbE9jbmVjR3pDUzBjd3dERUgxcXFycWxtWFpMWXBpcHlpS1ZyL2ZiM1U2bmUxZXI5ZGVYVjA5Zi83OCtmVUxGeTdzcks2dWRsWlhWN3ZkYnJmczkvdlY5dloyMGUxMnEwNm5VeFpGTVMzb05ONCtLeEJsWTlOSDJNaisrQUNBdTFGTUM4UE1FM0xDaEJEUVBOY0hxUUtGc2NEUytPMVo3Yk9xUXMycS9MUmZ0YWxKNGE1SmJiT083OWg5QWhGVWdnYWFxZ1FvRVpRd2lLb1NxcFFreTRMV2F5RVBtWWE4bHVUNXNtaCtXRlJxS2xxakprdlVjQnhrVGNnYUtEbEZhZ1JURUFLRGdDREFTL3ZPNGJFeGdDQUpzeXNhampJekEyRXdHSUZvNU81NTJXeXZHa1VGb2pLZ0dtNWpnRlVHdEdDMllXWVhTV3hGUXh0bUxaaXRSN09MRUx1SVNwcktvaGgweS9Wby9aMkNXUUVBMUk2bGc2V3F1WWdxYWZhaXBMbmxxNjE0T24zTjhQenhDRHpxMVRDY2MrNGRldksza056YXUrbFdTZlF6SVA0ZWdjV3IzU2MzSFFuSkV0WWZ2RGYveEsvOVhMVjVkbTN6cVF2YmlNTnNTRHBqU3ZMeDZjZWR1eTU1SlNubm5IUE9PZWVjYzg0NTU2NE44MVJGZVV2RnFZOS8vT1A1aHovODRUelA4K1R3NGNNMWtwTG5lWkttYWFhbDQxUzRBQUFnQUVsRVFWU3FhWjduaWFvR013dFpsdVcxV3ExR01oTVJTWktrSmlLMXZTbjdRZ2hLTWluTGNsQ1c1YVZPeFJpckdPT2dxaW9iREFiOWZyL2ZLNHFpTE11eWJEYWJ2VjZ2VjhVWTk4Sk9aVkVVWmJQWkxQdjlmbm54NHNYKzJ0cmFvTmxzbHB1Ym05VmdNS2pHUWsyaklhZHFyUHJUdENEVXBOdVRwdEx6WUpTNzFzMGJlQnB2bTZjQzFLUlFFS1pVZnNLRTg5R2t0b01FbGVhdDhqVHBlWFdPUHMzcS96ekhhZXdZQkFJd2hMM3RBckgzSy9XdzJ5WFZMTkc4a1lkUXk1TmFsb2NzWHdwcGZUbWs2VEtaTkNpaFRwVWxVbW9TZEVrZ0RRZ3ltQWdJSVJrQUpDRFVEQ0pDaFRFRktRQ1VnTmd3SEhXbEtrUHRwVjlCWGpwdkVtWXdHbmhwcGNGZ2dPMmVwdzFkRUIzQU9tYllBYkZtRVZzVVZHYllqRmFkbzJGVG9uUUtpNTFVMEM1UXRoQ3J2bFhKSURJV0VsR1ZWYThxbVJUVlFQdDkyUnlFYmxtdGJqVWoza0FCbkN6OUhPNmNjKytkMWYvNzZDMkoxUCtSZ3Y4SmlCL2ZmUTIrZWxVSTNYejZaZXcrZlhydzdkLy95NTJ2Lzl2LzBEa3puSEt2R0ZhTjZveFVsR3FQVkpQcWpRV24vUFhXWFhmODVPV2NjODQ1NTV4enpqbm4zTFZqVWlVVDdCTXFtTFQ4dHJaYmJya2wzSHp6emVuaTRtS2lxckswdEpRY09uUW9JU2t4Um9ZUU5Fa1NhYlZhRlhiRFVRU0FvaWhpcDlPcHFxcXlyYTJ0Y25OenMyeTMyN0hkYnNmMTlmVnFSc1VtMitleVgvQUpFOXJIN3ovK1hQQXYrdDAxWU43djdmY0xPKzBYK0psMVBVKzRhSjVLVE5NQ1VKY1RqcHIxdUppd2Z0SStUVHNHNCszVHpoTWo1NUtnV1gweFR4b3JDMmxlVzVBMFNTa2gxWkRWZ3FZMXFPUVNRbDBZTXFvMktOSlEwY3lBQkdTZ1NFNnlSa2dHTWdXWUFwS1RDQ0JxSUJQWnJmQjMxZGp1dEtsOUVqMFllakMwamRneXMyMENPekIwak5ZRTJDTFFvc1dkaXRKRUZmdEtGQldzWjRaMlJYUVpMUkxvRHVKZ1cvcTlUc0dzNkc3MGlvM3loUUhPbkNsbVZQWHpjN1p6emwxRjlvZlF6ZktXWDBrMC9EZEcrV212SW5YdE1KaHR0ZUliZi90ODc3SC8vZy9XSHoyN0dwdkZXNmZkMjV0dWIzVHF2ZEZwOStMWWoweWN1eTU0U01vNTU1eHp6am5ubkhQT3VXdlRyQUgvZWFlVW1oVmdRS1BSdVBRNHRqc3RFMGVtL3NPd0RkMXVkN1JmNDBHbzhYV3pnbEtZRUlMYUwwdzEvcmlUQWxIK3hiNTd2NWxWbVdqYTdYbUNUc0JiQTBHendrR3pLaW1OQjQxbW5pdjJDVDRkSkNnMTdma3c0YncyYS8vMk81YmpGQ0ZuVU5XMHRwQkxWc3RGUXBBazBhQzcwOTFCMHpwVmtnQUpWRlZSelUxQ1E0TTJ5TkFRTW9WSVNySkcwUnhFVGtnRFpFcXlBV0V1WUJpZVJuZlBvZGlkRUcvWXZSLzFiM2h1dlZJVm9YNzBzR1lBQmdTNnRqc2dXb0FvemRBaDJJSEZnZEc2QkxzQSt3RGFFYkdGaUI2Qm5nSHRhTndtNGphSUhiSFlHYUJvUmFBbGhYUmllM1huekZxL2ozeDE5eHkrdkJ5eHVHaDRkSzhIai9wVXA4NDVkdzE1K1o4alcxZzhjWE85bHY1VGtyOUc0b1JYa0xxV21NVUs1US9YcTVmLzZOdXR2L25mLzN6bnVSK3V4ZFpJTmFuZVNFaXFQVkpkcWo4TVNsVSsvWjY3SG9XcjNRSG5uSFBPT2VlY2M4NDU1OXhsbVJaRzR2Q0w3RmtWWURBbGtQQ1diZHJ0OXFRQXdyekJnemtxc1V3TlRXSGt5L2hKZ2FocDk1MzF2TTVkYWZNTUVyNGJZYWo5QWxIN2hadjJDeU5ObXE1dXZIMi9nTlNzeDVFSnQ2ZnQ2NnpyU2NmTFJ0b0VDRUFJQWxYSm9BSlZRVkJDVlZSVUZVSlRsU1RVTWdrYVFwSmxtaThjRGtsMm1LbzFDWnFMaGlVeU9RYlZZMEpkRUNLblNBMWtqV1NHeThLSk8vS2oxZk9OUHc4clBSbUppc2JTWUJGRWhERUNWZ0VvREtnSVJzQWlZVlVFbXhiaktzQUxFTFF0b2h0alhGUFlLcXphS1l1NEhwTzR5WUZ1Ymx6WVhOMDgvZFhPY0pCMC9CaFB1KzJjYys0NnNieDQ3RkFXOG9lVTl2TUFqcG9IcEs0eHBDaVNtdzdwYlovN3Fkb252L0Y4NTRkdmJBNTZWUVVEa0E0L2IxVWowL0NWSTljNjhubUwvbnJ2cmljZWtuTE9PZWVjYzg0NTU1eHo3dm95R2hiaVdHaGd2L0FGcHF5ZlZaM2xuZlJ2M2twVDQvY2RmeHpuM2kvbStYdVo5RGYzVGtPTms5cG1WWGZDaFBYdnBETFU2R1BzMTY5WndjdFpvVElDWVhjeU9xZ0VEV0txdTZXWmdoS21BZ0NxcVVpU3BVbElNK1pacGlHdmh5eGJWRTJYSkdoTkdESUpZWUdxaHdHcENTV25NZ2NrcHpBbEdIYkhUaWdnWkhlUWtJRmtZZ1loSVFURWVHbGZyd2d6TTVCR1dJVFJqSWd3aXlRamRxZk1xUWhVdGh1QXN0MTJxMGkwbzlrbWdYVXphektpUTdGMnRMakJhR2NKYmtlaUc2TjFKRW9uYW14YlZRd2lZNkZGVmhWbGpDbXJvaC83WlZKYUZaRVh6YTJOcXRGQnVYbm0wV0xDMUtYT09lZHVBSy8rbjhqVHZQWVIwSDR6QWg4Z1BWZHdyVW9ER2lkV3doMmYvY25HM2MrL1ZqYlByY2RxR0lJS0FCSUEyVEFZdFJlU3FxWk1hKzdjZGNGUFpzNDU1NXh6empubm5IUE9YYi8ycS9neGIxV29XVUdQZy9aaFZ2dThiYlBhblhzbjl2dTNQaXRNT0czYldkV2dwZ1dKSnEwYkRTQWRaRHE4eXdrNGpUOCtKb1NvcHZWMzJ2R1lkanhILzVZblQrY1M4cERWYTdra2pTekphbmxhVzF3TVdiYVVKdm1pYVZJWGhqcFZGaWhTVTVFbFNtaUFUQUVvaFFGZ0ttUmlZQUNoaENRa2N0c05ReWtKTlZDRjFJblB2OWZaa1o2L0M2VTBLbGpzbWJFTHhxNFp0d0JzV0xRV0RWV2tiUUQyQml4dW0ybVhzZXBHV3NkUXRhSkloMlhzbVhBZ0E1WkdLL3FoN1BmYXJWYmVRNyt6SU9YR0R5K1dlT1BrM2dEb3Z1ZlBWVC9IT3VmY0RlMlEzblF6aVUrUmVKQkV3NmZadTNZSnFZczFPZlNwRCtjZis1UEhPcWZPcmZlN0kxT2NWOE9xVXVWWVJhbHkrSDR2anJ6SDgvY0c3cnJnSVNubm5IUE9PZWVjYzg0NTUyNE04d1NRcnZiZ2gzL3g3cTZrL2Y0OTcxTzFhT0syKzRXZzVxMENkWkFMNXF6eU5DbmtkTkRubWRZK2EvL21QYTU3REFnYXNpeFJUWVBXYW9sa3RUeE5zMW9JdFp3YVVrcElOU1Fad0ZRVHpTbWhMcUk1cUltUUdVVWFJcUVCWVlPUUhHUU9zZ1lncDBvZFFFNVF5TmtEdXZPVXNMcGNCcXZNVUpBWW1HRkFvQXVnWmJBV2dEYkFQZzF0Zy9VQjlFQnJJckpGV0M5YTFRZlpyQ0oyR05FMVJZVVl0MUVVcTJWVnRhMlF2ZzM2dmRmWHovZnh4c20rVjN0eXpqbDNKYjM2Q1BJb3lYMEorSE1nbDY5MmZ5NlJES3dkaHl6ZkQyWkhBTTBBWHRIQ2p1K01BYkFDc2JjR2E3NENhNzBHeFA3VjdoVUFRQVhKelVmQ2JaOS9NTDk3dlJsN3o1OHR0a2NxU1pYRDYzUXNLRFZhVWNxNTY0YUhwSnh6empubm5IUE9PZWVjYzN0OGNOMWRLK2JKdE13YmdqcEk4R2xTMnp3aEtFeW92aVFqN2ZOVWVicmNxbER6aEtJbUhZZHBRYkhKeHpUa0VsU0RhcXFhSm9ra2VTb2hUVVFTRmRFZ3Fva0pOU1JacWhweWlPYWlJUk1OdVlhd0tCcVdLR0dSMUJwRkdpQWJKR3NVV1NSWkE2amdiaDlvUCtxZmNhOWZ3MENVMmJzUzlqUWcwbER0aFpwSVJBTkx3UG9FK2haUmd0WUhwWUJaWVdaZHdGb0dkbUhXcVlBZE1XNEFjYzBxMnhLejlvRFlqTkhhRllwbTNHeHZZWHVuRzBKbUlkVHNGQUNrcisyZWsyczF3OGxGQXg2ZE5PV05uN2VkYzg1ZFVZZnZQblliZ3Z3TWlBZXVkbDh1WVFBWDdrUzQrZTlDYjM0WXNuQUhFT3FnSkZlN1p6OWlCcXU2aUszWFVGMThET1ZyZndScm5RR3N2Tm85QXduV1V5Nzl2WTgxSGp5M0hyZE9YeWc2dlFJMkVwU2FWazFxUENqbDd6dmNOYzlEVXM0NTU1eHp6am5ubkhQT09lZmVyK1lONnV3WGRCcGROMjM5ckVBVDVnd2JqWWVheGg5THhyWVpiNSsyL2FRK1hVNEZxR25IY05KeEpoQ0FBQUpCZ3FvZ3FLanFjSjFTVFlsTUpRbFp5clJSQzBtYWE4anFTWkt0U0o2dEJFMVhSTUtDaVRRb1hDYTFMaUtIU0ZrQUVVZ1NCb0tRWWNocGQzOEp3a0FDTkZMMmdrL2NDMEp4ZXNmbm5RM0l6QXhraE8xTk5STU5ZQVFZRFJZSmxFWkVHSXk3YmFVUkxacXRtZjMvN04zZHIyVFhlU2IyNTNuWFd2dWpxczVIZDVOTlVoUWw2b1AyakdScGtOaFdNQmlQTXg1TWtHU3VBaVJHQWd5UVFSQWdmMEF1Y3hQbC93aVFteUNESk1qRklBR1NHSEVrT09QRW5rd2J0anh1akJUS29xUldrOTJIZlQ3cmUrKzkzbHhVbmVaaHNhck82V2FUM2FmNS9JQlNWYTI5VDUyMWR6ZGIrK09wOS9XRDdEYUI1d25wQjUzbkF3ZUhhTnBITUQvbEhDZVRlZk9vS0hrMm1rdzlwQ3FIWXA3alpKWlBoNU1jeW41T2gyZjVYcldmc2ZjdzQ4NGRWNlVHRVJGNUVmemcrNGl3OUZ0Ry9wc0E5cC8zZkI1THV3aXZmZy9wbS84eFdPd0RvVmdlR1R4NU50cDltVGYyMWR3eGw4Y1JULys1REFYQ2pXL0RxdGZndy9mUVRnK0E1dVNKUCt2Wkk0dUkraHV2cDkvNDdWOHJmL0tIZnpHNi8rTjd1ZXVBY0NFb2RSNldtaS9Id3ZMUlhUamtVa2hLcmoyRnBFUkVSRVJFUkVSRVJFVGs4L2FrbGFDdVd2bHBkV3hkaUFnYnhpNXJhYmRwZkZ2VnA2dTB3TnYwdTdZRnN0WnQzK3JZdHYwSklISjVoMkE1SHBmLzYvU2lGOHVpTGkwVlphejdWYXJLUVN6NmV6RlZBMXJvMDBJZExBeGdvUXFCTzdBd01GamhSQ0FZQUJTZ0pSQ0pSSUl6Z0V4Y1JLNFN5QWdIU2ZLeTJTN1NVZHYvdXZqaWJ1ZnlCM2grNXhNRWZIRXJqKzUwQjNpK25nUG9IRDRHL0Fpd1F6alBzS2o2TkFUOTBCM3ZaK1pUT3NmSWVlTEdzYmQ1eUppbmNKdDF1ZXM2WjRmY3p1RGROSGxvVCtOd1BqMHBtektQbXdjL2VqUUg3clM2bVNnaUl0ZUYvd0R4NE42cmIxdU1mOXVCNzNJUm1ua0JFS3hlZ2UyOEExYTNGc1VsbjZMTjN1TndWSjdEMnhHOFhlbFl5d0NHQ294OXVLVW5Ea3B4R2JBQ0RWN3N3ZmEvQlQ3OFkvZ0xFWklDUUZvSUtQN21WOUkzZnU4NzljL2ZlekFhalp2SElhbUxGYVZXMis3WjhwR1hoMlk2dHBGclRTRXBFUkVSRVJFUkVSRVJFZmtzYktzQ2RaVmxsMVdIdWtwWWFGdDFxS3M4cnRybWJsTVlDaXR0OWJCbS9XMGhxRzNQbS9qS000QVlZOWxMb2FpTFZKVkZyUHU5b3VnTkxCWDlZS2tFWTJYUmVyQlloQmdHSVlRZUdFbzRFc3lTa1JYSW1pRlVCQXVRSllrU1lBSllrMHdBQXAva2J1S1RGMmpZcGdNd0F6Q0Q1Nm1EUXdMSDdqNEYwRGo5Rk5rL2RHQkUyQlRaWjQ0OGNmb1p3S0dqR3hHY2VQYUc4R24yWmppZitBa3pKbTA0bWM5Tyt2TVBmM3gzRHJ3N3YrSjhkUE5RUkVTdW5ZT0RWNnVVcXI4TDhyY0ozbmplODdtSWFRK3NiMy9xOW5vK08wWjMrT2ZvSHZ3em9CMnZGSEVrVU93aWZ1bmZndDM0RFREMm52NFhXUUNyVndFclA5VjhQd3R2M294Zi85NnZsKy8rYjM4eHVmZlQrN2xkVm90S3kwRFV4V3BTNlVKUUt1djRSbDRXQ2ttSmlJaUlpSWlJaUlpSXlOTzZySFhidHNEVDZ2SnRRU0hiOG41VHhhWFZkUzZyNUlRMTY5aUc4ZFgxMTgwRlc3WnB0ZUxUazBTR0hJQWhWaUdHSW9haWlGWlhSWXAxbVlwVWtrV3lFQ0pETE1nUVF3d2xRcW90eENyUUNsaW9MSVMrV2RoQkNBUENhcEsxMC9wbUxBbnVnS3hKQnNKNVBqVUhsbFdmUHZxZjh6WjR6MXAyNzdpNElkZkEwY0F3ZGNlRXhCanVNempuRGt4QnpBbE0zREVHTUlMbmlTTlA0WGJxNW9lNTg2a1REWkdQNlhnd20yRkljT0xOZkhiU0hVNk9qOStiSWtaSFVUanUxc3NiZnpzTy9IQzEvODdxZXhFUmtaZE8wZFMzTGZKMzNQSE5wK2cyOTlteUNJWlBIemp5ZG9oOCtDTzA3LzJQUURmN1pMdTk4Z2FzZWcyMjh3M2cwNFNrc0pqelZkc0FmNTc2bGUxLy9ZM3lxNy96cmQ1UGYzcC9PRndlejRZTExmZk9IL0hDbzd0dy9LcGpJcm5XRkpJU0VSRVJFUkVSRVJFUmthdmV3WG5TYWxEWUVCUmFONzR1M0xRcERIV1ZObmFiZ2xCaHc4OXUrNXpWNmxDYmdsbmJRbUdYN2VQRjU4UklJREFHMEJFTWlJZ0JBQUlSUVhoZ3F2dGxLdnBWU0VVZGlucVFxdXBHU09XdGtNb2J4cmlMWUR0bXRrOVlqOEZ1MG13SGp2UkVsWjVXcHJ6MkI2LzRjZTd1NTIzdzZPNU9aRGd6aVF6MzdLQ0RudWwwRUpuQTNPRm5kQXdkZnViT0F6cmV6MTErQVBERG5OdlR6dHNIeUg3aVl6OFl6djdWbzRPN2R5ZnJxMml0ZlM4aUlpSVgrUGRoSTlxdlpmcDNDYjc2dk9melNYeEdnU05iaEpjc0xaNC85aXNpbVBiaDdSakk3VFA0WFZjL1Z2bzhrYkEzYjlsYnYvdXQ4bXYvN1ErRzczVWRmRmtwS2x4b3UzZngwU3lYZFJkYTdrSEhWM0pkS1NRbElpSWlJaUlpSWlJaTh2SzdyT0xUNnZ0Tnk3WTlYL3daVy9uWlRSV1duc1hqcWkzeG51U3hhZHMyYmU4RzBSQkJJRmdNa1VDd0VFREVRQ0FRRG9ZWWFLa3FVcWdxRnFrTVpWV25XTzVZV2U0RnEzYURoUjREZTJEWWdWbGwwWGFOb1E5blFjSkFHb0FJTWdJTUJJSXZXdDhGQUVaNGROQ2U1WDJzWmVncEF3NDZzeS9EVGdBNkVCa09YejduNVhvTndCR3pqeDE1RFBBNHV6OUM5a01DeDU3enlJbERnRVBDajd0NWUyTFdqcnRZZEIyc0RiTzJ6ZXlhbGtWVCtLeWR0dWdtbkRacDBuVVB4cUhGdTNmYjVZMDdFUkVSZVFyM2RsSHVCZis3ZEx6eFJQVXRyeG1yYnlOOTdmY1JYLzk3OER6N1JMczlNaTNhK3BVM24rTXNQMXNFc05jTE43LzVSdkhXYjcxVDd2L2xUMmZINHdiZGhwRFVlU1dwWnVXWVd3RXB1YllVa2hJUkVSRVJFUkVSRVJHNXZwN2tOdGEyNmtaWFdiWXA2TFJ1MldYdDhMWlZlcnBxaGFjbkNVZXRtOU82MTZ0alQrSkNGYU1ZWXI5WGhEUW9xcXBYaGFydWg3TGFLVks5WXpIMUVHSVZ6QVpnTEMyRUhRdldCMWdRakRCTEFBc3VXdDlWZENZWUk4QVM5QWhhQ1NBUnNFMlZvYmp5am5qbWxRdzZkNStTbkRoODRvNHpCdzdwT0hiNEtiT1AzWERzN3FPUWNackJFL2R1Qk8vbWJwalRNZTA2VERycnhqNXRaeDI3QnVNOGFhMmJkN1BKNU9EdTJReTRzNjZFZzI3SWlZaUlQR1AvNGo5RDZ0MSs4eGFJdndYZ3BVMEhrUVJDQWRhdndjdFhGL2xxWDNOb1lYR1pRWDk1cFlEcTFrNTQ1WGYvWnZubXp4ODA0L0ZSYmk2RXBPS0ZzTlQ1NjdBOGxqYTFJWmJyVGlFcEVSRVJFUkVSRVJFUmtSZmZ0cXBQbDYyektRQzFPbjVaK0dsZDRPalR0TWJiOUxPWHRiMjc3UGR0MjU1TisyT1Q4eHRBSVpiOTZLR0laVkVuSzRzcUZyMWVrY3FLRmtxR1dLQklaWUNsRUdMRkdIdG1vUVNzb0ZuQkVIcEVHRmdJZlpLVkF6VnBOY2lTeGo2QkVtQjQ4blo0ejBaMjc3aW9FRENIWXdaaUFtRG93QWlPTWVFekowWndURWxPTXZMUU00Y2grelJiTit1QUlad25CRThjM1pCdE01blJ6cXhweHZPbUc5NS85SmREdlBkZXMxS3VZWlZ1dG9tSWlEd0h2L2tQdnJ4ekJ2dzJnYmNCMXM5N1BwZHhkeUEzbjkyaFEyNmU3cE1ad05VV2ZpOGtrbVM0TWZEYmYvKzc5YmYvOEM4bXYvamdLSStYeDlicnFrbWRqN1hMeDB0Y2EweStDSzdEZjZVaUlpSWlJaUlpSWlJaUw3dHRJYWlyaEo5V3g2OVNLV25kT3RzcU9qM0o0N0pnbEcyWXc3WktVSmR0MTdaOXM0cEF0RmlXQVRHRVlFV3lvb3BGU3NrdFJtTU1sbUtFMDJKSWlTbVdJWlExb3BVV1loVmkzTFVROTBJb2RnSHJJN0FtYllkZ1pTSHNrdXdEak9kRm5PQWdsM1B5ODdIejBrN3V6L3hHa3dNWjdoM0FEdkFXUkFQSEhNQU14QnlPRHZBNXdBWkVRMkRpOEJFZEkzZWZPUHpZeVVOMGVPVEVFZHRtN01TaGV6dWNPNDd6MGVpNCtmRDlXVXI5ZkMrV2kvdUk4WjVqYnkvanpzN3l2dUlQTDFUVzJocU9FaEVSa2VlSFo1WnZveXYrYmFmZnZCYnBsenhIUHZ0citQVER4ZUhNaXlMMFlmMjN3TjdyejNzbVY3SlQyZDZ2djVuZStmWlh5eis1Kzh2bWJOb2dYd2hLcFpYSC9FSWxxYnc4MWxiQVhhNGxoYVJFUkVSRVJFUkVSRVJFUGgrYjdqdGRwY3JSdHBad204SlA2eW90cmI1ZkYyNWFEVXh0Q2t1dEN6eHRHNzlLQUdwZDFhZHR3YWROWXdRaUYxZkE0eUthRkNJWEY4UWppaUlWVnZmTFZQVHJVRmI5b3FqMnJLcHZ4bFR1bTZVZG1nMW9ZWSswbmdYYko4TU9pUUtnT1p6TGlrOEcwQzVzcHhHZ2szWWVmT0o1RUlwYkpueUY0bEh1N2lEOS9CMGQ3b3ZvVlY2VVV3QklaUGRsK3hPaVdZU2VmT1RrbWNNUDRYam9uaDhhOEFqWnp6THpRUWM3dHRhUGNqZCtOSjlpSEF0MG9TanpaTmJtVU16ejJFTWJ6cVk1cE5LTFIyZjV2ZDdEakx1M00vRERUamZHUkVSRXJyKy8rajRTTTcva3dPOFpzSGNkL3MvZDJ5SGFYL3hUdEIvOGNCR1Vla0ZZZVFQeDYvOEk2V3YvNGZJUThjVkdRNnhMN3YwYnYxNTg1WS8rcFQzOCtVRnVsd0dwc05KbUw2eTAzTHNXV1RxUlRSU1NFaEVSRVJFUkVSRVJFWGt5VndrN2JWcHZVL0RwU1FKUmw0V0xWb05PV0ZPNTZiSXcxS2J4cXo3V3plMnk3ZDIwRDVkajhhUGxpL0FUbHkrSnNvaEZLQUlzaEhLd3Y1dXF3YTZWOVU2dzBBOHhGR2F4UmlwZk1Wak5FSFlzaElIQkNpY0N3UUF5QVN4QUpOS2l3eVBCUkdDNURCR0E4UXI5OEJicHFPMXIrVExZdFBnQkxvSk5jTkRod0NJTTVmVEhyd0cweUhrQ2NnejRwQU5QQUQ5azU0K2NmZ1pIQnYzOURKNHc0elRuN29pV3g5NTU0d3lOMHh2UDdZd2VwN21kemFQUDJtR0IyZlJzMGh5L2Y5amd3WTltQUs0WWZMcDcrU29pSWlKeUxYejF6ZHMzUE1lL1FmTzNIQ2llOTN5dXhCM2VqdUN6STJEMjZIblA1akdIQSszNEd1WEl5UlJaZlBWMmZHMS9KeFEvUDhpOFVFbHF0ZTFldUJDU3VuaGVjRjAyVnVReGhhUkVSRVJFUkVSRVJFUkVQdTVLT1pnTjc5Y0ZuTll0dSt5MXJmeU1yUmwva3VEU3VtcFA2OEpRbTZwRnJiNWVOODl0d2FkMSs4Tlh4bnhsbWNXeVg2VEJqWDVWOTN0a1VWaGhSWWhGYWFIcWg1VDJ5RmhhWktKWmJaWkswZ3JRZWd4V2s2d0JsZ1lrV0NoSTdpeUNVS3hKbEFEREZUSlBud2tITW9rWk1tYWdUd0dNM0hFRzRBVGVUVUJtZHp4eStKQ09zVHRPQ1l5eTV5azh6NTArOXN3elJ6Y2tPYkV1NTliYjQzblhqSERhVE83OTFVOUh3THZOSlRldWRGTkxSRVRraTQzb0Y2K0IvaDNBNnVjOUdmbjhSV1B4NVp2eDliMmF4WVhqL2RWcVVuRk5KU2xWazVKclN5RXBFUkVSRVJFUkVSRVIrU0s3U2xXb2RUY0NOb1dodGdXZ3NDV01kTm15SjZuMnRHNGNLK3RzK3oyYjVuTFp2dGprd3MvR0VNdGVEQ0VFSzZvaWxXV1p5cXBrU0lVenhwaUtnclJFc3hSQ3JKaFNMMWd4WUlnRG81VXdscVJWSWRnT0dHNkFyRWdXSUVzdUFsQUZDTUlmMTNKNlBEY25EQ0RPVytFOVMrNmVBYlFBR2dLTncyZE9HOU45Q25nTG9BRXdkSEJpemhuZ28rd1lFWng0aHdtSXM0eDh3cTQ3QmpCa3R0eHlmb0EybkhaNU5telBKcWROOEZucW4yWDhFb2l4OVBkaTdkaDdtQUVBZHdEZ1RsNU9KeXNBSlNJaUlwZjV3ZmNST3NPYlJuejdlYzlGbmc4emp6ZDM3SlhmZktkKzlTZjM1NmNmSEdHOFBINk9hNEpTWVUxUVNzZWNjdTBvSkNVaUlpSWlJaUlpSWlMWDJaTldmVnEzN0xJQUZOWUVoVmFmbnlSb3RDNjBoR2NVZmxwZFoxUFFhbHVBYTlNMnJsWit1ckJ2SWhIQmlFZ0U1M2tyUE1SZ0FSRUl6bUJGU3RWT0ZZdGVIWXJVQzlWZ3Z5aXJWMElzYmxwSSsyNWhZSUUzaU5BM3MzMlFlMlpQV2RWZ3paLzY0NkVyRkk5eWR6OXZnMGU0dytsT1pDemE1RGxKZDBjSHV0T1puV2pnR0JJK3pJdUtVSSt5ZHg4dzQ2RURRN2M4UXM0L2E3djhzQjAzajBZbjd4OGN2dnVua3pXQnBrMDNtblFEU2tSRVJKNnBiMy9yMVNwNmVDTm5mL3Z4VWFWOG9aQm1WY0xPMy83MThwdC8rZlBpd3crTzVwTUw1d3hoSlNBVkw3VGJzK1Z4cklKU2N1MG9KQ1VpSWlJaUlpSWlJaUxYMFdjZGZucmFDbEJQMnNadTB6cFhDVXl0Kzd4TjgxcGR0bTAvTHRhTGNmbTVFUkZPaEFnQUZtTDQ2R2RDWUVxN2Rka2Y3RmpaM3kzS2FwZXBHQVNpcEtYYVV2RUtZWDFHNndlR0FjeDZjQmdYVlowaXlBZ3drVHkvNlpKQUdvQUlJcXo3dzMwYUYwSlBBTTZEVGU1d1pzRFBiK3hrZ0JsMEI5QzYrNWp3aVFNajkzd0s1eU1BeDNBZlozTGkzcjFQK0RFOG5DTG53ODd5T0xhaHllamE3RzJiR1p2Y2NoNktTVGR2NnM1em5rNFBaMDAxT21nUDcvMXBBNkE3bjk2ejJrNFJFUkdScStJc3Zka1YvbXNnQjgrOHpLWmNHeUVndmZXcXZmSG1qZGdINXVmbkZlSENjMWdKU2pYTEg5VmZHN21XRkpJU0VSRVJFUkVSRVJHUkY5bHFvR25kc20zajJ3SlJsNFdoc0JKUVduMi9MUUIxMWREVWF1aHBXN1dueThKUVQ3SnZ6dm5LTTJQWkw5TGdScitzZW9OWTFiMWdzV0FxeWhpcW5WQVdONG5ZWTBDeGFIOFhDdEo2cEZVMEt3R3JTQ1NRRVVRaXJlZEFRYkxnSWd5VjhCdzRrQmV0N3pCMVlBcjRxVHVPZ1h6aWppbUJxZE1md3YwVW1XZUVIN3RqNU1nejBKdlc4eXg0R0xYd2FXaHk0NHhOeHRrWmZUNDluT1haMFozN0UrQnVlMG5nU1dFb0VSRVJlV0gwQ3Z0R0IzN0hpRklIS1Y5YzBWaThlVE45NWMxYmNXZmxIQ1NzcVNhbFNsSnk3U2trSlNJaUlpSWlJaUlpSXArSHk3NXB2S21pMGVyclRXT1hoWjFXZzA3WUVEcGFIYnVzMWQxcXFPbXlDbEhiSHF0eld4ZnkyclEvVm05UVhBdy9FVEdHV1BhS0lnMHFLK3N5bHFreVdqQXJRb2lweDVqS0VHS3lZSldGb204aERCaGluNHcxaU1MTVNsclloZGxOMGlxNmxReGVPRmlTVnZDamVYOXVITWh3YndHZkFCd3ZBMUFOSFhPblQrZzRkWElDZUVOdzVvNHplSGRHY3BJZHA5bDVRdVFUZUo2MTVBUnRlekRyY0RKclI4T0RYejA0eGYwN3MrWE5ueXRNUlVSRVJPUjZhZHplQ29hdkExUm00QXNzR01KdWJUZGYyNCtEUVVJY05vL0RUN1pTVmVyaVkvVzhSTWZEY20zb0h6d1JFUkVSRVJFUkVSRjVsamFGb1M2cmFMU3Q0dFBxR0RaVVZOclVpbTViZGFoMTFaOCtUUWhxWGFocTNUelhiZE5WWHAvZmdMQVlLME1Jd1VNUnk2S0lWbFRKR0ZOSU1USVd5Y2hnRmdOQ0NNRlN4YkljcEJqM0xCWTdaTmdoV1lKV2hCQnZ3TUllWUxVRjdCQldnVENDZERnQlh0ZytONURMK1JqcFRyZ3ZWL2wwM04xSmRPN3NBTzhBTkU3TzRUNHpZT1pBQzJBR3NIRjRKakIxK0FqdVIzQS9oT1BNNmVNTUg5SDl1TW4rUGxzY0dURnA1L1BKakJ4ek9Cb1hWZGNkeCtUaGJKSlR2Wk90K05Eais2Vy8xM3VZY2ZkMkJuN295M0NVYnZhSWlJakl5NGcvKzI5UUJzTnJBRzQ3UEZ6K2ZRWjVhUkVNQWVtMXZYRGpHMitsL3IvODY2YnRQaDZJV3Ewb3RWcE5Tc2ZNY3Ewb0pDVWlJaUlpSWlJaUlpSlA2a21EVUpkVlFGcDlYbGNGYXQyeXl4NVhxUWgxY2RtNjlUZDk1bVZ0OFRhRnU3YmRnVnI1dk9YbDJ3Z0NnUWlSRVVDSXdZbzBLS3pxVlN6S09sWDFvQ2g2KzFiV041T2xHeXlLZmJOd0E3UTlvL2Rvc1Fhc0pwR2NNRHJPZzA2RU8wRitkS09ESk56SlpSQ0tsMlhidG9TajNOMHZySmNKZHpqZGlieTRsZUpPTWw5WXI4M0FtTzRqaDQrY09FTEdBZUVQT3NkRGVENUY5dmV6ZFlmSWNUNmZUdzQ2TnFjcFd6djMwREtNUFU3cWZGck9jamliNVA0WTdTTDRWRHR3SjEvdEpzN2Q3WXRGUkVSRXJqbi9Qc0swLzZYYmpmTXRBdnRyRHZqa0MyVnhRUC9tSy9IMmQ3NmFidno0bDgxWjF6dytKd2tyUWFsd1lVeC9iK1JhVWtoS1JFUkVSRVJFUkVSRVZxMjc0TDB0NkhOWkNPcHBYcThMTFYxOHZhMkswMVhIcjFvQmFsM2xwOVV3MU9yeTFmMnpISTlFWExiQVc3NlA1eTN4eWlMVjFXNWQ5QWU3b2VqM1E0Z0ZZMUhFR1BzVzB6NUNzZjhpdGhzQUFDQUFTVVJCVkUrd3NoUUd4dGduTFRvOHdpd2FVQUpXd0ZnU0xFaVVBQXFBQVdDRU1SQXdmdUpQYTgxMEw2a0s5VGpVUkRxd2VFM0E0WFFzNmtxZEI1SHlvdklUT3ZjOGNlS0k4R1BQT0hMM0NZbUpPeDQ1Y0FSZ3hPekhIZjBzNUc3ZWRLRkI2R1pFbUpMdHBKbmxhV1RYTkxQSnVKdGlOcXE2N3Vqa3ZTbmVmYmZkRkg0NjJMb1ZJaUlpSWw5UTMwT1luOWdiRm5BVDRPZmVNbGxlVERjR3ZQWFdxOFdlaFRIUkFDdm5TYXV0OXRhZEM0bGNDd3BKaVlpSWlJaUlpSWlJZlBGY1VoNW83ZnROSWFsMVFTZGI4N05QODloVThla3E2K0dLNGFqTEtrRnQyc1pOTG9SMVlvaGxDRUFaMG1DM3J1cCtQNVJWUDRXNmg1Z3F4bEJHQ3oyWUZSWmliU0gweWRCRENMWEJLcExKaVdnSU5RSUhKUHNBRThtZWc0WHhPZDNVV3R3MkdjSDkxQjFEd0dkT3p1RDV6T0ZIekg0Q0MxUFBlV3JnMEprbjJYME1jT2dkaG81dUNNOHpaSnZCOHVsNFBCbm1YamY1NEtjUFI3aC9aN2JjaDZ1aEo3WHhFQkVSRVhrR0RuNzJhcXB2OG0wQXQ1LzNYT1RGY1dNUVhubnJadGhMOXJGZzFHcjFLRnQ1Zlg1K3BHTjF1VFlVa2hJUkVSRVJFUkVSRVhtNXJWWjJXaDNmdE03VFZuOWFIZDhXVk5wVUhlcHBLa1ZoWlRrMi9KN1ZiVjBYZk5vVWhGcXNHOHNZaWw2S0lZUVFpbUFwSm90RkVXTlJ4bFJVemhDTU1ZUXlsTFJRbUtXQ01lMVlpRHNXNHE2RnNFT0cybW05WURZQVVKRWMwS3dHTElKT09DNFdmYUlUZkZ6aXlmMlNXazlQeWx0M3RvQzNCRm9IcGdDblRwL0NNYWQ3UTJDYXdSYndHZUJESjQ0OSt6RVpqbkxPVTRLVGpIeUNuQjk2em8vSVp0STJ6UmluOCtucHpxTng3MWZXM0FPQWFqK2orTG1qcmgxM0FPQ09Yd2hGclF0SGlZaUlpTWd6RkdNYlFONUd4ajVVUjBxVzZzSjI5Z2ZXTHhQQ2N1aGlTM0piRTVaU0pTbTVsaFNTRWhFUkVSRVJFUkVSdWI2dVdoRnFXeUJxVTFob05mQzBMZXkwYmZtVGhwOHV0cm9MYStaeTFVcFFtN1pweS82S1JGek1JU0lDSVJBQVF3d0VJaEdBRUZJcTZ4dUQxTi9kUTdCZWlrVWRpbkkzcE9LR2hmU3F4ZUoxZ2oyUVBScHIwbXFTcFR0c2tYUDZhQnNYTC8yakFKUTd1VnhwZFdZZmUvc0U3ZkRvbnAzSUFCME9COXdKWkNjNk9KeEV6czR4M0Vla0Q3UDcwTUVQM1BNRHdnL01lWmk3Zk5LaE80RDVxYzluQjZOcGN6STdlVGcvU2xYR2NUOERId0FoT1lwSEdlLzFNbkEzbjAvbC9IR284Sk9JaUlqSUM0RzNuVDYzQVMyWGNHVmNaQ0VHajNXSjZzYU9wWWNuZWJvY3ZuaU90dHB5VCtSYVVraEtSRVJFUkVSRVJFVGt4WFdWME5PNjhTY0pRSzJyQm9VTEY4Tnh4YURUdHNEVDZ0aTJ6OTlVYWVyaTg3b0w4NXNxUXZGQytBa1JnUWlMTVEvQklnQ0VJcVM2WHhhOS9pNWpYYVZVREdJcSsyYXhaMFd4YXlIZG9zVytrUU1HMnlGRFJUQTZFRWdZNEpHMENDQ0JMTndSU0JvQmN6TEFuV2Fia2szOGFOSWJWbmtjZWxxc3N3ZzZPUmZoSjNjbm1aZHJPVURISWdRMWQvZFR3QS9wUElUN0NQU0pBeWZlNVlkT3ZCL0FZZGY1TWN4UENaKzJHVjNuVGVkdE1VOWhOaDgxbUtjOGJZc2Mya2VZTkVWajdZUDJYb083ZDlzTEZaOFVmaElSRVJHNVJxS1hCWWkzUGR0cno3Zzg2WE5FSU8wRHlFQ2VMeDdlUGU5SlhUUGtvTExxeXplTC9vL3ZUWWNid2xHMlVsbEtnU201ZGhTU0VoRVJFUkVSRVJFUmVUN1dYVXplVnVsb1hhdTRkZU9iS2ltdHRweTdTb1dvYmVHb3B3bExiWnJyNnJLTDg5MjBYODdITG9aMExyWnJZNHhWTEFaNy9WVDFTaFpsWGNTNlpvcGxURlhmaXZJR1lEMnpWRm0wUVdEc2VXQkZXS0t4QUZnYW1ValdZQmlBS0FpV0lFcUFnZHg4UytuaUVxNE9QTDBXUkFQUDJZRlR3SS9oZnVMZ1NjNDRNK1NwZ3lkT2pKRzdJUnluMmYyVTlIR0dqenhqRHVNYzhPbThhYys2MWsrNitXVG05N3Z4Z3dkL01BTndsYnRJQ2tTSmlJaUlYR01PY0RpM1c4NzhPc25lUzVOdmlYM0VyLzArclBjbDVKT2ZvUHZ3LzRVUGZ3cDR2c0lQeXhJSHBlMis4Nld3KzRjL3dvTTE1M2Jud1NpdW5LdGhPYVp6QmJrV0ZKSVNFUkVSRVJFUkVSRjVkaTY3eTNDVnlsQ1hWWU42a2hEVXR1RFNaV0duVFNHbnk4SlIyeDZyYzk2MEQ5YTlYMTUwanlHV3ZhS29xOHBTbGN4aXNoaERMS295eEZRelZoVnB5WkpWWmtVdnBEUXdDeVhCSGkzMFlLR2syWTdSYnNLc3R3aEJzVSt3M0JaOCtpdzR2SE5IUy9jR3hybTdUMG1PM1RFR2ZBekhLWUFwaUFZWlV4aEcyWDFHK2pFempocndoTWpIOFBZVUhTWnQxNXcwTmgrM0QrMzAvay8rY2dpOE4vLzR2bHZkbHlJaUlpTHlSZkpmZlIvOHo1bHVraHdBZkhteUFwWVFibjRINGZYZmd3L2ZBeXloblI0QXpmSHpudG0xMHF1czk5cGVHbHdZV2cxSmJUb2ZGTGsyWHA1LytFUkVSRVJFUkVSRVJENS82OEkrbHkzYkZIN2FOdlpwSHBzdVpsOFdqcnJZT21IZHo2N09jOTNZcHVkUDdzZFloUmlLR0lvaWhoQ0N3eXlrRkN6RlpDeVRHWVBGRUdNcVM4WjZONVhGTGtNYUdLMkVoU3FFTUtERlc3U3dCN0xIWUx1a1ZRUUNRTUtkK0NnRXRkZ2VubThYQVg4MnVTRjNkeEtkT3hvQWM0QXQ2WjA3dXNWN1RPRm9RTFlPVElBOGNuQU05N0U3ajNQMlF3Q1AwT1VQbmMzN3pPbWtiWnNKZ1VrNzcwYnM4c1RDME05MmJuUjJlT0twZjViais2Vy9GKzg1OXZZeTd1dzQ4TU84VWxWTFJFUkVSQVQvSllBUjg0NjdsYytvMnVtTG9adWhPL2puWVAwR2JQQTJ3cXUvaGU3d3orQW40MmYvdTNLN2FPdjNraUdBSXFJWTFDelhuT2RkNVlzd092ZVFhMEVoS1JFUkVSRVJFUkVSa2MwdXEyNjBxUkxVcHZkWHFRcDExZERUYWxocDAzaTRaSDFzK1p6TEFsQ1g3Wi9WY1YvejdERldSYkYvczFjUGJ0MHM2djROQzBVUEtWWXhGSHN4bHJjWjRtMWFHRERZRFdNWWtDZ0FtaE9rbndlZStMZ0ZCQUU2YVhEbjQrcFFsOTBFZWxZM2lVaDM5ekhjRHh6K0VNN0REQitDUEVQMkQ3cmMvU3dBSDNySHczbWVmOWprOFpBV1BNeUxIRXZ2cGkyNk5QZnVkRGpMdmVseGM2ODZ5SGkzY09CdVh0Nk51Y3JOQjkyZ0VCRVJFWkZQK0NGZ3YrbjJtcFA5MVg1cDExbzNRWHZ2ZjRVM3AwaGYvMGRnL1FiQzdqdm9waDgrODEvbDh4T2crd3pDVjgrWkU2d1MrN2Yyd3JwS1VyelFicy9XbkJlS1hCc0tTWW1JaUlpSWlJaUl5QmZadWd1NlY2a090UzBjdFNsSXRLa1MwN2FBMHJiMzIxcmdYYVdGM3FZUTFLWjViOXNQQUNJdlhtMk1vUXlocU10eTU4Wk9VVlNEa0lxS29TaENpbldNMVI1amVkUElpakgyU082WWhjcU5wY0dTd3lOcEFVUWlXQk9zbkJaSkx3RkdMZ0pSaTErKzRaTDhZdG4yNi9YdXkvSlI1T1BRRnVHK2lCZ3R4K2p1b0x2N0ZQQXpnRWVBSDhGeERPTFljeDdSZVFMeXpCMGpoeDg3L2N6Y3h4MHhRY1k4MHh0dnZJSG5hWk1uUSs4bTAvbXdteDNjUFpzQmQ5cUxVN280djhPdHN4Y1JFUkVSZVRKL0Q4Qlp6cEVodkZRWktjQ0JkZ2lmUGdTNkNlekdkNUMrK1k4UnYvd1BsOHQ1NFdzYkZ3NjV6ODhYVnF2S3Jodm40clNvdS85L29uMy8vNEJQSHI1MEZhVlNSQ29UaXpXTExxc2tKWEp0S0NRbElpSWlJaUlpSWlJdnU2dUVubGJIMW9XZ1Zxc3ByUXRNYlFvaFhReERYU1hBZEpVQTFMWjJlSmNGb2RiZEZMbGFWYWdZWTFuMEVrSWRVMVZXc2FqcVdOVjFDS2tYeW5xSGJxV2xvZ3pSZW1Uc01jUSt5WjZaRllBbGtwVlpHTGpaSG1BbDZUWEppclN0MXlxNVpVcFBqeTNnVTNnK0F6Z0VNTXp1WnlDbjlHN2s0QW5kWndCbkRoOGkreGtNcDEzR0tkeFBIZDNRT2h1N044T21tWStOSFAvc2w3ODZ3LzA3Y3dEZEZTZWhxazhpSWlJaThybTQ4d2I0RHJocndMb2d6RFhuUU80QXowQ293T28yR0FjQURRZzFXT3pDOHh5WUhTM1dZUURLbTR2WDdRam9ab3ZQc0FoVXQ0RjJDTXhQRng5TkE0cDlJQTJReDc4Q1B2eFRZSHJ3VWgzSkUwQUtWdlJLbEJlR0xudUlYRHNLU1ltSWlJaUlpSWlJeU12aUN0V09ObGFDdXF5QzBycEFFMWJlUDJrVnA4dCtadDM2Mk5BT2I5dnJkZnRtSFl1eGpLRzNVMWlxaWhSamFiRk9Ga09LSVpVTU1Wa0kwV0tzellyYVlpd1JRdDhzN2xnSUF3YmJOWXMzQ2V2RHJHKzBIc2hpSmN6RjVYZXc2UVFmZjBYYi9abGNZSGQ0QjBkMm9DTXdCVGdGZkFiNDFJRTVnUm1jSThCYkp4dTZUNXgrNnA2UDZIWUU0cWpOK2NpOEhYWGdNUm9lTk5hTWZkUk9nNStPUjNPMEZndFAvYk44NzJBL28vaTVvNjRkZDNZYytLR2Z0dzk4UEIwUkVSRVJrUmRJZlFORXhpMEM5VXQ5c0RvN1JQZm96NUJQL3orQUFheGVSWGoxZS9CbWhPN2hId1BkRkF3MTdKWGZBa09CZlBZZTh2Qm5nR2V3MkVmODhyK0xmUElUZEVjL0FuSURXSUZ3NjErRDNmeGJ6M3ZMUGxNeG9PZ1ZWbDRZdWl3Z3BiQ1VYRHNLU1ltSWlJaUlpSWlJeUhXeTZRTHNaZUVuckxtQWU5bUYzbTNWbWk2T2h5ZXNCbVZiV3V4dENsS3R6Z3NyMWFDMjdSY0MwUkJCSUNBQ1JJaUxaVEVnT0FnRUs0cXFDUDM5blhLd2V5TVYxYzFRVmplRGxUZENqUHNJOWdvdDdCcFp3NndHckVjeXVEdkpaZDhKZ25RM0J3bVM1OEduNWZMdGY1QWIydUk5Ym9lM1dNY0JkenF6MHgzT1RDSXZWa01HM2VHWU9IM216b2tEQis3K2tPNFAzUE1ETXovMERoODJ1ZnRGUmpqcnByTmhtZzJIUitPVGFTanFmUENvY0tTempIdnZPOURMaS90R2Q4NnJRYmxDVHlJaUlpSnkzWDBMd0JtdGVybHpBbzQ4ZTRUdXdUOUQrOHYvQmJBRTl0NEV5MzJnR2FIOTYzOENueDBDeFI2U043RGVtK2dPL2puYSszOEFkQTFzNTJzSXIzNFAzZEdmby8zci94N2VuQUt4QjNSVDJNNDNudmZHZmFaaVlDZ2l6Lzl1WEZacFdPRW91WlplNG4vOFJFUkVSRVJFUkVUa0dsaDNZWFhieGRkdDRhZHRZMWRwRmJDdVN0UlZxei9abHNwUGwxV1llcHBxVU9maEp5NnU4RVZHdUNGRUlBWUx5M1dDMVNuMUJyM1U2KzJtc3Q2QmxWV01zVzh4MVJiaURrTzZBV01kTE96QVFwKzBra0FDTFlGSVJpWUhJNEhDZ1VnaUVEUUhBc2xQNXAvSWp5YTVJZmlFOC9BVHVRd2VPVDRSZkZxc2tKZkJwQWJrRFBET1BSKzc4eERPUjQ1OFNQY1RlQjQ1K1VIWDREUUVESE51eGlRbXJkc3NkcGpQdW5ibXlXWnAwalVlZkg3eXFKc1VBKy91VDM3YTR1N2REa0JXQUVwRVJFUkV2aWlNb0R1SXpZZnIxeHpCVUlQMWE3Q2R0NWR0OVY0QlF3MUhBQWRmQVl0ZElBN0FVQUZwQit4OUNUWjRHOGdOMlA4eVlBVlkzQUlIYjRQTjZhSjlYN0c3YUx2M2NpTjg0em42dW5OZmtXdEhJU2tSRVJFUkVSRVJFZms4Ykx1QXVpMFV0YTVhMHJwdzBXb2dhVnNBNmlyam13SlFWNjBVaFRWejNCYmNXdDMrYmFFZGkyVS9oYUl1VW0vUWk3RW9ZeldvTFJYOVdOYURHTklOWXlnUnJHY2g5bW1oUjFobGdSWEFSTEFFV1lCV2d1d2JXRGhSZ1V4R2hrMS9PT3VTYWsrTnlJQlA0WmdCbkdiNEVJNFR3byt6K3lremp0Mzh4RE5HVGgrYlk1U1JKOWI2MkFPR0RveXkrOGhhVE5DMXM5bmNUMDY2UENuZi8rdm13WU1melFHMEs3OVJJU2dSRVJFUitjSjc5d1B3OWRkejRiRHdNaWRjV0wySzhNYmZoKzIrQTlEQVVJSzc3NENla2I3NWo0RnVCbGlDOWQ0RWlqMVkvZnBpWGM5Z0dvRFZiWVJYZmh1c2J3UGRITEFBOXQ4QzB1QjViOXBuaXg0c1lQV2M4Q3FuZ2kvelh5ZDV5U2drSlNJaUlpSWlJaUlpejlxMmk2aWJsbTJycHJTdW90SjVFT215MEJPVzdmQ3dNbjdWMTF3SlNHMnJNcldwUXRSbCsrR2lFTXBlQ25WZEZLbGZXaXdLRnFtTVZsWXh4T1RHRUN3V2xvcmFMUFpDU2dQRVZCbXRieUh1ME1JZXpWNGhyUUk1TUxNZXdXTEQ3N3AwTWs5cTBSN1BPNUF6T0tZQXAzQ2ZPREFqTVFGOEFuRG04Qm1BTS9jOGhITU04TVJ6UGdMOU1IdDNHRElPcHcwUGt6ZG40NlBEYVhkeU9Ibnc0RWVUTFdFbmhhQkVSRVJFUkM3eFRRQm5PU1FRTDMxSkpEQ0FzVjZjdG9VYXRBalBIV2pWb2lLVUpTQU5RQVk0Q01ZSzhBeUVjbEVWbHdRdExkWmxYRlNkZXFsM0cybGtNTE5QZkhGbXc1ZDcxcTJqOHpKNTRTa2tKU0lpSWlJaUlpSWlUMk5UNkdkYk9PaXlJTlNtc2RWQUVwNmlzdFBxWitFSnFrcXQvczdWYlZvMzVoOTdIMk9Jb1F3ZWlsQ1dSWVNGWUNFRmk2R3dXS2JnTk1ZWVE2enFtTXFCRmNXT2hiUm5NZTJFRVBjUTRpMlNmWklWd1JKbUZja1N5N1ozY0JoSWc4TmdNRHJNZ2VYNFUvenBybkI0QnREQ01RYzVoM3NEc0FXOC9kaDc5d2JrMk4yUEFUOTB4eEhnanp6enlEMGZ1dWRIekR6cHVtN2NzQmxqa2lkRkhkckpyTTF4bnJ1aWw3dVRzMGt1VDJmZHZkMlREbmR2WitDSHVOQVNUeGZkUlVSRVJFUmtDNGVQNzZGOTczOUM5OEVQRmdHbjNwZVEzdmxQZ0hhRTVpZi9OWHgrREtaZHhMZi9BN0I2QmZuRE8yZ2YvQkdRVzlqZ0t5aSsrMStnKytBSGFINytUNEZ1QXNRYTZhdi9QdUpYLzczbnZYR2ZOMVdJa3BlT1FsSWlJaUlpSWlJaUlyTHFLdDhRWFgyOTd2a3FvYWlyVkdaYUYzaXlweGpmOU5tcjg4SWxMZlBXN2FQVjhNN2pRRStNWlFyMVRoVjd1NFArem8wYm9lcnR4MWdNTEpWN0lhYmJJYVpYU2ZacDRRYk5CZ1FYWDFjbURBNGphYjZvaG1VRTZNVGlhODN1Sk1sTmUvOVpYczEyeHh6QXNRTVBBUDhBN2dmMGZBTGdVVVora0prUFloTk8yNlk3YUlwOGxMdlpMTGJvWnExM3NjN2RzTWxkbW5SZGZUcnYzcnQxMXVIT2pnTS96SmRYaHJyN0RMZENSRVJFUkVTK0NEeTN3UHdZUHZvbFlHbHhjdEdPNE8wUWVmd3JZSFlJTC9iaHMwZGdyT0h6SS9qb0hwQWJaRXRBbnNHYkVYejZBSmlmQXJHR1R4OEJlYldydDRoY053cEppWWlJaUlpSWlJaDhjV3pMelZ4Vy9RbVhoSVV1Q3hsdGVteHJZYmZ0OWFid2s2M01ZZDN2M0xZTlc1NGpsMWZUQ0FBeGhCQ0tYcEY2ZS8yaUdneFNVUTRZVTJVaFZoYXJRVWh4bjdTZVdhZ3N4QnEwbW1ZVllTWElnbVJCb2dkYURUQ1NMRUVtWHV6aHdDMS9JUHprSCtlaTNkM0ZsYmtNYXprSU9KeUw1WFIzUndkaUN2Y0p3Qk4zUHlVd2RHQUU5eU1uRCtnK0J2MHNneWVPUEhUbm1ObkhPWGRqTjg0eHo5UFFkcU9td21ReW04LzlYanU1Zi85L25nSG9Qakc1Yys5dFhDSWlJaUlpSXZJcEVWYS9nZkRsZndjY3ZBWEF3RFNBN1h3RDhCYnBuZjhVNk1hQVZiQWIzNEpWcjRIRlRYRHc5cUp6ZUhFRHJHNGp2UFk3WU5xQnR5UEFFbXovTjREWWU5NGI5eGs2UDVmODJDbWxYM2hXVlY5NUtTZ2tKU0lpSWlJaUlpTHljcmxxRUFvYndrRHJLaVZ0cWdSMWxTRFVwaERUWmRXZUxvYW5WcXREcmZ2Y2RmUFl0RTIrTXZiSmk3MHh4ckxZS1ZPMVc4ZTY3TVdpVjRWWTltSlI3c0NzRENHVURLa2ZZcXhKNjlOQ0QyWjltbFVBUzdQUUoyeVB4Z3BFQWxnQWlJOHJQMzFXQ0FmWXVIc21PSEg0a0k0aGdLRzduem45R01DSThMRTdoK2d3SXZLa0k4K3k1MU5tampPN0NaR1BKMTM3eUdkNUVxZnQ4QmQvK2JNUmNQZmkxNlo5dzJzUkVSRVJFWkhueTlJaTdOUjdFd0RCVUFPeEJqeUR2VGVBYnJwWUorNEFzUUtLdmNXNFp6RDJBRXRBSElEMWE0dDFHY0ZpRitETEhhL3c3RGwzdnZxRmw5Vnp2MHVxQVl1ODJGN3UvNHBGUkVSRVJFUkVSTDVZTmxWOTJqUzJxUXJVVmF0Q3JhdlV0QzBFdFZvRjZpcnJid3RGMmNwMllHWDU2cjRoRUMyV3dUeVVJWVlpV2FwU1NESEZXQ1NMUldFTWtUSEVFTXM2RnVVZ1dMR0xJdTVHaXp1TWNkZENlQVVJQXpQckFkeWhXZm14dVMwaVYveFlXendBY1A5VTRTaDNkeEFaaTdaM2M0S3o3RDRuT1lON0M2QUJmZWFPS2VDalRKL1Q3ZFRkRDgzOXNITWVPdktIdWNzZklEY25hSEV5bXB5ZE5IV1lock5KdGxoNDZwL2wrSDdwNzhYYVVmemNjZmQyQm43b0FMYTF4Uk1SRVJFUmtXdmlYUUMzNlowUmVmdjNhNjQzYjQ2UmozNkU5dUJQQUVaWWVRdnN2UVowYzNRZi9GL3c1aGlNZmZEMTN3VzZFYnFUSDZONzlHZEFic0hxRmRqK3Q1RlBmNHp1Z3o4Qzhud1JtTElFN0h6OWVXL2FaeW83MjdiejVncXJyb2FsZEw0bzE0WkNVaUlpSWlJaUlpSWkxOE5sVmFEV2pXMnJGTFVhZkZyM2ZsUGJPbHN6Zmxrb2F0djZtd0pScTNOZURVQ3Q3aE5EakFZQUVSRUlZZkU1TVNMQUxSUjFTbVd2WnRHcllsbjFpbFR0eDdMYUQ3RzZ3Vmk4RWtKNDFXbTlFR3lmREgyUUNlNEd3Z2dhQ0lNendrQTZ6RW1ET3o5UkhZcHJKcmVoZ05RaS9MUm9pVWQzOThYTkNvZkRTV1Izejh1OFZlZnVVOEFQNFRqSThBTjNmNWpoQjNBL1pjNUhPZWVIbnUwUkxKKzJUVFB1UXA3UFduU3g5VzQwejEyWTVPNXcvTEJGNzZURHUrL21aZmhwU3dEcTd2cGhFUkVSRVJHNWxyNzVPbnprbUdSSDl4blh1SDJPSE40TWtVOStndnp3L3dZc3dYdHZJcnoyZDRCMmd2em9YOERuUjJEYVE5NzlOUmdEZlBnTDVNTS9CM0lIRzN4MVVUMXFlZ0EvZlhkUmhyajNPcEJuTDMwV3FPMjhiWnExcmROOXBmV2V5TFdsa0pTSWlJaUlpSWlJeVBPMzdmTDBaV0dvcTFTSDJoWkdldExBMDlPK1hnMWlyWWF5cnJpdEVZZ2ZMWStJUkFoVzFJT3FIT3p2cEdxd1p6SFdJUlU5UytWdUNPVXVnKzJGRVBkSTZ5T0VIbUVWeVFBZ2tVd0FFOGtDWU9Id1NESnViSTEzWVRiRUplR254ZkpGQUFydWkwdkpkTkRkd2ZNTHkzTzRqd0VNTy9naDNBK1pPWFRpbE80UEhQa0JNcytZY1pROW4zVEVKSVZ1MXJqTnZNWGNjek5MSHRwanRrMS9kamFiUHhqTjc5MmJ0OENkYnMzRmExM01GaEVSRVJINUlqdUMrejVPUUV5ZjkxUStVNzdNOUhnSFpBTThMOFpqRCt4L0JkWjdFeWh2d25wdmdQMnZJRmdKNjcyeHFCaFYzZ0xyMXhHKy9BOWh0MzRUQU1CUWd1VXRJQ3hhOXNGZnpsT3I3R2puSGM0clNhMnJGcFZYbnJlMTN4TjVJU2trSlNJaUlpSWlJaUx5K1h2YXFsQ2JYbTlxaDdldFpkMlRWSHRhYlpGM2xVcFF1S1FpMUxyblQxNWNqVlVzNjdwSzFYNHZWblV2bEVVdk1pV2tvaTVpdFl0b095R2tQa1BvbWNYYXlCNHNGQ0FMa2oyUVBkSjZCdlpnTE9CTTRJWUFGTTc3NVQwRHBMdjdISjZIQUU1Qm5McGpSR0tDN0djT2ZPaklJM2VPNFg0RzRBeklROC81cklOUHpXemNvanYyUEQzaHBKc01UMDlHSC83NGo2Y0Exb1dmenVuaXRJaUlpSWlJYkVYenVXZm1sN2ZiSHNIeUJ1eVY3eUhHQVpoMndQcFYyTzZ2QVRTa3IvMUhJTGtNVEgwWkxQYUErZzM0M3E4RG9RS3RXRHh6ZVRxYnAwRE84TWtIeUtmdklwLzlET2htTDJWUXFzdmV6ai9aYnMvWFBLRHpUN211RkpJU0VSRVJFUkVSRWZsMHJsSUZhdDM3eXlwQXJiNjJsZWROYmUvV0JaeTJCYVRDRllKUDJ3SlJsODEvM1hiNzRya0tzUXd4RkhXUjZxb3dGb1dWUlJGVFdRWXJLZ1pMSWFZcUZOV2V4V0xYTE82WmhZR1RsWVU0TUlhYk1MdHB4Z0hBY2xQd2FldWZ5Qk5hVklqeUR1UWNqaW5BS2R3bkRreHBHSHJPTTlKbTdqNEJlWWFjajkxdzZKbUh1Y3NuWmhqbDNCNTVtKzlQenZ6RXA0ZlQrOE96TWU3Zm1XMzRGcTR1UEl1SWlJaUl5RE54QjhEZkFHWWsydWM5bDg4U3ExY1JYLzlkNFBiM2dMUUxNQUo1RHVRNTdPWjNBVzhYUWFkMmdqdy9BWEt6R01zdGNtNkFiZ3lmbjhEbkowQTdobnNIekUrUTUwZncwWDE0Yy9MU25hbzVnQ2FqR2Mvei9NTFF0b2ZJdGFTUWxJaUlpSWlJaUlqSWs5c1V0Ym1zVXRKcVdHaFQyT2dxbGFBMnZiOFluTm9VbEZyM2pFdkNVTmp5ZW5VZkVERmFER1VJSVFTRUlvWVF6RUlLaURHbEZCTmprV0tzYTR0Rkw2WnF4MUxjczVCMkxhWWRzM1NURm02WnNhWlpCYUlHcmFEVFFMZGxqN3Z6N1FzZytXbS94ZXRBcG50MnNvTjdCdEhBMlFEZWtwdzdmQVpIaHFOeFlrelBKem5qRVl5UGtQMFE4QTl6emgrMGJYNFVZR2NkWmtmenMyWlU5bE16YmRHRnlUekhZcGFQcWw0dXByL3E3cCtjZEhoM0x3TjNMcllyRUJFUkVSRVIrY3o4NXZ2d3N4dCtUUEFsYjdlWDRlMFlQbnNJak44SG1pSHkvQmhvem9CdUN1OG1peEJVT3dibUovQjJDSFFUZURzRnV1a2lKSlhiWlpzK1gxYU55b3YzdVYwRXFsNjJuSkFEVFp0bjQyazN1YVRWM3JwMmV5L1p6cENYbVVKU0lpSWlJaUlpSWlMcmJRb0FyYjdlRm9EQ2hsWjRxKzlYcTBOZDFpWnZVMHU4YlpXa3RyMitMQXkxYmgvNHlyTEhGMFpqMlMrTGVxOHErb1BkY3JCM0l4YTlQY2JZajZuYUQ3RjQzV0o4amJROUd2dUUxU1FEd0dYZ0NRWXdBQWdFNklUQlFaTExUbmdiOG1sWEtDSzFsWHZyeEJEdUk4Q0hubkhnOEE4SVBNeGRkeTh6L3hLTm41TDVZVHRyajVHYWFRTnJZNHR1MW5wWGRHZnRhSTcyWUl3V3ZZY1pkKzkybHdTZmRCRlpSRVJFUkVRK1g5K0NnemhhVk1WOWVmbnc1MmgrOWorZ3UvKy9Md2NXMzRYQitRT0xBc0ZZRmdwZUJLRDh3dk1YNzNTTmdIZVp6V3pPaSszMnpnTlJlU1VjQllXajVMcFNTRXBFUkVSRVJFUkV2c2l1R29TNitINVRPR3BkR09wSktrTFp5bWV0VzdZcCtIUlpPN3hOWVNoYjJZYUw3S09YOGVKTEs0dWRNdTN1RDRwcTBFK3BIc1JVN3JBc2RzMktQVE9yUWtpN0RHRkFzZ2F0cExHRUl6R3dKS3dIc2tld0FCa0J4RzF0OGpibG9oWnQ3eTZ1eUFzWGFoMWNYcXgxSU1NeEkvekVuU2NPSHdJWUFUaEI5aFBRaitBNGNlTUpPajl6Y0FqdjVoMDVzZHlOdTg3R2p1NnN5Wk5oTyszbWZyOGJQM2p3QjNQZ1krMHBkR0ZZUkVSRVJFUmVmTCtQakgrU0h5Snk5S2w3a2I5b3pzOEEzZUc1QVpvVCtPVEJVMzdZdG4zemNwNytPWUN6U1Q3NzFhUG1aR1Y0OVpGWEtrbUpYQ3NLU1ltSWlJaUlpSWpJRjhXbThOT21Ta25yS2o1dGUyOXJBa2hYQ1VWdHF3NTFsVURVWlJXaHNESzJhYnVCR0VOWjdKUlc5NnNVNnlwV3FZcXBxQ3pVZlZvb1FneUZwVlRUWXM4c0RXZzJzQmo2eHJBREN6czAyeU5Za2VpVFZpMURVSjhodG9EUEFCL0JNWGJIaU1ESTZhY1pQamJZRk1BbzV6d2tjSnpSblRnNGRQY3hrWS9wUEdsbjNmRzBuUitQcHUzdzVPaHdpbnYvejJ6TmhWNWQrQlVSRVJFUmtXdVBoSi8rZDM1RWNQclNuZVI0aHMrTzROMEVsbmJBd2RmQTNYZWVYV3M4ZHlDMzhQa1IwSTZleFl4ZkxBNE14L24wcHg4OERrbjVTdFdvREtEYjBHNVA1TnBRU0VwRVJFUkVSRVJFWGtiYmdrL3JBbExiZ2xEcnFpNXRDeXBkWmRtNjZsQ2JYdU9TSU5TNmFsQmN1VkJwaURHR29wZktVRWRMcWJCVUpvdWhzS0pJNWlFd2hoU0tzbzZoMkxGVTdqS20zUmpDam9XMHl4QnZBZFl6NHdERWdMQUNwQUhPWlo4N1d6YThveE1FU0hkLzZnWjR2dWh4ME1KOURuQU9ZQWJISFBRcGdJbURMZHhuSU1aQWQ0cHNqNXgrQlBkREJ6N00zajN3V1hmWU9JYXozQjF4T0JxUHFxNEx3MTVtT1BWVTcrVGkwVmwrTDlhT3ZZY1pkKzdvQXErSWlJaUlpSHdoZE80VEFoTzR0NS85RjFzK1I5N0N4L2ZoNC92Z3JYOGQ0YlcvQThZYTNzMHU2WVIrMWM5M0lNL1JIZndKOHRGZkFYbjJMR2I5NGlCOE9NbVRYenhzUnl2aHFPN0NZN1gxbnNpMTgvTDhveWNpSWlJaUlpSWlYMFNYVllmYTl2d2tJYWh0SWFkdGJmQzJWWDlhL1Jtc3JIZHhUcXR6M3JETmtZaGdSRENFdUJpTEVjR3FvdHdaREtwcWZ6OVcxYjVWOWMwVXluMUx4VzJ6Y0JPMHZnWGVvSVVld0VpSE9Sa0Fra1FBRUFDWUEwYVNjT2VpUmQ0blkxQ1BSOVpFcEI2M3lDT2Q4QXluTzVIaDZqMFFmQUFBSUFCSlJFRlVpNTRJSkxPN080Z0d3Sm5ERHdoLzZPQUJrQi9tN08vbm5IL3BuWjI1eno5c3ZEdHliNmV4emQyMDlTN09jemVxUHV5S2UwMzc0TUc0QlFvSDduWVhMdUtLaUlpSWlJaDhvY1daajVGdzRNU1F3UDd6bnMrejQwQTNSajc1Vi9DYjM0WHRmQk0yZVB0eEM3Nm5PaVhrOGhUOC9PZTlBMkR3MGZ2dzZZT1hLaWZrZ004N2I0NG51ZmxvNkJNdDlsWmI3VjBNVTRsY0N3cEppWWlJaUlpSWlNaUxhRjBSb20waHFQK2Z2WHVQa1N0Tno4UCt2Ti8zblV0ZHV2ckdKb2VjeTg1ZUpHMjB0bVZsQldrbEo0NGh5N0FSd1hCc1krVkVjWUpJUml3SGlKWEFnUE9YZ2F5Qi9CSEFDUkxJdVVBQkxGalllS1dzN3JJc1diZjE3TzdNenE1bXFabmw3SEk0TXozRFczZXpMOVhWbDdxZnkvZm1qKzdtSEo0NTFkM2tjTmpzNXZNRENsVXNrbFZmRlFFQy9lSTV6MXQ4L3JEVmVLWndYeFdDbWhSNm1yVHk3cmlyOEtxQ1VLYmlqRldmcS9EY1hnaHE3NWR1LzVKZkZWdXZoM0Z0dWhuVXAxb3VhazRIY1gzT0JPR01zY0c4TWRJdzRxYkV1aWtSQkJBVEFCSkNFSWhJTENJaElBNUFBTUR0aForTytBYzRJZ0MxUDErRkFBb1ZoYWdxOXA1WFlDenFkeFRZaEdySEt6b3EyRExlOTFSbFF3WHJ4dWRiR2FRbjBCR2dvOVJuWTNnek50WU9odjNCY0loaDJsanJKMHRMTHljVHB0SWMwQklSRVJFUkVWVkltK01rUlBpbUFFc0tPVU1ocVQzNTJvdlFkQmYyL0EvRFRuOFNNQkUwN1VLVEhjQW54Mytob0FFSlp5RW1oR1o5NktnTm4zU1FiNzBPelhwbjdzZk8wVmk3bTd2YTdmUjlla2c0cXRnbWRlQnNmUkYwNWpFa1JVUkVSRVJFUkVRbjZiaGhLRlFFaUNhRmk0NFRmaXFIbWpDaEhlcEJHcUltdlRjcUhsZmQ0NzBob3pNdXFrZEJvOVdJYXZXNmkycU53RVUxQ2VPV2NVSERpSTNFdWJxMXRpNWk2bUp0VFdBYllzMFVSQnBHekJSRVloRVRpMGowb1A5SXg1UURTS0E2VW1nUEtyc0s3QnJKdTVyTERzUjNWSFdnTU52dytUWkV1M2t1WFJYZlZValBheklhNTM3SGQyUjcrZHFyZmVCR2N0aXdkZXVlNzRtSWlJaUlpSWlPWTdaV1M3c0R2U2xpTms3NkxCOEdIYTNCNzF5RG1mb1lzUEFad0FRQUFMLzJJdkxPYThkK0hYdnhSK0hPWDlvTFMwR1I3N3lCYlBNeXRIY1R5QVpuN3NmUjNqamY3ZlR5N25pTWZQK3Bja2dxbjlBb1JYU3FNQ1JGUkVSRVJFUkVSQisycWlCVTFlOU5DZzFOV2psMzNFRFVjZHFnRGx1ZFYvVjdrd0pScUhoY2RYOHdTTFNJb2lDeWRXZkRXbUFDRjVnZ0NseFFxeGtuenBvd01sRTA1Y0o0eHRobzJqazdMZGExeExvRkVUTWpZbXBpVEV0RWFnS3hEL2p2YzZqOWhxajhJQVNsMERHQUJKQ3hpR1JRMzRmS0dOQXhCRjFWMmZGQUI4ZzNBYlNSNldhZTV4dEpsaTVuT3VvdUQvTXRYUG1EWWZFdEpqd21JaUlpSWlLaWgyMjRrdm5zNG0wVFJPM0RmbGcvMWNSQ3dsblltWDhQcWg3SXg4aHUvQ3I4NXVWai90aHBZQy85R0dUcVk1Q2dBVTEyb1Q2RjdyNExwTnVQNEFNOGVydDkzVnJkeXJvK3Z4dCs4aFBhcEtyVzdoR2RHZ3hKRVJFUkVSRVJFZEdINGJDMWNWVy9YeFUyd2lGaHBLcEExSEhhbnFxZXY1OFFWTlU1aXlHdTk4N3RuSEUyY21wREY0WFdxUTJzTlhGZ0F1ZXNNY2FJZFJKRXNZdmpwclZ4eXdaaHl6ZzNaVnd3YmF5N2FNUk1pVEV4UkdLQnhBSnhLbUlFTUxxM0ZzOENFQWdzRkhKb0ZHMENCYndvY2dXOENISlZ6UUNrKzdjRWdrUVZHUVE5OGRyemdtMklkalRIRnNSM1JOSDNIcmVCckozblptRHpjVDh6TXNna1MxMkdQRkdiQllubS9XUTcyeGdndzQxdURsek9KNnpJSXlJaUlpSWlvZy9aUDcySzdHZS9kN1JvRWF3SUpGZkFWTzVVUDhVT2tqdnFVd0FDelVkN3k5L0ZBWm9lL1FJbUFHVC9SLzM5a05YZTMvL1FqMzVpVnJlejlUZVgwNjNVM3hOK3lndTNxZ1lwQnFUbzFHRklpb2lJaUlpSWlJZ2Vodktvc0tyOUNZY0VqSTVhalRlcDVlbXdWcWlqR3FMdUp3ZzFLZXgxOE90NzI1QmNiS0xhZEwwK1BUOFQxbXF6TnE3UEJrRnR4cnJ3dkFUQnZNRFZqWk5aTWJZQlJTQVFCeU1XZ04yYjEwZ29BZ3ZBS0VRRU1DSWlWWWVwZnVLWUZLbUs5cUhvcTllZUY5a1U5ZXNLckVOMUpWZS9JaUxiR09VYldaNXZDekRzYTVJNXlkSVFRVHBNVXA5ME1lNWtieVM0VWZmQVZWYnVFeEVSRVJFUlBjWSs5em40L3hGYnU3dS9QTDFqalk0QnhCL2dwOHJIMDNBRHV2TVdkTHdGMkFpKzh4cjg0TmJ4QWxJQTRCUG83dHZRN2p1UTV2UHdnOXZ3TzllQXRQOWhuL3pFdEx0K2UzRTE2Zm05Wlh0YXNXWXZCNUN4UllwT080YWtpSWlJaUlpSWlPZ29Sd1dFaW84bnJadzc3bXE4QjJtR3FscVBkMWdReXBUT2RsaWdxM1MvTjBweFVSU0V0VWJOMWFmckxvb2JRVmh2dUNDc1d4Zk9RR3hzYk5Bd29aczI0cVpFcEE0eE5iRW1GcGdHQkEwakpsQ1Jtb2dFVXQxRU5mRUxQN0MvQm0vL0QwbmhLazZGQUtvS0JYUU1TQS9RWFlYc3FPcXVRSGNnMG9haUQyQkh2ZC9hZTV5TlZVM2ZRM3FLcktlcDZRNmx2NXQzZzVIUHRnWWJWMThZN1E5RjhkNTdFUkVSRVJFUjBXa2pnUGJobDNNdnQwVGs0NUREZnk0OWRmSWg4czNMU0w3OXZ3STJodlp2dys4dTNzY0xLTEwySzlDMEM0bG1vYVBPM3Q4L2JzanFGRkhWYkpSb2YyVXozMW5lOE9QODNnQlVNU2hWREVzcDI2VG90R0pJaW9pSWlJaUlpSWh3alBCVCtmRlJJU2djMHRKMDJIcTc0cS90aE1kVm9haWpHcWlPQ0Q5QjcvbWNMZ3FpMmxRY3hQWFl4ZldHRGVLNmRWSE5CR0VqQ0Z3c0pxeGJheHRpWE5NWTI0UTFEV05zQThiTWlkaWFBZW93cG81RFFsQWY5REpkQmJ3QWlhcjJCZGhSMVI0Z2ZVQjdDdDBGMFBOQVYrQjN4R1BIUTdjOXpMYlA4eTFGdXBHcjlwTCtzTHY2NnVzOVlDazVZZ1VlaDU1RVJFUkVSRVJuaU9aNkV3NXZRZkFjSU1GSm4rZmg4dEQrVFdUOW0zdXI4M3gyL3ovVzltNGc3OTM0c0E3NDJNaHlaSnU3K2RwS085dnVqWkVXd2xFSG9haHMvMVlNU3JGRmlrNHRocVNJaUlpSWlJaUlubHlUd2svRjUrNW5UVjVWT01sVy9Ka1Bzakt2NnUrVnp6RnBUZDU3bjh2RjF0a3dzR0VZbURBSXJBbHM0TUxRQk02SkRVSWJ4blVYeGkzbjRta2Jodk5pd3psajNLeFl0MkNNbVlHUm1rQUNxTXJlTmp3SUJDSUtvOERlYzZvQ1ZVQ3FqakNacWlvRUhvb1VnZ1FxS1lBVW9nbWdZNmpzRHloMUJNV3VxbTk3eGJJbzFoVzY2UlZybW1jcmczNi9MWDNiSDA0TlU5a0oxSVpESDlTNmZtVnp5cU8rN25IMXZBZGUwRUk0aWdOT0lpSWlJaUtpSjBXZ0t3SzVEcFhzakMzYnU1Yy9lKzFQRDFQdWthN3YrRHRyMjNtLzFCN2xTK0dvckJDUThwd2gwR25Ga0JRUkVSRVJFUkhSMlZVZEVLcCtiRXJQbFlOR3hSVjFrOWJnVFdwOU9pcjhkRmlEMUdIdmZWaXdTK0NjQWF3NEN3RE9BQmJXUW14WUM2TjZxeEUyWnM2RlVmMkNpYUpaNDZJNTQ0SUY2OXlDR0RjdElqRUFKeXBHQlZZRUJoQUxoZDFmUTJCRVJONFhnSkxDWVNhRW8vWkNVS0tBcWlnVUFxOFFoYXFYZzZzeUZRT290cUc2cGpBYlVMOEI2R3FtMlMwUnM2WGp2R05sM09sbXJ1OHk1Q25TdEo5czVVR2lXYnM3eXJFeXpJQ3IrZUdEeTZ2VlR4TVJFUkVSRWRHWk4wNEdOOE9nY1EyQ0VZRFdTWitIVG9KcW1tdjZ6bHE2Y3J2OXZwQlVWZ2hIcFlXd1ZISGRIb05TZE9vd0pFVkVSRVJFUkVSMCtoMW5OVjd4dWNQYW9RNExRaDIyN3U0NDRhZEphL0pNeFh0V3RWWlZmWmIzRGVWY05CM1U1K2ZQeGZYV2pBc2JMUnZYNWwwUVBTVmk2MkpkeTRodGlqRVJCSkdJaVFBSlJTUVVrVWdGa1lpRTBQMFFWRGxwOW5DdXJzMVZmUi9BcGdLYlJyV2pIcHNxc2lLNTNzcEZ1d3Jmazh4dnE5VSsxSThFYnBTTUJxT2h5Q0FlNU1sWWJpZHJWNjRraGVIa0pCeFlFaEVSRVJFUjBmdk1oWjMrcnEvZkZOVkZNWEwrcE05REowQTFINHo4OXRldWpxNWZYUnAzQ3pPV3ZOUWdOU2tneFprRG5Ub01TUkVSRVJFUkVSR2RIcE1pT3VVdzFLUTJxS051eHcwMEhiY2Q2cWgxZVNqOHV1cjhWWi9adUtnUmhyVkc3T3JOV2hnMnBreGNuM0pCMkRBbXFCdm5hdGE0dXJGdUd0WTJqVEVOTWJabGpKdFRrVmdnZFJIRWdOaURFRlRsRi93QVlhajlOWGtwRkFNRmVpTG9xcUlQYUU4VjJ3SWRDR1NnUUJlcVhRKy9BOFd1ZXV6bW11K29hbnM0VHRaRmVvT2tsNDgzcnI0dzNoOUFvalI0NUJDU2lJaUlpSWlJUGhENUNmaitMOW5WM09FYUZEOXkwdWVoUnkvTmtiVjM4NDAzbHRPdHJSNlNRb3ZVUVNBcUxRV2xmS0d4bXJNSk9wVVlraUlpSWlJaUlpSjZ2QndWaEFMdURUK1ZmejJwaFdsU0NPcCtHNkdxUWxKSGhhSEtRYWpEbXE4TW9zaEZ0aDZhTUE1TUZFWFdoWUcxVVd5c0RjSWdqQ1NJbWpZTVc4WkYwODY1QlhIaGdyVjJIbUtteGJpV2lNUnliL3ZVUStGVnZRZ3lLQklBWTBER3Fwb0FHQWt3Vk1GSVZIdXFmbE1GNjNtT3RrQTNKVWM3MDN3NTlmbDJuZzEybG04c2IySHR5bWgvc0ZpRmcwWWlJaUlpSWlMNnNPa3c2YTJIcG5uMUliVW0weW1UZVVsdWJlVExXN3QrWEFnL0ZSdWtzZ2xOVXBQbUdVU1BQWWFraUlpSWlJaUlpRTdlWWFHaDRxK3Jna2JsQUZMVnlyb0hEVUpOYW9jcVBvOEo3NFhTR2QvN2N5NjJ6bHByYldoaHJRM0R3R2tRQjhZNDU0SW9Ec0phMDhXMWxuSFJqQXZpYzhhNUdUSHVuREZtemxqYmdFZ01oUkhBcWhFckVBZkFBakFRV0tnSzNsOFNkYWk5RmloUlVjMFZ5QURKSUpxcElqVkFva0FLa1RGVWR4VitDNUEydk85QXRlTlYxNzMzeThiN3pWUk1OL1Bqbm1vMlNyekpBclZaa0d6bFF4K210ZDBrdjNXam13TlhjbDUxU1VSRVJFUkVSQ2V0NnpjMzU5RjRDeW83RUcxZzcrZHJlZ0tvYWo0YSsvN1ZXOGxLdTV1biswK1gxK3lWUTFLK0VKRGlUSU5PSmY0blIwUkVSRVJFUlBSb0hYZGxYbFVBQ1VlME5SMjJIay91Qm9uZWU5NFcvdDV4SGxjRnNNcG5yL3A4QjRFZ0c5Vm40MmhtdGhYSDB6TzJYcHNMWEszbG91aTh1UGc1Y1c3T3dqWmdKQVN3RjM0U0NRQjFJaVlBRUNoZ2pjamRscWpLTC9OQnI0QlZUUlRZVnVpNnFtNm9Za1BnMTFMSU84aDAyU1BkOXQ1c0JuazJIa3FlQnVNc3paR21tYTBuU1c5cnZKRXNwVmhjekF0WFg0SkRReUlpSWlJaUlucGNmZlNuTU9wOXdkLzBCbDhWa1I4R01IL1NaNkpIWTV4aXNMYVRMMy85Mm1obHMrZkxxL2F5L1ZWNzVhQ1VMODA4aUU0ZGhxU0lpSWlJaUlpSUhwNzdYWlZYRlM0NnJBVUtFMEpMRDlJR05ha2h5cGJPWWlhY3IvTHp1cWpoVEszVmlHdU5abFJ2VFpzZ2FvWmgzQkxyR21KY3pRUnUydHFnSlVicUlyWUdrVmpFTnNYSU5NUTBSQ1E0YkZYZXBDOVlWZDgvb0JPNSs1eEF2U3JHZ080QzZBTG9BTnFHWXRzRGJmRzY3UVc3RU4vVFhIb0s5RlRSVi9IZE5CMTMwdUY0Tng4UGh4dFhYeGp5cWtraUlpSWlJaUk2TThiamRWdXYvYlpYZkRkRTUzQy8xY3gweXV6TlR3Wmp2M04xT1huM2VqdnY1L25kOE5OQlNDb3RCYVhLTFZKRXB4WkRVa1JFUkVSRVJFVDM3emhoS054SENPcTQ2L0dLdnk3L3ZpbUZuQ2ExUUpWZnE2cXBxdnhaQ28rZGNWRVUybG96RElJb2RtRzlIa2ExbXJnZ0Z1dEM2NktHRGFNWlkyM0xCZEdjR0RzdHhzeUtzVk1DcVltUkpzVFVEZ3RDUFFqZEc5UWxBZ3dWTW9TZ0s5NFBBUFFCNlhyUkFWUjdnRzZwWWdzcUc2ckptbXErbVk5MGRieTd1N2w4N1dZUFdNd09hWUZpS0lxSWlJaUlpSWpPbE1hRmphMXU3OUpYNElPZkZNSHpBTUtUUGhOOXVMelh2TlBMTjEvOHp2Q2R6VzQ2TGpWSVRXcVJ5dmZuSWd4SzBhbkdrQlFSRVJFUkVSSFJnNnRxVkRwT0dBcUZZQk9PMmZoVXRTYnZzRlY2NVZBVktrSlJGYUV1WitHc3NXRVVXQnNFTmdpdERWemdYQndiNTV3MVlSeEU5YVlONDVZSmdobnI0Z1ViaEF0aXpZeUluWWFZcGhHSklSQkE3cDVkQU5HOTV3U3FjajhYcHFxcVF1Q2hTUGNHZFpJQ21rSWtnZW9BUUNLS2dVSjN2V3BIZ0RhQVphKzY3ck44VFUyMm5DWDVWcExtUFpmNDNJVmp2OXNiK25qT1owc2JNeDZMNng2NG5CZldBaElSRVJFUkVSRTlFZVEveG5qbDUzRzdNWVB2UVBYUGlNaTVrejRUZmJpR1kvUlcydG1kUDNodHVMTFZRekpoelY0NUtPVVB1YWlNNk5SZ1NJcUlpSWlJaUlpb1d0Vkt2UEx2RlZ1WGpncEhWVFU0SFhjbFhqa29kZGlmbnhUSXFqaTdFempBd1JsWUt3Qk1XSnV1dWFnV1I5T3o1NEt3T2UvQ2NNYTZjTTZFMFhQV21ua1JXd2RNSkFLcmdETXdBUXpjM294QkxBUlc5c0pSRTcvUWNrRHE3cW84RVM5UWhZcXFxRUxGaSt3TjRWVFJoK29Xb0cyQmJNRDdkaTVZaDhwYm1xWExIcnBsc213d2xEd054S1YrM0UvU2JwaU8vSHJTeWRZUzNMaFJIT2h4bUVkRVJFUkVSRVMwNytMc3luZ3JlL1lsNTh4L0NPZzhWKzZkWGFyUXJYNitmbTA1dmIyMDZvZjVleTFSeFpCVXNuK2ZGZ0pTdmhTVUlqcVZHSklpSWlJaUlpSWlPbnhOSGlwQ1IvY1RoSm9VaHBvVWdLcHFpYW9LU1pYZkI2VXpsai9YL2hETDJhaGVqNEtwaFZaWXIwK0Y4ZFJjR0RjdTJUQ2NnNWlhYzI0R3hqV01tQnJFeElDRUloSkRwQ2tHRVdEY3cxNlZ0eitJRzBEOXRrSTJvYjREbFk0aVcvUGUzUEtxWFVYZWR1SzdXV1pIQmpJVWpFZVpZTmpQL0E1Ni9mN2FsVDlJOWdkM1ZUakFJeUlpSWlJaUlwcEFmZ0w1N2kvN3l3THpqaWcrcm9MR1NaK0pQaHk1UjNwckk3djV4OThhWHA4UWtFcExBYW1zc0dxUEY1N1JxY2VRRkJFUkVSRVJFVDFwSnEzR0s5OVh0VEdWSHgrMjN1Nnd4N1lpRkRVcERGVVZqS29LUlVsaFVHV2orbXd0bXBwdWh2V3BLZXZDbW5IUmxBdUNodGlnYVZ6Y0ZHdWF4cGlHTWE0bDFwNFRZMW9pSmhKSUhjWkVEeXNJdGRjU0pSbEVVeWlHVUd4RHRBdWdxNHB0QUQwQitsN3pEanphQ3QyR1lEZFgzYlhlYjNiei9wcU1CLzJWbmFVdUZoZlRnNWVkOUhZUDQ4eEVSRVJFUkVSRVQ1bzBHNjY2b1BGVkkrYmpBUDdjU1orSFBoemIvWHo5MnUzMDFxdUxvNjFDTzFSVlFLcXFSWXJvMUdOSWlvaUlpSWlJaU02U3FqcjR3MEpScUZpWk55a0lOU2tNTmFudDZUZ0JxWElBNnJCQUZPNDVtNHVjdFpGellXaXREWjBKWEJDNFdxVE9PaGRFY1JqWFoyeGN1eENFdGZQR2hyUFcyZk13YmtHTXpCaXhyWWY0blFON1lhaURLd3ZIcWhoRGtBaGtBR2lxd0FDcXUxRHRxTWVTcUY5WDFYVXYrYTBrOGUwZ3lYZmJtOXViMnpkZTZKV0dianJoTVJFUkVSRVJFUkU5UkhQOXpuQXJydit4MU9UUENmUjdBSVJjdTNkMjZKNzgxbHAyL1UvZUhpMXZEWkRzejJDS1RWSkpZZFZlVnZnOXp4WXBPaXNZa2lJaUlpSWlJcUt6NEg3YW9UQWhpSFJZSTlSeDF1UWQ5WHVUbXFjbXRVTVp1TWhhYTYyemtiRmhFSmdnRG94eHpvVnhMYWpYV3phb1Q5c2dhamxuVzJLaldSTUdsNHk0V1locEdDT1JBRTRCS3hBTEVWY0lhTjBYVlZVUjVLcVNBNW9WNnRaVFFFWVFIQVNodGhWKzNVT1hyVGZyZVo2L0sxNTJjdlhibWMrMmJaYjFjNFNweTNwNWtwbHNtUGZUeGdEWjRvMTFEMXc5R0x3UkVSRVJFUkVSMFNNbVA0UDA3WjliZXZPcDZMbXZxK0RUQXZOSkNJS1RQaGM5SE40ajZ3NTE4L0k3NHplL2NtVzBPa3J2aHFEU1VqaXFLaWpsR1pDaXM0SWhLU0lpSWlJaUlqcU55cUdvdzlibDRaQmdVbFZMMUZHTlVIYkM4K1gxZWVYM1ErbTU4bWM1dUZjQXNQVlcySnlhYXdXMXFXbFhhMDRIdGNiNUlLbzlMY2JNR3VObXhkZ3BNVFlXaUFNUVFDU0FTRTBFZ2FwWUFZeUlQSlJMUGhYd1VQUUIzMUZnVTFRM3ZLSU40STc2Zk5FcjFxRDVUZzRNQVQ4UzlhT3NQeDZQemFBLzJoa21uZEZ5aXFXbHRHcW90bkhQMnhBUkVSRVJFUkhSU2ZtdW44VjQ5L1BaQ3dqZHgxVDBvd0poU09xTVNITWR2N09XTHI1NlBiMnpzdVZIcFFhcHRCU1F5Z29CS1RaSTBabkNrQlFSRVJFUkVSRTlyc3I1bmcvYUVGWFY1bFRWRkdVbkJKNG1oYWdPVzhsM3lMbWRjVkU5REpxdGVsQ0w2MEhZYklXMTVwd05naWtZRXprYlQxdm5wa1ZjWFl3MHhOb3BZK3dzUkJxQTFNVklLQkJiK2NWVkpLTlU5ZjBETFpIQ2M1cEJNVlNnbzZxN1JxU3I2dGRWWlVzRVE0VnZ3MlBUQzNhaHVxdFozdlBRclZHYXI0MjMxM2JhYjc0MEtnelA3bm5yQ2YrK1JFUkVSRVJFUlBTWTJka3d0Nll1NGhWbjhiWkMvL3plczQvUDJqMnhFZXpjOXdNbWhLYmRrejdPWFdKam1PbnZ4dDYxYkkvVEtFVFZlMlJiZmIvMjFXK1B2blg1N1VFN2Z5OEFWUXhJalNzQ1VnY3RVbmpNUGhUUkEyTklpb2lJaUlpSWlCNFg5N015NzZpV3FFbUJxS05XNDVYL1hMa1ZhdEw3Rkp1aWlveHpEV2RydGNnRVVSVFZHblViTlJyV0JUWHJnc2dHUWNzRXRSbGpiTXZhWU00RTdpbGozQ3hFYXNhWUpzVEU4Z0RyOGFwcERzZ0l3QWpBRUlxaHFoOEtzSzBpWFFINkN0M3g2dTlvN2pzUTZXUnB2cHlhOFZxYTIvNW85ZWIyMXJ1WCt4T0dZeHlVRVJFUkVSRVJFWjBCei82anBlSHU1eSs5N2hHOElBYWZBdUFnNzd1UTdlVFlHdXlGL3dCbTdzL3ZaM2dlSHhMT0FNWUJQajNwbzl5bENrMHlIU3plU2Q3NnRaZjdiMTlkOGp1RmdOUkJjOVM0OFBoZzFWNXh6UjduUG5SbU1DUkZSRVJFUkVSRUo2R3FKZW80Z2FqRFFrcmxkaWQ3UkNqcXFQVjVrMWIwbGM5cDRKeUJ0ZGJheURrYk9oUEVvYlhHQmxFWUJPSFVsSXZyTXk2TVowMFFMZGlvOXF3eGJoNkNwckZ1MmtCcUVOazdxOENJd3FoQUFCR295bkV2MWxSVmhjQUR5QVZJdldvR2tRU0tzUUE1SUQybzMxVFZEVURhZS9kbzU3bGZ6SkwwdG1UajdiRWQ5b01rejNkN05SL1U4M3h0TjhsUlgvZTRldDREbDR1cjhqZ2NJeUlpSWlJaUlqcWpOck9WbS9QQjAxOVNkVDh1QnM4QXFKLzBtZTRTQzRubklkSGNTWi9rL1VRcVJsNG5LOHVSYlBmeTlXKzhrYnk1c3BrUDk0TlBXYUZGcWh5U0tyZElNU1JGWndwRFVrUkVSRVJFUlBRbzNFOUxGQ3BDU2lpRW1RNWJmM2ZjZHFqRFZ1NU5Da1FKNEFRT0JyRGlMQUE0c2JZV1JUT3RaaHhQVDB0Y240bWl4cVVncmowcnpyUWd0bVhGVGNOSTNjQTRGUTBFRWdMR3dld0h0QlJHcEpDRWtzS1hWUXBJM1YyWko2S2k2bFhnb2VJQlZRQzVLZ1pRMzFGZ1hkVGM4YUkzMU9lTG9uNG5GOW53NCtGbUtqSUl4bG1hSTAzSDNtVFpZSGZVZm5NdEFSYnpDZXZ5QUZ6OUlQLzJSRVJFUkVSRVJIU0tmUFNuTU9yOG9sNnhVZjdQQmZhL0JmUzdBSGxJVGRjZnpONEl4VDV1V2FSN1BCNkpvcjBoVW5lWXQ3KzVPUHJXNzcvYXY3VzU0OGVsRnFseElTQTFMcXpleXdwTjR2NklOeUk2VlJpU0lpSWlJaUlpb29kdFVpQnFVaWpLRkg0OXFjbXBhdjFkMVZxOHc5cWpqdE1RVlhsMjV5SVhOcWNiWVdObUtvaW5ab0tvTnU5cTlUbGozYlMxYmxwc01HMk1iWWhJckpDR1dOc1VJQktSQUVBb1lsejVpNm44dG82Z2dBclFGL1U3SGxoVnJ5dFEzUEhRZGFQb0EyaXIrbzZLNzZwcUh3Ty9PMHJHMjk3Sk9GKzZPVnhidXpJdVhBVlk4ZkpFUkVSRVJFUkVSTURtenNwYXEzWCs5K0phOUNOR3pBVUFNeWQ5SnJvL1NhcURwWForNnpkZTdsOTVheW5keWU5dGowb3ExdTJsRlMxU1JHY0tRMUpFUkVSRVJFVDBRUjJuR1dwU0lLbXF4ZW13MWlkYmVsd1ZpRHFxSWFycWJQdjN6a1pUVTdXb1Bqdmw0bnJkdXJEbTR2cU1EYUtXYzhHMHNXRkxyR21KY1RQV3Vsa1lNMlZFbWlxbUpnSjN0L3BKOVlHdloxUm9EbUNzaWkxUjNWRkJYeUE3cXRvVmFNOURPd0pzZSs4M2ZJNDE0N0dXNU9PMlFJZFpkN2k3OUozeEFIZ2h1L3R5NzY5RjU0Q0xpSWlJaUlpSWlBNzFYVCtMOFRkL2Z2M1d4MnZQL2hFVTMyTUVud0lRbmZTNTZIalVJMnZ2NUV1dlhoOWYrNk1ybzlYTzRPNHF2WEtMVkRFZ2xSVmF4cmxtajg0a2hxU0lpSWlJaUlqb09LcENQNU5DVVlmZHlzR2xvMWJtMlFtQktUdWhJZXF3bHFnREJpNnlVVmlQVEJpSE5uQ0JDMnV4Y2M2Nm9CYTdXdk9jaStLTExvak9HZVBtVEJCK3hGaHpUbURyKzgxUVIzODVNamtqcFhzNzgxUWdLYUFqQmNZQ3BGQU1BWXpVWUFURk50UmY5ejYvcFlxMUhObVNIK2x5Tit0dHRDLy9mbWQvYUhVd3FDb1ByRGpBSWlJaUlpSWlJcUlQN0FkK0J1bnRYOVRmbjQ3d0tVRFBRZVM1a3ptSkJ6eTN2dDJQL3RqdlhybVZmdnRYdnRML1RxZUxVV0dWWGxJUmtrb0xBU3EyU05HWnhwQVVFUkVSRVJFUlRWSU9RYUd3R3EvNC9LUlFVdFdLdTNLd3FXcDkzcVRicEdBVkt0L2JPZU5zWksyMURqWjBKZ3lzdGRhNG9GNFBhcTFXV0c5ZERLSnd3YnJ3bkxqd2FURjJ5b2hwaUpFQWlrQkVIQ0FPSXVIK09lMzlmSGtLZUtqbUlwS3FhZ3BCQmtXcWlreUFFVVE3dWZvbG8xak80ZHZ3ZWoySFg1STAyOGw5MXRmY2pQT3hUMUtrYWQya1NicldUOXBMU1hGWVJVUkVSRVJFUkVUMDRkcGM2dURpUjM1TmdRVUkvaE9CTmdBeHgvaWJEMDgraHVhRFIvcVdINWhQQVgzMDR4dFY5WmxIc3JpYVhmdnk2OE0zWDc4OTN0NmZKV1dsZ05TbzBDS1ZWQVNrR0pLaU00a2hLU0lpSWlJaUlqcFFyajhxdHpBZFoxWGVwQ0JUMVpxOHcwSlQ5cEN3VlZVN1ZJR3pOcXJIalptRlZsaHJUa2VOcVFVWDF5K2FJTHBneE5hTnRiTmlYRXVNcVl0SUJKRUlrSnFJT0FXc2tZYzA2Rk1rWHJBaDN0OFc5Y3Nxc3FwZTMxSHZWejEwU3lFOTc4ZDlTVERVZER3ZW0wRi81VTUzZ0pYTGFhSGF2UHFWaVlpSWlJaUlpSWdlZ1dmK0VVWnIvK3ptdCtyUFB2dHI2bVZHUlA0S0JQR2pPNEZDUjV2d3ZWdVA3aTAvS0o5QkI2dEFObnJrYjUzbUdLOTBzc1UvL3Rid203LzV0ZjdOVGhmai9RRFVRWXZVcUJDUUdwVlc3WG0yU05GWng1QVVFUkVSRVJIUms2Y3FERlcrTDdkRVlVSll5Vlk4UG1wMTNxVDFlWk9DVUdiU09WM1VDT1BXL0hUWW5KNE9ncWhwdzdqbGduamVCUEcwdGE0bHhqVEV1aWxqWkZiRVRNTklDSmdhSUZGVkdHcnlrcnozMDcyaFVRcjEyMUJwUTNRTEhqdGVjRWVBYlZIc2VzbTNrYU50ZmQ3SnZPeWs2V0J0ZStpM2QxNy9ONFBDOEtuaXBZbUlpSWlJaUlpSVRwNEFpbitNL3NZdkRWK0pUZTBpZ09jQitiT1A4Z3lhdE9FN1Y1QnRmQk4yNXBPUW9Qa28zLzYrYUxJRHYvMEc4czNMMExUN1NOL2JlNS90OVAzcVMyK01Mdi9ocThNYnkxdStYd2hIalV1M3BMQ0NqeTFTOU1SZ1NJcUlpSWlJaU9oc205UU9WZjc5Y2hpcHFpVnEwdXE3cXFhb2NtdFVWWWlxYW1YZSs5ZjVPZWVpK2xSc2dqZ0t3a1l0akdvTkNjTEltcUFXUkxWcEcwYm5UQkF0N0lXaTNJSlkrNVFZTXlWaUlybjM5ZTZicWlvRUtSUmpBTHNBZW9BT0FYU2g2QUhvNXRBMThkbXk1RmpMa1c4a2FmWnV0cjI3dm56dGp3OEdVUWVEcGZLQWlRTW5JaUlpSWlJaUlqb1ZGdjZ6OXNydTV5LzlPd1R1WXlKNkVTclRFQVNQNU0yekFmS3RiMEd1LzMvUWhSK0MxSjhDeEQ2U3R6NDJWVUJ6NlBBTzh2WmwrTTNMUU5aN1pHL3Z2V2I5a1c2L2ZqTjUvWmUrMG52OTh1SjRhOEtLdmVLTmEvYm9pWE0vRjhrU0VSRVJFUkhSNlZGdVhVSXBqRFJwZFI2T0NFTlZCWitxR3FTcW5wdjB2dnRuY2diT1dodld3eWdNclRGQmdNQUZZZHhzeEkzcEJSZkVzeWFNenRzZ2V0WTROeS9XdGF6WUJjakI2OHZldmNCQTkxNVhSSTRwUXNtUEFBQWdBRWxFUVZUOHVWY0JMMUN2UUE1RmVqY1VKVWhVa1VGMUMvQWRlSDNYSzI0cS9HcnU4MXM2VEpiNnRyOGQ5bHphai9QY0RiTTgyaDNuUzBzN09YQTFMN1ZFY2NCRVJFUkVSRVJFUktlYWZoRjJNMy9tQjV3eC85aUsvRENBQzQ4dXJXUUFHd0syQnFsZEFPd2ozUGgzTEFxa0EyaXlEV1JkSUU4bUZJZy85UGRWOWREKzJHOHRybVJ2L055LzN2bTN2L3VuZytYKzZHNWIxQWpBRU1DZ2NEOG9yZHJMQzBFcG9qT05UVkpFUkVSRVJFU24zNlJtS0V3SUprMXFpcExTU3J6ajNLcitmTGt0cXZybW5BR2NPS2hvR0FXMWVLWWVUcy9NeEkyWnAxMFV6OWtndW1oZGRGNnNtVEd3VTJMRUFSSUtKSVlnaElnVmtlakliMlNmcXU0RmxVUzg3RFZFZVlVb1ZGT0Y5Z0Z0UTZXdGloV0Zmd2NaVmlEWVRUUzVaUlB0R1NURFhxS0R6Smx4bWcxR1c1ZFhob1V3RkVOUVJFUkVSRVJFUkhTbXlVOGc3M3l4ZjgxbnRmL2RPQmNJNUQ4Q3RBVWNmWkhhQitlQmZBVGtJMmpXMzc5VzdqSGpjMEN6Uno0bVNqSWQzbHJQRnYvVlY3cGZmdkhhWUgwL0lKVldyTmdibFZidGxWdWtpTTQ4TmtrUkVSRVJFUkdkUHVWUVZGVWdDb1dXcG5KZ2FWS2d5UjRqS0dVbkJLSEs5K1d6SFREUjFHeWoxbHFZaldxdGVWZHJ6YnN3bURkQk1HZHRNRzJNYllteExZalVST3dVakRRRWlFVE1CNzdJUjFVekJZYUFyb3JYTzE2MEE4aXFxdDZHOXh0cWZFY3oxMU5KdW5rNjd1UWoyZlhEL25qNTJoL3Y3ZytNSmcyTE9FUWlJaUlpSWlJaW9pZUNBbkw1YzZnOS84bG4vbG9rNWgrb3lBOEtaUHFrei9Xa3luTk5ycStsMy9tZFZ3WXYvaCsvczMybHZZTmgvbDRRYWxpNDlmZnZpMEVwaHFUb2ljTW1LU0lpSWlJaW9zZmZwS2FvcWxCVVZWdlVwS1luV3hGK210UU9WUldJcWxpWmQ1ZUo2cTA0bXBxYmRuR3I2V3ExbWNBRmtURkIzWWJ4bkRnM2EyMDRLOGJPaXpWenh0Z1dJSFV4NXIxbUtOWDd1ckJudnlrcWgyQ3NxbjBCTnFIWWhhQ2ppaDBGZXFKK1Z4WHIzdXVxUjdZbDNxNzFoNzA3bzUyTjdjN2lOMGFGV25FdDNGQjRqb2lJaUlpSWlJam9pU1dBNG5NWXZQMEwyVmZuUWpNVEJnNHErSXdBamNlejN1bHNVbFZWUmI2eG05LzZrN2RHci83bTEvdHZyKzFnc044UWxSVENVQWZyOXNhbEZpbUdvK2lKeEpBVUVSRVJFUkhSNDJGU0lLamNDb1dLRUZSVktFcEtyVStUZ2svMkdNR29TUzFSKytkeXprYWhjelp5Sm81RGE4VVpWdytpMnZSODNKcjlpSXRybDF3WWZWVEV6WWd4czhiYU9ZSFlvNytSNnE5a2J3WUVGVUVHdlh2VjJ4aUtEQ0lEZU44UjVDdWE2eHNLczVSNi8xWSs3ci9iN2F4dmRoYS8wVDk0bVlvaEVJZENSRVJFUkVSRVJFVEg4SW1mWG0xZi9ubjg4c2Vtbnc2czJubGo1Sk1LMUUvNlhFOEU5VjVWc3NGWXQxOWRITC82eGEvMnYvUGFqYlJUQ0VnZEJLS0dSN1JIK1Frek1xSXppeUVwSWlJaUlpS2lrMWNPSGxXdDBEdE9TOVNEaEtHcTF1MlYyNkgyZnUxaTU2dzExb2JPMW1xaE1jNFpWNHVpZW5NdXJEY1hncWkrNE1Mb0dUSDJuRmczTFdLblJCQ0ptQUFpd2Q3UG9HcWhNTWRaL3E2QUYxV3ZrQnpRVFBZSFBiSS83RkhGT2hUWHhlY2JYdjI3cWxpRFptM05aWE9jRG5ZMXM2TVVhWnAwTytNT05zZFlYTXdMVFZIZ0FJaUlpSWlJaUlpSTZNRUlvSis3ZzlGUHQ4Yi9la3ByaVFqK2F4SDVOS0NPalZJZkp0WGNTNzdWOXl0ZmUyUDA5Vjk5cWZmYUsyK1AyM2wrVDBEcW9EMXFzUCs0S2lTVk15QkZUNkw3V2wxQVJFUkVSRVJFSDFqNTU3Q3E5WG1vQ0VaVmhab21CYUVPQzBYWlFwaHFVZ1BWKzliNzJhZ2V0eFl1elp0NGFpcUtweTZFOWFubmpRM09XK3VteE5pR0dOUUZKb1l4RFlIVUlBZ0FDVVFtMUVFZGd3Smo5Ym9MWUZPZ0hhOTZHK0lYZlM2M29IazdWOWxCcnJ1Q1pEaVVkQmNqR2FURDdtamo2Z3NIdGVHbGx5TWlJaUlpSWlJaW9vZnBpMStFL1F2NXBVdDFtTDlwcmZudkJmSVVJTFdUUHRkWnBhclpZT1Mzdi9iRytLdS8rS1h1TjE3OHpuQjFzNDloYWNYZVlQODJMSVNraW12MnVHcVBubGdNU1JFUkVSRVJFWDM0cWhxaWlzK1hXNktPRTRvcUI2TEtMVktUR3FXcVdxbUtaeksyM3FvMW12TnpRVzJxRmRicnN4TFVwb01nbkxGQlBDZldOSXh4czhiWml4QTNZMFJxQU53SEMwTnBBc1VBd0NhZ1c2clNGZWdHUk52ZTZ5WlVPeDY2N1ZYWE5QRkxQZDlaWDE5N1p3YzNicVNIWFBIR0lROFJFUkVSRVJFUjBTUHd4Yy9DL3VqZm5QK3V3TlkvYTJEK05nU2ZCQ1E2NlhPZExhcnExWGVIdXZIbVV2THRMM3kxLzlLdnZ0UzdzWDF2UU9yZ1ZneEpqUXNCcVl3QktYclNNU1JGUkVSRVJFVDA4QnpXRW9VSlFhakQxdWROYW9LYTFCbzFLUXhWYm9nU0FPS2lSaGpXcHVzdWltc3VyalZzVkl1dERXcEJFTSs0dVA2MGNjR0NkY0V6NG9LblJNeU1mTkJtS05VY3dBaUNYWGowSWVnQ0dFRjFPNGV1cWVwdGsva1ZMN3FlWnY1ZDNkcGR1N25UM3NISzVhUVVoaW9PY1RqUUlTSWlJaUlpSWlJNllWLzhMT3luL21wcitsSno1cit6UnY2T1FKNEh3S0RVUTZLcWVXK29tMWR2amIvMUwvK3crOVhmZlcydzFPbStMeUExTElTamhvVUdxWVFOVWtSNzNFa2ZnSWlJaUlpSTZJd29CNkt3SDA3Q0lhR280d1NqcWtKUjdwQ1ZlMVZOVVJiT1dXdEQ2OEo2WUdHTUJrSFFhTTNOUmMyNTU0SzQvcFNOYTg5Wkd6d0RZMmVOU0N3aURnb0RJeGFBaGQ3OUxFZFN3QU9haVVxbVFBWm9xa0F1ZTBPYU8rcnphMTdsQm56MmxuaXpQdTczVmtZKzJ3d3prdzBTbTlsbzVOZXlwUlJ2WE0zM2h6Yis0ZjVURVJFUkVSRVJFUkhSdy9RVHY0SmNQN1c3dmZMeDVoZWFvWnNCOE9NQ2VRNmlEbmp3aSs1SUZRb2RwK2kvdlpKODV6ZGZIdjdKYjcweXVOVWQzVzJJR3BkQ1VxUEMycjJEOWloZnVERWdSVTgwL21kRVJFUkVSRVIwL3c1Ym4zZFVXOVJ4bTZJT0hoZFg2UlZYNnBXRFZ1KzloM043VFZGd0JqWjBjV3RtS21yT25ZK2IweGZDV3ZOanhnV3pZdXkwdGVFNUNPcEdKRlF4TlJHSklBaWdrTU1hbzFSMWI1Z2lvZ0JVVkJVUVZVR092ZC9iVmZYckluSUxxcmZWKzhYYzZ4M2srWVlYZEx5T2V4aGtvN0d4L2RIT2V0SlovTVpvZjJoejl5MCtySDg0SWlJaUlpSWlJaUw2OEx6OUR4RzF2di9DMDJFaitDOHM3RStLeVBNQXdwTSsxK21rcWdxZnBEcCs4MDc2Mm0rL1BIanhpMS9wTFY1djU3MUNRR3BZdUEwbU5FaGxoWloyenQzb2ljYVFGQkVSRVJFUjBkSEtRYWdENVlDU0ZKNmYxQlJWYm9heVJ6UkgyVU1DVWZlRW8yeTlGZFVhMDFPMTFzS0NpMm90RjlYbmJSQ2NNemFZZFRhY2d6RlRZdTJjQ09vaUpvS1ltdUQ0RFZFSEZQQlFKSUQyQU93SXRPT2hhK3B4QzRvVjhiNnR3SllYYk9YdzIvbHcwRTd6Ym5mbDhtSWZXQnJmKzFMMzNCTVJFUkVSRVJFUjBla25kNzd3MVBmRzRqNXJqZm03SXViakozMmdVMG05SHlYWXZiR2V2dlY3bDRkZi8xZGY3Yit4ZUR2ZHlmY3VOanpPaXIyc3RHS1BNemg2NG5IZEhoRVJFUkVSMGZ0VnRVUGhpRURVVVcxUms0SlFWYytYWDZkOEJnTVh1ZWJzdVZrYk5hZWlabXMyQ09OWjQrSnBaOE5wRTRibnJMRXRzY0U4Uk9aRVROMklSQW9JRGhxaVZBV3F4MnM3ViswcjBJVklWMVYzb0hwSFZEY0FiT2JpTzBhbDR6VmJ6ek85blEzemxjR3cwOTNBZW9Lck5RVXVZMzhZQTRhaWlJaUlpSWlJaUlpZUNQcnpiNjIrK1E4K2NlSFhJaFBOV2VobkJaZ0RoSTFTOXlISmtkeHVwMi8vM3VYaDEzL3o1ZjdiYjk1T2R3c0JxRWtyOXBMQ21qMEdwSWhLMkNSRlJFUkVSRVJQc3FxZmlhcFc2WmtKb2FpRCszSzR5UjRqQ0ZVT1VSV0RVY1gzdDNDeGRUWjBOcXlGSmdpQ01IQXVyTGVhWVdQMlkwR3QrYlNMYTk5dGJmaThXTk15WWhvUCttVjQxVndnR2VCVHdDUVFIVU9SUXZXT1FtOExkTmxudUo3bTZlV2tON3krOUsxWHRvRzFjV25Rd2lBVUVSRVJFUkVSRVJFQkFOcS85TXdQT1N2L2c0WDVJVUF2QUlaRkxzZmd2U1pidlh6MU4xNGUvTjcvOWx2YmYzcXI3ZnVGRlh1ajBvcTlRYUZCYXN5QUZORmsvQStJaUlpSWlJaG9UekVFaFlwbXFFbVBxOWJqVlFXbEpnV2s3bTJoY3M1Wkd6cG5JMnZDSUF6Q1JqMXN6WitMNm8yRk1HNSt4QVRSSldOc3l6ZzNDeUFTU0NoaVlvaEVFTmpqZkZBRnZLaDYzYnVxTElmc1hWMG1pbDNBcjBIbHRrcStsT2YrYllQc1pwWmh3eXQ2UGtXQ1BCOTFkNGI5enVMTkViQjJNR3dCaHkxRVJFUkVSRVJFUkZTMjFobC9aMkV1K0o4Q21ML25MUDRHb0U4QndwekNSS3E1Ujc2K25kLzgwcmVHTC83NjEvclhWcmY4b0JDQUtvZWtSb1gycUxRUWptSkFpcWdDbTZTSWlJaUlpT2hKVWw2amh3bWhLQ2sxUkpVYm95WUZuNDVxalNxL2ZyR3RDalpxMWFmT1BiVVFOK2VlY3ZYRzB5NXFQT09zT3lmT1RSdVl1aGlaQW14RFJFSXhFajNvbDZEQVdGWGJvdnF1d2krcjEzZTgrbHVTKzQzY1lFZXp2SnQ3N2ZseHZuTjd2TGlMcTFkSGhjSEtoSmNrSWlJaUlpSWlJaUo2djg5OUZ1RS8vQnRQLy91QmMzOWZCSDhGSXMrYzlKa2VWd3JWemQxODZldlh4aS8vTDcreC9lSjNicVhiby9UdUdyMVJvVDFxV0dpUU9naEtaZnMzQnFTSUptQklpb2lJaUlpSXpxcXFuM2ZLZ2FqeXJhcmxxV3AxM2xFQnFhcldxZmNDVVM0T29ub3RpbXF6cmFBeFBSTkV0WllOd3FrZ2pPYU5peGVNYy9QR3VnVXg5cndZMnhKQklCQlQ4WGtPcGVvekJmcFEyUkpvUjRGbEtMWUEzUVpreld1K0RQWHJXVEphR20zdTNGbDU2NFh1L2lDbFBFVGhRSVdJaUlpSWlJaUlpQjdZdC80WkdzOWN2UFFYQXV2K3JoajVNUWpPQTNLc1Z2UW55WFkvdi9QYU84a3J2L1JpLzVVdnZOQzd2dDhPVlZ5ek55aUVwSWFGZHFtc3NHYVBBU21pQ1JpU0lpSWlJaUtpczBncVdxT2tFSklxaDVmS29haUR4KzQrZzFMbDF3UUE2NkpHR05SYTlTQ3VONk5HczJXQ3VCa0V0V2xYYTV5M05yeG9YWEJPckQwdnhzNkpTQ3lBS0NBUUVhZ0tBSWpJeEovZlZEVUhrRUl3aE9ydTNzQkV1Z3BzUS8xNkRyM3RNbjg3d2ZpTnZKK3RqSGF5emRYQmVoLzFuUnlMb1FKWGZha3Bpa01VSWlJaUlpSWlJaUo2cUg3Kzd5UDQ3Rjk4NXNlc05UOXBqUHdvUkM2ZDlKa2VGMTQxR3lYYS9kTjNSdC80L0F1OWwzN3I2NE5iL2RIZGhxaGlRR280WWRWZVZscXpSMFFWdU91VGlJaUlpSWpPQWluY2x4K1gxK2hWdFVWTkNrSlZQVFlWalZIMzNydkkyVEJ5em9aQkVOZmphR3ArUG01T1B4M1VHaDhMb3ZvbmpYVnpJbVpLUktMOUsrYU1BRVlCZXhDR3VwdUlLbVNqVkZVaG9xTHE5YjNoUndxZ3A5QnRxTjZHNGxydTgxWFIvSjN4T0w5cDA2UTk3Zy83ZzBTeXJhU2ZZQ25KZ01zSEE1TzdMLzJJL3AySWlJaUlpSWlJaU9nSjlUUC9EOUpQWDFyNjh2T2ZlRG9KeERtQi9uVVJ4RTk2bzVTcSt1SFk3NzUxSjMzOTExNGV2UEpiWHgvYzdvOHdMclJJalFxaHFHS0RWRnBvaitLS1BhSmpZSk1VRVJFUkVSR2RWbEp4ZjlqNnZJUG5qZ3BEVlRWRjJZclhldSt4Y3dKWVkwTWIxT3JuVzQyNWN4ZURxSFUrckRjK0lrRjQzaGc3YThST2laRW05c0pSb1FMT1NQVUtQVlY5YjVnaDRnV3FVRkVWZUtpbUFMYWdlQmZ3dDczWE53RzlrV202S1dtK2pkenZKSUVkSmYxaGQzVmxlWUMxSzBtaFpoc2NsQkFSRVJFUkVSRVIwVW02OG45TnoxNXFUZjJsSURBL1pRUS9ETWo4UFZjS1BrRVVxdU5VQjI4dXBhLys4bGY2WC83dGIvWnYzbHJMZC9jRFVPTkNNR3BRMFNDVmxGYnMrV084SmRFVDdZbjhqNGFJaUlpSWlFNnRTVTFSbUJCZ0tyWkV5VEhDVVZWdFVlVncxTjU3dXloc3RzN05oSTNwWnRTY3VlaWkramtYUk9lTUM4OFpaNmZGMkpZeGJoNUdwZ1FTaWNpeG0zejNRMUk1Z0o0cTJvQ3VDN0RzVlRjRWFPZnFWelQzcThibm5YeVkzR21ubmMyZDE1ZUd3STEwd2hWakRFWVJFUkVSRVJFUkVkRmo0ODR2TkJlY20vdE1GTXRQQ2ZDamdFeWY5SmxPd25Ec2QyNjIwN2QrL2FYQmwzL2hEM3ZYMW5ieWZtSEYzbmpDaWoyMlNCRTlJSzdiSXlJaUlpS2l4OTFSVFZIRmhxaXFwcWp5ZlRIODVFcEJxcXEyS0FHY2phYW02cTQrMjRycWpZYXhVU09NNnpOaFhMOG9OcGkyUWZ5TXRmYThHSFBPR0RzRkFDb1FRQVNxUjE2Y29udURqQlRRRGp4MkZkb1d3WVpYMzg1VmJ4dXZkL0k4djUzbGZpM051dTM4MW1wbmJXMlFBWXUrZEpVWTI2S0lpSWlJaUlpSWlPaXhkL0duZSsxci82TDN3dm53bVZZZ3BxNmlQeUF3OHlkOXJrZEhkWlJvOTNZN2YrdjMvM1Q0OGhkZjZpNnU3ZmhCWWNYZXVMUmliMVJva0RvSVNHVnNrQ0s2UHd4SkVSRVJFUkhSNDBaS2o0c2hxWVAxZExZVWpxb0tRaDEyT3lJWTVheHoxbW9ZQmM1YUU4VDFXang5NFZKOWF1NWpMbTQ4NjRMd0dUSEIwOWJhQlV4b2lMcjdJUXBONGFxcUVGR0Jlb1hrQW1RS3pSVVlDN0NqM2wrQjRzMDhTeTludzlHM04xYzNObmFYWHQ0dFhRbFdERUF4REVWRVJFUkVSRVJFUktlUmZ2THZvZnZOLzduL084OCtQV1dqd05Tc3dXY0FEWjZFMVh1NVI3YStrOTMrMHJlSDMvd25uOSsrWEFnK0pZV1ExS2pRSEhYUUhwVnl4UjdSZzJOSWlvaUlpSWlJSGhmRkVOU2t4aWh6akdEVVFVUFVjZGZuV2VmaUFEYTBOckxPbURoc3pKeGJDSnV6bDRKNjgyT0JpNStUd00wYm1KWVlFNGxJaUwxYm9BbzdhV0p6TnhDbHlCV2FRWkNxWUF6Vkh0UnZLSERMSzY3RDUwdndlbk9VKzV2R1pBTU0wOUc0UCt3djcyNFBzWEk1M1I5NGdJRW9JaUlpSWlJaUlpSTZhOTY5dk5WNzZtTDkzNFE1NEVVR0F2a1JFYlJPK2x3ZkdsV2ZlK1MzTjdOclg3b3lldm5YdnpaNGN6LzBWRzZRcWxxeGw1Ulc3REVnUlhTZnpud0NrNGlJaUlpSUhrdmxuMFVtcmRBcmg2TE1mYlJGSGR5S2YvOTk0YXRvNnR4VTQ5ekZDMUY5K2tJUTFoZHNWSHZldVdCT2pHMkpNYk5pN0xTSXhBQUNrZU5meGJZWGtzSVF3S1o2ZjB1QjYvQjZRNkUzb2JycGZkN0pOZHZXVEhkOHY3MXo2L1VYZHllMFJERWNSVVJFUkVSRVJFUkVaOXJ5LzNucDJXakcvdVhJbWY4Y0lqOTIwdWY1c09SZXg1dmRmT1hmdlQ1ODZmLzljdSsxVjk0Y3QvdWplOXFpQnZ2QnFFRWhKRlVNU0dXRmdCVG5oa1QzaVNFcElpSWlJaUo2VkE1Ym95ZmxkcWVLY0ZSVlUxUlZnMVI1bFY0eEZHV2orbXl0TnJzd0Y5Wm5MN2c0YmdWeC9Ta1hSRThiNCtiRnVubGozZE1RQ1kySVBlNEhVMVVGSklOb0YxNDdVS3lxNERhZ2JhKzY2cjIvclZteU5FcEh5OFBPNW1wbjhSdWpRaVUyMStjUkVSRVJFUkVSRWRHVFRtNy8zL09YNmxQMXYrcWMvQjFqNUFjQm1UbnBRejFNdWRkMFl5ZS85ZktibzI5KzhhdTkxLzdvdGRHZFVYbzNBSFd3V3E5ZjBTS1ZGTmJzTVNCRjlBRnczUjRSRVJFUkVYM1l5bUVvVkxSRmxXKzJGSkFxaDZLcTJxVEthL1NNYzNFUTFwcDFOOVZxdXFCZUM4S29HWVQxT1ZlZmVpNEk2eDhYWjg5YjZ5NkltQVlBVVlGQTc2NzhtMGloT1JRSlJIcFFIU2l3RGZYYjZ2MnFxbHpYUEg4elNaTXI2ZTV1ZXpCbzcyNW43VEdXbHZLS0lRYUhHVVJFUkVSRVJFUkVSQUQreFgremVlYy8vZWZ5YjJlbjQrMDRNaUtDSHhGSTQ2VFA5VEI0cjFsL2xHKzlkbjE4NVJlL3RQdW5mM0l0YVkvU3U4R25yTEJxcjNpZmx0YnJjWlpJOUFFeEpFVkVSRVJFUkIrV2NqaXFhcFZlVlNqcXNNWW9OeUZFVmJnNUMyZHRGTmFEcURrNzNaaC82cU54Yy9aN2JCZy9ad0wzdERYQlBBQUhrYjNYM211TU1uY1BYT2k3Mm11SUFpQ2lvc2hWNEFIa1VJeWd1cXJlWDFQdkYzUE5ML3Q4OUs3UGsvWm8zTytQZHdiSmx0OGM0OGFONGdDRHdTZ2lJaUlpSWlJaUlxSUpQZ2RnNVYrMk4vN1dYMis5OEdjL01oMU8xZVFDUkw5M2Y0NTNTcWxDb1lOVXV6YzMvT0t2dnRSLzdVK3VKWjN1Q09uKzNEQXZCS1dLb2FtRGNCUURVa1FQRWRmdEVSRVJFUkhSd3lJVjl3ZXRUS2EwUGs4bWhLSEtqNDhLUmxrNEp3N1cyVm85cnMxY1hLZzFaeTZHelpublRSZzlZOFhPV210bnhaZ1d4TlpFVUJNeDRhUVBVQWhGZVlFcUlGNVZVd1cyUmZHdWF2YXVxaTU2ajNmVlp5dUtyT3RIdmpkSVJsdFlXKzJ2clYxSjlnY1hxRmlsUjBSRVJFUkVSRVJFUk8rUnFnc3Rud2Zzei8yVDZZdC81dG1wdnp6Yk12K1ZzL0pEZTNOQk9YMzVCbFhmSGVuT3RlWGt5dWRmMkgzeDkxNFpMSzl1WWJnZmlFcjNXNk5HQUFiN3Q0TTFlK1A5VzNITlhsNllPZktpVEtJSGNJb1RsMFJFUkVSRWRNS2s0bkc1TmFvWWlDb0hvNHJ0VUpPYW9vcC90dGhFWmFMNmJLTTJ1ekFmTjJjdUJISHpvZ3RyQ3lZTTU0MXg4OFlHQ3pBeUwySWlBVUtSWXc5UVBFVEc2djBxUk5hZy9yWlh2UW4xSzk3ckhhL2pWYSs0MDFtNnZyNTk0N1hlSWNNSURpYUlpSWlJaUlpSWlJamVyenhUZkY4RC9RM0EvTk12N0hUK3k3K29YLzVyUHpRMVBkK3lRZVRNOTBNUW5PQzVIOGdvMWNIMTFmU04zMzFsY1BsWHZqeFk2bzJSbE9hSkJ6ZGYrR3ZGNzhUdVA1ZnZQK2RMelZKKy8zbGVzRWwwREF4SkVSRVJFUkhSZzZnS1JVMWFvMWUrTDRlalhFV3JsQ21Gckp5TlduR3ROZDBLbTYxV0dEWm1ncmg1SVlocmwweFF1MlNzZTFxc1BXZkV4QUpZRlJoQUJLb1R3MUdxcWhDa1VBd0FiQ2wwVTFYV29mbW01TGllSTF2S2NuODlHL2ZmN1c2dWJtNk5rS0srazJOeDBSZUdFZmU4NUlmN2xSTVJFUkVSRVJFUkVaMWFsYTFScFJtZ21abVpjWi8rOUtlakgvekI3NXZXQ3hkbmJ6WlcxMjE4KzkxWldmcnVNRnVaT2VIUGNHd0txRWVZZDdLWjlwVk51Zm0xRzJ2cjNvNTFyeHpxNEkvY0pSWE4rZ2V6UjdQZkpHWDIvMDVlQ0ZYNXd2T2U3VkpFUjJOSWlvaUlpSWlJanFPOFNnL2xLN3dxd2xHSEJhUEtqOHRoS2dNNDZ5SWJxSTFjR01aUjNEcTMwSmk1OEltdzN2cUVEYVB2c2k1OHpoalRPdXl3QnczYzc2M1IyNnVsRmtnR0lJVml4NnN1cWZwdnE4OHYrOUg0Y3ErOWZudnRuVnRkWUNtZE1GamdnSUdJaUlpSWlJaUlpT2h3VlMzMDk4d1NGeFlXM05OUFArMW1abVpjcTlVS204MW1zTEN3RUQvenpETnpIL25JUno0eE16UHppVnJ0TXhlN3NuMHVHSDJsTjdQOU96UGl4L3NqdnNmWDNrQXgwTVRPcDNlQ3oyejM1dWZrazkvL3pud1dYTlhOemMzaFlEQklzeXl6NC9FWW85SElKMG1TN2M5S3c4THM4V0JXbXUwSG93NXV2ckIrcjlncVZiNndzOXdzeFprbVVlay9KaUlpSWlJaW9pckZnSlRaZjF4ZW96ZHBSVjQ1Q0hWWU1NckN4YzVaYTAydFdXdE9MNXlyejV6N1JGQ2Ircmh6MFVWWU8ydkV0TVNZbW9qVUJCSkJwUExDajcyV0tQR2k4QXJOQVVsVmRBVFZEVlc5Q2VCTm4vc3JraVZycWMvYk1ING5HNkRiNzY3MU9vdmZHQld1eUdJd2lvaUlpSWlJaUlpSTZQNlZaNHJtMHFWTDd2dSs3L3Zjd3NKQzhOUlRUOVdlZSs2NTZRc1hManczTXpQelRLUFIrS2h6N3BKejdrSVloaGRGSkFaUUF4QWE1SkZMMStweDc3V29zZm5iY09NbHlHTTZydHNQU0NGdGZMZjI1MzdjZDZOUERVZStQc3l5Zkp5bWFUSWVqM3RiVzFzYm5VNW5ZM2w1K2M2MWE5ZHVYNzU4K1U2U0pNUHhlRHhLa21UVTcvZEhhWnFtQU5KU1NLb2NtRG9JVFJVZmw4TlQ0Q28rb3Zjd0pFVkVSRVJFUkZVbVZWOUxLU0JWWHFWWHRVTFBGZjZNdTdjdGF1LzEzUC9QM3AwSHlYR2VkNTUvbmpjejYrcnE2cnR4TlFBU0FBR0NGOUNBUk9xZ1JFaldZVW4yMktzZHpWanJsY094TTliR3JvOVFiRXlFdmJzekhua3VUOHc2dkRHT25WakxNZkxNaG0zRldvYzFZMHNXTFVwTFVTSXBFaVRRM1R4d0VRUWFhS0RSNlB1c00vTjk5NCt1QXBQSmFod2t3RWFqdjUrSWpNcWpNdk50Z0VSMHZ2SEw1L0hUbVV5aHU1RHQ3T2tOV2dwOXFYUmhXNURLYkZQUDd6TEdkS294cmN0dlVxbW5xdGQ4am5ITzFVUmszamszS21LSHJYV25WT1NDRXpzV2hyVkpWM1VUUzhYNU1YZjUwdExFeExGS2ZSSkJlTHNLQUFBQUFBQUFlRWUweVp5aTJiVnJWK3FMWC94aXo2NWR1N1ozZFhYdHltYXo5L2krdjhYenZCNWpUTHN4cGwxVlcxVzF4UmlUZjh0VmJVMU1iVWF5czA5S3krUmZpeDlPcnNvUGR5MVdVeEtsTnN0aXp5OUt1ZkNJT0w5TlJMMHJoOE13REd1MTJsSzFXaTFXcTlXRmNybThVQzZYcHk1ZnZqd3lPVGs1UGpJeU12cmNjODlkR0J3Y25BbkRNR3dTa2dxYkJLYWFWWnVLRW1FcFhnZ0ZDRWtCQUFBQWlORVZ3bEhKVm5vckJhTldDa2w1aVdDVUVSSFB5eFZ5clIyYmV6UDVRbytmeW5kNTZWUzNsOHBzOFAxZ2kzcXBMY2J6dXZXTnlsVlg1VVNzT0JlSzZLUllPKzdVblJjbjU2TFFqamdKejBhVjhMV2xpZEd4OGJNWDV4TnQ5QWhGQVFBQUFBQUFBTzlNY2s3UmlJaCs2VXRmeXUzYnQyOWpUMDlQVDB0THk1WjBPcjA3blU3ZjVmditUdC8zNy9JOHIwZFZVL1c1dzJ1emtYaVZDOUl5OWJlU25uOWUvTnBsRWJHM1JlakJpWWpUUU1MME5pbTNmVUNLSFI4VEcvU0ltR3YvYUZFVVZSY1dGaTZXU3FYSmhZV0Y4ZG5aMllzVEV4TmpGeTVjR0Q5Nzl1elVrMDgrZVhsMmRyYXlRbENxMmRLczJoUmhLWUNRRkFBQUFJQW1nYWhrNVNndjBVNXZwYXBSVnd0RytlbVd6bXlReStiOWJHdExFR1FMcVZ4cmI2cWxiVStReXQ2am50ZXI2dVhya3lKWFFsZ3JWbzF5TG5RaVpSVXBPbkZ6NG5UR3FadVd5SjYyMXA2UVNtV29XSjQ3dXpCVExjNlZwbXN5VVF4RmhzUDZnNytOWCtsZCsxTUdBQUFBQUFBQTdqenhnSlQzKzcvLysva3RXN2EwdDdlM2Q3UzN0Mi9ONVhJUGVaNjMyL2Y5ZTMzZnYwdEVjcXJxcWFvdmI3d2dlWDI1QmVkRVhGVzg2cmprWnA2UXpPelQ0bGZIUks4VWlWODlUandKMDF1bDFQNm9GRHMrTGpib0ZORkE1TnBGOGNVdGkwVEVPdWVzY3k2cVZDcFQwOVBUWjhiSHg4Ky85dHBycDRhSGh5K2ZQWHQyOXZYWFgxOFlHUmxaaWdXaWFvbjEybFVxVGlYRFV2YWFnd1B1TUlTa0FBQUFnUFd0V2JXb1pPV29aUGpwZXNKUjljWDN4UGU4VkRhZmErM2R0cjJsclhOSGtDN3M4VkxwSFo3bjk4cHlLQ29RRlUrYzZFcWhxT1ZLVVkySGVSZUp5SUp6ZHRSYWQwcWRPK3BzN2VoaXNmeWF0VkdwWW1yVm1hblRGUmtlcnZGbUZBQUFBQUFBQUhCTEdSRXhYL3ppRjFOZFhWM1pRNGNPN1NrVUN1L0paRElQcDlQcEIxVzFUMVhUcWhxb3F1K2N1NjdLOFN0eXk5a2VyM0pCY3RNL2xOek05OFdFTXlLckZINW9URGhhdjBPS0hUOGp4WTVQU3BUcFd4N05kUVNrcmlLeTF0YXN0YUcxdG5icDBxV1hUNTA2TmZqQ0N5K2Nldnp4eDgrWHkrWEszTnhjcFVsWXF0b2tPSldzTUdXYkJLYUFkWUdRRkFBQUFMQytKRnZxbVJXcVJpWERVYzBDVVg2VDZsS2UrTDducFhMWmx0YnU5blNocXpmVDB0cm5wL04zK2VuMGRqV21RNDFmVU5HQ01TYlRiSURPdWVXSGNsV256bGxSc1ZaMFRpSjd6anAzUWlVOElWWXZSZFpPMUl5ZDhzclJaR1YrZnVyaWlSL09yMUEyR2dBQUFBQUFBTUROb3lLaWh3NGRNdjM5L2NINzMvLyt6cTFidHg1b2FXbjV1T2Q1TzBWa2l6R21XMVU3akRHWmR4eU1haVlxaVY4Wmtkek1rNUtiL2p0UlczclhXKzh0VHo0YXNWNWVTdTJQU2JIalp5VE0zQ1hpWlcvNnZTcVZ5blNwVkpwZVdsb2FIeDhmUDMvaXhJbVQzLzcydDQrZlBhVnF1N0lBQUNBQVNVUkJWSHQyb1Znc1ZzTXdyQ1lDVXRWWVphbjQwcWd1MVFoSlJieGtpdldFa0JRQUFBQ3dQalFMUm1tOHRkMDEydWl0RkpLNkVxanljb1ZzUzF0dlo2N1FzeWxveVc4TFV0a3RucC9xTVo3WG81N1hvK3ExcWFwM3JZRmE1eUoxVW5RaVU2cnVnamczN0t3N0hZWDJ0Y2hGNTh2bG1mUEZxY241MmVIQlV1ek5wd2JDVVFBQUFBQUFBTUN0b3lLaVgvM3FWMXUyYnQyNnNhT2o0NkZVS25YQTg3d0RudWNkTk1hMGlVanFsby9DT1JGWEU3ODhMTm1aSnlVNy8xTXgxY3RpM3NVT2NrNUVyTmN1NWJaSHBOanhNYW5sOW9obzZwMVdrTHFxS0lxcTFXcDFibTV1N3VMazVPVEkrZlBuWC8vaEQzLzQ2dmUrOTczUktJcWFoYVNxaWZWa2RTbXFTbUZkSVNRRkFBQUEzTm0weVdJU29TaVRDRDQxQzBjRlRhcEdCZWxjUnk3ZDN0R1d6blQwcEhMNVhqK1QyK2luY3R1OVZIQ1hNWDZQcW1aRnhJaXFpbk5YYWFmbnF1Smt4amszSVU0bW5iaHhKL2FDdGZhMHExVlBGa3VWMXkrTlhwaVU3SHdrdzhOUms0ZDJIdDRCQUFBQUFBQ0FXMHYvNkkvK0tMVjc5KzdPOXZiMkI5UHA5UDRnQ0I3MWZiOWZWYnZyNFNoOVYzSUk5V0wwWWl2aVZjZWtaZXB2SlRQL1UvRnFVNklTM2ZyYmk0Z3pHYW5rRDBpeDY5TlN6ZDByenNzdkg3eUZJYW5HcmEyMTFqbG5aMmRuWHo5MTZ0VFJWMTk5OWNUeDQ4Y3ZQL1BNTTJNek16UGxXQ2dxSHBTcUpQWTNhOE5IVUFwM05FSlNBQUFBd0oycFdUQktFNEVva3doRCtWZXBHdlZHaU1yUCtGNHFsY3EydE9aYjJqWnNTYmYzN2sxblcvZWJJTmlsWXJMMWFsR2VMQ2VpM2xSS085Wkt6NHE0U0VWREp5NTBWcVpGN0lBTmE4OVVhN1VYN1dKMVpIWm1lSGErSE5aa3NsSVRJUmdGQUFBQUFBQUFySll2Zi9uTFp2djI3YWx0MjdadGFHOXZQNWpKWkg3Rjg3ejNpMGk3cXZydldqZ3F5VGtSRjRsWHZTajU4YTlMZXVHb2VPR01pTGhiTXBnckU1T2FraWkxU2VZMy9hcFVXdmFKZUxsYkhZNXFQaDduSXVkY2JYNSsvdUtycjc1NitNLy8vTTkvUERnNE9EazNOMWVPb3FnU0MwUTExc3ROd2xLMVdFaUtvQlR1YUlTa0FBQUFnRHRIdktWZU1oaTFVanU5bFpaWVpTbmY5MzB2OExLdDJXeExaM3UyczdNdjFkcTFONVhLN1RhZTE2RnFDbXBNWGxRejRzUWtxMFU1NTV5b09uWE91dVVIN3BJVG1SUnJoNjF6cDlUYXdUQ016b3FFNDZYYTBseHBhbXArNXN5UmN2MHRwdVFET1EvbkFBQUFBQUFBd0x2b0sxLzVTdkRBQXc5c3p1Zno3dzJDNEZQR21BK0l5QVpWYmEzUEphNHU1MFJjUmJ6S3FPU21IcGZzL0xQMWlsSTN2L1dlRXhHbmFhbGw3NUZpeDhla1VuaXYyS0JUUk0xMW5IM3JSRkZVclZRcXMxTlRVK2RlZWVXVkk0OC8vdmpMVHovOTlOamk0bUk1RVpLcTFJTlMxZGkrV3F5eVZLT3FGRUVwM0pGVy94OHNBQUFBQU8rVUpnSlM1aW90OVpxMTAyc1dqdkpFeFBQVGhWeXV2Yk1qMTc1eGE2cWxzTlBQWlB0OEw5V2pKdGlnbnVsUlk5SnZxaGJWN0RVTVZTdk9MVmtyVTZMUmFXdnRTUmZhMTJ3VW5ROGplM214VWpzL05mVENyTWpseWxVcVJmRkFEZ0FBQUFBQUFMekx2djcxcjZkMjd0eTVNNTFPZjlJWTh3bGp6SU9xMnJmYTQzb1RWUkZKUzVUZUt1WDJENGxLVGJKelA2MVhsTHE1blBvU1p1NlNjdHNIcE5KNlVLemZ0dW9CS1JFUnovTlN1Vnl1T3dpQ2xrd20wMVlvRkRvN096dGZlUHp4eDBlbXA2ZExLOHdObThUY3Nvc3ROcllQdUdNUWtnSUFBQURXSmsyc3J4U09TbFNGa21DRnRucU5oMkxQVHhkYWN1M2RuZG5XenQ1VVMxdWZuOHBzOEZLWmJTWkk3ZkI4djFkRlU5Y2FuQk5YRlNkRkoyNUNyRHZubkJ0MnpvMUVMandabFpaT1RvMU9qaXhjUEx3UUsrRXNoS0lBQUFBQUFBQ0EyNE56VHIveGpXOWs5dTdkMjYrcW4vSjkvMmRGNUVIVmE4OE5yZ3BWRVEya2x0MnozR292S2t0bS9ua3h0blJUS2tvdFQxWjZFcWEzUzdudGcxSXV2RmRzdXZjbURQeW1Na0VRdFBUMDlPek9aREl0aFVLaGJkT21UUVBmK3RhM1RveU9qaTVXcTFVLzhVSnRmQzVaNno5bVk2NDVKQ2lGT3hFaEtRQUFBR0J0YW9Ta2JyU2xYcE9RbEIra2M2MHRRU2JYNG1meXJlbEN4NlpNdm0xbkt0TzYyd1NwblVaTlFWU1h2Ky9FTktzVzVaWWZtR3ZpM0tLS20zTWk0Mkx0cUhQdWVCUldueThYRjQrNzRzeE0xU3hXSm80VlE1SGhNTmJmWG5qUUJnQUFBQUFBQUc0Yk9qZzQySGIvL2ZmdjhUenZsMVgxMHlLeXVUNjNlSHN6Z2RTeTkwaXBveXBxaTVJdW5oUVR6b3ErZytuSDVkSktnZGpVQmltM3ZWOUtoZmRKbE5wNFU0ZDlzK1h6K1kxNzl1eHBiMnRyNi9FOEwvamU5NzUzOHRpeFl6TlJGQ1hua3BPVnBEUlI3WitnRk80b2hLUUFBQUNBdFNYKzRLcUpZSlIzbFRaNmpZQ1VsMWlNMzVMTDVUZmV2VFBiMnJFcjNkSjJ2KytuZGhuUDd4TFZRRlFDY1dKVXRWa2p2UmdYT2llVDR1eEFHTmFlY3RYcWkrVnE2VUsxT3J0Z2E3UEZ5Wk1ucS9WZTl2SFh0bml3QmdBQUFBQUFBRzR6WC9uS1YveFVLclZiVlg5ZFJCNFRrUzMxdWNTMXdXU2syckpYckpjWEhmc3pTUys5Sk9xcTcraVNMbWlUWXZ0alVtNTdWS0xNN2YvSG9hb21sVXJsdG16WjhzQm5QL3ZaOW1xMStzM1IwZEZqVTFOVHlaQ1VKSUpSTHZaeXEwc0Vwb0ExajVBVUFBQUFjUHVMVjQyU3E3VFZhMVl0cXNtNmI3eGNMbC9vM3I0bDM5NnpPOGkxN3ZaUzZTMUdUYnQ2cGwzVnk3K3BiTGFLT09mZWVCQld0U0lTaXJObGNYclN1dWlJV0hzaWRORmxHN25Sc0x3ME9qOXhZWHJ1L010TDlXQ1VvMklVQUFBQUFBQUFjUHQ3OHNrbk16MDlQUThhWTc1Z2pQa1pFZW02N1JOQmNZMTNQVTFXd3N4MldlcjVSUkhqUzJycG1KaG9mdmtyMTNHWk55WXhQYkYrbXhUYkhwTnkyd2NrVEcwVTBUVVJzMUFSRWMvelVxMnRyVnMrODVuUGZDd01RL251ZDcvNzJ0bXpaK2NURmFTa1NTaXFXVWlLdVYyc2VXdmkvMTRBQUFCZ25kSkVRQ3JlV3MrUGZWNnJwWjR2SW9IZlVzaGw4cDBkTFlXdURVR3VmVWNxMTdMRDl6TTdqQjlzVVdQeXFucXR5WTVRVk9mRjJSSHI3R3RpM1VWcjdRbGJLNzg4TnowNVBEbDlhbDRtSmlxeGFsRlVqUUlBQUFBQUFBRFdrTzd1N3J0OTMvOVpFZmxZdmNYZTJxUkd4TXRLdGVVQlVWY1RKeXJweFpmRjJNVWJ1WWhFcVI2cDVBOUl1ZTM5RXFhM2luanBXempvVzhQMy9mVEdqUnQzZitJVG55aEZVUlI5ODV2ZmZHMWlZa0pYcUNCbDZ5KytSckZ0eS93dTdoU0VwQUFBQUlEYjA0MjIxR3NXalBMRXoyU3piZDN0TFlXTzdsUzJiWFBRa3U4TFVybnRKa2p2TnNick5xcHBwMnJFdWJlOFFPV1dIMzVyNHR5U09obTM0a2FkbFdGbmE2OVdxOVVqNVZMcFhIRnlaSDdlenBSbGREU01WWTBTeWpBREFBQUFBQUFBYThlWHYveGw4OW5QZnJiTjkvMFBHMk0rN1p5N2E3WEhkRk9ZakZSYTN5TmlRMUZuSmJYMHFualhGWlF5RXZrZFVtblpMOFhPajB1WTJTWmlVdGR4M3UwcENJTHMzWGZmdmYvUW9VUEZTNWN1RmIvNzNlK2VxOVZxeVNwUmpYQlVHQXRKUmZXNWFlWjdjVWNnSkFVQUFBRGNmaHJoS0M5Uk9Tb1prRXJGQWxMQm05WjlQL0RUdVhTdTBOdlQyclhwM2t4cjV6NC95TzQxdnQ4cnk2MzBmQkZSVVYwdVFGMHZRKzJjYzZKaWRmbmh0K3ljVEVsa3owVTIrbEZVcnZ4a1pucm0xUFQwaFhtWkx0ZEVMdFFvdVF3QUFBQUFBQUNzZlk4OTlsaks4N3o3VmZWanpybURkMHlXUUZWRVUxSXBQQ0tpS2lhYUYxTThKU0xSVmR2dU9aT1ZXbTYzbE5vK0tMWGM3dVVwV3IyZVJuMjNKMVUxcVZRcWQ4ODk5eHg0OU5GSHg1NSsrdW5MazVPVDhZNEFqWEJVY3ZIcXgrS1ZwNEExNjg3NGh3MEFBQUJZKzVLVm96UlJPU3FJZmZwTlAzMC9sVTRYc2tGclczdStiZVAyWEVmUCs0eWYzbXc4cjl0NHBsUFZheEhWUUpldmY0Vnp6cWxJNUZRalVaa1g2eWFzMkRPUnN3TlJOUnhVV3h1cmxJb1RyanczUFgzNjhHS3NZaFRoS0FBQUFBQUFBT0FPME5IUjBlVjUzcytLeUw3Nm5PT2R4YVNrMnZLZ0xObWFpSDVQL1BKWk1kSENXNEpTVGtSRUF5bm45MG1wNDZQTEFTbTlJMklWS2lLU3pXWmJkKzNhdGVNVG4vakV1YTk5N1d1djFRTlNxZnBuSXhoVnEvODNVS3R2bTFnN1BtQk51eVArYndZQUFBRFd1R1JiUGJOQ1M3MUc5YWkzdE5iek15MjV0cDZ0ZlptT1RmY0UyWllkZmlxejNRdlNPMFcwVlZWVFJ0VmIrZTVhZGRhT09XZlAyTWdPT0dkUFJWRTRVcXNzbko5LzdkTEZ1Ym1YbDJJUHdjbXl5b1NqQUFBQUFBQUFnRFhzeTEvK3NrbW4wOXRFNUtDSWJGbnQ4ZHdTcXVLQ2RxbTI3aGRSVDNJelQwaHE4V1ZSVjM3VDE1eW1wZHJ5Z0pUYVBpVFZsdnZGK1lWVkcvS3RvS3JCNXMyYmQ3enZmZSs3OExXdmZlMzErdnl5alhVcmlIY3RhTHpBYStvdnpnclZwTERXRVpJQ0FBQUFWayt5ZXBScDBsTFBUenljcHE3czkvMTBycldyUFpYcjZNd1dPdnN5K1k2OWZpWjduL0ZUV3ozanRZdXUvSXFUYzY3bVJPYlZ1Y3RXWkZoZGVESU13Mk8xMHRLUmMrTVhodVg4bFdCVS9BMGgrczREQUFBQUFBQUFkNWpISG52TXFPcGVFZG11cXJuVkhzK3RaSU5PS1JjZUZtT1h4SVFMNHBlSHhkU0RVbGFNaE9rK0tiWi9XS3I1aDhRRm5hczkzSnRPVlNXZnovZjA5ZlZ0Ym10clM4L056VlhxODgzUkNpL3R4dWV1Q1VoaHpTTWtCUUFBQUt3T2M0UGhxQ3NoS1QrVHoyUmJPdHF5YmIyYmc3YjJuWmwwZm9lWHp0eHJqTDlSamNtSmlPOUVUTEpVdElnTHJaTWxJN0lnem80Nks2ZkNLRHhTcXl3OVgxMllIdFdvc2pRNmM3NHNFeFBWZWpDS2NCUUFBQUFBQUFCd2grdnQ3VFhPdVFlTU1YZGVLcWdaazVaeTRSRVJXNVBzN0k4bEtKOFdjVTZpb0VkS2JZOUtOYjlmWE5DeDJxTzhaVHpQODNLNVhQNDk3M2xQMStIRGh5Y1dGaGFpSnZQVFhtemV1akhWVEVnS2F4NGhLUUFBQU9EZGxhd2U1Y1dXSUJhT1NqV3JIdVduMi9LNWpwNmV0cDV0NzhtMTkzeE1mWCtUcXNtcVNNcUplS3I2MW14VW5YTlNjdGErVW92Q0Y2S28vTVRpM01MSlVuVnVidUhVcGFMSWFDMFdoaUlVQlFBQUFBQUFBS3dUdVZ6T1ZDcVZQdWRjL2lyVGkzY09OV0w5RGlsMWZueDVjN29rNHFwU2F2dXdsTm8vTERiVkk2TGVhby95VmxFUmtaYVdsc0lqanp5eTdmang0N01MQ3d1VituNHY5bEp2dkhxVXhvSlN3SnBHU0FvQUFBQzQ5ZUp2Mmx5dGVsVFFKQ0FWaU85bmNxM2RiZm1PVFZ2VDdiMFBwRExaWFY2UTNtNjhZS3NZazlYbGExMjVpWFBPaWFvVGNVNmNMRHJuem9pekwxc2JuZ2pEMmtrYlZTNHV6aTJjbnp6K2sxa1JDZXNWbytMQktBSlNBQUFBQUFBQXdEcHg2ZElsN2Vqb3lLbnErc2tQcUJIbjVhVFNlbENjbHhHTlNsTEo3eE1iZE4vSkFha3JWTlVFUVJCNG5oZWZ1NVpFS0NxNUFHdmUrdmxIRGdBQUFGZzlqUWZJcTRXamtwV2pBaEUvM2RxMXFUdlh1MmxISnRkeFQ1RE83ZkpTNlYzR0N6YW9hbTdsdTJuVldUc200aTdZeUwxcWJXMHdxbFJmbVpzYUhaNSsvWVZwRVdsVWpTSWNCUUFBQUFBQUFFRHE4NVJtdFFmeGJvdlNXNlRzRjBSdFZXeXFlN1dIODY1eHp0bGFyVlpMN0NZSWhUc2VJU2tBQUFEZzFvay9WRFlMUnlVRFVxbkdrdXZZMHAxcjY5NmNiZXZhbldwcDIrK2xNcnVOOGJwVk5kVnNzc0k1RjRwSVJVU21uWFZueE5sWHdxanlhbVd4OU1MTXBVdm5GdDFvVVM1ZkRrVWthdEpTajNBVUFBQUFBQUFBc0k2cGFyUmU1d21kbHhkMzV4ZVBlaE5yYlZRc0ZxdTFXczBtNW91YkxjQWRnNUFVQUFBQWNHdG9vcjFlUENBVjFEL2ZFbzd5TS9tV2JMNmpVTmk4OCtGc2E5ZUhUQ3E5eHpOZXE0aExpYWlucWxlQ1Y4dHQ5Y1NLYUNqT3pZcHpseUlYUFJNdUxmeVh4ZExNMldKcGNXRngvbEpSSmlhcWlhcFJkblgvYUFBQUFBQUFBQURjTGpadDJ1UXFsVXBSUk1MNlBPWDZvZXV1azV3VEVZbWlLRnhjWEN4YmEyMXN2MDBzQktad3h5RWtCUUFBQU54OHpjSlJYcXlkWGp3WUZZaEkycy9rY3kxZFd6YTJiZHorYUNyWHRzOHpmcDk2WG84YTA2SWlwdkdndmh5TVVpZmluSWlVbmJXanp0cWhLS3c4V2ExRXA1d3JqYzJOWFJ5ZHYvQnFxVjQxS3Y0R0dPRW9BQUFBQUFBQUFHOVNMQmF0NTNuRHFqb3ZJcm5WSGc5dXJTaUthZ3NMQzdNdnZQREMyUHo4ZkMwV2ltck1KNGV4N1hoZ0NsanpDRWtCQUFBQU41ZUpoYVM4UkZ1OVpFQXFKYjZmN2V6ZHNTM1h2WGx2ME5KMmY1REszR2Y4WUx1cVpsVDByVVdlVlowNE4rdWN2ZWlzUGVtaWFLQldLNzlTWExyMHl1V1hYNWdRRWFwR0FRQUFBQUFBQUxodTQrUGpkdE9tVGNkRVpGcEVOcTcyZUhEck9PZGtjWEZ4K3VMRml4ZlBuRGt6WHk2WDQ0R29zTDVFc1UrYnFDSkZXQXByR2lFcEFBQUE0T1l4c1hDVVNZU2prcTMxMHBtMnJ2YTI3dTEzNTdvMlBwTEt0RDZzUVdxM3FnYkxsYU1TbkF1ZGN3c2k3cEsxOXJpTG9pUFY4dUxBL015RlY2WlB2elRkNUswZUhsb0JBQUFBQUFBQVhOT2hRNGVpRXlkT3ZLU3E1NTF6TzFRMXM5cGp3cTNobkFzbkppWkdCZ1lHemk0c0xOUVM0YWl3L2hKdUxSYVNhaGFVQXRZc1FsSUFBQURBeldGaWk1Y0lTS1hmK0F5eW1YeGJJZHV4WVdPdXZXdG5wclg3L1g0NnM5OFl2MHRVQW5GT1JmV05xenFwT1hGTHp0a3hzZlo0V0FzUDIycnh4YVg1aGRmTFk4T3pjM1BueTdIeXgvRmdGQStzQUFBQUFBQUFBSzVKVmQzSmt5ZlBXV3NQcStwT0VibG50Y2VFVzZOY0xpK01qSXljR3hnWUdFc0VwS3F4Z0ZRdEZwU2kzUjd1S0lTa0FBQUFnSGNtM2xwUFkrRW8vMDF0OVphRFVxbDBXMGRuKytaNzlyZDBiZngwRUtUM3FQSGFSQ1d0eStmTG13SlNJbUtkbll0c2RDUXNMMzJydURUeFhEUmZuWnljbnluS3pKbktWZDdpNFlFVkFBQUFBQUFBd0hVYkhSMmQzYkJodzU5N25yZk5PVWRJNmc0MU9qcDYrdm5ubjMvdDVNbVRNNGx3VkNXMkpLdEpOWUpTd0pwSFNBb0FBQUI0ZXhwcHBrYUx2VVo3UFQvV1dpL2RDRWY1Zm11aDgrNDk5K1U2Tjd3L2xjNDlZUHhnaDZyWHBxcGU0NExPT1NlcVRzUTVaOTNGeUVZdlNGUTVYRmtxSHlzV0owOU5uamc4Vm45QVRiYlZvM0lVQUFBQUFBQUFnTGZ0SXgvNVNIajI3Tm1SY3JuOEhWWGRaSXo1c0hNdXU5cmp3azNod2pBc1QwMU5qYno0NG9zRHp6Nzc3RWl4V0t6RUtrWWxBMUxKa0ZTOGd3R3dwaEdTQWdBQUFONitSbXM5azJpdjE2Z2NsUTZ5aFVLdWQvT1dmTnVHUGVsOHgvdURkTzZnTVY1dlBCd1ZFenByTHpsclg0K2lhQ0FzTGZ4NGRuSjBhSFo0Y0hLRi91ODhuQUlBQUFBQUFBQzRLZTYrKys3eTBhTkhmNXJOWnJ1dHRSdFZkZDlxandudm5MVzJOak16TXpJd01IRDQrOS8vL29sNkZhbDRPS3E4UWhXcFpuUFJ3SnBHU0FvQUFBQzRjUm9MU0RXVzRNMnQ5Vks1bHE2TnZhMjlmYnV6cmUzOVFiYjFZZVA1TzlTWXJEZ3hqUXM1NTV5SXF6a244eUl5R2xXclA2MlVpejlZbXB0OGRXcHNaRndXTHBhYjlING5IQVVBQUFBQUFBRGdwanQ5K3ZUbGUrKzk5NmtnQ0RhcmFvdUliQkVSS2txdFVXRVlWaFlXRnNhR2hvWmUrUGEzdjMzazVaZGZub2lGb1JvQnFWSjlLY2VPMFdvUGR5UzlqdThBQUFBQWVJUFdRMUVhQzBjMVd1c0ZJcEtSSU1pMWRHelowTjY3L1dDdXZmZFRYcEM2VjQwV1JJMnZ5K0dxZWpoS1JGUnFOb291TzJ1SG9yRHk0OHJNM0ZNWEpzNmNsNG5ocGZvYk8xRXNHR1VKUmdFQUFBQUFBQUM0bGI3eWxhOEVqejc2Nkc0UitmdSs3LytTaU95c0YyQWhYN0IyT0d0dE5EYzNkK240OGVPSHYvclZyLzc0OE9IREU5VnFOUjZFS3RlWFltdzlYazBxU3N4UEEyc2UvNGdCQUFBQTE2Znh1M084Z3BULzV1cFJrZ215bmUyZDIzYmQzOUt4NFZFdm5ldjNQUDh1TlY3clc4SlJJcUVUVjNLUmZhRldMVDFScXl3T1JBdUw1MGZIUnNabC9rSXAwVnFQY0JRQUFBQUFBQUNBZDgyenp6NmJUYVZTbXpPWnpFZDgzLzlsVmQydnFxM09PVVBPNExibVJNVFZhclh5K1BqNDZjSEJ3UmUrODUzdkRCNCtmSGg4Y1hHeEhLc2dWWWtGbytJQnFWcWkzUjV6MDdpajhJOFhBQUFBY0gyU0xmYUNXSXU5dEVncWwyL2YwTjIyZmVkN3Mvbk94N3dnL1pCNi9rWVZTYW5xbGQrN25iaklPYmNvMXI1dWErRnp0V3J4K2VMazFNRGxNNjllRkprdjF4ODZJL3E5QXdBQUFBQUFBRmhsK3V5enoyNXVhMnQ3elBPOFQ0dklCMVcxci83eUtHNUQxdHF3WEM3UFhiaHc0ZGlSSTBlT1BQbmtrNmVlZXVxcFM3SHdVeVVXaUVwV2o0cTMyUXVabThhZGlKQVVBQUFBY0hYeENsS21QZ0hneDZwSHBTU1Z5aGQ2ZDIwdGRHOTRNSlB2L0ZrL2xUbGdqTmNXdjBpOWdsVE5PVHRwSTNzc3JGV2VucDg1OXplVHgwK09pQ3lXWTIvbVJMRWU3enlFQWdBQUFBQUFBRmhOK3ZXdmZ6MnpkKy9lRDNtZTl3dkdtRWRGWkxjeEpuRE9lYXM5T0N5ejFvWmhHSllYRnhjdmo0K1BuM25paVNlZStjWTN2bkhxOHVYTFM3RUFWTHlLVktWSmU3M2FDblBVd0IyRGhDY0FBQUJ3YmZFcVV2RVdlNWtnMTlQV3VyRnZSMXRQMzBkVDJaWVBxL0cycXBwODQwVG5uQk1WSjg3TldlZk8yNmo2ZkhsaDlydkY2YW5YcHFaZm14QlpMTVY2dTFzZVBnRUFBQUFBQUFEY1J0eXhZOGNxNlhUNnB4czNiaHpPNVhKSGZOLy92TFYydTRoc1ZOVmNmZDRVcThBNUY0VmhXQ3FWU2xNVEV4UERRME5EUjU5ODhza1R4NDRkbTVxY25DdzJDVWhWRTVXanFySDJlc2tPQjhBZGgwcFNBQUFBd01xMHZuaUpnRlJhUk5LU1NyWDJiTjEzWCt1R3ZsOEkwdGtQR2VQMWlxcXZ5NEVxa2VYMmV0WlpXNG1pOENlMVN2RzdwZm1KNXk4UG54NlI0dVJTL2VFekhvNnlzWHZ6RUFvQUFBQUFBQURnZHFHSERoM3lmdWQzZnFlUVRxYzNkM2QzZjlMenZNOTVubmVmaUxTdTl1RFdxMnExdWpBeE1YSHExVmRmUGZya2swKysvTW9ycjB5OC92cnI4MUVVTmNKUHlRcFN0U2JocUhpWEF3SlN1S01Sa2dJQUFBQldacHBVa0VxTFNDYmJlZGZHbnI2ZEQ2ZGEyei9xcGRMN2pmRTJxMnBRYjZ2WFVMRlJPQnlGMVo5VVMwdlB6TTlQRGMyK2R2eGlyTDFlUENERnd5Y0FBQUFBQUFDQTI1MGVQSGpRLzhNLy9NTmQrWHorUWQvM0gvSjlmNy9uZWZlcmFsOTlQbFhKSXR4MGpibGpGMFZSclZnc2ppOHNMRndlR3h0NzdjU0pFNis5K09LTDUzL3lrNStNemMvUEo5dm5OZFlyaVgxaFlvNmFnQlRXQmY1aEFnQUFBTjZxOFh0eUl5QVYxSmVVaUxRVU50eTFvYkJsOTRleStiYWY5NFAwQVZHVGJWU1BXZzVKdWNnNW1YVlJlRHlzVlg0eVAzbng4WW1SMTg5SWFXb3g5dUJKZXowQUFBQUFBQUFBYTFFakJHVys5YTF2YmVudDdYMm9yYTN0UFo3blBhU3EyNDB4dTFTVjZsSTNVUlJGWVJpR0M4VmljWHh1YnU3aXhZc1h6NXc5ZTNia21XZWVPZnY4ODgrUEx5MHRWV1BocDFwaWlZZW1va1NIZzNnNGlqbHEzUEg4MVI0QUFBQUFjSnVKQjZUaVZhUUN5V1J5cmIzYnRoUTZ0eDdNNXRzLzR3ZXBBNkltSzg2cDZKWDNENnJPdXVrb3FyMVVLUzk5ZDJueTRuTlRaMDVkRkNrV0U2V0xxUjRGQUFBQUFBQUFZQzFxekduYXYvdTd2eHN0RkFxVER6Lzg4Tkh1N3U2N1dsdGJQNWpOWmo5aWpObHVqTW1MU0p1cUZsWjV2R3VSdGRiYUtJb3FZUmdXcTlYcXpNek16SVV6Wjg0Y2UrcXBwMTRkR2hxNlBEazVXVnBZV0tpVXkrVnFrMkJVTWl3Vk5ubUIxL0VTTDlZYktra0JBQUFBYjNibExhZ3I0YWpsQ2xLNXdwWmRXenEyN1BtNVZFdnJ6M3ZxNzFCamNtK3FJS1ZpWFJSZENLdVZuNVNYNXI0M2YvSEVDL01URjJaanBZd2ozc3dCQUFBQUFBQUFjQWRwektkNlgvakNGMUk3ZCs1czJiSmxTOHZkZDkrOXAxQW9QSnpOWmo4VUJNRWo5WmRSUFJIeFZKV1dmRy9sUk1SWmE2MXp6bHBycTJFWUxzek96bDQ0Zi83OHF5Ky8vUEtyUjQ0Y3VUZ3lNakovNmRLbDB1TGlZalVSaGdvVDY3VkVLQ3FNVlk2eXpGRmp2ZUlmSFFBQUFPRE5US0xOWGtwRTBwM2JIN3lyYmNPMno2UnloVjlRejl1cGF0S05nSlFzaDZTcXprYWoxVkx4cjBvemw1OVlYQmc3dXpCNmRxb2VrQW9KU0FFQUFBQUFBQUM0UThXcjg2dUk2TC81Ti8rbXNIWHIxdTZlbnA3ZWJEYTdLWnZOUGhBRXdkMmU1KzBKZ21DSE1hWkRZdk9yNjUxekxxclZha3NMQ3d2bkp5WW1YaDhmSHo4L05qWjJlV3hzYlByY3VYUFRKMDZjbUJrZUhpNkdZWmlzQ3RVc0ZKWHNhQkRGMW0xc2JwbzVhcXc3aEtRQUFBQ0FOelRlWHZMclMwcEVNajI3RDl6VDB0NzNNK2xjN2pQR0MrNVgxV3o4Sk9kYzBZYTFvYkJhZXFZNE0vNkRTeWQrZWt4RWlvays3N1RZQXdBQUFBQUFBSEFuMDhSaVJNUTg4c2dqcWQvNnJkL2EwZG5adVRtYnpXN1BaRExiMHVsMG56Rm1pekdtMC9POEhtTk1SM0xlOVU0V2h1RlNHSVpMdFZwdGJtbHBhYXBjTHM4c0xDeGNIaHNiR3oxOSt2U0ZvYUdoeThlT0hadTlmUGx5T1JGK2loSWhxZVI2dEVJd2luQVVRRWdLQUFBQWVCT3RWNUJxQktSU0xYMTdOdmR1MmZVTFFhN3dTNzd4ZDR1cUwvWDJlazdFcW5OTE5ncFBGaGZuL25MczlaZCtVSnU5T0ZHdkhsVnQ4c1lPRDU4QUFBQUFBQUFBN21RYSs5UllkYWxHQlgvejhNTVBwei8zdWM5dDJidDM3MzM1Zkg1ck5wdmRtYzFtKzFTMVYxVmJqVEZwRWNtS1NOb1lrMVBWOUNyL1RHK0hjODVGenJrd2lxS2FjNjRhUlZFNURNTWxhMjFwYVdscGNtbHBhV3BxYXVyU3FWT25oaytkT25YcGlTZWVHSnVkbmEzRVFrNVJvbDFlczMzeDd5YkRVWTBYZG0xalRLdjhad0tzT24rMUJ3QUFBQURjSmpUV1pzOFRrVlJyOTQ3TzlnMDdQNURLdEg3VUdIK25FL0gwalc4N2lleDhGTlZlcml6T2ZtZHUvT3pUdGRtTDAvVndWQzN4MWc3Vm93QUFBQUFBQUFDc0J5NnhidXZ6cnJZeEIzdjQ4T0dvVUNpY08zdjI3SGhyYTJ1cXJhMHRrOGxrMGhzMmJOaThZY09HWGFsVXFqZVZTbTAweHZSa01waytZMHlYcWdZaUVvaUlVVlZQbDE5bTlWVFZkODc1eGhqdlhTb1M0eHJ2MERybnJLcGFhNjBWa2RCYUc5VS9RK2RjWkswdFZTcVZ1VXFsTWxzc0ZtZG1abWJHTDEyNmRQN2N1WE5qRnk1Y21KK2RuUzJYU3FYcTlQUjBlWEp5c2pvN08xdE5CSjVXQ2tGZHExcFVNaGpGM0RSUVJ5VXBBQUFBNEkyM21xNVVrY3EwMzlYUnUvUGV4ekw1OWwvMmZQLzlxaVlmUDhGYVc0cHFsZWRMODFOL05UMTgrdG5pM1BtSmVvdTllRWpLMVI5VWhRZFJBQUFBQUFBQUFPdE1NbytRYk1VWC8vUU9IanlZUG5qd1lLNnRyUzJkeVdReTZYUTZYU2dVc3EydHJlM3Q3ZTJiV2x0YnR4aGo4cjd2ZDZYVDZVN2Y5N3M4eit2MmZiL1Q5LzIyZXBEcVZuUE91WnExdGx5cjFjcFJGQldyMWVwOHRWcWRLWlZLczB0TFN4T3pzN05qcFZKcGFXSmlZblpzYkd4MmJtNnVYQ3dXcS9Qejg1WFIwZEh5eU1oSXVWZ3NYcTAxWHBSWWoySnp6Y2xBVlBJejJWS1BlV2tnaHBBVUFBQUE4TWFEdUM4aVFiYXJyNjFyK3dPUFpGdGJQKy83NlErcW1rMVNmL29WRmV1Y1d3b3I1V2ZLODFPUHowMmVlWEZoOU54RkVTblYyK3pGcTBnNTN0UUJBQUFBQUFBQWdDdjBHb3RKdHVqYnUzZHY1dENoUTRXNzdycXJMWnZOcGpPWlRENmJ6ZVl5bVV4TEVBVDVWQ3FWODMwL0p5S2U1M2s1ei9OeXFwbzJ4cVE4a01TTEVRQUFJQUJKUkVGVXowczc1ektxYXB4emFvd3h5VENWYzA1ajYyS3RyVG5uWEwwcVZEVU13Mm9VUlZWcmJUV0tvbXFsVWluVmFyVnliVm0xVkNxVlM2VlNhWEZ4c1RnMU5iVTRNakt5T0RzN1c3MTQ4V0pwZUhpNFhLMVc0eUVubDFoUFZvSmFhWEVyVkl1S3p6L2J0L3hwQTNnVFFsSUFBQUJZNzk1Y1JhcTF0V1ZEMzBPN0NsMWJmdFZMQnordm9yMnF4cGMzYWlndjJyQXl1RGd6OGZXSjF3ZWZxUlZuWjBTa1hBOUlWV216QndBQUFBQUFBQURYcExGUFhXSGJYQ1U4RmQ5M1pmdlFvVVA1UFh2MjVBdUZRamFmejJkYVcxc3oyV3cyYTYzMXJMWHErNzZYVHFmVDhXQ1V0ZmJLZWhpR3Jsd3UxNnkxTmd6RGFHbHBxVHd6TTFOZFdGZ29UMDlQVjhiSHh5dG56cHdwajQrUDF4TFZtcTYxTkt2OGRMVjlLMVdKU2k0U0d3T0FheUFrQlFBQWdQV3U4VER0aTBpNmM5Y2pmUjI5bXo0VnBQTmZWS04zaTRpdnF1cWNjMDVjT1Fwcng0dlRZMzh4UDNiMjhNTEUrVEVSV1lvRnBHb0VwQUFBQUFBQUFBRGdobWhpZmFYUVZESTQ5WllnVlQ2Zk43bGN6bVN6V1JORmtjbGtNcHBLcFl4elRwMXpHa1dSU2FmVDJnaEpOUUpTOGRCVXRWcHRyTHBxdGVvcWxZcFVxMVVuSXJaU3FiaHl1WnhzYTljc0xKWGNibFI1YWhaNFdxazYxTld1Szh3L0F6Zk9YKzBCQUFBQUFLdnN5aHRITGIxM1o5dmFlKzd6Z3V3dnF0SE5qZCtYbHdOU1VyVlJORnBabXYvQjNQaUZ3Y1dKODVQMWNGUVlDMGNSa0FJQUFBQUFBQUNBRzVPc2lOUXNOQ1ZOQWxRbWVXeHhjVkVYRnhlYkJhMmFuWis4VDNMZjlZeFZWZ2d3MmNTeGxkcmlYZTE3emE0UDRCMGdKQVVBQUlEMXJ2RlE3UGRzM3JNM3lMWjgwdk84KzBVMXB5TExGYVNjaE02RzV5dUxzNC9QWHo3enpPTE15RVM5eFY2amVsU1k2Q2ZQQXlzQUFBQUFBQUFBdkQyTitWVnRNdDhhRHpuWjJMN2tNYW1IcUtUSmQ1TDdWanArdGJISk5TbzdYUzFBZGJYUDVOd3ljODNBVFVSSUNnQUFBT3ZabFRlSGV1NC90Q0hJdDM3UStNR0h4R2hCR3cvUXFzN1oybGkxdkhSNFlmemMwN05qWnk1S3JWYUtoYU5DS2tnQkFBQUFBQUFBd0UyWG5HdHRGcHFTcXdTZ29oWDJOMXUvV2VPOGtmVm1jOG5NTHdPM0VDRXBBQUFBckZmeEIyZS9VR2gvd0FUQmg0MW45cnpwVzlhV29tcjV4TkxNeFdlbXo3OTJWcVJXaW9XanFDQUZBQUFBQUFBQUFPK09sZVpmVndwTnZaMTliOGYxVkg5aTdoaTREUkNTQWdBQXdIcW1JcHVEamZmdTd2RlMyWStxZXZzYkI1eHpUbFJkR0ZWZkt5NU1QVE45N3VReGtWcWp2VjVqYVZTUXNyRktVZ0FBQUFBQUFBQ0ExWE85SWFWYkZaSUNjSnNpSkFVQUFJQjFyWEIvUjZhbDBMWGZlTjc5cXRweDVZQ3FjODVXcWt1TFIyWXZuaDBNeTR2RmV1V29XcXlDVkVSQUNnQUFBQUFBQUFEV0xlYUZnVFdFa0JRQUFBRFdLeFVSTDZQYk92d2c5WmlvM3EwcWdkU3JTRG5uS21HMS9GSjVmdkxWNHRTbDZWZ29LaG1PSWlBRkFBQUFBQUFBQUdzUDg3ckFPbU5XZXdBQUFBREFhdW5lc3lmVDJwcTV4L2ptQStKa1UreVFkVFlhTDg5TlBya3dkZUdNU0ZpdEI2UENKa0VwSHFRQkFBQUFBQUFBQUFCdWMxU1NBZ0FBd0xxVnpXMXI5WUwwSTZMYXB5THBONDY0Y2xndG4xNmN2SENzT0RVNlV3OURyVlJGQ2dBQUFBQUFBQUFBQUxjNVFsSUFBQUJZcjFSVHVYWmovQStxbXZaNis3M2xWbnZXTGxhWDVsNHF6VTNOTnFrZTFWZ2FGYVNvSkFVQUFBQUFBQUFBQUhDYm85MGVBQUFBMWlQdDN2UEJYQ3FWM2lwR3R6dm40bFdraWxGVU83czBjL2w0cGJwUXJJZWdYS3kxbm8zdEl5QUZBQUFBQUFBQUFBQ3dCaENTQWdBQXdMclVrdCtROXdMZG9VWmE0NzhYVzJ1WHdrcnBYR2xwZWxMQ01Fd0VvaXdWcEFBQUFBQUFBQUFBQU5ZZTJ1MEJBQUJnWFVxMXVIWVJiNCtJcGxXWFcrMkppRGhuNTZ1bHBUTzJWSzRrQWxHMlNSVXBxa2tCQUFBQUFBQUFBQUNzQVlTa0FBQUFzQjZwTTZrMk1kNDk0bHhLVk1VNTUwVEV1aWlhWHBvYU8xR3BMbFRyM3lVSUJRQUFBQUFBQUFBQXNNYlJiZzhBQUFEcmtoUFRydUoyaTJqNnlqN25GcU93TnJvNGUzbTgzbXJ2amErLzhVbGdDZ0FBQUFBQUFBQUFZSTBoSkFVQUFJRDFwKy85YWVPa1EwVzZSTVVURVJGVjUydzBFNFhWMGJCU3JDYkNVTHJpdFFBQUFBQUFBQUFBQUhEYkl5UUZBQUNBOVVZM2RHNXNOVVo3UkV4YTMvaWQyRGx4YzJGWW1icEt0U2dsTUFVQUFBQUFBQUFBQUxEMkVKSUNBQURBdXBOcDkxdWNhTHM0RndzOE9YRldLaTZzTFVrWU5rSlN1c0tTUEFZQUFBQUFBQUFBQUlEYkdDRXBBQUFBckR0ZUxaWDNWTnRGOUUwQkozWFJZbGl1eklpSWplKytTbEFLQUFBQUFBQUFBQUFBYXdBaEtRQUFBS3czNnFmQ2pGTnBTWWFkbkVqTmFWZ1JlVXNsS1JOYkNFb0JBQUFBQUFBQUFBQ3NNWVNrQUFBQXNPNW9xRzQ1RTdXaStMRmtTSXFnRkFBQUFBQUFBQUFBd0JwRFNBb0FBQURyamFzYXJUb241U2FIMUJQdnlzWUtsYVFJU2dFQUFBQUFBQUFBQUt3eGhLUUFBQUN3L3Rpd29xSWxFZmVtYWxLcXh0ZkFUNG40VWF5YVZDTVE1U1VXUTBBS0FBQUFBQUFBQUFCZ2JTQWtCUUFBZ0hYSGVsSVZpY3B2YWJtbjZoc05mSkUzdGVOYktTQkZOU2tBQUFBQUFBQUFBSUExZ3BBVUFBQUExaHVYWHZJWFJIUmFWR01oS1JXanB0VmtjcDBTK0U1RWJIMlIrdS9Obm9qNEt3U21oS0FVQUFBQUFBQUFBQURBN1l1UUZBQUFBTmFkVTNKcXpqaTlMT0pxenJrM0trWVpyeWVWem13TmxxdEkyUldxU2ZteHNKU2hraFFBQUFBQUFBQUFBTUR0ajVBVUFBQUExcDhqUjJxaDJFWG5aRkcwWGkzS09SV1JMbVA4VGVJSG1naEpOZHJyK1lscVVvU2tBQUFBQUFBQUFBQUExZ0JDVWdBQUFGaVhYQ1NMNHR3RmNWSnI3Rk9qS2FOZVc2NWpTNnRJNEVRa3FnZWw0cFdrZ3RqU0NFMFJsZ0lBQUFBQUFBQUFBTGlORVpJQ0FBREErbVJrWGxST2kwcEZSRVJWVlVVOU5TYWY3K3pkRkdTenBrazFxVVlvS21oU1ZjcGIzUjhJQUFBQUFBQUFBQUFBS3lFa0JRQUFnSFhKV2pzbFRsOVJXUTVKTmFocVQ3YTE0MEFtM3g2SVNDMFdsTkltbGFTQ1dGQ0thbElBQUFBQUFBQUFBQUMzS1VKU0FBQUFXSmZtSjZNWmtmQlY1MlRKT1dldkhEQ214MHRsSHdteWhXeTkzVjZVcUNibE5ha21GYThvUlZBS0FBQUFBQUFBQUFEZ05rTklDZ0FBQU92U3hMSDdpeEthWVhGdVJFU3FWdzZvcHRYVHJreHJWN2NFT1JXUk1CYVUwa1JJS2hVTFM1bllRa2dLQUFBQUFBQUFBQURnTnVLdDlnQUFBQUNBMWZFajE3cnJBZlZGTjRqcWZhcWFsK1Ywa3pxbjFoZ3pFWmJuVDFlWDVzcUpkbnFtSHBpS0x6Yldscy9GS2s4QkFBQUFBQUFBQUFEZ05rQklDZ0FBQU90V3J2TnVsdzZDdEJvOXBLcGRzVVBHR0U4aUs0TkxrNWZtUkt3bUtrVTFyQlNRSWlRRkFBQUFBQUFBQUFCd0d5RWtCUUFBZ0hWcjRkS3BxS3R2djZpdkh4U1JEYXFhcWgveVZUVnJmTytDRTN1NVBEOVpqRldUYWxTVWlyZlVhMVpaeXNXT0FRQUFBQUFBQUFBQVlCVVJrZ0lBQU1CNjVycDY3MWRKbTI2anVsMVVla1JFVkZWRnhEUEc2MURqRDgrUFhSZ1JpYVJKU0VxYmhLT2tTVFVwZ2xJQUFBQUFBQUFBQUFDcmlKQVVBQUFBMXJXcGpyMWhyKzlQU3FBUGlzcHVmYU9kbmhHakJWWHZvck51cEx3d3NaaW9KbVVTbDdwYVdFb0pTZ0VBQUFBQUFBQUFBS3dlUWxJQUFBQlkzeWFPUlpPOXdVeDN1bnVMaXU1UWxTNVpyaVpsVkRWdGpCZDRxZFRvM09qcDEyTGhLQy9SY3EveDZSSlZwT0loS1NFb0JRQUFBQUFBQUFBQXNEb0lTUUVBQUFDWEx0bnV1eDhTRWRraUlydEV4SyszM0JOUktham5ML25abHZOTGt4Zm5ZK0dvWk91OXVHWkJLUUFBQUFBQUFBQUFBS3dTUWxJQUFBQ0FpUFJtOTh4SXp0c2dSdmVKYWtFYndTZFZYOVcwQnFsY3VEQTkrYkt0RmFORU5hbEdXQ29aaW9wdlM1TjFBQUFBQUFBQUFBQUF2RXNJU1FFQUFBQWlNakZ4TEdyZnRyOXNQSnRSTWZlTFNxQWlLczZKcW1reFJrMDZWeGd0bGVZbmJLVVl4U3BJTllKU0V2dHN0TmhMQnFSY2s2cFRBQUFBQUFBQUFBQUF1TVVJU1FFQUFBRExYRS9mOWlVMVdVOVY3eE9WTHEyMzNWTVZYOFJrdkNEbG1WQ09MODJNTHRRRFQrWWFiZmVrU1VVcHFra0JBQUFBQUFBQUFBQzh5d2hKQVFBQUFIVlRJeWVyM1hmZFYxSTFnWWpzVnBHOHFDNVhoMUxKR1BIYVRTYTNHSVhsMDVYRjJYS1RnRlRqOSt1cmhhWGkyOGxxVXdBQUFBQUFBQUFBQUxnRkNFa0JBQUFBTVpOZDZhVnV2MnRLamV3VW85dFZOQzBpSWs1VVZMS2U4YnE4VE81OHJWS1pxcFhtSzdHUVZESXdsUXhLRVlZQ0FBQUFBQUFBQUFCWUpmNXFEd0FBQUFDNHJSdzVVZ3NmdWZlY01lNnZqT28rRWRlaXFwNnFxbk11VUUvdnlyWjIva3JYOW51cnhhbkxMNGhVSzdGUWxFbFVsTElydE5senNjVWt2Z2NBQUFBQUFBQUExK1hnd1lPQmMrNUxVUlE5TlRRMGRFUkVvcHQ5andNSERueklPZmV3aUloejdvZURnNE9EaldNUFB2amdEdC8zL3hzUkVXdnR5TkRRME5mZnpqMzI3OS8vMzNtZWQvVElrU01ucnZhOWZmdjJiZkU4NytmcTl4c2JIQno4cnpkd2ovM0dtQWVjY3k5WEtwWGp4NDRkcTE3cm5IMzc5bTB4eHZ4NnBWTDVvMlBIam8xZDc3M2ViUTgrK09DRFFSQjhXRVFrRE1NWFgzcnBwZWRYZTB6QTdZaVFGQUFBQUpCdyt2bnEwajJQQmkrSUo5OVIxVjl3SWp0VXhLaXFPcEdzTWViQlhHdm5aL3NPZkNpOGNQU0hSK3BCSjRsVmt6Sk5XdWtsUTFDTllGV1VhTDFIV0FvQUFBQUFBQURBZFFuRDhGSFA4LzZkNTNseTRNQ0JNMGVQSHQxNXMrL2huUHUwcXY2T2lJaXEvb2FJWEFsSmVaNjNWMVgvUUVURUdQTWpFYm5oa0ZSZlgxOVdWZi9NT1dmNisvc3ZoMkc0OStXWFg1NXA5bDFqekwwaThzZjFzZnhJUks0N0pHV00rYlNJL0d0VmxYUTYvWTlGNUt2WE9FV05NZjlaVlQrV1RxZi9sLzM3OS8randjSEJ2N2pSbjYvaG9ZY2U2bnZwcFpjdXZOM3pyNllla1BxL1pQbnY1RitKeUUwUFNmWDM5MisvbnU5VktwVktPcDFPMzhpMXJiWGgwTkRReGJjOU9PQTZFWklDQUFBQTN1SWJVYzAvTktwdTI5ZFZYTHVJdElycUJoRVJGZlZFdFdDODFIdHorYzd4amJzZm1SNDc5Znk1K29tbS9qdTJWMS8zUkNRVnUzQ3lEVjk4M2NiV0NVb0JBQUFBQUFBQXVDWmp6R2RpbTArdDRsRGV0dTd1N2dkVTFjaHk4TWxmS1NEVlJIZ2o5M0hPYlZOZG5wSzExcDY4MXZjUEhEandKUkg1V0gwejVYbmVjemR5djdpREJ3OTJXMnVmNysvdi81dUJnWUZmdnhVVnYxYXlhOWV1UW10cmE4ZU5uRk1zRnFkUG5qeTVFTnZscWVydzlaeWJ5V1NlRTVIMzNjajlqREhESW5MM2pad0R2QjJFcEFBQUFJQW1obi8wbzdMSTU0N3MvVWptcjhSSWw3UHlNMktrUmV0Vm8xU2wyL1BUSDJqcDNiellheDcrM3ZpWlZ5OUpkYWtTcXdvVmI3L1hrRnpYeEcwYlFTbENVZ0FBQUFBQUFBQ3VSVVhrdjIxc09PZit5K29PNSsxUjFZZGltME0zY09vMVExTDkvZjA5SXBLcmIrNk5IVnFLVjBZYUdCZzRsemp2Qzg2NVAyaUVxbFJWblhOLytlQ0REMzc4QmtKY0RXcXQvWDlVZGJPSS9JLzkvZjNiS3BYS1B6aDI3TmppRFY3bmJXbHRiZjIxUnJXdjY1WE5acjhrSXYvKzFvMEtXQjJFcEFBQUFJQVZmU002L3VUbi9tNzNSNEp1bzNxUGNXYVBXMzRlVmxIMVZYVnZrR3BKNTd2Nml1V0Y2YitldjNoNk1SR09NckZXZkhLVkZuenhmYlorVHJOakFBQUFBQUFBQU5hUmE3UTRlNCtxM2xWZkwwWlJkUEo2VzZJMUdHT1dqaHc1TXZuT1J2bU83WXV0dng3L0dZd3h2b2dVanh3NWNpbDVrcXBlTXlTbHFuOGlJcitZM085NTN0SGtWeHNyL2YzOW4xZlYvOVNZMjNYT2phdHFyNGdjOUgzLytYMzc5djNEb2FHaGdldjk0ZTY3Nzc1QVJDWmlZL3BVT3AxKzh1REJnNDhkT1hLa2VMM1h1VjA0NTA2THlMOU43UDRsVmYxWS9maFRJdktEK0VGVi9SVVIyVlkvL2g5RlpDeHgvdXl0SGpjZ2hLUUFBQUNBYS9sR0pPWFAvZERsTXUxTzVaK0kwNDNPT1YvcnJ4Q3A2dVpVT3Z0ejNYMzNMamlSSHkwc0I2VWF2UHJ2M0NiMnUzZTgwbFF5VUZXcmwxbTI5WVdBRkFBQUFBQUFBTEJPN2RxMUszMjlMYzVFSk9mNy9va2J2WWUxOXY4VmtjL2YrT2h1SGxYOVNHenoxMVQxMXhvYnppMVBrZmIzOTM5cllHRGc3eWRPdmFGMmU5ZkI2Ky92LzVjaThqdXgwTlIvQ01Qd24vbSsvMzFWZlkrcTNtT00rV2wvZi8rL21wbVorWVBoNGVIeXRTNTY3Tml4cW9qOGFuOS8vM01pOGg5VTFhanFlNXh6ZnlvaXYzU1RmNGEzVU5Vekl2S2RHenpuN0ZXT2FaT3NTZnhsNFNjR0JnWitHTnYyKy92N2Y2TStwVDQxTUREd1A5MkN2enZndWhDU0FnQUFBSzdoMUUrL2NXbjNvVi85dmpQUkpsSDNCVlhkV0E5QWlhcG1STXd1UDF2NGU1MWI3NjM0em50K1p2Ums0NjJYVkt5YVZDTW9GUTlHTld1NXA3RUhSTnJ2QVFBQUFBQUFBSGpYN04rLy8zOVYxZjlabHVjK2Yrdm8wYVBmZmlmWE8zanc0TFl3RE44M05EVDA5V2JIKy92N040dklBOWR4cVZweWgzUHVta0ViNTl6ejlYRE9OaEU1VU44M21BeWZIVHg0Y0p1MTlzOVU5Y094Yzc4Nk1ERHdteUxpRGg0OCtESG4zSGRFNUZGVlRZdkl2K3pvNlBoSDdlM3QvL3ZnNE9CZjFsOSt2YXFCZ1lFLzNyOS8vN3lxL2tWOTF6L3M3KzhmSEJnWVNGWmx1cVo3NzcyM0s1dk41bU5qN1dxMEJoU1I5bmcxcnFOSGovNjFpTHlqdjhlRW5TTHl4MWY3d3I1OSsvcU5NWitWNWYrT05vaEllMzJjTS8zOS9mODg4ZlVmREF3TVBIVVR4d2VzaUpBVUFBQUFjRzMyMVBEdzhMMTNiLzZtVTY5WHhYN0dpWGFyYUNNb2xmVTg3OEZNcGxDU3ZwMFNTdmpjd3VqcjgvVnpHMi9WZUxGd2xLelFkaThlbUlwaXh3aExBUUFBQUFBQUFPdE1LcFZ5SXZMMENvY2ZFcEdDTEFkUExsNnQ4cy9WcU9ySnhIWkJWZnRrdWNwVTd1MWNzNkcvdi8vRDF0cHZHbU82OSsvZlh4Z2NIUHlQVGU3L3ljWjYvZWQ0SWJhOVIxWDMxamRQTlRuMzRRTUhEbnowNk5Hai85OUtZMmdFa1ByNysvK0ZxaDZvLzF5L09UUTA5TFFzdDhMTHA5UHAzeGFSRTZxYWpkMTdVVVNDQXdjTy9HbDlXNXh6SS9VV2YzNzkvbmVwNmwvMDkvZi9ublB1ZnhzY0hQekd0ZjVNQmdjSHY5YmYzMyt2cXY2eitxNS92WC8vL2g4UERnNCtlNjF6NDdMWjdMOVYxWC9jN0ppcS9vYUkvRVpqZTkrK2ZYMURRME1YYitUNjc1U3FQcVNxLzdUSi9sMGlrdHhmRmhGQ1VuaFhFSklDQUFBQXJzZndqOHJ6WFQ5L3ZMWFErYWZPc3hrVitZaUliTHB5WERWcmZQOEQ2WlkycjJ2YnZVRTZ5QitlUERmVTZEUHY2b3NYQzAxSnJNSlVvN3FVRjFzUDYrdU5zSlN0YnhPVUFnQUFBQUFBQU5hQmVwdTJEeVgzUC9UUVEzMis3Ny9XMkhiTy9ZT0JnWUUzaFd6NisvdC9XMVgvZTFrT0JmM1R3Y0hCLy9vdURWdEVSQTRjT1BBYkl2S0hJaExVZC8zSnZuMzd6ZzhORFgwLy9qM24zS2NiRlpCVTlkOGZQWHIwLzRoZDR6K0p5Tjc2OTk0U2toS1JiYzY1YngwNGNPQURSNDhlUFg2TkliMi8vbG56UE8vMysvdjd5L1VxVTN0VjliUEpMNnRxWGtSK0piR3Y2WVZWTlJWRjBVdlh1UDhWQXdNRC83eS92LzlUOWZaOVJsWC9ieEU1dUZaYTBEbm5YaFNSWk92RDMxWFYvMkdWaGdSY04wSlNBQUFBd0hVYVBmSTN4UTBQZldHd295djZRekVtNjBRL3JTcHBXVTR2R1JGSmU4Wi9PSjFyNy9INk10MXpjNk4vVVp1ZHFDWXFSVFVxU2dXSnlsSzZ3cnJFMXEwQUFBQUFBQUFBV05jOHovczlFY25JY21EbEI4MnFFS25xeGxnYnUvYWJkVy9uM0wvbzcrLy9KN0g3dkJBL2Z1REFnVjBpOGlleS9KSnBRMUZWZjN0b2FPaUorSGY3Ky90N1JPVHZOYmJETVB4aDRsN3ZiUVNUakRFbm1vMUhWZHVkYzMvN3dBTVB2TytWVjE2NXZNS3dQVlY5dUw3K2ZMMWxucWhxdVZ3dWZ6NlR5ZHhWYjhYM3RJZzhlcDEvRG1kVjlYZEY1UGVpS1ByOFN5KzlkUEk2VHJzeWJCSFpIdHQrNk1DQkE3OTU5T2pSLy9NR3J2R1NpSHluUHBhMHFuNDhNYjZ2cW1wR1JIN1pHUE5jZjMvLzVBMWN1MkYwWUdEZ00yOFp2T3A3UkdTNCtTbHZaYTM5eFNpS3pnUkI4Rko5Ykw4YlJkSDNmZDkvN20yTUNYaEhDRWtCQUFBQU4rRHlTMzlXdFBkOTdtVG5odlIvTmtZQ2NmSkpKNjVSWGxubC8yZnZ6dVBqdU12N2dYK2U3OHpzcGZ2eUtjZDJvc1NPRDJsbmxSQkNRc25CM1FSU3lwVzBoWENWb3dWYUNpbFhtNWFycFpRQ0JVcWdoUVpDSVQ5TUtVMmdsS05KZ0lBaG9KMlZiQ3R4SXNkSzRpT3hMZG1TckdPdmVYNS9hTllaVDFheUhKK3lQKy9YYTE2N08vT2Q3OHpLNDNsWjY4OCtEeEEzWXBZNzhlVFY3UmRlTmpuMDhPYi9HWDFpNEdDd3V3YmhLQ3NVbU5KSWlFcEMxYVFxejB1aDdYNW9QS3RLRVJFUkVSRVJFUkVSblVXNnVyb3VCM0JqNWJXcTNud3lqeThpelFDYVE4ZC9JRlJocVRNSTc0VGIxdjFTUkY2YnpXWUhxa3ozZWhHSlZWNVlsclVXUUJaQkc3eEtGU2tBRTlsc3RuZVdjMXJoT000ZDdlM3RWK3pZc1dNeXVyMnpzL09pVUd2Q3UwWGtVQkNxdjcvL1lGZFgxL1dXWlQzZjkvM3ZpVWpWejF5Tk1YdDdlbm9tS3E4em1jd0hWUFdsQU83cTdlMjliN2FmV1ZRNm5YNm1pTFJGVnYrdDY3cGY5enh2N3d5N0hjYnp2TThDK0d4d0xpOERjRmhJU2tSMlpMUFp2M0ZkZHpKb3k5ZCtOT2VJNlovVmNRdlhpVWk0ZGVQNDhacVg2R2d4SkVWRVJFUkVkSFIwYi8rR2czVkxYdkhUV0RsaHcwSVpxbGREVENySVNRbUFGSURWOFdTTjNYYnVHc1NTdFhmdDIvWFFNQXJqVTZGNUtoV2w3RWk3dmNwanZrcFlxdEo2VHhtVUlpSWlJaUlpSWlJaU9ydXNXYk9tMXJLc3J3YWZHUUxBcmRXcVNKMHFRWUFLbUE3WUhCQ1JEM21lOTVrWkt1UWJBRytPckxzQ3dHMEFFSS9ITXlKU2VaKy9ydGFLVGxYN0FTUkZaS1dJUEdQQmdnVmYzYkZqeHl1ajR5ekwrdDNRUHY4ckluOFYzdDdiMi91ZzY3cGZOTVo4ZHFiM1ZpNlgvOHgxM1dkaXVqTFN2NnZxNVNMeVFsWGRjWVFmeTFPSXlMVlZWdGVwNnZzQXZPdG81MVBWMTBSYkFhcnFYNmZUNmFNS2J4MkJyNnB2bk9QWSs2T2hySEJJU2tRWWtxSlRoaUVwSWlJaUlxS240ZUdmYkJpOTRJcnJmNmF3eENnY2dWNGtnbVpBS3YvR1RvaVlEaWRaOTVLR0pTdU5sVWorYW5qYi9UdUx4UVA1WUxzRy94NnZoS0pRcGQxZXRSWjhsYkJVK0lNRkJxV0lpSWlJaUlpSWlJak9jSWxFNGhZQTV3WXZoMFRrUGFmZ05QNDBtODErdnZJaW5VNy9yb2k4c1BKYVZRc2k4b1hKeWNrUFAvREFBME16VGVLNjdvMGlzaks4VGtSZUhIeitxUUNlRlpyejNtcHppTWl3cXY0cGdGOEY3UWRma2Nsay9peWJ6WDQ2UEF6QXE0TjU5Z01JVjJwS3VhNjczQmlqdmw4dHgvVWtZMHh0WlI3THN1NVZQYWFQWkY4U2VwNE5XdjFCUk42MmJ0MjZUMjNldlBteHVVN1UyZG01VWtTdUFWQlcxWkZLVUUybWZhMVVLcVg3K3ZyZUZOMHZrOG44UE5SYThLSnNOdHN6MHpIUzZmUWZHR1BTUi9IK1ZvdElkM2lGTWFZNTlQTEFVY3hGZEZ3eEpFVkVSRVJFOVBUb2cvZDhjNmo1a2hmOXVDbmV1TisycmI5UXlHVVExQWxnUkVSVU5TRmlMblFTTlV0cjI1YldGMHVGN3cwL3VtazNDb1VwQUxGUVVFcENRYWxZbFpDVUNTMmxVRkNxVWxsS1p2ZzJGaEVSRVJFUkVSRVJFWjBCWE5mOUdJQS9xTHhXMVgvTlpyUDcxcTFidDlCeG5FUjB2S3JXVjZvTGlVaXI2N3JMbzJPTU1lTTlQVDM3anVOcFBteU1lWDVQVDgrMjJRYXRYYnUyV1VRK0hsbzFBcUFCd0tKME92MnNYQzczQ3hHNXJySlJSSDQ4MDF5ZTUvVm1NcGsvQTNCTHNPb2ZPanM3Ti9iMTlmMGEweiszejR2SStjRThUU0x5WUdqM3EwUmtVRlduZ3FBVkFJd0MrS2ZnK1JvQVQ2bE1kU3d5bVV4SE1HL0Y2MVQxMzBUa1loR0pPNDV6TTRDNVZteUNiZHZ2QkdDcGFnN0FVa3ovMlErSVNBZUFGdHUydndIZ3l0Qm55VWN0Q0dHOSt1bnVIempVWGxCVmR4L2pYRVJQbTVuREdDSWlJaUlpcWs2SGYvMkRnenBlNmpHKy95a0E5MEQ5dlJyOHdobTAzblBFU0pQakpGN1dzdmk4MXkxZGUzbmFxV21Vb0oxZUFVQXhWQW5LQnVBRTMzcEtCa3NxZUV3QWlBZmI3V0N4UXYrbTU3L3RpWWlJaUlpSWlJaUl6a0NaVE9iUFJlUjk0WFVpTWdVQWp1UGNMaUtEVlpiWGg4YitZN1V4cXZxcDQzbWVxdnJva1FKU0FCQ0x4VDRBb0RYWVo3dXF2alYwcmpkMmRuYXVWTlZuQk50M1piUFpxcFdrS3JMWjdCY0IvQ2g0NlZpVzliWHU3dTVVTU4vMm8zd2JFNnA2YTdEY2M1VDdIbEhRVXE4aW04MW0rMFRrUTVVVndmdGZOWmU1WE5kZEFxQlNKZXJud2VmSUFQQlZWZDBTUE85MlhiYzlrOGw4em5YZDcyY3ltZmVzWHIyNkpUS1ZrMDZuL3lDVHlYd25rOGw4L1pqZTRNd09oZlI4MzMvOEJCMkQ2SWo0SHlsRVJFUkVSTWZHZjdobncwaCtyUGliWXFIOEJSVnpGNmJMTmdPVnNzWVFTNHhaYkRteFo5ZlV0MTI3NlB5TDAwNU5vd2tGcFFxaEZucVZ5bEYyVUZVcUhpeUpVRkFxSG14elFtR3B5bjR5KytrU0VSRVJFUkVSRVJIUlBHRzVydnVaVUdXak0wS2hVUGlvcXQ2bXF1cjcvaHZ5K2Z4L0F0aUg2YzlUYjdBczYrYmdDNmdRa1EyaEw1bk9TRVRlQkdBc2VMNU1WWitKNlVET2htQklGc0FHQU4rcTdLT3F1MVQxZGxYZEVKcHFVU2hJOWkvSDgzMTNkM2V2RnBIWGhsYjlPNmFUVXQ4RFVHbDNaMW1XOVpHNXpDY2lmeE44eVJhcWVudm9lVmxWL3pKNC9nN1A4M2FxNmcwaThtSlYvVWdpa1Rpc3FwVHYrK1ZncnQ4RDhPcDE2OVl0QzIvM1BPLzZiRFlydnU5ZnJxcnZBUEIyVmIyNHNsMVZiOGxtc3hKZWZOKy9NWEt1NjRPblU3Mjl2UThmM1UrTzZQaGhTSXFJaUlpSTZEaDR1R2ZEeU1EUHYvRkQzeS9mQnVqL1F2R0loa29ZQzJDTU1Vc3R5N2t5MWRENnNpVnJudm1zdWlYbjFRRk9LUlNXcWdTbFRCQjhxb1Nra2xVcVMxVUxTcGxRVUVvWW1DSWlJaUlpSWlJaUlwcS9YTmY5a29pOG8vSmFWZjBxd3pZQytGNTBVZFh0b2YxNlp4aVRPMmx2Sm1UTGxpM0RudWU5QnNCbHZiMjlkL2YzOXhkVXRkSXVMeFVPRXBWS3BhL05aYzZlbnA1SFZmVW1WZjBwZ001c05uc1hBT1J5dVVFQTEyYXoyZTVzTnZ2S2JEWjdRMlVmRWNsNm5uZDljQzRubktwK0xQZ2NGd0FtOHZuOE4wS2JQeEE2cjVlbjArbkxacHVyczdNekE2QlNMV3piZ1FNSHNpSmlNTjFHVVhLNTNQY0J2TjN6dkMrbjAra3JSYVFwbVB2SHVWenVRSGd1WTR3dkl2OGF2TFJpc2RoYnFoMVRSRjRsSXY4TTRMTys3OWZOOVgyTGlBUGdtY0hQWURPQTBsejNKVHJlN0ZOOUFrUkVSRVJFWjVLSnlZZnZxWTJmTndtRE1ZRytBSkJsRURpSEJoalRiRVNlazZ4dFd0QzJiRjE5SXRuVWUyRDNRMDhVSjBZS3dUZWluRkRBeVVTZVJ4ZUpQSmFDa0JWQ2owUkVSRVJFUkVSRVJEUVBxZXAzS20zelZQV1hxbnEzaUh3Z1BNYnp2UGRYMnplVHlYd0t3SjhGKzM3Szg3eXZucVRUcm5ZdUYyYXoyZnVqNnozUDIxaDVYaXFWL3NseG5IY0FxSytzVTlXZjlQWDFaZWQ2SE0venZnamdpOUhLVTBHbHBxZFExV1E2blg2ZWlKd1hXbmRBUk41Yk9YVUFmenpYNDgrbXM3UHprcUJTRXpCZHZla2pXN1pzR1E2ZDR3L3J1YWE5QUFBZ0FFbEVRVlF6bWN6ZEFLN0VkTERvWHpzNk90eUJnWUY4ZEs3Mjl2YWtaVmxmcndTdVZQV1RqWTJOaWRBUUNlYjhYRERYb2VPcTZyZWk4Mkg2NTMrcmJkc2ZBZUNvNnBzNk9qbytWT1hZalpVbmxtVU5IVHFZeUROYzEvMXdaT3g0YVB2ekFGUmEvUDBxblU2LzJQZjlJUkNkQXF3a1JVUkVSRVIwSE8zWXVIR3l0R05vbzVZbXYrRDdlcnRDUjhMYlpmcmY0SFZpT2VsNGJmMTdHaGF2K0wybXBTdGJBRXpOMG43UERwWncyNzFFcEFXZkUxU1dxbFNWc2xoTmlvaUlpSWlJaUlpSWFQN0s1WExmVjlXZkFMaDFiR3pzS2dCN1QvVTVQUjJxK2hlWlRPYUhtVXptbVROOVhybHAwNmI5cXZyNXlPclBIdTJoWm12TmwwNm5HOVBwOURXVjF5Snl0VEhtUndEK0tyUnVTbFgvTjFpT1M2V3RGU3RXSkd6YkRyZnUyMW9vRkQ3NWxKT2Zyb1Nsd1hsY1dGZFg5OEZxODdXMXRUMVBSQzRNOW5ra244OS9XVVJTTXh6ZWlNaDF3ZGlDcXQ1UmJWQmZYOThlQU44Tmp0MVdWMWYzcXVpWVNqVXFBTVZ5dVJ3T09XVkU1SU9SWldGb2V6aG9kcU14NXZ1V1pmMFRnQkVBKzFSMWNvWnpKenJ1R0pJaUlpSWlJanJPQmdaK2tIL2dZUXdVVmI0SjFYOHNReDlRMWFuUUw3Z2lRRnhFbXUxWTR2bU5pODYvWVZubmM5S0l4WXFob0ZReENFcHA4TUdCTTBQN3ZYQll5b20wMzdQWWVvK0lpSWlJaUlpSWlHaitLaFFLcjhwbXM2K3JWbEZvSGtrQmVENkFqYTdyWGxWdFFIdDdlMUpFcm8ycy9sdlhkZHVPNWNEcGRQcUdUQ2J6eFV3bTB5c2lROGFZNzBiSGlNaUNVSFppa1lnTUJzdS9QSFhHbzlmVTFIUkxVSlVLbUE0ci9VbC9mMzhoT3M3enZOK0t5SWJRZWYxbEpwTjV5cy9MODd3N0FOd2R2SHgzZjM5L3dSaVRETTEvNkxOZzEzWC9FTURpWUw0ZlJWdnRoYW5xbDBMSC9vTXEyODhOSHZPcUdwdnRQYXZxcmRsc1ZsVDFJK0gxSW1JSGo4OVMxVnlwVkZycmVkNC96VFlYMGZIRWtCUVJFUkVSMFltd1k4UGt0bnNlZTZDSTRyY1YrSklDRzJYNm16R0hFV09XV1U3aXFtVGo0dXVXcmIvNk9VMkxMMmdJUWxMNVVGQ3EwanJQQkFFb0oxUlZLaHFXaWdkaEtpZFVnY29LdGVVaklpSWlJaUlpSWlLaWVTTGNrbTBlcTZrODhYMi8ydnVSQlFzV2ZBbkF1c05XaXFRQi9MU3JxMnZwMHoyd2lMd3BxR1RVS1NLSDVTTlU5UW5mOXorcXFsYy8zZm1QeEhYZEQ0bklhMFBIdk0zenZQK2JhZnpVMU5RN0FWU3FORGtBL2l1VHlYUkd4L20rLzFlcWVydm5lZC9HZEpndVhFbEtBS0M3dXpzRjRHT2hZODhhK3ZJODd5NVYzUitNdldMVnFsVjFsVzNkM2QyT2lKeVA2WjlwcldWWjd3ck5lMHMybTVYd3NuZnYzZ2RkMS8yTWlGU3FZWlY4MzNkVjlkbXF1ak9ZNXptV1pmMml1N3Y3bkNQOEdJbU9HNGFraUlpSWlJaE9tSHRLQTNmNWcxTlQ1VnNWL2xjVWNyZXE3bFNvZjJpSXFzQmdxYkdkcTVOMVRhOXBXcjc2cXJZTExscm1wQnBNcUFWZnVLcFVPQ2lWaUFTbGtxR2dWRFFzWlVJTEVSRVJFUkVSRVJFUjBWRlQxYld1Njc3RGRkMHZaektaM3hwajNucWtmVVNrT2JUL3pzaG1rOGxrdmd6Z0QwTmova2QxK2pOVUViblFzcXo3TTVuTVIxZXZYdDJpcW1WVlBSZ3NjMm5UdGpFMDczWUEveDQ2cjkva2Nya1BlcDczczhvWFZWWDFBSUMzQk11WFpwcDBMbHpYL1hzUithdlFxcnZIeHNiZU5OcysvZjM5ajZ2cVcwS3I2bFgxQitsMGVrVjRYQzZYKzRVeDVnMlYxK0ZLVXBXUWxLcmVKQ0pMZytmM2VKNzNneU9jc2k4aVA4SDB6eWFXU3FWZVVObFFLcFhXQlo4MUk5aGU5Yys5dmIwOW1VNm5YOXZXMXJaRlJONFJIRnQ5Mzc4eGw4dmxQTS83clRIbVlsWDlUVEJQaDZyK1BKUEpkQnpoM0lpT0MvNEhDUkVSRVJIUkNiV2gvT2k5MzlpL3RleDh1K3lYUHcvbzNWQVpWYUNzcWpyZGVrOHNNZEprV1ZaM1BGWC8rdm9GeTUvZnNuenRvbGlzeGcrcVNoVUFsSUpmMU1QdDkrS1JkbnZoSlZhbDlWNmxtcFRGRm54RVJFUkVSRVJFUkVRMEd4RjV0dXU2SHdid2t0QzZ0NHJJWjBUazlRQzZneTl1VnJaWlZhYXhBYXdPbm8vMDlmWHRxV3h3WGJmTmRkMDdBYnl1c2s1Vi85dnp2R3NBdkZKVkt5MEc2d0M4UDVsTURvcklud0M0V1ZWZldDNlhYOS9kM2Qwd1MrNUJ5dVh5dDMzZmYxT3BWRHJYODd4enM5bnNyQ0VsQUFlejJld1hzOW5zRjFYMVI2SDE0d0MrQytDN3Z1OXZuMjJDN3U3dWhrd204eDBSK2N2UTZwN3g4ZkdYenFWdG91ZDUzL1o5LzZPSDNvVElFbVBNYnpPWnpEWGhjVDA5UFJPaE1hblFjd21xYjcybnNzNzMvZkM1ekVoVmZ4aDZlYWo5b1lpOE9qSTAvR2N0QUxCbXpacFlXMXZiTDQweHQ0ckl5bUMrWVZWOVZTNlgrNC9RZWUvTzUvTlhxZW92Z2xYbnFPb3Rjemsvb21ObG4rb1RJQ0lpSWlJNks5eHo2MVNwK3hXLzFmckVRUVAvUVdQSjlRQldLQkFYd0FoZ0lHSlVzTWlKSlgrL1llR3kxWW1heGg4TzdSejQ3ZGkrN1dNb0Z2TkJOU2s3VkJrS3dXTXMrRVhVaEFKUlZpZ2dWYWxFVlFxMTc1TlFHejhFNFNzaUlpSWlJaUlpSWlLYUo3cTd1eGY3dmgrcnRrMVY2MFdtdnlNcElxMnU2eTZ2TnM0WU05N1QwN1BQZGQwM2lNZ1ZxbnBsWlp1SXZIa09wM0dvbXBPcVh1YTY3bURrczhZYUFLM0I5bDlXVnJxdSt4SVJ1UVhBNHREWXU0d3hOd0JRei9QKzAzWGR2YXI2SHlMU0hweFBMWUNYQTNpNWlNQVlBMVZGSnBOQjhOa25WTlZVMnVyNXZuOU5McGY3UG9Ec0hON0hrZXpPWnJPL0Z6ci90MWNibE1sa3JsTFZmd1Z3Ym1qMVZsVjkwZGF0VzhmbWVyQmNMdmRYcnV1ZUl5Si9GS3hxVWRVN1hOZjlKMlBNKzNwNmVvcmg4U0tTUFB5bGpBUDRUbENoNjF1OXZiMzN6ZVc0NVhMNWg3WjlLRWJTR2p6YUl2S0htUDc1K2dEK0hNQW5SS1J5N2IwcGs4bXNCZkF6QVA4TklCMk0zZWo3L2swaXNpTjgvYW1xQkNmNU5nQS9CTEJJVlQvUzJkbTVJQnlpSXpvUkdKSWlJaUlpSWpwSkh1N1pNSUlWVi9TdVhOcDJJSmFJajRyZ0ZhSllCNUdHeWhpQnhNUkl1eTlPWGJ5dXNXbkJpclZMYW1vYjd4bCtaTXRqaGNKNEtRaEVhU2dvSlpIQWxCVlpLdXRLd2ZOUzVRT0RRTGc2RllOU1JFUkVSRVJFUkVSRTg0VHYrM2VJeUVWSEdpY2kvd2pnSDJlWTQzWUExd2ZWb2w1U0NWYk5ZQUpBbjZybVJNUXJsOHU1b2FHaFRRc1dMUGdSZ011RGNGTFZNSmFxK2lMeXo1bE1wbE5WUHlNaVYwUzIzN0YzNzk1WDc5aXg0MURveXZPOG4zVjNkNTliTHBmL1FFUnVFcEVMWnprM08zaXZsZGQzQlFHcG81YkpaRzVTMVV0RVpHMW9kU3FUeVh3RlR3YUZ1b1BqRlRBZFdHdjFmZjhMUVlnci9MNStrcy9uLzZpL3YzL3ZVWjZHZXA1M28rdTYreXR0NjJUNnpiMjFXQ3grR3NDT3lQaERsYVJVVlhLNTNBRUFmNVJPcC8vVEdMUFpkZDIvQlBEQjRBdTFBTkJVR1Y4cWxZWXJ6L3Y2K25hNHJ2dHVZOHozczluc0E4SFA0d01BbGdUbmNFYzJtLzNuZERwOXY0aDhFMEJMOE9kK2ViQWNJaUtYV3BiMTgrZ2JxM2FOaWNqLzJiWjlHUUNHcE9pRVlraUtpSWlJaU9oa0dyeG5hdnNnSGx4eDhTdEdrdld4b2tKZXFLcVhHSkVGNFdGR1RBTXM4d3hKcHBycUZpNkwyZkc2M3d6dDN2cmc1TkNPUWhCbTBsQ2xLSVFDVWRVV0syalpKNUhGRDFXV0NnZWtHSllpSWlJaUlpSWlJaUk2dS9TSDIrcXA2Z0VSeVFMSXFtcldHT1AxOVBROEdLbE9Ed0JvYm02KzNyYnRUNnJxWlFBV1Z5bzVCY3FxdWduQTU3TFo3UCs2cnJzazNKWXZDRTk5eVBPOEQxWDdYREtvbUhRcmdLK20wK2t1WTh3bEFDNEIwS1dxVFNKU0Q2QWVnQlBlei9mOXJ6M2RINFR2KzF1TU1SOFByeXVYeS9kWmx2VUNBSzhLaDN5Qzk0YWVucDVoMTNYN1ZWVkZSRlMxb0tvZnlPVnluenlHejF0OXovUGVtVTZuSHhhUmo0dElYRlgvdWErdkx4cVFla29scWNxVFhDNzNYUURvN096OEQ4dXkvazRpQ1NWVjNkSFgxM2RZKzBEUDh6NVplWjVPcDFjQStFQXcxaStWU244ZHpQdmpqbzZPcGZYMTlkZXA2aHRFNUxKd1VPdHArSG8ybS8zVk1leFBOQ2NNU1JFUkVSRVJuWHc2K0J2czdiZ0VYN2RyL0FHSUdWTGdPVkJkQkpHNFBGa1pDa2JNQ3NTUzE5ZTB4dFpicWVUM0pob1g5Qi9ZdlcxZmNXSmtLcWdxVldtL1Z3aytWZjZOYjBJdDl3cWh4MHBWcVdLb3VsUWxLQlVPU3pFb1JVUkVSRVJFUkVSRWRCb1RrZnRVOWNBeHpyRVowOEdndXkzTFNxanFmY2FZKzdMWjdMYTV6aEdFZGw0MWw3R2U1KzNxN3U2K1dsVi9wcW90dnUrL3ZyZTM5OTQ1N0txNVhDNEhJQWZnaTNNOXQ2Zmo0TUdEUDZtdnI1L0NkRERvVVFDZjYrM3QzUkpVWlhwVkVQemFCNkRIOS8wL0NYYnpQYys3MlhYZEIxVDFBK1Z5K1RWOWZYM0hvODBmY3JuY1o3cTd1My9vKy81WHl1WHloaG1HelJwUTZ1dnIyNUhKWkxhbzZ0cmdzK0U5SXRKYkxwZi80Z2pISG5SZDkrVUF2Z3JnSzVzMmJkcFUyVFl3TUpBSDhQK0NSYnE3dTVlVlNxWFZsbVd0Q05vc0psVTFLU0tKSTcxSDMvZS9jYVF4Uk1mRHJMWHlpSWlJaUlqb3hGcXg0c2FFdmF4NHJoMlQ2MFR4ZWhoWkpqalV5eDJZL2tWY0FTa0FlckJZbVBqV3lCT1AzTG4zd2Q5dUQwSlNUaWdzWllYK2phOUIrS2tTaUNxRUhpdlBpNkgyZStWSVZTbUdwWWlJaUlpSWlJaUlpRTRqWFYxZFM0MHhIY0hMUWMvekhqbkZwL1MwdWE3YnRuZnYzb1BoOW5vbmliaXUrekpNZis3NmVDNlgrd1VBZEhSMDFOdTI3VGlPNDIvYXRHbi9zUjdqQkgydWFpS2YzUjdTMmRsWkl5S05BREErUGo0Mk1EQXdlandQM05uWnVXcDBkUFNSd2NIQnFlTTVMOUhKeHBBVUVSRVJFZEVwMW43cEs1Skp4Nnd3bG4ycEVmUDdFTGtjZ2hxb21tajVZOTh2UDFRdUZmdnlFMlAzN3QyK2FlUGs2Qk41RklzbUNFazVvYlo3Q0g1WjlpTmhxU0tBZk9oNUlSU1VLa1VxU3JHeUZCRVJFUkVSRVJFUkVSRVJuUkdzT1l3aElpSWlJcUlUYUhSSGYybjRrUzM3bWhaMmJyTnM3QmRMeGdDdEJkQW9Jb2UzeUJiVEpNWmFaanZ4SlRXTkMxSTE5VzMrNVA2OWUzeS9XQXhHVkw1SkpFRll5b1NlVzZGSEs3UTlQRVpDQ3lKZnJPQ1hMSWlJaUlpSWlJaUlpSWlJYUY1aVNJcUlpSWlJNkRReHZITlRRVmFzMnBGUTZ3RUFSb0E2Q0ZJQ1NSNGFwQW9SaVJtUmhaYmpuR2M3aVZpOHBtVkVuRlRaTCtjTGZqRmZqRXdiRFQrWlVGcytVeVZNRlExSkVSRVJFUkVSRVJFUkVSRVJ6WHNNU1JFUkVSRVJuVVltQnZzTFE0TjlJNDN0M1p2RjlvZU1TQk9BSlFwWVVJaE05OThUaUZnUXBJeGxMM1ZTcWZNVHRmVzI1U1FPRktZTzdQZUxSVDgwcFVRQ1VoS3BJRFZURmFtWktrb3hQRVZFUkVSRVJFUkVSRVJFUlBNT1ExSkVSRVJFUktjZmYvalIzR1RidWVtZHF0b3Z3R01DTEFGTVBRUkdncUNTUUF3RWNXT3NGc3V5VjhacUc1YlZOcmRiNWFJOFVTaE01akhkZ2s5RDgwb2tKRFZiK3ozckNHMzR3TUFVRVJFUkVSRVJFUkVSRVJITkZ3eEpFUkVSRVJHZHB2WnQ3NTFzdEpidVFjTGFyYlk1WUZRQWtSWUJhaXBqQkdJQU9CQlRiMFJhak8wc1NOVTN0OVRVdCtyby92MlB3NThxQlVFcHJSS1NraXBocUpsYTc4M1dnbzloS1NJaUlpSWlJaUlpSWlJaU9xMHhKRVZFUkVSRWRCb2JIaDRvRHozV1A2UUwydStQMjRsOUFtTkJOUVZJVWdTeHlqZ0JSRVJTeGxqTGpPMWNZQ1VTTmJXTnJZVllzczdYY25HcWxKOHNoS3BLemRTQ3o0bzh6dFNPRHpOVWxWSVFFUkVSRVJFUkVSRVJFUkdkaGhpU0lpSWlJaUthQnlaM0RoUVRMU3NlczJQT2dBTGpCcWdSUVZJQkJ3b2pJazhHbGtRY1k2ekZkankxTHBhcXE0blhORXlwY2NZTCtkRXArSDU1bHJCVXRYWjdsZWZSVUJWbWVHUlFpb2lJaUlpSWlJaUlpSWlJVGpzTVNSRVJFUkVSelE4NnR2dkI0dkNLbG4wTmRxSlhmYmxmaklrQjJpNWlhaVZVMVVtbWcweHhFV215TE9jOE8xNXpmcXltVWZMNWlZSFMrTVFVVVBhZkhGbzFJQlVOUjFWcncxZXRzaFFSRVJFUkVSRVJFUkVSRWRGcGlTRXBJaUlpSXFMNVpIRFEzLzl3ZjE1YkxqeVFpc3Vqb25nQVFCR0NKa0JTVUpVUUE1R1lHS216Ylh0eFhkUGljMnJiRmprVEV5TzcvUHhFcGYyZVZxbitGRzJ6VjYyNmxJbFVvcHF0RFI4UkVSRVJFUkVSRVJFUkVkRXB4WkFVRVJFUkVkRThOTFc3UHorMGZkUE94Z1dkQTVadGhnUW9LR0FaUVFxUVpHV2NBQ0lpY1RHbXpWaldjdHRPTk5RMkxVckVHMXJLNWJJL1hwb2NtNnd5L1pHcVMxVUNVbGFWcWxMUjBCUVJFUkVSRVJFUkVSRVJFZEVweDVBVUVSRVJFZEU4TnJ4elU2SFJYdm9vNnBNUENXUklvTVlIRWdCaUVMSERiZmltcTBxWnhaWWQ3NG9sYWxMeG1rYmZpcWNLcFh4cHlpOU5GaU1WcGFxMTRyTkM0YWhvZUdxbU5uemh1YUlWcTRpSWlJaUlpSWlJaUlpSWlFNEtocVNJaUlpSWlPYTU0ZUdCOHRCZzgwakxrdGF0UGtwYmpVZ1JvaTBBNmlCaXlYUndDVUZneWhaamtzYVljK3g0Y2xXaXBxSE94QkpQYUtFNFZzd1g4a0E1Mm42dkVuYUt0dCt6amhDV3F0YUdMem9uRVJFUkVSRVJFUkVSRVJIUlNjR1FGQkVSRVJIUkdXSFFIM3JNSzhSYlZ4eXdFbVlBYXZkYTBIRUIyZ0NwVTRFRXJmY2tDRXZGUktUT3N1MzJaS3IrZ2xUcmtubzdsaGd1NWd1VGZuRml0cXBTNFhDVUhYb2REVXhGdzFIVld2QXhMRVZFUkVSRVJFUkVSRVJFUkNjRlExSkVSRVJFUkdlUXNkMFBGb2UzYjlrZmIxbSswMDdHZDR2S21BaW1vSklRUVdObDNIUmFTbXdScVlNeEM4UjJGaVpxNjVmVU5yYkY3VVJOZmlJL09ZNWlQaCtFcFNxQkthblNWaThhakpwTFpTbUdwWWlJaUlpSWlJaUlpSWlJNktSaVNJcUlpSWlJNkF3MHR2dkI0dEQyVGJ1YVY2WWY5a1gzV0FJRGFKTUNNUWpzNmNKUzAwVEVNU0p0eHJMWFduYThQcGFvZDJwcW05VEVyUHpVNk5nRTRKY2psYVV3UTFCcXB2WjcxYXBMc1EwZkVSRVJFUkVSRVJFUkVSR2ROQXhKRVJFUkVSR2R3WWFXTjAyMkZ2QllXWnh0QnJJZkVJSEFnU0loSXM1VGRqRFNiR3g3VFN4WnN5cFIyeFNMMVRkT0NLUlFLRTRVNGZ2bEt0V2tUS2oxWHJXd2xGVWxNQlhldjRJQktTSWlJaUlpSWlJaUlpSWlPbUVZa2lJaUlpSWlPcE1ORHZwRGoyMHREQS9HaHBwYm11OHZ4ZFVUbURFUldTbUNsdWh3Z1RnaWtvS1lGdU00cXhMSitqWHhtc2JSY3JuNGVHRnMvOEdnb3BRZmFjT0hVTWdwV2ttcVduV3BtVnJ4b2NwOFJFUkVSRVJFUkVSRVJFUkV4NHdoS1NJaUlpS2lzOEp1ZjJqMzVva0dkTytYNXNrbkRNekRBSFpCeEJGb3EwSUFWWWhNdCtFVGdTMGlOUkRUWkRueDFtUjk2NEw2dG5OcTRuWnlhbngwejBpVmdKUkVRbEZXNUhrMElJVVpRbElNUnhFUkVSRVJFUkVSRVJFUjBYSEhrQlFSRVJFUjBWbmt3SUZjYVhoNy85NTkyMWR2Ym15M0hqYkdqQUFvQVRBUTFBdmtzTjhSUkNRbXhyUWJ5MWx1Ty9FbHNicW1obFRUWXN0SzFQcFRFL3RIZ3haOFVUS0gxbnZSNEpSVWFjY0hocWFJaUlpSWlJaUlpSWlJaU9oNFlFaUtpSWlJaU9pczFLL0RqN2JzajdlWmgydzc5cEFZbEFEVUFDS0EyaUxpSERaY0pDR1dXV3paMXJsMnZHWnBQRmxyeFpKMVkzNnhORm5LaitjakxmZ3FWYWJDTGZpa1NtVXBLeEtTaWo1bldJcUlpSWlJaUlpSWlJaUlpSTRMaHFTSWlJaUlpTTVhZy83WXpnY21oMUtySHE4VDlNWmkwcU9LQ1JGcGdxQVJnS20wNEJQQUNNU0NtS1FZczlpS3hWYkZVNDBkOGRyR0liK01ZUzNrQzc1ZkxFY0NVaEpwdldjQnNJL1FpaS9hZmcrUm9CVERVa1JFUkVSRVJFUkVSRVJFZE5RWWtpSWlJaUlpT3R2dDdTOGYyTGw1MHB6ZnRTODVWZGltRmg0U29BQmdPUVJ4Z1pqS1VBR01pTmdDSk1XWVZpZWV1S0MyZWRGNU5hMkxUVDQvdWJzME9UbzFRMVdwMEJTSEJhaG1hc01ua2VjbXRIKzFSeUlpSWlJaUlpSWlJaUlpb2hreEpFVkVSRVJFUkFDZzQ5djZpdnNlM1RLY2FPdDQzSGJNSGd2V2ZnRW1mYUFlUUV4RW52ejlRY1NJU0FMR3RJbGxGbHAycktXbWNXRlRUV3Q3VW4wWktSUU9Uc0gzUzVGamhJTk8wUXBTYzJuQk4xdjdQVmFaSWlJaUlpSWlJaUlpSWlLaUdURWtSVVJFUkVSRWh4bmIrY0RrME9EbTdUWEx6KzB4aU8wUmdRK0lRSkFTU0RJOFZnQVJrUnBqckpXV0UxdnZKSkt0OFpxR2NxS3VXV0RieGNMQjhUemdseU9IcUZaRnlvcTA0WXN1Q0lXbGNJVEFGQkVSRVJFUkVSRVJFUkVSMFdFWWtpSWlJaUlpb3FvT0RENVFhRjI2WXFmeDQ3K0VtQ2NFNG9ob1VpRUthQ3pjaGc4QUlHS0xtSVYyUE83R2svWG5KR3ViTENkVk4ya3NxMUFvRkl2d2k2V2dGVjlVdVAxZXRQVmV0TUtVRmFrc1ZhM0tGQkVSRVJFUkVSRVJFUkVSMFdFWWtpSWlJaUlpb3BubzBHTmJDL3NlN1R2b0wxejNTTXJJTHhXU0F6UXVncFVDaVljSEMyQkVKQ1lpdFdMTUF0dUpyVTJrbWk1STFyWEFpTmt6T2ZMRWFDZ2twVS91OXBSUWxBWEFqcnkySWdHcGFCdSt5cHlzTUVWRVJFUkVSRVJFUkVSRVJFL0JrQlFSRVJFUkVSM1I1TTVOK2FGSCtnNGtGMSt3TjJiYk82RHlvQm9kZ3FJWklyVlFoWWdjQ2lWTmg2Vk1uUmhwTm82ek1GSGJlRTc5d25NYm5VUnFZaUkvZVJERmZDa0lOV25rVUJLcEVtV3F0T2FMTHRWQ1U5RzJmTkhqRUJFUkVSRVJFUkVSRVJIUldZUWhLU0lpSWlJaW1yUFJIZjJUK3diN0hwRVZGMnlLK2RialJreGVGRk1RV0NMU0dCMHZJbkVSczloWTlubTJIVnNZUzlVblV2VXR4blpTeGRMa3dRbmZMNWFyaEtXaVFhbG8yNzFxYmZpaUFhbG8rejFXbFNJaUlpSWlJaUlpSWlJaU9vc3hKRVZFUkVSRVJFZHRZckMvT0p4YXRTdGhsZTZ6SExsZllKVUFOQUJxSUlnTHhCeTJnNGdsUmxvdDIxNFRTeVRQaWRjMnhCTzFMU1Z4NHNYODFPUWtuaHFXaWxhVGlvYWtacW91TlZOUWlpRXBJaUlpSWlJaUlpSWlJcUt6R0VOU1JFUkVSRVQwOU96dEw0L3U2SjlNTFZxOVI4dXlSUnpjYjhRa0FTd0d4QVlnTWgxY2dnQWlFQXRBWE1ScXRteG5WU3hac3laUjIyVFpkbnh2c1Z6TysvbENFZkQ5V1Zyd1ZXdTFkNlEyZkF4TkVSRVJFUkVSRVJFUkVSRVJRMUpFUkVSRVJIUnNSbmYwbHc0OHRtbTBvWG5WYmlzbVd4Vm1vd0JGQUMwaTBoQWVLeUlpQWtkRWFpR20yVmpPT2NuNlpyZStlWEZUckw1K0lqOCtkY0F2VHVRQitGVXFTMVVMUjRVWGU0YmcxR3doS1lhbGlJaUlpSWlJaUlpSWlJak9BZ3hKRVJFUkVSSFJjYkYvZDM5KzMrQ214NXVzcFFQU0dCOVNOWHNFT2lKQVhBVTFRU1dwUTBURUZpTk54cGh6eExKYW5FUmRXMjNiNHBaVTAwSlRLcFhHU3BOams2R1FsSVlDVGFaS0s3NW9DejRKclF0WG9xb1dsaEtHcFlqb2Fhb1d3aVFpSWlJaUlpSWlJcUxURUVOU1JFUkVSRVIwWEEwUEQ1U0h0bTk2UkJjc3pkWFk4VWNVeGhhVk9PQmJFSEZrdXVMVFljU1lGc3UyMTloMnJNT0pKMU94Wk4xa0l0RllLanVDVW5HcUNOOHZSOXJ3emRhQ3o1cWxEVisxc0pSRTVpV2lzMVAwdmpCVDI4N1oybnJPMXU0emVnd2lJaUlpSWlJaUlpSTZpUmlTSWlJaUlpS2lFMkp5NTBBeDFySnlqNU5JOWdEcUdaRVJRQklDZFNCaUFEalJmUVJJaW1Vdmp5V1M2WGhEODNtcCtyYWFSTEs1aUpoZDBMSmY5a3Y1VXBVMmZEaENHNzVLS3o3N0NPRUdocVdJems0emhhT2lWZXZtdWh3cFNNVjdEUkVSRVJFUkVSRVIwU25Ba0JRUkVSRVJFWjBvT3JiN3dlTFE5dDZEZHQyaVBVRDhBUk9UYmFJeXFvb0dFVm4wbEQxRWpJakVCYWdYc1JiWnRuTmVyS2IybkhoTlMyM2NTUjNNancwUCszNnhWS1dxRkdZSU0xU3JKblUwYmZpSTZNeFRMUXhWN1Q1aFJTclRWUUtYNGNmb1VxMEZhTFhBMUV3VjdYamZJU0lpSWlJaUlpSWlPa0VZa2lJaUlpSWlvaE51L0lsdHhRTTdOaDlJTHJwNGoyMktPMzNCRGlqMmlBQVFhUUVnVUlXSVRBY0Vwc05TQ1JqVElNWnFzV3g3VVN4VnR6RFYwdDZRckd0RnVUaHhzSlNmekFQd1p3aE1oY01QVnBXQVZEVEFFQTB1Z0FFR29qUENiSzN5amxTQkxscUp6cTRTbHBwcGljNDdXOXRQRTV5cnFYSy9ZV0NUaUlpSWlJaUlpSWpvT0dGSWlvaUlpSWlJVHByUkhkN2swQ09iZGczYlN6ZlgxY2Z1dDBUMkN6QUpJQStScEFESjhIZ0JqSWlrakxFV2ltV2ZhOFhpeStQSm11WllRNXNrYWh2VTl5VmZtaHFickJLVUNpK3pCUm5tRW1DbzFocUxvUVdpMDl0czRhaHdXREljZ0hKQ2o3SGdNYnJFanJBOVBJY1RDVmVGSDZOVjdheFoydkx4dmtORVJFUkVSRVJFUkhRYzhBTTJJaUlpSWlJNk5hNjR3bTdkWFo5c1hGelg0RUJlcUxhNVZsUTdBVFJDVUNlUXc3N1VvWUF2aWpKRWkrV3kvN0JmeXZma3gwYzJEdS9hL2tCK1lqaGZIQjNPaHdJSkpoSTZRS2pxVkFsQU9YZ3NBU2dHU3luMFdCbFRXZnpnVWFzc1JIUjZxUlkyT2p3a1ZWZm4xQ1JhbkxKallqR1RqRG1XT0txKzhRMGMyeGhiZldNcElPb2JDN1lLVkVWTFJSR1VGV1ZvcVZSV0taWExSU241Z3BJV1M2V3lURTZXQ29YeC9BejNpY3I5cDF6bCtVeExlRC9lZDRpSWlJaUlpSWlJaUk0UlExSkVSRVJFUkhTcXlZcjBqUTFPN1dpenhGT2RBdnkrSmZJOGhUUUNjT1RKVmxTSHFDSVA2TGp2Kzd2S3BYd3VmL0RBTHgvZnRya0hrNk9sWW5FQ1FSRENqbFNKT3JSN0tJUlFpaXpWd2xLbFNGaHFwdkFDRVowNk03V3BzNEUyQzQxRnU2NmNzc3R4eDBuVk45YkZhNXVhTFR2V0pvN1RKcGJUYXNNMFF5VUdrVnBqV2ZVd2Z0eFhXS0tJQzlSU0NCUlNndTlQS2Z3cHYreFBvVndhZ2E5Rkg4Vkp2NVRmbjU4YzN6ZTZaOGRqcGZ4NFhpQStTcVZ5RWNVeWlzVm80TktQM0lQQ1FjendtT2o0YWtFcDNudUlpSWlJaUlpSWlJam1pQ0VwSWlJaUlpSTZiWnh6K1ExTnlhUi9IdFRxTkdvdUErU0ZJbGd5MDNoVjVOWDNoMVg5SFg2cCtGZ3hQLzdiL2JzRzd4dloyYjhuMGtiTGlyVFFReWpvVko0aEtGVUNVSWhzQ3djWlpxcnlRa1FuVDdXS1VaVkhxM0dsMjFMWDBMekFkbUtMakpOY0ljWmFJY1lzTkdLYUlLZ1RrU1FnQ1lna29Hb0JjQ0FTbTc1bjZIUWJQQkVCQVBIaEs3UUVRVmxWeS9DUmgyZ1FkTklwOVhWSy9kS1lYL1pIUytYaXNGL003eTFOSGR3ek1UcThjK1NKYlR0UktoVWpGYVRLc3l5bHlQMXBwZ3BUUHU4N1JFUkVSRVIwSmtxbjB5OEc4TXRjTG5mZ2VNeTNidDI2aGJGWTdJMnErbCtlNS9WWDFxOWV2Ym9sbFVxOXBWd3UvN2kzdC9lK281bXpxNnRyN2NqSXlMYkJ3Y0dwbWNaa01wbHJBQ0Nielg1dnJuT3FhbTFmWDkrdmp6VFdkZDJyeStYeXByNit2ajFIYzk0bmkrdTZ5d0g4L3RqWTJPY0hCZ2J5eDNQdXJxNnVDeXpMZW9YdisvK1J5K1VHaitmY0p3S3ZaMTdQczVsdjEvTjhaNS9xRXlBaUlpSWlJcXA0OU41djdBZlFzK0tLNndac3AyNmJVOVpkQ3FRQm5DL0FNaFZKSEY1WlNtTmlaSkhBYmpYR1dtTnNlM0hMOHRYdGRRdVgzVCsxZjgrakk0OXZlN3c0T1pvUFFsSjJwT1dXaENwTW1kQVlLeFNLc21hb0xHV08wQnFMaUU2c2F1RW91M1pSUjAxZDY1TFdSRTN6TWhGcHN4M3JISWkxQkViYVJFeTdBRXRGVEtPS0pFVmdBL0xVTDQrcHlwT0hDREdBQk90RUFGZ1MrYnV1Z01aOFgvMEp5L2RIVUU0TmEwM3R2bVJEeXhQMUM4NTV2SlNmMmxjdVRJeE1UWXdONTBmMkRlWEhodzhHOTVad0dLb2NxV0EzVS92UHlqNFNDV3NTRVJsRzBRa0FBQ0FBU1VSQlZCRVJFUkhOZTVsTTVrSUEzMWZWdndQdy91TXhwK000aXdCOFJFUUdBQndLbGNSaXNkWmcvVUVBUnhVcU1jWjhxN201ZVhSd2NQRFNtY2FvNnMzQjB6bUZTb3d4cnhPUlZ3STRaN1p4WFYxZEY0akluYlp0ZnhIQW54L05lWjlFTHhLUlQ5YlcxcFlCZk9aNFRpd2lGd1ovYnI4Q2NGcUhTbmc5ODNvK2t2bDBQWjhKR0pJaUlpSWlJcUxUalE3ZTg5MERBSDZLTmEvWWVQN0NoT3RZK2lMMWNTVUVLMVhSQnBHWUFFYmtVTURCZ1loakdlZFN5M1l1amNXVFd4T3AycnZpTmZVYngvYy92bU44ZVBkNEVKWXlvYkNVVlNVb1ZhazhWUWtsekZaVkt0cUdMeHhZQUVNTFJDZEV1QnJjOU4vWmM5WW5GN2UwMVR1U2JEVk9yTjJPMnhkYTRsd2lSanBnWkpsQTZrUDNpa09Uekh5RU9SZmRscWU4RkJoTHJIb1lxeDYyc3d4SXdBR1FxTkZTcVZSNHhDOFdkcWJ5azlzbjY1b2Z5bzhON2NwUEhCd3BIaHdkSzVYR0o2dUVNYXRWdHd1SHFjd01RU25lZDRpSWlJaUlhRjd6ZmY4Nll3eFU5YjlPOWJuTVpNMmFOVEVSdVFEQWJjZDU2aFdxdW5XMkFkM2QzU25mOTc4T0lLbXF6K3JzN0t6cDYrc2JQNXFEdUs3N0xnQTFudWQ5K0pqUGVBYjVmUDRyaVVUaS9TTHkvbzZPamx1T2QvV2QrWUxYTTY5bk9yMHdKRVZFUkVSRVJLZXYvZzNGOGVTMW14cFNEWStXcmZKUGpOalBFK2hWb2xnQmtXWUY0aklkZGpxTUdMUGNqcVZlWHR1MjlMSkVROXZHMnVhbFBXTWpld1luOXU0ZUxVNE9GWU53Z2M0UWxwSmdYVGxTVmNvT3dnckZVSEFoWE9tbEVsUUlWNWtDQXd0RXgwMGxJR1czdHE2S0o1WXVyWGZpcVZiTGRsYUlIVjl2ak9rMnhseWdrSG9qcUEzdUQ4N3A4QmRRQWN1eVkrMlc1U3l3NDZtMThickdzWExia3AyRnlmR0hKa2YyUDVBZjNic3pQM2xnSkQ4NU9ZblMxR1NWZ0ZSeGx0QlVPS3daYlFOS1JFUkVSRVEwN3hoalhxcXFPM0s1M0c5UDlibk1KQjZQWHdqQTluMi85MWpuNnU3dWJ2QjkvK1dZcmlpVEJyRGJkZDAzQkp2Vjg3eXZWTWF1V2JNbXBxcmZBWENoNy91L0p5S2Z0U3pydTZ0V3JYcloxcTFieDQ3aXNGZUx5SXRkMTEzdWVkNWJndDh4ajZ2Ky92NUNPcDMrZ2pIbVkzVjFkYTg4QVFHY2VZSFhNNjluT3Iwd0pFVkVSRVJFUktjejNkVno1OFF1WUFJZEx4bytiMG5ESTdiQm5XSTVMeGJWRndDNkRtTHFvenVKU0VJRUNWV3J3WWtuRjlpdEN5OU5OclJzbm14Y2ZQZlE0S2EreWRISHA0S2dnUjFxc1JkdXhhZmhGbDZoTUlJVENTMUVLNzlFMjJGVkN5d3d1RUIwZE1LVm8weGpZenBWdDZMOWdsaXE5a3F4N2NzZ1dBcEZDd1NOZ05RSVlDRlVPbXJPZGFGT29PQjA0aENKQ3dCZlRhTmo3RGJiaVhja2FocWZWV3hiUEpnL09QTGd3ZjI3dG83dTJQWXdVTTVIQWxHRnlIMm5HTGtIU2FpaUhSalNKQ0lpSWlLaTAxMG1rK2xRMVpkVzJlU282ak5FSkJkVWg1a1QzL2Z2N08zdGZmRDRudVdzTHNMMDczdm5oZ0lnQUJBVGtWOWtzOW0rdVU1VUxCWVgyYmI5YjZGVjU0bkk1Y0h6RW9DdkFFQkhSMGQ5UEI3L0pvRG5xdXBMY3JuYy8yUXltYTBBZmxaVFUvT0xUQ2J6c213Mk96Q1hZM3FlOTlKTUp2TXZJdkltMTNYRjg3dzN6R0czb3lZaVgxWFZaNnJxWXlkaS90TUZyK2NuOFhxbTB4MURVa1JFUkVSRU5EOE0vQ0MvYlFDUEFYaXM0OHJySngxalA2akFlcWcrQXlKZEFGcmt5V3BRd1BRdnJqRVJMRkxZYlNKV2E2cTVkVUc4OXBtZHhmekVReFA3bjlnK3NudjducUFOMzB4aEtTc0lHMVFlUzZIUWxCMEtUYzBXbG9xMndxcGdlSUhveUNyVm82d2wzYzlkWEp0b1hLN0dYbXVNZGJGWTBpVWk1ME5RSXlKUHFTaDNPak1pRmtScUJLWkdMTFFaeTJxMTdmaXlSS3B1VlVQTGttMVRZL3NIUjNZLzhsQmg4c0JvY0U5eFFtR3B5ajJuRUtwd0Y3My9WQUpUYk1GSFJFUkVSRVNuSmQvMzF4cGovbkdXSWE2SXVIT2R6eGd6Q09CUXFNUjEzVXRGNUkrTHhlSzdObTNhdFAvcG5PT3FWYXZxWnFsbTgxeE1mL2IwanVnR1ZmMGtnSGZQOVRoOWZYMWJBVWc2blU0Yll6d1I2ZWpwNmRrV0h0UFoyYm5LdHUzdnF1cEtWWDFWTHBmN0h3RElaclAzZDNkM1AxdFZ2NnVxbTEzWC9ZUXg1dTk2ZW5vbWpuRFlVamFiL2VOTUp1T0l5T3ZUNmZUR1hDNzNiMGZZNTVDdXJxNmxsbVh0bU90NEVYbEpKcE9aZFl5cXBqM1A2KzNzN0Z4cDIvWnJqakIyZGZEME5abE01dkxaeHBaS3BkdURuL0VKdyt2NVNieWVwODNuNi9sTXg1QVVFUkVSRVJITk93TjNmM01MZ0MwcnJuakZQUW1KWHdibzg4U1MxYXF5Qk5ERklsSWJIaThRUzR3c0VaSEZKbGw3c1JOTDNSOVAxUFltR3hkc21oemQ5OWo0RXp2M1RZN3RtUW9GcGF4SUd6NEpCYWlzVUtpcUZIa2ViWU5WaWxTV1lsVXBvcmtKd2xFcllrc3V2cUF0YWRjdk00NTFzVEZXV2l5VEJtUlZVSlhKekdHdTA1b0FSaXk3MlZoMnN4MkxuUmRMMXF4M1V2VVBPcW1HM05UWWdjY205Ky9hT1RtNmJ6aTR2OFJDQWFsWThGaW9VbG1xVWwwcUdwVGlQWWVJaUlpSWlFNEx1Vnp1djZQRmY3dTZ1cFlhWTdZQ3VOUHp2T3VQWlg1VlBWZEVialRHZkJEQVVZZEtYTmQ5QzRDUGRYWjJ2cWl2cisvWGtjMEM0R3BWL1cvUDg2NEw3Yk5HUkxhSVNMUUNrQjIwQVh0a3RtT0t5S1VBZG9jREpTdFdyRWcwTnpmL3BhcStEMEJjUlA1V1ZmZTVydnVjeWhqZjl3SGdKZ0NmRkpFUHF1cHJ1N3E2YnVqdDdiMzNTTzl6ZEhUMExmWDE5UmVLeU9lNnU3dnY3ZW5wZVdBdVA1K3BxYW5SVkNyMTN0QzVYd25nQmFyNkVRQUhqL0ErendId05sWDlLWUFmVk5hWHkrWGRBR0JaMXJrQS91WUljMVFlWncyZllEcHdsQU53UWtNbHZKNmZpdGZ6L0wyZXozUU1TUkVSRVJFUjBidzFlTStHUFN1dXVQSDdXaDc5cGFPeFZiYmwvQTZBSzBXeEd0QTZGVWsrdGJxVXFZTXRHZHRLclV2RmtvT0ptb2FlUkczcnZRY2UzLzVRZm1ML1ZIRjBhQ29VaExKQ0lTbUpWSmdLaDZVcUZhV2NLbFZkb3BXbHlsWGE4REc0UVBRa0FXQTNwcStvcVUwMkxFdkdFcGZheHI0YXhsd2lJbTFRT0FxMW9Rckk2ZEJNNzNnU1J5eW5MWjVxYUlvbDY5S3BodGFIeGxPMTk0cHRiY29mSEI4dEZ3NGVqQVNrbkdESmgrNVpoVWpBc3h4cXZ3ZmViNGlJaUlpSTZIUmxqUGtFQUx0Y0xyOC91bTM5K3ZYcmJkditoMUtwZE5PbVRaczJuYWh6Nk83dVR2bSsvMGtSZVl1cVBtSlpWaUk2SnAxT1h5UWliYXA2WjNSM1RBZGFEZ3N3aUVnYXdHL1hyMTkveWFaTm14NmU1ZkNYcXVwUFhkZTlTRVErTlRVMTlTSUF0YXI2UmdEZlVkVzlJbkt6aU54Y2JXZFYvVDhBYjFmVnQrWHorZnZuOG40SEJnYnltVXhtbzRoYzR2diszd080Ymc2N0lhaEk5UEhLNjg3T3ptL1p0djJRcW83a2NyblpLaW9oazhsOE9uajZQcy96TmthM2U1NzNmOUhBVVdqZkR3QzQyZmY5UHpQR2ZENTQvTFR2KzYvTTVYSWI1bkx1Snd1dloxN1BPSU91NXpNSlExSkVSRVJFUkRTZitZUDMzRG9GWUUvcnFwY2NyRjJjR25Rc2U2TkFudzNJbFZCZEQ2QkdSWXdBUnFhL2xpT0F4QlJ3akdYT05aSnNUVFU1cStPMTlYMzUwZjMzUGZGSVg2NDRNZUdqT0ZFTWdnVjJLQmhWQ1Z4VkFnalJpbExoeDBJb1RGVU14cGREb1FXRXdsSUl2U1k2bXhtc1dCRmJubHpWNU5RMlhHUTdzV3ZFeURPaFdBS2dBWUFEQWFUNlowdnpYbkNQQ3U0Ykp1YkVrNnZyRml4clNkUTNyVG00Ny9GZmoreDZxTDlRR0I5SHVWeUlCRFd0MEQzSGhPNDdFcnIzUkFPYVJFUkVSRVJFcDQxTUp2TnNBTmNEK0VSZlg5LzI2SGJidHB0RjVJVzJiZi85TVI3cTlrd21jenVtUXhqZkxwZkxINnhzY0YzM1JiN3YvNHVJckZEVnI0eU5qZjM1d01EQWFIUUNFWGxkOExRUVdkK3RxbG9vRkE0THZhanFnd0RFdHUzdmRYZDNYOXJUMHpOUzdjUkU1QXJmOXo4a0lnMEFMazhtazFaUFQ4L2pIUjBkYTBQbjhjNDV2TWYvbmROUDRrblhCc2QvYVRxZHZpeVh5LzNpS1BkSFgxL2ZkdGQxTjRqSXU5dmIyeisvWThlT3lXcmoxcTlmMzZTcWJ4Q1JUZFVDSmJQcDZPaUlxK3JiQVh3YndNN2duRGNEdUV0RWJnSncyb1JLZUQzemVqNlMrWFE5bjJrWWtpSWlJaUlpb2pOQmVkL1dPOGIyYmNYQkpkM1g3a25VMUEwNkZuckVXSmVvNGxraTJnbElVM2lISUl5UWdwR1VVYnZCeEt5bGRsTnMzZks2NTJ3djVxZjZ4NTU0NURmRGoyM2VIUW9oVktzc1ZVbHFTS1M2VkRnc1ZRcTF3U3BIS2t1VnE3VGhZeXMrT2hzSkFOTjA3bk5ybTVlMVBNc3l6dVZHY0xHSVdRdm9BakZ5MW4xK0lTSUNzV3FNU0NLZWFtaXdGaVhhRW5YTkY0d2YyTFBsNE43dER4ZkdSdytFS3RoVnFrazV3YjBuSDdwZlZlNUJDSVV5R1pRaUlpSWlJcUxUaWFXcW54V1JJZC8zUDNZaUQ2U3Ezd1RRaTBpRkhCRjV0NGkwcTJvT3dOV2U1OTFWYmYvMjl2YWtpTndRN1BNQ0FMZUY1cjRJUVArV0xWdUdJN3VOK3I1L296SG0xNnI2L3dEOGJ1Z0xkTUIwNVpwMXF0cGVLcFh1ZEJ4blhYamJ3TURBcU91NkY2bHFQTHplR0ZQT1pyTy9DcTl6WGZjV1ZiMGpsOHY5ejF4K0hwbE01a0lBNTZucUhRQXVFcEYvQUhEWlhQYU5LcGZMbjdCdCs5V3RyYTEvdkdQSGpzOVVHK000emx1RGFrS2Zyclo5TnZYMTlhOEZzRkJWUHd0Z1FXalQ1MFRrTzExZFhWZjI5dmJlL1hUTy9Uamo5Y3pyK1lqbTBmVjh4akZ6R0VORVJFUkVSRFJmNks2ZU95Y2UvdGszQnNaR3gzNWNMdUkySC9peSt2cGxWZjJlS2dhcjdTUkFRa1NXR3R1NXlJNm5yazNVTmx6WGRNNEZMMnZQdk9BNUxSMFhuV1BYTGFpRUR2TEJ0NnBLb1pDQmhGcnV4UUVrQUNRQnBJSWwvRHdSTExIUVVnazRXRlZDV0VSbmh4Vlh4TTk5eHUrZHQ2Qzk1UnJIMkg5b0dYbVZpRndPNk9MZzc4VlpTeUJHak5Yb0pKSnJVZzB0djlPNGNQblZMY3ZXWEp4cVdMQWtjbitwQ1QydjNIc1NrWHROTk94SlJFUkVSRVIweXJtdSsyNFI2VkxWRCtWeXVRTW44bGdpOHQrZTUzM2M4N3lQNTNLNTc0WTMrYjcvT3MvenVyUFpiTlZBQ1FDMHRiVzlFVUNEcXQ2aHFzK3IvRzdWM2QzdEFFZ0QrSG0xL1hwN2U3Y0FlQ09BRjdpdSsrSG9kbVBNcXdIOGF2UG16VS9NY09nTnhwaDd3NHVxL2dEVHdaRFBaVEtaUHduZTMyWEdtR1ZIOFNPNUZ0T0JtQzhCK0lpSVBDdWRUcytwUlZsVVgxOWZWbFYvTENJM2RYUjB4S1BiZzNWdlY5VUJ6L08rZGpSenQ3ZTNKMVgxdmFwNlg3UmlUemFidlVOVkI0MHhIejRkZnRmbDljenIrVWptMC9WOEptSklpb2lJaUlpSXprUzZxK2ZPaVlkK2R0djlEOTUxMjIzbThmd0hWUFh2RlBvalZReXE2cEJDQ3hwVVZaRkQ0QmdqZFpadFh4UlAxcjY1cHJIdGJZMExWMXpkdG16TmVYV0xWOWJBcVVlb0tsUWxLQ1doU2xKT0tKQ1FDQVdtS28vSlNGREtxUkpjQ0M4TVM5R1p6cUR6K1RYTEZ6V3R0RlB4NTRsai82a1k4eElST1U5RWtvZitacDdGbnJ3L21aamx4QmJGYXhzdXEyMWQrcnpHSmVlbTR3MExGbHF4Wkgzby9wS2NJU2dWandTbGVKOGhJaUlpSXFMVFFpYVR1UlpBcGRyT1QwL1ZlYWpxSjNLNTNLMmhDcnhQc1hidDJtWUFmd05nZzRpOFYwUVd1SzdiamVtcU03OHJJalVBZmpEVC9wN24zYTZxWHdEdzNrd204OExRSmx0RTNpa2lsMll5R1JXUm53VG5kTUIxM2JIUU9iNHhtODFLTnBzVkFLOE83YjhVUU92VGZOKy9yNnA3YzduY0QvUDUvSmVEY01iZkhjTVhsajRLWUhGZFhkMC9SRGZVMTlmL05ZQkZBUDQ2K0Z4dHp0cmEydjVhUkZhcTZydXFiQzREZUkrSVhPYTY3cHVmNW5rZkY3eWVBVjdQUnpaZnJ1Y3oxVmxYcnA2SWlJaUlpTTQrL2YwYmlrdVMxK1pTZGZXUFF2eHYyTWErQ3I1ZWJRVExJZEtzUUZ5cS9MSnNSRlk2OGNUMURRdVhYRlhUM0pLdFh6RDZpNFBEdTdjWER1NFpMeDBjS3hXTGs4VWdaQkFPSGFEU09pd0lKSmpnRi9GU3FPSlVLUksyS29YYThQbVJObnpWV3ZFUnpYOXIxc1NXeFR0YVU3VzFGNXVZOVJJQWx3QllEcEhrcVQ2MTA1eXhZc21WdFF0V05DY2Eyam9uaGgvLzFZSGRnL2RQalEwZkFNcDJLQWdWYmhOYUNXRVdRb0dvVXVRZVEwUkVSRVJFZEZKbE1wbXJWUFdiSXVLSGkzdGtNcGszQTdpbDJqNGljazhta3psc25hcSsxL084ajUvbzgzVWNwMU5FTEFEdnoyYXpBNjdyM2cvZ3JRRGVJQ0t2QnpBeU5qYjJ3OW5tTU1hODIvZjk1NnJxbDlQcDlOcWcwbEFKd0VjQUhQUjkvNkF4WmkyQTk2anEyMVIxTkxUNzRzN096bFhCZTE1NnJPOG5rOG04QU1BemduWmZwZjcrZm1ReW1ROEIrSXJydWpkNG5uZmJIS1k1ak9kNVAzVmQ5MU1pOHE1ME9uMXZMcGZiZ09ucVNzOVYxZmVLeUFiUDg3NTVOSE4yZFhXdEZaRy9BUEQxWEM3M2l4bU8rMjNYZGY5UFJEN2UxZFYxWjI5djc4NmpQZmRqeGV1WjEvTmN6SmZyK1V6R2tCUVJFUkVSRVowTmRGZlBuUk1BSnRvdmZjVlFQRzd0dFAzeVQzM0hmcTVSdlJvcUY4S2dMcnFUaUNSRUpLRXE5WTZUYUxhYTRxdVQ5UTFiUzFQbmJKa1llZUtCL2R2dmY2UlluRUFRYW9xR0VTb2ZobGhCQ01HSkJLSXFZWVpxWVNrVFBGWXF2RlJDRE9GdmZ6SFVRUE5hUjkzcUJWWXllWTJJWEFPSUMyZ3pwZ09MckdvMGk2Q3NWRUxFY1l4Vmw3UXNwOVk0OGZyaFIvdC9NelUyUER4RFJicHd4YWp3ejdjY1BGYnVMYnl2RUJFUkVSSFJTWkhKWlA0UXdGZEVaSnZ2KzdjWVl6NWQyVll1bCsrMUxPdFBJN3VjRCtDZEFENEQ0S0h3aG5LNXZCRW5RUzZYdTJmOSt2VXJOMjNhdEIvVHY1OTlYVlZ2N3VycStweUl2QWpBYlFNREEvblo1dWpwNlpubzZ1cDZzMlZaYWMvekRnVkd3cUVZMTNXdkZwSDNHR08rMGRQVE0xSlpMeUlmdG0zN1VHc3pWVDJtVm02cSttRVJLWWNEUE5sczltdXU2NzVYUkc3dTd1Nit2YWVucDNpMDgrYnorZmNsRW9ubkdHTyszTlhWMVZzdWwwY0FmQjNBbzc3di8vSFJ6TlhaMlZsampQazZnQ2tSdWVrSXc5OEJJR2RaMWpjN09qcWVkNlEvaStPSjF6T3Y1N21ZTDlmem1ZNGhLU0lpSWlJaU9xdnMyTGhoRXNBQWdJZlB2K0tHWVJVWkVCRlhWZFlDT0YrQXhjRzNxQTRSa1Jnc2E3R0JMakJXb3QyMm5QUHNlT3JDWkYxcjM5VEkwTUR3emdjZkwwNk81aU9WVzhLaEJCTnB5MmVGcWt0WndUNlZzRlI0ZlRtMFZGcjdWU3BLeVd3bHM0bE9XOTNkenJMRTBqWXJucnhHeEx4U0JHa0JtcGlOT2pvaVlvblk5WWluTGtnMUxyU05aU1ZHOWp6YU83WjM1eTZVQzlHZ1ZMWDJlaExjY3hBOHJ3U21HSlFpSWlJaUlxSVRUbFZYaWNobVZYMkJpUHhPZUZ0dmIrOFdBRnZDNjF6WGZZNkl2Rk5WLzh2enZGUFd4cXdTS01IMDcyV2ZCM0NUTWVZT0FMYXFmbVl1Yy9UMjl0NE40TzZqUGJhcXZ0SHp2QzlqT3BUenFwbXFFODFGT3AyK1RrUXVCdkI1ei9QNlE1dktBRzRHOEUzZjkvL2kvN04zMytGeGxOZit3TC9ubmRtcUx0dXk1Q3BBWUNQYjByNnpWTk1jU0NDUTBERVFBa2tncE4yVVMrNEZrdDlOZ1NTazNSQnVhRWtJcEJPU0FEZVFRR2lCWUM0UTZzNnNaRnZZUm1BWlpOemxJbHZTYWpWemZuOW8xb3pYcTJiTFJlWjhubWVlbmZMT08rL0s3NjYzbkQwSHdBOUcybmRMUzB1dlpWa1hBN0FOdzdoUEtiV09pTVl4ODRsK3BxSGhJdE0wZnc4ZzRYbmVoZWwwZXRWZ2pSM0hhVWtrRWxjcHBXNHZMUzM5blYvQ2JhKzh4NVg1TFBONUdNYk1mRDdRcVdHMEVVSUlJWVFRUW9nRGtmZjZnbnZTUzUvK3c2KzJJdk1EWXU5V01PNEQ4REtEbHdQWWxuOENnUXdpVlVPR2VVd29FcnNnVWpydTh0THE2V2RObW5IMEVlUHJyQ214eXFvUWdHNEFQUUF5ZmdDQ0czZ0RteXU5RndJUUFSQUZFUGVYb3NBU0J4RHpqMGY4SmVRditkbXFWSUhzTUVMc24rcnFJdFBpQng4YURSZC9HSVRMQ1RnZWpQSjlQYXl4VENrVkMwWGpNNHNxSnAxV01lblFrOHFxcHg5c2hLUEYvdk5ITFBEOEVnOHMwY0R6aWhsNGJpcVViVW9JSVlRUVFnZ2hSbDBtay9taDUza25PNDZ6YmwrUFpUREpaTEptb0dPcFZHb3pNOTlNUkZPWStUSEhjWnBHNDVyTVhPM2Yva1pyN1l4R24wSEpaTEtNaUg3SXpKdTZ1cnF1eXovdU9NNmZBU3drb20vT21UUG40RjI1aG0zYnJaN25mUkZBQXhHZHdzemZjUnhuUkJtU3ROWS9BbkF1TS84d1YrWnNLT2wwK3FmTWZCZUFDeTNMdXMxL3I3dVQyYk5uVDdRczYwWExzdDdSV3A4MGtuRVZJdk41WURLZis0MmwrWHlnazB4U1FnZ2hoQkJDaVBlODluOWk5WlJqZXg4alpid1VEMUVES2ZNa0VFNEcrREFBVVJDRktmOUhKa1JSUXhtSElSS2Jya0xSdWFIaWNqdGFYUDcwWm5QRmF6MmRtL3F5M1J0eTJaKzhRR0FUQlFLY0VEZ2VMTUhYRjhnczFSZTROUUlsK0x3QzViSGtsMFJpLzFaWEZ6bGtpcDVxVU9nY1V1b2lCVHBFUHBjWU5VcVo1cmhZMmJnVFNha1ErbHgzYThlYVZXNTIyN2E4b0tkQ0FWQzViVGR3Szg4blFnZ2hoQkJDaUQycXBhVmw2NzRldzNCNG5yZllzcXovdEczNzF3VU9HMFIwdEw4K3A3R3g4YkNtcHFabEk3M0duRGx6S2tLaDBDWE1mQndSelFOUWcvNmdra2tBL2pmWGpvanVzaXpycnNDcEl5NVBsa3dtUTU3bi9TOFJIY2JNLzc1a3laSU5CWnF4NTNtZlUwbzlFd3FGL2xCYlcvdSt0cmEybmhGZVp5WXpmeWt3OW85Wmx2V0ViZHN2RG5WdWJXMXR0S0tpNGxkRTlCRUFmMmZtaFZycjd3VGJFTkVNLy9aeXJmVzhIUWJQL0RTQWc0am8zN1RXc3pLWnpNVXRMUzJyZzIxQ29kQjVBSTcyKy9nM0FMdVZ6VW5tODd0a1B1OW9MTTduQTUxOEdDbUVFRUlJSVlRUXVNOXRmd0hkQUhySHp6anIrZUthK0JKVEdVK0hpSTRIYUI2Qlp3TW9ZcEJKZ0NLaS9rQURJc1VNVXlsMUVJVWo0NHNycTQrSWw0NWYwZGZUODY5TmExZTgwTG1tZldPMmUwc3ZrRlY1WmZhQzJWcFVJRU5VTUVncTVBZEloZklDcHN3Q1pmaHlTekJnU29JY3hQNkNKazQ4TlY0eXNXS09xVUxuRTlFWkFBNzJndzhsWTlFb0lDSmlacVdVV1JJcnJqemFQR2hXZVNoZSt1ekc5aVV0YnJZbldQS3pVTW05bkd6Z3VTTS9DRk1JSVlRUVFnZ2gzb3NVZ0hKbXJpaDBVR3Q5RTREVEFEeElSQ2NiaHJFZ21VeWVuRXFsbG96b0lrckZBZHdHb0IzQVl3QTJBTGhhS1hWcUtwWGFuR3ZIek5kNW52ZS82SDhmZURvUmZXMmtkNGlaNy9BejRmek9jWnhiQm1xWFRxZWZ0eXpyT2dBM1ZGUlUvS0d0clcxKzRMM2lvTFRXbjJQbUh6T3pBdkFsQUpzQi9KU0ludFZhZjl0eG5POEZmcWl6azhyS3lsc0FmQVRBYjRqbzAwUjBEeEZkTUVEemovWi9UUGN1SXJxYmlFNW41dHVKNkZQUmFQUVdBQmNHMnlpbG52QThieVVSVFdibUk0ZHp2dzRBTXA5bFBnc0praEpDQ0NHRUVFS0lIYmpybC82dGMvMVNiSjNZY05tNldHWGZXekV5WHZLQUdVUTRHb1FUUVZRZFBNRVBtSW9RcVFnempUTk1vMGJGUTlYanA4MU1sRTJZK21ybnhqVk42MWNzZXdmWnpkMTU1ZktDSmZNUUtIZVZLOGZYRjdqTkZnaVk2aHNrV0lyeWdxYUUyR2NtSmMrTXhVdUxqekJobnFlSVRtZkNOT292OVNaR1VTNTRrMHl6SWhRck9ieHM0bFF3dWJ6cG5UZVd1VDFkblFNRVJsRWdNSW9Eenh1NWhlUjVSQWdoaEJCQ0NIR0FtV0JaMWdjOXo5TUFza3FwQjlFZlpLRHlHelkwTkV3aUl2SThiMDMrTWN1eVB1MEhURHh1Mi9ZRmlVVENJcUxIQUx4c1dkWk5XN1pzdWFtMXRYV0w2N3JuRGpXZ3BxYW1sUTBORFRPYm01dVhvajhvNHhRaXVycEEwNVZOVFUyTC9ldlBadTUvdSthNjdpMUtxWTdCcmxGZlh4K09ScVAvRGVCeVp2NkhVdXJLb2NabDIvYjN0ZGJ2STZMenROYS9YcmR1M1dmYjI5dTdCMnFmVENacm1QbE9BQjlpNXRlSTZHTGJ0cHY5WXk4ejg3MUU5RzJ0OVdsOWZYMGZXN2h3NFp1RittSG1yekh6NG5RNmZiTy9hMzUrbTBRaWNiWlM2a0ZtZnIvak9FOE5NS1JQYTYyZlkrYS81UjlJcFZKdkFKaXF0ZjQxZ0VPSCtsdnN4MlEreTN3K2tPYnpYaUZCVWtJSUlZUVFRZ2l4TTE3VC9QdHRBSlpoM3J6V3lWMFZMOFpMaWhhYWpOY1ozQWp3REFKTlpxTG96bVg0VUV5bXFqYzRjcGd5akNsbU5GcFhYREZoU1cvWGxyZTJiVnE3WnZQS1pSc0NXYVB5ZzZXQ1FRbEdYanN6cnlSZlgxN0FsQmNJbHVJQ2dWSVM2Q0QyTmtMOS9GQnhzWkZVeWp5UFFLY3o0V0F3SzVBa2tOcVRTQm1sb1ZoSmZkbUVXaGNBdHF4dWE4MTJkZVorclpuL3grY0MreW53dkNLRUVFSUlJWVFRWTQ1U2l2emI4eE9KeEdRaU90WS9kS3UvSDh5OElKUEovQ29TaVlDWlovdWZ2MnpQQ0dNWXhubm9EM0o0SmJmUEQ4NjREc0JYbUhseFoyZm5oUURjZERyOVNrTkR3MG1HWWZ5S2lLNHJLU241b3RiNlFTSjZ6blhkbDJmUG5wM2R1blhyNXJ3eVh5cjN2aXNYVUxJcm1wcWFuaDdzdUdWWkRRQitENkFCd0V0ZFhWM25MMTI2TkR1TXJqM1hkUzh4VGZOSkl2cFlWVldWVlZWVmRhRnQyNjhGR3lVU2lWcWwxTlhNL0VrQVVRQy9VRXA5T1pWS2RlWGFwRktwSmJXMXRVZFZWbGJlVEVTZkRvVkNTN1RXdjNkZDk3L3o3N3ZqT09zQTNJeFI0RGpPN3dZNWJCRFI4Y3o4MTlHNDFwNGs4L2xkTXA4SE5HYm04NzRtUVZKQ0NDR0VFRUlJTVRBUEN4WjRLL3ZUUXYranZuNytNMzFWNWxHazFQa0tPQUhBRkNaVVlNY3lmQUJnZ0dDUVlTYVZZU2FOVUhSRktGYjhhaWhXK2hKQXFkN09UVjNkV3pxeVFMYXZRTEFVQ3BUaHkzMm9rUTBFU2VYVzh3T2xjaG1tY24yNEJUTENTTUNVMlBOcTUwVnFTNDFxWllUUEF2akRJRXdud0pBQXFUMlBpSWdNc3pSY1ZHcVY4TlJldHlmVHZTblRsWUhySWk5N0ZQTFd2YnoxL0gxQ0NDR0VFRUlJc1VkcHJhY3o4emtGRHRYNXR4Y2tFb2xFL2tHbDFOOXQyMjVOSnBQVG1QbGhacDVCUkNDaW00a0l6TnhPUkE4emN4cEFXaW1WdG0zN1RRQ3N0WDZCaUs2d0xPdUsvSDZaK2ZtbXBxWmw2QStlU0NpbGZnZGdEak8vcXBRNnY3VzFkVXV1YlhOejh5SUFSMW1XZFNZUlhRdmdNZ0JYR0lZQnd6QlFXVm1KeXNyS1lQY1Ayclk5WkdhZUFnaEF2TUI3TlpPWlM1aDVlMkNNMXZxVHpQeFQvek9tbTVSU1h4MW1RRW51UHEyZE0yZk9TYVpwL29XSTVqSHpqd0djVVY5Zlh4eUpSTTRqb284Q09NVXZSZll3Z0I4N2p2Tk1vYjdhMnRwNjJ0cmFQbU5aMWdQTS9DMGl1c0l3ak1zdHkzcWVtZThEOEVjL29HU3ZzQ3pyVzh3OHhYWGQvOWxUMTVENVBDd3luMGZCM3BqUEJ3b0praEpDQ0NHRUVFS0lZV3BwdVM4N29XcCt1aGp1MnhFdi9GY29jeDZCUGdSZ0VnTWxSSWdBQ09lZlI2U3F6VkJrbmxFYWFvZ1VOWjZjN2VsNlpkdkd0WGJuNmhXcnU3czdYV1M3Q2dWTEJjdndxYnhncVdCR3FWQ2dIRitmM3laWWlvOENaZmdnSmJURVhsRjNlbVRtcE1wRFlkREZwUEJCZ0NaSkJxbTlqNVFLUjR2S0dzdXFhek9lNTdwYjFyV3RnT3ZtQjB3RzExM3NXSG92UndLbGhCQkNDQ0dFRUhzRkVjMGtvcDhNY3Z3TFZPQzlKVE8zQTJoZHMyYk51cXFxcWpJaStydm5lYTh3YzhvMFRkdTI3ZlVEOVpuSlpFNk5SQ0xuRWxHMUh4eVJ1OVpLWm40NHNIMFJNODhtb2h1VlV2K1ZTcVVLQm1mWXR2MFFnSWVTeVdUY2RkMmpBTlFycGNxWnVaU0l0cGVmZDEzM2p5UDQwd0R2WnY1WkI2QVV3RE1BME5qWWVMeGhHRTh6c3lJaWw0aWNYUHRzTnZ0d0tCUzZDTUQvT0k3ejZFaXZCd0FMRnk3Y0NPQVVkRStYV0FBQUlBQkpSRUZVeTdLK0JHQVJBSmltV1U1RXR3RXdtUGtYbnVmOUpCZDhNeFRidGg4RDhKaGxXYWNCK0JRemZ4aEF2ZWQ1LzdzcjR4dXBtVE5uam92RllyY0F1SWlaUDlMYzNOeStwNjRsODNsd01wOTMzOTZjendjSytYUlNDQ0dFRUVJSUlYWkJiZTI4YUdqS3BFa1U4ZzRpWmM1V1JFbUFqcVYzZndtMk0rWStEOXdGejF2dHVtNWJYNmFuYWV1bWRTK3ZlN1BwZFdTM3dROTh5ZytXeWc5b2NBTVpvL0pMN21YenRvTnR2Y0JTS0VCQ2lGRXl6NnliTzNHNkdRMWRSb291QktPV2lHTDdlbFR2VlF4NFhyYTNvM3Z6K2hjM3JuejloYzUxN2UyQTJ3T2dGMEFHUUxlL2RQbExqNy8wK3M4bmJsN3dsQkJDQ0NHRUVFSzhaelUyTnVxbXBpWm5HRTEzbVYvdTY2TmJ0bXk1c2JXMU5ZUCtMREVmem1hekxRc1hMbnpUc3F4alBNOHoxcTlmYjdlM3QzY0RvTWJHeG5sRTFFdEV5L1pXOWhxdDliRzl2YjFMRnk5ZTNMRTcvU1NUeVRMUDh5WTdqdE15M0hNc3l6cWNtUzlSU3YwbWxVcTlNWkxyelo0OWUySTRIUDY3NjdyWERGWGE3VUFuOC9sZE1wL2ZPeVJJU2dnaGhCQkNDQ0YyRHgxeTRzVlRETU00akVnZG94UWR5Y3d6RlhBSWlBcG03MlhBQTNNM2U5NEt6ODBzNnV2cGVhMjdhM05yNS9xMzM5NjZldVhXL3JnRW1JRU1VaXJ2L1ZzdTJNa05aSllxRkNUVmx4Y3c1UWFDcEFvRlBVZ0FoTmh0Qng4M2Yxb2tIUHN3RkM0RFFSTVFHY1pwWWcvTDl2YTgzYjF4L1VzYlZyNzJRbmZIcXJWK0VGU3ZIeURWRXdpUzZnN3M2dzA4aDdBRVNna2hoQkJDQ0NHRUVFS0lzY3pZMXdNUVFnZ2hoQkJDaUxGdTQ0cEZuUnZhWnE0b3J6RmY4eFJhRFdBekVWd0d1Z2tVQVNHNnd3bk1BQkFpb25IS0RNMHd3dEg2VUtTb0lscFVFWW1VVmpMQjZPM05idXVCNTdtNU0veGI4cGY4RW56QnpGUDU2eXF3VUNEWWlncjhjRVorU0NOMkI5WE9PNmM4Wk1UbWtWSlhFbUVPd0RFcWxEZGU3SFhLTUVxTVVMaUlsTnFXNmRxMHdjdjI1cDVmY3Y4KythWDNXRExQQ1NHRUVFSUlJWVFRUW9nRGlRUkpDU0dFRUVJSUljU29hT0dOYnpkM2RjUm52Rk1jNzNhWTZHa2lyQUdvREVSbFlHYUFGUUFLVUFReVFCUlh5cGh1UnFLTmtWakp4SEJ4V2NZdzR0dWdWRjlmbit2Q3l3WXpRT1VDR3RRQVFWUDVBVlNEQlVzRnp3OEdUd2t4WXBNbUplUHh5cG9qREZQTkowV25naEFsSXJXdnh5WDZFWWhJR1RFakZDbk9abnJmNmV2WnVvMjl2cjd0aC92eE1CWWhoQkJDQ0NHRUVFSUlJY1lrQ1pJU1FnZ2hoQkJDaU5HMHJzWGQxTGFrcDJQNmhNNTRiOUVxMDBDS3djc1VVUitBWWtERlFTQXdVeTdERGdHS2lFTDlRU1ZxWENnY09UUldWakd6cUh4aVpheWtMTnZuOW5YMjlmVms0SGxlWG1ZWDVBVTU1UWRIRFJVc2xSOGNOVmlXS1NFR1ZkMTRra1VoZFQ2Z1RsRkVWU1J6YVA5RHBFZ1owVWcwSHMvMmJGM1oyN1dsSzNBMFB4QXErSHlULzd3andWSkNDQ0dFRUVJSUlZUVFZc3lSSUNraGhCQkNDQ0dFMkJQYTJyd3RieS9xM0xCODRVcWphdlpiNFJDL3FRaHZzRWVkUkJ3SHFJaUl6T0FwQkZKRUZBZlJlS1dNR2lNVW1oU0tsUnhVVkRGeFFsRkZkVWlCTzN1MmJ0cGFJSmloVUdhb2dVcndCYmRwbU9YNEpOaEZERVlkbkp4ZmFoU0ZMMVZFWjRHb05uOXVpLzBEOVdleU01VmhscXBRdE5kMU14dXpYWjNiQ2pUbEFnRlNrazFLQ0NHRUVFSUlJWVFRUW94cEVpUWxoQkJDQ0NHRUVIdll0cFdMdWpxV3oyeVBUMWJMVE9KVkJOb0VZQk1CWFF3eVFCd2o3RlNXTEV4S1ZTaWxwaHRtYUxJWmlvMFBGMVhHbytYVllTTWE4ekpiMW0vS0MxakkzYXJBN1dCbCtBcVY0QnNxdTVRUU81bHk3UHlLY0ZIa09FUGhFb0RtRUJESlpVa1QreVVpVXFZUkRzZTlQdDdZdTIxamgrZG1nMlgzZ3NGUXVRQXBONUJaQ2hJc0pmWTJyZlVWRXlkT25EQng0c1RWYTlhc3lZNTIvNGxFb3JhbXB1YVROVFUxY3lkTm1qUisxYXBWeTNMSGtzbGtxTHE2K3NzMU5UVnphMnBxNXE1ZXZmcUZYYmxHWTJQanFaTW5UNTR3YWRLa05hdFdyZklHYVVxV1pYMm1wcWJtaUpxYW1pTldyVnBsRC9jYXMyYk5xcHc2ZGVySEprNmNHQ2t1THQ3YzBkR1JHY1pwaHRiNmU5WFYxUnRXcjE2OWVyalgydHY4KzNaRlRVM05VVFUxTlZOWHJWcjEycjRla3hCQ0NDSDJINDJOamNkUG1EQ0IxNjVkdTJXMCtrd2tFbGZYMU5TVXJWNjl1alc0MzdLc3F5Wk9uRGgxOWVyVkxTUHNyM2JjdUhGcTNicDEzUU8xMFZvZlVWMWQvWUhWcTFjdkRyei9HcERXZWtKTlRjM2NhRFQ2enFaTm0vb0dhOXZZMkRpcnFxcXFldTNhdFd0SE11NjlKWmxNbHRYVTFGd3lZY0tFN2pWcjFtd1l6YjdyNnVvaXRiVzFYNjJ1cmxhclY2OWVNWnA5N3dreW4yVStEMmFzemVmOWtmeXlVd2doaEJCQ0NDSDJQQWJ1Yzk5NkRoc0JQSTE1ODU0OWhDZlVoamo4UGpMVmh3aDBMRE5LUVFqN3BmZHlBU1lHaUF3aW8xYUZqVnJEREI4YmloY3RqaFdYUE03WnpPUGQzWjFldG10ekg3SlpOeEQ0Wk9abGxGTCtCeEVtZ0Q0LzJLSFBYMHdBSVFCWmYra0xMTXB2UzRIQUNTK3dEZ21TRUVBeUZBMFowMDFTSDJQd2JFVVUzZGNqRW9NaklnSlJ5RFNqVStKbGxZZDFsVld0eXE1dDYvRVBCd09pZ3M4Vm9ieEFLY3A3TGhCaWo1a3laVXFNaUc0M0RDTUtJRHRuenB5WkN4Y3VmSE0wcjZHVW1nSGdSZ0JnNXZzQlBKUTdsczFtdzZacDNoaG8vdU5kdk1iMUFJNzFQRzliSXBFNE41MU8vMk9ncGdCK0h0aStZN2pYQ0lWQ013SDhYQ21GMHRMU3V3RmNOdFE1V3V2L1IwUmZKYUt2V3BaMXUyM2JYeGp1OWZMTm5EbHpYRTlQejdhMnR1M1BLYVBHTk0wYUFMZjVtODhCK010b1g2Tyt2cjQ2RW9sRWhtcVh5V1F5dzJtWHozR2Nkdis1VkFnaGhCQ2ppd3pEdUU4cHRSekEzRkhybE9ockFQNEU0Tkc4UTE5UlNyMEk0TDZSOUtlVXVpWVNpWHltb2FHaHJMbTV1VkJHWHhEUlJVUjBkVU5Edy8zTnpjMkRCb240N1k4RzhGQkpTY2toQUFaOGpWeFhWeGRSU3YzWk1JeGVBTW45OGIyYzUzbVRBZHhsbXViZkFKdzdtbjJYbFpWRm1ma0dBRGNBZUdZMCs5NERaRDdMZkI3VUdKdlAreVVKa2hKQ0NDR0VFRUtJdlczQmdqNnFPLzF0YjByNUE5VHJ2UVF6ZEFRcFBsbUJrZ0NxR0NnaVlPY3Yzd2pGaGdvMXFLS0sya21ISDNOaE50djdRbWJMcHBjNk43UXY3K3BZdFRYYnZTWHJmL2xXS0ZNVS9LQ0dZRENWR1FpQXlCWUlsbklEdHh3SW5JQy9MVUVTNzIxcTBwRlRxczJRZVRxQW94UlF2cThISkVaQWtSRXVybWdvcnpsNGs5dXpkVXYzbHZVZC9tTTg3Ti9tSHZ0dVhvQ1VHM2pjZS9JY0lQYTBxcXFxVXdCRTBSL0ExRDdhQVZKN0NRR1lnLzRQL290YzExMDF6UE9HL0NKaGg0c1FUY3V0TS9QU29kbzNOalllUlVUZkRKd3o3S3hWaFM0Zmo4ZnZpY2ZqcFJVVkZXYzVqck51Ti9vYWtmcjYrbkFrRXFrWjRXbGQrV09NUnFQM0FUaCtxQk9qMGVpTEFJNFo2VGkxMXJXTzQ4Z3Z2WVVRUW9oUnByVStCa0ExRWQyMHI4Y3loRG5NL05aQUFTVzdxSmFaTXdzWExtd2JyRkZwYWVsTkFHWUIySkJNSm1la1Vxa2xJN2xJUTBQRDBZWmhYS3VVdWl5VlNuWHQ5cWdMY0J5bnhiS3Mrd0ZjMk5qWXFKdWFtcHc5Y1ozOW5jeG5tYzlpejVNZ0tTR0VFRUlJSVlUWUIxcGJIODJnRlJra2s1dW54dzlmRjFQdWE1NWgxQUtVSk9BMEtKcWRmdzRSbVNDVUVLaUVvV3JDWkpTWUZhRlowZUtTZEhmNXhKYzczbWxyN2Q3NFZxZi9YczhJM0ZLZ2pKNlJWM2JQREdTVkNtYVc2dk52RFgvZEMyU1c0cnlNTWxKNjZ6Mm9Jam0vSkZhaVpnT1lCL0JFRU1sbkRHTUpNeW5ETEk4V2x4OWVVbjNRdXQ3dXphKzYvVm5wY3M4RDRjRHpRSDd3SkV1Z3BOaGJtSGwrTHNFaU16KzRyOGV6SzVMSjVNSE1YSXorKzVCcGJtNGU3b2Y0UXdaSnpaZ3hveVFlajFmNmZldEF0ZE1OV3V2cHVZM096czdWcmEydDI4dnZXWmJWQU9BUi8vR2U4NlBHeGtablZ6N0F0eXpyR2dDbm92LzF5Z3VOalkxbk5EVTFMUnY2ek4wWGpVYm5BSGgxaEtjOU9OcS82QlpDQ0NIRVBuTzJmL3ZBUGg3SG9KaDVOaEdOU3RhWFJDSnhDUkhGbVBsMEFGdTAxcGZuam1XejJZY1hMVnEwSnJldHRmNG1nSDhEOEVWbVBnZkE0NDJOalI4WXlXczEwelJQQW5DZTUzbFRHeG9hUHR6YzNMeEhTcHd4ODArSTZFS2wxQmNBZkhKUFhHTU1rUGtzODFuc1lmSUJwaEJDQ0NHRUVFTHNTNmxVZGdWU3F3Q3NRakw1NnJUNHpLWllTTFdTeDBjVCtIQVFIVTVBUEQ4QWhRQUZwYVliS2p4ZEdlWVVaVVpxSXlXVlN6TGRoeTdyMnJUMnJZM3Z2TFVPMmMwOWdVQXBJeTlnS3JlWWVZRlMrYmY1d1JIQlJRVXlTMG13MUh1TFVWRmlIR3F5Y1RZUnpRYlJpTXNPaVgyTCt1dDZHbVk0T3FXb2JNS3M3dExxRlowYjNsa0Z1RjZndko2YlY0YXpMKy94TDRGU1lyY05WdUxNODd3SWdQTUR1MTRJQnY0TWgrdTZibk56Yy90dUQzUTNNSE5qYnAySWxtbXRKd2VPa1ZMS3RHMjd0Y0I1UXdaSnhXS3hLNGpvSjM3ZjIvY1QwVStEN1VwS1N1YmxTakUwTkRUTVp1WW5pV2ljZjUyMVJGUkZSSldHWVR5anRmNk00emgvSE9GOTdDYWlyUC84Y1loUzZvVmtNbm5jU0gvVnZSLzVERE52TDQxSFJCckE1OUYvWDlzQVBCbHNURVFuQVRqQlAvNFBBQy9sZDhqTW0vZk8wSVVRUW9nRFQxMWRYYVNrcEdTZ3NzQVhBOWpDekdkcnJZZmJaZHB4bktkR2I0U0RTeWFUaHpCekJZQ1kxam9ZTEJFaW9qYmJ0aDhiU1g5S3FSOERxQTdzdWl1M1lwcm04UURXQUNDdDliZUk2QnZNL0gzSGNXNnJyNi8vVFRRYS9ZZFM2a1hMc2k0WjduVnQyLzd2UkNMUm9aVDZxV21hVHlhVHlXUDJSQVlleDNGZTBGci9pWmxmR08yKzl5Y3luM2NrODFuc2JSSWtKWVFRUWdnaGhCRDdpMVFxK3haU1MxQS92L1dRS2p3Wm9zakpCRDRGUkljeTh6UUN5Z3BtNjFFMDJRaEZhZ3d6ZEZRb0duc3RVbFR5U3F4ay9PTHV6dldyZWpyV2JPN3VYSnNKWkg3S0w4UEhnY0NwL0RKOHdmVnNYcUNFQ21TVzhnTFpwU0FCRXdlK1ErYWVPODRnNHlnQ25RcFFKWmdKZ1MvbnhkaEJ5aWd5bzhYVGlpWk1PV3pibHJVZFh0Yk5aWW9LNVFWSjVUOEg1R2VURTJLWFJLUFJCd1lxWFdZWXhnN2JTcWw3UjlxL2FacXJBWXkwRk51b1l1YjNCUUtZNWhEUjl2SVJ1ZjFhNjVXZG5aMkh0TGEyQmdPalJsUnViemdhR3hzdk5BempMZ0FsL3E2WE9qczdUeTBwS2ZreEVWMEpvSVNJN3JFczZ3d2l1amFWU2cyck5LRGpPTGRxclY4bG9vY0FqQ09pU3Mvei9wcE1KbzlLcFZKN09qaG9NNENIUjNqT29KbW5QTTh6bFZMYi85R1kyUWo4RzdZNmp2T05ZSHZMc2g0T25Qc1ZLYWNoaEJCQ2pLNnlzcklvTTk4NFdCc2lHdlI0RURQZkJtQjdVTW1jT1hNcVFxSFFUY3o4QzhkeGRpbWdZY2FNR1NWTGx5N3RIT0I2Ny9kWFR5T2kwL0lPcHdDTUtLakV0dTBhUDJpa0E4RFZqdVA4TW5nOG1VeVdNZk52QUp3RDRFYkhjYjRHQUMwdExWdnI2dXBPS3lrcHVSdkFvNVpsM2R2YjIzdjFva1dMM2g3cW11bDArcTVFSXBGVlN2MkdtWDhCNE5LUmpGbHIvVG9SMVEybkxSRmRiRm5XbllPMThUenZxblE2ZlRNQXNpenJtME8wamZxdjVVNjBMT3U2SVM3L29tM2Jqdzlubkx0SzV2T09aRDZQN2ZrOEZrbVFsQkJDQ0NHRUVFTHNYenkwM05mN1Jzdjg1UlBtWmU0cFl2d3RpdEFIeWFEem1TZ0pSamxBSnRHNzVYRUlaSUJnTUtsS1JlcklTTXljRllyR1Y4YktLMS9NbEl6N3Z6VnZxV1haTFJ1eVFMWXZFQWdWREpRYXFBeGZzUHhlQ0VCdmdhd3lYdUEyR0RBRnlTeDF3RkptS0RaTEVSMVBSRk1aYkJCSmhOUllSVVJraE1KVnNmS0ppVkMwWkdFbW0ra3A4QnlRSzcrWERleVhiRkppVEVva0V2T0k2UGZvbi85L3RHMzcydDNwcjdhMk5scFJVWEc1NHpoM0JJS0Y4K1YvY2JBVElqTDhjbmhHWU4rUVFWSktxVGY4MG5IeFhMazdabTRub2gyQ2dGelg3YkVzNjNhL05FVk9LcHZObnQ3YTJyb0Z3S2UxMWwxRTlDWC8yS1dlNTUxaldkWVB0bTNiZHN0QVg1QUUrYitVUGhIQTgwUlVUa1NIZVo3M1J3QWZIdVJ2VTFCRFEwT1JZUmpqYzl1ZTV3V3piMFdER2NYNit2cFdOVGMzbnptUy9vZWlsTG85dUozLzMxd2lrU2dub3Y4TTdEckZIMXN2RVoydnRUNHZNTjQzMHVuMGIwWnpmRUlJSWNSN2pSOTBuZisrVTFtVzlRb3pqK3ZzN0p3UkxDMDhVa3FwT0lCUE1QT1RBRVljVkpKSUpPWVMwVjhzeS9xT2JkdTM1eDluNWc4QTZIQWNweXFRa1J0YTY3VUFkaW9UWmhoR0hZQ213YTVwV2RaTUFPV2U1LzFmY0wvVyttSm12Z2xBRFRQL0ZjREQvbXUwN1R6UCt4K2xWSnlJemcrSHd4L1dXbC90T003UGhycWY2WFQ2dDVabEpRQmNaVm5XVTdadC8zcW9jM0tJNkVabUx2YzNweFBSNTVqNUhnRE5RNXhuTVBOMVJMU0dtVzhQN0gvZVgxVUFyaCtpajl6dGlRQk9IS3d0Z0o4QTJLTkJKVEtmZHliemVlek81N0ZJZ3FTRUVFSUlJWVFRWXI5MG43dHVBYmF1QTdZZU12ZmNSOGlNTkpGaEhHNHFhZ1R6MFV4MERERWJER3dQVUNGQWdSQmxVSmhneEVMaFdLVTV2bWIydFBMS2haa3RtMS9ldk9yTlpaMmIycmNobS9YeVN2QUZnNlZ5Z1ZJY0tLMVZxUHhldGtCV0tUZVFYU2FZWVVhQ3BRNGdoeVUvVWtsS0hRdWlvMEJrN29ub0tLTGNoejYwMDZlR29qQ1BHY3k3OWpBanBVS2hTTFI2M0xTWnlRMXRMUzlsdG5Wc0NnUklEVlp5endzRVBraWdsTmhWelFOa1RKb09ZQ3I2UDRUZlNrVHBYZW1jbVR1QzIwcXBDSUFwL3JHS1hSd3owQi9JTThVd2pBZUk2QWl0OWRHTzQxeVJId3pVME5Cd0VCRWQ2bDh2UTBTUEJnNlBDNVJvMituTEJBQnhyZldYSE1lNVphQXgyTGI5TUlDSExjczZPUmNrQmVBTzI3WnZ5TjNsUkNKeG1XRVlmd0V3S1hndU02OEloVUkzV1phVjJ5Wm1Ya2RFRTlEL29Yc3hnQnZpOGZqVmxtWGRiTnYydDRaNm5EdU8wOUxZMkhpUllSaVBvUDgxeXVsYTYyc2N4L25oNEgvTkhTbWx6aUdpdTNQYndheGlSSFFFZ0xaQTIwc0IvR0VrL2U4dUlpb2pvcThYMkI4bW9xL2w3WDRTZ0FSSkNTR0VFS1BNc3F3ckFWZ0FMaWtVVUtLMWZwU1o3MDZuMDN2MGRZSmxXWjloNWxzR0NuQ3ZyNjhQQXppRmlCNE9CcFRNbmoxN3F2KzZhMm1CMCt4RUluRitPcDErY0tEck12T3hBTmFrMCtrM0xjdDZGc0IvMmJiOUx5SzZuSmxYRXRGM2llZzJBR2Zubit1L3R1b0RNSWVaYnlDaVlXZkI5RHh2Z1ZMcUttYStJWmxNL25tNFpjcHMyNzRqc0ttMDFoOGdvakxidGdkOW5aaElKTTVSU29VOXovdFpPcDB1MU5hMWJidmdSd2VKUk9JNHBkUnpudWQ5U2lsMUp6UC9FTUJsUlBTZ2JkdWZIODY0OXhhWnp6S2ZmUWZFZk43ZlNaQ1VFRUlJSVlRUVF1em4zdmpYQTJzQnJDMVBuTE84dXJSb0lZV1V3OEJDQUkwZ3pBYXd3NWU4QkNnaWlqRXdDWVpaR1ZKcWtsa2VPaVJhV3Q1VzJUTmphZWZxdHhkMnRDOWVHUWlDQ0FaTFVXQUpacHd5QTlsbCtncVU0Y3NHc2tybEIwc0ZTUkRGV0JkWGpTQWNEZG96NWF0Q0lST1ZaU1dvS0N0QlBCWkJ5RFIzeXVBaGR0VG51bGpmc1JscjFtOUVkOC9JZjJ4S2dGS0dXUll2bTVEWVZqN2h6VXpQNW0xd1hUZndtTTlsa2NyNkdlV0NwVGhWWGdZNUlVYkV0dTNQRk5pdExNdEs1NEtraU9qN3RtMS9MOWpBRHdxNkdmMGZiUDgxblU3dkZMQ3lKMm10VHdMd1p5S2E2SS94NDRsRW9qMS9IS1pwbmhIWWZNcTI3WE56RzRsRTR1TktxUlA4ellKQlVrUjBjeUtSV0o5T3ArOFpZa2pINWxhSTZEeXQ5VWxFMU1QTVR4QlJ3U0FySWpvdmIzdWd2bU9lNTZXSCt6aHZhbXA2UW12OWsxeW1KU0w2cHRiNlQ0N2pyQmpPK2ZzRElxcnpQRy83RjBQTWZLcFM2aGY3ZGxSQ0NDR0V5Smt6WjA0RmdPOHk4eXVPNC95cFVCc2kraUFSdmJnNzF5R2l6MXFXOVZsL2M3MXQyeE55eDVMSjVFelA4MzRPNENRQUwzaWU5L0YwT3YxNmZoK2hVT2djSWlwbjV0N2dmdE0way83cVRwbG5pT2dSQUhjbkVvbmowK24wUUQ4V21FZEVUL3JyeDN1ZVZ3bkE3ZXZyTzYrNXVibkgvMnhtcHl4QUJady9qRGJCc1ozcDMwNWk1aThEK081SXp2ZDVmam01bnpjME5Gak56YzMySU5lN0JrQzJyNi92VnlPOUNCRmR3OHp0aG1FOHlNeDMrdTlwZnc3Zy8ybXRyM2NjWjkwdWpIM1V5WHdHWkQ0UGE2eGpZajZQQlJJa0pZUVFRZ2doaEJCanhLYjBnNXMzWVg3bitPTXliWldoeXJSUzdqRUFIUU40aHdPcWxzQ1RRTFREK3p3Q29sQnFpZ3FGSnlrT0gyV0VJa3VOU05IMDRxcnFoVjJiTnE3Y3ZLcDFiYlo3UzI5ZXFiM2NlbjRaUGpPUVNTWVVDSTdLQm80WkEyU2F5Uy9ESjhhYytjYmtvL3JLRFVQTkEyRU9nTWhvOWs1RWlFWERtSDNZd2FnL2REb21UUnlIb25oTWdxU0d3WFZkckY3WGdUZFd2SVBGcnkvSDI2dldJWnNkc2tyWERvZ29Za1ppazR2S3F3N3UyYktoSTlPNVB2ZTQ5dnpIY2lodjZRc2NsMEFwTWFxMDFoOEZNQWQrSnFpdXJxNWI4OXQ0bmxlaWxKcU4va3hDcnhicVoxY1EwUmxhNitXQlhjOEdqOWZWMVpXV2xwWituNWsvRnl3MXlzdy85enp2K3dXNi9HUmcvYW5nQWFYVWtZSE5KWU9NNlZlV1piMXQyL2F6QTdWaDVybEVCR2JPQUhDSjZQM012TlZ4bkRNdHk1b040Tk1BM21UbUtCRk5HcWlmSU5kMUwxSktmUW5BWHdiNzFmY0FhZ1ByY1FDM0FqaHJCT2V2QlBCd2JvT1o1L21aclhMdVkrWWVJcnBBS1hXMzF2cnFFWTRQNlA4M09DT1ZTcTNLMzgvTXJjSC9lNGI0ZitnbnRtMS9XV3U5Z1lncUFmelR0dTFUTE12cUJoRGRsWEVKSVlRUVluQ2hVT2c3QU1iN1FkOTc4bjNJUzh6OGdML2VuZHZKekhPWnVRbkFSZ0NmZFJ6bnpvSEtDeXVscnZSWDgwc3dIK0gzOVZ6K09iMjl2VmVHUXFHbmlPaWhaREo1VklIWEt3ckFhWjduZlNILzNPYm01bTJKUk9KUUFGWDV4enpQU3pjM04yL0xiU2NTaVg4am9sTEhjWDR3MUIvQ1IwVDBJV1orQjhBclJIUnRNcG04STVWS3JSL20rZHQxZEhUOHRxS2k0bHVtYVg0RHdMbUYydmhsMytZeTgrOFhMVnEwWmlUOU56UTB6QUJ3RmpOL3pmL2NDZ0NReVdUdWpFYWozd0R3QlFEWGpYVGNlNExNWjVuUFF4bEw4M2tza0NBcElZUVFRZ2doaEJnN0dMalBYZjg4T3RjRFM0RHJsMDJhdC9UaEVqTG1rdkxPQTZrUEVGQU81bkN3REI4QUF3U0RDQ0VENWhFcWFpUkRrZWp5VUxUOEljT0lQTGxsdzF2cnV6dlhacERONXNyaTVRS2tjdVgzRUNqQlorYVYzd3BtbU1wbG1WR0JOcmxncVZ3cHJrTEJVaEpZTVFaTVBEVWFqZmU1czRod0hJZ09HdTMrUTZhQnlSUEg0NEl6VHNKeHlUa29LeTJTNEtnUjhEd1BhOVp2eFAyUExNQ0RqeitIdFJzMndodEIrVDBpSWlZakVpMGRkM2k4YlB5S1RPZjZqWUVzY3NGc1VtSC9jWjdOSzlmSlVuSlBqSVpaczJaVkV0SDJzZ1BNZk9QU3BVczc5K0lRNGtTMFBjQ0htWGNJWGlvcEtXa0JNRG4zL01UTUt6M1B1NktwcWVtSi9JNGFHaHFPQnFBRHUyWUZqelB6a1lIbnVYOE5OQ0FpaWpEemc0bEU0cGhDditZR1lCTFJDWDdiZi9tQmpOdDFkSFQ4ZTJWbDVWdDlmWDMzRzRiUlU2ZzBaMjl2YitmaXhZdTNseWIweTBCOEZNQnFwZFFmQnhwYklYNEpqaDIrTkNHaU15M0wrcUJ0MjQ4TnA0OTBPcjBBd0FMMC94MnJUTk5jR1R6T3pKV080NXlXU0NRZVYwcmRUVVNKa1l3eHgvTzg4SzZjVndnUnhmMnhiUnU2dFJCQ0NDRjJWU0tSbUF2Z3N3QWVHQ3lJZkRRd3MxT29iREFSbFhpZTk2UGUzdDRmdExTMGJCM29mSzExSTREM00vTmZpZWhzclhXOTR6Z3RlRGRnZmttaDdDOUtxYTJlNTUxbkdNWXJ6UHhuQUNjSFMxUnJyVThHVU43ZDNWM3d0WlZTNnI4QWZLTEF1QlArbUU1eEhPZmpSSFE0Z1BIRC9YczBOalllQ2FDYWlHN3M2K3Y3cldFWVRRQytEdUNxNGZhUjA5YlcxbE5aV1hrTE05OWdXVmFEYmRzN1pTQlNTbDBOb0krSXZqM1MvazNUL0JZemR4bUdjV2R3ZjB0THkycXQ5WjhBZkhIMjdOay9IV213eW1pVCtTenplVGpHeW53ZUs5UXcyZ2doaEJCQ0NDR0UyQzlkNzcyRFZadTI5V1NlUXliN1BkZnQrNVRuZVQ5bDhLc0FOZ0RjeTRESEJiNE5WYVJxUXRIWUJlV1REL3BlemN5akw1dDAyTEdIbDB3NEtCWUt4VjBBR2Y4WFpSay9HQ0lYN01TQjdGSWhQMWdpQWlEbVo0bUlBeWp5YjJOKzlvU0l2NFFEd1JiQklDd3hSaFQzWkNzTlVtY3pjUENlNkg5Y1JSbk9QZTFFTkI1K0NJcUtKUEhHU0JFUnhwV1hZdDR4R3UrYnF4R0poSVp4Vmw0ZmlrTGhTSHg2dEt4eWNpaFNIQThFUVptQjhweTV4MzRvOEhoVzhuZ1dveVVTaWZ3TTJGN09jK25XclZ0djJzZEQyZ0VSVGZaWFhXYitPVFBQTGhRZ0JRQ0dZWHd1Nzl4NXVmVmtNaGtDMElqK0x5c3ltVXdtTmNBbEgvYlByU1NpUjVMSlpGbCtBOHV5VGdSUTRtL3U5TVZDVzF0YlQvL242dVlTSW1vcnRJVEQ0ZTlhbG5XNzF2cVBsbVZkUlVRemlPZ0NJanJmLzM5OTJLTFI2UHZ5c2o3bGZIZFhuaXRNMDd3ay84ZStSSFNLMW5wWFNtRU01b2ZNZk9WUUN4RVZ5cXFsQWxtakpFaEtDQ0dFMkVNYUdob084djh2Tmp6UGUyWWZEdVh4ZERyOTljRUNTbnczRTFHN1V1b1NBS3VZK1F6NFFlQUEzdWQ1M3FNRG5kalUxTFRNZGQxUEFUaEJhNTBmVlBHZlJCUXVLaXJhWWxsV0gvb0RNQjYwTElzdHk4cVZQYnZidG0yeWJadDZlM3VyY3ljeWN3V0FhYnR5cC8zWGhnRHcrK2JtNWtVQS9zVE1uMHNrRXJWRG5GcFFOcHY5R1lDTnpQeExQOUIrdThiR3hsT1orUndBdjdKdHUzVWsvVnFXZFJxQWk1ajV1NFd5QWltbHZrNUVrWEE0ZlBPdWpIdTB5SHplVHVieklNYktmQjVMSkpPVUVFSUlJWVFRUW94bEN4YjB0UU1kQURvbUpjOXNqNWVYdGhrZVA2ZVVNUmVNZVNDZWlmNHZLcmQvS2Vsbm1Jb1IwV1JXcWlhc1lpVm1hUExzZUhuVnNreDNaM3JqMmpjV2JXMXYzWkFYQkdFR01zWUVTL09GQWtGVW9VRDV2V3dndTFTdUxKL0t5eXpsQmJKTFFUTFE3TWZxNTRkTjBLRUVPcDZCcXRHT2hpRWlsSmVWUU04NkZCUEdWeUJreXNjVkkwVkVDSWRET0hqYUpNdzhaQnBNd3hoNUg0Q0NZUlJIaWlycjRwVTFiMjFlOVhwcjRMRnVGaWk1bDN0K2NQTUNIK1d4TEhaSklwSDRGSUFMYzl1dTYzNnV0YlUxc3pmSHdNejNPNDR6UDdmZDBOQlFaSnBtL3BjRkR3TzQxbkdjMXdicUo1bE16bVRtUy9KMkg1eE1KbWVtVXFrbHpKd2tvZ2o2SDc4dnQ3UzA5QmJxSjV2TmZzdzB6UmVKNkRBaXF2TTg3N2NBenNrYjh5V0JqRlROekR5ZmlFQkVTbXM5M1c4VEdTbzdIek9mUlVSVG1Oa0VzRHNsRElObDlaWXk4eFFpS2dKZ0pSS0pDOUxwOUgwajZFc3g4K2Y5VW9KcmlTaFladU5hQUIrMmJYdW5PNmExL2c0UmZkMi9YMWM3anZQamdTNWdXZFl4QU03SDBHWDFjbWJtbC91WU9YTm1SV0J6MDdEdW1SQkNDQ0ZHSkpsTVRtUG1Sd0VFLzk5RlEwUERETk0wQnlwZGZMMWxXZGNIZHpEelk0N2puTDRueDRyKzF5TVRBTlF5ODlkdDIrN1NXajlJUko4QmNKTmhHSmNDQ0htZTkrZkIrbWhxYXJyWHNxeXpBSHhGYS8yUTR6Z3ZvRDhiNXErVlVrOHk4d1lpVWtUMFMyYStoWm50bnA2ZXRuZzhEbVl1ODB0MGdZZ203Tzc5U1NhVDQ1bjVjd0FXNXJMa01QUDFTcW1MQUh3anI4ejBzQ3hjdUhCeFBwdlJBQUFnQUVsRVFWU2oxdnB5SXZwck5CcTl5UzhaaG1ReVdlTjUzdStKNk0wdFc3WmNNNUkrcDB5WkVnUHdVd0J2RFBTRGkxUXE5WmJXK2dkRTlHM0xzdjVnMi9aREl4Mzc3cEw1TFBONU9NYktmQjVyNUZOSElZUVFRZ2doaERoQXZKTjZxQXRBQytybnR4NVV3OHZEVEcwS3lnSXdnNEZEUVZSQi9WbWR0aU5Ba1RKcWxUSnEyVFFQTlVPaDZhRndkR3BwNVpUWGV6dTNyTjNjM3JvMm05M1M2d2N5bVhubHRkUzczV3dQcEFnR1ZBVEw4Qm1CRW4yNVVueWV2K1JLZExHVTROcy9sVlYyRlZHb1VnTTBUUkZpbzkyL29SU0tZeEZVbHBjaUVocDVCaVR4cnFKNEZPVmxKWWhGSXVqYzFqM3lEZ2hHT0JxZkZpc2JON2x6VGR2Ym5wZnRDVHlXemJ3QUtUTlFndFBOSzZjcHhJZ2tFb2t6bEZJL0RleDZzYW1wNmVsa01sbm1lVjU1Zm50bXJncXNGK2VDZ1lKYzEzV2JtNXZiUjNPY3J1dWUzTlRVOVBSUTdUelB1NDJJY2s5b213R1UrV005SDhCM21mbWNRTW0rZnd6VXo4S0ZDN2RvclM5azVwZUlLT0tYdGZnUHgzRnVRditYRlJjRHVDSnd5cU9CUUo4NEViWDUxOWllWVlxWmJ5R2lEcy96NGtxcGEzZnRMekVnQmVETXdMVnVKNkpwQUs1Ry82K2N2d1BnTC81enhwQVNpY1JaUkZUblo4VnM5c3Q3TENlaWFVUmtFTkZ2dGRhTmp1TzhzeHRqYnN5TmI3anlnNm1LaW9vbUJCSjNydHFOc1FnaGhCQ2lnRVFpa1dEbVJ3QVVNL1BGUkhSLzdwaFNhazB1R0NIUGJjejhDQkU5RXR4SlJHL3RqVEU3anJNdW1VdzJwbEtwVHZTL0xycGJLZlU1eTdMT1llWXJtSGw1YzNQelMwUDFRMFJYTWZPR3pzN094Ymw5VFUxTjl3YWFHSlpsL1pLWi81bE9wLytLL2lCd0VOR1pwbW1lV2JEVFhjRE1Yd0ZRNG5uZXJibDk2WFQ2ZGEzMWI0bm9ZNGxFNGdjRGxJWWVsT000ZjlOYTMwcEVYOVJhUCtjNHpyM01mRGNSVlhpZTkrSFcxdFl0SSttdnFxcnFadlJud0Q1enNCOWNiTnk0OFVlVmxaV2ZZT1k3R3hvYWptMXVibDQrMHJIdktwblBNcCtIYXl6TTU3RklncVNFRUVJSUlZUVE0a0RUY2wvdjhxcDVMWk02UzFxTFlxSEhWU2grQkJST1VzQXNacHBPNFBFb1hBYW5pZ3p6eEVpOHVNR01GaTEzUzhjdGpCYVh2OUxWdWY3dDdnMnJ0M1IzcnMza0JVS3BRSm10WEFrOUZRaUlNZ05acExKNTYwWWdzTUlOQkV4SlZxbjl6Yng1NWtTVVRpVENYSHEzbk5Pb1Vvb1FNazBVU3VEUjU3clkxdFVEei9NS25mcWVGZ3FaaUVjalVFcnR1TjgwRUk5Rm9Zamc3Vnh0YzNBTVVtWjRmTGlvZEhLa2JGeDU5OFoxNndIWExaQk5LdXlYNU14L1BtQjUvSXFSc2l6ckJHYStOL2haSlRQMytMZFhFZEgxK2VjRWcxU0k2QUlBRitTM01ReWpIY0RVMFJ6cmNBS2tMTXM2RThBcC9tYlc4N3h6bEZKUEFqQ1krZU1BdnArWE1ldmVnWHNESE1kcFNpUVMzeUtpNy9tN3Z0ZlkyUGg0VTFQVFltWitReWsxMGdSL2YySG1ObWF1OUxNeGpScXQ5VWR6ZjNObTd1M3U3cjRuSEE0YnBtbCszaS9GTzBOci9RbkhjWDQ1ak81SUtmVk45UDhiTHdMUTQ2OHZZK1luL0YrdWp3Y3dWMnNkQS9BWkluckdkZDE3OGp0cWJHeDhuMkVZRndNNGxvaVNxVlFxTzVyM201bTNCK2tSMGVyUjdGc0lJWVFRQUJHTlkrYUk1M252ejJReWI4VGo3MVlEVHFmVG13RGNubitPWlZtM0VkSEx0bTN2ZEd4dlNhVlNtM1ByNlhUNlgxcnJCWDdKc2luTS9PL0Q3R005Z0dHMXpYTzNiZHVYQWNEczJiTW5oc1BoWFg2Tmtrd21hNWo1OHdBV3B0UHBYK1VkL2pZelg2cVV1aFhBQjNlbC84N096bXRLU2twT0FIQ24xdm9VQUNkN25uZE5PcDErWlNUOVdKWjFGWUJQQWJqZHR1MkhCMnZiMXRiV1UxbFplU0VSUFdlYTVxT3paczJhdTNqeDRvNWRHZjlJeVh5VytUd2NZMlUrajBVU0pDV0VFRUlJSVlRUUI2SUZDL3JlNlE5S2FwdHk3UHhWeGZIWVUzMWUzeXlEMVdrZ2RSb1JEbWRHaUFqYjAvWVFrUUhBWURJbUdJb3JEQldmYVk2UEhCMHBxM2dwVmx6eDdOcTMxTkxzbGcxOVFOWWRwQXdmQndJcGNsbWo4a3Z3R1lHZ3FUNC91TXJOSzlVbHdSYjdpV2w5azBvb2FzNEFvNUVKc2RFdXRZZGNuVFlLVm10N1YzZDNCb3VXTFVkWDkxNnR1RFVtVEJ4ZmpwbUhURU00TDBpS2lFQ0szczNSTmtKRUZEYkQ4ZXA0ZWRXa3pOWU5HNzJzcXdwa2t3cmU5Z1VDSmdtN2ZHWHhYbVJaMXFYTWZGZXU5TnlCd0xidFJ5M0wrZ3FBR3dCOE41MU9MOUJhUDBKRVp4TFJvVnJyMjRqb0lQUUgxelExTnpjdkhhclBkRHI5STh1eUxnQmcrUm1semdLd09KMU92NksxWGdHQWljaGg1Z3dSdmQ4UEh1cGo1dnZSLzdqZW5ybUppQmFnUDRoc1ZPOTNmWDE5R01DM0E3c2VXckpreVFiMEIwLzlqSWordzk5L2ZXMXQ3Ui9hMnRwNkJ1c3ZrVWg4QklEMk4vOFVDRHlqVENaemZTUVMrU2dSUGVnNHp2MldaVDBFNERnQXh5bWxuc3Z2U3lsMWFTN2psdWQ1RndENFkrNlliZHQzQUxqRHowWjJOaEY1elB3c2dBZUpxQmJBRXR1MkR3LzJwN1dlbnN2UzVmYzVKeGV3Nm5uZVlnZ2hoQkJpVkRtTzgxUkRRME5qYzNOeis4eVpNOGZ0Ni9FTUpKbE0xcVJTcVFHelNucWU5MjNETVA0SllJUHJ1c01KR2g5U1kyTmpOZndNUFpabC9jQjEzYk5Ibzk4Z1p2NGZBREZtL25KK1JsREhjVlpZbG5VbmdNOXJyVC9pT000ZkIrNnBzTmJXMWt4alkrTkZTcWxtSXJvU3dEL1Q2ZlNBNVpJTFNTUVM1d0M0RWNCelJQVGw0WnhqMjNZcWtVaGNxWlM2T3h3T1B6UnIxcXd6QndvczBWci93USthK2Q1Z3BaeUhRK2J6d0dRKzk5dlQ4L205VG9La2hCQkNDQ0dFRU9MQTVyVy9jRjgzZ082SzVQeW04VVhSZGNya05IbDBGQkdPWThBaWhtS0NRWDc1dlA1YkNyT0NxZGc0SkJTS2xocmpKczJZV2x5eHFLK3o0K1dOYTl2ZTZOeTBxZ3ZackJ2SUdCWE1KSVZBZGltVmwyRXFXSTZ2THk5WUtyOE1IK2VWNzVLZ2kzMGdGbEpWQkdnaUxnRklEZU9VVWRXeHVSTVBQZms4MmxldGc4ZVNUU3JITkUwY2s2akh3ZE1tSVR5S0pRckpUODhUaXNRbXhjcXE2cmFzZnZOMUw1dk5CQjdEaGNydUdYbEJVa0lNaTliNk1nQy9DNVNkODRoMmZKNWg1bVZFdE5PdlpwbTVtb2lPOE5mYmlTaGQ0QkliOXR6b0I5Vm4yL1ovYTYzL3FaUnE4dmZkbkN0RFIwU2Z5elVrb3Q4T3QwOEFselB6L2N6OCtYUTZ2YjFFbitkNW44NW1zd3RhV2xwNjBSOTQ5aXlBNDVtNXgzR2NqL2o3cmh2ZHU3aXpTQ1R5V1Qrb0NPaS9iM2NGRHYvQS94VjBDUkZOcWF5cy9JKzJ0cmJ2RmU0Sm1ERmpSa2t1YzVaZmF1OFBSSFNtdjAwdExTMnJFNG5FRnpPWnpQMzE5ZlhGelB3QklnSXpiMUpLUGVsNTN0eGdmNTduM1dFWVJxNHM0UmVDUVZLQjhTYjlmeWNBdUpLSWh2MmZEaEdka0J0cmQzZDM4M0RQRTBJSUljVHdqWFlaNVQyQm1YK2h0VjdqT002VmhZNHJwWTd6MjVVb3BUNEE0TUZkdVk3L1E0UGpBSnhFUkxsZzd1bk0vQkF6Yi9LM0w3VXM2OUpkdlM4NVd1dHZBN2dJd0FPTzR6eFZxRTFYVjlkMXNWanNIQ0s2TlpsTXZweEtwZDRZeVRYOEV0dlg1MzQ0d2N4SEpSS0pqNmZUNmQ4TTUzekxzcjdNekRjeTh3cG12cEdJdnFtMTNuNmNtYVBvZjgwMlQydjluZUM1UkxTRm1XOGdvcTlISWhHbm9hSGh3dnl5Y1pabEhRN2dFcit2YXdIc1ZwQVVaRDd2UU9iemp2YjBmQllTSkNXRUVFSUlJWVFRN3hrYlUvZHQzZ2hzbmxBLzcrM3k4Vk1YbVNHa1BHWkxFYzBDNHlnUWpRKzJKMENCcUFoS3hRMVNrMVdzK0pCUU9ESWpWRHJ1OVlydXJVczJyMjFmdlBtZDExWUhBaVhNUUdhcFhKQVUvRzNURDRJSzVaWGR5MStVSHhqbEJySkxlWGtCVWhJc3RkZk1Nd2xlcldJNkVVRFJ2Z2gvNmNsazhQcnlkcnkrdkIydWxOemJMaHd5TWJscUhGeDN6L3hOeURES0k3SGlxZkh5bXVyTnZXLzIrQmZLTDdsbkJvS2tqTURqVjRqaGVnckFaZ0JsQUZZQitBYUFZR0FOL0YvdTdoVFFra2dremlhaUI5SC9RZkNUdG0xZnZqY0hIcVMxbnU2Njd2cm01dVp0d2YyTzQ3d2FXSC9LRDE0NkliZVBtVGRtTXBrN2gzc2QyN2FiQWN6TWY1dzFOVFU5TWNBcGxFZ2tqZ1J3RW9EdFpYYVorWnRFdEphWmk0bm94bUhmMFVITW1ER2pCTURYQTlmNGgrTTRqK1cySGNkWnA3WCtFUkhsTWsxOW83R3g4ZjZtcHFabGhmb3JLaXE2QmNCMDlQLzczbWZiOWdxdGRjd1BxQ1AwWjlmNkRmcC9iWDVoN2dzSUlub2dsVXBsZzE4aW9QOXY5TExXdW9tSUdvbG9ia05EZzlYYzNHd0gyekJ6ZVM1Z2o0ZzIra0Y3QURBaC84c0hBQzJCOHlvQW5PWnZ2aHFMeFU0RzhQZGQrVHNLSVlRUVlteGo1cEtCUHJQUVdwL3ZsL0o2RlVCY0tYV3ZuNm5tZjNmaE90Y1JVUldBZndMNEtZQmJtZm5MNlhUNnIrZ1BzZ0NBaDEzWC9TcjZnMW5HNTdLSmpvVFcrbU5FOUEwQWk0aG93TmZiUzVZczJhQzF2Z1RBUHozUGV6U1pUTTcxeTZvTjV4b25NZlB2aUdnYU0vOFN3TytKNkZkRTlHdXQ5WWY2K3ZvK3ZYRGh3bzBEblo5SUpDNEJjQk1ScFhwN2V6OFVEb2N2Q0w0dXpYTThFUjBmM01ITTdZN2pURTBrRW04cHBXNDNUZlBlMnRyYUdjR3NwN1p0TDlWYVAwOUV4eEZSVlRLWm5KWktwZDRhenYwYnkyUStINWp6V1VpUWxCQkNDQ0dFRUVLODU2eHJXYkIxSGE1Zk9ySGhqYmRpbFgwdlJsVG9TQ0swQTF3UHhqUVFUU1JneDdKSEJKT1VxaVlqUENGa2hock1TS1RGak1acmlzZFBhT25ldUhaTng5dExWZ1V5UUJrRnNrZ0ZGMk9RSlJzbzNhVUN3Vks1MG51NUw0WWxVR292bUhMc2hGSUNIUUx3TE9EQUtZVWxoa1lncGN4UVdheGszT1RPOVcrMWU2NmJ6WHY4bWdXQ0k0UFpwT1F4S29ia09NNDdsbVg5aUpuUGRsMzNQTU13OXR0U0U0TWhvaE1NdzdndWtVaGMwOXZiKzBndW8xTSsxM1Z2TUF6ajhkdzJNLyttcGFWbDZ3Z3ZOMkFnWWwxZFhhUzB0UFFvUDhzV2lLaUlpRjcycjNWUExnQUl3UDh4YzV2bmVaV2pWWEl2SG8vL2tJZ20rTmZxWmViUDU3ZHhYZmNtd3pBK1QwUVRBVVNWVW5jQ21KZi9mSkZNSnNkN25uZUpueG5LSTZMcmM1Y3BkRzNETU00UGJONDcwQmlaK1JkRWREdjZzL0Y5SVZkK0w2QWl0K0o1M3BwQUpxbHhSSlQveGNSUGNpdEU5UEhBK3BGRTlLRFcraG4vdVhJOWdDMERqVWtJSVlRUSs3MmlSQ0p4bkZKS00vTnN4M0UreTh4dUlJdjJEb2hvQ2pNL25iKy9zYkZSRTlIdm1IbWxVdW9zQUZsbWZnTEF2VnJydTEzWHZiNjV1WGw1VjFmWEQ0cUtpbjdlM056Y05kaWdsRklmVEtWU0svelBUd3pMc200dDBHeFRVMVBUWWdDWVBYdjJ4SEE0bkR2M0NRQkxocnJqV3V2TGlPZ3VabTUzWGZmMDV1Ym16WU8xZHh6bi83VFczeWFpYnpIelk4bGs4cnpCQW9scWEydWpGUlVWMXdHNGxwbTNNUE9GNlhUNlB2Uy9IclE4ejd1TGlDNHdUZk1ZcmZVbkJzcjZrMDZuLzZTMW51cTY3bTJMRmkzYUJ1QjJmOWt1bVV5V01mTW1acjdCY1p4dkRORFBuWlpsTFhGZGQydUJnQkxQY1p6anRkWlhBTGl6bzZOajdhQi92UDJYekdlWnoyS2dDUytFRUVJSUlZUVE0a0IzdmJlbStmZmIyaGI4YWNYU3piRUhONjViOHgrZWgrczg4aDVoOWxZQzZBSnpIek16NVFBR0dDRlNORTZab1dPalJhVmZLQmszNWRxS3lZZWZHQjgzTlJLS2p3ZUFYZ0FaZitrTmxNL2pRSFlwRTBBWVFOUmZZdjRYbjdIQUV2SGJoUHpiWUVtdllEQ0cySE1vcXN3YUVCM0dwTWJ6dTVuQnhIc0FFUkVaWnR5TUYwOHdWTWdzVURZeldIWXZQekFTOHZnVXcwVkUvOVBaMlhuQ1dDZzNNWWc0RWRVcHBSNklSQ0lGUDZSRy93ZjRGd1czaWVnVGpZMk5SKzNPaFMzTE9rRnJmYU5sV2MrV2xwWnVBdkIvUkZSWG9PbkV3SFVYRUZHYllSaDJnWFlqbGtna1BoRXNJUWpnaCtsMCt2WDhkbjZtclc4RnhuR2kxbnFuWDBXblVxbjF1Vko3UlBRejI3WmY4dy9GY3FmbTJscVdWY2ZNNThEUHpFVkVCYjlzUUg4dzFSOEFkUGx0NTlmVjFlMFEvRXRFQitmV2xWSnFzSEo3bnVlMTJiWk5BRTczWCt2QTczZWIzOWRKQUZZejgrbU80NXcvVUQ5Q0NDR0UyRDh3YzMrNlNxSmp0TmJmMEZyZlQwUWxSSFNaVXVvNUFMY0N1THkrdmo1TVJCMEE2dXJyNjR1RGZUUTBORmpNZkJBUnZSTGNuMGdrTGxGS1BjWE1Iak9mbVVxbFZ2bXZkOTVIUlBjRHVNdzB6YVdXWmYwbEhvOWY1cnB1cGRhNnBxR2hvU2h2bU50ZkEvbmx2L3F3QzJ6YmZzMjI3Y2NIT3A1TUpzZjc5Lzkzek56aEI1UU02N1c2NHpnM01QTWZBU1E5ejB0cnJjL0tiek5qeG93U3k3S3VxYXlzWEU1RVh3WHdBb0JFTHFERXYzK2JIY2Vaejh6L0JtQUNFVDJwdGY2SDF2cVVBcGYxSE1mNVlYNVcxMTFoMi9helRVMU56aUJOVGlLaTlQNGVkQ0x6K1YweW53ZWR6Kzlaa2tsS0NDR0VFRUlJSWQ3YkdLbGZaTmNBV2ZlNHMxNnBvT0kyQ3ZGRElMeVBDTWNEZENqQUpRd3k0Y2RMK1I5a2hCa2NJbVVjSElvWGZXeHF3L0duOVdWNm50KzhidVUvTnE5OGMzVTJ1OWxGTnBzcm0yY0VNczNrZ2ltOFFKQkZuNytZZ1V4U3ZZSDEzT0lHc2t0NWtsVnFqeU16Yk13a29qbm9MNzI0cjhjajlqS2xqT0pRckdpeUNrZkR5R3dOQmlqbVo1SEtEMktVVEZKaTJGS3AxS0MvS2g0anRuL2c3My9Kc0pORUluRWxFZTJRdVlpSUtnekRlRkpyZmFiak9NL3M0clZQSnFML0hPQ1lDK0FPei9PZVVFb2RCNkRRaC9DN0paRkluRUZFUHcvc1dycHUzYnJ2RDlUZWNadzdMTXU2Qk1EeDZQOGJmRHVSU0x5VlRxZC9HMnkzYmR1Mm0rTHgrSWRjMS8xS1lIZmNQeWY0SDlLUGlDaU0vaStEN2t5bFV0bUJycDFLcFRacnJmOUJSR2NUVVhGcGFlazhBTUhNWHJNQ1hWL3ZCNG9Ed0JMYnRnL1A3OCt5ck11WitXZEVsUHVNL1lzQS9nemdMLzc5bTBwRXoyaXR6M1ljNThtQnhpV0VFRUtJM1dJa0Vva3ZESFNRbVk5SkpCTC9YdUJRVXpxZFhvRCsvOU1mQXpBWC9hOHp2dUNmdDVHWm55V2l0T2Q1YVNKS0s2VmFXbHBhc2xycnZ4UFJWNlBSYUtkZkJpeG9QUkU5aFA3TU5STUEvSnlJem1QbU5aN25uZC9VMUpUT05VeWxVcHNCWEdSWjFuZVorUnRFZEJxQWM1WHF6M0ZpbWlhQy9UUHpXcVhVbE1GZTd3eUFsRks1MTFINTc5TXFpY2pOYldpdGovQTg3MkUvOCtjVDJXejJZNHNXTFZvemdtdDVqdU5jYWxuV0dpSzZpcGwvVzFkWFY5M2EycHExTE9zRHpQeFJBT2Y2cGFBZFpyN1djWng3L05ldE8zRWM1MmVXWlMwQWNEMkFDNGpvL1ZyclpRRHVWVXI5SVpWS0RabEJhTFJZbHZWQlpyN1U4N3lMOStCbFpENFBUZWF6MkcwU0pDV0VFRUlJSVlRUUFnQ3cvdm0vZGE0SE9zY2ZkOWE2aWxEa0hkTUlwY0RxS0lDT0EvaHdFQlVGZitubGYwa1pJNklwRERVcEZGV2xGVFcxdGFXVjFZdDd0bllzMnZqVzh1WGRuU3U3L1BlZTNnQWx1UkRJTUpVTG91ckxXODhHMXZzR0tNUEhnNVVnRWlOWFd6c3ZERVcxSGxBcmFhamZvNGpDaGhtdUxLcWNPRG5iMDlYalpidTI1WlhOTkF1VXpNd2Rad21VRW1NUkVVMzB5MmcwK3N2Nm9jNWg1c3BjY0kzcnVpdnpqMnV0UHduZ2prRDdGd0RNSUtKS0FDVkU5SlJsV1g4QzhGM2J0cGN4ODdCTDhMbXUrMEt1WkI0emR3QllRRVJIQXBqS3pOMk80M3dlL1YrV0pBTFgveVlScmYzLzdOMTVmQngzZlQvKzEvc3pzNGR1UzdaOE8zWVNKVTdzV05yWkJYS1F3eVNRaEZKdVFyaWhoYlpRYUF2ZlF1RUxvZHo5MHBhbUI2SFFCQXFVNHdkeFc2NlVrSkNraG9TY2FHY2wyN0tkeUxic0tMWWwyN0tzZTQrWjkrOFB6WnJKWm5VNWxpWGJyK2ZqTVkvZG5mbk1mR2JsejhxUjljcjdyYXJWSXZLbDZjNVZLcEZJdkZwRTdneUZsUGFyNm8zZDNkMmprNXptNS9QNWQwWWlrUXlBR294WGJmcDZJcEU0bE1sa2ZsNGN0SFBuenNGVUtyWFJkZDNqSVRvUmVWWWxxVVFpc1JIQThTcFNudWQ5Y2FwN1Z0VjdSZVRWd2N0WGhrSlNGb0FOb2FIWGhuL0JFaUtKUk9LbEl2S0pvSkpBOGJyLzVycnViUUN3YnQyNjYyS3gyRmVEVUZ3bGdMdVN5ZVFiMHVuMFhWUGRIeEVSRWMxTVUxT1RiWXo1cDRtT2k4aU5JbkpqNlg1VnZRM0E1dUM1QW5nTXdCTUFXajNQUzdlM3QrK1o2SnF1NjM0OG1VdytES0JKVmFPaFE4Y0toY0s5Vzdac09SRE1mV254dnpmeStmdzdKd3BucE5QcGRnQTNBYkJhV2xxYVJTUmxqR2tBVUJkdU42eXFUNXhBb0FTTzQvdzgrQm9jODMxLzM4cVZLeXNhR3h2M2kwZ05BRXRWLzd3NDFoalQ1dnYrL3dEWW1VNm4vLzRFZjZiejArbjBoMXBhV3U2MkxHdDlaMmRuTnBqbjh3QlNBTzd5ZmYvV1lxaG5La0ZWMFpzZHgxa0g0UDBpY2pPQVczemZmM2c2YmRaT0F1TTR6c2RWOVJZQVh3bFhDRHJadUo2bnh2Vk1Kd05EVWtSRVJFUkVSUFFzUVZncWc5UWZiMnVxSEc2M2pXNFhXMTRFWHplb1lMMUE0dmhkMVFSZy9MZVZSb3gxZ1lsYUYxaFdaSU1WcTNCajFYV1owZjdWMi92N3VnK09IZG8zRXFvV1ZkcWFxeGlpTXFIS1V1R3FVdm5RVmlnSlMvbWhzSlN3dXRUSll6VXViWVRvR3FnMHp2VzkwTnd3SXNheUlsV1ZkWXRYRC9mMTdNL21SMFpDb2NiU3RudWxsYVNFRmFWb3ZoT1I4eDNIK2FpcVhoZXFJSFNWaUZ3Vkd2Wmc4UGRQSkhodHlvUnl3K0dhY0pzNTIzR2N6d0w0V0xINmthcnV5ZVZ5dngrTHhaWUErQVdBYzRMUHoxdFY5YzJPNHp3Z0l2OEE0TkZDb2JCei9mcjFkZkY0ZkhDQ1h5Q1k0ZUhoUjZ1cnF6L2krLzREN2UzdEdRQitNcGw4RU1DcWlkNjNNZWI3cmEydHV5NjY2S0tGbFpXVjRaRFVQUUFXaXNnVHhSWWRFMTNDY1p4UEFQaTBpQmo4THFSMFEzdDdlOWNrNXdFQXRtelpzanVaVEw0UndNK0szME9NTVQ5TkpCS2Z6R1F5WHl4KzN5aXBNaWFxR2hlUll2c1FZNHk1dFhoUVZmOW15NVl0UjZlYTI3S3NlOFovYndRRXYrVDVBTVovMlhKOUVGcDcxdkRpM01VZHlXVHlOZ0IvR2hyaitiNy94VXdtODlmRkhSMGRIVGtBNzA0bWs0TUEva0pFWXFyNkgwMU5UV3M2T3pzSHBycEhJaUlpbXR5T0hUdU9sTFQzZmw1bGoxM1hmZmtNVDlGME92MnpxUWFsMCttN1dscGFMZzJxN1V6bjV5SXZhSTAxMC9aWVBvQmJWTFhZb2hpZTUzM1ZzaXlEOFRiQmYyRloxc3FSa1pHMkhUdDI5QU5BUTBQRGRaWmxWUmNLaGU0dFc3YnNMcDRYL0RmbnUyYzRmMWx0YlczM0FyaTNlRXVxK2hZQUtOZVdlVHBjMSswQThQNVVLdlZCMy9kYlhOZjk3WFRQUFhMa1NMYSt2djd6QUU2a2Vxc1BZQ09BRDdxdSsyL1RHRDhqWE0vUHdmVThoZWU1bm9raEtTSWlJaUlpSXBwUTYrMzVUbXg4Y25tcXBxc3lWdm1BRmJPdkVjaXJSYkFhaWlVS3JRdFZkVGhPakZsbG0raFN5NnAzSXZHcXgyTFZkYjhkcmx2eTVQQ1JaL3BHang0YUEvSmVTVmlxdEpLVVZkS0tMOXpTS3o5SlphblNnQlRER2M5RHBNbyszNmlzVmtGc3J1K0Y1bzZJeE94NDFYSXJHb3NGbjFVVGVyVExWSk9Ta2tweFJDZHN3NFlOOWJadDE1WTdwcXFMUTgrckhjZFpYVzZjNTNsZWUzdDdkektadkZaVjN3amc4dERobDRqSVM2YTRqUVVBRGdSaEpqaU84M1RRRWhZWS80eFlvVURTZ0czYlc0TjczeENKUk80QWNHbm9QcnRGNVBwdDI3YjFBZWhyYVdtNXdyS3Mvd1J3V1hBdEErQ2x3UWJidG1IYk5sUVZ5V1R5ZUNCWVZVMFF1dnBTT3AzK0NJQVRyZ1lWNXJydWU0clBIY2Y1YUxreHlXU3lTVlcvSmlMSFcvZXA2ckNJL0Y1N2Uvdlc2YzZWVHFkL2tVZ2szaWNpdHdmdnhUTEcvSTNqT0MveFBPOXQ3ZTN0dmVIeEsxZXVqSWZhN0JVRFozY0NXQzhpUGYzOS9iZE5aOTdXMXRaZHlXUnlGNER6VmRWM0hLZlJkZDFESXZLdTBQdjVMSUIzaThpS1lOZmFaREs1WFZYdkRZZmdWSFUvZ0E4RGVNUnhuR2VGMGxSVjh2bjh2MFFpa1NZQXJ4Q1IvMXRkWGQwQWdDRXBJaUtpczBnUUVwbHRtazZudjFBeTcrT2g1MDhDZURKOHZMMjlQWDBLN3V0WlRqUk1VaW9Jdmt3N1VBSUFYVjFkWTExZFhaODgwVGxkMTMzcGlaNTdKdUY2L3AzVGVUMFRRMUpFUkVSRVJFUTBxYzJGL2Ewb0FKL2UwN2h4VzA5RHp2cUZ4aU5YQy9RR0FhNEdjRjdwR1RKZVpjcUdoWE1zRTF0Y1VSZTlLbFpWODV0NDlZSmZIakhidDR3ZTZSNEpRazJsRldpS3Yvd01WNlF4SmVFcEM4OXV3MWVzNkZFSXRlRHpnNjFZeFlaaHFSTWdscXhYa1hNQnRhWXhuTTVRWWlRZWlWV3NzaVBSZUNqOFZQcDV0RXVDanF3a1JTZEZKQkw1ZUJCQ2VZNVE1U2VJeUJzQXZLSGNPTnUyRHdKWUJxQkZSUDVraWlrTFFZdURqS3E2SXBMSjUvT3ViZHYvUjBSdUNlWmFQc241dHdHb2N4em4vd0g0dytBelViVFQ4N3lYaDF0ZHRMVzFQUVBnY3NkeHJnUHdVUkY1MlNUWFB2NjlPS2ltZEhSd2NQQnpVN3lmc256ZmYwVXltZHlvcXVFUWJDR1JTSHplR0xOY1ZWVkVYbEE4a00xbWN3Qk1NcG44bktyK3BZaUV6OXZ0Ky82Ync3KzRtSzVNSnZQMVJDSXhBdUNieFpaOUl2SXkyN1pmRE9CSDRiSFYxZFdWb1pjQ3dIZGQ5NHZOemMxMzJiYTlzcjYrM3FtdnIvOWw4TjhHdm9nY0Q5ZUpTRi9KKy85ckFQc3ptY3l2QUdnaWtkaW9xamNGWDllZXdjSEJ2Nm1wcWZuM29OSlZzVXJZUlNKeVVmZzZ3VnI0Zm5ndGhvN0JtR2MxcS8yYU1lYXZBUHo5VEw5T1JFUkVSRVJFZFBJd0pFVkVSRVJFUkVUVDhHbi8wR1lNSFFLR3pyL2l0UStZYU1VT01kWURSdjBYQ2VTRklwSlVVUU5Gc2JvRkJHSkJVQ1dDR096bzFkWDFqVTJWdFhXZDJlR2h4L3IyNzM1aTdIRDNTRDQva2kwVHNpaFhyY1lMV2gyRjIrN2xRdFdtVEptcVVuNG9KRlhhR29tbUlPcXZCTXdpTGZmYlh6cUxpR1ZzcXpJYXI2NkJpVVRnNTczUVo5T1VxUUpuUXA5RE1DaEY4MGhIeWVzeFZkMENvRlZWMHlMaUhqMTZkR3RYVjlkWTZZa3JWNjc4bThiR3hrZ1F4am9uMUhxdmFEZUFuNmJUNlUrdVc3Zk9qc2ZqdVhCQVNsVi9Namc0K0k2SldxMjVybnMvZ1BzVGljUWFBRmVJeUtVQVVnQVdBNmdWa1RvQThmQTVJdktURTIzZDVubmVZNVpsL1YwNDdLU3EyMFhFQi9DSjhMZDlWZTNmdW5Wck53RDFmZjl4WTB3V0dLOHdxS3JmR1JrWmVmL09uVHNIVCtRK01CNlUrbjVMUzhzQnk3SytGNFRaSGsybjB6OHFIUmVOUm85WHJneFZsRUpRdldvcnhxdGY3UmVSQzByZnJvZzhVanBuNktVeHhud3RGTlQrVEdkblp4YkFYZ0ROanVOY0UxU1YrajBBQzAvMGZhcnFIdGQxYjUzR1VDSWlJaUlpSXBwRkRFa1JFUkVSRVJIUmpPeDYrRWU5QUhwWFhuN1R2bGc4MGhFUnExMmgyMFZsSFlDTEFkUTgrd3l4alpHbHFyTEVrdmk1OFpyb2lpWG5WelZsbDY1dUh6eXdaMGYvd2IwRG9SWjhka2sxbXRLcVVsYW83WjRkQktXSzdmZnlvUlo4cFZXbERLdEtUZGROMXNyTFVhZmpGVExxb0NwZ1R1cXNKU0lpTU5Gb2RXMWpyS3JtNmV4Z1g3WWt4R2hLV3U2Rmovbjh6Tkh6OUpTcTN2ZDhMaUFpUjRQSGR0LzN2eUVpai91Ky8zZ21rOWthL0gweHBlN3U3dEh1N3U2UEFmallWR003T2pweUFON3ZPTTZZaUx6SDkvMFBaektaTzZZelR5YVQ2UUxRQmVENzB4aCt3aUtSeUdIZjl4OVIxY3RGcEU5VmYycFoxaDM1Zkw3ZXR1MnZxcW92SW9NQXRnZnZXWVA3KzhtR0RSdXV0RzM3UDFYMU15VmhveFBXMXRiMnY0bEVZcDB4NWgrRDROcHppRWhsdWYwbDdnRndRZkRuMnErcUhhcDZheWFUMlRISk9iNnF2azVFZnFDcW82N3IzaDQrNkxydXJ3RDhDdWN4WWNnQUFDQUFTVVJCVkFCU3FkU2lRcUZ3a1dWWkYvaStYeHUwSEs1UTFiZ3BLUnRWeG1PaDhDZ1JFUkVSRVJITkVZYWtpSWlJaUlpSTZJUjBQN0xwS0RadUhGaWphM2JGN2Z5ajRwc1hLK1FsQ2x3RTZBcUkxTXV6V3cwQnh0UlpSbDVvcklvV3k0bytFWWxXUFZxMWNQbk9vZjZlcDBkNm54N0k1MGZHU3NKUzVTcExtVkRMdldKZ0toZDZuZzhGcFFxaG9GUzRzaFNER3hOWW5ocUxWY1NyTGdCa1dXbmxFanBMaWRpUmVNMktTRVgxVTluQnZxUEIzbkt0TUUzSjU1Wm9SanpQNjdRc2EyUHdzaitkVHJjQnVIMkswNmFsdGJYMUFJRDNuSXhyVFlmcnVoOXRhV201TldpcGQwcjV2djlKRVZtb3FzZERPYjI5dlg5WFhWMTlHd0RzMkxIaktJQ1hsRG0xZDZyUDdwWXRXN1lBdU9oay96MmF5V1Q2QWZ4QnVLMWdXRnRiMis2V2xwYVZHQy85bENzM3huWGRQd1B3WnpPZDIzWGRqcWFtcGlzckt5c1hUaFprYW0xdFBRemdvV0FqSWlJaUlpS2kweEJEVWtSRVJFUkVSSFNpRkpzM0Y3cUFmZ0FEUzVxdjMxM1QyUGhyVytWYXdMelNpTDRRUUpWQ2JNSHhObndDU0JSQXhGajJsYkhxbWt1akZmSEhZOVcxOTFqUml0YkJucTdEK1pIaFBKRDNTOXJ3bFFhay9GQ3JQVHMwMWc0RnFQTEJlY1dxVWhJS1MvM3VQZEN6bUdnOExtSXVWR2lERWNPZ0MwRkVqQjJ0Ykl6RXF5cUR6NUdFS3IyRlA1OVdTYWlSNjRkbXBMMjlmYmhZdGVjTVVKaUxnQlRHQTBlYlMvZDFkM2VQQWhnOVNWUE01dCtkRTRXVVp2WHJHYlF1UEtIMmhVUkVSRVJFUkhUNllFaUtpSWlJaUlpSVRnYS9wLzNla1lxTkczZGIrYVg5aUZxdTcxbVhpdEdyQUUwcTBBaEJWQ0FXZ2haZUVFUUFSTlN5blZqVmdsV0x6cW0rcG5iSnlrZEgrbzYwRHg3Y2ZXQjBvQzhmYXNNWERtTVVReGdvcVZ4VEdwS3lRbTM0dkRJdCtCaVdLc09PSVdyRU9sZWUwemFSemxZS3NTdzcybWpic2FwZ2w1bmdzMmRLUHFmRmpaOHZJaUlpSWlJaUlpS2Fjd3hKRVJFUkVSRVIwY21pWFpzM2p3SFlqM1UzSFQ1M2FhVGI5dXgyV3pRcEJsZXFJZ25CaXRLVGpKZzZDT29zaVRUR3JOcmwwV2hsUzlXQ2h0K085UFZ1NmR2LzVJSDh5TEZzU1ZXcGNEZ0RKUlZ0d3NFb0szUmVzUVZmb1V4bHFXS0FnMEVPQUNZZmo2cGd0UmlHcEdpY0FNWllWcFVkaWNZQll3TityaVN3R0s3eXhuWjdSRVJFUkVSRVJFUTBMekVrUlVSRVJFUkVSQ2RmeDZiY25nN3NCYkIzelF0djJocXZqdTBTSS90VTFRRndyb2dzS3oxRlJHb3RzWnMxWWwwZ2xyM0NzbU1yb2pVTHRnd2YzZDgxK015ZXcvbjhTTEVpVkdsWXF2UjVhZXU5WW1BcUY0d3BoTnJ3aFZ2d0ZTdmVuTlZoS1JQTFJhQ1I1WUJVVFdNNG5RVkVSR0NNTFhhc3lzUmlNVDg3bWk4VGtESWxBU20yMnlNaUlpSWlJaUlpb25tRklTa2lJaUlpSWlLYVZWMVA0TkNTNjN0L1VUbTA2TGV4cUwwQmx0NEkxYXNoc2hEQUlnR2l6enBCSkdhTTFXd3FxaTYwb3ZHdVdFWE53NVVMbHJnai9ZZTcrNTdwUElUOHlCaUFTQ2dNWlVLQkRTa0pTNVVMVE9XRE1aTzE0RHRiZzFKaWlha1NnMFdBeE9iNlptZytVYkVpMGJxS3l0cXE0ZXpvY0ptV2VtYUM1d3hLRVJFUkVSRVJFUkhSdk1DUUZCRVJFUkVSRWMyeVRWN1B2UmdHTUxKbXpidDZLbGNNdDJzMC9uTXgrbW9WdkJhUXh2Qm9BUXhFNHFvYXN5eDd2YW1vT3MrT1Y3NGlYbDEvbC9walB6aTY3OG5Eb1lwU2Zra2dxclFGbUZYU3FxODBNT1dGMnZCSnFNSlUwVmtWbGxxMzdxYUk3OHN5TWFZZTBDaUUrUllxRXJFanNWb3JYbDBGOUNBVWZpcjl2SVhEaWdpTk9hcytTMFJFUkVSRVJFUkVOUDh3SkVWRVJFUkVSRVNuaW5aMWZXc01DMU1IbG84dEg2bXJXZGduNG0zekJaZUthQW9pYXdEWVVEVVNBQkFSU0FSQWhSMk5YOSs0SnJtbWZ2bkZXMGNHZXRKSHV0bzc4eU1qdVZENFNTZW9LaFVPYjFnbHp3dWhNWVZRQ3o0dnVKNkVxa3VkOFFZR3VxMktKZWRXMlZBNytQb1RCVlRFc3FLV1pVZENPOHRWalpLU0FCVVJFUkVSRVJFUkVkRzh3SkFVRVJFUkVSRVJuVnF0cmZuOWFEMjhIK2hiOGFMWFBsVlZXWjAybG44cDFMcE1vT3RGWkRXQXl2QXBJaElSc1M0d1Vlc0NZMW5ycldpc0tWYlo4TmpJMFFOYkQrM2IzWXY4c1d5b3VwUlZFbzRLdCtDelExdXg5WjRWZWd4WGxTcTIzek5CWU9xTXI0UlR0YnJSVnBHRmdQRGZDNmlFaUxIc0toT054VXRDVU9Fd1luaGp1ejBpSWlJaUlpSWlJcHBYK0krZVJFUkVSRVJFTkZmOFp4Ny9VUjlTZi96WXVmYmdVM1pjMm8xdHJySjh2VkpGemdYUUtJS3EwcFBFbUZXMmlTNnlxdXZPaTBTai8ydFgxTGtqUi9jZkdPazdPSmdmSGNnQ2lKUnB2MmROMElhdkdLZ0toNmJNQkdFcG5PbEJxVkdwdGl1TUxCQlZtOWtXZWc2eHFpd3JHaSsrS2hPV21xaWFGTnZ0RVJFUkVSRVJFUkhSbkdOSWlvaUlpSWlJaU9hU292WDIvQjZnRnhzM1ByaGt0TDZ0TmxyemE5dkM5UXE5WGlCTlVFUWhDTGY0TWhCVEtaWlpaOGZ0bFRXUitBc3JxbW9maWxmVVBkSzNkMXQzUGorU0MzN2U5WVBIMHBaN3BTRXBLeFNPS2cxNWVNR0dVRFdwTTdhcWxPL2xSVFJxZzUzMnFKUkFqREVSTVZia09VY21EMGNSRVJFUkVSRVJFUkhOQ3d4SkVSRVJFUkVSMFh5ZzJMeDVyQWNZOHpmZTlHaERQcjdMdC9SWElyZ01nbXNCU1FGcVEyRkVaRHg4SVloQlpLRWx0bU5WMWE2MjQzRW5WcmQ0YzkvKzNZOE1IZGpWRCtTSzdmTktXL0NaVUZVcHEwd2J2bHlvc2xRaEZLRHlndUNWbnFtVnBTS1Zka1JVbGtBUW5ldDdvZmxHQUxFcWpXWEhRanZEd2NKeXJmYUlpSWlJaUlpSWlJam1EWWFraUlpSWlJaUlhRjQ1dEhuVDBDRmdxT0hTbHg5WkhHdllCOXZzVXZnZG9yaEt4dHZ3SFEvd3lIaFZxV29JcW8zRXF1TTE5b0lsYXk1YTF0QzROTjEzcUx0cjZFRFhBSkQzZ2haOHhaK0JUWmt0M0hyUEtnbFZTYWoxbmxjbUlIWEdCS1VpSXdVYmxaRWFoVnBNdU5DenFBYVZwS1JZU1VwS0hzTW1PMFpFUkVSRVJFUkVSRFFuR0pJaUlpSWlJaUtpZWFudnNic0grb0F0eTFPdjNGVVpyMzdDUk0zVFJ1UWFxSzZGeUNLb1JvT3FVZ0FBSTlKZ2JQc3l5Nm82MTRyRm1ocXJhdEsxRFVzN2poN1l0VyswYi85UUVLNnlKMmpCWjVWVWxTcHR4NWNMeGhWQ0xmaUtiZmdrRkp3NnpWVUE4S05RSTR5MzBIT0kyQ0tXS1hka2duWjdSRVJFUkVSRVJFUkU4d1pEVWtSRVJFUkVSRFN2N1cvOTJTaFNmL3prbXNqUjIrTmVOSzFHYmdEMFVpT3lXcUVMUXkzNGdQRStmQXN0SzdMUnFxeDFJdEdLZExTaSt2NkJ1b1p0bzBjT0RJd09IQmtMZmhhT2hBSlFDQUpROWdUVnBjSkJLU3RvdnllaGNKUWZqTmZUdmFxVUgvUEVxREhDZUF1VnBRTFJpVlpIdWFBVUVSRVJFUkVSRVJIUnZNR1FGQkVSRVJFUkVjMTNpdGJiODExQXo1cU43N3JQemc4L0psRTdBYlhlQ3VCMWdGVEs3OEpPNDlWdUFGc2hGWFlrZHEycFcvaWlTR1hObzZQVkRUL3MzdkxyMXFDaWxCOEVwVkRTV2c4VEJLU0tZM0toRUVpeHNoVEt0T0E3TGZuNW5KRllQQzZDY3RXQzZDd25ZaUlpdGxXNmU0cFFGRU5UUkVSRVJFUkVSRVEwTHpBa1JVUkVSRVJFUktjTDdkcjhyVEVBWXlzdnY2azFIak9EbG8xZmkrSWFWZHdRdE9BekFDRGpwYVVNZ0VxQlZOaDI5TktxaHVYeGN5OS9yWk1kT09RZTJyMjlNejk2SkJ1MHpJc0VQeDhYZzA4U2hLTENyMHVEVThXQVZQRllzZjJlbk5hQnFRb0FxZ0t3bGhROVc3RmFXN2hxMjJURFovK09pSWlJaUlpSWlJaUlab1loS1NJaUlpSWlJanJ0ZEQreXFRL0FvMWkzTHQyMHVIbDN4SW9jaEsrWFFuQVJSQnJESVEwUkVZZ3NFWWxjRlRQV0JSRjcyYXBJck9xaC9zUDdkeHc3c0tzUCtaRmlXTW91RTVhU1VDcyt1MHo3UFZQU2ZzOExwdFdTUjZJekRTdEVFUkVSRVJFUkVSSFJhWVVoS1NJaUlpSWlJanA5ZFhUa09uT3JIMW02ckhwYm5SVzl4b2k1RVFZcFFKZXBvRjRnMGVKUUFlSml6Q3FKeHV2anRyMXFVYXp5NGNyYWhXMkRQWHYzRFIzYWN5eW9BS1VsMWFJazFJb3Z2RmtscjZVa0tPV2YxaFdsaUthbWs2eHRybmtpSWlJaUlpSWlJcHAzR0pJaUlpSWlJaUtpMDF2bjNkbURuVGlremRmZlhWVzd0RDFxNDNMZmtwY2J4WldBTGxIQWtrRHdjM0N0RVRzWnJheGVhMFhqMjJMeGloOWxSNDcrYno0M25FYytIMjYvWjVWVWs0cVV0TjRMdCtDVGtoWjg0ZFo3UGtNamRMcFRWUzArS1QzRTlVMUVSRVJFUkVSRVJLY0RocVNJaUlpSWlJam9qTkRUZnU4d1Vxazk1OGZXOVNQbWJZM0FQQzZDTjRySVdvWFdRR0dDcEpTQmtiaXF4aXpiVHNScjZxdlBjYTViTjN5czU1ZEg5dTNZblQ5MnVOaCtMeHlXTWlVQnFkTE5oRnJ3aFZ1UWFlajE2UlFrT1ozdWxVNFJoWjlYOWIwSkQ1Y1BUREZFUlVSRVJFUkVSRVJFOHdKRFVrUkVSRVJFUkhUbWFHM043MEpyTDRERHE2KytxYS9DamgwUXhkVVFYQ25BUmVHZmc0UEtVclV3OXJwb1RCcnQraFVOOFlyYTMvVHYzKzMyZCs4NEZLb0NaUWRiTVNobGxiVFhDMWViQ2o4V1N0cnZUUlFpbVRja1p5a2lKZ2RWaGNnMHpxQ3ppcThGMy9jTFU0eWF0K3ViaUlpSWlJaUlpSWpPYmd4SkVSRVJFUkVSMFpuSTMvdnJUWHNBN0dtNjZ1YWRkalRhQzVIclJmVmNDT29CaVJZSGlpQU9XS3RNeEN5S1d3dVdMbHh4WWJWZFVaVWVQbkx3eUdqZk15TkJSU20vVEZBS29WQ1VLUk9TTXFFQWxSY0tYUlhOdXpDSmxmZDhSRENzQXA4UktYb1dFVlgxOC9DOWNDVXBEVDNxSksrSmlJaUlpSWlJaUlqbUhFTlNSRVJFUkVSRWRFWXJXRDBka2R6S0EyTGtVVFY0Qll4Y0p0RHpBVlJENUhjL0Y0dkV4RmhPcEtwMjFjSllQRk5WditSWC9UMExNaU9IdWdmeUk4ZHlRY0FwVXRKZXo1VFpySkxRVkduZXlKK3Y0WkY4cFYyd1ZBZEVNRkZMTlRxYktmS2hTbEphOG9qUWF3YWtpSWlJaUlpSWlJaG8zbUZJaW9pSWlJaUlpTTVvWFpzM2p3RTRzUEx5bS9xclk5WjIzN011TlViK1VDQXZGRUY5Y1p3QUJpS1ZDcXd3ZHF5K29pcHlucjJ5NHJmRDBhci9QTGczc3crNVhDRVVsUExMVkpYQ0ZKV2xDcUVXZk1XZ2xGLytydWVHR2JWVkt0UUhEQU11VkVLaDZ1ZFYvWElCT2cxVlNtTkFpb2lJaUlpSWlJaUk1aVdHcElpSWlJaUlpT2lzMFAzSXBsRUFlOWRzdkdrc290YVFKZlpHS0s2RnlIb0FFYWlLaUlnUnNTQ29nWnJ6STlGNGRmWFNjeXZPcVZud3dOR0R1N1lON3Q4MUVBcEsyY0ZXREVySkJGV2t3cytMWVNrRTE1SDVGQ2dacXhqeUlsbzFLQUtQN2Zib1dSU3F2aittdnBlZG9LM2VWQnNSRVJFUkVSRVJFZEdjWWtpS2lJaUlpSWlJemliYXRYblRRUUQvYys1TDN0WVpCWFpaMEplcW9nV0NsUURpeFlFaVVpR1d0U1ppWkpGbEZqYmFrWXFIWWxVTEh6L1d0ZTJaZkg1NERFQTBHRm9ha01JVUlhbFM4NmI5WHF6ZkxtaXQzeWVRUXZsYnBiT1o3L3RqbmxmSUJpOTFnZ3BTckNaRlJFUkVSRVJFUkVUekVrTlNSRVJFUkVSRWRGYmFzeWpiMmJSdjZJQldMTmhxTE91MUF0bW8wQ1lCS2dINTNjL0xZaXFOYlY0Y3FheGFXV2RXTmtURnVyKy81Nm51a1dPSEMwRVFwRmhSYXJMMmV6TEJWcXdxTlM5YTd3M25qeFhxWmZFaFVja3pJMFhQcHFxK1Arcm5jL253enRDakgxckRyQ0JGUkVSRVJFUkVSRVR6RGtOU1JFUkVSRVJFZEhiYXRNbnJCQWF3YnQzanF4Y21kMVZHdkF3ZzcxQzFXc1JvdlNvc0VSRUJEQVF4eTlqblNsWFZ6VmIwblBPdDZvbzdkZStUMjBlUGRJK0VnaUYyU2JzOXErUzFtYUNhVkFHQUZ4eWYwMkJKVDN2ZFdQMDFYcGRHVEpZWktYb1doWHE1MGI3ODZQREE4VDNqL0pLUWxNOVdlMFJFUkVSRVJFUkVOQitaYVl3aElpSWlJaUlpT25OMWRPVDJQdmpkZzdreDZ4NnZnSStMNkZmVnh3NFpEeTRkcDFCYklBMldGYm1zc25icG55Ni9NSGw5N1pJMVZRREdnaTBYQko2S29hbGlVQ29LSUJaczhkQmpORlNGeXBxa0hkOHB0RWxWN0R5RExmUWNBdlZ5MldQWjBXT0RVd1NreW9Xa3VKNklpSWlJaUlpSWlHak9zWklVRVJFUkVSRVJFYUM3SHY1T0w0RGV0ZGU5SXl1aUF3SzlUb0VYQTZnU2lEVmVWQW9XaktrM0JpMFJWQlVXblplb2lEY3NlL3pvM3FlZXpvOGN6Z1poa0Vpby9WN3hmMDZTMEdPNU1GUTRkQ0p6R0NyeFBTbU1pdHFIQWF3U2tZbzV1ZythZjlUejgyTmVMcGNyQ1QrVkJxVDhvRElhZzFGRVJFUkVSRVJFUkRTdk1DUkZSRVJFUkVSRUZMTHovdjlvUHk5MTA5NW9UWFFuRElhTlNGS0JGU0tJRmNjSVRCU1d2Q0JhV2IyNk5oSmRFWWxXM05kM1lPL3UwZDVkQTZGd2lGWFNjZzlsUWxMaElJa0VsYWdRQ3ArY2NwN0lrQTMvS2NDY0I0QWhLWUlDdnE5K0ZsNSt6UGZHd210VVE2R284Q01yU0JFUkVSRVJFUkVSMGJ6RGRudEVSRVJFUkVSRUpYYTNiaG8weUczV0xHN3hGWGNDMks3UUFRVjhWUzBHUDJ5Qk5FWWlzZCt2cWwvOHpzV3JMN3hzdlAxZXBBQWdDeUFmaEo3Q29hbElxUDFlUE5SK0x4cHF1MmZtdFBYZXNJN0JOenRGcEg5TzVxZjV4L2Q5emVlTzV2SmpRL0Q5WWh2SzB2WjYzZ1F0OTRpSWlJaUlpSWlJaU9ZRlZwSWlJaUlpSWlJaWVpNi9ZL09tSVFCUHJkbjRwbitMaVB6V0dPdmRBcnhFeGtOTkNOcnZSVlMxM3JJaWwxWlVMNmkyejIySlErU1hBd2YzREllQ0lwaWltaFFtcUx5akpZK25oQmVSbktpM1I5VWVrTG1KYWRFOG80Qlh5R1VQRmJJanc2SHFVUk8xMnZOTEtxRXhLRVZFUkVSRVJFUkVSUE1DUTFKRVJFUkVSRVJFRS9PN05udFBMNzBLdzNXMmxZZlJRNEJjbzZybklBaEtCV0dwYWhqN0lydXkyaXc2TjFFZGpkWGVlM2p2OWlOQUxoZGNSNE9md1Uwb0xLVlR0Q1hUa2tES0tXRzY5NC9tVjYxb2p4Z2NVWXhYelFyZUk1MmxCUER5MlpGRCtiSFI0Wkx3WHJIRlhuaWJhbDBURVJFUkVSRVJFUkhOQ1lha2lJaUlpSWlJaUNhMXlUdjRJQTRkYkhyNVBSZXRXbkJNck1pQUQ3eFVWTmNFN2ZLQThTQlJuWUZ4SXZIS21yb1Y1eHNyV3ZsZ1gxZmJNL244U0M0SWkwZ29KRlZzdlllU01JbGZFa0x4UWhXblRrbmdwS3RyYzNZTk51NjJ6MXQxVk1ibnQwN0Z2RFIvcWFwWHlJNGU5c2FHUjByQ2UzNUpVTW9QUFlJaEtTSWlJaUlpSWlJaW1rOFlraUlpSWlJaUlpS2FqczY3c3laNjB5UFp4ZmFSaU8wL0E3RmVyYXFYUUtSU2ZsY2R5aktXT1M5U1VmbXVtaVVyRjFxMmZkZWh2ZHVmem84Y0xsYVVpb1JhN2RuQll6aElFZzZYbEF1YW5JclFpWFoxYlI1YmUvN2JEd3N3QkpIYWt0YUFwNVNJUVN3V1FUd1doZWQ1YzNVYjgwNDBHa0VrRXNGczEvaFNxSy9xNTNLancwZnp1ZEZzc05zUGhmakNBYWx5N2ZhSWlJaUlpSWlJaUlqbUJZYWtpSWlJaUlpSWlLYXBvMk5URGxqMzVLcjY1ditvaXNsZUNENGdpbVlWcVlTcWlJaW9ha1JFRmthaThWZFZOUzZ6UGQvLzc1NmRBN3VCWFBoU3hZQ1VGUXBPaFZ2cmFabUtVcWUyS28rUFhURFlEMmpOSEdha0VJdllXTG0wRVo3bk15UVZFbzFFc0hoUlBZeVlhWXgrSGxRTFhpSGJseDhiT09ibnM3blEydlFtYUxmbmx3U2tXRTJLaUlpSWlJaUlpSWptQllha2lJaUlpSWlJaUdhaW95UDNORG9PTkYxMTAzMklSSS9Zd0xzRXVCNGk5ZU5kOTBRQVdDcTZ5STVFcjY5YnVpSm1XL1ovOTNabGR1VkhqaFVyOFJRRFVpYjQyZHlVQ1VtRkswa1ZneWFuTENVazZ1K0dXZ2NFdUFBeWR5MzNHaGN1d0R0ZWZ3TkdSck5ReG0yT00wYXdjRUV0NHJIb3JNNmp2bVlMMmJHRFhuNXN0S1JLMUdRQnFkS2dIeEVSRVJFUkVSRVIwWnhqU0lxSWlJaUlpSWhvNXJUendVMkhzVzdkNXFhbERteGcwRUN1Qm5CUmNjQjRXRXFXV1ZiMDZxckdwVmhrT1hjZDN1VnV6NDhjSzVhVWlnYmhxSEJGcWRJUVNtbHdxclE5MzZ6eDRYZGFJcytvR0grMjYwaDVxc2dYUEdpWnQxWlpFY2NsRjU0M3kzZEFFMUhmeStaR0JycHpZOW14MEhvTUI2TUt3ZWFGS3A0eElFVkVSRVJFUkVSRVJQUE9MTmRrSnlJaUlpSWlJanBqS1RvNmNwMFBmTytYOFAzYjRlc3ZWZlVnRlBud0lERm11V1ZIWDFsZHYramFobk11WG9ISUFnR1FEd1ZMaWlFcE93aEtSUUhFZ3NkSXNOOEtWWjRTbklMK2Q4ZjY3S2NCN0lWaWVMYm44ajBmMlZ3T2hZSUgzL2VuY1FaTnBPQjV5T2NMS0JRS3o3dnlscS9xcStjTmp3NGNmc2JMRFkrVnFTSlZLQWxKbFZhU0lpSWlJaUlpSWlJaW1qZm1yRncrRVJFUkVSRVIwWm1pR2d1UFdndXE5ME5rRElLRmdDeVFjUFZtRVZ2RVdoeU5WMGFqRlpWOTJmNGpSM3cvNzRWQ1Q4WC9pVWxDMWFKS3QxTWFQaG51V2VzdldoTmRLcUxuaWNpcTJaeExBZFJVVlNLMTRVSXNiS2hEeEdiaDZ4UFYxeitBMWkxUDRqZS8zWUpzTGorTk15Ym0rLzVZSVR2YzFmLzBrNC9tUndlSGdqVllDRUorT1FCWkFHT2h4M3hKWUlwQnFRbTB0TFJjMmRqWXFMMjl2UU1uNjVxSlJPTER5NVl0cXp0NDhHQm5lSDh5bWZ6Z2tpVkxWaDA4ZUxCamh0ZGJzM0RoUW5QbzBLSFJpY1k0anZPQ3BVdVh2dXpnd1lQYlFpMUNKK1E0VHVPeVpjdXVpTWZqKy92Nyt3dVRqVzFwYVZtL2VQSGlwYjI5dmIwenVlOVRKWlZLMVMxYnR1d3RqWTJOb3owOVBVZE81cldibXBwaWE5YXMrZGpTcFV2TndZTUg5NTdNYTg4R3JtZXU1OG1jYnV1WmlJaUlpSWpPYkt3a1JVUkVSRVJFUlBROGRYVnRIaHNheTNma1BYd1R3RGNCM1I4K0xvQXhJa3ZzU096M3F1dVhYRjIvOG9KR0lPb0ZRWk5DcUpWZXNlMWVKRlJOeWc1Vmt6S25vb3JVdUUyK3d0c0wxZDJuWXJhQm9XRThudG1PdnFNbjdYZnNaNlc5ei9TZ283UHJlUWVrTU41cWJ6QTNOdHhkeUkyTmhvSlA0VFo3K2REemNMczlsZ09ibkZpV3RTa1NpZnp3cEY1VTVCTUFYbFhtMEVlTk1XK1o2ZldNTVIrSnhXSzl6YzNOVlpQTWViTXg1bHZOemMyeGFkN2pwU0x5eTVxYW11V1RqV3RxYW9vWlkzNFlpVVMrZmVxKzU4Mk03L3NyVlBYcnRtMS84V1JmdTY2dUxnN2c4d0JlZXJLdlBRdTRucm1lSjNXYXJXY2lJaUlpSWpyRE1TUkZSRVJFUkVSRWRCSjBQN0pwZE5mbTcrN09aOGZ1VWZXL282b2RHZ0FBaUVURVdFdnNhUHdsMVV0WFg5dHcva1hMZ3dvODRjbzd4YXBTeFRaNzBUSkJLZXNVdGR4VGJ3UjdCZGoxclBjeFN3YUdSdkRnNDIzNDFXTnQyTGxySDQ0TkRzUDMvVk84S1o3UDIxUWRQLzlVM25QQjh6QXlPb2JlSS8zSWREeUZCeDV4MGI1OUYvS0ZTWXVhVE9lOXFQcUY0ZHpJc1lQZWVOVXpMZE5tendzRnBmeVNnQlNyU0UzQWNaekxBQ3dWa1IvTjliMU1ZWU9xN210dmJ6K1pMVGZYcUdwMnk1WXRYWk1OcXEydHZWVkUxZ000SjVWS3JaM3BKTTNOelpjNmp2TmZxVlNxOG5uZDdTUmMxKzBRa2Y4RThKcVdsaFpudHVhWjc3aWV1WjZKaUlpSWlJaE9KNnhmVDBSRVJFUkVSSFR5K0owanU1OWFrNy9nbS9FcWVFYXNOd1BhRlA3NVd5enI0bWk4Q3ZXTjV4WEcrby8rZE9USTA0V2dvbFFrQ0VpWklBZ1ZEUUluMFpJcVBuNHd4Z3UxNXBzVm5ZL3Q2TG5vMm90M0draTNBa3VEZTV3Vlk5a2NPcDdhQ3pFR1hkMEhzR2JsTWl5b3JaNnQ2WjVEUk5CUVY0TnpWaXpCc3NVTFQrZ2F2cTk0K2tBUG50NS9DSVBESXlmOUhzdlA2V01zbThPeHdXSHMydnNNMGx1ZnhOTUhEajN2NjZwcTFzdGxqNHdjTzNMUUgwOWNhVWtWcVVLb3ZWNXBpejBHcENiMzZ1QnhYb2RLVlBVU0VmblZ5YmhXSXBGNGk0aFVxT3JMQVF3NGp2TUh4V1A1ZlA2dXJWdTM5aFJmTzQ3ejF3RCtGTUNmcWVwckFOelQwdEx5c3JhMnRpZW5PNTl0MjljQWVKM3YrNnVhbTV0L3Y3MjlmVlphbktucVA0bklHNDB4SHdEdzd0bVk0elRBOWN6MVRFUkVSRVJFZE5wZ1NJcUlpSWlJaUlqb1pHcHR6WGZodktlYnJvaDl6NjdRbUlpOFhZQlZ4NCtyaWpIV2haRjQ1VXZyVjEzY21jL250K2NIRHVaRFZhU0sxYUkwK0xrOUVncWkyS0Z3MUt3R3BJSTNrL2QwM1c2by90b1llUVdBQmJNNW02K0s3WjE3MGRuMURHekxRTXlwSzRCdFd3WXRGNStQMTk1NDlRbUhwRHpmd3hOdE8vQ1QreDdHN3IzUG5KcWtrQUlLaGZxS2d1Y2huMzkrRmFTS2ZDOTNORHM2c0M5NzdQQVJ3Q3VVQlBVbUNrajVvYURVV2EycHFTbFdVMVB6Z1FrT3Z3bkFnS3ErMm5HbVhiQWw0N3J1L1NmdkRpZVhTcVhPVjlWNkFCV080NFRERWhFUjZVcW4wNytZeWZXTU1mK0E4YUJsMGRlTFQyemJ2aEpBRHdCeEhPY3pJdkpKVmYxL3J1dmV0bTdkdW0vRjQvRmZHbU1lVFNhVGI1bnV2T2wwK3U4U2lVU2ZNZVpmYmR1K0w1VktYZGJhMm5yU2s0dXU2ejdpT000UFZQV1JrMzN0K1lUcitkbTRub21JaUlpSWlFNWZERWtSRVJFUkVSRVJuWFNidk01c2F0OWE2OElmU3RTS0tNd0hJSWdKWUVSRUFFVEVzdFpWMVM5OHg2TGw1My9sd09qZ0x1U0hjMEZJQ2lWdDk4S1ZlMG9yOXN4NklHVjBiT3lwNm5qc1J3cGNDVVZkY1ArenBsRHdVQ2g0c3psRldaWmxNRHd5aG56K2VjeXRRRGFYeDlEd0NJNE5uc3lPVHFkT3NhMWlJWnZkUDliWDIra1hzdGxRZGFqU0tsTDUwSnIwUXEzMnpucDFkWFZ4VmYzU1pHTkVaTkxqWWFwNkc0RGpvWklOR3piVVJ5S1JXMVgxZHRkMVR5alFzSGJ0MnBxZE8zY09UakRmUzRPbk40aklEU1dIV3dITUtGU1NUcWVYQmFHUlBnQWZkbDMzRytIanFWU3FUbFcvQmVBMUFMN2t1dTRuQUtDam8yT29xYW5waHBxYW11OEN1RHVaVE42WnkrVSt2SFhyMXFlbm1qT1R5WHc5a1Vqa2pUSGZVdFhiQWJ4dEp2ZnNPTTVUSXRJMG5iRWk4cVprTW5uSFpHTjgzLzlnSnBQNVp3Q1NUQ2IvZW9xeDhlQmI3ZFhKWlBKVFUwei9hRHFkdm1jNjkzbWl1SjZmamV2NTlGN1BSRVJFUkVSMGRtTklpb2lJaUlpSWlHZzJ0TGJtaHk4Lzc2a0tXLy9MTXJabElHOEZaRWxvUkpVUmUwUGx3bVhYMXd6MmZIdndtYzZoNE9kMEV6eGFRZWdrRWdxbDJNSHpZaVVwekhaRnFlNUhEZzJjZC9XS0o2TWkrOFZnV2REK2o4NWd2dStQRmNhR2U0YU85dlI0WHI2MGdsUzVLbEpzdFZlaXRiWDFXT2d6V21TU3llUVRxcnB3Y0hCd2JXZG5aL1pFcjIrTXFRVHdMbFc5RDhDTVF5V0pST0lLRWZudlpETDV1WFE2L1pYUzQ2cjZNZ0I5cnVzdUR2NThnZkdnUlMrQTU3UUpzeXlyQ1VEYlpITW1rOG1MQUN6d2ZmL1g0ZjJPNDd4SlZXOEZzRXhWZndMZ0xzZHhyZzZQOFgzL0g0MHhsU0x5K21nMCt2dU80M3pZZGQydlR2VStNNW5NdDVQSlpBTEFCNVBKNVAzcGRQcWJVNTFUSkNKZlV0Vmk5YnpWSXZJK1ZmMCtnUFlwenJOVTlWTWkwcU9xWHdudC8wM3cxQUQ0OUJUWEtENWVEZURxeWNZQytDY0FzeG9xNFhwK0xxN24wM2M5RXhFUkVSSFIyWTBoS1NJaUlpSWlJcUpaMHYzSXB0RkZMMzVWUjRPcC9xRkV6V0lSK1QwQURjRmhJd1oxZGpSNithS1ZhenZWbDhlSERqdzFGSVNqVEVuclBUdTBXYUVBMVNsb2JiYTU0T25yRGdzcU02SnlNWVFocVRPYytvWGNrZHpvNE1IODZPQlFLQUJWR3BBcTEyNlBJYWxKSkpQSjl3QklBbmhMdVVDSjR6aDNxK3AzTTVuTTkyYjVQdjVFVmY5RlJNcjJabHkzYmwwVXdIVWljbGM0VUhMSkpaZXNFcEZHQUR2TG5KWk9KQkt2ejJReVA1NW9YbFc5SEVCUEpwUFpuVXdtSHdUdzhYUTYvYkNJL0lHcVBpTWlYeENSMndDOHV2UmN5N0lRckxVTnF2cDVFWEduKzM1OUJRVTY4UUFBSUFCSlJFRlUzOTlzalBtZ3FuNCtsVXI5Y0xwdHl0THA5TCtGWGhySGNWNG1JblhwZFBwdkp6c3ZrVWk4eGhnVDlYMy9xNWxNcHR4WUw1MU9sNjNJbDBna1hteU1lY2ozL1Q4eXh0eWhxbjhMNE8waTh1TjBPdjMrNmR6M3FjTDF6UFVjT0NQV014RVJFUkVSblQwWWtpSWlJaUlpSWlLYVJZZC84OVBCdzlpWXZ2QWxTNzlsR2ZzY0VmTUNBSlZCMjdxb3NheW1XTldDTnk5WXN2clkwT0d1M3lLZkx3UWhxR0sxcUdKSUtnSWdGd3BKZWFFeHN4cE04UXBXdjIvOC96V1c5VEtGMWhnUmF6Ym5vN21oNHdxNTdGRFgyT0RoWjN3L241dWdpbFF1MUc2dnRQMGpsYkZodzRaNkFGOVExU2RjMS8xQnVURWljcU9JUFBwODVoR1I5eWFUeWZjR0x3K24wK25HNHJGVUtuV1I3L3RmQTNBTmdFZDgzMzluSnBONXF2UWFrVWprTlNLeVFGVno0ZjIyYmFlQ3A4K3BQQ01pUHdmdzNVUWljV1VtazhsTWNIc2JSZVMrNFBtVnZ1ODNBUEFLaGNMcjJ0dmJ4NEsxOUp3cVFHVzhmaHBqd3ZmMnl1Qnh1YXArQ01BWFpuSit3QS9heVgydHViazUyZDdlbnA1a3ZvOEF5QmNLaFgrZjZTUWk4aEZWN2JZczY4ZXFla2Z3R2ZzYWdQL3JPTTZuWGRjOWRBTDNmdEp4UFFOY3o5TzYxOU5pUFJNUkVSRVIwZG1GSVNraUlpSWlJaUtpV2JlNVlCWGUxZ0ZiZnF4R0t3RnBBZFFlRDBwSlhJeTVLRjVWMDlLd2RPM2V2cWUzSGduQ0tPRnFVbllvS0pVdnFUWTE2NVY3dWgvWk5OWjAxVnUzR1FzN1JMQVFRUDFzejNreVJTTVIxRlJYd0JnejRSakxHTlRWVkNFYWVSNy9WQ0pBWlVVY0N4ZlU0dGpDQlpQK3dSUUtIZ1lHaCtINTh5ZFhwSUR2ZTRXQjdHRC9ydUVqUFQxbEFsSzVrb0JVYVJVcHNKSlVlWkZJNUhNQUZvbkk2MmI1YS9TWXF2NG9lRDVhM0ttcVY2aHFHNENqQU43cnV1NGRFNFhhakRIdkNaN2VVSExvQmNHMUhpbzlKNWZMdlNjU2lkd3ZJajlMcFZJdmFtMXRQVkI2V1FBMytMNy9nZEp6Mjl2Ymh4T0p4QVVBRnBjZTgzMC8wOTdlUGx4OG5VZ2svbFJFYWwzWC9lSlVYNGlBaU1nclZIVS9nQ2RFNUs5U3FkUy90YmEySHA3bStjZjE5ZlY5dTc2Ky9qTzJiWDhTd0d2TGpRbmF2bDJocXQvWnVuVnJ6MHl1Mzl6Y3ZCYkFxMVQxRThIbkN3Q1F6V2J2aU1mam53VHdBUUNmbXVsOXp3YXVaNjducVp4TzY1bUlpSWlJaU00dURFa1JFUkVSRVJFUm5RTGJyZTVEcTNKTGYxZ1ZpeXdXMFdVUVdRckFFc0FBVW1sSEt6WldOUzdmMVhkdzkyYmtSd3BCSUtyNHkrZHc2NzF3UUtyWTRtYTJxMGxwckpBNzZGbVIveEt4bGtOT241Q1VaUm1jdjNvNVhubmQ1YWl1cnB4d25FQlFVMVdCMWN1WG5QaGN4a0xxa2d0UlgxdURvd09EMEVuK1NIb09IY1VQLytjQkhPa2JnT3A4eVJWcElaOGQzak02Y09TWmZIWm9wQ1FrbFE5dHVWQkF5Z3UxZnFReUVvbkVGUURlQytCSDZYVDZ3ZG1jUzFWZDEzV2YweEpMUkdwODMvLzdYQzczeFk2T2pxR0p6bmNjcHdYQVMxWDFKeUx5YXNkeDFybXUyNEh4c01rTEFld29WLzNGR0RQaysvN3JMTXQ2UWxWL0NPRGFZSTBVcjNzdGdBV2pvNk8vS0Rldk1lYmpBTjVWNXI0VHdUMWQ1N3J1TzBYa1lnQ0xwdnYxYUdscGVTR0FwU0x5cFVLaDhHM0xzdG9BM0FMZ2c5TzlSbEZYVjlkWVEwUER2NmpxNTVQSlpITTZuWDVPQlNKanpJY0JGRVRrc3pPOXZtM2JuMUhWRWN1eTdnanY3K2pvT09nNHpnOEEvTmtsbDF6eXJ6TU5xNXhzWE05Y3o5Tnh1cXhuSWlJaUlpSTYrMHo4djFBU0VSRVJFUkVSMGNtemVYUGg2ZC84WUw4dituTWZlQWlxSTg4NkxtWjF0S0ttdVg3VkJTdEM0UlFOQWxDbVRGQktRdHVzMjNZTVErcm5md1ZvaDZvL3BQTW4yVE1wSTRLRjliVzQxRm1QcTErVW1IQzc2a1V0U0t5L0VFc2FHMDU4TGlOWXVuZ2hraHN1d05VdmFwbDB2dFNHQzFFWmkwRk95Wi9lMUZUVjAwSmhjR3p3eUk3Y1lOL2hVQUNxVUJLT0tsZEZxaGlRT2kzV3hLblUzTng4cm9qOEdJRGwrLzZ2NXZCVzdzbGtNcmRNRmlnSi9MT0lkQnRqM2dMZ2dLcitIc2JmeDJJQUwvRjkvKzZKVG14cmEzdlM4N3cvQW5DVjR6aWxvWXEvRkpGb1ZWWFZRREtaTEdBOGdQSGpaREtweVdTeTJQYnN1K2wwV3RMcHRPUnl1YVhGRTFXMUhzQTVKL0ttUmFUWXl1dzc3ZTN0V3dIOFFGWGZsMGdrMXB6STlmTDUvRmNCSEZYVmI2eGJ0eTRhUHRiUzBuSzlxcjRHd0wrbjArbk9tVnczbVV6ZUFPQm1WZjFDdWFwQXhwaGJSQ1FXalViLytVVHUrMlRoZWo2TzYza1NwOHQ2SmlJaUlpS2lzeE1yU1JFUkVSRVJFUkdkUWsvdTZuN2l3alVyN2xaTExoQklzcmhmakttMEk3RkViY1B5cDQ3dWJ0c1hhbUZXTGlBVnJpUjFhbUkySFp0eU80RTlGMjU4ODY4c1k2OFhndzJueTc4clJHd2JEUXRxME5oUU42dnppQWhpMFFoaTBjaVVZL3Y2ajAzYS91K1VVeitiSHh2ZU8zeG8vNjdSZ2FNRG9hQmV2cVROWGk3VWZpL2NhbzhCcVJLcFZPb2NWYjI3dEQxbGMzUHpXdHUyZDB4dzJxZVR5ZVNud3p0VTlSZXU2NzU4TnU4VjQ5VnhHZ0dzVWRWYjB1bjBpT000UHhhUlB3RndxMlZaYndNUThYMy9oNU5kbzYydDdjNWtNdmtxQUI5MUhPZG5ydXMrZ3ZFMlk5ODB4dHlucWtkRXhJaklOMVQxWDFRMVBUWTIxbFZaV1FsVnJRdGFkRUZFR3AvdiswbWxVb3RVOVgwQXRoU3I1S2pxcDQweE53UDRKSUIzei9TYVc3WnNPZW80emgrSXlFL2k4Zml0UWNzd3BGS3BaYjd2ZjBkRWRnOE1ESHhrSnRkY3VYSmxCWUIvQmJCcmFHam8xbkpqV2x0Yjl6bU84MFVSK1d3eW1meGVPcDMrMlV6di9mbmlldVo2bm83VFpUMFRFUkVSRWRIWjY3VDR4MHdpSWlJaUlpS2lNMGJYNXF5LzZxMVBXQmJ1VjlYMUVJa0lZS0FxeHBnTG92R3FEWkhhMmwvbUJ3WktneWVtSkNCbDVxSkM5RERNTDJxaGw2akt1U0pZY0tybnA1TlBWUXRlSWQ4MzB0L2JsaDNwUHdwNCtWQkFLbHhGS2p0QkpTa0dwRW9rRW9tRXF2NGNRTFdxdmtsRS9yTjR6QmpUVXd3amxMaE5WWDh1SWo4UDd4U1JmYWZpbmwzWFBaUktwVnBhVzFzSE1iNHV2bXVNZVY4eW1YeU5xdjZocXU1cGIyOS9iS3JyaU1nSFZmWEk0T0RndHVLK3RyYTJPME5EckdReStRMVZmU0NUeWZ3RTQ1Vm5JQ0t2dEczN2xTZnIvYWpxUndIVStMNy81ZUsrVENiemxPTTQzeGFSZHlRU2lTOW1NcG1uWm5wZDEzVi82ampPbDBYa3p4ekhlY2gxM1R0Vjlic2lVdS83L3U5M2RuWU96T1I2aXhjdi9tY0E1d0Y0WldkblozYWljVWVQSHYzN2hvYUdkNm5xSGMzTnpaZTN0N2Z2bWVtOW55aXVaNjduNlRvZDFqTVJFUkVSRVozZEdKSWlJaUlpSWlJaU9yVjBySkRiSTNia1VWdXNWME93R2tBTUFDQVNOOFkrcDNGbDh5Vzl1OXM2QzJPRFhuQk91TFZldUlvVVNxcEp6WHBZNVpudXh3N1Zycm9zRGNHTEZMZ1VxaUl5WDVyRzBVeXBxdnErTjV3Ykc5bzkyUHYwazltaHdhRlFtNzNDSkpXa1NxdElNU2dWSWlJTFZUWG0rLzVMczluc3Jzckt5dVBITXBsTVA0Q3ZsSjZUVENadkU1SEgwK24wYzQ2ZEtxMnRyY2VLenpPWnpNT080MndPV3BhdFZOVy9tT1kxRGdPWTF0Z1MzMDJuMDI4SGdFc3V1V1JKTkJvOWVBTFhBSUpLT0tyNmZnQmJNcG5NdjVjYy9xeXF2czBZODJVQU41N0k5UWNIQno5U1UxTnpGWUE3SE1lNURzQzF2dTkvSkpQSlBER1Q2eVNUeVE4QytDTUFYMG1uMDNkTk5yYXJxMnVzb2FIaGpTTHlrRzNiZDY5ZnYvNktiZHUyOVozSS9jOFUxelBYODNTY0x1dVppSWlJaUlqT2J2T29yanNSRVJFUkVSSFIyYUg3a1Uyak1NajQ4TzhVNkRHTS94SmFSTVFTMjFwVHVXRHhkYkhLQlpVbDRSTXBhYkYzYXR2dEZYVjI1bktLaDlYSEwrSHJNUmtQeTlCcFN6MHZuKzBkT1hwbzIraFEzMUhBeTAwUWtNcE4wbXFQU3JpdWU3L25lUzF0YlcyUHovVzlUQ2FWU2kyYjdManYrNThWa1pVQWpuaWU5NDJUTVdkTFM4dFNCQlY2a3NuazlwYVdsZ3RQeG5YRFZQVWZBVlNvNm9kUThqM0tkZDI5SW5JSGdCc2N4M256aVZ5L3M3TXo2L3YrelFBaUl2SWVBQTlrTXBsL21NazFFb25FYXdCOENjQkRJdktoNlp5VFRxZGJmZDkvRDRDMTBXajBaK3ZYcjIrWWFLempPTjl6SE9lSTR6aC9PWlA3S29mcmVXSmN6K05PcC9WTVJFUkVSRVJuTjFhU0lpSWlJaUlpSXBvRG95UDVBOVd4MlAwcStub0lGZ3JFQWdBUnM5Q0tSQytKVmRmV0RQZGhNQmhlV2pWS1N2YWZTcnByOC9hOUYyOWMrNkFhOHlMQXZGaUFtam00ajJrYkdCcEdadHRUcUt1dG51dGJPZTdwL2IwWUdSMkR6bkhFeUM5NC9mbVJ3VjNEaDUvcDh2Tmp1VkFWcVhCQUtodXFKSlZuRmFucGFXOXY3NTdyZTVpS3F0N3VPRTZQNjdydktYZmNHUFBpWUZ5Tk1lWmxBSDU4SXZNa2s4bTNxZXFMQVZ3akloY0h1MWVyNnM5VXRUOTQvYlprTXZtMkUzMHZSWTdqZkJiQXpRQis1THJ1L2VYR2pJeU1mS3Fpb3VJMUl2TGxWQ3IxZUd0cjY2Nlp6SkZLcGVwODMvKzBpTVF3L3ZWNVVTS1JlR2Ntay9uV2RNNVBKcE1mVXRVdnFlcGVWZjJTaVB5MTR6akhqNnRxSE9QQm00Mk80M3d1Zks2SURLanE1MFhrbGxnczVqWTNONyt4dEcxY01wbThHTUJiZ212OUZZQVpCVjdLNFhyK0hhN25aenNkMXpNUkVSRVJFWjI5R0pJaUlpSWlJaUlpbWdQZGoyd2F2V2pqbTdvRTFqNVZPUmVDSUNRbE1SalRZRmZXTG9RZDcwVmhySGpLUEFwS3RlYjkvSW9PbUpxZmlPZ0ZDcW1TZVZxdFdnSHM3ejJDSDkzeklLS1J5Rnpmem5HRFF5TTROamdNbmFPVWxLb3FWTDE4ZnJSN3FMOTM1OWpRb2I1UWxhaENLQmlWTFZOSnFqUWtSYWNwVmEyWjZNL1FjWnpYQjYyOGZndWcwaGh6cCtNNGIzWmQ5NzlPWUo1UGljaGlBQThBK0ZjQVgxYlZEMlV5bVo5Z1BBUUJBSGQ1bnZjeGpJZFpGb25JNXBuTzR6ak9PMFRra3dDMmlzZ2ZURFJ1eDQ0ZFJ4ekhlUXVBQjN6ZnZ6dVZTbDBSdEZXYnpoelhxT3AvaU1nNXF2b05BTjhSa1g4WGtXODZqdk9LUXFId3gxdTJiRGs2MGZtSlJPSXRBRzRWa2RaY0x2ZUthRFQ2QmdDM1RERDhTaEc1TXJ4RFZidGQxMTJWU0NUMkdXTytZdHYybld2V3JGbmIxZFYxL0MrTGREcTkwM0djMzRqSWkwVmtjU3FWT3FlMXRYWGZkTjdmNll6cm1ldVppSWlJaUlob0tneEpFUkVSRVJFUkVjMlJrWUk1VmdtOXoxalNBbUJwY2I5QUtpcHFGalRGcW1yM1pJK05aZWYyTHN2YkdSbm9QZCt2ZUNoaVJTOFZhSU5DNnVaalVLcFE4SERvU0Q4R0JvWWhNaGVGdDhyemZSKzVmSDVPNWxaVkJkVEw1N1A3Ui90N3R3NzFkdTN5OHZsd0s3MWlJR29zQ0VsbGd3cFM0WUFVVyszTlQxV0pST0xGeGhoSFZTOXhYZmU5cXVwaGdzK21pS3hVMWY4dDNkL1MwdUtJeUgrbzZqUEdtRmNCeUt2cXZRRHVkQnpudTU3bmZicTl2WDNQeU1qSUY2dXFxcjdXM3Q0K010bE5HV051YkcxdDNSdXNJU3VaVEg2NXpMRCt0cmEyYlFCd3lTV1hMSWxHbzhWejd3V3dZNm8zN2pqTzIwWGs2NnJhN1huZXk5dmIyNDlOTnQ1MTNWODdqdk5aRWZtTXF2NGlsVXE5YnJMZ3habzFhK0wxOWZXZkF2QlhxanFncW0vTVpES2JNRjZKSituNy90ZEY1QTIyYlYvbU9NNjdKcXI2azhsa2Z1QTR6aXJQODI3YnVuWHJNSUN2Qk50eHFWU3FUbFg3VmZYenJ1dCtjb0xyM0pGTUpuZDRuamNVRHBRRWZOZDFyM1FjNXc4QjNOSFgxOWM3NlJkdi91SjY1bnJHR2JTZWlZaUlpSWhvSG1CSWlvaUlpSWlJaUdpTzdIc29NM3pSMVJ2YVlWa2o0WUpRSWhLMXJlaEtLMkxIZ29CS09YTWJVTm04dVhCczdhdjJMbHB1L1F6R05BTllCNUg0bk43VEJBb0ZENFdDTjllM01YK0lxSHBlTmpjeXNIT3c3OENUMmFIK3dWQXJ2VndvR0JVT1NKV0dwQmlRbWtPcUtoai9YbkdaNHpqbkFXZ1JrUm9BYnhlUnR3ZkRjdXZXcmZ0ekVlbFQxYVoxNjlaVmQzUjBEQld2MGR6Y25GVFZjMFhrNzhMWFRpUVNieEdSMjFUVlY5Vlh0cmEySHNCNDBPRWxBRzVYMWJmYnR2M21aREo1RjRCZmU1NzNHOGR4UmozUE85YmUzajRjdXBRVTE4bE0yMytGcGRQcDdRQzJUM1E4bFVvdDhuMy9heUx5ZWxYdENRSWwwMm9ONTdydTV4M0h1VWhFM3V6N2ZpWUlnL3cwUEdidDJyVTFWVlZWN3dYd2Z3QXNWZFhmQUhockpwUFpXeHpUMnRwNkRNQk5qdU84RDhBL2lzaDlqdVBjQitDTFpjSWx2dXU2ZjNzQ1g0cm5TS2ZURDA0eDVCb1J5WlFKbmN3clhNKy93L1U4cWROaVBSTVJFUkVSMGZ6R2tCUVJFUkVSRVJIUm5Pa28rUDZHSGxFOUNpQW5JbEVBVUpHb3NTTXJJcEY0TkRSWUo5bm14T0dkUHgycVdmaTYxbGk4OG1kR1VBZmcvTG02RjVvQjlRdTU3RWpueU5HZWJTTkhlM3BEQWFqU29OUmtiZmJBb05RSnNSS0p4QWNtT3FpcWx5VVNpYjhvYzZndGs4bHN4bmdycjE4QXVBTGpvWklQQk9jZFZkVUhSU1RqKzM1R1JETEdtSTZPam82ODR6ai9JeUlmaThmamcwRWJzTERESXZJempGZXVhUVR3TlJGNW5hcjIrTDcvK3JhMnRreHhZQkNjdURtWlRINUJWVDhwSWpjQWVLMHg0MFY5Yk50RytQcXEybXVNV2RuYTJqclRrbWxpaktrTTNsL3BHbXNRa2VPSlI4ZHhYdUQ3L2wwaXNnVEF2Zmw4L2gxYnQyN3RtY0ZjdnV1NmIwc21rejBpOGtGVi9YWlRVOVBTenM3T2ZES1pmSm1xdmhYQWF3RlVBM0JWOWE5YzEvMSs4Rmw0RHRkMXY1cE1KamNEK0RTQU40aklTeDNIZVJMQW5jYVk3N1cydGs1WlFlaGtTU2FUTjZycTIzemZmOU1zVHNQMVBEV3U1NVBnRksxbklpSWlJaUk2Q3pBa1JVUkVSRVJFUkRSM3RJRGNxSVZJTDZDamdCUkRVUkdKV0F1TmJVZEMxU3VLVzdIVjJmRnJ6Tkc5QTREdTZSMDllTzRxNi8rTFMzeVZxTmFveUtMNTJIYVB4cWxxM3N2bmVvWVBQL1BZWU8vdVhYNTJaRGdVa01vR0xmYkdRcTMyY3FFUWxUOGZ3bm1uczZhbUp0c1k4MDhUSFJlUkcwWGt4dEw5cW5vYmdNMDQzaTRSandGNEFrQ3I1M25wOXZiMlBSTmQwM1hkanllVHlZY0JOS2xxT0hoNXJGQW8zTHRseTVZRHdkeVhBbmdsZ0h2eStmdzdKd3BucE5QcGRnQTNBYkJhV2xxYVJTUmxqR2tBVUFlZ01uVFBUNXhBb0FTTzQvdzgrQm9jODMxLzM4cVZLeXNhR3h2M0I1V0ZMRlg5OCtKWVkweWI3L3YvQTJCbk9wMysreE5jbDM0Nm5mNVFTMHZMM1pabHJlL3M3TXdHODN3ZVFBckFYYjd2MzFvTTlVd2xxQlIwcytNNDZ3QzhYMFJ1Qm5DTDcvc1BUNmZOMmtsZ0hNZjV1S3JlQXVBci96OTdkeDRmMTEzZWkvOTV2dWVjMlVmNzR0M3k3bmlSWm82Y0VDQUJKeVVGQWkzTGJhQ1UyOUlXYU11bEMvUzJ0SlRlTnJUY1h5KzkvYldseStWeW9iZWxoYlNFa3FSUUdyWTJDd2ttaTJaRzh1N0l0bXpKc21YdEdtazAyL2srOXcvTk9NY25JMWxlWkMzK3ZGK3Y4OUpvNWl6ZkdUMmp2RHo2NUhuS0k5UVdBdXI1eWxEUDErMm0xVE1BQUFBQUFOd2FlQjc3QUFBQUFBQUFBTURDNFBXdmVmdm1rRC95U1ZaMG4yTFZSRVNrUlJ5dDg4Y0h1eE9mR3UxOTZYenBENlg1VW5CbHFyUk51MElzamljNGRYUHQzMjl1bDdYM0dhYjZCU2E2ajVqRGk3WVdtSldJT05vcGpFNlBEejgvM0hQNHFhblIvZ3V1VGxIWlVrMWxYUFUxN1FwTEZVc2JRbElyV0Z0Ylc3elViV2NoZjc1czIvYnZPSTd6MWM3T3poT2w2OTVoR0laS0pCSS9iR3RyMjI0WXhycE1KdE41N05peFlTcU5Vak1NSTFJc0Z2c09Iang0YWdIWGRra3NGdHRHUkpSS3BWNjZudk8wdDdkYld1dTJaREw1NG55UGFXbHBDZFRXMW42Q2lKNUtKcFBmdTlwcmxrYWovWE15bWZ6Y3JmeGVSVDIvRFBVTUFBQUFBQUF3QXlFcEFBQUFBQUFBZ01YQlJLUTIzUDZXamFGSXpXK3pVdmN6ODFvcWg2U2MvSWtMM1lsUFRmUzlkSzcwUjhHY0p5UlZEcThVWE9HVlJiUHUxUS9VaFh5Ky8yUVk2dWRJOFIwa29wZ1puenNzRVNJaVdqdmorY3pFb2RFengvNDlQZHpYNnhTeVU2NE9VdVdBbEh2THp0RkpDZ0FBQUFBQUFBQUFZRmxCKzNzQUFBQUFBQUNBeGNGRXhOb3BLaExTL0lyZ0NUT1JsRU5HdXRRdHluRjFqZEt1ME1xaTZ6dncxYkdzSS84dVduK2RSUGNSMDFXUEpZS0ZJOXJKRm5KVFBlbkJ2aGNtaHZ2N25VSTJXd28rNWVjWXMxZnVIdVdnZ3hRQUFBQUFBQUFBQUN4M0NFa0JBQUFBQUFBQTNIeXF2Qm5rV0NKVUsweis4b05NSWlKU0pPZlMvdG9UbE5KTHNLdVBQdnZNUXowTzViOUZRbytSMERrU0tTNzJvbTUxSWlJaU9sL01UZmRNanc1MGpGODQxYTBMbVhJSHFZSXJJSlh6QktUYzNhT1dXcTBCQUFBQUFBQUFBQUJjTllTa0FBQUFBQUFBQUc0ZWRtMktpTXg4d1FrUjAxb1NDcnQyMCtMb0xHbHhYT0VvZDFlZm9xZUwxRklKcitpWG5qeDF1REJkL0tJV2VVRlkwbHJFbWNkeHNBQkVSSWpFS1JZTG81bnhvZFRRbVNPSlFtWml3dFU5cWxJSHFkbTZTT25GZmo0QUFBQUFBQUFBQUFEWEF5RXBBQUFBQUFBQWdKdW5ISTR5U3B2ZnI0d0dWdHhBelA2WGQ1T2lhR2RZUzdIZzZoNVZkRzFMYnR6ZXl6cUtZeU9aYnEzMTU3V21wNGhvV0VpY21jQU8zQ3dpSWtLaW5XSnhMRHMrOU1QMHhUTmRoY3pVWktsK0NxVWdsTHVEMUhUcHE3dUxsTHRyR1FBQUFBQUFBQUFBd0xLR2tCUUFBQUFBQUFEQXdtUFhpTDF5UU1vSzFxMkptSUh3Vm1hSzhzeDlSRE1CbDZJdTVJZDBvWkF2QlZVS3JuQ0xPN3l5RklOSE1uVDg2K25DV1ArTGppNStoa1NlSmFFME1TL0Z0YTVrb2gyZG5wNFlQakIrL3RTTDZaSHpGNGljY3Blb3ZLdDcxUFFzWS9ZY2pOaGJHdUx4K0M3YnRsdEx2MGR1aUZnczlrQThIdjhsNy8yMmJiOGpGb3Y5eGpXY3IyYnYzcjJiNTlxbnRiVjFYU3dXZTE5cmErdTYrWjdYdHUwZmEyOXZiN2pTZmp0MjdJakdZckczelBlOGk4Q014V0p2c1czN1RRdHg4bGdzOW9GNFBQNHpDM0h1R3czMWpIcStrdVZVendBQUFBQUFzUHdnSkFVQUFBQUFBQUN3c0xoQ1NNb2lJaXNRcXF0VlBpdEd4Q0hQTVFXbm1CdDJuR0xlRlk2YXJidlBrZ3l4OUtTZUhPL3V1ZkJEeDZHdkN2R3pwR1Y4c2RkMHE5QWkybkdjaWNMMCtPSDB4Yk9wcVpIei9lUVVzcVVhOG83WXk3bzZTT1VyMU5pU3JLOWJDVFAvdm9pOHNHUEhqc2lOT3FkUzZxZVkrZGU4OTR2SXU1ajVFOWR3eXZzc3l6cHAyL1liNTdobW0xTHE3NVJTYmZNNTRZNGRPNkpFOUhXdDlZOWZhZDlRS1BSblNxbUg0L0g0bXF0ZCtNMndhOWN1cFpUNnJJajh6YnAxNjRJMyt2ek0vR0ZtL3VDTlB1OUNRRDJqbnE5a09kVXpBQUFBQUFBc1B3aEpBUUFBQUFBQUFDd2NiMERLdkJTUUN0UkVnM1YxTFd4WU1TSUtsdzhRa1lLSUhzOW5KL3VjL0hUR05ScHR0aTQvU3pYRUl0VHpaRFkzTXZvdDBzNUR3dktjaUV3SlJyY3RLQ0hSNGhUVGhXejZ4TVRBMldlbmh2dDduVUoyMmhXUWNvL1htL2FFcEpaRHA3SmJ5cTVkdTN4RTlHWWkrdDd4NDhmVGk3MmUyVER6M3RMWG96ZnFuSDYvZnlQTi9FNDhQdGQrc1Zqc0FXWit2NGdFbWZudXE3M08zcjE3YStQeCtIZmIyOXUzWE05NjUzTGt5Skc4aVB3Uk02OXBhbXA2UmNlald3WHFHZlVNQUFBQUFBQ3cyQkNTQWdBQUFBQUFBRmdZbFRwSWxVTlMvbER6dWpXQlVQVnJsRkxyUy9jVEVaRm9QVm5NNVU5UGpWM3NMbWJUVTU0dVV0NEF5NUlQc1p3OStNMnh6TkRZNDBWSGYwbUlqcEtXS1JGWjh1dGVibVRtUmRYaU9OT0ZYT2IweEdEdmdiRUxKN3NMMmZSa0tRQlZEa2hOZXpwSTVWdzFobkRVRWhNSUJPNGxvcWlJUExyWWE1a0xNKzhWa2JHT2pvNnoxM3V1dHJhMmUrTHgrUHVWVWo5UE14MTdYaE9QeDk4Zmo4ZmZINHZGWXU1OTQvSDRHNWo1UzBUMEpSSDUvMFRrNzJPeDJOdXU1bnFtYWJZeTgydTExZ2ZhMnRydXVONzF6Mlp3Y1BEdmlHaWNpRDU4STBmTkxTZW9aOVF6QUFBQUFBREFZalBuc1E4QUFBQUFBQUFBekYvNWo0WEswMEhxVWtDS2ZORm9xTFpwdHk4WWVTdXhxbVptTGdlSFJJb1hDN21KRnd2VDQ2T2xBRXZlRTVJcWgxaVdTNWhGemg3ODV2aldWNzN6S2ZFSC9XUVpIMlNTTmhFSk1EUCtzSG9EbEd0SGE1MHZaS2RlbWh3Njk4UEp3ZDZUVGphVGNkV1BlOHpldENzZzVhNHZ2WndDZUN0SlBCNy9HU0pxclBEUS9UUVQydGdhajhmLzYzek9KU0xEcVZUcTcyNzRJdWZXVGtSajhYajgvYTUxTURQbjB1bjB3OTNkM2JuNW5rZ3A5UXZNL0pPdVh3OS9YTDdOekw5TFJDbWE2Ymp6TmlMNk1oRWR5R2F6N3o5eTVFZytIbzlYTS9NajhYajhkNUxKNVAra2VYU3VTeWFUVDdXMXRlMVhTbjFkS2ZYdnRtM2ZrVWdrYmxnSG9iSyt2cjdweHNiR1B4VVJYM3Q3ZTdDam95TnpvNit4VktDZVg0WjZCZ0FBQUFBQVdGb1FrZ0lBQUFBQUFBQzRjZGkxR2Q0UmUwVGtJNkpBVTh0dE93UGhtdjFzbU51SStPVXVVa1E1cCtpY25SNjgwT0ZNWlNaY0hZRHluazQveXlVZ1ZhYTduM3ZrL01iMmR6N3VqL2dNd3pSL25vajJFSEZrc1JlMklqQ0xhQ2RmekU2OU5EVnkvcm54ODZjUDV5YUgzU0c3cXgyeHQ1eHFhNlg0S0RQSFpudVFtWDlydmlkaTVrTkVkRm1vSkJhTGZWb3BkU3lSU1B6dHRTeXVwYVVsME5QVFV3NXFYcWExdFhVSEVhMHZCVCsrNEZvSEVSRVpodkZZcVFibkpabE12b2VJM2hPUHh4OWo1blFpa2ZocHp5NHFIbzkvZ29nK3ljeFBUa3hNdkwyN3V6dGZPdlpYNC9INENCSDlrVzNiN3hLUlgwNG1rd2V1ZE0zT3pzN25XMXRiMzJBWXhnRWllbVRIamgxM1hNMDR1SGc4L25sbS9zQjg5bVZtRXBGUDJMWTkxMjZQSlJLSmR4QVIyYmI5YzBTMDRRcW5YVVZFZWR1MmYvOEsrMTFJSkJLZm04ODZyeFBxdVFUMVRMUUM2aGtBQUFBQUFGWVFoS1FBQUFBQUFBQUFiZ3p2ZUQzVDAwSEtSMFQrbXJVNzFvZHJtdTQyTFAvdEpHUVJDUkV6RWJQb1l1RmNJVDk5YU94ODk5bENZWHJxQ3AxK2xodm5UTWNqRnphMnYvTmYvVlZzS1dXOGwwUmlSQlJFUjZsckowUmF0Sk1yWnFmUFRJMWNlSEhpL09tanVjbmhrVkxOZUFOUzJUazZTQWtDVW9zbm1Vekd2ZmZadHYxblJQUXJqdU8wZFhaMkhyNmU4elB6TzBYa1NTSzY2bEJKZTN2N2FxMzFZN1cxdGFlU3llUjd2ZDFzVE5POGoyWTZtY1ZUcVZUS3RmNkhpZWd1YnpoREtiV3A5RHZ5U2wxeDd0UmEvemYzSGZGNGZCOFJmWmFaOTRuSUNTTDZkRFFhamNmamw3MTgvOEhNVlVUMHkwVDByRzNiZjVkSUpENXdwZXQxZFhVZHNtMzdaMFRrYTZGUTZLK0k2SDN6ZVgxS0hoR1JicHA1clEwUitYMW1Ub2pJWS9NNDl1ZUphQnNSUFZnTzN6RHpTNTdINzVybk9oNmM2MEVSU1JIUmdvZEtVTThWb1o1ZmZueFoxVE1BQUFBQUFLd3NDRWtCQUFBQUFBQUFYRHQyZlMwSHBBelhWZzVIK1lnb1lGbWhjS1JoN1IyK1lQajFobUcya0RzY0pGSnc4cm1EVThNRHp4Y0swMk91VGo5RlY2Y2ZaNW1IV09STXh5UG5pZWl6Tys5NWJ6VXhOVEdyamFYWENhNlNpQWlKT0U2aE1EbzFPdkQ4ZVAvSnp1bUp3YUZTdlhoRFVsbFBTS3JnNms3bUlDQzF0TVRqOFYybFVNVGZWQXFVeEdLeFR4TVJwVktwZVhma3VSWnRiVzEzYWEyL3dzeHJSQ1M1YnQwNmYxOWYzN1I3SHhGNU14SDF1UU1sSmUwaWNyekNhZjh5SG85dlNpYVRzNDViMjd0MzcyWm1iblljNStsNFBQNi9pT2hZTXBuOEN5SjZFek92RTVFSG1QbWZpT2hiczJVc1JlUnRJcktmaUU3UFowd1pFVkV1bDN2SzcvZHJFZm5wMXRiV3ozUjFkU1Z4Yi9tUEFBQWdBRWxFUVZUbWMxd3ltWHljaUI0dmYyL2I5bFlSZWF0UzZpL25Ha08yWjgrZVpzdXlQc25NMzAwa0VuOVFhWjlFSW5GM3BmdDM3ZG9WOGZ2OVo1bjVJUkY1TFROUEV0RjVFZG1WVENiM0xxWDNNK29aOVZ5MkV1b1pBQUFBQUFDV040U2tBQUFBQUFBQUFLNE56ekZlcjd6NVNnR2dRR1JWeTZyYTFWdnZDa1JyNzFlbXRWT0lUQzRGWFpqSWNRcjVqdHprK0pPWm9aNFRuakY3K1FxajBKYjdId3NsbDV0K3lPY0xHR3p3QTRwb3B3aFo2Q2gxZFVSMHdTbm0rNmRHTC94d1l2RDBvZW1wa1ZGWHpiZzdTR1ZjbmFSeXMzUW1XKzQxdGRMOGhZaGtDNFhDNzFWNmtKbnZ1QUhYMkduYjlxV2Z1K000ZThxM1k3RllEVFAvRHlMNkJTTHFKNkkzSlpQSmIzdFBFSS9IMXpEekcwWGtyUHYrdlh2MzFoTFJaaUw2MXdyWC9WZG0vdlZZTEhZc2xVcDl2dExDVE5QY0x5SjlYVjFkeDIzYjNsdnVTSk5NSmorMVk4ZU96NVM2K2N6bmM4MnZ6Mk9mUy94Ky8vMUVaREF6R1lieGFTSzY3MnFPZC9tZlJQU3pJdktMUlBSbnMrM2s4L2wrbFlqOFJQUy9yL1lDZ1VEZ0F5SlN3OHgvSlNLdkxkMzlsOHo4ZEN3V3V6K1ZTbjN6R3RlK0VGRFBxT2M1TGJONkJnQUFBQUNBWlV3dDlnSUFBQUFBQUFBQWxpSDNXRDNsQ1VYNVNuOGtESlMySUZtaGFFMXp5NnVDMGJvM0dhWnZGN01LdXdKQlJVZjBTQ0UzZldCeTVGd3FNejQwNWhtSDVsUUlTUzE3cDMvd1NKL2s1SjlGNktzaWRKcVlDb3U5cHVWR084NW9kbUtrTXoxd3BuTnFkSENRSENmbjZpRGxIYkUzV3dlcDVUcStjY1dLeCtNL3djdy9Ra1NmUG5UbzBNQkNYVWRFQmtYa3Q4dWJhWm9ETkJOWUNUUHpNU0w2V1diK0U2WFU3a1FpOFlwQVNXbmZueTJGTURiWnRyMjFmTDlwbXUybG05K3ZjTmpuUk9TTFNxbS9ibXRydTJlVzVkM1B6QlVESVg2L1B4aUx4VjdyM2VMeCtCcjNmbTF0YlhmRjQvR0g1ditLRUJIUmo5SE1hL05aWm41RFcxdmJqMTdsOFVRejNYS09FdEUzaU9oakxTMHRnVXI3dExhMmhrWGtRMFIwS3BGSWZPTXFMMkVTMFVlWitic2RIUjNIWE5mOVBoRjFNZlBIcm1YZEN3SDFUSVI2dnFKbFU4OEFBQUFBQUxEOElTUUZBQUFBQUFBQU1EOWNJUnhsbFA2NGQ5bFl2ZElXSXFKSXVLbGx3NXJiYnQ4ZmlEYTh5VEI5clVvWjFlVVRhaEV0V3NhY2ZPNnA3UGpRZ2JHK1kzMmxZSXU3MjA5eHBRV2tTcHdUQi83eG1GUElQaUxDL3lTYWpncEpmckVYdFZ3VUM3bUJiSG80Tlg3aGRDSTljdTQ4T1lYcFdicElUWHU2a2lFZ3RZUzF0N2MzTVBPZmlzZzVwZFNmTHVTMW1IazRtVXgrdXJ4MWRIUU1sUjZ5bVBsSkVkbVpTQ1ErMXRIUk1UN0xXa09sVU1SL2lNaWsxdnBTQUVORWJpY2lLaFFLcndpVmFLMWxjSER3UTBSMHlEQ01oMXRiVzllNUg5KzZkV3NWTTcvWmNaeC9xWFJkcGRTYmxWTFBlRGNSZWFDOXZYMm5iZHRIUy9zMU0vTnNvWlZLejhjaW9qZUt5SXZwZFBxalJOU3JsUHEwYTZ6cVZSR1JUeFBScXRyYTJnOVdldHd3alBjemM2M1crZzlLditmbkxSNlBmNENJTm9qSW4xZTQ3bWVZK1hYWEdvaTVrVkRQcU9mNVdDNzFEQUFBQUFBQUt3TkNVZ0FBQUFBQUFBRHp3L01NUndXSUtHaFpvV2pOK3RzMjFhL1ovdnB3ZGZOUG1MNUFPekZIeWljVElzMGlHYTN6bmRteG9hOFBEL1FlTDQxRmM0ZFp2Q1BSVnB6dTczLzFlSDVxNnN0TStoc2sxQ015TTRZSUtoTWk3VGpGOGR6VTJNR3hDNmQvT0RIWTIrdnFJSldyMEVFcTV3cEpGUkdRV3JxMmJ0M3FGNUZIaVdnOU03L1EwZEdSV1l4MWlNaFlJcEg0eVZRcTFYT0YvVDVHUkdzS2hjSkhtUG5mbEZMM2x4OWo1bmNUVVhLMnprRjlmWDNUelB5QWlBUk0wL3hIOTJlVTBXajBRMFFVTWd6ajI2WHhhWGNSMFVkczI1WjRQUDVmUzlmdVN5UVNYTjZJNkJqTkJGYjhSTFR6V3A2MzF2b05SRlJOUlAvUTNkMmQwMXIvSVRQSFlySFllNjdsZktsVTZnZEU5QVFSL2NIZXZYczN1eDhyZFFuNlhSRTVra3Fsdm5RMTU5MnpaMDh6RWYyUmlIdzNtVXcrN24wOG1VeCtVVVE2bFZML3U3MjlQWFF0YTc4UlVNOHpVTTl6V3k3MURBQUFBQUFBSzhkOFpwMERBQUFBQUFBQTNLcktIUmZVTENFcG94U1U4Z1NtckVDZ1lkMzZtdFdiZnRRWHJQNVJ3elRYRXJQRlJDd2lRa1FrSkhuUnhaNU1ldnpoc2Y1amlmem9oVEZQQnlsdmtHV2xCbHFjVTg4Tm45NTY5OXAvTkUxZHhVcTlYWVRXRXBGeWpTU0VtVCtrQzRuazg1bjAwWW1MdlM5T0RKenBJYWVRZDQzWXkzdkc2M25IN0xuckNwYVFscGFXUUZWVjFVT2xBTVZsWFZoczJ6NVBSS3NxSFZjS1hiaGxFNGxFY0VFWFd5SWlkekR6Rnc4ZVBIaXdyYTN0YTRaaFBOVGEycnFKaUdxWnVVMUVmbnV1NHpzNk9rN0dZckdQTXZQbmJkditqVVFpOGNlbGg3NUZSRUVST1NzaURqTi9ncGxQYTYwZkVwRVhtWGtmRVZtdHJhMDdYR3Z4MzRDbjlOK0lxT2c0emovUlRDamtiMjNiL2kxbWZwQ0l2bEo2NzF3VkVmazVJa3BhbHZYVnJWdTN2cWE3dXp0WCttL0lsNG1vV212OXhxczlyMlZaZjFZYUlmZXJzK3ppTVBPdkVOSFRwYTQrdjNHMTY3NWVxR2ZVODN3dGgzb0dBQUFBQUlDVkJTRXBBQUFBQUFBQWdGZGkxMWR2T01yd2hLTjg3b0JVSUZKVFhiVjY2NDVRL1pwN2ZJSHduY293VnpIelpYL3dGS0VzaWRPVm5ScjcrOG1CM2hjbVJ5Nk11THI5T0s1dHBZM1ltOFdUeGV6cEIwNzdOdE1YZk94WGl2bCtJdHFBenkxZUppSWlXbWNMbWNuRDZjSGVBNU1YZTA2VFU4aDV4dXU1Uit5VnY2OFV1cnNGYW1yNTJMMTdkNTNQNS9zNkViMVdSSDZEbVgvV3M4dnZsTVozWGlJaXYwWXpIVzQrNDduL3FvTVAxeXFaVEw1MTY5YXRrZEoxdnlraWFjTXdQc0xNaHN6NHlwWE9rVXFsdmhDTHhYYUp5R091ODNZU1VXZjVlOXUyUDBCRVIxS3AxQmVKaUdLeDJENW1ialpOODVqN1hLWDg2VFdKeFdKdlllWlhpOGhEWFYxZEYwdDNGMFhrazh6ODk3WnQvMHdpa2ZqYnF6MXZNcGs4VTFyLzE2TFI2R2VJNkpkczIvNDlJdHF2dGY1SVoyZG44aXJYK1ZQTS9CNFIrZjhUaWNTeDJmWkxKQkxmajhmakR6SHpSMnpiZmpLUlNQenIxYTc5V3FHZVVjOVhzYzRsWDg4QUFBQUFBTER5NE1OR0FBQUFBQUFBZ0pleHAzdFV1WU9VVWJwdHVqYkx0Zm1JeUI4STExZlh0K3g1VmFpcS9yWEtIMmhWeWxoVk92WVNJWmtRWFV6bE01bHZEcDk5NmVuSmdaTkRuakRMaWg2dk41dSt2cTlPVXg4ZDNiNy9QVjhoWlFvenY0bUp0aTMydXBZS0VaMHQ1cWRQcFVmN24wOWZQTk5keUdiU3J1NVJsY2JzbFd0cXRzNWtzRVE0anNORWRCc1IvV0l5bWZ3L3RtMWZGaXFwRkdhSXgrTS9VWHJzcjIvbVdqMTBkM2YzQkJGUlYxZlhsRzNiZnk0aXZ5a2lCV1orTEpsTXpqbmVyQ3lWU3YzNjFWNVlSUHFTeWVUNjh2ZTJiUis5Mm5PNHNGTHFENGxvV2luMWNmY0R5V1R5eS9GNC9PTkU5RWV4V096UlZDbzFkclVuVHlRU2o4VGo4Yzh5ODRmaThYaE9SSDZabWIrWlNxVStNNC9ETDdGdCswNGkraHNpNmhnZEhmM2RLKzB2SWg4bW90dVorU3V4V0d4L0twVjY0V3JYZmkxUXo2am4rVmd1OVF3QUFBQUFBQ3VQbXNjK0FBQUFBQUFBQUxjQ2RtMkdhNlJlYVlRZUJVcGJzTFNGeXBzWmlOYlVidHkxbzJsSC9JM0JtdWI3elVEb05jb3dWcnNEVWlMaWlNaVlMaGFmejA5T2ZuWDAzTW52VEE2Y0hDZ0ZXL0t1Z05TdDNQR25tTzg1LzZLSS9vcVE4N2lJbkNXaHdtSXZhckZweDVrdTVySm5wa1lHZmpoKzRkVFIzT1RvbUNzQWxYTjFqNXAyamRmTG80dlU4bkRzMkxGaHgzSGFFb25FLzFuc3RjeWx0YlcxeVJ2NmROTmFmNGFaSFdhdUtSYUxuNzRSMTl5MWExZEVSQ0pFOUFiYnRnL0U0L0dmdnhIbmRZdkg0NzlFUkhFUitaT09qbzZ6bm9jMUVmMGVNemNycGE3NU9ZMk9qdjY2aUJ3dGpSUWJxdEJkYVU2MmJXOFZrY2RFSk0zTTcrenA2Y2xlNlpoVUtqWEd6Rzhqb2lJei82dHQyNjF6blA4ajhYajhvbTNiRDEvTnVpcEJQYzhPOVR4am9lc1pBQUFBQUFCZ0x1Z2tCUUFBQUFBQUFMY3k5bnhWRlViclZlb2NkYWw3bEJtSUJDUDFxOWRYTjdYY0c2aXFlNENJQTh4c3VNOHFNM056MG80dUhpOU1UejU4L3RDejM4bG1SeWM5SVJiM2VMMWJOc2pTMC9Oa2xucm8yWjJ2ZjQ4bWcrdUU2VTFFWE1lMzZQL29KU0tPZGdwRG1ZbWh4TVhUeWVlY2JDYmpDVWpsUE4yanlpRXBCS1NXa2E2dXJyN0ZYc09WR0lieDAvRjQvQmVTeWVTdVVsMWRSa1RpcFFBcEthWGVTVVRQWGN0MVlySFlmbVorRXhHOWpwbHZKeUpUUkVhWitkK1l1Vk5FOWpEek90dTJyN3VlMjlyYWZwU1ovMEpFK2h6SHFSZ2FTU2FUWDR2SDQ0OFQwUWR0Mi81V0lwRjQ5Q292bzJwcmF6L0N6RnRMM3pjNmp2TTdXN2R1L1hoM2QzZnVTZ2ZidG4ydmlIeVZtWU5FOUhOYTZ3L0c0M0h2YnF1SktCK1B4Ly9RZldkcFpOc3ZFOUhuaWVpSHRtMS91RkluSnhINU9ETTNFdEVEdG0zZmxrZ2tycWVURWVyWkJmVjh1WnRSendBQUFBQUFBSE5CU0FvQUFBQUFBQUJ1UmU1UVZMbDcxR3pocUhKQXloMlU4cG1SbWtpMGR0WHFTTVBhOWtDazVuYkQ5RzlqNWdESlRKaW5GSXdpSm5KRVpLeFl6UDFMTVpQKzk0bUw1N3V5MmRFcEJLVG1kakU3ZHJqT1YvTUZ3ekt5QnRPUEMzRTl6OUgxWTZVUkVXRWlwNWpQOW1iR0I1OGZQM2M4NFdSejA2NFJlOWtLSS9iUVFRb1dERE5IUytHRlZ3UktTcDFoL2xsRUpwbjVXYVhVeDJLeG1IVXRvOGVZK2IzTS9ENFJPVUJFRDRySWU1bjUyNGxFNHFNMEV6clpJeUlEV3VzZktSK2psUHJHMVY2bnRiVjFqMkVZWHkyOWg5N2ExZFUxTmN1dVFrVHZJNklVRVgzWnR1MTdFNG5FRCtkempmYjI5ZzFhNjM5ZzV0ZUp5QUhIY1Q1cUdNYW5sRklmcmFxcStwRzJ0cmFmNnV6c1BEemI4YkZZckVWRUhtZm1DU0s2MTNHY3RHRVkvelRiL3N6OGlyRmx6THhWUlBZVDBhTkU5SG5idGpzU2lVU1haNSsvSjZLUEVwRWhJcmNUMFhXRnBKWUQxUFBLcldjQUFBQUFBSUM1SUNRRkFBQUFBQUFBdHhKMzV5aStRdWVvMlRwSStmMVZqZFdORzNmZGJrVnFiY3NYMks0TWN4MHJGV1lpZGVrS1JFUkNSUzM2bEZQTWZTYzNOZmJOd2ZNbmoyWFBuNTRvQlZrY1Y0aEZYem9DaUlobzVMbkhKOVNPSDAvVXJRbVpJcWFQaWQ1SXpNMkx2YTZiaGtrWDhybnptZkdoNThmNlQ3dzROWExob2lzRVZhbDdsRHNrVlhTRnBCQ1Fnb3BFeEl6SDQyMGlFbWZtdUlqOEZUTTdORXZYTmhGWlIwUUQzdnZiMjl1clJlUWJ6QngxSE9lTm5aMmRUOXUyL1FXbDFFZHQyNzZkaUg0bmtVaDgzekNNSjRob3EyRVk1K2RhbDliNndVS2g4TkVqUjQ1TTBreGc1VTBWZGl1NHd4aTJiZWRFaElyRjRsbkRNSzQ0K2lzZWorOWo1a2VJS0tpMWZrc3FsZXFjYS85a01qblkxdGIybjVWUzMyUG1iOFRqOFo5SUpwTlB6WFZNTEJaN3I0ajhOUkZGUmVSVHlXVHlrNlgzNVJ0dDIvNDRFWDNTTUl3WDQvSDR4NUxKNUYrNy9qdHdTU3FWNnJGdCs1ZUk2UHVKUktLN2REZDc5NHZINDBsbW5rd2tFbmZQc3B5VHJhMnR0eHVHOGFwa012bUtRRWtpa2ZqTnZYdjNmdGF5ckpNaU11ZlBaNmxDUGFPZUFRQUFBQUFBNWdNaEtRQUFBQUFBQUZqcHZNRW9kbldRTWx3aHFVckJxTXU2U1BtcjYycWlkUnMyQnFzYWJ2TkhhMTVsK3Z3N21WVVZNNy95MzlkQ1ExcnJZMDRoOTh6VXhNVnZuVDk1NWlYS25KbjBkUGhCbDU4NURCMy9lam9TZkh1SFZSc0ltR3dHaWVSMVJOekV6Sy80bytwS29rVWNYU2hjektaSFV4UG5UM2RPRGZXZmQ0M1ljNGVrcGwyZHBMd0JLZFFXWE1MTUxDSXR0bTEvVkVUYWlPaHVacTRub2hRems4eDRURVJHaUNqUzN0NitwYU9qNDJUNStGZ3NWa05FOXhMUlpSMW40dkg0UHEzMUY1bDVwNGg4b0xPejh3bWFDZDM4dkczYlo0am9ONG5vYWR1Mm54R1I3NG5JTTBxcFFudDcrM2hIUjBmYUU2UmdJcExPenM1ejEvbzhEeDQ4T0VwRVg1eGpGOU8yN1U4UTBlOFNrV2l0Znk2VlNuMTNQdWZ1N094OEloYUwvUW9SL1JVei8zczhIdjlrTXBuODc1N25ZTmkyL1JPbDhYVnRJdEpIUkcvekJGQjBJcEg0NzdadFB5MGkvOGpNZjJIYjlvZUo2TlBNL0tXT2pvNkMrN28zYXB4WWFRVGVyR1B3TE10NnZZamttRGwxSTY2M2tGRFBsNkNlQVFBQUFBQUFyaEpDVWdBQUFBQUFBTENTVlFwR0tWYzRxdHc1eW5DRm9WNFJraklEMWVGUVhYTlRWZDJxSGI1bzNUN0xINHl6TXVwWXNhODhYbzllSHJHWEk5RVhITzA4VjhoTS90dkV4ZlBQRC9lY0dDUks1enpkZlJCaW1ZZWUxR1BqamJ2MlAxWFR0SllOcFFyTWRFOXBSTktLSktLTHVsZ2N6cVpIa3VNWFRqMmZIdXc5VjZxYlFvVndsRHNnaFJGN0s1QnQyKy9XV3ErcThOQTZtZ2w3L0pyM0FhWFVjQ0tSK0JMTmhENytnSmsvU0VTcm1Ia0xFYjJCbWJNaWNvaUlIbVhtbE5ZNk5UMDkzWFg4K1BHMGJkdCtJdm9WRWVtMmJmdXk4NHFJWnVZUDBVeTNIVXRFUGtGRW55aUZNejZTU3FYK3hyMTdJcEY0Y00rZVBaODFUZk8zbEZMdklhSzdTZ0dXOG5Qem5qK1dUQ2JuN0lCVEFaZU9EVEx6WmZVdUluWHVVV3A3OSs2dE5VM3pPMFMwajRoT2lzaFBwbEtwRjYvbVlxbFU2bi9GWXJGeFp2NDhNLzlCVzF2YnR6czdPNStQeCtOdHpQeWZSZVE5UkxTV2lQcTExcjlEUko5TnBWSmpsYzZWU0NTK3YzdjM3bGEvMy8vYkl2SmZtUG4vaXNnZngrUHhyMm10djFJTzZOd01wVEZvbjJMbXYwa2tFb01MZFIzVTh4V2huZ0VBQUFBQUFCWVlRbElBQUFBQUFBQ3dFbkdGZ0ZTbHNYcEdoWTVSSmhINXlsLzlvZHBvZE5XR0RkR0dEZmY0Z3VFN2xHazJFbk9BaEJRVHM1UjZWcFNDS1huUjBsdk01NzZXbXhqNTFzaUZVeWVtQm5zeXBRQ0xON3lDRU12OHlPQ1JKNmVJSG5peXBvNnpodVVUVXZ5ZmlNbkhzNHhSV3E2RVNJdDJKdktUbzEwVDUwKzlPRFY4N2p5UlU1aWxpMVRPdGVWZElTbnRDdUhCOHZjUnBkU2RzejNJekg5ZTRlNURSUFNsMHVOYVJNNFMwVCtMU0lmak9CMEhEeDQ4V3FxVlYwZ2tFdDlxYTJ0N2xXRVlkNGhJMkhXZHZPTTRQK2pxNm5xdWROY0dFWGsvRWZVUTBYdG1DMmNjT25Sb2dJaCtuWWgrZmUvZXZac053N2lUbVZjUlViV0lSSlZTNVZESTZEVUVTaWdlajMrTW1mOEhFWkhqT0FkTDkzMkhtZThoSWxORUhpbnZlL0Rnd2RGNFBQNS9pZWpZMU5UVWZ6bCsvSGo2YXE5SE04R1NMOGRpc2VlWitWYzZPenVmTDcwK1AwdEVIMkhtcEloOFhDbjFUOTRPT3BVY1BueDRoSWcrMXQ3ZS9zZGE2dzhSMFU4ejh5OHFwY2FJNkthRVNtemJmZ2NSL2JXSTlHU3oyZDlhNE11aG51ZUFlZ1lBQUFBQUFGaDRLN285UFFBQUFBQUFBTnhTdk1Hb3VjSlJsVFpYU01xMC9GVU4xZFZOcXplRzZsYmZhZm5DMnczVFhNK0cyVUJFUHZlNHQ1bGdpK1NJZEovak9DODZoZWxucGlZbk90TDlwODVtaHM1TWxNSXFqcXVERk1KUjEwYXRhZit4dW1nMHNvK1ZlamNyOWVNa1ZMdFNSdThKa2RiRjRrUXVNM0UwZmVIazB4TUR2V2NLdWNtSlVnQ3FISXJLdURwSVpUeGRwQXF1RVk0YU5RWUxMUmFMYlp1ZW5yNXdyZUdNK1lySDR6OGpJdWZMWThSaXNWZ0xNN2NtazhtdnQ3ZTNOeFNMUlZ0cjNYM3c0TUZUTk5OaFo3TnBtdXNkeHhudTZ1bzZObHVBNWtacWJXME5LNlZ1VDZWU1QxN3Z1ZUx4K0Q2bFZPZDhRaWxsdG0xL1dHdWRUNlZTbjcrRzYvMEpFVkVtay9ua1F2OHNsekxVODh1V2N6MERBQUFBQUFCY3lZcjRJQkVBQUFBQUFBQnVXZXo2V2lrWU5WYzR5dko4YnhDUjZZODIxOVdzM3JndFVOV3cyd29FdGhwV1lMdFNSZ016VzVVV29MVWVFcTA3SGFmd2RENDc4WVAwdWQ0VG8vMUhSajJqejl5aEZZUlhyaDNYdHIraHFpNWMyMjVaL3ZjeDg5dVl1SHF4RjNVajZHSnhORHVkUHA0ZTdIMXV0UGZFY1YzSVRNNHlZaS9qR2JXWEw5VmFzVUtuTWdBQUFBQUFBQUFBQUNqQnVEMEFBQUFBQUFCWWpyemhLSFdWbmFPczBsWiszUExYTnRTRXF0ZXVDVmZYYnc2RXEyM1RIOWpOeW13a1pvTkVMdnVmaklURUlVMFRSUHE4THNwQnA1QjlJcDBlUEhDeHQ2dVh4c2Z6cnNBS1FpczNEaE9SR3UzNFhpYTR2YjJMbXpjOVlsaitSb1BWcTRtNVpyRVhkNjFtaGpYcWJDNDNkU1l6ZEQ0MWNmN1VLVjNJVEx2cXgzRnRSZGR0N2FrcmRyMHZVR3NBQUFBQUFBQUFBQUFlQ0VrQkFBQUFBQURBY3NHZWNKUXEzYTRVakZKempOVXozV1AxeklEcE02enFjRTN6NWoyUmh0VnZOSDJCMnhRYk5VUmtNTE14Y3pVbUVaSFNoUjBobVJJdGh3cjV6RGZ6VTBOUDlKMU1ucWJKeWV3Y0k4OFFXcmsyeW5PYmlZajdUM1JNaG5MMGZQUDZkZHJ2aTlRd3EzWVNzcGJiNkwyWm1oTEhLZVFIczJNWEQ0NzJIVHRTeUUxbVhPRW43ZnBhcVNzWmxWNFg3WHF0eXJjRjlRY0FBQUFBQUFBQUFQQXloS1FBQUFBQUFBQmdxZU5aTm04NFNubEg1ODB5V3M4aU0rRHpCeU9SWUUxVFk3UjIxUzUvdExaZG1kWjZaWnBOaWpoRXpKZit2VndPUnhGVGdUUmx0RWkzVTh6L1J5NmJlU2FUSGpzKzFOOHpSSk9UR1UrQVJaY1BYNndYYlpsaXoyMVY2V2RlVjFkbjFGbTZHSktKRTRZWi9nZHRHS3cxNzNNY1p6bDl6aUdLeVNGeExoWW1CdzlNWGp4enVGREk1Q3AwaUNyekJnUU4xK2M2WENGRTVRMWF1YytIdWdRQUFBQUFBQUFBZ0Z2T2N2cndFQUFBQUFBQUFHNGQzbkY2bFlKUjdzNVIzdEY2aGljY2RlbHhmN2dxV3JWcTA5WkFWZE1PWHlDMFNWbUJqWVpoYmxCS1hSYU9lbmtsTEtRbEwxb2ZFZTA4Vnl3VWtybXB5YzdSL3Q2elU0Tkgwck9NMWlNRVVhNEt6OUlwakQwL2E5NjZkYXZ2dGE5OWJWVnJhMnR6YzNOemN6cXJvejNuUjdKSGU4NVBkNTg1SDEzazV6RnZyRmpDZmw5dWZVUDl4VUlOai9kU212cFV3Um9jSEN5V2QzRzlIdVhuYjNrNlNhbFM5ekxIRTVKeTMxYXpoS1ZRbndBQUFBQUFBQUFBY0V0QlNBb0FBQUFBQUFDV0FtOEhvVXJCS0haMWpQSUdvOXloS085OXlneUV3K0dhcG5wZnBMYlJINmxwOFllcjk1aW1iNGN5Zk0zRUZLdzBwazJJTklsTWk4aHhjWnh1UnhjT1pDZEdmakEyY1BiMDVJWHV5UXBqOVNwMS80SFpWUXJDWFFwR05UUTBtUGZkZDE4b0ZvdlYxTlhWMWRiWDF6ZGJsaFh4K1h4VmdVQ2cyZWZ6TlJ1RzBheVVxdDI1UGJkdXplb3paQ2hGcDNvdlVLSG9MUEpUbTV0U1RJMjFWZFMrZXd1MWJsMFRzbGgycE5QanE2YW1wcVltSmlZbUJ3WUdSb2VIaHljR0JnYkdUNXc0TWR6ZjMrKzRBbExrZWc4VVMvYzdwZHVPS3lUbHpES21yL3ppdUR1ZUVXb1hBQUFBQUFBQUFBQld1bGQ4Q0F3QUFBQUFBQUJ3azgwWmx2RUVvNVMzTTVSbmN3V2tUSjhaOWdmQ2tWVjEvdXE2ZGFGSTdUWWpFTjVxK0FMYkRjT29aMktmTUNzU1lYZElTa1FjSWtxTHlFWFMra3pSeWY5YkxqMzY3UEJ3MzduTTlIQ2Fob2JLblh2RTA5VUhJWlA1ZThYUGVzMmFOZVk3M3ZHTzRPN2R1NnZENFhCMUpCS3BDWWZEamNGZ2NMM2Y3MThmQ0FSMk1uT2pZUmkxaG1FMEVKRmlaa1ZFU210dHBLZW1WZkxvYWZWdlQ3NUFaODhQVXI1UW5NY3liajVES2FxdGp0QytQZHZrcmZmZUlRM1ZFVzBZeWltTmRkU0ZRbUY2WkdUazNQajQrTkRRME5ENTN0N2UzcjYrdm91WlRDWTlQajQrZWVIQ2hZbVRKMCttMCtsMHRoU01LcnBDVVVYUFYyOVl5aHVZd25oSUFBQUFBQUFBQUFDNFpTQWtCUUFBQUFBQUFJdUJQZjhtVlhPTVdLc1VqUElHcEM1MWpTcnY1dy9WVm9VYlY2MktObTNlN3c5RjcxQ0cwY3lzZk1Ua0l5RlZxWHNVRVpIV2VwcEV2MUFzNWg3TERJOC9tVThQRHd6MTlxYUpoZ29WdWtjUmdpVlhaYll1WWNhYjMvem0wTHZlOWE2V1RaczIzUmtPaCs4SUJBTGJsVkpOU3FrSU0xdk03Qk1SZzVuTGRYQVpyVFdOVDJZb2NmZ2tmZTA3ejlMQTBCaHB2ZlIrTk5GUWdHSzNiYWEzMy9kcTJyQzZrUXhEa2FjVXRlTTRSU0p5SE1keHROYkZYQzQzTmpZMmRtWndjUERza1NOSGpqeisrT01uRW9uRXlDeWhxRXJCS1c5b3F1Z1p6U2NWTmdBQUFBQUFBQUFBZ0JVRklTa0FBQUFBQUFDNFdid2RvNmhDS0lwZFlTZzFSeGpLS0kwWmMrOWptR2JBRjJwY3R6cmF1UDQyWHpDeXhmVDVXNVJoclZPRzJVQkVQay9IcUprZ0NMT1FVSUdrMktjMUhkVGFlZEhKWlpQWjZZbVQvVjJkNTRsRzhoV0NKTHJTRTRSWlhmcDU3OXExeTJocWFsTDc5KytQN05xMXE2bSt2bjVMS0JTNnplLzNiN0lzYTR0U2FoVXpOekJ6bElnQ1NpbGp2cDlmRkIySGhrY25LSFgwTkgzNzJRU2Q3UjhreDFrYVB5cG1vbWc0U0hmczNVNzMzdGxLTGV1YUtlRDNlUU5TRldtdDg4VmljYXBRS0V6bDgvbUpmRDQvUGo0K2ZxRy92Ly9NMGFOSFR6MzY2S1BkdzhQRDJXS3hXTXhtc3dWWE1LcThlZS96QnF1OFlTbDBsZ0lBQUFBQUFBQUFnQlVISVNrQUFBQUFBQUJZU041dVVWU2hpNUMzYTlSOE9rWVpMMittR2FwcHFnblYxRGY3bzNYcmZLR3E3YVkvc0VNWjVpckZaajBydGlvdHJCU1NtaFNSZmhKOXhuR0t6K3RDTVRFOU5YcWt2K3RnUDlGUTN0VnRoOUJsNTVwZCtuay84TUFEZ1hlLys5MnJxNnFxMXRUVzF1NDBUWE9IWVJpYkRNTm9ZZWJWU3FsNlpqYXY1MkxGb2tOajZTbDY2dm1EOUV6SEVlcTlNTFFrZ2xMUmNKRDJidDlJOTk3WlJxMDdXc2cwalhrRnBHYVR5K1hHcHFhbUxxVFQ2WE5EUTBObit2djdMeHc5ZXZUc3M4OCsyMy9zMkxHSk9ZSlNCVTlveWp1cXp6dUtEL1VPQUFBQUFBQUFBQUFyQWtKU0FBQUFBQUFBc0JDNFF1ZW8rWGFOcWhTUU1qeWI2US9WUm9LMWpRMW1zS28rVUZYZFl2bkRMYVl2dUVVWjFqckZIQ1ltNVIyclZ3cEdGVWdvUTBSOUlzNEpyUXVIbktKekpETSsxRFhkZC9iODJGaFB6aFVjSVUvWEtBUkc1bytKaUI1ODhFR3JxYWtwdkdIRGhsVjFkWFU3ZkQ3ZkhzTXd0dmg4dmphbDFFYWxWSWlJREdaV0lxS3U5N01LRVNGSGE3bzRORTQvU0I2bEh5U1AwcG4raTRzMmVvK0p5TyszcUhWN0MrMS8xVjdhdlcwalJjUEJtY2V1SXlRMTAyQktheEhSSXBLYm1KZzRkL0hpeGVPblRwMTZxYWVucC8rbGwxNGFldXFwcHdhbXBxYXlwVm91VkFoS2VRTlQzdTVTR3VGQUFBQUFBQUFBQUFCWUthN3IvODRFQUFBQUFBQUFjUEdHb25pT3JsSGVVSlEzRU9XOVg4MThOUTB6NExjTUt4aXNXcld4SlZ6YmZLY1ZDTjltR0w0V1ZpckVSSVl3S3k1M3JlS1h4K294azBORWVkRXlJaVJudEZONExETXgrcjN4ODZmNkp3ZEdzMFFqNWJBSU9rZGRQOTYvZjcreGQrOWVZOGVPSGZXTmpZMGJhMnRyN3cwRUF1ODJER005TXdkRXhHVG1jaWlLeTlNUHIvdkN6R1FvUmMwTk5YVFBuYTNFaW1sNExFMVRtU3c1K3VaM2xMSXNrNXJyYStqdTIvZlFudTBiS1J3TVhHODRxa3dwcGNyZDJhemEydHB0TlRVMW0xcGFXdTRhSFIzdFBYcjA2SXNqSXlQUG5EbHpabUo4ZkR5YnlXVHlSSlF2aGFMS3Q4dnZ1WHpwdmVaK3p4Wkw1eTRIcFJqdkJRQUFBQUFBQUFBQVdNN1FTUW9BQUFBQUFBQ3VGWHR1enpjWXBTcUVvR1lQU1ptbVpScCtueFd1alFhcWFoc2lOYzA3ckZCNHUya0cxaXZEYUdaV1lWSWNaR0xEdlRnUkVXTFNKRlFrb21raTNhTWQrYUZUeUhjVWRlNGxQWm5wUFh2dXpCQ05kR2RuNlppRFFQelZ5NDBBQUNBQVNVUkJWTWcxZU9DQkI0dzc3cmdqME5yYTJsUlZWYlVsR0F6ZVoxbFd1MkVZTFVTMG1wa0RydEdMQzZiY1VXcHdaSUtTaDd2cGllY08wcG56ZzFRb0ZPZHg5STNoczB6YXRLNlo3bi85UHRxOWRRUFZWRVZJS2I1UklhbUtSTVFwRm92WmZENC9QalUxZGZITW1UTkhPem82RGozenpETm5qaDgvUGpZeE1aRjFkWkR5aHFieXBYQlVmcGJPVWdnTkFnQUFBQUFBQUFEQXNvV1FGQUFBQUFBQUFGeU4yWUpSNUJtalZ5a1VOZHRJUGUvdFM4ZjVRMVhSY1BQNk5ZRkkwd1pmS0xMVk1LMVZobW10VWNwc1lxVWl6R3pOdWxLaGdpWTlRQ0tuUkR0SGlvNU9GTE81dytuUjhiTWozVStPbHNJaENFZmRXUHpvbzQ5V3IxMjdkcGZQNTN1RGFacTJZUmk3bVhrTk13Y1g0M01JUjJzYUhwMmc1enFQMC9jT3BPajh4UkVxRkJlK281UmlwalhOOWZTR1Y3ZlIzYmZ2b2FwSWtFekRtTWVSTjQ3V3VwakpaQWJHeHNiNisvcjZqbi8vKzkvditzcFh2dEtkVHFlblhXRW9kMGdxNXdsTUZUeGhLUVNsQUFBQUFBQUFBQUJnMmNLNFBRQUFBQUFBQUxpU0szV01jbmVPTWp3QnFVb2hxRW9ocVVzQktkTU0rQU0xcXhyOFZUVjFnVkROR2w4NHN0WDBCVGNyeTdlRldWVXI1b3BKRTVtWnE2ZFpLQ01rZ3lUVXE2VjRTQng5S0ovTGRJNmM2ejZSUG5kc3NoVHc4SWFqRVBxNFR2L3lMLzhTWGJWcTFlcFFLTFJIS2JWZktYVWZNMitaTThoMkV4aEtVWDFObFBidDNrWVRreGs2a0RwT0Y0Wkd5WEVXTGlqRlROVGNXRXYyN2kxazc5NUMxWkVRR2NhQ044OTZCYVdVR1lsRTFrWWlrYlhWMWRWclE2RlFmVU5EUS9Wenp6MTNOcGxNRG82TmpVMlhnbENXSjhqb0RqdTZ4Mmk2ZzFJM2YzWWhBQUFBQUFBQUFBREFkVUFuS1FBQUFBQUFBSmlOdTBNVVZRaEVWUnFwWjNvQ1VyTjFpN3BzTS8zaGdCV3BqUVlqMFRxZnI2b21VRjIzeXdpRXQ1bW10VjRwbzQ1bWdqYldUSU9leTJlVkNaRW1rbWtTU292UXNHam5GR25kV1NqbWYxaVlHRHMybWgyZG1CelBUZFBna1h3cDVJR3VVVGZRRTA4OFlmcDh2cnFxcXFvMnBkUTlTcW5YTS9OdUlncVdBbEtML3RtRGlGQ3g2TkR3ZUpxKysweVNudTg2UVJlR3g2aFlkRzc0dFpSaXFxdU8wbXZiZDlHOWQ3WlNjMzBOK1N4elFVZnN6WWZXdWxnc0ZxZlQ2ZlNGWThlT3ZYamd3SUdEVHovOTlObnU3dTRKeDNIeW5tNVMzczNiVlFwQktRQUFBQUFBQUFBQVdIYlFTUW9BQUFBQUFBRGMzRjFqM0NFcHJqQk96Nmp3ZFQ2aEtIWFp1Y3l3UDFTM3VybTZ1YVhkSDYyOVd4bEduVkpHSGJNS0VKTko4c3BnMUdXRUNpTDZqQmI5Z2k3a244NW14bDdNWlNjdU9oZEdNeU1qM1RsUE1Fb3VPeEt1bTJtYTBhcXFxdjJHWWJ4UEtiV1BtYXVKeUwvWTYzSmpaakpOZ3hwcnErbSsxOGJKY1RSOXYrTXdqWXhQM3ZCckJmdythdHZaUW5lMmJhZTFUZldrRkM5NlFJcEtYYVY4UGwra3RyWjIwNzU5K3hvM2J0eTRQUnFOZnVzTFgvakM0WW1KaVd6cC9WcnVLR1Y2M3UvdUoxQiszK2pTL1hnZkFRQUFBQUFBQUFEQXNvQ1FGQUFBQUFBQXdLMXR0bEY2TkV1bktKNnRHOVFzSVNudjJEMkR6SURsOXdVRHdkcm1obkI5ODNZckVOMW9XTDVWcHVsYnpZYTVscGo5UkdReHN5cXZZbWFTSGhFeEM1Tm9MVlJnb243UlRxZldjbHhMNGJEakZNNU9qYWY3THg0Nk9FQTBtSE9Gb3NyZGJoRG11SUUrOTduUFdYZmNjY2RhdjkvL1ptWit1MUtxallqcVNqL25KWWVaU1NtaXV1b0l2Y2JlU1k3VzlHemlDSTFQWmtqcjZ5OE5acVpnd0VmNzlteWpWN1h0b0xYTjlZc3lZdThLV0NsbCt2MythR05qNDVhM3ZPVXQ5OWZYMTljKy9QRERuVWVQSGgzSjUvUGU5M3FsSjFBcGFJajNGZ0FBQUFBQUFBQUFMSGtJU1FFQUFBQUFBTng2S25XTDRncmo5TlFjSGFObUMwWjVPMGFWdnBxV1Axb1RDZGMwTlFTcTZ6WllnY2c2MC9RMUtuOXdpMkVZcTVsVkZSRWJzM1dNa3BrUVJvNjFIdGNrcDBpazIzR2NvN3FRVFU1bkprK2ZPOWQ1bm9hR3NwNk9VUWh3TEpBSEgzelFmTjNyWHJlSmlONnFsSG9uRWJVVFVXQ3gxM1VsekV5V1pkTG05YXRJS1VXc21GN29Pa0VYUjhhdk95Z1ZEUWRwOTdZTmRQZStYYlJqMHpxS2hKYjB5Mkg0L2Y3cU5Xdlc3SG5kNjE0WENvZkRvYTk5N1dzZHp6MzMzTVY4UGwrcDQ1dXFNRFlSSVVRQUFBQUFBQUFBQUZoV0VKSUNBQUFBQUFDNGRjd1dpT0lLSS9YVUxJR291WUpSbHdlcHpJRFBId29HL01IYUtuK2t0c0VYakRiN3d1R05saiswVTVtK0xjekt6eVErWWFWSTVCWGhxRkwzcUx3UWpiUElxQ2JwRTVHelRySHdRakdmVFJaSGgzcjdSc2ZIYWZCSXNUUlNUeU1jdGZBZWZ2aGhZOCtlUFd1SjZCNGllaGNSN1ZwcTQvV3V4REFNYWxuWFRJWmhVTDVRcEJlNlR0QllldXFhZzFMaG9KKzJiVnhOZDltN2FOdkdOUlFPTHVtQTFDVktLYk9ob1dITHZuMzd6R3cyV3hnZkgwOGVPM1pzdE5SUmlseS9NOFFUaXRLZTl4dmVhd0FBQUFBQUFBQUFzT1FoSkFVQUFBQUFBTEJ5elRaS2I2NnVVY29UZWpKZG9TaXp3djJlcmpPbWFacUdhZmhDQVg5VlhXMmd1bjVWcUtyaE5pc1VpYk5ocmxLc2dpenNJOFUrRW1GaU5kTTZxdFJBU2tTRW1EVVJGWW1vUUVJRG9vdkpvblplZExLNUgweFBqUGRPNmZSa2VyeHZtZ1lHQ3FYOUVJcTZpYlp0MnhabDVudVkrVjNNM0VaRXZncGRocGFzY3JNeTB6Qm8zYXA2ZXNOcllqU1ZtYWJPNDJkb2NqSnoxVVhrdDB6YXNLYVI3dDYzbTNadjIwQ1JjSkNVV2hZdkIxTXBLRlZYVjdmaHJydnV1bWR3Y0hCeVltTGlXRTlQejRUbmZlVU9TRG1lVUtMMmhLa0FBQUFBQUFBQUFBQ1dKSVNrQUFBQUFBQUFWbzc1aHFLTVdVYnFWUnFuTjFmSEtGZlhLRlA1Z3pYaFlFMURmYmltYVlzdlZIMmI0UTlzTkpSUnk2d2lwRlRWVE9jb1VpLzNzN284R01WQ1dvU0twUFVGRWtscDdYVHFvbk00NzJSTzU2WUxJNFhNcWVHUjd1NXNLYUJCNkdKejh6MzQ0SU1xRUFqY3pjenZJS0w0Y2hpeE54ZkxOR245cWdaNngzMnZJVU1abERwNmlpYW1NaVR6ckNpZlpkTDJ6V3ZwM2p2YmFNLzJqUlFOQjBrcE5ZOGpseGJETUt6YTJ0cTFiM25MVys0ckZvdjYwVWNmUFhIMjdObUpXVWJzYVU5QXFqeHV6Nmx3YWdBQUFBQUFBQUFBZ0NVRElTa0FBQUFBQUlEbGpUMWZxUlJjb2xuRzZQSGxuWi9JdkVJd3l2dTQ2enltNVE5RlErSDZwc1pBdEhHOUZZNnNNOHpBS3NQMHJWYVd1VnF4VWMvTTh4bkRWaUNSQVMzNktJbThwQjJuVHhlZG96cVhPVFY0ZnVCOHVyOWpZbzVSZWdoSTNTU0hEeC8yV1phMXpuR2MrNWk1bllpcUYzdE5ONExmWjgxMGdycDlEeFVjaHc2ZTZLSDA1UFFWajdNc2sxcldOdEcrM2R0b3o5YU5WQk1OTDh1QVZKbHBtdjdHeHNhVzE3Lys5YmVmTzNkdS9PelpzNWtLSGFSbU9yek5mQzF2anF1YkZONlBBQUFBQUFBQUFBQ3daQ0VrQlFBQUFBQUFzUHpNcDJPVU54dzExeWk5MlFKUjdxNVJNOGVicGhVTU4xWUhvM1cxVmlUU1lQcERqVDUvWkwwVkNHNWowOXJBcktvVnN6SFg0bVVtVUZFUXJRZEpxSStZQmtsMGQ3SGdITWhPanFUR015T2o2Uk1kazY1UmV0NXVVUWhpTEFLdGRhM2pPRzlRU3QxTlJHc1hlejAza21rWTFMYWpoYlRqRUJQUm9STm5LRDAxVFhxV2xsS21xV2o5cW5wNlZkc09zbmR2b1lhNnFwdSs1Z1dnTE1zS2JkNjhlYy90dDk5Kytybm5uaHZzN2UxTlZ4aXpWdzVLV2E2Z2xQdDNEOTZmQUFBQUFBQUFBQUN3SkNFa0JRQUFBQUFBc0R4NGcxRlg2aGFsS29TY3ZHUHpLbTJlVUpWcCtzT2hnQld1RFp0V01PSUxCc0srU0gyTEx4aTl6ZkFGTmluRGFGVEVRV0wydVVKV2w3azBUbzhvSjVxbWlHVlVoSWJGa2FTajgwL2twd3FuOHpvN1BEMHlPVDUrdGlkTDFGY09ZNVRERnRwN1RyaTVubmppQ2RNMHpYVWljajhSclYvczlTd0V3MUMwZDBjTFdaWkpTaWs2ZUtLSHh0TVpFazlReWpJTmFxNnZvVmZIZHRLKzNWdXB1YjVtMGRaOG96RXorM3kreU02ZE83ZmRmZmZkdlE4OTlOQkxGVUpTZVNMeWxZSlMrZEx2RFFmdlV3QUFBQUFBQUFBQVdPb1FrZ0lBQUFBQUFGamF1TUpJdlN0MWltSlBaeWgzaHlpelFnY3A5Y3BSZWpQbjhFWHJvdFZONnplSGFwdGJqVkJvbDJsWURjd3F5cXlDUkd3UmlVbWxjTVhzejRDRlNMS2k2YlNJODRJdUZwL0tUK2M3ODlPWjRXeDJmSHlrZXpoSDFPMjRSdXE1b1N2TkVsQlhWK2RuNXAxS3FiM01YT01ORHEwRXpFd0J2NDkyYmQxQWZzdWlZdEdoNUpHVGxNMFhMdHN2R2c3U2EremI2Tld4bmRUY1dFdkdNaDZ4VndFcnBheE5temJ0MmJkdlg4OUREejEwcXZRZU5GMmRvNnpTNWg3TnFUeS9uMVplZ1FBQUFBQUFBQUFBd0xLSGtCUUFBQUFBQU1EUzRPMFVSUlhHNTlFOHh1ak4xVFhLRzVqeW5rUDVvN1dSVVAyNjFmNXcxU3AvSUxMZTlBWFdzZWxyTkF5em5wVlJ4NG9EUkd6eXBmWE1MRlhjcVJsbVRTSUZJaG9Ua2o1eTlDRVJPU29pWjV4OHZzL0pqcHpyU1IwZEpCb291RHBHbFk5SHVHSUpDb2ZENFdLeDJFWkUxU0l5NXpqRjVjNW5tYlIrVFFPOTd2WTlWQ2c2ZFBSa0wwMU5aNG1JcUs0NlNxK0o3NkI5ZTdaUmZXMFZtY2JLZXltWW1TekxDdGZWMVZXdFdiTW0yTi9mbnltOVR3MVAwTkwwQkNzSkFTa0FBQUFBQUFBQUFGaktFSklDQUFBQUFBQllITjdPUzk2T1VhcENTS3BTTUdxMlFKUlpvVXVVdDF1VVlacCt5NHJVUmZ6UnFocGZzS3JPSDRxdXRZS1JGc1B3cjFhbXVWWVpaaE16KytmNW5ISkVORXFpejJoTlo1bDBuM2IwcVh3aGQ2ZzRmS0c3NzhTQjBkSjRya3FoS0FRcmxyQjhQaDgwREdPN2lBVG5haHEyVWtSQ1FkcTliUU1WaXc2SmFEcCsraHdaU3RIdWJldnB6dGhPMnJpMmtYeVd0ZGpMWENpc2xES3FxNnRyMnRyYTZrZEdSbkxaYk5ZYnhuVGY5djYrd25zWkFBQUFBQUFBQUFDV0pJU2tBQUFBQUFBQWJqNXZJS3BTUU9wU2tNbDFuemVjb0R3ajlXYnJIdVUrbjJtRWFvT0JhRlYxSUZoZGJmcUMxYjVRdU1uMGg5WVlWbkNqWVpucmxUSnJQU0dyaW9USUlaRnBJaG9Sb29za01pSmFUcE4yWGloTVQzVmxwM01YTXBNWDAyTjVJMC85SGVXdVVZUmcxUExqOC9tc1lySFlXQnF6ZGtzSUJ3Tms3OWxDV2pUNUxJdE0wNkM3Mm5kUnk3cG1zc3lWLzNGS0tCU3Eycng1Yzkwenp6eHpJWnZOemhiVXJEUU9GQUFBQUFBQUFBQUFZRWxhK1ovcUFRQUFBQUFBTEM3MmhBY3FCYVNVSzR4a3VNSlJjM1Z2cVJTWXF0UXhTcEZwR2lhWkJoaysweGVNQktMMXF6Y0VhaHIzV3FISWJqYk50UVliWVNiMkVaTkZ4QllSS2E3UUxraEVoSmcwRVJlWnlCR1JESkgwaXVNOFZTamt2OHRGWjJBcWx4M09ESTFQVFBTZHlSTDFGMTNqOUlpSTlNSy8zTEFRQ29XQ0lxS2dVbXJXME54S294UlQwTytqOXQxYnFhNG1Tb3FaTnE5ZlJUNmZSYmRDTnkybEZLc1pzLzBPWTA4WEtRQUFBQUFBQUFBQWdDVU5JU2tBQUFBQUFJQ0ZVYWxUMUd6aEF1VUpSMVVLU0ptemRKRHlkb3NxYmFZaTB6Q0NrZXBJcEg3MVduK2ticjBWakxRWXBtK3RVbVl0RzZwYXNWRkZ6RUVpTW1ZUFJiR3dpSjRKUjFHR0hPblhKSWUxNkM3VzBxdUxoZlA1UXU3Y1dHYm8vTVRRcVJ3TkRPUkxZU2gzdHloMGpGb0JLdFhJU3NmTUZBcjZhZlA2VmNSRUZQRDdGbnRKTjAyaFVIQ21wNmNMV212dmUxZ3FiQUFBQUFBQUFBQUFBRXNlUWxJQUFBQUFBQURYeHhzYzhZN1BVeFdDVWQ1dzFKVTZSbFhxSGxWcDVKVXlUYjh2MUxpK0tSU3BYMldFd3F0OHZ1QXE1Zk90Tmd4Zmd6S01abFpHTFRQUEsrbkJUSTZJSHRaQy9hS2xWMFMvSkZxL3BBdjVNOU1GNXpSTlRBejNuK2llSXVyTGx3NnBGSmhBZ0dJRkVCRmg1bnpwNjJJdjU2WmlaZ29GL0l1OWpKdE9hMTNNNVhLRldVSlJDRW9CQUFBQUFBQUFBTUN5ZzVBVUFBQUFBQURBMWFrVWlxSXJkSXZ5QnBvcWpjZHozelpkKzV1ZTR3M1h1VTNUSC9aYmthcVFQeEFORy81UTFQUUZxNExocW8ybVA3eEZXYjVOeWpDYldha3d2enpPYjFaYXhHR2lQQWxORXN1WUNBK1JsaE5GMGNkSkY0NWtwOUtIK3hMZjduVjFpaXFQejBOSVlvVlRTaFdKYUl5WmkvZ3NZY1VURVpGc05qczlPRGc0VlNnVXhQVisxNlVSbW83cmU0U2xBQUFBQUFBQUFBQmdXY0FIbXdBQUFBQUFBUFBqRFVPUjUzdnYrRHllWlJUZWxicEZlY05UbDRlclRML2xEMFlEVmlBU0NvUWp0VmF3cXNFWGlxd3hmTUVOaHVWZnF3eWpsa21GbVRsQXJDeGlNVW1FcVVMM0h5SFNKS0tKYUpLSUpvaG9qRVFHUlp4VFV0U0g4NDQrVXBpYTdzbm14aWNMVTVJZDF6MVpJaXA2d2hBSVJkd0NmRDVmSnAvUEh4T1IyNWs1c05qcmdRVWx1Vnd1UFRBd01ORFYxVFZTS0JTS3JuQlUwUldTS25xQ1VnQUFBQUFBQUFBQUFFc2FRbElBQUFBQUFBQno0eXQwaTFMMHlqRjZsVUpPY3dXaHZQdDV3MVl6MXpmOVZxUm1kWDIwZnMyV1FGWDlUaU1ZMkdrWVJoT1RDaEtyQURQN2hNaGtJc1dYWnFMeEszdGZsUWs1UkRRbElpODRPdiswNVBYQlhERi9qcHpDYUhaNmVtcnc0dmtwR2pxZTlYU0x1ZndNY0V1WW5wNmVzaXdyS1NMdkpLTGF4VjRQTEJ5dHRSNGFHdW85ZnZ4NDc4REFRTVp4bktJckZPWGVuQXBkcFFpL0Z3QUFBQUFBQUFBQVlLbENTQW9BQUFBQUFLRHlDRDMzZmNwMS8xeWhxTmtDVWVZc2dhaEtvYWlaelF5WS9tQWtHS3lxcmcyRTZwcXNTTlZxWmZrYkRjTlhhNWhXazJHWVRhU01CbUlPS1daVjZZbUl5RXhZZ1ZtSVJFaTRTQ1FYaGVTY2FEa3JvazhSNlhOYTY3TzZrRDg5TlRVNE1OQjFOazNVVjZqUUxRckJoMXZZeFlzWHM4M056Y2VVVXFlSnFKYVp3NHU5SmxnUXVsQW81RTZkT25YeWhSZGU2SGNjeC9FRXBBcXVyZWdLU0tHekhBQUFBQUFBQUFBQUxIa0lTUUVBQUFBQXdLMnEwc2k4U3JlVnAydFVwZkY1bFRwRFZRcEpWUnFoZDJuelIydWova2g5dFQ5UzNXRDVRdldHUDFodldiNG13L0kzcytWYnk2enFtVldRaWF5WE8wWE5SUnhpem9qb1lkSjBoc2c1SjFxZmNrVDNGTFUrbFIrYk9ObC82RHNYWENFb2pOR0RpdTY1NTU1aVoyZm5LWi9QOTVoU3FvNklkaS8ybXVER2N4ekhHUnNiNit2cTZqcVpUQ2FIUE9Hb0hCSGxTMXVsb0pTZXh5VUFBQURnLzdGM0p6OTIzZW45M3ovUGR6alRIV3ZnVEVxeTJrWmdJN0RoMlA0QlJnTS9KSUdOM3lxYkpGNW00K3k5OGNJci96TUc0bFhTc0JIQWR1ZlhSdXdZN1liYm90VlN0OWd0a1NLTFpBMnNlYmgxeDNQTzk4bWlxcWpMbzNOdkZVbEpuRDR2NE9JT1ZYWHVZYW43ZEtuNnplY2hJaUlpSXFKWGhwRVVFUkVSRVJHOWE2b1JGR3BXNTgxYXBWY1hSbFZYNk0xYW56ZDl3OG0wcUVhVU5adXBpOVBNUkVtU05wZHZ4bzNtVFJ0bjM3TTJlaytjWFRJaUdTQkdBS3NpQnFvejR5aFZMUVVZS2RDRDZyRUNod2k2clJvK0QwWHhiOFBoOFMrS3c5NlRjUmhNOWtmSXNYNjdxRm1seHppS2F1VjV2dStjK3o5RjVEZEY1QnFBN3RSL251a05GMElvQm9QQi9wMDdkMzcreVNlZnJJOUdvN01ZYWpKMUcwL0ZVamxYN1JFUkVSRVJFUkVSMFp1RWtSUVJFUkVSRWIzdFprMklxdDdxZ2lpWk15bHExaHE5dWlqcTlMak9PbWV0V212anFCbG5TOWV1cE4xTHZ4Nmx6ZDhRNzI0NEcxMkhtQ1pPSmtVNUNLeWdza3J2ZElDVXFpcEVWS0JCSWFVQXBRREhHdlJCcWVFamhPTGZ5M3g4VndmNXp0R2sxd3Y1cEw5M2IzY00zQ3U0Um85ZXhPLy8vdS9ucXJyNnExLzk2djhRa1NVUitTK3FtcjNxODZKdlJCaVB4MGQzNzk3OTJkLys3ZDkrOU5PZi9uUnJhb0xVQk1Cb0twQTZpNlNLcVVsU3ZKWVFFUkVSRVJFUkVkRnJqNUVVRVJFUkVSRzlUYW9Ub25CT0VIWFJhVkYxSVZUZHgwMzlSQ3JuMHU1aUsrbGV1WncxRjI1Rldlc0Q0K01yeHRvbFk5eUNpR21La1JRaWlVRHN4Zis0ZXF5cXExcUdPMEQ0dkZSOUdDYmpMMVN3VzR3SHU0TkhqM3ZiMjNjbVV4RURLaUVEb3daNkxpSVNQdjc0NDU5RlVmUi9HMk9XakRILytWV2ZFNzI4NFhCNGVQLysvWTkvOElNZi9IOC8vZWxQTjBhajBXaHFjdFJ3NmphYW1pSlZONG1PaUlpSWlJaUlpSWpvdGNWSWlvaUlpSWlJM2xUVnRYTjFLL1F1dWo1djNpcTlpMHlLZWlhNmNuRWpTZHBMcmFUUldmUnA1NUtMa3lYcm82N3gvcEsxMFNXeDdwb3h0aXVDVk1TYysrOWxwMU9qY3FqMm9McWp3Qk9GUHBhZzI2cjZxQ3dtWHhhaGZGd08rMXVQUC82dlc2ZGZObXY5RldNR2VpbS8rN3UvZS9qWlo1LzlpNnAyUWdpWmlQeVdpSENpMUJ0cU1CanNQSHIwNkxOLytxZC8rdmNmL2VoSEQvZjM5MGRUNi9YT0praU5wbTZUcVFsUzAxT2tlRzBoSWlJaUlpSWlJcUxYV3ZYL1ZDQWlJaUlpSW5wZFZhZERWZS9QSHB1cCszbnI4OHc1QVpTdGZNelVIUFBrZmVOR2tqWWJtWSs2VFo5bXJTaHVMcmcwdlJwRjJYczJqbjlOakw4dXhqUkVKSkt2em04bVZWVTlpWndtQnVncHNLOGFOalhna1dxNFg1VGxyOHBCLzJlancvM2R6Uy8vdFhjNjFhVWFLakJZb0cvVmYvekhmN3dmeC9IL1pLMzlYMFhrZHdBMCtaZXgzaGdhUWloSG85SCt5c3JLSnovODRROS84dGQvL2RlZkh4MGREYWNDcWJNNGFucVMxTGhta2xSNWRzeFgvR2NpSWlJaUlpSWlJaUthaTcrOEpDSWlJaUtpMTFuZCtqd3o5ZHE4Rlhyem9xaDVLL1hxUHUrcjR6dm5YWnhGMXFTUjk5NmJKSXFUNXZMVnVORzY3dVBHaDhiSDcxbnJsa1ZNRTBhOFFDSUJuSW9ZcUFyazYzOVg1YVNKT29taUlCZ0JHRUJ4TEtyYkFiaXJSZmxwRWNhZmpQdVRWWkZ4LzJBWXhyM2p6d2RZWGEydXUyS2tRTitaRU1MNmNEajh2N0lzV3hXUi93M0E3eHRqTGdPSStaZXlYbXVoS0lweHY5L2YrZUtMTC83OTcvLys3Ly85UnovNjBhT2pvNk4rVFNBMW1wb21OWjZLbzhyVGEwL2dkWWVJaUlpSWlJaUlpTjRVL0tVbEVSRVJFUkc5Ym1ZRlVkUFB6VG5yOCtTYzZWRHpncWpxc1orWlVwVjJyM1diVjI2K2x5VHRXejdPcnRzNC9rQ3N1MnpFTmlCSUFSTkQ0QVV3SWpWRlZBMVZMUUQwZytvS2dDODBsUCtoWmZIelNURmVEeE56TkJvZTlMZDM5M3JZL0hSU2lSS200d1NHQ3ZTZFUxWDU4WTkvM0V6VDlFcVNKUCs3Yys1L0J2QzkwLzlPMFd1b0xNdlI3dTd1eWs5KzhwUC85NGMvL09FdlB2cm9vKzNEdzhQaGFRQTFucnJWQlZMVkNWSzg3aEFSRVJFUkVSRVIwUnVEa1JRUkVSRVJFYjBxZGV2elVKa2VKWlZRYWxZVU5Xc3kxSG5Ub21hRlVhZnY2VnpVV21vMGxpNWZTVnVMTjYyUEZueVVYWE0rdWdwanVpS21iY1Fzd0poRVJHWk82ajJkRkFXSTZPa0xRd1VPb0xvdXdFb1FYWkZTdDRwUWJvaUVyZkZvc25ad3ZQWGs2TE9mOUJoRjBSdENidCsrL2Q5NTcvL1FlLzgvR0dQK1IxVnRpc2haTE1YZlA3d2FUNjhUZVo3M0RnOFBONTQ4ZVhMdnpwMDdkLzdoSC83aGk0OC8vbmhuTUJpTVR1T255ZFE2dlZIbCtkbUt2Ykl5UllxSWlJaUlpSWlJaU9pTndWOVNFaEVSRVJIUmQ2bHVmWjdVaEZGMTYvTmt4dVNuRjVrVVZaMFNKUUNNYzQzSXQ3dnR0Tlh0R3A4Mm96aHR1eWhkZG5GeXcvcmtBK1Bjc2pGbVdjUmt6L09IRHFwRGdSNEIyTk9BVFJYZENpR3NRM0UvbE1YZHlmRDQ3dkg5clozOS9kdkR5blNXYWdqRk1JcGVaK1lIUC9qQndvY2ZmdmlIM3Z2L3hSanpteUx5R3dEYTh5SkMrdmFvYWlpS1lqUWVqdzkyZG5ZZTNMMTc5N04vK1pkL3VmTjNmL2QzRDN1OVhqV0Fxa1pSMWVsUlJXWEZIcTlIUkVSRVJFUkVSRVQwUm1Fa1JVUkVSRVJFMzdaNTYvTytGaXBOUGJZMVU2UHFwa0pOQjFDdXNtN1Axa1JXWisvdGJOWk9vcWlSbUN4TllwK2xVZHBZaUxMMlRSYzFQclRlWHpmV1hUSEdkaFd3SW1JRk1DcGk1S3MveHpOVVZTRlFBQVdDREJSNkxJSUJWSjlBOVY0STRmTnlNdmxrVWt4V2gvM2ViajdBS0I3dTVadWJSUTdjQ1hPbVJoRzlFZjdrVC83RS90RWYvVkg4dmU5OTcrclMwdEovanVQNHY0akliNHJJRlJIcEFFaGY5VG0rQzBJSVJWbVc0NklvZXZ2Nys2dVBIei8rNHFPUFB2ckZQLzdqUDY0OGV2U28xK3YxcHFkSFZhT282V2pxTEk0Nml6ZkwwN2ZnOVltSWlJaUlpSWlJaU40NGpLU0lpSWlJaU9pYmR0NlVxT3I2UEV6RlRIV3I5T3FDcUxySE12VmF6WEdjd01FNmE0M2EyS1pKSTIwczNyZ1ZOYnZ2K3lSNzMwVFJMV3Y4SlJGSklKSUFFaG1CaDVnTHJORkRFSldnUUtuUWlRQzdHdlJ6MWVJVEJId3h6c3N2aS9IUm1tZ1k5SHRIeDN2M05pZkFTajYxcm9yQkFiMU41UGQrNy9mY24vLzVuM2M2bmM3aWxTdFhmajlKa3YvZVd2dUh4cGp2cWFvN1hjTW4vTDNFTjBaeE9qbEtWY3ZKWk5JN09EaDQrUGp4NDg5djM3Nzk2ZTNidDlmdjNidDNzTDYrM3ArYURwVlhKa2xOaDFINVZCeFZWaVpJRVJFUkVSRVJFUkVSdlpINHkwZ2lJaUlpSW5vWjFRQ3ErcnFwZVR3allwb1pSODFibzJkcUFxdnFkQ3FraXplWDBrYTdFemNYci91MGVkTkYwU1hybzJ0R2JBdkdORVZNRXlJTk1TYWVOU1dxanFxV2dBNFJzQUxSeDZIVXU0cnk4eEN3RmtMWURXRzBnNkk4V0htMDJzUG1weU91MGFOM3lOUC9EdjdWWC8zVjBxMWJ0NjQzbTgzdmVlOS94em4zQjliYTN4T1JCYTdoKzhhRXNpekhSMGRIanpjMk5qNS8rUERodlMrLy9ISnRaV1ZsOTVOUFB0bFpYMS92RjBXUlZ3S3B2QkpJRlpYSlVkVTRpdGNwSWlJaUlpSWlJaUo2b3pHU0lpSWlJaUtpaTZyKys4T3NsWG1vaVpiTWpEaXFMbnlxVzZrM0w2YWFmbDlqczNiYTZDNTM0Nnk5WUZ6YWNsSFU5a25qaHJGK3diaG95VnAzUll6cGlqRmRnZGlML3VGUHBrYkpSRldQUkhRYmtIVU51ZzdWYlVCWHlyTFlLTXZpMGZIUjRhT3RYL3pqd1dsb2dKb3dpcUVCdlN1bXJ3Zm1MLzdpTHhyZi8vNzNieTR2TC85V0hNZS81Wno3YjV4ekgxcHIzeE9SYTYvNFhOODRxbHFXWlRrWURvZTd2VjV2NC9EdzhNbmEydHJLSjU5OGN2OWYvL1ZmMTM3MXExOGRUWVZSeGRTRXFMd1NSbFduUnRYRlVieHVFUkVSRVJFUkVSSFJHNCtSRkJFUkVSRVJ6WEplRklWS0hHWG14RkVYV2FGWG5Sb2xsWS9KMUd1bngzYk9abGtVSlkzRSt6aHl2dEgwemZaeTBtamRkRDY5S2M1ZnNjNWZGV3N2R3pIcFJmL2dlbEpFQlFFbVVJd1UyaGRCVHhYN0NxeUZVSDRoUVg4K0hJdy9POWhZMitpdDdSMEQ5NHFhbUlCaEFkSFhRMG9Md1B6TjMvek5iMSs1Y3VVL05ScU4vK1M5LzIwQVRWVk5qVEVOQU9ucGxDbiszdUxVNlNxOVNWRVVvNklvaGtWUjlQcjkvczdHeHNhWG4zenl5Yy8vK1ovL2VlWFRUei9kNy9mNzQ5UFFxYWk1elF1anB1TW9UbzhpSWlJaUlpSWlJcUszRG4vWlNFUkVSRVJFMDZUbWZ0YkVxSG5yODZxQjAzbVRvMnpOY1o0TnI1eHp6c2JPUm1ua2ZaeTR0Skg1cE4yT3MvU1NUUnJYblUwdm16ajYwQmk3WkVRU1FKd0NUa1FjUk95OE5Yb0tCS2lXQU1hbnR6Nmd4MEYxRTlBVkJIeXVlZmxwZ2VGMlBzcjNSOE5odnhGaHRMSnpiNHpWMWJQUWdIRVUwWHpQWEVQKzlFLy9OUDN0My83dExJcWl4dFdyVjY4c0xTMzlWaHpIN3lkSjhsdk91UStzdFl1cW1obGpZbFdOakRIeDZiWGliYWVuNi9PQ3FrNUNDTG1xNWtWUkRQcjkvc2IrL3Y3YTZ1cnFneSsvL1BMUmd3Y1BkdGZYMTNzYkd4djlyYTJ0SHQ3MVVBQUFJQUJKUkVGVThYQTRuTXlJbzhxYXg5VW82aXlNQ2xQblFVUkVSRVJFUkVSRTlOWmdKRVZFUkVSRTlHNnJteFkxYTNYZXZEQ3FPdm5wSXV2ejZpS3E2dnVmbm9OemFmZFNLK2xldnB5Mm1wZmpwUHNiTm81dkdlc1h4SmltcUtRd0VrTk1BNEEzSWpPRHFEb0tuYWpxUGhRcjBQQjVDUHFKYWxncHk4bFdBYk5mak1hOTRmN0c0Zjc5M1RHd1V0UkVCSXdKaUM3bW1SVjhaL2ZmLy83M296Lys0ei91WEx0MnJkbHV0enZHbU5iaTR1S3RScVB4TzJtYWZzOWFlOHQ3LzZFeHB2V0t6LzlicDZxaExNdmhaREk1NnZmNzYwZEhSK3NIQndlYjI5dmJHMTk4OGNXanpjM040L1gxOWQ2alI0LzZtNXVib3p6UDg4bzBxT2tKVWRXUDFVMk1ZaHhGUkVSRVJFUkVSRVR2QkVaU1JFUkVSRVR2QmpubmNWMmNWSTJqNnNLbzUzazg2MVo1TDJkc2xpVnBhN0VkTnhlWG83UjUxY2Z4a25IeGdyTitVYXh0Ryt1dmlyVUxBc2xPVjNMVk90bWFOLzJuRlQyWkdLWERBT3lLWWdQQUkyaFlENnJiWlNnM1RNRGFNQjg4eFBIdTd1cG5QK21mQmdkY28wZjB6VHE3OWxTdkFVK3ZIWC8yWjMrMjhBZC84QWZ2THkwdFhVblRkRG1PNDJ0eEhOODB4bHcramFYYTF0b0ZhKzFsWTB3eTQvanozdnZiY3Q3MVFYRzIxbE4xa3VmNXNDekxvL0Y0ZkRnYWpmWkhvOUZ1djk4LzZQZjdCenM3TzN2YjI5dTdhMnRyQjNmdjNqMzQ2S09QRHZJOG41NENkUlpGaFpwUUtsUStiOVk2dmVsQWlvaUlpSWlJaUlpSTZLM0ZTSXFJaUlpSTZPMVQ5M04rWFF4VmZXNXFIcytMbmV4elRJZXFCbEhtNmZzNzU5TG1Zc3VuN2N5bldkc2xyYTczY2NmRjZTWG40aHZHKy9lTWRWY2dwaUZBSkNJWC92Y1loUVlvQ2dWNkFod0F1cTNRSFZYWlZvUkhLUFRCcEJ4L1hnNTZqeDZ2cmgxaCs4NTRLaDRBSjBVUmZhdnFnazB6ZFgydzA5ZVBkcnZ0L3ZJdi8vTG0rKysvZnl1TzQrVXN5eGFTSkxtYXB1a3RhMjNYR05NUWtReEFCQ0E1RGFjU1kweGlqSWxVMVJsajNIY1JTYWxxcWFwNUNDRVBJUlNxT2xiVnZDekxQSVF3eVBOOEdFSVlqa2Fqby9GNGZOVHY5L2YyOXZhMlYxZFhOMy8yczU5dC92S1h2eng0K1BEaE1NL3pjazdvZFBhNHFMeFdOeWxxZWxxVVZxNXR2TDRSRVJFUkVSRVJFZEU3Z1pFVUVSRVJFZEhicHhwQW9SSkQxVTJKa21xUVVCTkV6WXFqcXF2MjZ1SW9BTEJ3emxxYlJUYnlrZldKODg1RlVkSm94SjNsV3k3T3JyazRlZCs0NUgweHRtTUVtWWh4QUN4RUxGUUZBT1pGVXFwYUFwZ0FNZ2JDV0lHK0FFY2g2RU9vM2dYS254VkYrRlV4T2R3cis3M0RVV0h5bmZGYWpwV25LL1FZUlJHOU90V0lzeHBXbWc4Ly9OQzk5OTU3dnQxdTJ6elBmYlBaOUdtYStnOC8vTEQ5L3Z2dlgxdGNYTHhxakdsRlViU1lwdW1TOTM3Uk9iZm9uT3NZWTFKalRDSWlUNjlmcDQrL2RsMmN2czdvNmJYbnE2ZXFJcUtuaytxZVJrZG5BSVN5TE1kNW52ZE9iNFB4ZUh5WTUvbGdOQnIxZG5kM3Q5ZlcxcmFlUEhseThNdGYvbkx2K1BnNG4wd201V1F5S1k2UGo4dWpvNk9pMysvblU4Y3VLMUdVVHNWUWVzNzZ2T3JFS0U3Rkl5SWlJaUlpSWlLaWR4WWpLU0lpSWlLaU41UE11TWNGZ3FpNnFVNnpRcWQ1YS9TbVA3OStFcFZ6eHNGYVdHZWpxQmxIQ3d2ZHJMbHd6U2Z0bTlZblY4VzdxODVGTjBTUVFJd1hJSWFZU0FFcmdKa1ZSS21xUWtRQlZWRUpLZ2dDbEtwNkJBMlBWSEV2cU40TnhlUXpMYkZXNkhBL1A4NlBlMFU1NkIxL1BzRHFhakVWR0lDaEFORnI1eUlUNzU1ZTAyN2N1T0UvL1BERDZOYXRXNUgzM3NWeDdCdU5oby9qT0VxU3hKZGw2YU1vc2dCY285RklzeFB0WnJQWk5jYWtJbUtzdFlreHhnTHd4cGg0K21UT1Fxa1FRbGtVUmE2cW9TaUs4WGc4SG8zSDQyR2U1NU1RUWhnTUJ1UGhjRGc0UER3YzlIcTk4V0F3S011eUxDZVRTVEVjRGtOUkZNWEJ3VUcrczdPVDcrN3U1dnY3KzNrbFpLb0dUdlBpcDdxdnF6NnVobEc4MWhFUkVSRVJFUkVSMFR1TGtSUVJFUkVSMGV2dlJkYm5mVzBDeTR4cFViUFc1YzFibjFjWFdrM2YxTGs0VHRyTHJiUno2WExVNnR4d1VYYlZSdkVWWTMzSGlHbUoySllZWkJDVGlURU4rV3JhMUlVb3RJVHF2cWpzQk5FbnF1RUIxRHpRTWp3c2cyNlZPajRRRlB2ajBkSHUrdTE3ZldBMXIweUtBbU1Cb3RkZVhmeUpHZGVkZVN0RG43bS9mdjI2djNIamhyOTgrWEo4L2ZyMU9JNWpKeUxHZSs5RXhEam5qUGZlaFJET3dxaW45M21lYTFtV1pWRVVHSS9INWVIaFlURVlETXArdngvS3Nnekh4OGZsM3Q1ZXZybTVXWXpINCtwMHV1bFlxUzVrbWhWTHpZdWdxc2ZCbkNpSzF6d2lJaUlpSWlJaUlucW5NWklpSWlJaUlubzlWZU9BNnYxNWtjQzhLS282TWFxNlBtOVdERlViUnRrNFM2Skd1K0dqUmhZMzJsMmJaRjNyb282TGtnWHYvQ1hqNDZ0aTNDVXhkbEZFRXB5c3R3S21WbGpOVzZGMzhxbGhDTVdlUW5ZRmVoQ0FQU0E4UkFnYlVObktRLzRJazlHamc5M3R6YjE3L3pia2FpbWl0OUwwZGNKVVhwdDNYYXliUUNXVlkxUnZxSGxjUFllejUzWFhtTHBRcVM1a21uZWJOUkZxMWpIcXpvR0lpSWlJaUlpSWlJaE9NWklpSWlJaUlubzF6cHNPTmYzYVJhT29lYmZ6SWloYkUwSFp5amtaT09kc2xFVlIxSWg5bkNZbVNwS28wVnFNNHVZbDU1TkxQa25lRitjK01PSVd4WmltaVBqbithYW9hb0JJRHVoWUZTTkFqd1V5MUtEYlFIbTNMUFVMMVhKRkovbUQ0ZjdqaCt0ZjNENDQrOUlaSVFJUnZiM3FZbExVeEUrWUUwRE5pcUF1RWtmVk9XK0MwM25CVk4zek1PUFlqS0dJaUlpSWlJaUlpSWllZzN2VkowQkVSRVJFOUk2Yk5TVUtsUWhxZXVySlJZT29haHhWTjBXcU9pbHFLaHh3enNXeHN6WnlKazBpNzlMRU41cmRPR3RmZGtualNoUmxINHIzVjR6WWpvaWtFTEVpRWdFU1Q3M2ZUS3FxRUFUb1NSUWx3QmlLZ1dyWVZlQ3hoTEJhYXZsekZKTUhJdGdhVDRvamxKTlJHV0djRHpmR20xOThPcW1zMEdNb1FQUnVxWXVQQkVCNVR1UlVkNzJ0KzV5TGhsSG5uUnZPQ1p2T2k1L3F3azllNzRpSWlJaUlpSWlJaUo0VEl5a2lJaUlpb3U5RzNmOFpmL2JjekhoZXQrYnVlU1pGVFVkUjFhK3RSbEZmTzZlMGU2blZYTHA2MDJXdHkzSFcrblhyNDJ2V3VxN0F0TVdZR0NKTkVVa1U0b3lJd2ZNU0JFQ1Bnb1pWcVB3S0lmdzhhUGl5MUdLenpNTytLWW8rUnYyREI5dmJ4OWo4ZEhJYVBwemhDajBpbXFjdVJycG85UFF5Y2RTOGMzbmUxMlpkMjNqTkl5SWlJaUlpSWlJaWVnRmN0MGRFUkVSRTlNMlpONUVFTTBJb3pJbWl6RlRrVkgwOGExcFUzZGRXVi9OTm40dXhjUmFuN1lWbTBsaGNjSEdqYStPMDQrSm93YnI0a2pGdVVZenRHT2V2aUppT2lDVFB1MElQQUtDYUI5RURVWE9nMEcwRTNRRENXaERkQ0dxMk5BL3IrWGp5ZUZJTXRwNXMvL3dZcTZ0NXpZcXA2bU1pb2hmMVBMOFArVFlpcVJmNUhDSWlJaUlpSWlJaUlub0pqS1NJaUlpSWlGN09yRlZPMVJpcGVydklsS2hxOUZRWFJwbWFpS3I2SGsvUHhiazQ4czNGaGs4Ym1ZK3psayt6dHZWeHgvcGt3VWZwTldQOFplUHNzaGk3Ykt4ZGVONXZoZ0pCRktWQys2bzRGdUFRb3J1cU9CRFZWUlhkMW9ESFpSRytETVBqKy9kdi8ySUxXQ21tZ2lnd2lpS2kxOURML1A2RTF6RWlJaUlpSWlJaUlxTFhBTmZ0RVJFUkVSRmQzS3pwVUpnVFExVmpwZXJVcUZuaFU5M3p1dHZaTWZDMTQ3clkyU2h6TmtxanlJczNQdk5KMHVqR3pjNE5HemV1dXlqK3dQajRsb2p0R0pFRUloYUFGY0RvQmRmbnFXb0pJQWN3Rm1Da3dFQ0JYa0I0WklJK0RFWDRvc1RvMDFGZXJCVzdod2VqcHMzZE1DOTMrcUhBNmsvT3BrWFZyY1VpSW5xZDhQcEVSRVJFUkVSRVJFVDBodU1rS1NJaUlpS2kyYzVibVZlM1BtOWVEQ1V6SmovWnl1UHE1OVNGVVY4UHI1d1R3QnBycllzYW5TeHBMeStucmU0VkZ6ZXZPUjlkTWRZdUd1c3ZHYkVOaU1ZcUpqVmlFZ2djRkVaRVp2NzdnYW9xUkJSUUZaV2dnZ0NGS3ZSWW9LdFFQTkFRdmxUVk8yVW8xME1vZHhWNWIxTGsvY0gyVm0vLy91RUl1SmN6aUNJaUlpSWlJaUlpSWlJaW9sZUJrUlFSRVJFUjBZbTZ5VkRWKy9PbVJjMkttcXJUb2FvVHBPcW1SbFdQZWZZY3o1eVBjN2JadnRwMWpYWTdUck91VDF0WGJaemV0QzdxV3VzV3hOaW1FZE9DbUNZRWlSaWJ5YlBIdVpDZ09vS2lKOUJOS0I0RzZLWkFuMEQxVVk1eTB3VHNoU0xmNngwZGJjdjI5dkhtNXFjVEFPWHBsM045SGhFUkVSRVJFUkVSRVJFUnZWS01wSWlJaUlqb1hWYWRDalg5dXFsOFR0MTBxSmNKb21aOWJmWDRVK2ZnYk5aZGFrYU5UdHRuamE2TnNxN3pTY3Y1ZU5sWTJ4WnJPOVpGbDhTNDYySk1Ca2p5ZERxVTZ0TS8zN2tUbzRCU2dZRkE5d0ZzUTdHdENKdXF1Z1hGQnNwaVZZTnVGbm01dWIvVDI5eS8vNlBoYWZ5a3Ardnp3SWxSUkVSRVJFUkVSRVJFUkVUME9tRWtSVVJFUkVSdnU3cVZlZFBQcDErcnJzeXJCa3Z6VnVCVlF5aFRXYVUzYTRWZU5iWTZQUTluYlp4NUZ4bG5iR1N0eTJLWFptbmE3RjZQbTUzM2JKeCthSjMvd0JoL1JZeHBQTzkwS0QycG9WUWdKYUFGZ0J6QUJNQllnV09vUGdtcVgyZ29mMUZPaXM5MHRIZnZ3Y2VmN1FDYjQ2bndLVlFQK3p6blFFUkVSRVJFUkVSRVJFUkU5RjF4ci9vRWlJaUlpSWkrWVJkZG00Y1pJVlJkeEhUZXRLaDVINitiRUlWbjN0TTVaNk1zY2paeTNzZXhTeHVwVDV2dEtHdGY4MUY2eVRxL0lENjZZYXhiRkpHV2lFa0VFa0VrZ3NCQlZUQjdPQlJ3R2tYSnlmcTdzUUtGQW1OQSs0RHVRM1V6UU5ja1lFMVIzaTJMY3EzTUozdVlGSWVEc2hoT2pzTjQzendhQVp2RjFNUW9CbEZFUkVSRVJFUkVSRVJFUlBURzRDUXBJaUlpSW5xVDFVMkd3b3dRYXZwNWRXTFVyUFYzMVZWNXM2WkZWVCszTHI2cVRxMENBRGlYK0d6cCtxV2tzM3d0U2xwWGZacittbkh4a3JXdUpRWXRpS1FDRTBOTVEwUmlpTmpublJvRkFGRGtBYm92MFB1cXVvcUFlNlVVRDdRTVQ4cWlQTEFCeHlIb2NkLzFEellQVmdlNGMyY0NvSGo2MWRXakVSRVJFUkVSRVJFUkVSRVJ2VUVZU1JFUkVSSFJtMkxXMnJ6cXBDZ3o5WHpXMmp4elRoeDFYaFExSzRpcWk2TE96c3ZHMlVJV2Q1YmFjYk8xNktQbWduRStzeTVxT2U4dmlmVkx4cnBGWTkwMWlHbERKRElpOW5tL1NhcGE0R1JLMUpFcXRnSFpCY0krRk5zS1dRT0t0YUM2bFUvR3EvMkR5WlB0TzU4ZUFxdVRzeStmQ3FBWVFoRVJFUkVSRVJFUkVSRVIwVnVENi9hSWlJaUk2SFZTRi9GWGc2aFo2L09tNDZqcW1qeWNFMFJWdzZkWjA2U213NnJxK3J5bnI3bTRFZm0wbmRrNGpxTW9TOFhIaWZkeE80b2JTelpKcjFnZjNiVGUzeEJqRndTbUxjWWtML0xOVXFDRTZoZ2lmYWoySVhLZ3dENVE3aUhJdW1pNFgrVGhrWmp4NnZDNHYvcjQ0Lys2VlJOQjZiT0hKQ0lpSWlJaUlpSWlJaUlpZXZzd2tpSWlJaUtpMTlHc0VHbzZrakpUOTlWSlVTOHlJYW91bXFvZXV4cGlHYmpZT3V1c3RaR0Z0ZFluclNSdWRaZVNSdnVhVDdJcnhpWFhyWGRYalBYWGpESHRrMk9MQldBaE1ORHpWK2VwcWtJUUFKU2l5QUhKZzJndWltSFE4TVNvUEF5cUQ4cFEvc0pNUnArUGlueG5QTTZQVXpPWjlDY290Z2NyQlZaV0NnQ0JrNktJaUlpSWlJaUlpSWlJaU9oZHhIVjdSRVJFUlBSZHEvNE1PbTg2RkNweFZOM0t2T3JFSjZtSm9hcFRvdVpGVkhYdmRYcHpCZzdpWUkyTnN0aTNPczIwdWJpY05EclhyWXNYVFp4Y044NHZHMk82eHRnR0lKRkFZaGpFZ0VRaWN1NWZVamdKb2tRQlZWRUpLZ2dDTFZUbE1DQ3NTd2dQVmZWWFpTanZTNUN0b2d4YjFvVCtaRElhVG9yUWU3SzUxY2Y2N1J4QVdWbWZSMFJFUkVSRVJFUkVSRVJFOU01aUpFVkVSRVJFMzZaWjYvUHFBcWpxODJxa1ZBMlp6cHNFTmV0ajFiQ3Fia3JVTXl2K2JOWk9HNjNscm9zYlRaKzFsNk1zdldsOXNtaU43MWhuTzJwczI4QmtZa3hIakVrVmlJMklmWkZ2bUVJbmdPNUNaUitxR3dvOFVnMnJxdGdLV202cWhsMFV4Vll4SHV6Mmo0K1BkejcvOFdocVFsUmRFTVZJaW9pSWlJaUlpSWlJaUlpSTNubGN0MGRFUkVSRTN6U3BlVHdyaEtyZXFwT2NxbEZUM1FTb3VpREt6Z21oNnQ3M2xMTnhsaVZ4YTdrVHBZMjJpNXR0Ry9tMjgrbUNPTDlnblcyS2NVdlcrZXRpYkFkaU1nTTRGUWdnSjhkUmxZdjhUUVFGQXFBRlZQY0I3RUpsOXlTT3dtNUFXRmRnWDRNK0tZdmljWm1QMW9xandkSGE4ZWNEckxaTDRNNTBGTVgxZVVSRVJFUkVSRVJFUkVSRVJPZmdKQ2tpSWlJaWVsNnpwa05OUDY2dXo2dE9hYnBJRUhYZTdTeVltalUxYWw0VWRmS3h1T0ZqRzNrVEpkNGFZMzJjeGxGellTbHVkRDV3U1hyTHhza0hZdnhOWTh5Q0VSTzl5RGRMVlZVQkZVZ082QVRBQk5BeGdCeUtuZ3J1YXFsM1NpMC8xOUhvVG45Mzk5R1RlLzl5TURVZENwd1FSVVJFUkVSRVJFUkVSRVJFOUhJNFNZcUlpSWlJTG1wV0NGVjlQbTlsM29zR1VmTW1TWmtaNzRPVDE1MkJjOGJaeU5zNHNsQVk3NU1vYXJmYlB1bGNpYkxXclNoSmJ4cmpGb3l4WFRHMkRURVJSR01SRXdQaUlYTHV6ODJxcWhCUktFcEFDd0ZLUUFwVnlVVzByd2hQTk9oOVFiZ1h5dkkrZ08xY0p6c2hsNTR4TWtCWmpIb0h1NE9kZXo4ZUF5Z3JFUlNES0NJaUlpSWlJaUlpSWlJaW9wZkFTVkpFUkVSRU5FOTFJdFJGVnVaTjMyeE5ISFhSQ09vaUU2Sk16VGw5eFRtWE5SZWJ5Y0tsUzFsejhhYU5HemZFdW9hemJ0RTR2d2d4cVRHbUNaR1d3RVFRaVVYRXY4ZzNTb0VBMWJFQ202cGh6U2pXRkxvbXdPTUNlRmdXNFJBaFA1U1FIL1JIK2VHVDhjTWg3dHdaVlNaR1RSMk9pSWlJaUlpSWlJaUlpSWlJdmltTXBJaUlpSWplYmRXZkIyZkZVRGduaHFwT2MzclI5WG16dnE3dVBhZlAwOXFzbmFTdHhaWlBXNTBrYlZ5Q2M0bTFjY3RGOFlLeGZzRzY2TEt4OXJLSVRVV2tLY1kwWCtRYmRocERGUUFHVU4wRmRCZVFua0kzRVhRdkNEWTBMemNRd3BhZzNDckdrODM3dDMreEJhemtwL0hUckFDS1lSUVJFUkVSRVJFUkVSRVJFZEczaE92MmlJaUlpTjR0ZFZIVTgweUpxb1pRODFiZjJackhzMjZ6UXF2cXVSa1hON3hOMHlTSm02blBHaTJWeU5zb1RuMlVMTm9vV2ZZK3VXSWovd0hFdHNUWWpqR21EWVVJSUNwaUFBQ3FGLzdMQXFvNkJEQUVaQVJvRDhBZVZBK0NoaDBvSGtyUTFSSmhHOFg0L3JCZmJQZDdHOGY3azgwSmtpVGczcjB3TlNucUxJSmlERVZFUkVSRVJFUkVSRVJFUlBRZDR5UXBJaUlpb3JkZk5UU3F2bGFkemxTZDNHUm5QSDZlRlhtelZ1cFZ3NnZwODdCd3NiUFdXaGRGVHEwMWtXOUVQdTEwNDFiN1NwSzJicm80KzNXeHRtdU1XeFJqRndTd0NsZ3hZa1ZoVk1USXlmSFBwU2N4VXlHcWhRSTVUbTRsVk5jVldBWDBpUWI5c3B4TVBrYVpyNDVHdlVNVWZqZ1lIeFJKNTNLeGZ2dkxBcmdUQUpSZkhaS0lpSWlJaUlpSWlJaUlpSWhlQjR5a2lJaUlpTjRPODBJbzFBUklkUk9pTUdleWs2MjhkcEVBcXZxMXM0S28wNXN6Y0RDQWc3T1JTOXJkVnR4YVdvNmJyU3RSMHZqQVdOODJ4aTRZRnkwQVNJeXhLU0F0aUhnUmlVUWt1c2czU2xVVklncW9pa3BRVVFVa2lPb29LSjVBZFFXaWp6V1VYeUxvYW9seUcyVTRNcUxENFZDUGRiUzV2L3JaNHlHd21qT0lJaUlpSWlJaUlpSWlJaUlpZWpNd2tpSWlJaUo2ODlTdHpKdCsvTFVWZGVlc3pwc1ZSYzJLb000THBhcVRwbEI1MzJrMnpoYlN1TFBValp1ZHhialJ2aUhHWmM3SEhXUDlvbGpUTXNhMXhaaExJaVlCSkRQR3BDL3p6VlBGR05BZEFCdXFlS0lJcXdMZFZNaUJscm9MbERzSVlYZVM1MXRIT3h0N2UvZitiUVNncUI2R1lSUVJFUkVSRVJFUkVSRVJFZEdidzczcUV5QWlJaUtpYzlWRlVkVVE2cnkxZWJOVzZGWGpwbmx4MVBUSHExRlY5YjU2bnNiRmpjaW43Y3czR28wNGF5Mkk4Ykh6VWVaY3ZHRGplTW00ZU5uNjZKYUlhUXBNMnhqVEJDQXFFRUJPanFONjRjaGZOUlFRNlFFNGdPcWhxdXdMMEZmVlE0V3VCUW1yeU12MXNVNVdaRGhjN3grdkhPK1U1UVQzT2dGb0tmQlBpcE1WZkU4UCtTTC84SWlJaUlpSWlJaUlpSWlJaU9qVjR5UXBJaUlpb2xkdjNtUW8xRXhnbXJHdTdwbVZlZFZwVGhkWmxUZHZiVjVkRURVZFl6MTdYaTZ4enA2QXMySk42dE5XdHh0MUZtL0VTZk9XU3hyL3JYRnVTY1FzV2VzdnZjdzNUMVZWZ0ZKRkNnRktoUllDQkZVY1EvVkJVSHltb2JoYmxKT2ZqNGI1Nm1EMzhaT0RsWjhkVjZLbjZjbFFqS0dJaUlpSWlJaUlpSWlJaUlqZU1wd2tSVVJFUlBUNnVPaUVxR3FvTkd1eTAvUEdVSFdQNjZaUW5iem1uSFd3Um0xc1hXU3R0ZDRhNDMzVVdtaW56YzUxRXpjdlIzRnlVNHhkTk01MWpMaTJDcnlJUkFMSklMQ0FYUGpuVVFXQ3FBYUZGQUJ5Q0hLb0JnRDlBS3dqNkFORmVCUkMrRElvTnBFWE83QTR6QVZER1dKNEdJNkdqYzMrNUdEMVp6bUE4dGxERXhFUkVSRVJFUkVSRVJFUjBkdU1rNlNJaUlpSXZodlZTVkN6N3VmZExqb2hxaTU2T3U4Mks0YXFXNTBIMTJnbldYdDVLVXBiTFI4M2xxSzBjYzFFeVNWamJNY1kxeEN4TFZocEdERXRRREl4SmhLUitHVytnYW9ZQTdvWG9LdFFmUURGU2dCMlRWbnVsQksyUTZIN0NEZ2M5NC8zKzBmRDQ0T1ZyUUZ3cHpqNzhycER2c3o1RUJFUkVSRVJFUkVSRVJFUjBadURrUlFSRVJIUk42ZnVaNnVMQkZHWUUwTE5DNktxRVpROUo0Q3FlendyaUFJQWErTjJGRFVhbVk4YmFaeTF1ejVyTEJvYk5aenpIZXVTUlZocEd1dTZ4dGpMTUhiSmlHbUlpSCtaYjZJcWNnaDYwTENycWx1QWJBRTZCTEFiVkorRU1qeVJzbnc4S1l2VmZqNDQyTm5ZT2NUNjdYRmxaUjRZUVJFUkVSRVJFUkVSRVJFUkVkRVpydHNqSWlJaWVuSFZLS3J1K1hsVG91cW1PRjEwWlo2dEJFOTFrVlRkc1RGMUx3Q01jN0d6YVJyN3BKMFlaeVBuczlSRWNjUEZhZHY3dEd1OTc3b292V2FjZjI4cWhvcFAvM0NpSWlmSFU3MXdoSy9RRW9vSmdQNUpGS1hIZ09TcWVxQUJHNHJ5a1FiY0xiVDgwaFY2bEIvMG4wd09Oby9XbzkyQWxhVVN1QjBxWVJTaktDSWlJaUlpSWlJaUlpSWlJcXJGU1ZKRVJFUkVGMWUzTWc5ellpak1DYURtVFhlNnlIcThXU0hVckNsUmVPWjluUlBBQ2F3MVdkU000MWE3RlRVWHJzVE43bnZPKzJYcmsvZGgvVlV4cG0zRUpISVNZRm1JT0FnTUZFWkVMdlN6cEtvcUJFRVVRU0VsQkFHcVFZRVJvRnNhOUM1VWZ4NUMvc3NRc0NmajBlTUM1VzR1NDN5NEYrVjdvNE1jeVhiQXZYc0ZnREI5NkpmN3gwbEVSRVJFUkVSRVJFUkVSRVR2Q2taU1JFUkVSRjkzMGJWNTUwMkpxb3VmcGljK1NXVmxYdlgxaTBaUmM5N2ZDUnpFd1lwR3NXODJGbHRSZStHeVQxdUwzaVVkRTBmWGpmZkx4dmkyTWFZcFlqSkFZNGpOSUJJRGNFYkVYdVNiZGhKRGlRS3FvaEpVVkFGUnFJNmh1cVhRKzZwWWhZYjdDbXlXS0hlazFIMVZISS9MOFdFdW82UHhZREk1T0Y0ZDR0Njl2R1o5SGhFUkVSRVJFUkVSRVJFUkVkRUw0Ym85SWlJaW90bFRvYXJQdno2UjZhdm5zK0tsNTUwS05XdWkxS3kxZWRYekJlQmMzT3BtYVh1eDY3TlcxeWZaa3ZOeFc0eHJXUmN0R09jWGpURk5pRzBZWXhjZzBoUkJJbUplOG1kRFBVTEFQa1FQZ3VvV2dtNG9zQ25BQVRUc0JXQ3p5SXVkU1JFMjgySHZjSE92MThQcVQ4Wm5YMXgzd0pjN0h5SWlJaUlpSWlJaUlpSWlJcUlUaktTSWlJam9YWFBleXJ5TFRvYzZMNGlhZmo1dlF0U3NhVlB6VnViaHBJUnFlNU9tY1JTblNSUmxEWk5sYmUrVGhqRTJzejV1T1I4dGlYRkx4a1dYakRWZGlHa2FNUmtnc1p3ZVIwVU1WQys4Tms4Z2hVSkhJaGhDY2F6QW5xcnVDZEJYMVMxQU56WElIc0prb3l6eXg0TnhieTBxaTZOaDJNczM5eG9CN2NNU2QrNkUwd0RxYkhVZVl5Z2lJaUlpSWlJaUlpSWlJaUw2Vm5IZEhoRVJFYjJOWnYyTU0yOWxIcWFtTTFVbk5zMWFuVmMzL1duV21qdzc5ZkZaeDVvVmFoazRaNXlOalVLTnM3SHhqU3lOc3FWT2ttVkxObTB1TzUvY3NuSHlQV3VqOTQyMUhZRkVML3JOVTFVOWZmY2dLa0doaFFpQ0tnb0ZqZ1ZoRzhBR1ZGYUtVSDZpaytMVFVYLzRhUFhKdng5Z2MzTThGVCtoRWtBeGhpSWlJaUlpSWlJaUlpSWlJcUpYZ3BPa2lJaUk2RTFYRGFMcVFxanEvVVVuUk0yYkRuV1JGWG5uaFZCZmYzL254RmxyQVdmVVdoTkh6VGhxTkZ0eGUzRTVTcHZYblhWZDQrUHJ4a1dYUkV4VFJCSVJpUlFTaVpoRVJCSkE3RVcrY1U5aktDQ0lvRlNWSUlJQVFRSEZVQVAyZ1hJTlFSOFVnaTJvUGtBbzEwTXBlNlVwQnFKaGxHdDVmRHdlOVBjUDc0Mnh1Vm1jQmxMS0lJcUlpSWlJaUlpSWlJaUlpSWhlSjV3a1JVUkVSRytTdXA5ZDVzVlFadXJ4ckNEcVpVT29XWk9oWnEzTXExLzM1MkxmYkY5cVI1MkZ4YmpSdmVSOWVzVTQxemJlZDQzNHRyRzJMY2EwUkNTQlNCc2lxWWg0dVdBUVZVZUJBTldKQWpzQW5ralFyU0M2QytDUktiQlJtbUkzVE1xOUlMcFhscUUvT0JydlkzdmxlSHY3emhoQStkVmhwZzlKUkVSRVJFUkVSRVJFUkVSRTlQcmhKQ2tpSWlKNm5kVUZSYk5lcTF0Vk4yc3kxUE9HVWRPcjlPWjliZDE3UDNQT05zNnlLTzBrUGsxVEcyZXRPTTVheHZuVXVxUnRmTnkxemkxYUZ5MGI2eTlEcEMxR1dxY1RvbDc0NTdiVGlWRUZCTWNJT0lUb2dTcjJBUFNoMklmb2VvbXdic3B5TXcvWVV4MDkzajBZYng5OTltVWZ1RmRVMXVjOVBleUxuZzhSRVJFUkVSRVJFUkVSRVJIUmQ0MlJGQkVSRWIwTzZxY3JmVDJDcW5zOGExclRySWpwSWdHVW5YT2NDMHlJY3RiRnNiTlpNL0V1VG95TFlwZWtxYlUrOG1scnlmbDR3VmpYdFM2K1lyeTdab3p0R0xGZEdJbWdNQkJqQkRBS05SQVJxRjVvK3VkcEREVVN3VWdWWXdINkFUZ1cxUkZFamtJSW00Q3NhVkUrMGxBOHpEWHMyRExmN1kveXcwbHZiK3l6VHJsNU5DbXgwaXVCMjJGcWRSNFJFUkVSRVJFUkVSRVJFUkhSRzQzcjlvaUlpT2hWbVRjbGFqbzZldDZWZWRYUTZid0pVZk9DcVhrM2ZIVjhKM0JPQURYT3hzYW5qVFJ1TDdiVDlzTE5LRzVlZDk0dkc1LzhtbGk3TEdKYllpUVNoWUhBQXVMTzNsdEV6djNaVEZVVklncEE1YVNLQ3Flcjd3S0FIQnJXSU5qUWdEVXR3OTJBOE11UWwwK0tjcnhoUkFZVDdSZURVb3JHWm4reW1td0gzTHRYVm1Jb1JsRkVSRVJFUkVSRVJFUkVSRVQwMW1Fa1JVUkVSTitXdXZWNDB4K1RtbEJxM20xZUVDV1Z1R2xXSkhYMk9YVVRwdVpOaURxOU9ZRTdpYUtjdFdMaktJb2JTOTI0MlZtT2srYWk5Y21pZUw5c25lOWFZOXRpYkJ0aVVnaFNFZHVFU0N3aVhyNEt2Mlk2blFxRmt5QktWUlFLaUNxMGhHS29vZ2VpMkFxcVQwVGtzWmI2R0ZMdWxocTJJS1pueW5LUUJ4d2VUL3FINWY3dVlPL2V2dzBCRk5OdjhiTC9nSW1JaUlpSWlJaUlpSWlJaUlqZUZJeWtpSWlJNkdYTitubmlvaUVVcHVJa3pBbVhubmRsWHZWamRWSFY5UHZXblMrY2E4UlJzNU82TE1taXROWDJjWFBSeGNteThWSFhpcy9FMnBZNUNhSTZZbXhMakxRaGtnRVNHUkg3b3Q5VUJZS3FqZ0hzQ1hSYlZmY2hzZ2ZWOWFEWUFjSU9TdDNOeTNKUEZkdmw4R0JyK0hqUTI5bjU4ZWgwc3RUVW9hcUhKaUlpSWlJaUlpSWlJaUlpSW5xM3VGZDlBa1JFUlBSR21qVWxxcnFLYnRiemVkTlhrSFZGQUFBZ0FFbEVRVlNiYk0zamVURlU5WFBxdm5iZXVyeVRlK2RjSEhVVDA4aFNIMGV4czNIaWZkcDBjZG95VWRJeHpyV3RpeGFzYzVlTjhkZGc3WkpBVWprSm9VUUFVWUVBSWxDOWNJaXVRSURxV0FYSEFoeXJvZ2ZWSG9DeEFyc0ExaldFRFlTd0hTdzJ3M2o4Y0RJODNoc09IdlYyK29zRmt1MkFlNTBBM0Q1Ym1jZTFlVVJFUkVSRVJFUkVSRVJFUkVRVm5DUkZSRVJFODlSRlVOWDdXVkdVbWJxdkM2VHExdWZObWdCMWtkZnFqamw5SG1jcjh3d2N4TUVhMk5oYWF3MnNOWEdyM1lwYWkxZVN0SFBOeGZFbDUrSnI0cUwzeGRwRkE5TVF3RUhrNUJnQ2V4WkR5Y2xyYzZtcWZyVTJUNElDcFVBTEZaU0FUS0M2bzhDWENPRkIwUEx6RUlxN1pTNEhZWEwwK0doL1o3RGZHNWJ3YWNENmJnQldpdE1BS2pDRUlpSWlJaUlpSWlJaUlpSWlJcm9ZUmxKRVJFUjA1cnlwVUtnSm9hclRtYWJEcFBOVzV0bm5XSk0zYjJYZWpKc3pjTTQ0cU1BNlk2UFUreVJMbzJhM0U4ZEoyMFdOSlp0a042ejNsNjF4SFlqdGlqVUpnRmpFZUlGRUtrZ0U0Z0RZNTRtaFJEV29JRUFSUkZCQ0pRL1FZMEQzQU5rRjlKRnF1Q2RGdUY5bzJCVXREMEp3ZmNGNG1JL05RTXE5NFRCRStlYW4vOCs0RWtNeGlpSWlJaUlpSWlJaUlpSWlJaUo2QVl5a2lJaUkzazF5Z2NkbVRndzFMNGlxVzVrM2F3SlVYUlJsSys5Ujl4ZzE5emlMbzJ5V3hZM3VsWVU0YXkzNEtHNjVLRnMwUHI1a25POVljVzJ4a3NMWWhoalRGVEZORVVraEpwR3Yva3d2NUdSMVhoaW95ZzZnbXdMZFU1SHRFTUtxcUc1ckNIc3c1bWhTRnZ1YUYxdDV2citOamQ1Z2ZmMzJlRTRJeFRDS2lJaUlpSWlJaUlpSWlJaUk2Q1V4a2lJaUlucjd6UHJmOTdvWWF0NjZ2THFKVGVkTmlKbzEvZWw1SmtWaFRxQjF4cmk0RWRtb0dmdEdsamlmTmx5Y2RYd1VaOGI1elBtb2JYMjBKTll2V3VOYVlzMHlqRjBXc1UwUjhTOFRReW0wVk1WRWdJR3FEa1hrQ05BOXFQWlVaS0RRVFFSOUVrSzVLYVZzbHhLMkJzZkhxNlBEellQOSs3Y0hBTXFuaDZvN1BCRVJFUkVSRVJFUkVSRVJFUkY5NHhoSkVSRVJ2VjNPbWJMMHRVbFIwL2Z6b3FqellxanpQcThhU2MyYlRQWE0rVHNYZXh0bGtVbVR5QnJ2WEpRa3pxZVppN08yamRPT2kzekh1T2lTYy9GMXNlNlNNYVlqWWxvUWVmcGVBaGdWR0VBRXFuS2gxWGxBQUxTQVlnUmdLQ0lUVlIwcXRDZUtBNFZ1QWJvTHhVYlE4cjRHWGM4TFBSb2M3VzFNWERsMnc3eU1lcU55UGRvTldGa3BUOWZtaGE4T1QwUkVSRVJFUkVSRVJFUkVSRVRmRmZlcVQ0Q0lpSWhlU0RYeW1SVkhWYWN3bWNycnM2WkNWWU9tNnNxOFdaT2haazJIcW91djZzNzMyWGpJT1pjc0xIZlM3dFZyY2RhNTdxTm8yVWJwZTJLam04YTZqaEZrQ3JGeUVrQTVRQjFFREJSZkM2R2VQam0vanpvN2xVSUREaFc0SnhvZUJOVjExZkJGS0hFM0w4YWI1VEEvaW5XU2owc3BSc1Z4dmpQMk9WYTJBbkNubklxaG5qbmdCZCtZaUlpSWlJaUlpSWlJaUlpSWlMNWhuQ1JGUkVUMGVxdGJrWWVhQ0dyVzQrbm9DZWVFVVBPbVA5VkZVWFZmWHpjaHF1YThuSUdEQUZCblkrK2I3U3h0TGkxRVNiWVVaYzBsY2NtU2RYN1pHTnNXWTFNUjB4Q1JWSXlKSWRLQVNDWVFEOEJlYUNxVTZrbWdKS0tBcWdBS0ZZVkFBZTJIRURZQjJRUDBDVlFmbHFxN290Z3ZwVnlINGxDTHNtZUE0V0JTSEExMyswZjc5MWRHd0wyaUVrTXhnaUlpSWlJaUlpSWlJaUlpSWlKNlRUR1NJaUlpZW4yY054MEtOU3ZwWnEydHExdVpWeGRIelZ1Yk4yOUsxS3ozcVQ5MzUxd2N0V0xmYUtVdXpScmVOOW8reVJiRXVzUjYzekEyN2xqbnVzYllyckcySzhaMklkSVZNUmtBZDVFUWFoN1ZVQUF5aE9vUmdFMVZISWxnV3hWN1FMbW4wQ2NLYzZCRnZqc3B3anJLeVVGZTlucnJ0Ly9wWUVZSXhTQ0tpSWlJaUlpSWlJaUlpSWlJNkEzQ2RYdEVSRVN2MW5scjhsQVRRV0ZHb0RRcmlwcTNEdSs4aVZKMVlWVGQrWjNlTzJ1ekxJNlNkdXFUS0haUkVsdWZ0cHhQbXQ3SGJiaTQ0NXpwR0JzdEdlZXV3dGhNeERaRnBDRWlIb0FSUUJRd0VKR1RvVThYcDZvVFFJZUFIQ3YwR0lvalVSa3JjQXdKZTFEZDFCQldnbUtua09LeG1VdzJqdnVqbzFCTUJqN3RoV2kzRlI2ZXJNd0xwM0dVTW9naUlpSWlJaUlpSWlJaUlpSWlldk54a2hRUkVkRzM3N3dKVVhVeEZLYUNwRmxCMUx6SXFib2U3Mng5M25sZk8ydHRIcjUyYnM2Smd6T3cxc0JaWTYyMTNqZmlwTHUwbkdUZEd5NXVYSFkrWGhidnZtZXN2U3hpbTRCRXAxT2hqQUJHQlFKOEZVT2ROekZxYW0xZUVFVlFJSWlnVk5VQVFZRGlBTkJWQlI2RU10d05vZmlsRnJvVHlyQlRUSTUyK3IyajQ3M2VzSVRmQzFoZExhZENxTE5wVVF5aWlJaUlpSWlJaUlpSWlJaUlpTjVDaktTSWlJaStXVExuOGJ3b2F0N0t2TG9wVWMrN0xtL1cycjNwMS9GTUJBVUluRE9BRTJldFZXdU5BOFFuN1RSdU5GczJiUy9HU1dQSnhNa2w2NkpMWXYyeU5iWUJrVVFFaVlpTkFJM0VtQXlRQ0FJcmtPbVZmTFZVVlNHaUFGUlVWVS9pcHhKQUNTQW9NQktFUTZpc1E4T2pVbVFMUVZkRXk4MVE2cjZJSHBYV0RGd0kvY1BlOFhGbThza0krL242N2R1VDAyTjg3UzFmN0I4MUVSRVJFUkVSRVJFUkVSRVJFYjBwR0VrUkVSRzltQmVKb1RCalN0T3NhVTd6NHFqbkNhT203MUVKb3FybkNzQVpGOGVSYnk0MDRpUnIrcXpWaVpQbXN2aG8wVmlUT0J0MXhMZ09yRzFaTVUwWTI0S1Jwc0EweFpoSXZqcitDMUVncU9vWWltTVJQWURLbmlKc3F1cmF5UnE5c0krZ08wQzVnMEozSmxyMDhuSzhNOXpGMGQ2OXZ4OEJLTDQ2Vk4zaGlZaUlpSWlJaUlpSWlJaUlpT2hkdzBpS2lJaW9YdDMvUnRhdHpidm9kQ2hVSmpiVlRYYzZieDFlWFFCbEt4RlUzV1NvdXJWNUovY3VkbkhhU256V3pKeUxJdWZUMUNWSjIvbWtaYUs0YTV4dk94c3RHdXV2aXJQTGdLUmlwQ1ZpVW9IWWwva0duNnpPazBJUkJsQTVodUJZZ0lFcTlxRzZyOUFkaUc1RHNSMVFySVY4c2pLYVRIckZxRGpZUFByaUNDc3IrVlQwTkIwL01ZUWlJaUlpSWlJaUlpSWlJaUlpb21lNFYzMENSRVJFcjVGNTA2R3E5M1VCVlBWanN5WkR2Y3lhUEZ0ei9McnBWRitkaTNQVzJkalpLSTI4anlNVFI0bHpVU1EyanIxUEd5NUxsNnpQTGpudjJtTDlKV1BkVlRHMkk1QUVScXdvTEVRc0FDdFFVVEVHcW5LUjFQcGtXeDVLQlhJUmpCUXlWQTBqZ1l5Z09sVGdXSUd0RU1LYUVXeVVXbTRoaFB1VFNiNWREdk9qNEdUc0pxRWNUQTZLbmJIUGtXMEYzTGtUQUp6ZGlJaUlpSWlJaUlpSWlJaUlpSWpPeFVsU1JFVDBMcXFiQ0ZWOWZkWTBxT2xBQ1RXQlV0MmF1MW1Ubnk3eWVsMXNoYW43dW5QL2luTTJhMTV1UmQyRmJwUzBsdEtzZWMxR2pWK3prYnRoeEMrSnNRc2k0Z0JZaUppVEVBcE9SUXhVUlVSZTZtZUZrOVY1b1NlS25hQzZBdUFlZ1B0bE1ibXZrL3hCb2VWZXlHV2NJOCtqd2hRbk1kUmFqcFdWWWlxQ21qVVppaE9qaUlpSWlJaUlpSWlJaUlpSWlPaENHRWtSRWRIYjdyd2dxaTZNd296cFRPZEZVQmRabjFlZEVqVXZqcG9YYVFuZzVIUW1wTVJSSzRrN1M5MG9iVFI5MGx4MFVib2d6cmVOZFMxclhOZFkyeFJqRW9nMHhaaTJFZE5RTVlrQThVVkRxSlAxZUFCRTlDUlFVb2hDRmNnaE9vTGlBTUNoS3JZVldBWENGdFQwRWNJT2pPNldSWGtvV2g3a0pRNlBKM3BvODN0SG01OStPcXBNaEdMNFJFUkVSRVJFUkVSRVJFUkVSRVRmT0VaU1JFVDB0cGkxS2c4MWdSRm1SRWpWUU9xOHFWQVhYWjgzTDRLcVJsYlY5WDNUNTIvaWJDR0xPd3Z0S0c0MGJaUm1MazRXalhWTjYrSzI5ZEdDR05zMHhuYkUyQzZNYVVLa0lXSlNBZnpMVDRYU0VvcXhBbnRRM1JQQmtTcjJBTjJFWWdjYWRoVnlvQnIySmlYV2kzS3dLeU1NaG9QZDNzN25QeDZleGxDY0NrVkVSRVJFUkVSRVJFUkVSRVJFM3puM3FrK0FpSWpvQmRWRlVYWDNzNktvYXFoVS9kaEZBNmhxREhYZVZDZ3o0N3p3OU9OeHcxa2IrU2hLSWh2SHNZdXkxRVUrc2piT2ZKeDJiWkpjY2k1ZUV1Tzc0dXgxWSt5aWlHbUltUGpzR0FLSUNnUVFnZXFGNHloVkxRRXBJRHFHWXFoQUg0cWhDUHFBRGxUMVNDRnJVb2JWQXRoQkNHdWhIRDhzeG9QZG8vMXlFRFZOWVhkMmRiMDdMSEFuVmVEMldSaDFGa0V4aGlJaUlpSWlJaUlpSWlJaUlpS2k3eHduU1JFUjBadmcvMmZ2em40a3k5UHp2ai92KzF2T0Vsc3V0ZlRHbWVFTXljRlFra21LSXUweGZTR0lwZ1dJTmlrSnBtQkFoc0VyQVlidi9CZk1uZUZMKzFhQWRXZEFCTHdCTm0xUmd0VTBTUTl0dUcxeWxwcnA2V0pYZFZWV1Z1Vyt4bjdPNy9WRlpsVkhSOGVKak95cDdxN2wrUUNCT0JHWkdYRXlxek95Z2ZqaWZWZGRtZGUwbms1bmJpOEttSnBDcVBtVmVVM0hpNlpHTlUycHdzY2Y5d3J2MURzdjVweDZtR3BvWjJXMzEvRkZkOTNuNVdiSWl6ZGRLTDdpdkx1cENPdHcwZ0xnQmFJUU9BQWVJdTVwRExYS3RDZ3pNNGlZd0JJZ3lReEpZTFZCRW1CakdJNE5hZGVBKzBDNmgyVDNVcFUrbWxUVFI1V056a0tTYW5vMm52Ynp1ajVPY1lydmJVMkJPOVZjREVWRVJFUkVSRVJFUkVSRVJFUkU5TUpnSkVWRVJDK0srZUNwNlhoUkFJVUZjZEt5TUdyUnNWc1NQSzJ5TW05K1RkNG40eWp2TDQrOVpFVTd6enJkVG95ZGJzekxkVisyMzNCWjhaWkFTdWRDVDlSMVJhUVFrUWpSRElwQ0lCa2dRVVRjcWovUXB6RVVMa1pKR1V6TUJBbG1Zd2hPWUhZQXlMNmw5TWlzdm1zaWgxTExTVjNWZStyU2NWMVhnOHBYZlIzTDRPejRZTEQvL21nRXZGZHpLaFFSRVJFUkVSRVJFUkVSRVJFUnZXeTRibytJaUw1SVRYSHVmQXkxYURMVS9PMUZvZEt5bFhmWFdabDNWUXpWRkd3OVpRQWtLOWZMME9sMVk5NXFoN3hvdTFDdU9SOTdMc1NlK3RoVHB5MklhNnR6YTZLNkxwQk1SQXFEWkhxTkdHcUp5c3hPSWRpelpBY0dPd0hzaVJoMkFleGJxbytRN0t5cWJMK3FwMCttZFRwSE9obHV2M2UzRDJ5Tlo3NlhXUXlqaUlpSWlJaUlpSWlJaUlpSWlPaWx3MGxTUkVUMGVicHFLaFN1aUtCd3hRcTdWYVkrTFZxZmQ5WFhMb3VpUHZuOWVlK3pZcTBJWlZGNFgrUStGSVhHckhSZWMrZGJhejZQbTZxeHA4NnRxd3MzeGVrbVJMc3FtZ053cTZ6SGEySm1Ca2dGMk1TQXZnQjltQTFOY0F6Z0ZJWnpnKzJuaEMxTDlXTTRPNmdIMWIxKy8zaG45L0JIWjlqZUhqZXN5R01JUlVSRVJFUkVSRVJFUkVSRVJFU3ZGRTZTSWlLaTUrSFQ4ZERIMTh0VzVzMkhVRTBUb3BaTmlsb2xqTG9xZ0pwZm1mZkpNTXA3OWE2TUxzYWdNUVRucytoOURPcGpjQ0VXb2V6ZURLRzQ1V0pZVS9VM3hJZTNWTFVub2dWRWdoZ1VJbm9SYUptRHFGNXN3RnZOeGRvOFRHQXlBVEFCYkFUQlVBUlZNanNIMGdFU250U0d4N0MwbDh6dTFtbjhFZnJqNDM3MEkxK2Qxam44OUd4WTFYc0RWTGovYmdVZ2NXMGVFUkVSRVJFUkVSRVJFUkVSRWIwdUdFa1JFZEYxTFlwNzVpY3RMWnNNTlI4a1hiVWliMW40NUJZY0w1b1dOZjg4VFd2OE1CY01HZUJkMmQ3b0ZCdHZ2NW0zdW0vNlBMOFJmUDRPUW54SDFhMnJ1bElBYnhBbkFnZkFDY1NiaUlPWmlJaDg4aWQyZWVNYUE2UUVxTTNTWTROc2kySEx6SDVjMS9YN1VEdVZDWGJTZUh3NHhYQXdUbHJsbGswbnJwNXN2N2M5QmQ1TGx6SFVJZ3lqaUlpSWlJaUlpSWlJaUlpSWlPaTF3WFY3UkVTMFNOTnFQQ3dKb2Vidld4UkN6UVpMMTRtajVqL0h6VDNIL09kZEZVTE5ISHVCZDc1c2I1YWgxOXNzOHM2RzkxbGJzN3duSVc1NjU3dXEyb0w2bG9pMlJEUVgwUTRVYllGbUFQeXFLL011MXVNOVBRT3hwL2NLWUdZd0V3ekZzR2RtVHdBN01MTTlFV3had2xHeWFoZEpUeUhwcko3YTBUaWRIOVVUakczNzBXQm41M3RqQVBYVHAxbmxYSWlJaUlpSWlJaUlpSWlJaUlpSVhpZU1wSWlJWGw5TmZ3T1dyY2RiZEYvVCtycGw2L0pXRGFDV3JjeHJlcjc1ODd3ODl1cktNb3RGdDhqeXNoMnpzcTFaMFZJZkMrZGN4NGVzSno2dXF3OGJLdElXY1d2aTNLYUlkZ0NFVlVPb1pReElNRXlBZEdLR1k0R2RtOGdaREVlQW5RamtwTGEwSzNYYU1aT0RXbXczblowK09qN1pPVDc2OEwxQnc0bzhSbEZFUkVSRVJFUkVSRVJFUkVSRVJGZmd1ajBpb3RkVFEwajA3SHBSQ0lXWlNWQ0xJaVhYRUVZdG1nNjFiSjNlc3JBS003Y1huTDlYbjJYQnVSaTB5R1B3UmU3enJGVHhUbVBSaXJIc2Fvdzk3K05OOWZHR2VIZFQxZlZFWEU5VVM4QUVFSVZBeEtBbW9oZURubFpuWmdsQUJXQnN3RkNBRVlDK21RMEVHSmpZU1VxMkRkZ2pTV2t2SmR1ZFdyMDFHWTRmUzMvWUgvYmlOQXpyT2h5ZXBhMThMK0h1M2JvaGppSWlJaUlpSWlJaUlpSWlJaUlpb2hWeGtoUVIwYXVyS1lCcXVsNFVRaTJLa3haTmMxbzI5V2wrU3RTaWxYdXJUSW1hTzE4djhIRGVPUVc4QUE2eDNTNWlhNzJYRmUxMW43VnVaRVh4dG9iNHM2SytWUFczUkxSdEFpY2lLb0FINU9KOFJKeDhmRjVYTWpPN1dKZG5KaWJKQkVtQSttSnJIaVptNlVRTXU4bmtJeUE5UmtwL2xXcjdzTGJxeVhBdzNJdGFUNlpuNDJrL3Erb3dzV3AvL0dpSysvZW5sekVVR0VJUkVSRVJFUkVSRVJFUkVSRVJFVDFmaktTSWlGNSs4Ni9sczdkMTd2Nm1LT3FxdFhuTEprRmRkeXJVZkhTMWFGclZ6TEcvT0YvdnhUdW5MaFpaMWw3cnhxelZEbVY3TTJUbGJZM3hwcW92MVBrMVVkY1ZrVnhFTTFFcEFHa0p4RU9RQWVKV1dadG5aaGVSa29nQk1JRVpEREJCQXNSZ05qSFlHWUFETVJ5YTJTTXorOUFzSFlyaHBKYTBwMkpIcWE0SFU3R2hINmJ6NmFnNmYzQjBPTUxXZDhkUG4yYjJLVmY4dHlZaUlpSWlJaUlpSWlJaUlpSWlvcytBa1JRUjBjdGpXUXpWTUczcEU4ZE5xL0xtNzc5cU90U3FvZFN5NEdyK1BHZXYxV2ZkR05xdE1vK3QwbVZGR1l2V3VzWjhUWDFzT1JkNzZueFBWRXNSMXhHbjY2cXVleGxCRlJDTkF1Z3FNVlNUaTBsUm1BTFdoK0hVSUNjdzJ3ZnNpUm5PQUp3QWFSOW1oNUIwVnRWdVg0YVRuWlRHWnlPY0Q3WjN4djJHR0dyUmJTSWlJaUlpSWlJaUlpSWlJaUlpK3B3eGtpSWllbkUwdlNiUFIwU0w3cHNQa1JaZG10YmxOZDEyVjhSUWk2WkVOVDAzNW81eEVVTzFnb3RGSGtJV05RU3ZNYzlETE5zK0t6b2hGdXZxWTFlOTc2bVBiemp2YjBOa1RkWDFBTWxFeFAwMFArekxhVkUxZ0FrTVk0aU1ZVGFDMkpsQnhnQk96ZEsrd0hhVHlaNVovYUN5NnEvcXdmalFLamw2dUgzL0JEdmZHMTFHVHd5aGlJaUlpSWlJaUlpSWlJaUlpSWhlWVA3TFBnRWlJbG9hUVdGSmFOUTBHV3BSOExSSzdMUnNjbFJUWkxVc2lMcTQ5cmx6TVVZWGl4ZzFlQTB4cXZkQlk1YkYyRjd6UlhuVCs5QlY3enZpL0MzMThRMVYxeEZvU3dScWdMdFlseWNlZ0VLZ3NFK3NFVnpxMlZRb3cwUkVKbVkyQlRBQmJHREFLWklkQXJJUDJKR2xhaWNsZkdpV0RseXFENm8wUFI0akRVUFNhcXJqNmZoa1BHa05VTjIvZjFZRDM2c2JBaWtpSWlJaUlpSWlJaUlpSWlJaUluckJjSklVRWRFWGI1VUFxbWtLMDZyVG9hNnpIbS9aYXIybTFYeFlFRVROSGwrR1E5NlhtN2M2WmUvMkc3R3o5bFp3Y2NObCtkdk9oN2ZFdVI2Z3BZb0dBQjRDSjVBSVFUQ0krMmxYNWoxbFFJS2xQUU1lQ3V3UmF0dXZnUzFKZGllaGZwS3E2ZUVFTnF6SDFUUnFtcHlreWZCb2E3ZkNUalVGN3RRQTB1S0hKU0lpSWlJaUlpSWlJaUlpSWlLaWx3VWpLU0tpNTJ2Wk5LajU0MVVpcU92RVVFL3ZkdzNoazV2NzJxYkpVRHAzYnJyZ2ZBRjRCUUR2blF1OWpYWldycTlsWmRueklXOXBMRzg0NTN2T3VWTEV0MFMxSzk1M1JLU0FhRTlFT2lLYUFmQ3JobENYNi9FQWthZUJrZ0VHQWN3Z05jekdBUGFRYkE5aVJ3RDJFMlJITEIyWnBVTWtPVVNxVHMyc1AxVTdPUjhOZDlFZm5PL2RlWGQ4dVhadjVuR0ppSWlJaUlpSWlJaUlpSWlJaU9oVnduVjdSRVNmM1h6YzgrbFZjNSsrWHVXeUtGcGFkVTNlc2tsUTh6RlYwNXE4QlJPaXZNL0t0Y0ozdXUwc0wwdm5zOUxsK1pwek1mZmVGZkJaenptL3JzNnZxZnEyT25jYkltc2lVc2pGcEtpZm1nRkpnSkdaSFl2WnFRbk9BVHRNMEdNZ25jUHN6SkIyTEdGSHpRNXF0ZDEwMXQ4K1BmL2dhUC85OTBlWElSVG1JaWdHVVVSRVJFUkVSRVJFUkVSRVJFUkVyd0ZHVWtSRXEydWFCb1VyUXFOVmd5aTNJR3BhRmtJOS9kaXlyMXYyM0pnN1IvVlpLN2hZeEJCRFVKOUY5VEdxZDhINVZoSExZdDFuNVczbnMwMTFia045L0JsUjE0Tm9xU0x4MmZNSkJBWUhFWUhadFNZV0dwQUFxMkNZQUJnWk1CSmdETE94aUF6TTdOQU1EdzNWdGlYZE5kVDM2M0g2YUZSTmpuVXc2Zy9hV29WaFhZZkRzN1NWN3lYY3ZWdGRobENjRWtWRVJFUkVSRVJFUkVSRVJFUkU5QnJqdWowaW9rLzZhYWREb1NGT1dyUW1iOUVLdlBsVmVjdENxR1ZyOGhaTmlMcTg5Z29QOGZBQzV3VGVxWFBPeFpCbjJkcXRXN0ZjdXgxanNhayszcFFRM2xIdk4xUzBBSkJCTklqQUErSUZrZ0htSUtvd2sxWFc1czJ1ekJOWWdvbVpJQWxRWDM1MFpMQVRHSjRrcEFkaThzQ3NmbURKSGt1ZGR0TWtIVTB3R3Riak5NbFJUdzdQMC9nbzNSM2ovdjFxWmxJVUdFTVJFUkVSRVJFUkVSRVJFUkVSRWRFc1JsSkU5THBxaXFGd0dSdk4zOSswbHE1cFBWNVRHTlcwRnU4NksvTm1IN1BwM0JiUnJGd3ZpeHUzTi9PeWR6UEVZazJ6N0pZTHhadXF2cU1xTFJITlJTUTNhQ2FpdVNoS1FDSkVuSHp5NS9LWlhFWlNrNHNReWc1RlpNOE1Xd2I3MEN3ZFNpMDc1dEtUdXNZd0pldHJuZnJWNUxUdlVBOCtQS2pHdVAvdWRHNHlGQmhFRVJFUkVSRVJFUkVSRVJFUkVSSFJWUmhKRWRHcnJPazE3cXFwVUpnTGp4WkZTZk94VXRQdFpVSFUvT2N2aTZ1YXptMmV5OHB1Rmxwcm5WaDJ1aUhtcGNTODUwUGVjVjVMNTBKTE5QVEUrVFZWMTFiVmRZamJoR29oUUxiS05LaFZtTmtZd0ZCZzV3WTVCZXdBaGllQWpjeHdtc1QyeGRLaFFZK1I2cjFwUGRsT2srcjArTW5SOGNtRFB6MlpmYWhGRC84OHpwR0lpSWlJaUlpSWlJaUlpSWlJaUY0ZmpLU0k2Rld3YkNyVW91TkZ3Ukd1aUtDYTF1UTFSVkRMSmtHNXVkQnAwU1NxUmVmNTdQdndQZ3V4Nk9TYWwxR0REejZVcFhjK2t5eG13ZVZkbCtXM2ZNeHZxZ3ZyNHNLYm9ucEwxSFZFSkQ2WGlWQkFnbGtOWUFMQjJNeEdBdlFCT1RkWUpZWmpnKzBiYkZjTXU1VlZEOUtrZXI5T2RqNm94MGQ3ajc5M2dxMnR5VXp3eE1sUVJFUkVSRVJFUkVSRVJFUkVSRVQwdWZGZjlna1FFZjBVRmtWRVYwVlI4d0hTZktEVU5DVnExY2xRcTB5RldqWWRDcy9PMDJmZXhTeDRGNzNHNEozUGdxcjM2bVBNc3JJWDI1MmJ6bWVienNlZSt2ZzJuTHVoNmxvaWtnUGlBUE1DY1JEeGdIbUlLTXdFS3c2TE1qTVRvRFpJQlZnRndSVEFDSVlwZ0NuRXpwRHNBTUMrbUQycGEzeGtxWHBnSW1lVzBzRWtUWThoYVJqTlZkT3p5VFMxRDBkYlR4NGI3dCt2QWRRQTBtZitseWNpSWlJaUlpSWlJaUlpSWlJaUlyb0dSbEpFOUxLNGFrWGVLcmV2aXBhV3hWQ3owNThXSFRjOUx1Yk9aMzZLMDN5eFpBRGdzMVlvTjI5dkZyMWJiNFM4dkJWY2ZsT3k3Q3ZPK3cyRmRxQXVFME9Fd0VQRWkyZ0dJQmpnVkdUQnBLakxwN25lTnIzYUxrS29QUVAyTE9HUm9QNXhWZGNmUWZWVXAvV1RhWlZPQlJpaUdvL1B4OE54TlRvZkhwNzFhdXhzVFlFN0RLR0lpSWlJaUlpSWlJaUlpSWlJaU9pRndIVjdSUFFpYUZxWHQrcXF2S3N1aTlia3pZZFE4K3Z6bGsyTG1uK2NSVUhVZkt6MXllL0RlODFpcDhoNm03MVl0RG8reHBZUGVkZkY0b2I2MkJGeHBhcHJxM01kcUd1cmFBbVZkVUJLWEs3TUU3bTZlREt6eGF2clJDN3Z0d3FHQVdDbkFFNWcyRTJ3YlVBT3hWSWZzSU5VcDMxNE9aTktUcWJUYW0rYzZxTmlNaHpmM2RudFkvdTl5ZVZVcUU4OTlWWG5Sa1JFUkVSRVJFUkVSRVJFUkVSRTlFWGhKQ2tpK2lJdGlucFdDYUpXblF6VnROSnUxWFY1aTlia3pjZFJUU3Y2Rm4xLzRySnVIdHV0UW4yUmh4Z3lGNG9pWkhsYlhTeWNqejBYc3czbndocWNhNnU2ZFhYdURWRzNCa2ltSXU0NS9keHJBR01BUXdCRG1KMloyUkhNaHFMYVIwb0hTV3dQSm9lVzZzZFRWUGR0WW52VFpPZmo0NTJUL2ZmL3JILzVPSXZDSjhaUVJFUkVSRVJFUkVSRVJFUkVSRVQwd21Na1JVU2Z0NlkxZVdpSW56QVRJcUVoVExwdUFIWFY1elhGVUUxVG9XYXV2Zk5aNXAyTDNzWG9WWVBYUEViMU1Yck5zbGgwMWwyUjMvQStXMWZudXVMaVRYSCtiYWZTZ1dncEZ5R1VBaUtRcDJ2OVJHQjJyVWwvWmxZQnFBQ1pBallSWUdqQUFFQmxRQjlJaDJMWVN3bjdDZmJJcFA1QVUzMDRIZGpKWkRnNHhHUXlITFNrOHNPcTNodWd3djNkQk54SmwrdnlqREVVRVJFUkVSRVJFUkVSRVJFUkVSRzl6TGh1ajRpZWgxVW1SQzJLb2VaREtEVEVVSXVpcU0reUpxOHBpR3FLby9DSjI5NExBUEhPS2VERnVSaXl6a1lydExycklTdTZJY3Q2enNkMUYvTTN4SVUzMWZtZWlwYUFSQWk4WEFSUUFZSUlYTVJScTZ6TXcremFQQkVUV0lLSm1TREJMSW1JcFdSOWdSMGFiQitReHlaMkQzWDlmaEk1MWxRZldqMDlUTW5PQitOcVdua2RWNWdPRHl0ZjRiMGYxY0RkNmpLR0FtTW9JaUlpSWlJaUlpSWlJaUlpSWlKNkZUR1NJcUpWZkdxTjNJTDdWMW1YMTNScENwYmMzUDJ6a2ROOEhQVlpJcWhscS9JdTd2TlpLTnVicmRocWQwTFI3dnE4WEl0NTYwM1JzSzdlOVp5R25qanRYTVJQRWtVa0U5RlNSQXNBRVlCYk5ZUmF4bUExZ0xHWkhRSnlLR1o3eWV3alFkcUN5RmxLdG1kSUIxYlY1eW95bUZUcEZOWHd1UEwxWk5xMzhjNzMvbWh5TVdscWhhY2lJaUlpSWlJaUlpSWlJaUlpSWlKNnhUQ1NJcUpaVGE4SlRRRVU1a0tqK2NsUXl5S2xaWEhUS2hPaG1yNytxaGpxMDkrSHoxMVd0SXVRbDNrV3k1YVdyVjdJODU1SWlNN0ZqZ3RaVDUzcmlOT1dpblpVL1Eyb2RxRFNFdEZjSVBGNS9QQ1RXUUpzTENibkpqZ1g0QmhpZTJZNEZOakFERWNDMjB0SUo2amtNS0YrVXRXakhSbWw0V0Y5Zm5yOEYrOE81a0lvbTdzbUlpSWlJaUlpSWlJaUlpSWlJaUo2TFRHU0lucTlMVnVUTjMvN090T2htcVk0TFFxZG1pWkRMWXVrbGsyTGFqaG43K0NkYzdGMHpvVVE4eXhUbjBWVjcyS1dsNkZzcjZ2UDExeUlteTdrYjJud2I2dG9XOVQxUkxRTndEK2ZpVkJJTU5RUVRHRTJOV0Fzc0tGQnhtS1lHT3pRa0hiRVpCZUNyU3JWZDYwYTNiT0puRlhEeWQ2RDcvOHYvY3NRYWxuNHhDaUtpSWlJaUlpSWlJaUlpSWlJaUlob2h2K3lUNENJdmpETDRxZjVTVkh6YStpdUUwTXRtdzUxVlNpMUxINmFqNkFXbktNWG56bHZMZ3ZlUmRVWWd0UGdOWGp2UTd1VkZXWFh4YnlySVc2RWtMOGhQdDRTa1VKVXV5TGFFcEVJaUlkSUFCQkVSQVZ3SnFLdzFib2pNek9JbUZ5R1VHWTJCVEFGWkF4WUJiTVJnR09ZSFJyMHlGQnZwNVR1cHhvN0VEdE5kWFVvYVhxY3hFL1RHSk42MUI5UG5ZMTNUaWMxN3I5YkFVaWNFRVZFUkVSRVJFUkVSRVJFUkVSRVJIUTlqS1NJWGozTHBoM05oMFdMN25zYUpHSEIrcnBGazV5V3hWQ3U0WGlWSUFweno3MW81ZDlNSk9RMUt6dEZzWDV6UGJiV2J2cFFySVd5ZU5QNWNFUFZ0K0Q4dWhQZmdVb0FFQVZTUUNRRDRFVEVRK0FFb3NScHhIWUFBQ0FBU1VSQlZGaEFBT0E2UTZRTTB5VHBGRFYyQUd5WjJCNU1Qa2htZTY1T2UxVWFQNEtUc1ZWK3F0UHBvTktxZjd3M0dCMzF0Y0xPd1FSNHIvclVJeElSRVJFUkVSRVJFUkVSRVJFUkVkRm54blY3UkMrdlJkSFEvTWV2V3BXSEpWSFVzalY1aTliZ1hmVTVWNjNpYXpvM2UzYWZ6MXhXZElxczNlM0UwR3I3c3V5NGtIZWRDeDF4dnEwK2RKenpMUkh0aXRNUzZ0WlV0R01pbVlqbUlvaE5JZFE4c3dXam8wUnM1aFBHQUFZd0hBUHBJRUgzZ1hRZ2tCTkxkbXlTam1EcEZDWUhWY0twMU9PZDRYaDYycDhjbjUxOC8wOVBPQTJLaUlpSWlJaUlpSWlJaUlpSWlJam9pOE5JaXVqRjFQUzd1Y3JLdkZYVzVDMWJsVGQ3LzFYVG41b2lxVVdQditnODUyTW9BSEN1N09heDFTbXoyQ28waHN6NXZIQWFjdzFaNldOY2N5RnVxUE05cDJFRHptK3F5cnFvZGtTMC9aeCsvakFnd2F3R2NHYkFtUUI5QXdZQXpnUTJzSVJqU0RwS1puc3diRmUxUGE2cjZmWjBNajdZSHA0ZjRzNjd3NDhmNmxNaEZNTW9JaUlpSWlJaUlpSWlJaUlpSWlLaUx4RFg3Ukc5K0JiRlQyZ0lqcTRUUlMxYms3ZktLcjJtcVZITHBrSjlmSzQrYzFuTXZMa1FuSFBPaFN5b0J1ZnpQSTlGWjhQbnJkcytGamVkRDJ2cS9TMFJ2NjZxNnlKYVFrUmhwaEM1ZUU2QlhtOGYzb1hMRUNvQk1nSFNGSkRweGJHTkRaZ0M2SnZabHBrOU1FbVBOY21UdXE2MlVOVzd3Nzd0U2FzLzhNTng2azlRWmFmamVxdDdVdVBPblFUZzZZV0lpSWlJaUlpSWlJaUlpSWlJaUloZUFKd2tSZlRGYTVvR2hTVWgxR2NOb2xZTm02NzYvRlhXNUdIdVdBRXY4QkRBaTRjSm5CZm5vZ3V0dFhiZTdxMkZWdXRtOU1VTkY0cDFqZUdyNnQybWlHc0Jrb3VvaHlBQTRrWEVBK1lCY1FCVVpQVWd5c3dNSWlZWE1aU1pYSVJSSW1MSmJDckFTUTNibHRvK0F1eUp3UjVLcWo2b3JENndxajRWMkhBNFNaT3Bwa2s4RzAvSE5wcnN2Nzh6QWU1V015RVVKME1SRVJFUkVSRVJFUkVSRVJFUkVSRzl3QmhKRVgxK1ZsbVo5MW1tUXMwSFNxdUdUOHNtUkRWTmducTZKazhYbkdQVDkraGMxbzFGZDdNVHk3empZcnNkWTlieElkK1FMSHREWGV3NGRSMklGS0phaUdnT2tWeEV1aEROQmZBaTRwN0R6eCs0aUtTR1pqZ1EySTRCQndBT0UreVJwdlRZREllMTJCbVNuYUxHYVYxVmcyU1RzK1BoMGZISjJkWVE5KzlQbDB5RVloaEZSRVJFUkVSRVJFUkVSRVJFUkVUMGttQWtSZlQ4TFF1Sm1xWXVMUXVpVm9taW5sNjdLOWJwelgvTm9zZFpGa005dlhZK2E0Vll0SExOeXR6SFBBOTVxK05EYkt1R2xzdXlqcnJZVTlXMk9OOVNkVzFWdHlicWJrSzBKWUljb29wWlpzOStUdGVaRkFXenFRbUdTQmlJU04rUUJnRDZNRGswNE5pUVRzV3dtOHoyRXV4WWFqdEtWajhaMThNbm93K09UdmYzajhiQUhadWJDbVV6eDBSRVJFUkVSRVJFUkVSRVJFUkVSUFNTWXlSRmRMVkZ2eWRYcmN4YmRIdlJCVmNFUzFldHYxc1dRaTBMcXE1YWxYZHgyM3ZuWGVhZGkxNWpucm15ak1HOGt4aXlMQ3Q3bXJYV1hReHJ6c2MxRitQYnF1SE5peGhLZXhESkJELzlSQ2d6TXdPU0FGTTh1OWdVa0tIQnhnQk96YkFuU0x0aXVwZFN2WmZFOWxLZFBoZ2VIVCtZN213ZDdlM2RHYzRGVDR5Z2lJaUlpSWlJaUlpSWlJaUlpSWlJWGlQK3l6NEJvcGZFb2locTJiU2xSUk9oc0NSZWFscUx0Mng5M3JLWWFwVXdDNWNobEhxWE9YUE9lK2VjaTRVem1BWmZaTEhvZEh4UjlsekllajdMYi91WXY2M2kybkRhVm5WZGdTc2hjQUNjUUNKRVBBd2VBb1ZCVjgwd3pjd2dTQUxVWnFnQlZBQW1BS1lRbVlxbGdSa09BQndBZG1CSjltSDF3MlQxbHRScE4yRjBOSFg1WURxY1ZCSFQ2U1M1YWpvOEcrM2QyWjBBZCtyTEtWRU1vb2lJaUlpSWlJaUlpSWlJaUlpSWlGNVRuQ1JGOUxINTZVK1lDNHV3TkRaYUhFWmRkMExVL0xHYmVaNWxVNkYwd2ZrcytwNWtKaFlTbjdWQ2FLMTNXOTNOelZDMk4wTXMxalV2M2xiUmpuclhWZlZyQWxkQUVFVTBoNkNBaUFmRUMrQkU1TG1FbGdZa21KMEQ2Y2hNOWdGN1pBa2ZKbFQzWVhwcXFQZFRaVWVhVWg5ZXgrUEJkS3dZRHR4UlBmand3N3RqNFA1MHlYUW94bEZFUkVSRVJFUkVSRVJFUkVSRVJFU3ZPVTZTb3RkQlV3ellGQkk5dFN5QVdpV0lXbVVLMU94dE4vTjFydUh4RmsybGFqcC9YSVpRTWJUV08wVm5yUmRpMXRhUXQxMldkWjI0bHZxc0orcEtkYjZqcW0yb3RrVGRCb0JDVkhLQjVJQTRFZm1wZzBxRDFRREdNSndDZGdhVFF3aWVtTm1obUExTlpLK3UwNEdvbkpqVmh4aFZlNU0wMlVVZFJvUGg0ZG5lblhmSEFHcEdVRVJFUkVSRVJFUkVSRVJFUkVSRVJIUmRuQ1JGcjVyckJsR0xWdVROMzU2ZDB0UVVScmtsRVZSVExQWDA2NVpObkZwMFRwLytQbnptczZLVGg3ek0xY2ZvWTU0N0h3c0pMdk9oYkhtZmJmcVkzZFFRMWxYY3VuaC9RMFI3RnhjSnorTUgvM1JsSGd3VllDTUEvV2NYdzlnZ2ZWRTdTQ2tkQUhKZ0NZOXJxejVNOVdUYkpUdmZPOXMvUFBuK241NWZobERQSHJiaG1PaDE4THorUnZOM2g0aUlpSWlJaUlpSWlJaUlpSWhlZTV3a1JhK0Nwa2xLVFFFVUZreGowcG1QWDJkTm5peUluWnBXNHkyTHJKWk5pTHI0bU0rY2M1bjNtVk5uMFduSW9nYjE2bVB3ZWJ1TVJmdU5rSlczbkEvcjZzTWI2c09icXE0bmtCd2lIZ0lGUkFHb0FNNEVBbnYybkN1N1hJMVhBWmdBTWpGWXBjRGtNbzRhR0hBc0tlMGw0S05rZUNoSUQ2dTYybmUxSENTY2JJK3FWdTJHazNSZXBqcXZkcXZ0azVNYWQ5K3BnVDlOUzFibUViMXVQalVWYm9XdmFmcTlFZjVPRVJFUkVSRVJFUkVSRVJFUkVkSHJqcE9rNkdYU0ZBMDByWnk3enBvOFhCRTNyVEloYWxFOHRlZ1lNN2NYbks4WGVJaUhGOERFeFRLR29wVmxyWFlubEwyYkxwVGRFR1BYaGV3dENmR1dFKzFBWFFsWUJ0VU1FQzlBSnFLNUNKd1pyclV1NzJJaWxCZ0FFNWpCeEV6TVlKSUFNd0JEZysyYjJVT1liWnZZTG1wN0pLSzdkYXIzYWhzZncyUXNVeDJNVWpWQ1NzT1IzNTBjUG5vMHhkYldhUGFwVnYrbkozcWxOTDFlTGJ0djBlMTVpMzZuNXNQRFJTRWlmeGVKaUlpSWlJaUlpSWlJaUlpSTZKWEhTSXBlUk10aXFLYnIrZWxMODFPYVpvTW1OTVJPVFd2eGxrVlNUYmViem1zK2hMQ0xkWG01ejlxOU1pdTc3VmlVSFIrTFhzaGJ0OVJsYTg3NW5qcmZFWFV0VlNsTk5STklEdFdPaXJRQWljOXJaUjRBd0t3eXd6a0VSekRzQWJhZllBY0FIbWhLKzBuc3REYWNTcFdPZ2Zvc3BkUWZqcWVuMGgvMkg0M3FQdTYvTzNuNlNQT1AvTnpPa2VqbDFMVHVzeUdZL05SOWl4NW5WcG81bm8yaDVvOFhmV3orNjRpSWlJaUlpSWlJaUlpSWlJaUlYaWxjdDBkZnBtVlRVcHBpZ2FidzZLb0pUc3VtUUYzbmVGRUlwUTFSQXo1eGZqNzNXU3l5a0xmeWtMV0tVTFM3UHNhdU9COWM4QjMxV1ZkZDZFSmQyM25mRlhVM1JiV3JvbTBUTFVUZ2dabUpVR2FmS1hJMFdBM0RCTUFBZ3I0a0RCS3NEOGdwTG1Lb013QUhkVzNIUU5vM1ZBY3U0WEE2VGcvSEo4ZUhqODRIQTJ4OXQyb0lMckRnbU9oMXRTaUtXaVhvWFBZNk4vdDRpMzdubXFLb3BzdXlOWmY4UFNZaUlpSWlJaUlpSWlJaUlpS2lWd1luU2RIbnBlbS9yZXRPaVdxS2taYUZVVTJUb0ZaZG45Y1VXV0dGY0VIaHZYcVhlZWVpc3hpOTArQ2RVODN5ZGlzVzNYV2ZGZXN1ejIrNExQK0tkL0VyQm0ycDB6VVJhWXRvL0NsLzdqQXpNOERrSW42b0FGUXdURTB3QlRBVnc4akVUcERzTVVSMkxhVmRzN1JqWmg5TkpwTWZUUStQOXJaLzh1NHBnSm9CRk5HMXpMKytMWHJkV1BZNkJRQnU1bXVYQlZOUHpmNCtwcG43NWlPbzJlTTBkenovZVl3ZmlZaUlpSWlJaUlpSWlJaUlpT2lWdzBsUzlMd3RucUwwNldNMHZQay9IeFVzVzV1M0tHcHlEWi9qR3I2K0tZeGFOTDNxNlczMVdlYk5aYzQ3NTV5THpseHdUbjN3ZVZsa2VhdnI4OVpOSDdJMUY3TWI2dnh0T0Zlb2FFOUUyeW9TVGNSQkpBb2tBS0tBT1lnb3JzR0FKR2JKUkNxWTFRSk1BVXdBcVFBYkEzWUMyTDZaN01IUzQyVDJ5QkllbTZVRDJIUS9UZVRNbkUybU5xbXkvbVJhYXpuNTZQaDRoUHZ2Vm5QQkJCR3RibEhZcEFEMFY3K084Tlk2d21ZSHZveEZ5SUtGUEEvUjV6NDRNNmN3bDJBT05iUk9KbFVOVFhieDJqT2NBbWFROFJnMlNGV2FqcEg2WTZSeFhhWDlZMHdQVHFiVmszUFVrOG16dUhGUkJQWDBZN1BYYWU0eUcxRmhMcndpSWlJaUlpSWlJaUlpSWlJaUlucHBNWktpejJyUnBLaXJBcWlGd2RFVms2R3V1emJQWFRFTmF2NjVtczUxMGZkbWdKZXlzOW1LbTVzMzhxSjNJNFI4VFdLKzRYelljTTZ0cWZvMXFFU0lLd1NXaWJnY2drSWdEb0pvRUM4aSt1a24rUXhEM2N3bVpqZ3pzUU9ZSFJqc2dhWDBvVUNQRFBXeDFiWmZJeDByTUt6cmFsQW5PeCtOeC8xcWNEcmFmLzlvRE55cG5qNVMwek5jLzZTSVhqdE5yMmVmbUZyM2Izd0QrZC81NVc3dmw3N3FOOWZhdXRuTHcwYVJwNDFXNFc4RmgwMFZGRTYwY0lKTXhEU2xaNjlQU0lCVk5hWlFwUEhVQnFOSjZvOHJETTRHZGpZYTFZT2ZQSjQrK2VHRHljSDM3azJPMy91dzZqY0VVbWt1aXFwbnJ1c0Y5eTJhT2pVL1pZcUlpSWlJaUlpSWlJaUlpSWlJNktYQmRYdTB6Q29oMVB6MW9pQ3E2WExWcXJ5bXFWQ3JIQzk2L05sem5iLzlNWitGck9nVW9XeVhNVysxUXl4TGwyWHI2bVBiK1ZDSStyWnp2aWZPcnpubjI0QjJSYVVucW0xQVNoRjVMcjlYQmlTWVZURDBJWFpxa0VNeE96VFlpVUFHWm5ZQ3BBT0RISWpaaWFIYXFTYlZWcDNzZkRLdHo3ZDM5dnZZK3U3NDQ0ZWJmM2dpK2lrMHhWSHU5NzZONHUvK1NuZmoxcHAwMyt6bDc4UmNieFc1ckR2QkRlZDAwNGwwbmFLamFsMnZ1aWFLcmtBeUZVUVJDNEpQVFpXekdxaVFZQWsyckJKR2RjS29yakNvNmpRZVRtMS9OTExUVVdYbnB3TTdmbkk4MmRzOXFrOC9lRlFmL01tUFIvcy8zcW9HRFVGVWZibVNNODBjTC9xY1JldjVGcTNqSXlJaUlpSWlJaUlpSWlJaUlpSjZZVEdTb21XVGsyYVBtK0tvNXhGRExUdGVGRW90ZWh3MHJPYjc5UGw3Nzd6TGdvdEZEQ0VQR21KVUg2UExZdWxEek5UbmJlK3pOWjlsYStyakRYVitUZFcvSmM1dFFyUXRRSGh1SVpTWkNhUXkyQkJBWDJCRGd3d0I5R0VZR3V3RVNJY0c3TlFwUFlUWVZsMmx4MGc0c2FQK3lmM1RvNU1sSVZUVGZVVDAyYzNIVWZwN2Z4dng3LzFpcTMzalZyN1d6ZDNHZWt2ZmJtWCs2OEhacmN6cnQ1eVhudzFPTmtXc0t5SVJlRDZ2SDR0TUt6czlIYVFIcDhPMGUzUldQOXc2cUI5dTdVLzNuaHpWSnc4UHFyTTdENmNuUDltdUJsV0Y2VndZVmMwZHowZFRUYXY1T0ZtS2lJaUlpSWlJaUlpSWlJaUlpRjRLaktSZWIvT1RvQmJkZDlYYXZGVlg1aTBMb3E3Nm5FWFBNWHRmdzNsN0IrOEZ6bW5tbklPTHpqbm5mTmt0ODdLNzVtSys1bUsrNWtOY1V4ODNYSWhmVWVkdWltaEhSQ01NYW9DN0RLSWNCQXE3Q0xLdUUwa1prTVFzR2VReU9MQWFnbG9NVTROVVpuWm1zQzJZZlFTcnQyRzJYVlc0YjZqMlJpZG5PeW00a1ora2V0RFdLcTk4dFgxd2xuRC9yQWJlWTZSQTlNVjY5dHJ6ZSs4Zy9MVy90Wlo5NVMzdC9Nd2I3c2F0cnY5NnA5UnZGWm44VWhiMFc5N0pHNEFFZ1FWQVBNUm1nczdQTDVMQzVXdU5KVXZwTW5UcWo5TCt6bEg5d2FPajZzTy92RGY2eVovOWFMcjlhSC9TZjN4UUQvZlBNWnFMb3FZendkU2ljR3IyTWo5WmlxOURSRVJFUkVSRVJFUkVSRVJFUlBUQ1lpVDFhcHYvOTczT3Fqek1SVWhOcSt1V0JVNVBWK2F0c2o1djBaU29SVEhVL0pvOEFiekNRd0FuSGdDY2Q3SG81YkhWNjJabDJmT3g2TG04dUJGaThaYXBXM1BPcjRscVY2R1pRYnlJZUFpQ2lPU0FSSWc0K2ZoNXJtUm1CaEVEWUFJem1CZ0Vab0RCTE1Fd0FuQUE0QkZndXltbEEwQzJKTlgzS3RnK0pKM1Z0UTRFaytFd3liaWFqc1pWbWd5UGR2b1RiSDEzTWhNaEVOR1g0K25yamZ2OXZ3MS9xNHZ3MjcrMitjNWJ0L0svM3M3ZHIrWEJmaDBpbXlyU2dhQWpRRXNFbit2RXFPdXdaSk5wYllNNllUaWUydmxoUHoxOHVETzU5OTMzUjNmKytmOHh1THQzWGcvN1kwd3ZwMHRONTJLcDZjeGxQcHlhbnk3RlVJcUlpSWlJaUlpSWlJaUlpSWlJWGxndnhCdTQ5RnhjRlVBdCt0Z3FhL0t3WktxVExnaWdGc1ZReXlaRU5VMkphanJ2Uzk2NXNwTVZyVTQ3NXUxMlZyVFhmTm02cVM2dWlmckNlZDlUNTdzUUtTR1NxN2lXcU91YW9CRFJIRUJRa1pWRHFHVU1OcmxjajNjTXlBbFNPa21RWTVYMDJKTHRtT0VRWW9kaU9MRnFmRDcxT0VkdEo2UGgwZUgyenQwK3RyYW1WNFJRakE2SXZoelBYb3QrOFJmaC8vTnZvLzNydjNMcm01dWQrS3ZSNnk5NWxaOVRzWGRVNUIwQUVjL3BOZVh6WkdacFd1RnNPRWxIWjRPMHMzTmMzL3ZCZzhsUC92Qzl3ZDAvL3Y1b3J6L0dlQzZPcWdCTUdFc1JFUkVSRVJFUkVSRVJFUkVSMGN1T2tkVExiY21xdVdmWHk5YmtOUVZLODlIVFZTdnlybHFUTng5YnpRZFlhUGh2VVgzV0NyRm9GejRyU3ZWbEZ2S3lMY0Zsem9jOCtLeXJQdXVwZHgxMVlVT2N2NlhpMWlCU3FHb2JLcGxjck15VGkwY1hnZG16NTFsMVpaNloyVVVNWUdNekdZcmlISVl6TXpzRDBCZkZpZFYyS0lKOVMzYWNZTWRXNDhoU2VsVDF4MC9TNGY3SkE5MGFvaXdUN2hRR3ZJZUdrSUJSQWRHTFF3REk3LzBpL08vL281c2IzN2d0MzJobDRhOWxRZjlHRFBwckt2aUdDTlkrK1hyMllreU9XdTdpQlExMnNTcHZOTEhqM2VQNmcvdTcwL2QvOUhCeS84Y1BxeWYvejkzaDNnOC9xaytyaXpocU5wS2FqNldtQzFieTJjd3FQcjZtRVJFUkVSRVJFUkVSRVJFUkVkRUw0eVY0US9lMTAvUnYwalJWYWRFYXV0a29hbjQxM253Z2RkV1VxUG5QV2JReXp5MTUvRVVCMXR6MzVUMnk2RFBudkxtb3prWG5WSjNQaWp3V3ZZN1BXemRqVnJ3aFdkendJZnVxcUY4WGxZNnE2d0ZTckJvN0xXTVhKVlFTUVkyRUdpSVZZQk5BeGdCcUUrdGJTbnNDN0Jqc0VSTHVvYTd2VDFQMUNLUHg3b2NQUGp6RTNwM2hrakNBc1FEUnkwUC95YS9DL2M1djlkcHZ2eGx2OUZyeGw3dTUrNTNvOGR1aTBnRXVObnUrU2xMQzlPQ3MrdWplaytrUC92ejk4ZmYvMS8rdmYvY0g5NmJIeHdPTTVpS3BwOGZqbWVOcUxwaWFuU29GdnY0UkVSRVJFUkVSRVJFUkVSRVIwWXVBa2RTTFk5R0tPU3lJbnRBUUhpMWJrOWMwRGVxcTZVOU5LL1BtSjBUTjNyL29uQVh3NmpQbkFPK2Njd29YMVRubk5HUWhiL2ZXUTJ2dHBzL3lUZWZpbXZQeGhxcHNxSVkxcUd0ZHJNWkRNQkV2a0F3Q0J4RUhnd09nMTVvSUpUQXhxUTFXUDV0K0lsSURWbDlPaGpxRTRWQ0EzWlRTL1RwVjk1eklHU3dkMUpQNnVCSVpXTkJ4cXNmak5PMlB4eWVqeWY3NDBSVDM3MDluZ2dBd0NpQjZLY2svK1ZYNDMvNU41Ti84Mm8yMzF0cjV2NU1IK1UySS9BMVZ1U1d3RFVEY3l6RXg2bm9NWmxXRmNaMXNNQmluZzNzNzB4Lyt6Ly9YNE0vLzVNZmpSejk1T0RrNUcyQlVmVEtVbXI4c21peFZ6N3d1cGl0T2dZaUlpSWlJaUlpSWlJaUlpSWpvYy9YS3ZkSDdFcmhxVXRTeUVBcHpRZEtpaVUxWHhVL3prNkN1RzA5aDd2bm12NmZaWXdNQW43V3lmTzNtV3RIZXVCbksxb2J6c2V0amRsTmR2S0hxT3hBdFJhVVExVnlnbVlnVkVNMEFaQ0w2L0NhMm1GVm1HRUxzME15MnpXeGJnRWRtdGl1cXAvVTBiY1Bxazlwc3BGb1Awa1RPK3NPems1RU5waWRIOVFoYjM1MHdoQ0o2WmNsM2ZnL2g3Mzk3OCthTmJ2N0w3VkwvQTFIOU5SSDdxZ2g2cjJvY3RVaEtOaDFPMDhuUldYcjQvdGIwKy8vZGR3ZnYvY3YvOS96eGt4UDA1OWJ1UFowbU5iNjhUT2VtUzNHcUZCRVJFUkVSRVJFUkVSRVJFUkc5TUY2NWxVRXZtS3Npb2tWQjFQenRSVEdVTm9SUlQxZmZ6YS9CbTErSmQxVUkxZlQ4bUR2KytQdndXU2phRysyczIrazRYN1pDbHJkZHlOYWNoa0s5TDlYNXJnUy9yaEs2b3RJVzllc2lzZ2JSUWtYYzgvaGhQMTJaQjhNQWdpTVlqb0YwWnBBVEFVNE1kbUtHSTdGMFhOZTJqNVQyS3RTNzFYUjhDTVZnNi9FUERuRC8vdVRwd3kxNml1ZHhua1QwUWhFQStKUC9vcmYyc3pmYTM4eHkvYmU5bDIrcjR0c2lkdnQxaXFPZVVwWFF5dHlOSXJoZWtXbHZvNk8zZnYzbjQ0Lyt4WHY5bi96Ulg0d2ZUMnI0eXhqS1hmNS9oTHU4akJmRXQwOG5TbUhtTlpTdnBVUkVSRVJFUkVSRVJFUkVSRVQwaFdNazlmd3NDNkt1c3k1dmZsclRxcE9lZEVFY2RWVVFOZnQ4OCtkaG4veGV2UHFzakxFb2NnMVpwajRHSC9QY1pYa2g2bU53c1hSWnZ1bENka05kV0Zmdk4xWGRtMUR0cVVnT0VSVzdlR3dEQkNJQ3M4OFVIbHlzeXBNeFlIMlk5RVV3U21ablloaEFiR2lRUTlTMkxWWS9UckE5US8ya3FxdmQ2ZGwwZi9ya3dYRUlyYlRsSHh2dWx3bTRZdzNyb1BnbVB0R3JULzd3djBiOFp2Ylc3WFowZnpORy9Mdk82VytxNG1mTkVGNzNhWXVxNWpmYStyWDFWdjR6YjIyNG4zMTcwOTk2WTdQL2wvLzdYNDRlYmUzWC9VbU5NWUJ3K2Y4U3N4YzNFK3hPWi82dTFKZXZyWW12c1VSRVJFUkVSRVJFUkVSRVJFVDBSV01rOWRsOGVwTFM0dXVtQUFrTFFpVzVJbjZhWDVtMzdQT2FZcWltTUFyUDd2ZGVBT2VjYytxZFUzUFJPZWRVc3pMUHk3V05yTjI3N1VKYzl5SHIrWkM5SmM2L0pjNzFGRm9BOEJBb0lBckFDYUFtb2pBVGdjalRaM3IydzFzd25NWE1EQ0ltWnJWQkVnUTF6SkpBS29OVmdGUUdqQXhwRDRaN1NQYkFZRStTVFg4aVUzdFlvWDgwZERhSXgxcWRsNmtPdzdvdVRpZjEvYzJ6R24vNVh1S2I4MFIwU2Y3Wjd5UDdabjdqSzcyVy9udkJ5ZThLOE11aTBqVllnTHhlMDZNV0U1R0xwRlZ2OWNMWC82MXY2ZVliNis3dGpiYjc0My94RjhPUGZ2VFI5R1JTUHd1aTNGd2M1ZWIrN2p4Vno5em1hekVSRVJFUkVSRVJFUkVSRVJFUmZXSDRKbkN6cTBJb0xJaU1ycG9RdFdoYTFGVkIxTEw3bTlia3piOHhyWFBucm9DL09QWVF3SXVMUmN4aUVYMnIzY25LM2tiSXkxN3dzYXNodmlFaDNIVE9keFN1QlpFQ0lnR2lRWUFTSXJrSUFpQk9Wb3dLTHJiaUFSQ3hpemZKRFdJd2lDUXpKRWdhaXVFb0FRZUFIY0p3bUlCOVdMcHZ0VDZCVFU0TU9FOHA5U3V0QmpKT3cybDlkcmI5K0d5QTdmY21NeUVVMzRBbm9rOHhRTjcvTDIrMDgwMzV1YlYyOW84RStwc0MrVGtSZEM5RFQvNXRYQ0JacWtaVG5CNmRwcTAvdVRQNjgvL21YNTIvOTk0SG84UExpVktUeThzWXdHam1lalR6c2VyeXdvbFNSRVJFUkVSRVJFUkVSRVJFUlBTRjR4dkJGeGI5SEpwVzVNMGY2eFV4MVB6MXN0akpOUnpQcjlHYmY1Nm1jNU9aTjZERit5eG9zVmJrblZZclp1M1N4YXpsUTlaMnNiaXBQcXlyQ3gxVjMxS1Z0b2tyVkxVUWxTNmdYUkhKQVBoVlE2aGxERmJETUFic3pDQW5ZamcyMkxFQXV3YmJBYkNmVXRwUGxrN1VYTjlRbmR1MFBoc20yeHNmNzV6c3YvOW5vOHMzMlRIM0JqdmZiQ2VpSzMzL245NjZmU3VMdjVGNStmZlY2VzhJOEJVSU1zWlJxMG5KSm5zbjliMGZiVTIrL3o5OHQvL2VIL3haLy83NThGa01OWjY1akdhQ3FhY2gxWFFtbE9KMFB5SWlJaUlpSWlJaUlpSWlJaUw2d3J6TzYvYWFWdVJoU1hpMGJFTFVvb2xPcmlHSWNndkNwNnRpcUtZb0NqT1RvZ0NmK1N5V21lWjVGa0xNSkMrTFBKWnRPRi80R0R2cTg2N3pvYXNhV3FxdUxVNjc0dnd0VmJjR1NLa2lBUURzNCtWNEFyTnJod01HMURDYndqQ0UyTkFnNTNJeEZlb01ZdU5rT0JLemZSTTVTQW5IZ0Iya0tqMXhWaitlbkJ3ZWp3K1B6N2JYaGhYdUZBWjBESGpYNXFaRDhVMTFJcnFXZi8wZCtLL2Z1djJWYnBuOWhqajhyZ0ovUjRBMjVMWCtXM2h0cWdnM2UvN3JSYWE5TXRQeVpzY1YvLzMvM2IvM3dhUDZkQ2J5WFJiMXptTW9SVVJFUkVSRVJFUkVSRVJFUkVTZnUxZnRqZUdtbUdkUkNJVUZiOXJxZ3Z1dkNxSSt5NVNvWlkremJEclV6TVVMdkZmdlRJQk1uWE9LekxrODlscFpaMjNENWEwTkgvUE5FUE0zWGN5K0p1cHVxT3FHcUdzTEpGN3JCOWt3WE1YTURDSW1ac2xFYWdGcU05UUMxQ0kyU2JCakFJOEY5c1JTL1ZHVjdBZVdKaDlPaG5ZeVBkN2ZlWEwzOFNsd3Q1cDl5RTljYjMvaVBpS2l6K3dQL2dEdW5mUDJlaWRrditXYy9DY2krSnNReWIvczgzbzVpYWdpZEV0OTQyLzlYUGFiYTZYYk9CbWtQOXc3UHI5LzNGLzR0M0Qrajhqc2E3M05mSnl2OTBSRVJFUkVSRVJFUkVSRVJFVDB1WG5WSXFsWnE2ekxXeFpDclJwRHVTdUNxS2FBYXRIenpwNnZBbDY5ZHdybjFaeHoza1duTWZnUVcyVm90YnVaTDdvdXo3cytGcmVjejI2YmFrK2RXMWZ4TFloRmdUb1JSRUFpUkx3QTNpQ0tGVDJOb0dCbUVOUXcxQUJxRVV6TmtBQ01ZSFpxc0FNazIwdkFJMHYxWHlYUlhVdnBES2oya1hCaURoUDBKK05oU3NQSitlRTQzMGpWazd2ZmZicHVpWk9oaU9qekpELzhEa0szZi9PcnJiejRENTNEUHdEd0xRQlh4cUowTlJXRXI5MTJmLzAvL1h2ZDhNNm0vK04vL24vMjM3L3pjSHBjMTB2L2ptTHVtcXYzaUlpSWlJaUlpSWlJaUlpSWlPaHo5N0pIVXF1R1VQTzNGOFZRVGJlYkFxbGw5emZGVmsxVG9tYXZBWGpOT3AweWxMMTJMRHNkbitYZFdIUnVPaDgzMWJtdSt0QlQ4VjJJNUNJdXFrb2JvaTFBTW9oa2NoRkVMWXloUHNQZXZDbGdaekFjd1hBSTJIWnQ5c0FTamdWNkJFd09rdWlSR2ZwVzFXZlRjWDAwSHArZkZ6cVozUCtMcmVIbHBDaHJlT09iYjRZVDBlZnEzbmVRaGJmZS9rb3JrMy9zSFg3YlJMNHBrUGFYZlY2dkRCR05RZHB2YjRaZitKMXZ0elFwOE0vKzVkbVA3dTNVcHcxLzkyWmY5K2VQT1ZHS2lJaUlpSWlJaUlpSWlJaUlpRDQzTDJNa3RTaUkwcmxqek1SSmFBaVc1cWRCTlUySmtwbmpSZmMzaFZIejUvTHBhNStGc3IxV2FsYmszaGVaRHo3WHZOVU9JVnR6TWV1cEN6MzF2cTNpTytyOFRYVzZEdEVPSUMxUmpVMGgxSFZjVEl2QzFBd2pHRTVGN0F5UU0wdDJhQ0lqU0gySWhBT0JIWnZJb2FYcGs3cXloNU0wUGZhbjZmemU0YU16Ykw4M2JwZ0l4VGU2aWVoTDg4UHZJSGEvOXNZM1l1Yi9JZFQrQVVSK1FUaEI2bk9SUmVtOHMrbS85VnUvWFBRSFk2di94KytlZi9EanJmcGt5YXE5K2Z1ZTNwK1dmQjRSRVJFUkVSRVJFUkVSRVJFUjBXZjJNa1pTdUNKUXVtb2kxTEtwVUUyWCtjZWJud3lsYytjMWM1N2V1YktNTWVhWkMzblE0TDBQWlNIT1oxa3N1cTRvYjZpUFhYVys2NXp2cWZPM3hZWGJJdElWMFNpWGoybUFRT1Rpc2MwRVpvQ3NOaGZLekF5UVNtQVRBNFlBQmdDR2dBMEJqTXprQkdaSHNQUTRtVDJ4V3A1VTlmUkQwM1NLeVhSbi9QRFIyYlpHUTc2WGNEY2FjQ2ZOdktuTmRYbEU5TUw1NFI4ZzNoNjkrUTNuL2QrSDRqK0R5RHFBOEdXZjE2c3NlR1EvLzJiNGxYLzQ3WFlzbzRULzl0MytqejU0TkQydEx6Njg2QTlXMDVSQnJ0MGpJaUlpSWlJaUlpSWlJaUlpb3VmdVpZdWtGc1ZOYnVaNjJlbzdiWmdJZFZWRXRXaGQwSUlZNnZKenZSZkFDNXhURDZlaHRkNXFyVzNjakdYbnRvL0ZXZ2paaHNUd05YWHV0b3JyUWJRUWlFS2dNQ2hFSEFRT2RobGVYWVpSbjNoM2VVRWNkVEVSU2t4Z3lReDIrU1p6QXBBTXFBQTdCMnczSlh0b1luOWxsdTZuYXZxZ251S3hwY211V0QyY0pGZjVvbWw0bkFBQUlBQkpSRUZVU2FvSGsrTnFmeHltS0hjVDd0eXBPZG1EaUY0eXNqNTg2dzBYL045MUt2OHhCRGN1WHFOWExFdnBNeEtKSHVVdnZPVi95V2tobzRsTi8rbi9kdkxqdmJOUC9lMndGUzd6cS9tSWlJaUlpSWlJaUlpSWlJaUlpSDRxTDFNa05UKzV5VjFld3N5eG13bWZWcGtPdFdvVTlkUk1DQVVCUEx3emNWa1pzOWJtV3RaZHZ4Rmp1ZWxpdHVaaS9xYXEzMUIxSFZGWFFwQ0phQkJJaEVncElqa0VIZ2FWcHhPaTVyT3JPUmNUb1FDSUpMbVlEbVVRTTRNWUJCV1FUbFBDTm1BSE1IdVNnQzFMOGdTS0E2dXJmYTNyWVZMWHIxUHFqeWVUZ1p5ZER4NGR1UkYyL21nTW9PWWIwa1Qwc3Z2WDM0SC8rYmMzM21nSC94OUI1UjlEOEZVR1VsOGNFUkVueUw1Nk0zenpkLy9OVnFVSy9hLytwNVB2bjQyZWZVclQ5S2hGR09nU0VSRVJFUkVSRVJFUkVSRVIwWFB6c2tWU3M5T2ovR1VnRldaQ0tiOGtrbXBhejljVVJYM3lEWFdmaGFKN28xZDB1cjJRdHpvdTVEMGZpZzF4b2VXY3RsUjlHODUzbkdvSElpMm8yMUIxTFFNeUZYRkx2NnZWZndRVnhNN04wcjRaOW1CMmFvb0RzZnJJa2h3RHRsOWJPclNVem1yWWthdXJnMUV0eDRPOTA3T2pELy9WLzgvZW5ZZkpjWlgzNHYrK3A2cVgyVFdqWFI3SnNqMjJaTW1hNmVxeHNRRWJHK3pnMkdGeEFCTUNKSVRsa3BzUWN2TzdZVWx1QWpFSlN4S0lieUNRWUNBSkpBU0l6UThEY1RCZ094Z1NZZ3llN3A2UkxTUmJzaVY1SkkyVzJkZGU2cnozajY0ZWwxbzltelNqYWNuZnovUDBvNjZxVTZkTzlmU281YWUvZnQveE9Wb1k4VXRvSWpyWHlaYjFHemJVMVVaZUJZUFhpR0FyQkJFR3BNNitXTVEwYmw3cmJuMTVvaVo3c0M4L2ZGOXFvbmRndE9KUURYMDJsVDlIS0NoRlJFUkVSRVJFUkVSRVJFUkVSSFJHenBXUVZEakFGQTVJUlVPUFNGa2xLYWVzOHRSc0ZhSUF3TUNOdTdGb1RjelV4R09SYUYxTk5GWlg3OGJqOVNLUnVCT04xanZSMkVySGliWVkxMmsweG1rV3gxMHRrRVpqbkpnVzF5UUNpQUlDRVlIcWdyNlpWMVVWd0ljZ2F4WGpvaGhSMFJFQUk2SXlvZEFScXpnaDF1OVQzeDVWNkdEQjJHUCtWTDVmQ2xPREU1UFowZU1US0FCQXNWVmVqUUpkdHF5RkVSSFJlZWZ1MitGYy9kS214cHBHNTJWRzlQVmlaSWNXUHhkb21kUkVwZW1TZGRITDMvalMra2sxNWlmZmVXenNZUDl6UWFsd0tNcVc3UXQvWHBYL1NVUkVSRVJFUkVSRVJFUkVSRVIwV3M2RmtGUzRzbE1wOEJRT1NjVkNJU2szZU14V0pVb0ExOENGdUk1akZESGpPaEE0VVRkVzIxZ1hiMmh1ZG1PMXF5THh1clZ1Tkg2UkU0MXVEdHJtdFVCa3hpL2NLM2JLcXhDUmVxNWxIcXlvV0FWOEVWaFYrQUI4QzUyQWFqOHNEbHJSdmVyYnAveUN2dysyMERzMU1ITGswTzZIaHVmNDhwaGZKQlBSODg1TFhvbTRhMnJhWEVmZUlDcEpCV3BZUVdwNWlZaHBySk8xVjEwYXYyNWtRc2VmN3N1UC9PVEpiTUgzVHdwQzJiS3FVYmFzbXBTeTdSNFJFUkVSRVJFUkVSRVJFUkVSTFlaeklTUVZKbVZoS1NkVVdjbzl0ZDJlYTF6WE5YQlVBTmR4b2pXUmVHMTliYVMyb2RIRWFodWpzZG8xa1hqTkJuRWlMY2E0dFdKTWt4R25Yb3dwVnFjU2lZbVlPQUJYUlp6NWZ0dXVxZ29SQlZTRElKUUYxS0pZSmNwQ2RWS3REQ3JzVVFCSHJOVmpGdjQrOFhHMG9EZ0JteCtHWTdLU3owNW1ZU2VCL0dSK1hMTkhkdy9sQVBqaFN5M1I2MHhFZE01NDZsT0l1VTdyOW9ncjd3Smt1d3JpeTcwbWVvN3JTczFWbDhaZThPYnI2MFlLQmR2ejZGUDUvdUJRZVJES0R4NHpoYVdJaUlpSWlJaUlpSWlJaUlpSWlFN2J1UmFTUW9YS1VDYjBDSEpNcmhOclhGRmIwOUN5TWxiZjNPSkVZazFPTkxiYWpjWldHU2ZhSk1acEVFaGNqS2tUSTQwaXBnWkFSSXhFQVhFRllzNXNoV0lCWktFNnJOQWhRRTZvMmw1VjlDb3dCa1UvWVB2OVFuNElSa2VzOWNlejJmR0I4YW1Kc2VHZGZSUEEzbnd3VTZVdmhmbEZNUkZSeUpybTFSdXRtRjhTd1kxUXJJYUlzOXhyb3VjWUVXZEZ2YlB1WmUwMUx4NmEwS245eDBZeVI0Zjk4dFo2V2hhT3FoU1FzdndNSkNJaUlpSWlJaUlpSWlJaUlxTFRkUzZHcEFKeEoxcGZVeE9ycVcrV2FMd3g2c1pYT0RVMUxjWkU2bzBicVhPanNSV09FMjB4a1VpTE1VNkRHR2UxR0xOU3hOUUJFaFU1c3paTUNyV3F5SW5xcElwTVFERUsyRUdCRENrd0phS0RWdlc0c1JpMHdJbENRUStwUDNISTk2TmpnK085d3lOUEhCK2ZKUXpGTDRHSmlPYWg3NS9XcmhISGZiRmpjSk5BMWpFZ1ZaMGNCNUYxTGU1Rk4reUlKdzRjencvKzh3L0c5bzFQblJLSzhpczh3bUVwNGVjakVSRVJFUkVSRVJFUkVSRVJFWjJ1Y3lFa1pUWjBkc2I4Mk1yNldENVNiLzJwZXFocGh0V1Z4bkZYRzhkWksySldPWTY3VmlMdVJpUE9TakdtU2NUVVFTU29NS1hGUDhVWXFDNG9IS1dBRDlVY0lCTUFzZ0RHRlRvcDBBa0FReFo2d3FqdDk2RjlXdENEZ08zVnZEOWFVSDh3YjBkSEp5V2FkMFluN2ZHUnJJKzF1UUs2dWlwVnp5QWlvZ1Y2NWg4UmowV2NheUR1YlJCY0VWUVVwQ29rQU1RZzByWXVjc1Z0MTlTUDlwNG9qTjMvczZuRG9mNng1ZTMyeXR2dVdRYWxpSWlJaUlpSWlJaUlpSWlJaU9oTVZIMUlha1BuSzJQeEdyYzFFb2xlanFpNXlNaUtEYXAyRzJBMlFhUkZCTFZCNVJBWEVFZWdqb29ZcU1wejFhSkN1YWdLQmFSVVZTRlFVVmdWV0tpb0FMNUNMYUJUVVBRQmV0QmFleGpXN3ZWRm4vWUxmcC9hN0hITjVZYnppT2FqdmxNWXp3MFZqaytnZ05wakZydDJsYjdneGZRWHVyMW41U1VqSWpydi9lQU91TTNSdFJzY2NWOEd3WFVRMUZYOEM1NnFSUEZuRTQraS92TFd5QlZ2dkw1aCtNZFBUQTBNVGt5MzJZdVdCYVVLczFTVUFvTlNSRVJFUkVSRVJFUkVSRVJFUkxSUTFSNlNra2hkZkczRWlmK2lpTDRXUnBvQXJSVjFWNGhJSGFCUkJaeVRXK2RKTVJJVjJxV3F6MzJaS3FJQVZLQUtGWVZBSVNpb1lsaFYrMFMxRDBDL3RlajFGWWVONklEMTdSREVqbHFyNDVvcmpGck5qZ3piM09SZy85NHM5dS9QaDhKUTRCZTNSRVJMYit1bSttWng0cmRDY0MwRVRhd2lkWTRRTVEwMVp1WGxHeU9YdnZiYStxZis3ZEd4QTBlSEs3YmNteTBrNWMvalNrU254Zk84dDFscmUxWDF4ejA5UGVPTFBYOGlrZGdzSXE4RkFCRjVNcFZLL1Z2cFdHZG5aOFJhKzd1bDdYUTYvVmVuYzQyT2pvNlhPNDR6SWlKZFhWMWQrVm1HU2pLWmZHZHBJNVZLZlc2Ky80N2R2bjE3U3l3V3U5MWF1M05zYk96eHZYdjNqc3pqTk1menZBK3I2cjltTXBuTXZHNW1HUVQzOXF2QjVwRlVLdldOWlY0U0VSRVJFUkVSRVJFUkVSRXRrbW9QU1NHV1IwNGN1MUtNYzdVQU1VQkNoYUVFQ3lnYlVnQXdBYlhEQ3ZRcnRCOHFKMkMxWHhXRDF1Z3dMRTZvelE4SVpBaTUvUEhSN05TSnZ1TkRZK2g5SkRkSGF6d0dvNGlJenBJZjNBRTNFbXZwZ09ndlFPUXlRS3IrczR5ZUUzRWx2bTZGcytrTjF6VmMzVGRZR0g4d005VTNsYThZbENxRnBRcWhvSlFKUG5NdFAzdHBzYlcydHRhSXlHY2N4NGtEeU8vWXNXUHJ6cDA3bjE3TWF4aGp0Z0Q0QklvaC9xOERtQTVKNWZQNXFPdTZud2dOUDYyUWxESG1EZ0F2dE5hT0p4S0pYODVrTWcvTU5CVEFaMFBiZDgzM0dwRklaQ3VBenhwajBOalkrR1VBdnpiWE9aN24vYUdJL0lHSS9FRXltZnhNS3BYNm5mbGVyOXpXclZ0WFRrMU5qZS9mdjMvcWRPZVlpZXU2NndGOE90ajhMd0NMSHBMYXRtM2J1bGdzRnB0clhEYWJ6YzVuWExsME90M0xRQ2tSRVJFUkVSRVJFUkVSMGFtcS9ZdGx0Y2ZIVGtocnl4RlJPNldRNk1sVm84b0dGMHRHVFFrd0tjQ0VGWXdKTUF4b0Zvb3hRUHZWNmxHck9Ld285QlcwY01qa0M0ZW5Cc2NIQzlIalUwY0g2aXppeHkyaVVjV3VYYmJDbDdEOFFwYUlhQm5wSFhEN0wycGQ2N3E0U1VSMkFLaGI3alhSd3RYR1RkUGxHeVB0dDNUV0h0eDd4Qi9kM1p2UEE0Z0VYK3BIUStHb2ZGbFZxZEpucy9Bem1SYmJtalZyYmdRUVIvSGZsTDJMSFpBNlN3VEFEaFFyVmRYNXZuOWtudWNWRm5RUmtVMmw1NnE2WjY3eEhSMGRMeENSRDRiT1NTM2tldVdYcjYydC9VcHRiVzFqYzNQenE5THA5UEV6bUd0QnRtM2JGbzNGWXVzWGVOcEUrUnJqOGZnOUFLNmQ2OFI0UFA0VEFOY3NkSjJlNTIxT3A5TUhGbm9lRVJFUkVSRVJFUkVSRWRINXJ0cERVdGk3OS83c1phMXZHZ1F3QkVHOXFob1V1K241Q2xnb2ZCR3hDdlVoVWhDMVI2RjQxZ0tIMUM4OG5iT0ZYVWFsUHpkbFR4aE05bytOREkrZkdCcTFxQm54c2IvV0FydjhVTHM4ZnVGS1JGVEZoaS9kMUJDVlFsTEVlVGtVbXhaV1VKQ3FoUkU0OVhGcGV1SGxOY2tmNzVvNnVPOUlmanp2UXlzRXBXS2h3RlFoRkpKU0JxVm9zYW5xN2FVc3ZxcCtjN25YY3pvNk96c3ZWdFY2Rk84aDI5UFRzM3VlcDg0Wmt0cXlaVXREYlcxdFN6QzNGL3IvRnZvOXo3dXd0REU2T3RxM2QrL2ViR2s3bVV5MkEvaE84UHRkOHZHT2pvNTBkM2QzZXQ0Mzk5eDg3d1h3Y2hURFdvOTBkSFRjMnQzZC9lUkM1emtkOFhoOEI0REhGbmphTndIODhoSXRpWWlJaUlpSWlJaUlpSWlJRnFEcVExSUFBSU1SUUE0RGFJVEFVV0FjcWtkaGNRZ2loMVg5WTlicU03YmdIN1hHSDlDOGpNSXhXY2xPVGVZbXBzYW5Dckg4aWV4SUh2c2Z6ak1RUlVSMGJucmlia1RGYXB0STVGZWgwZ3FCczl4cm90TWxZa1FqNjFhWTFsLzBhcmYybnZESGZyUXJleno0ZDBta3JOMWV2a0pJcWxSTkN2dzhwL21hcmNXWnRUWUc0TFdoWFkrRWd6L3o0ZnUrMzlQVDAzdkdDejBEcXRwUmVpNGlUM3FlZDBIb21CaGozRlFxdGJmQ2VYT0dwR3BxYXQ0bUluOGR6RDI5WDBUK05qeXVvYUhoQmdBL0JJRDI5dllyVlBWQkVWa1pYT2VZaUt3UmtSYkhjWDdvZWQ1dnB0UHByeTd3SGlkRnBGUjk3aEpqekNPZG5aMHY3dXJxbW04Z3JOcjhwcXBPdDhZVEVRL0F1MUM4MS8wQUhnd1BGcEhyQVZ3WEhIOEF3S1BsRTZycThObFpPaEVSRVJFUkVSRVJFUkhSdWVXY0NFbVpBbnA5MTM3YnFQd1lJbmxmN1JHeGVod3F3NzRXaGhYK2FONGY2cDhhekk4YzMvVndOdmhpbFczeWlJak9JNnV4dWtVRm5WYnhJbU8wRVN3aWRXNFRNVFZSMDNqVmxwaTM2MUR1eUk5Mlpmc0JPS0dnVkNINE14b0VwVXI3VFBCUWZyN1RRc1RqOFh0bmFsM21PQ2RuTG8weGR5OTBmdGQxK3dBc3RCWGJvbExWbDRZQ1REdEVaSDlwbzdUZjg3eERvNk9qbCt6ZHV6Y2NqRnBRdTczNTZPam9lTDNqT0Y4QTBCRHNlblIwZFBUbERRME5meVVpN3dEUUlDSmZTU2FUdDRySSs3cTZ1dWJWR2pDZFR2K041M21QaWNpL0FWZ3BJaTNXMm05MWRuYStvS3VyYTZuRFFjTUE3bHZnT2JOV25yTFd1c2FZNlIrYXFqcWhuK0hlZERyOWdmRDRaREo1WCtqYzk1OU9OUzRpSWlJaUlpSWlJaUlpb3VlcmN5SWtWY2dPSExBMi9nMllHaFhZS2QvMEhkLy84TU5UbVAwYmNuNXhTa1IwbnRBN1lFYjkyb3RoOUVZeHVBQ1FjK0x6aTJibk9JaHNhSEV2dW1aTHJPMmF5OXplbiswckRQZytiRm5MdmZKcVVqNnJTZEc1SUpGSTNDQWkvNHhpUU9tcnFWVHFmV2N5MytiTm0rUE56YzF2VGFmVGQ0VXFvNWE3ZWE1NVJNUUoydUU1b1gxemhxU01NZnVDMW5HMXBYWjNxdG9ySWllRmdIemZuMG9tazU4QjhOdWgzVjM1ZlA2V3ZYdjNqZ0I0cCtkNUV5THl1OEd4TjF0cmIwc21rMzgrUGo3K3FUMTc5b3pPdFpaME92Mkk1M2t2QWZCakVWa2hJcGRaYTc4SzRCV3p2RFlWdGJlMzF6bU9zNnEwYmEwTlY5K0toeXVLRlFxRkl6MDlQYTljeVB4ek1jWjhKcndkcnRLRjR2dG9oWWo4Zm1qWGpjSGFjaUx5V3MvelhoTmE3NzVNSnZQRnhWd2ZFUkVSRVJFUkVSRVJFZEg1NUp6NGtubnZvL2VQQXJlUDQvWThjTTg5eXBaNVJFVFBMNk9YTmJTbzJJU291Wkp0OXM0ZkFrQU1JcGV1ajE3NnloZlVQWHZnK1BENGtVSDR3YjlQL0ZBbHFWZ1FsSEtEWUljVHFockpmd3ZRZlBYTVVESHBRZ0FiVVF5WmpJbEk1blFtVjlXQjhMWXhKZ2FnTlRqV2ZKcHJCb3BCbmxiSGNlNFZrU3M5ejdzNm5VNi9yVHdNMU43ZWZwR0lYQnBjTHlzaTk0Y09yd3kxYUh1eXdpVnFQYy83M1hRNi9hbVoxcEJLcGU0RGNGOHltWHhaS1NRRjRLNVVLdlhoMGkwbkVvbGZjeHpuR3dBMmhNOVYxUU9SU09UT1pESloyaFpWUFM0aXExRU1CdFVEK0hCdGJlMTdrc25rSjFPcDFJZm0rdDFPcDlPN09qbzZmc1Z4bk84QWNFVGtGcy96M3B0T3AvOWk5bGZ6Wk1hWTIwVGt5Nlh0Y0ZVeEVia1N3UDdRMkRjRCtKZUZ6SCttUktSSlJQNjR3djZvaVB4UjJlNEhBVEFrUlVSRVJFUkVSRVJFUkVRMGczTWlKRlg4a3VRZUgvY3M5ektJaUdnNUZHVEY1UzdNTlRDeWtwbVk4MG14Wk1xNlptZGo4cExZeFJldWRmY2RHU3hrZzMrZjJGREx2ZkNqRUdxN1Y2b214VGNGelNtVlN2MW1oZDBtbVV4bVNpRXBFZmxZS3BYNmFIaEFFQXI2SklwVmhyNlZ5V1JPQ2F3c0pjL3pyZ2Z3cnlLeU5sampXeEtKUkcvNU9selh2VFcwK1ZBcWxmcmwwa1lpa1hpTE1lYTZZTE5pU0VwRVBwbElKRTVrTXBtdnpMR2tGNWFlaU1oclBNKzdYa1NtVlBYN0lsSXhaQ1VpcnluYm5tbnVHbXR0WnI2LzA5M2QzZC8zUE8rdlM1V1dST1NEbnVkOUxaMU9INWpQK2RWQVJOcXN0ZFBoUFZWOXVUSG1jOHU3S2lJaUlpSWlJaUlpSWlLaTg5TzVFcElpSXFMbkozbm1IeEdMaW5TcTRFVlF4R2Y3ZHAzT1RSRlg0cHZYUmk1NjlRdnFMc25zR3g2ZXlzTVBxa1c1UVNXcGZPalBVdnU5VXNzOVpWQ0tUcGZuZVc4Q3NBTkJKYWlKaVltL0tSOWpyVzB3eGx5QllpV2h4eXJOY3pwRTVGYlA4NTRKN2ZyUDhQRzJ0cmJHeHNiR2o2bnFiMG5vN3oxVi9heTE5bU1WcG54NzZQbEQ0UVBHbUt0Q203dG5XZE0vSkpQSloxT3AxSC9PTkVaVlh5UWlVTlVzQUY5RWJsTFZzWFE2L2Nwa01ua0ZnSGNDZUZwVjR5S3lZYVo1d256Zi94Vmp6TzhDK0VZbWsvbm1mTTRKMlJ4Nlhndmdid0M4YWdIbkh3SndYMmxEVlc4SUtsdVYzS09xVXlMeU9tUE1sejNQZTg4QzF3Y1Vmd2EzZG5WMUhTbmZyNnA3d3g5cmMzekUvWFVxbGZyL1BNL3JGNUVXQVArUlNxVnVUQ2FUa3dEaXA3TXVJaUlpSWlJaUlpSWlJcUxuRTRha2lJaW9hajEyRjl4Vk5SdmJyQmpQaUxZcTFDM21ZZWg4SWlMT3lrWm5YZUxpMkNXYlZwdWY3enRzZmI4WWdIS0RSN2lTVkdsZklkUjJqeUVwV3JEdDI3ZTNpTWgwYXpaVi9jU2VQWHRHeitJU2FrVmtPdUNqcWllRmx4b2FHbllCdUtBVW1sSFZROWJhdDNWM2QzKy9mS0wyOXZhckFYaWhYZHZEeDFYMXFsRDQ1cjluV3BDSXhGVDFtNGxFNHBwTUp2TlVoU0d1aUZ3WGpQM3Y0SGR5MnNEQXdQOXFhV2s1V0NnVXZ1NDR6cFRxcWIrV3VWeHU5SWtubnBodVRaaElKRzR6eHJ3SlFKOHg1cXN6cmEyU2JkdTJSUUhjWEhZUHIwd21rNytZU3FXK081ODVNcG5Nd3dBZVJ2RjFYT082N3FId2NWVnRTYWZUTnljU2llOFpZNzRzSW9tRnJMSEVXaHM5bmZNcUVaSGFZRzNqaXpVbkVSRVJFUkVSRVJFUkVkSHpBVU5TUkVSVXRTNUdjNjBQWE9lSzd0QmlKU0U2VDhVajBuQkJTK1NDNjdiVnJqc3hOSFpnWU9La2FsS1JvSkpVTHRoMlFnR3BVdHM5b2dXSnhXSi9CMkI5c0xsbmJHenN6bVZlMGtsRTVJTGdxYStxbjFmVlArenU3aDZxTk5aeG5OOHFPL2VHMHZQT3pzNkl0YllEeFZCTk5wdk5kczF3eWZzQXZDS29VUFNkenM3T0s3dTZ1b2JEQTVMSjVFc0FOQVNiM3dYd3l2RHgvZnYzVDdXMHRMaXU2ODVZclNvYWpYNDJtVXhhVlcwUmtVZFZOU1lpcndzT3YzKzIxNlJjUEI1L0tZRDZDb2MrQXVCN0N3MVB1cTc3eHZML1BoS1JHejNQKzRpcTdseklYSFA0QzFYOTRseURSQ1JUSVdobVFsV2pHSklpSWlJaUlpSWlJaUlpSWxvQWhxU0lpS2hxU1dPczJVQmVxS3FYUWd4TFNKM0hSTVEwMVpvVkw5NGV2ZmpoeDAzZndJVE5oY0pRNWRXa0lrSExQY09RRkoyT1JDTHhQd0M4dnJUdCsvNXY3ZDI3TjNzMjE2Q3FYMCtuMDdlWHR0dmIyK3RjMXgwckczWWZnUGVsMCttZnp6UlBaMmZuVmxWOVk5bnVpenM3TzdkMmRYWHRWdFZPRVltaCtIdjIwMTI3ZHVVcXpaUFA1My9kZGQyZmlNaGxJdEptcmYwU2dOdksxdnpHVUVXcUhsVzlYVVFnSXNienZBdURNYkc1dXFLcTZxdEVwRlZWWFFCbjBzSXczRlp2ajZxMmlrZ2RnR1Fpa1hoZEpwTzVad0Z6R1ZWOVY5Qks4SmlJckFrZGV4K0FWNlJTcVZOdXpQTzhQeE9SUHc3dTZ6M3BkUHF2WnJwQU1wbThCc0JyTVhkYnZaS3RBTmFjdEdQcjF1YlFac1hRSEJFUkVSRVJFUkVSRVJFUlZjYVFGQkVSVmFYSDNva0lKSllVd2NVQWFwWjdQYlQwNm11a3hic292blZkU3lTMXJ5ODdGZ3BJVlFwSmxWcnVsUWVsMkhhUFpwVklKRzQxeHZ4dGFOZFB1cnU3ZjlEWjJkbGtyVjFSUGw1VjE0U2UxNWZDUUdHKzcvczlQVDI5aTdsTzMvZGYxdDNkL1lPNXhsbHJQeTBpcGJaM3d3Q2FnclcrRnNCSFZQVzJVTXUrQjJhYVorZk9uU09lNTcxZVZSOFZrWmlJdk5yenZQK2RUcWZ2UkRFTTlBWUFid3VkY244bzZGTXJJdnVEYTB5M3VWUFZUNG5JZ0xXMjFoanp2dE43Sldaa3dwV3NWUFV6SXJJSndIc0F3Qmp6WndDK0VWU2NtMU1pa1hpVmlMUnBzWFJURDRDYlZQVVpFZGtrSW82SWZNbnp2STUwT24zNEROYmNVVnJmZkpXSHFlcnE2bGFIcWtzZE9ZTzFFQkVSRVJFUkVSRVJFUkU5NzVqbFhnQVJFVkVsYTIrQ0s2cFhxcUFWd3MrcjU0T0lLL0dXQm1mZHRkdGlGNnhyTmpVQVpJYWdsQnRxdTJlQ2NhdzBSbk5LSnBQWGljamQ0ZjlSUUZXbmdqOS9UMFQybHorTU1aOHJqUldSMTFVYTR6ak9JNHU5MXZrRXBKTEo1Q3RGNU1aZ00yK3R2YTBVQ2xMVnR3Uy9IK0dLV1hmUE5sODZuZTVXMVErRmRuMjBvNk5qZXpEZlBwbG4rYU9RYjZqcUYxWDFhd3M4YjA2ZTU3MEp3TVpnYmJuSnljbXZGQXFGandPWURJWnM4VHp2TitZNW5SaGpQb2ppei9oeEVaa0tuaitwcWw4SXhxd0M4Q0xQODM3Tjg3ei9TaWFUSHltOU5tRWRIUjB2VFNhVGR5V1R5WjdPenM1SStmRXpwYXJUSVQwUjZWdnMrWW1JaUlpSWlJaUlpSWlJem1mODBwbUlpS3FPM29WSWc5MjR3UmhjQWRXVlorV2k0Z0RSRlpDNmpVQjBKU0FML1c3YkFDWU9SSnFBK05yUVBHZXphS01CbkJvZ3RncFMyd3JFMXdCdTNXbDgzQWZ6UkZkQ1lxdFBjNDZGRXhGVEd6TjFMOXBTYytsRmF5TjFvU3BSVG9Xd1ZEZ2taZmh2R3BwTE1wbDhzNm8rRUxSak95K2tVcW43QWJ3L2FELzVrVXdtODdDcWZnZkYzNmRMUGMvN3RJaGNoR0s0cHJ1bnAyZlBYSE5tTXBtUEEwZ0ZjOFJFNUZYQi9wK3A2Z0ZWM1EvZzNpRDRkQ0k0cmFDcVgxUFZyNGxJZjJrdUVYazRDSkdsRnZPK3QyM2JGZ1h3cDZGZC83Wjc5KzcrbnA2ZVk2cjZkNkg5ZDJ6ZXZEaysxM3lKUk9KWEFYakI1dGNBMUpadUladk4zcUdxWXdDK25FNm52eTRpcnhlUkZ3UDRQOGFZVGVWekdXUGVET0NkQUhaWWExOFhQcFpLcGU1S3BWS2lxcHRWOVg4QmVMZXFKb0xYRkFCMnAxSXBDVDlVZFhONERtdnRqdER6SitiMWdoRVJFUkVSRVJFUkVSRVJFY0IyZTBSRVZJMzZJdXRXTklpOEVDSVhxVTUvV2IxRUJJZzBRdW8yd2pSZEJxbmJCRXdlZ3gwL0FCM2JENTA2QWRqc0xLZTdrUGhLU0h3dEVGOEZpVFpEWXMwUXR3RTZlUlIyN0JubytNRzU1emxUVGcya2RnTk0vWVdRbWcyUStFb2dOd283ZVJTYVBRYk5Ea0tuamdMNThWQm51a3J6eENFMTYyRWFMb0xVcklPWUtPemtVZGl4L2RDSlEwQitaT251QVVEVVFjMldDeUtYWHJvK2tucnNxZXhnM29jTkFsRGxMZmZDMWFUOFVEVXB0dHVqVTNpZTkyc0EvaW5VZHM2S3lFbkJPbFY5VWtUdUt6OVhWZGVKeUpYQjgxNFJ5VlM0UkgrRmZXZERJWlZLL2FYbmVmOWhqT2tPOW4yeTFJWk9SSDZyTkZCRXZqVGZPUUc4VlZXL3JxcnZ5bVF5MHkzNnJMWHZ6T2Z6RCsvYXRTdUhZdkRzUHdGY3E2cFQ2WFQ2VjROOWY3SzR0M2lxV0N6MlAwVmtPandrSWw4SUhmNXpBUDhEUUlPSXRMYTB0UHp2L2Z2M2YzU211YlpzMmRJZ0loOUY4ZWVyQVA1RlJGNFpiTXV1WGJ2NkVvbkV1N1BaN05lM2JkdFdyNnEvSUNKUTFTRmp6SVBXMmhlRjU3UFczdVU0VHFrdDRlOEErR3I1TlVXa00vZzVBY0E3UkdTV3Y1UlBPZmU2MGxvbkp5ZDc1bnNlRVJFUkVSRVJFUkVSRVJFeEpFVkVSRldvcGw3ckxkQXV3QXFVQlJrV25ZbkNXZW5CM2ZScU9LdGZBSEhyb1RZUExZeWhjUEJiS0J5NEZ6citMS0QrcWVlS0E3Z05jRGZjREtmMVpramRKb2hiQTRFRGlBbm1HVVhoNExlTDg0dzlXK3FFdGVpa2JoTWltMThMWi8zTElORW1pSWtBcWxBdEFMbGgyT0dmSTdmdlgyQUhNb0EvTmZNOHRSZkEzZlJxdUsyM1FLSXJJT0pBMVlkLy9LZkk3L3N5N1BGSFp3OVpuU0hqd0cyb2xlYU5LMDFUY3cwaXg4WlFDRldTQ2xlVGNrUDdTdThSQnFWb0pnOEJHQWJRQk9BSWdBOEFDQWRya0U2bnYxb3AwSkpJSkY0dEl0OUVNYUR5WUNxVmV1dlpYSGlZNTNrWCtyNS9vcWVuWnp5OFA1MU9QeFo2L2xBUVhycXV0RTlWQjdQWjdPZm5lNTFVS3RVRFlHdjVMM3QzZC9mM1p6aEZFb25FVlFDdUIxQWZ1dTRIUmVTWXF0YUx5Q2ZtZmFPejJMSmxTd09BUHc1ZDQ0RjBPdjNkMG5ZNm5UN3VlZDdIUmFSVWFlb0RIUjBkWCsvdTduNnkwbngxZFhXZkFuQWhpai9mZTFLcDFBSFA4MnFDUUoyZ1dFWHJpeWkyMG51OWlNU0NzZmQyZFhYbFBjODdhYjd1N3U2ZmVwN1hMU0lkSXZLaTl2YjJaRTlQejBtVnRGUjFSU213SnlLRFFXZ1BBRlo3bnZkblpVdmNGVHF2R2NETndlWmpOVFUxTHdQdzc2ZnpPaElSRVJFUkVSRVJFUkVSUFI4eEpFVkVSRlZGNzRZemljaHFYK1ZLQ0JxVzlHSW1Bck5pRzl3Tk44RlpkVFVrdmhwaVhFQVZFbTJDdS80bUlEZUMvUDY3Z2Z6b3llYzZ0VEFyTG9lNy9rYVkxVmZCTkxSQklnMFE0NFJ1cG15ZVo3NEdGTVpQV2NhWmt0Z3FPS3V2aHJQdUpUQjFyWUNKVEdmTEJJQkdHbUVpRFlnNk5TZ2MvUy80UjM4RUhkMS9TdGhKWXF2Z3JMb3FtR2ZqOUR3Q0FLczZZYWVPd1k0L0MwejJBVnBZOVBzSVZpRVIxOFJmc0tYbTRxNjlVMzNmemVTeXdXMVVhcnZubExYY1l6aUtLa3FuMDRlVHllVEhWZlhWdnUrL3huR2NzOVBHYzVHSnlIV080L3hKSXBGNGJ5NlgrMDZwb2xNNTMvYy83RGpPOTByYnF2ckZYYnQyalMzd2NqT21JZHZhMm1LTmpZMHZDS3BzUVVUcVJPU253YlcrVWdvQUFmaVJxdTYzMXJZNGpqUFRkQXRTVzF2N0Z5S3lPcmhXVGxYZlZUN0c5LzA3SGNkNWw0aXNCUkEzeG53ZXdBM2xmMGQwZG5hdXN0YStNYWdNWlVYa2p0SmxLbDNiY1p6WGhqYnZubW1OcXZvNUVma01BTGl1K3pzQTNsWTJwTG4weEZwN05GUkphcVdJL0hIWjJMOHVQUkdSdDRTZVh5VWkzL1E4NzRmQjM0TW5BQ3h0cVQ4aUlpSWlJaUlpSWlJaW9uUGMwbGJuSUNJaVdxREJ3ZWI2dk1vbElyaDhwaStxRjQySndxeE13cXk2R3FadWZURWdWZnp5R1dKY21LWkxZVlpkQmFuWlVDb29VdVRVUUZaY1hxeTRkT0Z0Y0pyYllXSXJUZzVJVlp4bi9jbnpMQkpwdUJqT3FpdGg2amREbk5ncHhiZkVpY0xVcklHejdpV0lYUFI2UkM1OERVeno5bUlsclBKMy81MEVBQUFnQUVsRVFWUjVWbDhOMDNBSllLSW56V05xMXNKZGRSV2NWVmNDYmoyV1V0UkJiT3RHOTdKdEY4WmFTcGNQQmFJaW9kWjdibGxJU3Bia0JhYnpnb2o4MzlIUjBldDZlbnA2bDNzdFo2QldSTnFNTWZmR1lyRVB6RFRJR1BNcjRXMFIrWTJPam80WG5NbUZrOG5rZFo3bmZTS1pUUDVuWTJQakVJQWZpVWhiaGFGclE5ZDlXRVQyTzQ2VHFqQnV3UktKeEcrRVd3Z0MrSXRNSnZOVStiaWcwdGFIUXV0NGllZDU1ZUVqZEhWMW5TaTEyaE9SdjB1bFVqOFBEdFdVVGkyTlRTYVRiYXA2RzRMS1hDTHkwRXpyZEJ6blh3Qk1CR052YjJ0cmk0V1BpOGpGcGVmR0dETmJ1ejFyN2Y1VUtpVUFiZ2xhSVNLWWR6eVk2M29BZmFwNlN6cWRmdTFNOHhBUkVSRVJFUkVSRVJFUkVVTlNSRVJVWmFRK3ZnTFd0QUd5WXNrckhvcGJEQmJWckpueHVNUlh3dFJ2ZXU2N2NoT0RORjRLZC8yTmNOWmRENG12QVV4a3p1dElmR1d4T3RNU1pIaE1YV3V4Z3RSY25RbkZoV204RkU3ckw4RnR2UlZTZitGSjZ6RjFyVEQxRjBLY1dPWFRvODF3V2pvZ2JrM0Y0NHZGR0xqTmRjNjY5YzF1VXp3Q3QwSWxxWEJGcWRKekJxUm9WbDFkWFJONzkrN05MdmM2emxCZDZZbUlERlFha0VnazNpRWlKMVV1RXBGbXgzRWU5RHp2K2pPNDlzdEU1UGNCWEFzZ1huYk1CL0MzMXRyYlJHUlJBbEhsRW9uRXJTTHkyZEN1UGNlUEgvL1lUT1BUNmZSZEFQNnJ0QzBpZjVwSUpONVNQbTU4ZlB4T1ZmMVpvVkI0ZjJoM2JYQk8rTytVajR0SUZNV0EwdWU3dXJyeU0xMjdxNnRyV0ZVZkNPYW9iMnhzdkNGOFhGVzNoemJ2VU5WU2hhdmRxVlJLd285TUp2UEpaREw1VmxYOVp1Z3o4ZDBBTGdyZDMwWVIrYUhuZVRmTnRDWWlJaUlpSWlJaUlpSWlJbUpJaW9pSXFrd0VwdGwxY0dFeCtDSkxHM29SQTRrMlF0eTZ5b2RGSUc0ZEpMYXF1QlNKUUdvM3dOM3djcml0dndSVHM2NDR4eHpMZkc2ZWxVdHpTNUdHNG1PT2ovWHB5bFoxRjhDNTRHYTRHMThCUk9xZnl4YUY1cWw0VDA2c2VBOXpoY0xPa0Fna0drRnNWWlBUY0VHTGlZY3FSWlVlTTdYYkMxZVVJcXBxSXJMVzg3eTNlWjczU2MvekhuWWM1MHR6bmFPcXBlcHE4SDMvVVBseHovUGVMaUozaGNZL29xcWxNRldEaUR5VVRDYS9uRXdtTHcrT2o1VWVjMTNiOS8xSFF2TU9xT28zQUR3YmJFK21VcWwzWlRLWmJ3RVlENDM3SUlEL3FhcnZtZnNWbVZraWtYaTFpTndySXJGZzNzUFcybC9zN2UyZG5PVTBtOC9uM3dKZ3VsZXFNZVlMaVVUaTF2Q2dQWHYyakJwamJnaXFUd0hGbjgxSmxhUVNpY1FOQUthclNQbSsvK2R6clZsVnZ4L2FmR1hvdVFOZ1IyajdaU0p5V1lVcEpKRkkvSUxuZVE4RCtJZlF2ZCtWU3FVK25VNm5qMDlOVGQyb3F2OFFqSzhGY0Y4eW1YekZYR3NqSWlJaUlpSWlJaUlpSW5xK1lraUtpSWlxaTJQV1dHQzdxanJ6R0wwSXpCd1ZtRXpRbHM2QjFGOEk5Nkkzd0cyOUdhWjJQV0FpY3dha1RwckhMRkZoTEpuckhzcUhSMkJxTDREYmVnc2lsNzBUVWh1MEU1eHJIaEhBT0djaGdsU01jMTI0eGwzZmVXbDhwZU5NQjUvQzFhUGNzckFVdzFGVXRVVGtFcy96M3ErcXZ4L2FmWjJJL0wySS9LNklYQzhpYXdDRXF4TlYrbVVNaDJ2Q2JlWmN6L00rQ3VEekV2VEpWTlZuY3JuY0swVGtXZ0FIZzNFT2dEZXA2dU9lNTMxWFJQNUtSRzczZmI5OSsvYnRUWjJkblRNbElNMzQrUGhQckxYdkxSUUtuZWwwZW5YUTJ1M0FiUGR0alBsS0twVzZhM0p5OG90bGg3NEg0SnNpOHJQWnpnZGdQTS83Z0loOEkxVEZhZEQzL1pzem1jeitPYzdGenAwN253YncrbENiT3RjWTgrMUVJdkdINGI4dnVycTZKa0tuaWFyR2cydEowQkh2enRKQlZmM296cDA3QitlNnR1TTQzd3R0VG9la1BNOTd1WWkwbEE4dlhidTBJNWxNZnRvWTgvMmduUjRBK05iYWo2VFQ2ZDh1amRtMWExY3VuVTYvSGNBblVYeWZ4VlQxbjlyYTJocm5XaDhSRVJFUkVSRVJFUkVSMGZQUjByWXhJaUlpV29DK2YwS2RGYlFLWkFORXF5ZndZbHdnMWdKM3c0MXcxbDBIcVd1Rk9FdGJUV21waVJPRnFic1E3b2Fib0xsQkZBNStlN21YZEJJUm1OWVdkMlBINXNpYWJ6K0tYdCtmYnFkblFxRW9wMEkxcWRJNG5jZGxpQUFBTzNic2FIWmR0Mkt3UkZYWGhKN1hlNTUzWWFWeHZ1LzdQVDA5dmNsazhtV3Erbm9BTHd3ZGZxbUl2SFNPWmF3QWNBVEFKaFRETk04Q3lKVU9pb2dEWUdPd09lSzY3dVBCMm5kRUlwSFBBN2c2dE01ZUVYbjVFMDg4TVFCZ29LT2o0MFdPNDN3ZHdEWEJYQWJBVGNFRHJ1dkNkVjJvS3BMSnBCLzgvb2lxbXFEbDNDZFNxZFI3QVh4aWZxL283TkxwOUR0S3p6M1BlMytsTWNsa3NrMVZQeXNpTjRidWExeEVidTNwNlhsOHZ0ZEtwVkxmVFNRU3Z5VWlud3Z1eFRIR2ZOVHp2SmY2dnYvbW5wNmVZK0h4cmEydDhWQ2JQUW11ZXplQTdTSnlkR2hvNk5QenVXNVhWOWUrWkRLNUQ4QWxxbW85ejF1ZFRxZVBpOGh2aE83blR3RzhYVVF1Q0hadFNTYVRQdytxVUQwVkduY1l3SHNBUE9KNTNzYndkVlJWOHZuOHB5S1JTQnVBWHhLUlA2eXZyMjhCTURMZjE0aUlpSWlJaUlpSWlJaUk2UG1DSVNraUlxb2FzY2k2MWFMbVlvZzJMbm1ydmZreURreDhEZHoxTDRYVGVndE13OFVRRTEzdVZTMEtjV3RnR2k5RzVNSmZCdkxETVBFMTh6anJyREVyRzgzNmk5WkdWOWZFNEU3bDRaZUZwTXJiN1RsQnRaaHd1SUZCS1pxWFNDVHlmNElReWluQzFlSkU1SFVBWGxkcG5PdTZmUURXQStnUWtkK2M0NUlGQUxzQlpGUTFMU0taZkQ2ZmRsMzNmNHZJSHdmWDJqREwrWjhHME9SNTNzY0F2SzJzNnRRZTMvZHY2ZW5wZWFhMG83dTcreENBRjNxZWR5T0E5NHZJTDh3eTkzUVZQeEdCcWc2T2pvNysyUnozVTVHMTlwZVN5ZVFOcWhvTDMzc2lrZml3TVdhRHFxcUlYRms2a00xbWN3Qk1NcG44TTFYOS9WS0x1Y0RUMXRwZjdlN3UvdWxDMTVISlpMNlFTQ1FtQVB4anFTS1ZpUHlDNjdvdkJuQnZlR3g5ZlgxdGFGTUEySFE2L2VmdDdlMzN1YTdiMnR6YzdEVTNOejhRVlAyeUlqSWRyaE9SZ2ZCYzF0b1BBamljeVdSK0NFQVRpY1FOcW5wNzhMb2VIUjBkL1doRFE4TS9BUGkzVUpXd3JTS3lOVHhQOEY3NFNxWEtoU0lDWTA0cU92WlpZOHo3QUh4OG9hOFRFUkVSRVJFUkVSRVJFZEg1amlFcElpS3FHakhIWGVNck5sZlQ1NU80ZFRBdEhYQTIzQWlwM1FBeDUzWUZxVk5JQktiaFlrUXVmaFBVRmdBVHJZcW1kU0pBMUpWWVU2M1ViV2d5OGNFeG13dFZpekl6VkpJU1ZwS2lLckNyYkh0S1ZYY0M2RkxWbElpa0J3Y0hIOSsvZi85VStZbXRyYTBmWGIxNmRTUUlZMjBDVVA0WHp0TUF2cDFLcFQ2d2JkczJOeDZQNThJQktWWDkxdWpvNksvdjNidTNZaFdoZERyOUVJQ0hFb25FWmdBdkVwR3JBWFFDV0FPZ1VVU2FBTVRENTRqSXQyYWFieTYrN3ovcU9NNWZoc05PcXZwekViRUEvaWdjK2xIVm9jY2ZmN3dYZ0ZwcmYycU15UUtJQmNmK2VXSmk0bDE3OXV3WlBaMTFvQmlVK2twSFI4Y1J4M0grSlFpei9TU1ZTdDFiUGk0YWpkYVVub2NxU2lHb1h2VTRpdFd2RG92SXBlVzNLeUtQbEY4enRHbU1NWjhOQlRrL3RIZnYzbXpRc3JEZDg3enJnNnBTdHdKWWVicjNxYXJQcE5QcE8rY3hsSWlJaUlpSWlJaUlpSWpvZWFkcXZvUW1JaUlxaUZsaklKdFU0VlpEVUFjQUVGc0pFMmtBVEJRaUxvcGRxczRmSWdKMTRwQ215eUZxQWVPVUZhVlp2cFZCSVBWeFUzZkpobWpEN2tOVG96NU9hcmxuS3JUYU02aUtpQmVkZzU1UzFRZlBaQUlSR1F6KzdMSFcvcjJJL05SYSs5Tk1Kdk40VURscVRyMjl2Wk85dmIxL0FPQVA1aHE3YTlldUhJQjNlWjQzSlNMdnNOYStKNVBKZkg0KzE4bGtNdnNCN0Fmd2xYa01QMjJSU09TRXRmWVJWWDJoaUF5bzZyY2R4L2w4UHA5dmRsMzM3MVRWaXNnb2dKOEg5NnpCK3I2MVk4ZU9hMTNYL2JxcWZxZ3NiSFRhdXJ1N2Y1QklKTFlaWS81dkVGdzdoWWpVVnRwZjVuc0FMZzErcmtPcXVrdFY3OHhrTXJ0bk9jZXE2bXRFNUd1cU9wbE9wejhYUHBoT3AzOEk0SWNBME5uWnVhcFFLR3gxSE9kU2EyMmppTlFBcUZIVnVDa3JHMVhCb3dEOGVkd0RFUkVSRVJFUkVSRVJFZEh6RGtOU1JFUlVQUXE2U2gyOUFDTE9QRWFmRmNhSkFzNzUwVjV2SmlJRzRzYm5NZkxzYTZ3M1RkczJSWnZ2VDAwZDhmMFpBMUtWS2tteG1oVE55UGY5dlk3ajNCQnNEcVZTcVc0QW41dmp0SG5wNnVvNkF1QWRpekhYZktUVDZmZDNkSFRjR2JUVU82dXN0UjhRa1pXcU9oM0tPWGJzMkYvVzE5ZC9HZ0IyNzk0OUNPQ2xGVTQ5TmxlZ2NlZk9uVHNCYkYzczMrTk1Kak1FNEszaHRvSmgzZDNkVDNkMGRMU2lXUG9wVjJsTU9wMStONEIzTC9UYTZYUjZWMXRiMjdXMXRiVXJad3N5ZFhWMW5RRHdYOEdEaUlpSWlJaUlpSWlJaUlnV0NVTlNSRVJVRmZSdU9PUHFORnZvYWxGMUlDd0lSRUJkekRTMHJuS2JIUVBKbnhxU01qTlVrdUtiaDJiVjA5TXpYcXJhY3g0b0xFZEFDc1hBMGNQbCszcDdleWNCVEM3U0paWXk2RGhUU0dsSlg4K2dkZUZwdFM4a0lpSWlJaUlpSWlJaUlxSXpVdzM5ZElpSTZIbE9BVGt4dXFyV2g5OHNRQjJFSVJjcXFvMUp3NW9tczhJNEo0V2Z3bTMzS2xXVEFvTlNSRVJFUkVSRVJFUkVSRVJFUkJUR1NsSkVSTFQ4N29DWW1HMHlrQVpBR09DbGFiVXgwN0JtaGJzaVlxYUQzVE1GcE1wYjdURWtSVVJFUkVSRVJFUkVSRVJFUkVUVCtFVTBFUkV0dTY3MWNJd1RYNjBpSzVkN0xWUmRYQWZSZUV4cVZ6V1lxSE55UU1xRW5rdFpxejBHcElpSWlJaUlpSWlJaUlpSWlJam9KQXhKRVJIUnN1dHNoc0E0RFFEcWxuc3RWRjFFeE1RY2lXNWM0OVpHSXFjRW9XWUtURTJmdm94TEp5SWlJaUlpSWlJaUlpSWlJcUlxd3BBVUVSRXR2ejZJS1dpOVdtVklpazdoT09LdVgrSFd4RTRPU1dHR0tsSmdOU2tpSWlJaUlpSWlJaUlpSWlJaUtzZVFGQkVSTGI5MXJjWXhacVVJbXBkN0tWUjlIQU4zWmFOVEd6RW4vYnRGWm1pM1YxNU5pb2lJaUlpSWlJaUlpSWlJaUlpSUlTa2lJcW9DTlZaVVVDc2k4ZVZlQ2xXZnFDdXhDMWRIbW1waXhnbDJsYmZjSzY4bXhVcFNSRVJFUkVSRVJFUkVSRVJFUkhRU2hxU0lpR2paSFovTUd4VzBRTEZpdWRkQzFjZHg0TmJWYW8xclRtbW5GdzVJZ2NFb0lpSWlJaUlpSWlJaUlpSWlJcG9KUTFKRVJMVHNWc2RVeEVnOUJIWEx2UmFxUG82SVV4ZHpvbTdrbEJCVXVHSlVwUXBTREUwUkVSRVJFUkVSRVJFUkVSRVJFY0NRRkJFUlZRdFJOUXkxVUNWaVlPSlJSSTF4eWdOUXN6MklpSWlJaUlpSWlJaUlpSWlJaUtZeEpFVkVSTXR2MUlwVmlVRTF1dHhMb2VyamlKaTRLeEZqWnF3U3hXQVVFUkVSRVJFUkVSRVJFUkVSRWMyS0lTa2lJbHAyZzFFVlVjUUJFMXZ1dFZEMUVhTk9QR2FpRVZNeENGWGVibytJaUlpSWlJaUlpSWlJaUlpSTZCUU1TUkVSMGJKclJqTVU0Z0RxTFBkYXFCcUpNUVpHVG0ybk4xdG9pb2lJaUlpSWlJaUlpSWlJaUlob21ydmNDeUFpSXFwbTFzOEJ0Z0J4YXlCeWZ1WnZWQzNVendKcUFYRWhUdlJjdXRlWlFsUG56QTBRRVJFUkVSRVJFUkVSRVJFUjBkSmpTSXFJaUdnMitXSG94QkVndmdxSXJZUTQ1MWRIUUZVRkNwUFE0ZDFRRVppYURVRE5tbk1oWTFSYW9DN3pPb2lJaUlpSWlJaUlpSWlJaUlqb0hNQjJlMFJFUkxQUTNERDhZNDhndC90ejBJbkR5NzJjeGFjRjJMSDl5TzM5RXV5eG4wRDlTVURQaWR5UmhnSlNXbUVmRVJFUkVSRVJFUkVSRVJFUkVkRTBocVNJaUdqWkRXSVFBczFCa0YvdXRaekMrdENwWS9DUC9oRDVBOStFUDNZUXFuYTVWM1hHVkJWYW1JUWQzWTlDNzMyd0o3cGdzNE5WbVRGU1Zac3ZhS0ZnWjExYzlTMmNpSWlJaUlpSWlJaUlpSWlJaUtvR1ExSkVSTFRzbW5PaWdCWlVVVmp1dFZTaWZnNDZmZ2lGM3Z2aEgzNElkdUxRY2kvcGpLbk53WTRkZ0gvNEFSUU9Qd2lkT2diQVgrNWxWYVJXL0d4ZWM5YWVVamtLczFTUFltaUtpSWlJaUlpSWlJaUlpSWlJaUtZeEpFVkVSTXR1QUlDS0ZLQlZtdElCQUNoMC9DRHl6OXdOLzlBRHNKTkhvYnFBNWFvUDJOelNMTTNtaTQ5NTVvS21RMTlIL2dQNS9mZEF4NTRGdENyemFRQUFxN0M1QWdyMjFCWjc0VzBiUEJpT0lpSWlJaUlpSWlJaUlpSWlJcUpUTUNSRlJFVEx6bWFOaXVvb0JPUEx2WmFaS1dDejBORjl5Qi84RmdyUGZnZWFHNFdxaGVyc3VaeGlhN3R4YUxZZm1HUHNhYTBzT3dqTkRzeVpEMUpWcVBxd1U4ZmhILzBSQ3MvK08zUzhGN0RaUlYvVG9oSlYzOExha3pOMDVkV2tLaDFqWUlxSWlJaUlpSWlJaUlpSWlJaUlBQUR1Y2krQWlJaElHMFRWeXFRQ1U3TGNpNW1MNXFFalQ2THc3TGNCRWJpdHQwS2l6WUFUbWZrY213ZHlnN0NUeDVZa3Q2T1RSNkNUZllEYU9RYjZzQk9INGZmZWo4S2g3MExIbnE3cUNsSWwrYnptamczN0k3bnNkRXFxVWpXcDhzcFNSRVJFUkVSRVJFUkVSRVJFUkVUVFdFbUtpSWlXM2VyQmlJWG9rQkVNTC9kYTVzV2ZnaDNlZzhMQmJ5RzM5MHV3QXluWS9OZ3BGYVZVRldyejhFZjNvZENmaGs0dFVVaHF2QmQrZndaMjdBQzBRbEJLclEvTmo4THY3MExod0wwb0hQb2U3UEJ1d0o5YTlMVXNoWUtQL09Cd1lUeGJPS1Y2bElaYTdERW9SVVJFUkVSRVJFUkVSRVJFUkVRellpVXBJaUphZnRHb2RhRURQczZSa0JRQStKT3dBeG5Zd1NlQTNCQmNQd3VwdlFEaTFBQW1VbnpZTEd4MkVIN2Z3L0NQL2llUVc1cmIwNmxqOEUvOEZLWitFOFJFb0c0TllHS0Erb0NmaFJZbW9ObmpLQno4ZC9oOUR4ZkRXdWRBQmFrU1g5VWZudENwZ3JXbEJOaE1GYVJtYThGSFJFUkVSRVJFUkVSRVJFUkVSTTlqREVrUkVkSHlXN3RmOHlPdEV5TE9aTlczMnl1bmVSUjZ2d3YvK004ZzladGg2amRDWWlzaHNWWFF5VDdZa1NkaGgzZERKdzR0YVRCSlI1OUIvcG03NFEvOUhLWm1QYVIySFZDWWdCMC9WR3pIbHh1QkhYc2F5QTZlVXdFcEFDZ1VrTzhiOXNlbjhqTldqV0kxS1NJaUlpSWlJaUlpSWlJaUlpS2FGVU5TUkVTMC9KNkZSVDM2UlRDSWN5NGxCU0EzQU0wTlFpY093dzdVQWs0VU1GSEF6d0tGVVNBL0NXQ0pnMGsyQ3gxOUd2N2tNZmhPSE9MR29Wb0FDbFBGdG5xMkFOanNPWmtkc2hhRmdSR2J0ZmxUS2tYWlVFQ3FQQ2hGUkVSRVJFUkVSRVJFUkVSRVJEU05JU2tpSWxwK3piRFdMeHdEWk1EQVdlN1ZuQ1lGL1BIaVk5bVdVQUR5UTBEKy9Fa0orYjdteHFmc3hJRVR1WW1zUFNVSU5WZEE2bng1R1lpSWlJaUlpSWlJaUlpSWlJam9ESm5sWGdBUkVSRnVoOVdSN0tEQURDLzNVcWk2NUFvNk1URHVEeDg2WVNkOS82UlFWUGx6eTJwU1JFUkVSRVJFUkVSRVJFUkVSRFFUaHFTSWlHalppVUNIbzROWkVVeEFrUU9VQVJjQ0FFem1kV0pvd283YTUwSlBXaGFPOG1jSVNSRVJFUkVSRVJFUkVSRVJFUkVSVFdOSWlvaUlxc0pGYjhXVWIvMmpGamdhQkYrSWtNdnA1TkNvSGJmRmQ0UldhTGNYRGtxVkh5Y2lJaUlpSWlJaUlpSWlJaUlpQWhpU0lpS2lhaEp4VEorQkhvQ2lzTnhyb2Vvd09tVkhuejFlR1BUdGpPR284a3BTZHJuWFRFUkVSRVJFUkVSRVJFUkVSRVRWaHlFcElpS3FHcUwybUFBSElHY3JKS1dBRm9xUEdkazVqcDlIL0d6eE1WTVJKcldBbnorck5ackdKblZzMzdIQ3NEMjFncFJmSVNRVmJzbEhSRVJFUkVSRVJFUkVSRVJFUkRTTklTa2lJcW9hMmJ4L1ZJRm5nTE1Va2xLRjVrYWdoWW1aaC9oVDBOekk4eUozbzdraGFHNXc1bnYxczdCVC9WQjdObjQ4cW1vMVB6eHVSNTQ2bEIveC9WT3FTTmtaS2txeDNSNFJFUkVSRVJFUkVSRVJFUkVSbllJaEtTSWlxaHBaLzhnSmhSNEVrQVYwNlVNdW1vY2QyUU1kUDFUNXNKOEZKdnRneDU0K0s4dFpianB4R0hhOEY3QTVhTm45cXZyUTdBbllvUjdBSHo4TGk0R09aZTN3a2NGQy83UEg4cE96QktQQzRTakxjQlFSRVJFUkVSRVJFUkVSRVJFUlZjS1FGQkVSVlkxMXY0NEppRDBCeVBCWnVhQ2ZneitRZ1IxOXB1SmhPL29NL1A0dTZFVGY4eUo3WThjT3dBN3RnazZkT09WK05UOE9PN0lQdGo4RHpGSjVhOUhXQXVqd3VQWWY2dmVISi9Qd1M4c0lRbEdGc3BCVTZhR3NKRVZFUkVSRVJFUkVSRVJFUkVSRWxUQWtSVVJFMVVSRnBWK0tMZmZzMGwvTmg0NDlDNy92SVJTT1BRTDFwNHE3clE4NzBZZEMzdzlSNlBzeFVCaGI4cVZVaGR3SS9PTS9RK0hJRDZIK0pGU0xQd0wxODdCRFQ2QncrRUhvNUZIQTVzL0NZbFFIUi8zKzNoTzVZZDlXYkxQbmh3SlR0cXpWSGhFUkVSRVJFUkVSRVJFUkVSSFJTUmlTSWlLaXFxTGlINFhxNDFCWitwQVVGQ2lNb25EMEVmaEhmd3o0MldDM0R6dHhHTFkvQlIzWkRXaGg2WmRTRlh6b3lCNzR4MzRNNU1lQUlDUUZtNE1kK2puOFkvOE4yS216c0E1VjMwcmg4R0QrK0s1ZWY4ajZzd2Frd2kzMzJHNlBpSWlJaUlpSWlJaUlpSWlJaUNwaVNJcUlpS3FLUHo1eDFGZnRVZEhzZENtakpiL29KTFF3L2x3b0NBcllIS0JubzJKU2xWRy8rSHI0VTlPdmg5b2MxSjhzdmlabmdWWFliTmFPN3VuTkgzN3NxZXlRLzF6NHFUd2dWYWdRa0dJMUtTSWlJaUlpSWlJaUlpSWlJaUk2QlVOU1JFUlVWVlo4WjJqVWlPNFg0Q2hFemxKS1NVTUJxZEMrNXkwRnRPeit5N2VYa0crUk96em9QM3ZncUQrWTkrR1hCYVFLWlFHcDBvUGhLQ0lpSWlJaUlpSWlJaUlpSWlLYUVVTlNSRVJVVmVRZStCQTVBU0FOMWRIbFhnK2RmUVVmK1gxSENnZWY3TXVOaEFKU2xhcEl6VlJKaW9pSWlJaUlpSWlJaUlpSWlJam9KQXhKRVJGUjlYR3pKMVJ4UDBUNmwzc3BkSGFwVlR1VnN4TS83ODBkMm5lNE1EcExtNzN3ZzYzMmlJaUlpSWlJaUlpSWlJaUlpR2hXREVrUkVWSFZxUzhjN1hmaTQ5OEZ0QSt3aGJQYTY0MldsUUtGa1hFZGVQeEE3dGl6L1hheXJJcFVlVGdxWEVYS01pQjFxbzZPam11dnVPS0tqWXM1WnlLUmVJL25lYmVVNzA4bWs3K1hTQ1J1UDQzNU5tL2Z2cjFsdGpHZTUxMlpTQ1RlQXNDZHo1eWU1NjMyUE8rbXpaczN4K2NhMjlIUnNYM0hqaDA3RnJMbXM2bXpzN01wbVV5K3RiMjlmY3RpejkzVzFoWkxKcE4vNUhuZTlZczk5MUxnKzVudjU5bWNhKzluSWlJaUlpSWlJaUlpSWpyN0dKSWlJcUtxSTYrSFAzRUNvNzdGMDZveXZQUlhaQUdpNnFDYXpldkVrNGVuOWg3cTk4ZERQNWhTUUNvZlBIS2hrSlRQZ05TTXhIR2NleUtSeUw4dTZxUWlmd1RnVlJVT3ZkOFk4OGFGem1lTWVXOHNGanZXM3Q1ZU44czFmOFVZODhYMjl2YllQTmQ0dFlnODBORFFzR0cyY1cxdGJURmp6TDlHSXBFdkFaQ0ZydjFzc05aZW9LcGZjRjMzenhkNzdxYW1wamlBRHdPNGFiSG5YZ0o4UC9QOVBLdHo3UDFNUkVSRVJFUkVSRVJFUk11QUlTa2lJcXBLUStNbmNnS2tJT2hiOG92WkF1RG5tYkpaWm1waHAzSjJMUE4wN3BrRHgvTVRNMVNSeXBkVmt2SkRBU24rQ0VNOHo3c0d3RG9SdVhlNTF6S0hIYXA2c0tlblozd1I1OXlzcXRtZE8zZnVuMjFRWTJQam5TS3lIY0NtenM3T0JWZTJhVzl2djlyenZQKy9zN096OW94V080dDBPcjFMUkw0TzRMYU9qZzV2cWE1VDdmaCs1dnVaaUlpSWlJaUlpSWlJaU9oTU1TUkZSRVJWcVcwQWVSai9wd0xkSzhEVWtsN016MEh0QkdCelVGVUFBbkZxQUlrdTZXV3Jrd0ZNSEhEckFBbittWkFmZ3hiR2w3enJZYzdYeWVQRGZsL1h2dHl4L2hHYkRRV2tLclhhS3oyVWxhUm05T3JnejZvT2xhanFGU0xTdlJoekpSS0pOM3FlOTNaVnZRWEFpT2Q1Yi9VODcrMmU1NzM5aWl1dVdCc2U2M25lQndIOE5vQjNxMnBHVmIvWDBkRngyVUt1NTdydTlTTHlHbXZ0dyszdDdXc1c0eDRxVWRXL1JyRkswZThzMVRYT0FYdy84LzFNUkVSRVJFUkVSRVJFUkhSRzNPVmVBQkVSVVNWeUIyei9seWQyUnlOMWo2bklEZ0FYTDkzVmZLQXdBUzJNRi9zVGlZSEVWMEZxVmdNbUJ0anMwbDI2MmtUcUliWHJZYUpORUZQOFo0TG1Cb0ZzZjVCRldqcmpVM2FvKzBEdXlkMjl1WkdwL0hRYnZVSlpGYWw4cUpwVWVidTk1MTFRcXEydExkYlEwREJUME9BTkFFWlU5ZFdlTisrQ0xabDBPdjNRNHExd2RwMmRuWmVvYWpPQUdzL3ozaDQ2RkJHUi9hbFU2cnNMbWM4WTgxY0Exb1YyZmFIMHhIWGRhd0VjQlNDZTUzMUlSRDZncWg5THA5T2Yzclp0MnhmajhmZ0R4cGlmSkpQSk44NzN1cWxVNmk4VGljU0FNZVp2WGRkOXNMT3o4NXF1cnE2SmhheDVQdExwOUNPZTUzMU5WUjlaN0xtckNkL1BKK1A3bVlpSWlJaUlpSWlJaUlob2NURWtSVVJFVmF0bFlDQTd0TExteDQ3cnZFQ2dGMEpnQUpHbHVKWVdwcURaSWFCZUFYRWdOZXRnR3JkQTZqWkN4dzRBbWwrS3kxWVpCMUszQ1diRnR1ZXFTQUhRM0RBME43S2tsYVJVclQ4d1p2c2ZURTgrZFdMRVRwVlZrY3BYQ0VnVnlzSlJ6N3VBRkFBME5UWEZWZlVUczQwUmtWbVBoNm5xcHdGTWgwcDI3TmpSSElsRTdsVFZ6NlhUNmRNS05HelpzcVZoejU0OW96TmM3NmJnNmMwaWNuUFo0UzRBQ3dxVnBGS3A5VUZvWkFEQWU5THA5TitIajNkMmRqYXA2aGNCM0FiZ0UrbDArbzhBWU5ldVhXTnRiVzAzTnpRMGZCbkEvY2xrOHU1Y0x2ZWV4eDkvL05tNXJwbkpaTDZRU0NUeXhwZ3ZxdXJuQUx4NUlXdjJQTzhwRVdtYnoxZ1JlVU15bWZ6OGJHT3N0YitYeVdRK0NVQ1N5ZVFINXhnYmwrSmZxUzlKSnBOL01zZmxmNUpLcGI0M24zV2VMcjZmVDhiMzg3bjlmaVlpSWlJaUlpSWlJaUtpNnNPUUZCRVJWYThCNUtmK0gzdDNIaDlYVmYrUC8vVytkN0kzYlZPNkFTMldFbXh0bTJUT0hSWVZSRkQ4QUc2NHNJc0xpaC9oZ3d1NG9DSm9SZjBwNmhjMytLQUNLZ3JJSW91QWdBZ2Y5clhNdlpQcFFrdERTVXNYdXFadDFsbnVlZi8reUV5WkRrbWFwRW1iME5mejhaaEhrM3ZQUGVmTTlFUW9mZmwrVHcwWFZVbGtJVlRlQ2VnRUFPNndySlhlQm0xZkJVeW9BeVFDY1NKd3B4d0ZUVzlEZHVVZDBJNDFnT1l5T2ZwVzZlNld6NXhKZC9Xc2lnTVFtWEkwM0VsSEF1TGtXZzlhYUZ0emQxQnMyQ3BKcWJaMTZkWlgxMmRYUHJtNGEwTmJ4MDVWb3ZMQnFIVHVWVmhGYXArdElKVVhqOGUzZGY4RzdzVHhQRytCcXU3WDJ0bzZxNm1wYWRDbDBCekhxUVR3T1ZWOUdNQ0FReVhSYVBUZEluS241M2svOG4zLzZ1TDdxdm9CQUZ1Q0lKaWMrejBGdW9NV0d3QzhYRHplZGQxYUFIMjJNdk04YnphQThkYmFKd3F2RzJQT1VOVXJBZXl2cXY4RWNKOHg1cGpDTWRiYVh6bU9VeWtpbnl3dExmMndNZWFiUVJCY3M2djNtVWdrYnZBOEx3cmdRcy96SHZGOS84KzdlaVpQUkg2cHF1TnozNzVOUk01WDFac0JKSGZ4bkt1cVB4Q1I5YXA2ZGNIMXAzTmZPZ0RtNzJLTy9LL0hBRGltcjdFQWZnMWdXRU1sUE05dnh2TThlczh6RVJFUkVSRVJFUkVSRVkwOERFa1JFZEdJSmZOaDliYlh0N1RhNlFzQWlhSDdMejRyaG1NdDI3a1c0YVlYNEU1K042UzBCbkJMNEZRZWdNaTBFeURsKzhHMkxJS210MEk3MTBFN04wQlRXNEJ3eUxzUTdTRVJvS1FTVWpZUlVqRVZVallPVHNVQmtPcEQ0RTZvZzFUdTM1MVQwQ3hzNndxRUxVbllqdFdBaHYyWWUrQ3MxWERqMW5ETkN5OTN2Zkw2VnRzVnZoR1FLbXl6VnhpUXloU0VwSWEzQitBbzVIbmV1UUE4QUdmMUZDZ3h4anlncWpjbUVvbWJobmtmWDFMVjM0cEl0cWY3YytiTUtRWHdmcGZtanJRQUFDQUFTVVJCVkJHNXJ6QlFNbS9ldk9raU1nbkFzaDRlODZQUjZDY1RpY1RkdmEycnF1OENzRDZSU0t6d1BPOUpBSmY0dnYrTWlKeWpxbXRFNUNjaWNoV0FrNHVmZFYwWHVUTldwNm8vRnBHZ3YrL1hXdnVZNHpnWHF1cVBZN0hZcmYxdFUrYjcvaDhLdm5XTU1SOFFrWEcrNzEvUjEzUFJhUFJqanVPVVdtdXZTU1FTUFkwTmZkL3ZzZkplTkJvOXluR2NwNnkxWDNRYzUxcFZ2UUxBcDBYa2J0LzNMK2pQdnZjVW5tZWU1NXkzeEhrbUlpSWlJaUlpSWlJaW9yMkxJU2tpSWhyUjVEU0U2MjlLSjh2ZHNtY2NRUU9nNWNQU2NpKzFGZUhtSk1JTno4R2RjaFRFM1E5d1N1RlVId3luYkNMQ2NiT0FWQXRzNXpwbzUrdlFqdGRoMjVwaHR5OEhzbTNERmlBYVdnNVFPaDd1K05tUU1RZERLcWJBcVRnQUtCc1BwL0xBN3NCVVNYV3UxWjVDMDlzUXJuOFNZY3VpN3ZjNFREcFN1dTNWOWRubVo1YWsxbVRDSFFHcHNDQVFWZHhxTHl5cUlMWFBWcElxVmxkWFZ3UGdKNnE2SUFpQ1czb2FJeUluaXNoenU3T09pSnpuZWQ1NXVXODMrYjQvS1g4dkZvdk50dGIrSHNCN0FUeHJyZjFzSXBGWVhqeEhTVW5KeDBSa3ZLcW1DNjlISXBGWTdzczNWWjRSa2ZzQjNCaU5SbzlPSkJLSlhyWjNySWc4blB2NmFHdnRCQUJoTnB2OVJES1o3TXFkbnpkVkFlckJKL3N4cG5Cdkg4bjllb0NxWGdUZ0p3TjVQc2ZtMnNuOXZyNisza3NtazM0ZjYzMExRQ2FiemY1cG9JdUl5TGRVZGJYcnVuZXI2clc1bjYzZkEvaXVNV1orRUFRYkI3SDNJY2Z6RFBBODkydXZvK0k4RXhFUkVSRVJFUkVSRWRIZXg1QVVFUkdOZUZNK3RYN0YxbHVtUHdlVmt3Qk1ocnlwSGRNUUNLSHR6Y2lzdUJsU3ZoL2dOZ0J1QlJ6SEJjckdJMUptZGhwdDA2MElOejJQeklxL1Exc1dRMU9iUm5oUXlnSEs5b003OFRDVUhIeDZkMHM5dDJ4SGU2SkNha05vdGdOMjI4dkl2blkvZEh2VE1PMUpGYXI2K3RadzliUEx1cHFDRmFsdFJXMzIwZ0JTdVZkaFVNb1d0ZHVqbkpLU2toOEJtQ2dpbnhqbXorWjVWYjByOTNWbi9xS3F2bHRWR3dHMEFEZ3ZDSUpyZTZ2MjVUak91Ymt2VHlpNmRWaHVycWVLbjBtbjArZVdsSlE4SWlMM3htS3hJK0x4K0xyaWFRR2NZSzM5Y3ZHenlXU3lQUnFOSGdwZ2N2RTlhMjBpbVV5MjU3K1BScVAvSXlKamd5RDQyYTQraUJ3UmtRK3A2bG9BQzBUazRsZ3M5b2Q0UEw2cG44L3ZzR1hMbGh0cWFtcCtHSWxFTGdQdzhaN0c1TnErdlZ0Vi83Wm8wYUwxQTVtL3ZyNStGb0NQcXVyM2NqOVBBSUJVS25WdGVYbjVaUUMrRE9BSEE5MzNjT0I1NW5uZWxkRjBub21JaUlpSWlJaUlpSWhvNzNQMjlnYUlpSWo2SXhXbW15ejBRUlZwaCtyd3RGakxkc0p1WFlMTXk5Y2p1L1lSYU9kNmFMWUxhak5RM2ZudjV5VlNDWGZpNFNpYjl5MUVacHdDcVR4dzVQNWpWVW9obGROUk12TjBsTTcrRXB6OURPQ1c3cml0cWxDMVVKdnRmcitkNnhCdWVBcVpwaHRnVzFjQTJtTjNxZDJuc0ttTXRDOWRuWG41WHdzNlYzWmtkclRSSzZ3Z2xTNzZOU3dLU0RFa2xST05SdDhONER3QWQvbSsvK1J3cnFXcVFSQUVWK1JldjgxZkY1RnFWZjFGS3BXcXpiWGQ2dkZuMVJqVEFPQjRWZjJuaUJ4b2pKbVR2K2M0enVFQWx2WlUvY1Z4bkRacjdTZEVaS3lxM2xvYytEZkd2QS9BK003T3pnZDdXdGR4bkVzY3gzbXErT1c2YnEweDVqUEdtQnR5NytNZEFCcjYrM2swTkRRY0RtQ3FpTndjaHVHbHFqcEdWUy90Ny9PRm1wdWJ1MFRrdDZwNnN1ZDU5YjI4ajI4Q3lJckk1UU9kUHhLSi9CQkFoK3U2MXhaZVg3Smt5ZXVxZWd1QXI4eWJOMi9LWVBZK2xIaWVlWjc3WTdTY1p5SWlJaUlpSWlJaUlpSWFHVWJvMytZU0VSSHRiUExtOVdzc3dpZWdOZ25JTVBWK3MwQzJGZUdtQmNpOC9FZGtYLzA3d3MxeDJQWTFiOHJpaU9QQ0tSMEhaK3loaUV6N0lKejlZa0RwK09IWjFtNlM4djNnVG4wUElnZDhBTTY0MlhCS3gwTEVLYWdpcFVDWWduYStqbkJ6SEpubWZ5Q3o5SThJTno0UFpMWVAyNzdTSVRJck4yYVdQNys4NjlWbGF6S3RZYmhURmFsTXJvSlV1cUNTVkxhWGRudjd2UHI2K29ORjVHNEFyclgyOGIyNGxYOG5Fb2xMbHl4WnNxdWYwZCtJeUdySGNjNENzRTVWUDRqdTl6RVp3SEhXMmdkNmU3Q3hzZkhsTUF5L0NPQTl4cGppVU1VM1JLUzBxcXBxdStkNVdYUUhNTzcyUEU4OXo4dTNQYnZSOTMzeGZWL1M2ZlRVL0lPcVdnUGdvTUc4YVJISnR6TDdXektaWEFUZ0ZsVTlQeHFOemhqTWZKbE01aG9BTGFwNi9adzVjMG9MN3pVME5QeVhxbjRNd0o5ODN4OVFtVGZQODA0QWNMcXEvcVNucWtDTzQxd3FJbVdscGFXL0djeStod3JQOHc0OHozMFlMZWVaaUlpSWlJaUlpSWlJaUVZT3R0c2pJcUpSUWI2SzFNYS9SWmFpVkc5elJhY0laT3l3TFpadGcyNWRnbXlZZ20xYkNTbWZDS2ZpQUVqNVJLQmtMSnlxNlpDcWFSQzN2RHNzVlQwVGtRTlBoSGF1aDkzNHpMQnRhMUNjQ3NpNHR5T3kvL3NnWTJaQTNESUFnTTIyUTl2WHdMYXRCREt0c0tsTlFOZG0ySTYxc050ZmhtNWZQcXdaSkZVTjJ6cnRGdi9WMUpJWGxxYlhaOElkNGFmaUtsS0ZsYVN5UlJXa0dKSUNFSXZGRGxMVkJ3RFVGRjZ2cjYrZkZZbEVsdmJ5Mkh6UDgrWVhYbERWQjRNZ09HazQ5NHJ1NmppVEFNeFExVXQ5Mys4d3h0d3RJbDhDY0tYcnVtY0RLTEhXM3RyWEhJMk5qYmQ1bnZkUkFOODJ4dHdiQk1HejZHNHo5bWZIY1I1VzFjMGk0b2pJOWFyNlcxWDF1N3E2bWlzcks2R3E0M0l0dWlBaWszYjMvY1Jpc1ltcWVqNkFoYjd2SjlIOVdjNTNIT2QwQUpjQitNSkE1MXk0Y0dHTE1lWWNFZmxuZVhuNWxibVdZWWpGWXZ0YmEvOG1JaXUyYjkvK3JZSE1PVzNhdEFvQS93dmdsYmEydGl0N0doT1B4MWNaWTM0bUlwZDdubmVUNy92M0RuVHZ1NHZubWVlNVAwYkxlU1lpSWlJaUlpSWlJaUtpa1lVaEtTSWlHalVtbHEzY3NCbjczZUdnNnQwQ1RBUXdEdGhSRG1uSWFlc0toRzByQVFnZ0xxUnFPcVI4RXB3SjlZaE1PUnBPVFIxUVVnMjRwWENuSEFXNzdTWFliUzhCNmEwakpyOGpGVlBnVGp3Q3puNVJTS1FLQUtDcEZ0aHRMeUg3K2hPd213Tm9hZ3UwY3oxZ3V3QlZRTzF3QjZRMG5kVlU4NGJzOG9lRHp1VUxtMVBiQ2dKUzZZTHFVZW1pb0ZTMnFOWGVQaThhalVaVjlYNEFZMVQxREJINVIvNmU0empyODJHRUlsZXA2djBpY24vaFJSRlp0U2YySEFUQnhsZ3MxaENQeDF2UmZSNXVkQnpuZk0velBxYXFuMWZWVjVQSjVQTzdta2RFTGxUVnphMnRyWXZ6MXhvYkcyOHJHT0o2bm5lOXF2NWZJcEg0SjdvcnowQkVQaEtKUkQ0eVZPOUhWYjhOb05wYSs3djh0VVFpc2R3WWM0T0lmQ1lhamY0c2tVZ3NIK2k4UVJEY1k0ejVuWWg4eFJqelZCQUV0Nm5xalNKU1k2MzljRk5UMDRES3ZFMmVQUGszQUdZQytFaFRVMU9xdDNFdExTMi9tREJod3VkVTlkcjYrdnAzSlpQSlZ3ZTY5OEhpZWVaNTdxL1JjSjZKaUlpSWlJaUlpSWlJYU9SaFNJcUlpRVlOT1EzaC9iL2R2T21veVpWM3c1SHBnQndPb0dUNFZsUkFzN2t2TTlDMkZkRDJsYkF0amREdFRTaWRmUjVrUHdOQUlKSEs3bFoyNCtmQWJsb0EyUFR3YldzQW5LcHBjQ2MwUUVxcUFYR2dhaEcyTEVLbStYYUU2NThBc2gzZG9TZ045OWllckVXbXRkTnVmaXpabVh4K1dkZUcxaTZraXRyczVVTlNxWUpXZTJGUlFJb2hxZTVneFg2cVdtYXRQVDZWU3IxU1dWbTU0MTRpa2RnSzRPcmlaenpQdTBwRVh2QjkvMDMzOXBSNFBMNHQvM1Vpa1hqR0dQTllybVhaTkZYOVdqL24yQVNnWDJPTDNPajcvcWNCWU42OGVWTktTMHRmSDhRY1FLNFNqcXBlQUdCaElwSDRVOUh0eTFYMWJNZHhmZ2ZneE1ITTM5cmErcTNxNnVyM0FMaldHUE4rQU8rejFuNHJrVWdzR01nOG51ZGRDT0NMQUs3MmZmKyt2c1kyTnpkM1RaZ3c0VFFSZVNvU2lUd3dkKzdjZHk5ZXZIakxZUFkvVUR6UFBNLzlNVnJPTXhFUkVSRVJFUkVSRVJHTlBNN2UzZ0FSRWRGQWZQQ3JTSGQxcEYrd1ZsOEFkRU91OU5HZUNjeG8yQjEreXJZamJGbUk3THBIQUp1RmlIUy9JcFc1YWszRFZ0eHE0RXJIUWlxbUFPSUFVR2pZQmJ2Wmg5MzBJcEJ1Qld4bWp3YWtGS3J0S2J0dDZlcjBrbWVXcFZhdjJXdzdld2xJOVZWQmlnR3BuQ0FJSGduRHNLR3hzZkdGdmIyWHZzUmlzZjM3dW0rdHZWeEVwZ0hZSEliaDlVT3haa05EdzFUa0t2UjRudmRTUTBQRDI0ZGkza0txK2lzQUZhcDZVZTZNN2hBRXdVb1J1UmJBQ2NhWU13Y3pmMU5UVThwYWV6cUFFaEU1RjhEL0pSS0ovemVRT2FMUjZNY0EvQkxBVXlKeVVYK2U4WDAvYnEwOUY4Q3MwdExTZStmT25UdWh0N0hHbUp1TU1adU5NZDhZeUw1Nnd2UGNPNTduYnFQcFBCTVJFUkVSRVJFUkVSSFJ5TU5LVWtSRU5Ocm85cmIxYTBvcXB0L3BxRXlINE1NQVN2ZjRMbEtiWUxjdHorVjJja3FxSVdVMXVVRFNTQkNCbEk2SGxOWjBCN2MwQysxWWg3QzFDZHE1WWVlOTd5R3B0TGE5dGpIVDlJK24yaGJFbDNkdXlZUTdRbEJwQUYxRnIzVHVIdHZzOVNHWlRLN2UyM3ZZRlZYOW96Rm1mUkFFNS9aMDMzR2NvM0xqcWgzSCtRQ0F1d2V6anVkNVo2dnFVUURlS3lMdnlGMSttNnJlcTZwYmM5K2Y3WG5lMllOOUwzbkdtTXNCbkE3Z3JpQUlIdWxwVEVkSHh3OHFLaW8rSmlLL2k4VmlMOFRqOFZjR3NrWXNGaHRuclowdkltWG8vbnlPaUVham4wMGtFbi9wei9PZTUxMmtxcjlVMVpXcStrc1IrYjR4WnNkOVZTMUhkL0RtV0dQTWp3cWZGWkh0cXZwakVibTByS3dzcUsrdlA2MjRiWnpuZWU4QWNGWnVyb3NCRENqdzBoT2U1emZ3UE85c05KNW5JaUlpSWlJaUlpSWlJaHBaUnNyZjRoSVJFZlhib1Y5RnFuM2RheStxaEE4b2RHRXVUTE5uYVFnTk82RFpEcWp0THJnaHBUV1Fzc2tqSnlUbGxrTGNTb2hiM3YyOWh0RE85VUJxVzNHUmtEM0NocHJadU5XKzl2VFNWUEsyWnpwV2JtcEZaeTRBMVZPTHZiNnFTREVvTmNxb2FqV0F5VDNkTThaOE10Zks2MFVBVFk3ajNKYTdOcGgxZmlBaVo0bklNZ0JmeVYyN0tBaUNyeVdUeVEyNVlmZUZZVGd2RE1ONXFucnNZTll4eG54R1JDNERzRWhFenVsdDNOS2xTemZuUWhmanJiVVB4R0t4aVFOWTQ3MnFtaFNSTTFYMWVsVTlWa1EyT0k3eloyUE03WFYxZFRWOVBSK05SczhDY0tXSUJKbE01bDJPNDB3VGtVc0xYd0MrbVJ0K2RQRTlWZjFxRUFTWFdXdi9HOEQra1Vqa3Roa3pacFFYcnVINy9qSlZmUnJkSVpUSnNWanNvUDYrdjlHTTU1bm5tWWlJaUlpSWlJaUlpSWhHSjFhU0lpS2lVV242MTlIWmNsMzRzSXlScVk3SWRCR2RETWllN1hObk05RFUxbHlMUGJlN2FsUDVoSkdUUVhaS0FMY1V5TFVEVkFDd0tVQ3plM2dqM2UwUXV6TGF2dmkxOUxKci85MjJxTFVEcVZ6NEtWdlFXcSs0MVY1aFVJcXQ5a2FXcW1nMGVwVGpPRVpWNXdWQmNKNnFocjBkZmhHWnBxcVBGbDl2YUdnd0l2SlhWVjNqT001SEFXUlU5U0VBdHhsamJnekRjSDR5bVh5MW82UGpaMVZWVmI5UEpwTWRmVzNLY1p3VDQvSDR5dHlaY1QzUCsxMFB3N1kyTmpZdUJvQjU4K1pOS1MwdHpULzdFSUNsdTNyanhwaFBpOGgxcXJvNkRNT1Rrc25rdHI3R0IwSHdoREhtY2hINW9hbytHSXZGUGhHUHgxZjFObjdHakJubE5UVTFQd0J3c2FwdVY5WFRFb25FN2VpdXhPTlphNjhUa1ZNaWtjZzdqVEdmNjYzcVR5S1J1TVVZTXowTXc2c1dMVnJVRHVEcTNHdUhXQ3cyVGxXM3F1cVBneUM0ckpkNXJ2VThiMmtZaG0zTnpjMWRSYmR0RUFSSEcyTStEK0RhTFZ1MmJPaHBqbEdBNTVubkdXK2g4MHhFUkVSRVJFUkVSRVJFdldCSWlvaUlScTIxcTlldG0xcDc0Q05PaVROREZXY0t0QUl5VXNvNFVaNHFiRHFyN1V0ZXl6USsxTml4ZUUxTHByMGdISlhxb2MxZXFxRFZYc2dLVW51UHFncTZReUh2Tk1iTUJOQWdJdFVBUGkwaW44NE5TOCtaTStlcklySkZWV3ZuekprelpzbVNKVzM1T2VycjZ6MVZQVmhFZmw0NGR6UWFQVXRFcmxKVnE2b2ZpY2ZqNjlBZGREZ093QjlWOWRPUlNPUk16L1B1QS9CRUdJWlBHMk02d3pEY2xrd20yd3Vta3Z6WkdHajdyMEsrNzc4RTRLWGU3c2Rpc1luVzJ0K0x5Q2RWZFgwdVVOS3YxbkJCRVB6WUdETmJSTTYwMWlaeVlaQjdDc2ZNbWpXcnVxcXE2andBWHdjd05WZlI1bE9KUkdKbGZrdzhIdDhHNEZSanpQa0FmaVVpRHh0akhnYndzeDdDSlRZSWdpc0c4Vkc4aWUvN1QrNWl5SHRGSk5GRDZHUkU0WGwrQTg5em4wYkZlU1lpSWlJaUlpSWlJaUtpZ1dOSWlvaUlScTI1ODVIZThvZU9sOEt4VmZjN2psTVBjZDRoUVBYZTNoZnRMQk1pOCtxRzdNdVBMKzVNUE9KM3JPbG8zeEdBS202ejExVlFRU3JiUTZzOTZqODNHbzErdWJlYnF2ck9hRFQ2dFI1dU5TWVNpY2NBd1BPOEJ3RzhHOTJoa2kvbm5tdFIxU2RGSkdHdFRZaEl3bkdjSlV1V0xNa1lZLzRsSXQ4cEx5OXY5VHl2ZU41TkluSXZ1aXZYVEFMd2V4SDVoS3F1dDlaK3NyR3hNWkVmbUF0T25PNTUzazlVOVRJUk9RSEF4eDJuTy84WWlVUlFPTCtxYm5BY1oxbzhIczhNOERNU3gzRXFjKyt2K0h4TkVKRWRQU21OTVlkWmErOFRrU2tBSHNwa01wOVp0R2pSK2dHc1pZTWdPTnZ6dlBVaWNxR3EzbEJiV3p1MXFha3A0M25lQjFUMVV3QStEbUFNZ0VCVkx3NkM0T2JlK21JR1FYQ041M21QQVpnUDRCUVJPZDRZOHpLQTJ4ekh1U2tlaisreWd0QlE4VHp2UkZVOTIxcDd4akF1dy9POGF6elBRMkFQbldjaUlpSWlJaUlpSWlJaTJrc1lraUlpb2xGdHdwZGF0bTM4dS90OEJPVTN1WXF6QVprSFFma2ViNzFIUGJKcXN5MXRkczB6TDNVbDduMisvWlVWRzJ4clVUdTlyajRDVXBaVnBBYW50clkyNGpqT3IzdTdMeUluaXNpSnhkZFY5U29BaitXK1ZnRFBBMWdBSUI2R29aOU1KbC90YmM0Z0NDN3hQTzhaQUxXcVdscHdhMXMybTMxbzRjS0Y2M0pySHduZ0l3RCtuY2xrUHR0Yk9NUDMvU1NBVXdHNERRME45U0lTY3h4bkFvQnhBQ29MOXJ4Z0VJRVNHR1B1ejMwRzI2eTFxNlpObTFZeGFkS2t0Ym5LUXE2cWZqVS8xbkdjUm12dHZ3QXM4MzMvRjRNOGo5YjMvWXNhR2hvZWNGMTNibE5UVXlxM3pvOEJ4QURjWjYyOU1oL3EyWlZjcGFEVGpURnpBRndnSXFjRHVOUmErMHgvMnF3TkFjY1ljNG1xWGdyZzZud0x0ZUhBODd4clBNKzdiWStkWnlJaUlpSWlJaUlpSWlMYWUvZ1h5RVJFTk9vcElFMDNvbnBTWlBwWFhKRXpJSElvSUdYRHZhNHo4WENVeFg0R3ArcEFpRnNHbTlxRzdLcTdrRjUwSlpCdEhlN2xkNjFrSEVvTytSUkszM0VCSkZJSkRic1FibmdXbVdYWEl0ejQ3TEF2SDFwTmIrK3dtNTVlMnZYVVZmZHVmL2E1bDFLYndwMHJSM1VBNkN6NHRiTWdMRlZZUmNvTysyWnBqMnBvYURDNWFqdkRHWDRUei9NdUNjUHc5c2JHeHBkejZ4N2h1cTdqKy81ekRRME5iM2RkZDFwSFIwZmowcVZMTnlQWFNzMTEzVEhaYkhiMXdvVUxWd3pqM25hSVJxT0hBa0Fpa1ZpK08vUEVZckVTYTIxREVBUXY5dmVaR1RObWxOZlUxSHdQd09OQkVEdzgwRFZ6cmRIK0VRVEJIL2JsSUNQUDh4dDRub21JaUlpSWlJaUlpSWhvSkdOSWlvaUkzaElVa0RVM0hIaG9WYWw3UWNTVlR3RFlINEF6bkJXbEdKTHFuVnExclYyNklWaVJpdi8ybnUyUFA3cTRjMzBtZzFSQmU3MThPS293S05WVjBJSXZMS29rUlVSRVJFUkVSRVJFUkVSRVJFUTBhTTdlM2dBUkVkRlFFRUF6ZHMycWREYjhrMVc5RThBNnFHUUJaY0JtVDFPMWJaMTI0K0pWcWVRdGo3YysvK0lyblpzeW1SMnQ5RklGVmFONnFoNlZLYWdleFlBVUVSRVJFUkVSRVJFUkVSRVJFUTBKaHFTSWlPZ3Q0K0J6MFBYYWsydVdwTUxzN2FHMTl3QzZibS92YVYvVTJtbGJYbDZYV2Z4Z3ZDTzQzKzlZczZWMVJ3Z3FuUXRFZFJXRW83cHl3YWtNQTFKRVJFUkVSRVJFUkVSRVJFUkVORndZa2lJaW9yZVV3LzZJelBNdnIvWFROdng3cVBvUUZKdWh5T3p0ZmUwTFZOV21zcmF0ZVgxMjJmM3h6dmlkejdhdjJOS0t6b0tBVktxSGdGUzZJQ0FWRnJYWkl5SWlJaUlpSWlJaUlpSWlJaUlhRWd4SkVSSFJXODVINXFOalZldmE1OE5NOXM4cXVsQ2hiWUJhdHQ0YlRxcVpFT2xOMisyNnh4WjMrZGM5dEcxcDh3YmJXaENPU2hVRW8zb0xTRmtHcElpSWlJaUlpSWlJaUlpSWlJaG9PREFrUlVSRWIwbXhMeUhyWkR1V3BEckRId0gyTVZWdGdRNXgrRVpESU95RVpqdmVlSVhwa1pYeDBTdzAyNzFIWkR1QU1BWFZjS2dYMGRBaS9YcEw1cFY3WDJqL3orMVB0NzI4clFNcEFObGNBS3FuTm52NTRGUTZONDRWcFBZeVk4d2N6L1BxQWNoUXpSbU5SazgxeHB4WGZOM3p2STlIbzlGdkRtSys4WFYxZFRQN0dsTmZYejh0R28xK3RyNitmbHAvNS9VODd5T3hXR3ppcnNiTm1qV3JPaHFOZnFpLzgrNEZrV2cwK2lIUDgwNGNqc21qMGVpNXhwalBETWZjUTQzbm1lZDVWMGJUZVNZaUlpSWlJaUlpSWlLaW9jR1FGQkVSdlNVSm9EWG5iTjIyZHNPYUY5TFo4QVpWUEt1QzdVTzVoblp1UUdiVnZjZzIzNDdNaWx1UVhYa0h3azB2QW5hRWRQZlRET3pXcGNnMi93T1pGYmNnMC93UFpGOS9ITnE1ZmtpWHlZYkl0TFRaRFk4dTZucjI3NCszdlpSc3ptd0p3eDB0OWdvclIzVVVCS1B5VmFRWWtCb2hST1FIcXJwZzFxeFpZNFpxVHNkeHpoS1JyeFZmVjlYVFJPUjdnNWp5QXlVbEphOTRubmRDSDJzMk9JN3pGOGR4R3ZvejRheFpzNm9CM0dPdC9laXV4bFpXVnY3S2NaemJqREVIREhUamU4S2NPWE1jeDNHdVVkWHJwMDJiVmpIVTg0dklCU0x5eGFHZWR6andQUE04Nzhwb09zOUVSRVJFUkVSRVJFUkVORFFZa2lJaW9yY3liZmdXMmpzNzI1NjBZWGlidFJwWHRXMVF0VU15ZVdvVHdyVVBJYlB5Ym1SVzNvbnNhL2ZBYm1rY09TR3BNQU83YlNreXEvNkp6TW83a1ZsNU44SU5UME83Tmd6WkV0WnF1cVUxWExkZ2VlcUZXNTlvWDd5b09iTzFJQ0NWS3FnZTFkRkRtNzFzVVlzOWhxVDJramx6NXBRQ09BbkF3OHVXTFd2ZDIvdnBqWWpVNVg1OWFham1MQ3NyZXh1Nmd5N0wraG9YalVaUEZaRXZxR3FGaUx4bm9PdlUxZFhWR0dQK0U0dkZEdG1kL2ZabHlaSWxhVlg5cVlnY01Ibnk1RGRWUE5wWDhEenpQQk1SRVJFUkVSRVJFUkVSOVNTeXR6ZEFSRVEwM0o3OTkvWnRSeDRuOTQwZFA4WlIxN1VROVFTWUFNanV0V0VLdTZCdHF3cW1VVUExbC9rWkFUUUQ3ZG9FcERibk9rN2xja2hEa3hGREdDS3pyU05jNzcrU2V2RVhkMjU5WW1GelptczZSQ1lYZ0VyMTBHSXYzMll2UHlaa1FHcGtLQzh2ZngrQWFsVzlhMi92cFM4aVVxZXFXMzNmWDdXN2N6VTBOQnpuT001TVZaMkw3b285N3piR3pFWjN3Q1NlU0NRUytiSEdtT01CM0FqZ1JsVmRDZUN2MFdpMEs1RkkvTE8vNjBVaWtYb1JPY3BhKzJ4RFE4T0hHeHNiWDlqZDk5Q1RqUnMzL21YeTVNay9CWEFCZ0Yvdml6OWJQTTg4ejBSRVJFUkVSRVJFUkVSRVBXRklpb2lJM3ZKT3V4MGhidCsyZGZIVnBYZE1ubERlVXViSzF3QWNEV2dFa04yc3FoaU84TCt5dGNPd1AxVlZhR2ZLYmswMlp4cXZ2bi83MDRrVm1aWk11S09WWG1FRnFjNkNjRlM2aDREVUNFbVU3UnVNTVo4Qk1LbUhXeDlFZDJpajFoanpqZjdNcGFxYkU0bkVYNFo4azMyTEFkaHFqUGxDd1Q1RVJGS3RyYTIzTlRVMXBmbzdrZU00L3kwaVo4Z2JXY21mNTc4V2tVc0JKTkJkY2Vka0FEY0JlTGFycStzTFM1WXNTUnRqeG9uSW5jYVlTNElnK0VWL3puRVFCSTgzTkRRYzZ6ak9QWTdqUE9KNTNoRys3dzlaQmFHODFhdFhkMDZhTk9sS1ZTMk54V0lWOFhpOFk2alhHQ2w0bnQvQTgweEVSRVJFUkVSRVJFUkV0R3NNU1JFUjBiNUM1MTZ3c2EzcHIxT2VtNFN5Y2Vyb2VCSG5VSUdPNmI2OW0xV2w5aG1xVm1FN3VuUmI4R3A2d2ExUHRMNFFyRWkxWk41b3NaZnVvNEpVdW9jS1VtQmxrRDNxSWhHSjluWlRSTDdkMzRsRVpCR0FuVUlsMFdqMENzZHhsdnErLytmQmJHN0dqQm5semMzTjJWd3J4cDNVMTlmUEFqQTlGL3k0cm1BZkFBRFhkZS9PbmJOK0NZTGdUQUJuR21QdUZwRlczL2MvWFRURU1jWjhEOEFQUmVTeDdkdTNmNnlwcVNtZGUvYXJ4cGd0QUg3cWVkNXBxdnJsSUFpZTNkV2FqWTJOTDlUWDF4L3Z1dTZ6QU82Y05XdldFUU5wQjJlTXVWWkV6dTNQV0JHQnFuN1A4N3kraHQzdCsvN0hBY0R6dkhNQUhMU0xhYWNDU0h1ZTk0TmRqSHZkOS8wLzlHZWZ1NG5uT1lmbkdYZ0xuR2NpSWlJaUlpSWlJaUlpR21ZTVNSRVIwVDZsOWpQck43ejY1MG4vR1Z0V1ZoWng4RGx4MEFCSTFkN2UxMmhoTGJROXBWc1hyMHdGZHp6VC91SmR6M1NzYXMvc2FLRzNxNEJVdG9jV2V3eEk3VUZCRUpqaWE1N24vUXJBVjhJd2JHaHNiRnk4Ty9PTHlDZFU5VEVBQXc2VnhHS3gvYTIxZDlmVTFLd0lndUJUeGRWc0lwSElCd0RBV21zS1c0ZDVubmNiZ0tPTHd4bU80eHdNd09sSFZaeDNXbXN2Szd4Z2pEa013RFVpY3BpcXZnemdpdXJxYW1QTVRoL2YvNG5JV0FCZkJ2QzA1M2wvOFgzLzNGMnRsMHdtRjNtZTl4bFZ2YU95c3ZJcUFKL3R6K2VUYzZlcU5xSDdzM1pWOVFjaTRxdnEzZjE0OXZNQURnVXdQeCsrRVpIbFJmZVA3dWMrNXZkMVUxVVRBSVk5Vk1MejNDT2U1emZ1ajZyelRFUkVSRVJFUkVSRVJFVERqeUVwSWlMYTU5eXdjdU9HVCsrUDJ5ZU1PM0NNcUtzaVVnZGczTjdlMTBpbnFtRTZxeDByWHM4c3ZlUFp6dWYvSFc5N0xSZVFLcXdnVlJpTzZpcTRsNittWW90Q1VyUVhHV1BtNUVJUjEvY1VLSWxHbzFjQVFDS1I2SGRGbnNGb2FHZzQybHA3cTRnY29LckJ0R25UeWxhdlh0MVpPRVpWVHdLd3VqQlFraE5UMVdVOVRQczdZOHpCUVJEMDJtNnRycTV1cG9oTUNjUHdDV1BNL3dKWUdnVEJid0djS0NMVFZQVlVFYmtGd0lQU1M3RTVWVDFaVlk4RjhHcC8yMGVtVXFuSHk4cktyS3ArdXI2Ky9qZkpaTkx2ejNOQkVEd0E0SUg4OTU3bjFhcnFoeDNIK1YxZmJjam16WnMzcGFTazVJY2k4aC9mOXkvdmFZenYrKy9wNmZxY09YUEdsSldWclJLUm0xWDFLQkZwQTdCT1ZlY0VRVkEza242T2VaNTVudlBlQ3VlWmlJaUlpSWlJaUlpSWlJWWVRMUpFUkxUUG1UOGZkajZ3YmRrZnR0ODR0V3A4V2lOYTdvZzBRRFRDdG51OVVjMWtrZHE4UFZ4N3ozTWR6OXoxVEh2eittMW96d1dmTXJsS0hxbWlvRlQrV21HTHZUQS80VjUrUTlUdHQ2cmFsY2xrdnQvVFRSRTVZZ2pXbU8xNTNvN2Y3ekFNNStXL2prYWo0MFhrWndEK0c4QmFBQ2NHUWZEdjRnbU1NUWVJeUFtcXVxcndlbDFkWFEyQW1RRHU2MkhkKzBUazY5Rm9kR2tpa2JpMnA0MUZJcEZqVlhWMU1wbGM1bmxlWGI0aVRSQUVQNTQxYTladmN0VjgrdlB2eS9mMFk4d09aV1ZsSHdUZ2lnaGMxNzBDd0FjRzhueUJYd0Q0bktwK0NjQ3ZlaHRVV2xyNlZRQmxBSDQvMEFYS3k4dlBWZFh4SW5LVnFoNlZ1L3c3RVhraUdvMStNSkZJL0d1UWV4OE9QTTg4ejMwYVplZVppSWlJaUlpSWlJaUlpSWFZczdjM1FFUkV0TGMwUHR6YXNpWFRkV2VZdFgreFZsOVVSUWVnRE8rOGlXbzZyWjJyTm1aZSt0TWpiZmZjKzBMcnE1dTJoUjBGNGFoOE1LcW5LbEw1Z0ZSWVVKV0VuL0VJWUl3NVJVVGVEK0NLUllzV3JSK3VkVlIxbzZwK0ovK0tSQ0xyMFIxWXFSS1JwUUErSnlLL2RCeG5ydS83YndxVTVNWitMaGZDT05qejdGenV4QUFBSUFCSlJFRlV2TnI4OVVna0VzdDkrV1FQai8xQlZXOXdIT2ZxaG9hRzQzclozZ2RGcE1kQVNGbFpXVVUwR2oycStHV01PYUJ3WEVORHc5SEdtSnY3LzRrQUFENkM3cy9tR2hFNXZxR2g0YjhHK0R6UVhTM25KUUQzQXJoNHhvd1o1VDJOcWErdnIxTFY4d0dzOEgzLzNnRXVFUUZ3a1lqOEp4NlBMeTFZOTBrQVNSRzVlREQ3SGc0OHp3RFA4eTZObXZOTVJFUkVSRVJFUkVSRVJNT0RJU2tpSXRwbm5YWTd3b1BQMmZoNmUxZlh2NjIxdDBObENaUUJubUpXRVc1cXM2dWZYTnpsMy9aazZ5dXZ2RzVidys3d1UyR2J2Y0pYdm5wVUpsZHBLbVNMdlpFbEZvdE5GSkVyVlhXTjR6aFhEdWRhSXJJNUNJSXI4cTk0UEw0cGQ2dEVSQjVUMWRtKzcxOGNqOGUzOWJMWHlsd280djlVdGMxYXV5T0FvYXFIQTBBbWszbFRxTVJhcXhzM2Jqd2Z3Q0xYZFcrcnI2K2ZWbmkvdHJaMnJJaWNGSWJoUDN0YTEzR2NreHpIZWFyNHBhcW54bUt4Mlo3bnZaUWJOMFZFZWd1dDlQUitTZ0Njb0tvdnRyYTJYZ1RnTmNkeHJnQXdxQ3AycW5vRmdLazFOVFZmN09tKzY3cGZFSkVhYSszbHVaL0hmalBHbkF2Z0lGWDlkUS9yL2taRWpobHNJR1lvOFR6elBQZkhhRG5QUkVSRVJFUkVSRVJFUkRSOEdKSWlJcUo5M3ZSek56YTF0cVh1c2FHOUE2S0xWYlY5Yis5cFpGQlZ0ZG1OMjhLVkx5enRXbkRMRSsyTG1qZll0blNJVkM0YzFWc1ZxY0tRRkFOU0kweHRiVzJacXQ0RllMcUlMSWpINHgxN1l4K3F1dFgzL1RNU2lVVHpMc1pkRE9DQVRDWnpvWWpjN3pqT0IvUDNST1IwQUVGdmxZTldyMTdkS1NLbnFtcDVKQkw1ZStHLysxWlhWNThQb05KMTNYL24ycWNkRGVCQ3ovUFVHUE9OM05xcmZkK1gvQXZBVW5RSFZzb0F6QjdNKzdiV0hnOWdISUMvTlRVMXBheTFQeEtSYURRYVBYTXc4eVVTaVdjQVBBcmc4cnE2dXBtRjkzSlZnaTVWMVNXSlJPTEdnY3c3Yjk2OEtRQitxcXIvQ1lMZ2dlTDdRUkRjb0txTmp1UDhQaGFMVlE1bTcwT0I1N2tiejNQZlJzdDVKaUlpSWlJaUlpSWlJcUxoRmRuYkd5QWlJaG9KWGxtM1llWGNRNmJkRVZGeFhaRlRCRG9iUURrZ2c2cUdNZnFwV292TXRnN2QrUHpTcnVmLzlKL1d1TDhpMVZKUVBhb3dJTlZUaTcxc1VUaUtBYWtSWU1hTUdlVmp4NDY5T1JlZzJLa0tpK2Q1NndCTTdlbTVYT2lpVUpmdit4WER1dGtjVlQxQ1JHNVl1SERod29hR2hqdGMxNzI1dnI3K1lBQTFJdEtncXQvcDYvbDRQUDVLTkJxOVNFU3U5VHp2bTc3di96eDM2MEVBRmFxNlNsVkRFZm1laUx4cXJiMVpWVjhVa2NNQWxOVFgxODhxMkV2WkVMeWx5d0Jrd3pDOEJkMmhrRDk3bnZkdEVaa1A0Tlpjc0hCQVZQVWNBRUZKU2NudHRiVzE3MjVxYWtybEFqUTNBUmhuclQxaG9QT1dsSlQ4S3RkQzdxdTlEQWxGNUNzQW5zaFY5Zm5tUVBlOXUzaWVlWjc3YXpTY1p5SWlJaUlpSWlJaUlpSWFmZ3hKRVJFUkFUaHVQcktQemwvZFBPZnRrNjhYS2FzUTF4a253TUY3ZTE5N2pVSzcwdHIrM0V0ZHo5ejRXSHZqVTB0VG16TGhqZ0RVUUZyc1dRYWtSb2E1YytkT0tDMHR2UWZBVWFyNlRSSDVYTkdRU3dEc1ZFRkZWYitHN2dvM3Z5bTZQdURndzJBRlFmRGgydHJhTWJsMS82V3FyYTdyWGlnaXJuYTdkVmR6SkJLSjY2TFI2QnhWdmJ0ZzNrWUFqZm52UGM4N0Y4Q1NSQ0p4QXdCRW85SERSR1JLSkJKWldqaVg2dUNQY3pRYS9aQ0l2RXRWYjA0bWt4dHlsN09xK2tNUithdm5lWi94ZmYvUEE1MDNDSUtWdWYzZlVWMWQvUnNBNTNtZTkzMEF4MXByTDJ4c2JBd0d1TSt6Uk9STVZmMS92dTh2N1cyYzcvdFBHbU51RnBFTFBjOTd6UGY5K3dhNjk4SGllZVo1SHNBK1IveDVKaUlpSWlJaUlpSWlJcUk5Z3lFcElpS2luT1BtSTN2YnFSczJ2ZmZEMDI0dkxkV3NLempGY2ZBT0JaeDlwNktVcWlyQ3pwUnVEMWFrRjl6NWZIdnkrV1dkRzNNQnFaNWE3QlZXa3NyMFVrV0tSb0F3REFYQU93QjhLUWlDUDNxZXQxT29wS2N3Z3pIbWxOeTlxL2ZrWG92WXBxYW03UUNRVENiYlBjLzd0YXArUzFVekluSjNFQVI5dGpmTFN5UVNYeC9vd3FxNk9naUM2Zm52UGM5N2FhQnpGQkRIY1g0RW9OTnhuTzhXM2dpQzRDWmp6SGNCL0RRYWpkNlZTQ1MyRG5SeTMvZnZOTVpjSXlMbkcyTlNxdnBsRWZsWElwSDRUVDhlMzhIenZIY0N1QjVBdktXbDVkSmRqVmZWQ3dBY0xpSzNScVBSWXhPSnhJS0I3bjB3ZUo1NW52dGp0SnhuSWlJaUlpSWlJaUlpSXRvem5MMjlBU0lpb3BIa3ROc1JQdjdxNnFYcHRMM0xBdmRaWURrZ21iMjlyejFGVlcxYmwyNVp0anFkL05lQzl2aWp5ZFRhTGUzb0tBcElGVmVRU2hlMDJRc0xBbEoyYjc4ZmVzUFNwVXMzaDJIWTRQditIL2YyWHZwU1gxOC9HWURiMjMxcjdXOUVKQlNSOGRsczlvcWhXSFBPbkRsalZIVU1nT005ejN2V0dQUDVvWmkza0RIbVBBQkdWWDhaajhkWEZkMjJBTDR2SWxNY3h4bjBlMnBwYWZtNnFyNlVheW0ycVlmcVNuM3lQSzlXVmU5VzFWWVIrVVJ6YzNQWHJwNUpKQkpiUmVSa0FGa1J1Yy96dlBvKzVyL1FHTFBCODd6YkJyS3ZudkE4OTQ3bnVkdHduMmNpSWlJaUlpSWlJaUlpR24xWVNZcUlpS2pJYWZPUmZuVCs2aVYxdGRQdmpFUWN4M1gwb3dEZURzaGJPbHlzcW1GSENsdGZXWnRlY3V1VDdjL2M3M2Mwcjk4YWR2VFFZcSs0Z2xRcVZ6MHF5NERVeUpaTUpsZnY3VDNzaXV1Nm56YkcvSGNRQkhOeW9idWRxS29CVUFFQWp1TjhBc0R6ZzFrbkdvMGVLeUluQWpoR1JBNEhFRkhWRmhHNVgwUWFWWFdlaUV6elBHKzNxNkUxTkRUOGw0ajhWbFZYaDJIWVkyZ2tDSUk3akRFUEFQaWk1M2tQK3I1LzF3Q1hjV3BxYWk0VWtkcmM5NVBDTUx5a3RyYjJ1MDFOVGFsZFBleDUzdnRVOVhZUnFRQndqclgyaThhWTRtSDdBMGdiWTM1VWVESFhzdTNMQUs0RjhKem5lUmYwVk1sSlZiOHJJcE1Bbk9wNTNqdDgzOStkU2tZOHp3VjRubmUySjg0ekVSRVJFUkVSRVJFUkVZMCtERWtSRVJIMTRMajV5UDRoOWxyaTQxODlJRnRTNWxhNmpudWdRQ3NCNmJVaXlPalYvVGZDbWF5bTFtek1yUGpuYyszUC8vWFIxcWJXTHFSeUFhbFVEMVdrVWdWVnBBb0RVcFl0OW1oM2lFaDFMcnp3cGtCSnJqTE1QMVMxVFVTZWRoem40bWcwV2pLWTFtTWk4aWtSK2F5cVBndGd2cXArU2tUKzdmditSZWdPbmN4VDFmWFcydmZubjNFYzU5NkJybE5mWHovUGRkM2JjOEhDRHllVHlmWmVoaXFBendKSUFMako4N3ozK2I3L1hIL1dpTVZpQjFsci95WWl4NmpxczJFWVh1UzY3bzhkeDdsbzdOaXg3MjlvYURpcnNiRnhjVy9QUjZQUkdhcjZnSWhzQi9DK01BeGJYZGU5cGJmeEl2S210bVVpVXF1cXh3SzRDOEMxbnVmRmZkOVBGbzM1SzRDTEFMaXFlamlBM1FwSmpRWTh6Mi9kODB4RVJFUkVSRVJFUkVSRW93OURVa1JFUkwzNFVoeVpvMS9OTEovNmRya1pBRnpIL1lpb1RvZEFBSkc5dmIraG9RcUZaa0pOclZpWFdYaC92UE81ZjczWXZqSVhrRXIzMG1hdk9DQlYyR0pQR1pLaVFxb2FNY1kwcUtvUkVhT3FWNGxJMkZ2YloxV2RCbUI5OGZWWUxEWk9WZThWa2Vvd0RFOW9iR3g4d3ZPODZ4ekh1Y2p6dk1NQlhPTDcvcE91Nno0S29OWjEzWFY5N2N0YU96K1R5VnkwWk1tU05uUUhWazdzWVZpbU1JemhlVjVLVlpITlpsZTVycnZMMWwvR21NTkU1RTRBRmRiYUR5VVNpY2EreGdkQnNMR2hvZUZzeDNFZUZwRjdqVEduQkVId2VGL1BSS1BSVDZucTFRQ3FWZlhIUVJEOE1QZHplWUxuZWQ4RjhFUFhkVjgweGx3Y0JNSFZQVlY1U3lRU3paN25uUWZnU2QvM20zS1gzL1MvY2NhWVFFVGFmTjkvVHkvYmVhVyt2djV3MTNXUERJTGdUWUVTMy9lL1ZWZFhkMDFKU2NrcnF0cm43ODlJeGZQTTgweEVSRVJFUkVSRVJFUkVvOWRidW0wUUVSSFI3cG83ZjJQN1M2K3RXZFRXcG4vTFp2UW1CVmJ1N1QwTkpRV1F5bXJuSzY5bkYvOG4wYlhndG1mYWw3Lzh1bTNOL2FWMHBxRFZYcXJvbGM3ZFk0czkya0ZFQk1BTXovTXVNc2I4QmNCN1JLUldSQktPNC93WndGZFVkWnFxYmxIVk1iRlk3SkRDNTZQUjZIZ0E3d093b1BDNk1lWXdhKzB6QUdhcjZ2bU5qWTJQQWdoOTMvODhnQjhDOEFBODRYbmVrNnI2TFd2dERBQVRZN0hZdUI3K2ZWY0FvTEd4Y1UwK1VESlFDeGN1YkVra0VqZjBNU1RpZWQ0UFJPUlpBRk90dGVja0Vvbi85R2Z1eHNiR1IxWDFLNnE2bjRnOFlveTVySWYzNEhxZWQ3b3hKdUU0em8ycTJncmdmVUVRWEpiN21RUUE2L3YrVHdBY3A2cWJSZVMzbnVjdDhUenZuRmdzVmxLOHJ1LzdmeTRJbEF4YU1wbGNIUVRCSGIzZEx5a3BlYStxcGtRa3NidHJEVGVlNXgxNG5vbUlpSWlJaUlpSWlJam9MWUdWcElpSWlIYmg2RytqTFliVndTM1hISkNaTkRZeXdTMlJEd0k0YUcvdmE3ZXAybXlvNmZWYnc5Y2VUWGJHYjN1cXJXbnh5a3hycmpKVW1Qdkw2WFJCVUNwVDhBcUx3bEdzSGpXS2VaNTN1clYyYWcrM3BxRTc3UEcxNGh1TzQyejJmZjlHZEljK0xoZVJMd0tZS2lLSEFEaGVSTHBVZFJHQXUwUWtZYTFOZEhaMkpwY3RXOWJxZVY1WkxtRFM1SG5lVHZPcXFoV1I4OUZkYmFkRVZiOEg0SHNBMUZwN1lTS1J1TDV3dU8vNzgrZk5tM2ROSkJMNXR1TTRad0k0V2tTZzNWMGswY1A4MFNBSStxeUEwd1BKUFZzaElqdWRkVldkVU5oS3JhNnVyaVlTaVR3RTREQUFyNmpxR1lsRTRzV0JMSlpJSlA0M0dvMXVFNUZyUmVUeWhvYUdmemMyTnI1Z2pHa1FrYk5WOVV3QUJ3SllhNjI5Qk1BMWlVUmlhMDl6K2I3LzVOeTVjK3ZMeXNxK282ci9JeUovVXRXZkcyUHVzTmJlbWd2bzdCRzVObWcvRnBIcmZkL2ZPRnpyOER6dkVzOHpFUkVSRVJFUkVSRVJFZTJUR0pJaUlpTHFuZVJmY1VEdkNEcFhuRFN2OUliOUo1U0daUkhuNDQ1Z0NrVGN2YjNKd1VwYmRHM2VidGM4dGFScndUK2VhWDE1OFd2WjFsemdLU3dLU21VTHZnNTdhS2tuQmEyTUdKWWFuUzUwSE9lZHZkMFVrVi8zY0hrUmdCdHo5NjJxcmdMd0QxV05oMkVZWDdodzRVc0ZWV0IyNHZ2K2d3ME5EVWU2cm51RXFsWVZySk1Pdy9DWlpETDVmTzdTUWFyNkJRRE5BTTdzTFp5eGFOR2k5UUMrRHVEcmRYVjFNMTNYZmFlSVRBVXdUbFdySGNmSmgwSmFCaEVvZ1RIbVloSDVHUUNFWWJnd2QrMGhFVGtPUUVSVjc4eVBYYmh3WVlzeDVrOEFscmEzdC8vUHNtWExXZ2U2SHJxREpUZEZvOUVYUk9RcmpZMk5MK1Erbjg4QnVGQkVBbFg5cnVNNHQ4VGo4Y3l1NWxxOGVQRVdBQmZIWXJHZlcydlBCL0JwRWZtUzR6aGJBZXlSVUlubmVSOEhjTFdxTm5kMWRYMTdtSmZqZWU0RHp6TVJFUkVSRVJFUkVSRVI3YXVrSDJPSWlJajJKVkwwejhmODl3NEE1NlFqVVhycHlaUG4xazRyKzFSRm1mTlpFUm16Ri9lNld6WnZEMWMvbU9oNDdFLy9hVXNHVGFrdG1YQkhJQ29Ob0N2MzZnVFFrZnUxcTVkV2U3YWc4b2dXaGFnWW1xTGRFbzFHRCszczdIeDlzT0dNL2pMR2ZFWlYxK1hiaUVXajBSa2lVaDhFd1QyeFdHeGlOcHYxckxWTkN4Y3VYSUh1Q2pzekk1SEk5REFNTnllVHlhVzlCV2lHVW4xOWZaWGpPSWNuRW9uSGRuY3VZOHhoanVNMDlpZVVrdWQ1M2dYVzJuUWlrYmgyRU92OUVnQTZPanArT055L2x5TVp6L01iUnZONUppSWlJaUlpSWlJaUlxTFJpU0VwSWlLaW5ZTlIwc1BMQWVCT21EREJHVE5talB2SncxSTFIMzlubFprNUJXZU5yWkNQaW9RdWRGVDlNMVZiMnZINmN5K25GL3pwb2UwTG5sL1dzYW1semFZTHFrV2xDb0pTblFXdi9QVjBRWVdwd3BCVVlldTk0aGNZbUNJaUlpSWlJaUlpSWlJaUlpS2l2WVh0OW9pSWFGKzFxMUNVay92YU5jYVVmZWhESDVvd1pjcVU2dXJxNmdrMU5UV1RNaVZkMDdiSjBqQ0NaWm1Lam9XT0U3YU9tcEJVbHpzeHZkazlzSFZEUlUzSGZyTlRWZThvVzVsSkpwTXRiVzF0K1dwUVR0SG40QUlvS1FnNVNlNWFwS0F0bnkzNDFSWUZwbXhSUUlwaEtTSWlJaUlpb2xGcXpwdzVwVXVXTEVrUDl2bFlMRFl4SG85dkd0cGREWTR4NXBqT3pzN0ZTNWN1M1Z4OEx4YUxIUVFnRTQvSDEvVTFSME5EZzNFYzUrd2dDTDR4ckpzZHdZd3hid3VDWU9VUVRTZno1czJibkd0RFRVUkVSRVJFTktRWWtpSWlvbjFSVDZFb0FlREdZckdTd3c4L2ZFeHRiVzMxcEVtVHhycXVXMTFWVlRWKzdOaXgweU9SeUg2bHBhWDdsNVNVSEZSUzRrNkJuVGErSS9OMnVBSXRhVXZBc1IwanVweVV3a0VZR1lldUNpL1VjWWRYMWs2Yy9QYUpiKytjc21IRGhnMUhISEhFNjl1MmJXdnI3T3pzMnI1OWUvdVdMVnRhMTY5ZnYzWHQyclUybFVyWjNCUlNFSnJLVjUwS2UzZ1ZWNWF5UFZTWXNydllMaEVSRVJFUkVlMUZ4cGpmQVdnUGd1QTdoZGZMeTh1L2E0ejVVQkFFUnd4MHptZzBlcGFxWGgrTHhXYkY0L0ZWL1h6bWNBQW5KeEtKUy9QWDVzeVpVOXJSMGVIMDUvbElKS0pOVFUycFhtNC9WRmxaZVFxQSs0cHZxT3IvcDZwUkFQUDZtdDl4bkZraThqVUFoU0dwL1AvcGFGZnlmM1pHZlgyOUY0bEU1dlEwU0VUdXpXUXloMFFpa2RJK0p3dkRWR05qWTFCOFBScU5qbmNjeHdNUVU5WDlpbjlQZDRjeDVoc0FmbUdNT1M0SWdzZDNkejdQODI1UjFlaWNPWFBxZGllTVIwUkVSRVJFMUJPR3BJaUlhRjlSM0ZMUEFlRFUxOWRIWnM2Y1dWSlRVMU5TWFYxZE1YMzY5UEV6Wjg2Y01XSENoTGRYVlZYTkxTMHRQU1FTaVV5TlJDTGpyTFVSeDNIeVZaVWlRTGxreXNlNDdZNUlWZGlHc280bGdHYjM4dHZzbVFKUXB3S3BNUjR5RTQ0dnI2aVlOZVVnaVV5Y1p0VmFhOE5qamprbW0wcWwydHZiMjdkczJyUnAzZnIxNjFjdVg3NjhPUjZQcjFxN2R1MzJWQ3FWNnVqbzZOcTZkV3Vxb05WZWNVaXFzQVZmdGlnMFZmd1N0dUlqSWlJaUlpSWFPR1BNWjBSazVsRE1KU0kvVjlXelZmWEt3dXVxZXJXSXJGTFY3OVRXMXY1ZzNMaHgxYW82UG5mN0V5TGllNTVYVy9oTU5wdGRsMHdtMit2cTZtcGMxMzFiTDB1dVZOVlFWWDhhalVaLzBkTUF4M0ZTdnUrL1ZQRDlVUUMrNTNtZStMNy9QUUFvS3l0N29ieTh2S0dmYjNNemdJbkdtSGNCK0UvUit5OERjTHN4Smw5WkdhcDZjVHFkL2l1QWp3UDRhVFFhSFY4OFlTS1IyTmJYbjJPTk1mOHJJbC9hMWNaVTlmd2dDSDRQQUs3cm5nWGdYQUJMQzRhVUFQQXltVXlkNjdyM0E1alMxM3lPNDZ3RU1NUHp2QytyYWdPQTJ0enJRQUNpcWxzQkpHS3hXR1U4SHUvWTFmNzZ3MXA3aSt1Nmx3TzRDa0EwOTk4QitoTHhQTy9FM202cTZzc2ljbHA1ZWZuUFBjOTd1S2N4WVJpMk56WTJQcnJibXljaUlpSWlvbjBPUTFKRVJMUXYyS21OM3JScDA5d0REenl3NUtTVFRobzdlL2JzL1NkT25IaElWVlhWN0xLeXNrTmQxNTNxT000RUVSbnJ1dTRZQUZVQXlrVEVkVjFYM2p4dEdkSVZ0ZERKcDBJMzM0Znk3UXQyRkVrYUtWV2xGSUJLQmJxcVBYVHVkd0t5RlljNmpsdnVBQ2h4M1RmR2xaV1ZWWThaTTJhL2lSTW5Uai9ra0VQcWp6enl5STR6emppamMrdldyV3MzYmRyVXZIejU4bGZ1di8vK2wxOTc3Ylgyam82T2RGZFhWeWFieldZS0FsSDVrRlNtcU5KVXRvZVdmR0ZSZFNrd0tFVkVSRVJFUkxSckluS3FxaDQzaU9mS0FiaXEycDYvMXRIUjhidkt5c3JTM1AxOGRhRnZxV29tblU3L3RiUzA5S2RWVlZVbnErb3hBQzRvbUs0ZXdPY0s1M2RkOTFRQS95Z3BLZmt2VmIwK042Y0RvRVJWaXlzNW5Td2lKK2Uram9pSW82cjVxa0d2QU5nUmdQSjkvOWZHbURvUnVTUWFqYjZhU0NTdVEzZVk1cCs1WUU3Ky9WVllhMTBSYVN0WTV3d1IrUmk2Z3pWSngzR09MdHJIOHdBdVZ0VW5DK1paVTFwYWVncUFTaEg1a1lqOHFQaXpqTVZpazNiUk12QWFhKzJEZmR6UFN4UjkvNXp2K3pzQ1JIUG16SmxhWGw2K0RnQ0NJRGd3LzU4YWpERlJFVmtBNEREZjl4c0xudGZjWnpOUFJHYXI2aXNBU2tTa09wdk5tbVF5K1dwK29PZDVQMUhWci9XeHQ3WWdDS2J1NmcwME5qYXVpVWFqdjNJYzUvM3o1czA3WU5HaVJhLzFOVDRhalk0QmNHL3VUUFQ0L3pUTG5kRnpjNitkaUVpWjY3b3JjK0V2SWlJaUlpS2lBV0ZJaW9pSTNxb0txMFlKQU9mWVk0OHRPL25razZzUE91aWcvZmZiYjc5RHFxcXFEbzFFSWdjN2pqUGRjWndEY2dHcGFoRXA3V2RaZkVBRTZsWWhVL2tPZEladEVCdWl0R014eEhZTzY1c2JDT3VPUWFaeUZyckdIWTFNK1NGUXQ3TEhjWTdqUkJ6SGlVUWlrWXF5c3JJZDE2dXFxcVpObkRqeDRJTU9PbWlPNTNsck5tN2MrUHE2ZGV2V056WTJybjcyMldjM3JGdTNycjBvRUpVcHFqYVY3U0V3NVJSVWxRcUxXdkV4TEVWRVJFUkVSTlFMMy9jL01wam5qREYzaThqUlFSQk1MTHp1ZVI1RXBNdjMvYXRxYTJ2SGpoMDc5a29Bank5YXRHaTk1M2xQdUs1N1JpcVZPcmVrcE9TWEl2SnJBSldxK3QvRjg3dXV1eUczdjFzQjNKcWIrOHVxK2xOcjdSY2FHeHR2SzM0bUZvdnRyNm9QcVdwWlMwdExmWE56YzFkUGUyOXBhYm1ncHFiR0U1RUxZN0hZRGRaYWlNaHEzL2QzVkJveXhsd25JclZCRUJ4YmNPMncvTmU1S2xmYlMwcEtDbHZhaWFwT2RCeG5HcnFySXJXa1VxbHRaV1ZsMzFQVmxJaGNacTFWZFArWitTeFZIYU9xZjJ4cmF5czN4cHlSbStOZHFpcjU3OE13ZkRrSUFoOUFZWGlwWDFSMWFzRzhFSkZ4QmJjTEt6VE5VRlhkdUhIamtwNkNSa0VRbkpmL09ocU4vbGhFWmhjR3BISnJsUUdvVU5WdkZ6K2ZDNVpGMGYxN2VIbys5TmFiWE1qTmxwU1V2R1NNNlczWXBpQUlaaFNzZjE0aWtmaEx3WDNYODd6endqQjhwcWVXZ1huR21OK0x5UEY5N1llSWlJaUlpS2czREVrUkVkRmJrUlM4M0t1dnZuckMyOTcydG9sVlZWWFRTa3RMRDY2b3FLaU5SQ0x6SXBISUxOZDFwd0FvMjYzQ1QrSkFJOVZJVlI4T2xSSkFzeWh0WHdRZ3U5ZXJTVm1uRXBtS1dlZ1lmenhTMVI0ME1tYkFjNVNYbDQ4dkx5OGZQMjdjdUVPblRKbVNtVDU5K3ZydDI3ZXZuVDE3OWl0SEhubmtpcWFtcHJYTGx5L2ZIQVRCNW0zYnRoVzM0OHNVaEtZeVBWU2JDbk9mZldGUXl1YVdabGlLaUlpSWlJaG9ENnF1cnY0Z2dIRFRwazFQb1R2SWNsRW1rM2w5OGVMRlcrcnE2c2FYbEpSOHlGcDdTanFkM3FtSzBwSWxTOW9CcURIbUFGV2RuTDhlaHVIVGp1TTg0YnJ1ZGNhWTExVjFlK0Z6cXZwM0FQdUx5T2ZIang4L094cU43cmlYU0NTUytUOGZOamMzZDlYVTFIeE1WYmZGNC9GTVBvZ3pkKzdjQ2FXbHBWN3VrUU5FcE1ZWWN6eTZRMDJMcmJXRnk4RjEzVThBK0w2cUpuT1hJZ0JPVWRYM0F6alFjWnoxWldWbGR3TTRSRVJFVmYxRUl2RUlnSWd4NW1JQVZ5WVNpVi9tV3ZkZGw1dWpKQmNTdWk2M3hoOEErSVA1L0VWa0JvQUxDeTZWNUwrSXhXSUhXV3N2eVgwN1QwUlNreVpOK3RXa1NaUHlRellFUWZEOUFhNm5RUkQ4c3ZpNjUza3pWRFgvbTVGVTFma0Z6NXdqSWpYVzJoMHRHbFYzL3VPN2lNd1drUzhBdU5GYW13K0xkUURBcGsyYlVwTW5UNzdhV3Z0UzRUUEdtRjhCT0MvM2U5UnJTRXBFSGdXd2JpRHZrNGlJaUlpSUtJOGhLU0lpZXFzUkFPNzgrZk5MWjg2Y09XYnk1TW43VDVnd1lWNXBhV2xkSkJJeHJ1dldpc2g0VlMwWGtSSUFiai9tN0JkMXE1Q3VtZ2ZIcHVEWUxrUlNxd0Ric1dOVGU1cVZjcVFyYXRFNS9yMUlqVDJpMXdwU0ErRTRUbVRNbURGVEtpc3JKMDZaTXVVZE0yZk8zRlJmWC8vSzZ0V3JWOHlkTzNkWlUxUFRwdWJtNXEwclY2NXM2K3JxU2hlRXBJcGZibEdZeWlsb3dRZTI0Q01pSWlJaUl1cWJNZVlZVlgxN2IvZEZaRU1RQlBjTWNOcVBxdXJUcTFldjdrUjNSYUlkMVpBaWtjaDhBQkhIY2U0dUx5L2Y2U0hQOHc3MWZiOUpSQzRBc0tPRm0wajNuNFp6SVpyNzg5L25GWVJyL2xwOHI3Nitma295bWZ6LzI3dnpLTG51K3M3N24rL3YxdEs3MUsyV1pNbVNMV041ayt4MjNXb3Y0R0RqeE00RFprZ3dEQ1RHeENRd1laZ1lTT0JBMkVKbU5BbE1nbWR3eUhJWS9JUUpKREIrZUFpWnlBTTJtTUdSTWJaMUxOTmRwZGFDWk11eUpNdmFXbFpMYW5WM2JmZis1bysrNVJUbDduYkxXTmJpOSt1Y2UrcldYWC8zdHM0cFZkV252dC9uV3dNV0NvV2R6WU5OcDlOOWtsWW41OHA2NzEzOWVSUkZIMmcrWm1Kem9WQjR2U2J2WWNuTVBqazRPUGk5WEM3M2NVbnZOTE5iNHpqK2txVExKUDJ4cERXNVhPNTNKUFZHVWZUL0oyTlpLNmtqdWZadlNIcFhvVkE0L2w4bHZkQzA3ZmJpT0Y1Z1poL3czbi9NekRaSytsYkQvWDFkVWwzcFAxNTAwVVdkYlcxdC82WitERE5iSVNuVFdLRkswcEJtYVhCdzhHZVNuZzgwNWZQNWRrbC9GQVRCbHdjR0JzYW4yaWVmejM4bU9mZXFZckg0Vk9PNitmUG5mODU3L3p0QkVQeE9ZOVVwTTJ2MzNzZVN2alZETmFybi84M2tjcmtkeFdMeDcyZDdIUUFBQUFBZ1FsSUFnRE9NazJTMzMzNTd5NG9WSytZdldiTGtpbzZPam5lbFVxbUx6R3llbWJWTGFqR3p3S2I1cFBRWFlrNCs2Rks1TTY4NDZGVG4vbThxUGJHdElmZnp5cXExbktQUzNHdFY2cnBTUG1pWFhwNUxOak5MQjBHUWx0VFMzdDdlMnRiVzFydDQ4ZUxMKy9yNkRqL3p6RE9iSG4zMDBYV3JWNjkrWXZ2MjdhTk5WYVNhcDhvVVZhYWlockFVRmFVQUFBQUFZSHJ2Yzg3OXR2ZStQTVc2dEprOUx1bDRRbElwU1RkSit2TXdERzlJNWhYSDhiY2x0VXY2TFVtcTFXcjl5ZnM1QlVHdzFNenVxeDlnY0hEd2p5VDlrYVFnbDhzdFBkNExDb0pnWkdCZzRJZ2tMVisrUEJ1R1lXUDd2WThVQ29Xdk5HNWZMQllmckllVndqRDhxcVRtZG51ZmFqNkg5LzdLTUF5UEtRbFdTZnJITUF5ajVKNFZ6T3kxaHc4Zmp1Zk9uZnRhTS91WE1BenZNclBmOU41L3JibGxYZkk1eE0rMWZndkRjSVgzL3FyWlhyUDMvditzWDcvKzJlVHBqZld4SmVON3dSdjVjcm44LzI3ZXZQbFlHSVk3dlBjZktSYUxxM081WE1uTXJ0WmtOZWhGRFZXdTVMMXZTNDd6MVliai9rbHo5YWZqOEMrU1ZzVngvQVpKMzU5bW0rc2tQVE13TVBCVTg0bzRqdjh1Q0lJMURZdHU4dDcvbnZmK2o4MnMyTHk5OS80UEplVWwvWHN6RzYwdnIxYXJ4OTNPRUFBQUFBQUlTUUVBemdSMi9mWFhCN2ZmZm52WDBxVkxMMmh0YmIzU09kY1hCTUZGenJtVnpybXV4aEwxSjVRTEZHdU9LdTByTkRidkxXbzc5QU9sSjU2U2tzK3NUM1JGS1M5SmxsYWw1VFdhbUh1ZHloMmhmR3JPeXhXUWVvRWdDRktTT2xPcFZHY21rK2srLy96enV4WXNXSERlTmRkYzg5VEdqUnQvZHUrOTkyN1pzbVhMNGRIUjBWSVNncW8wQktUU0RjK0RodkJVdmYyZWtxQ1VOYlRpQXdBQUFBQWt2UGZQRmdxRkpjM0x3ekQ4VVQwOE5GdjkvZjNMdmZkekpZMTU3eGRMdXNMTVh1K2MyMmxtZitDOWYxTFNoWkxHbkhQMVlOYVVsWVJXckZneDN6bjN0S1JxVWgzb1JabFpObzdqVDB2NmMwbmF0bTFiTFpmTC9RZE5WalgrMjZrK3k4N2xjdGNrNy9rbGFZbWtubncrLzZiazNsU25PTWNCTS92SE9JNi80Wno3cXFSMjcvMUhveWo2WGhBRWIvUGVYems0T0ZpL3BnZnorZnhmSnUzdlJwMXpuNXppL0RkSU9rdFNsTXZsZnNuTW52RGVYMjltZHpSdG1qYXpqUGQrclBrWVpuYXpwR2VUZS9Xd3BJL1gxMFZSMU9PYys5OUJFTHpnSHBwWngxVDNaUDM2OVUvVS8vYjkvZjJMNGpqZUlXbTBVQ2owTm00WGh1RUwydXpOeHVEZzRDTmhHTzZROU8rbUNrbjE5L2N2U3RvWC9zMVUrNjh6SkF4R0FBQWdBRWxFUVZSZnYzNlRwRTJTZE5sbGwxMldUcWZmTGVtd3BMTzk5N3U4OTJ1THhlS1RGMTk4OGJ6VzF0YlBtOWtWY1J6L1JyRll2UGVsakJjQUFBQUFHaEdTQWdDYzd1eXV1KzVxWGJGaXhaSzVjK2RlRlFUQmE3MzNWd1pCY0w2WnpYMDUyK25ObWd2a3JWMmxyaXRsdmlwWlN1bUpKMlJ4YVJZNy82SUMxVEtMVlo1empjcWQvWW95WnlVL2JEM3huSE9wdHJhMmhXMXRiUXU3dXJyTzZlN3VYcnAwNmRLbFEwTkRXMy8wb3gvdDJMSmx5NUVvaWxKSldDcWQvRDhrbFFTbFhQSzNja2tveWhyQ1VvMGZCaE9VQWdBQUFJQVRZR0JnWUVzK24vK1NwTTlMNmlzVUN0L0k1L09ISmZWNjc1MlpmVUxTUDZWU3FTMnpQYWIzL3RaQ29mQ2QyV3libkt0UlZDd1d2NjdKUU05WHBpb0k3Wno3UXRJV3I5RzNOQmtpT3VLOS8rK05LOHJsOHJleTJXeXZjKzQ3Y1J6L2xabDlKR2tkOXlFeisrTFJvMGZmWDk4Mmw4dTkxWHYvVmttSEpIVkwrbDR1bC90aUhNZjMxZHNBT3VmZTc3M2ZhV1pMbkhOLzViM3ZrdlNyaFVMaHkwM1g5aUZKZjEwb0ZPWW03NGwvenZMbHk3dWNjMStjNHZwMkpPRXZSVkYwWHVNOVNQNG1VZk0ramVJNC9yQ1paU1RwMGtzdlhiaHg0OGI5TTIwL1M3R2tyNWpaNThNd1BMZTVEV0ljeCs4M3M1U1ozZlZpQjlxd1ljT0cvdjcrK2JWYUxaOUtwYTd4M3QvbW5QdjdmRDcvbktTMDk3NGpqdU1QTjFXZUFnQUFBSUNYakpBVUFPQzBkZDk5OTJWYlcxdm56NWt6NStKVUtuVk5PcDErazZTTEduNU5lYUlMTjgzQTVGTnpOREgzT3NXV1ZwdE1tWWtucFhqOGhBMHF0clNpZEs5S1hWZHBvdXNxUmRsRmtwMmNsL3FXbHBZNWl4Y3Z2bnorL1BrWG5IMzIyUnZPT2VlYzlldldyZHUyZHUzYXZidDI3VHJXRUpCS053U215ZzFCcWVhcVVvMGYvQktVQWdBQUFJQVRvRmFyZlRhVlN0MW1aaCtVOUFsTmhuR2U4ZDVmNjV5N3hNeFVxVlRPU3FWUzVXVGRlVUVRRE01d3lMdkNNUHpTYk02ZEJJeG16WHZ2QzRYQ3RUTnQwOWh1THd6RDk1blpLdTk5SU9tZHhXTHhlMkVZL29IMy9zUEorOUxQZEhaMnZpZWZ6LysxOS81UEpGMWlabDg5ZXZUb0gzWjJkcTZVZElkejd0dk91YjNMbHkrL3VLMnRiWkgzL3Q5S3VrUFNINXJaVzd6M0Q1blpYMG42OWNzdnYvekNwS3JUQzF4NjZhVkxOMjdjK0V6OWVWZFgxN2U5OTIrYzZWcWNjemMxUGplempqaU9qMDIzZlY5Zlg3dWtEM2p2eDh5c0xaUEpQSm5MNWY2c1dDeisyVXpubVEzdi9WMlNQaWJwTHlYZFhGK2VWSkg2bUtSN0J3WUdaZ3pUOWZmMzkwWlJkSkgzL3RJZ0NIS1NycEtVODk0Zms3VGF6RFpKZW9lWi9ZMzMva3RoR0JZay9jUjd2NGFxVWdBQUFBQmVLa0pTQUlEVDBsMTMzWldlTjIvZTR2YjI5aHVjYzdjRVFkQW5xVk5TcHFFSzBjbGpKbmtuSDNTbzNIVzFaSUhjOEpqU3BhZmxGYjNzZy9NeXhhbHVWVHI2TlRIbldrV1pzeVhMbkxBMmV5L0d6SnlaWmJMWmJPcWNjODY1WXZIaXhaZWVkOTU1ajdlMXRUMTAvLzMzUDcxbno1Nnhob0JVUFNUVlhFbXFXWlFFcEl5Z0ZBQUFBQUM4L0lhR2hzYkNNTHpYekg2OUhwTFNaSXUwWjhNd3ZFU1NNcG5NeWlpS0twcHN3WDcyVE1jenM4L1ZhclgvTTV0enAxS3BSNzJmM1ZzOU0ydUo0M2hjazFXYW52TGVMMnphWkdlaFVGalp0SS8zM244dGlxSTc2cFdnSkgzYmU3OXovZnIxQlVuZjZlL3ZuMWVyMVJZNjUzNFN4L0hiRzBKT2F5VmRlOWxsbDEwV0JFSG50bTNianVieitiK1g5TGozZnIwbUszSHQ3ZXZyKytWS3BUSng2YVdYTGcyQ1lGTVlocDhzRkFwM05vNGpETVBQU3ZwVVgxL2ZhNGFHaGc1b01wejJ1K2wwK3ZuMmlGRVV2ZGZNL28xejdoMzFaZFZxZFU0cU5mbHhmbDlmM3hKSjZTaUs5azEzajV4enZ5OHBLK21ia3Q0aDZmUE91VHZETU93dEZBb2ZuMjYvMlNnV2k0ZkRNUHkwbVgwMWw4dmRXaXdXNzlaa0ZhbS9rWlJOS25STngvTDUvR2J2L2NYT09YbnZ5MlpXOU40L2FHYWY4ZDVQU1BxVGNybjhpVTJiTnYxRmYzLy9PZDc3Vzh6c2xpU1l0VndTSVNrQUFBQUFMd2toS1FEQWFXZk5talVkUFQwOVY2ZFNxVjl6emwxclp1ZEw2anJwd2FobVprbEZxUzVWT2k3WGVEeWh0b1BmVmFxeVQvTGx5VTFlaHRONFNYR3FXK1hPZm8zMS9LcHFMVXNrZC9JQ1VrMWNFQVN0UVJDMG5uLysrVmU4NXozdldYRGxsVmV1Ly9LWHYvelFVMDg5ZFdSaVlpSm9DRWNGRFpOcm1Kb3ZKSjdtWEFBQUFBRHdhcFBKNS9PdmJWNllWR1Y2U2UrZHpHeS85NzVudXZYZSsvL3QzUE50M1dkODQrbTlqOUxwOUF2YXkwMno3V3cyUytYeitlc2s5VHJubmt2MmE1ZjBOVW4zSk52Y0l1bkc1aDBIQndlL2xzdmxiZzZDWUg4WWhzOHZkODY5dmY0OGptUFZyODA1ZDF2amRwcThOLzg4T0RoNFcxOWYzOVdTYm83aitHMW0xbEpmUHpRMHRGdVRRYWhQZSsramNybDhkL000NGpqK2RoQUVxNElnK0t5azM2L3ZsOHZsYmplenp4UUtoU1c1WEc3WXpFcU4xWmpDTUx5aVBoOEV3YS80eVJ1MmU2cWJsTXZsTG5ETy9VZnYvWmU5OXhObXBzSEJ3YjhJd3pCalpuK2V6K2ZYekRhUU5wMUNvZkIzK1h6K25jNjUveEdHNFc1SmJ6S3p0M3Z2UHpVNE9MaHRobDI5cEQvMDNuZWEyYVp5dWJ4bDgrYk5sZnJLZkQ3L0prbHY4TjVuTkJrKzI1VlU2N3JqOHNzdnY5QTV4M2NhQUFBQUFGNHkzbEFBQUU0YnExYXRjamZlZUdON1QwL1BEWkp1TnJQcnpPeHNNMHVmY2dHcFJ1WVVwM3BVNnV5WGZGVnRoeDVRcXJSVHB1ckxjdmc0NkZTNWZhVW01dnlTYXEzTFRtb0ZxWm0wdExUMExGeTRzQzJielhaODVDTWZhYm5ubm5zZVc3Tm16WjVqeDQ1TkY0NXFERWo1cGtsVWt3SUFBQUR3YW1kbTg1TXFSODNMSmVteDR6bldpaFVyTXEydHJUNk80NnZNYk85MDI0Mk1qUFR1MkxHanBNbEF5M0pKVDg0d3ZpL0VjZnhmbXBhWm55S2hZMmJ0THpMRU9XRVlmbDlTbElTNG5xK2laR1piQndjSGY2Ui9EUk85SUNTbHlZRFNvMEVRM0R6VnVzUmZTWHBDMHQ5TXRiSmFyZTZYcEhRNnZTV080eDhVaThYVllSamUwcmpOeFJkZlBFL1NCeVI5ZmZQbXpTK285TFIrL2ZvbndqQzhXOUlId2pEOFlxRlEySmxjd3p4SncvWHR2UGRoR0liSGtuVlBqWTJOdmI2dHJlMVhLNVZLTlp2TmZ0VE1MSjFPL3pTWHk3M0h6TzZMNDNqenY5NE8rNnIzZnFKYXJkNlJTcVUrWEQ5bW9WRDR3dVdYWDc1dS9mcjFhOEl3dkg2bW16MExQbzdqVzh4c25abjlRRktyOS80ZkNvWENGMmJhS1F6REs3ejNMWktxM3ZzTHM5bnNoWTFodERpT2M4NDVaVEtadDRSaGVIaWFZNnlvMVdwYk4yellzT0VYdkFZQUFBQUFyektFcEFBQXB3dTc2YWFidWx0YVdxNTB6cjNMekg1WlV1OHBIWTVxNUFMRjZZVWFuM3VEWE8yb1d1TnhCWlg5TWtVditaQmVrcmVNcXEzTFZlcDZuU3B0S3lUTG5wSUJxYm9nQ0ZwNmVuck82Ky92NzY1VUt0SEV4TVJQMTYxYmQrRG8wYVBqRGNFb05meGQ0M3F4cktadzFFdS9jUUFBQUFCdzV0Z242ZHFwVnRScXRkTHhIQ2lielc2TTQvaGNNOHZFY2Z6QjJlemp2Yi9BekdSbXoxY0NXckZpUlVjbWszbXRwRTlHVWJRNkNJTDNlKzkvVUNnVUhzamxjdTgzczkrcjFXcnYyTEJody9iR1krWHorUTlKYXUvdjc1OHpNREJ3cEw1OCtmTGxYV2FXbGJSSzBuT1Mvc2ttVTJDUE5veGpidEtDVGttbDZTa2w3ZTErRkliaFlqTzdVOUpuRzZzZTVmUDVvOTc3STk3N0YxUkNNclBLaGcwYjltaXl1dEdSSlV1V3ZIMnFjN1MxdFgxU1VrdTFXcjFqaHZ2MnAyYjJia21mbGZUKzVQZ1hTbHFZeStYbUpwczlaV2Evbjh5UGJkMjZkWFRac21VUGQzZDMvNTJaWGVTOXYxN1NSNTF6UC9iZS81ZGlzZmlmTmRtS2I1bVpYUmZIOFhzM2J0eTRQNWZML2R5NTE2OWZ2MmE2Y2IwRWM4MXN2NlFMa3VkN2xpOWZudDIyYlZ0NWhuM2VaMmEzVHJNdWJXWnRtcXprOWJmZSsyTm1OdVg3LzFRcTlkZVNDRWtCQUFBQU9DNkVwQUFBcHdONzdMSEhlam83TzY4enN3OUxXdW05NzdaVE9BdzBKWE5TMEs2SjdsK1JLVmIyeUdOS1ZaNlYrZXB4SjcyOEpPOWFWVzA5WCtQZE42amNtWmRjeXl6MlBQbk16TFcwdE15NTZxcXJmam1UeWFUYjI5c0gxcXhacy92bzBhT05sYU9zb1dxVU5WV044bE1FcHdBQUFBRGdWY1hNL3NsN1AxZ29GR1pxYlRacmNSeC9LQWlDQzczM0E4VmljVzBZaG05SVdxSzlJSFFVaHVGOWtxNlcxQzFwMThEQXdMUDFkUzB0TGI4dDZTOXJ0ZG9GUTBORFQ0ZGgrT0VrM1BSQUhNZjNtTm50NlhUNnNiNit2dGNQRFExdERjUHdqeVZkRWNmeGI1dlo5amlPMzd4czJiSTMxcXRWZFhaMjNxckpZTkdEVVJTOU81VktmVVhTTTQzaEpqUDcwMVFxOWFmMTU5NzduVE5kcTNPdXkzdi9tNUsrSk9ubjdwK1p2Y2ZNM3RPOGovZCtrNlJMNjg5Mzc5NDkwYnhOZjMvL09kNzdEM252LzdZNUJOYW9XQ3crR1liaGFqUDc3VEFNUDFjb0ZIWjY3Njh5cy9uT3VXOTQ3eDh6czZPRGc0TS8wR1JRTEp2TDVXNDFzMVZtdHNSN2YwdWhVUGl4cEIvbjgvbVBtTmwvRGNQd0RlVnkrVGVUZS83eFlySDQ5Wm51UVYydU9VVTFxWGVtZmZyNyszdmpPUDVZRXVKS3gzSDhlVE43dlpsOXFyT3o4MTM1ZlA2L21kbmZEUXdNakRmdld5Z1VicGQwZStPeXZyNitKYWxVNm5jbC9YdnYvVS9ON0RwSmE4enNYRWwzakkyTjNiMTE2OWJSMlZ3UEFBQUFBTXlFa0JRQTRKUjMzMzMzWlRvN08vTm05ajR6dThvNTErSzlEMDcydUk2Ym1hUkFVV2F4eHVhOVZiRzFxRzNraDBwVjlpZDVuK01ScUpaWnBMRjV2Nlp5eCtYeXdaeko0NThld1RGenpxVTZPam9XWEhIRkZiL3F2YmQ5Ky9hVmZ2clRudzVIVVdSSktNcWFXdTNGRFZQVVVIR0tvQlFBQUFDQVY2WEJ3Y0h2SHMvMlpyWlVtcjd2Ky9yMTYzOG82WWVTdEhMbHloNUozelN6QTk3N1B3ckQ4QUZKVDNydlA3MWp4NDVxZDNmM25XWjJhUnpIeDV4ejl6WlUrdzI4OTM5Z1p2OXJhR2pvNmVTOGNkSmVYVU5EUXdkV3JseDVRemFiL1hkRFEwUDFObjNYU3VvdUZvdUhjN25jYjVuWmQzdDZldjVoeDQ0ZHZ5bkpPK2YrdnlpS09vckY0bCtFWVJoNjcyODJzMDgxRFAweDcvMDlVUlQ5c0w2Z1ZxdlZrdG5VUzNqUCtMVlNxZlNaNW9WeEhFOTc3K3E4OTdkNDcrTnl1ZnduVGNzN2toOTZQZi9tUDQ3akx6am4zdUs5LytWY0xsYzBzd3U5OSsrVTlHZG1kcU9rZXZzOGRYWjJYbXRtWC9mZVAxQ3IxWDV0YUdob2EzM2Q0T0RnbC9MNS9KQ2tPMXRhV2pvMEdVVDY0aXl2TlhET0ZhWlpOOWE4SUdsbCtJRTRqdDlsWnUzZSt3Y2tmYXhZTEs2WDVNSXcvSUFtSzM3OXRmZitjMkVZZnNkNy84MWlzZmlUNW9yUStYeitFa2x2OHQ3L3VwbmxKWDJqVnF2OVVpcVZ1a2pTZGFWUzZkWnNOcnRTMHFmYjI5dnZ6T2Z6OThaeC9NTWdDTllNREF3OE5jdnJBd0FBQUlDZmMxcDhrd29BZVBYYXRHbFRKcFZLWGVXOXYxWFNyNXZaNGpQbDlTczE4YlJhamp5azFwRUhsYXJzbGVSZjlNTHFMZlpxbVVXYTZQbC9OREgzRFlyVFBaS2RmcG14dW9NSER6NzEwRU1QL2ZqclgvLzZUN2R1M1hwWVVsbFNSVkpKMG5neVRTUWYwSmFTcVpwOHdCcS9oSVFaQUFBQUFKelI4dm44YXlWOXducy9hbVlsU2NzbC9ZcjMvb0ZDb1hCajA3WWZrclJxY0hEdytlcEJZUmorbzVtOXhzeCtKWTdqZnpLemE3ejNkNXZaNDNFY2p5YkJKNWxaS283amxKbTF4SEg4V0JBRUt5VjlJNHFpcTlldlg3OHVPZGJteVp5UVgrV2NhNnkrWk43N1VOSi9rclNxVUNqOGFUS2VUM2p2MytxY2UzTmoyNzIrdnI0RlFSQ3NNN05zcVZTNllQUG16Y2Vhcnp1WHl5MlQ5Rll6TythOU4rZmN4eVg1d2NIQlMzSzUzRExuM0ZuSnB1ZEsrcGIzL25mTmJGTjlmKy85VnlYOXpNeG1EQmtORGc0K1hnLzloR0Y0aTVsOWMzQndNSlU4bjE4b0ZJYnorZnhIdmZlZHlmdmJENXFaSHh3Y1BLZnhPQmRmZlBHOExWdTJQSmZQNS8rWHBPc0dCd2NYOXZmM0wvRGVmMW5TelVuYnYwY2s3WkdVbGJUVGUxL1RaRFVzazVTV2xQYmV0MGhxTTdOVzcvMGRoVUpoVDhNOStaeHo3ajgwL24yVGNmNDNNL3RJSE1kWE5GK2ZjKzVUM3Z1M0ZBcUZqcjYrdnZPQ0lIaWZtYjFEMHNYSmZYcEEwcDhYQ29VZk5lKzdZc1dLanBhV2x0dTk5eDgyc3lYSjlpT1N2bFVvRkQ2WXorZnY5TjYvMjh4NnZQYy9rZlROMGRIUmY5eTJiZHZSNU8vL0prbmZMNVZLaXpadjNyd3ZHZXNLU2I5bFpyOGg2WHp2L1dIdi9SM0ZZdkhQWnZvN0FRQUFBRUF6S2trQkFFNVphOWFzU1VrNlI5S2JKZDBrYWVHWkVwQ1NwRnJyZVpxd2xDeXVxblZralZ4dFJQYnpQNng4QVc5cFZWdk9WV25PdFpxWTgzckY2WG1UYmZ4T1k5M2QzZWYyOS9mbmQrL2UvZHoyN2RzM1ZxdlYrcTk4bXl0STFZTlJ0WVlLVXZFVTdmZ0FBQUFBNEZVdGlxSkR6cm1iN1YvNzFOY2tEZFJxdFkrKzJMNTlmWDFMSksyc1ZDcHYzTGh4NHhGSmI4cm44eDlLV3REZDZweHJiZHpldWNuM3BIRWM5NVZLcFh2YTJ0cHVyUWVrTkJtaytwQ2tMMHY2VmtOVjRQcTZVZS85dDV4eno0ZVNCZ2NINzVCMFp6TG14dlBNa2RRU3gvSGJwd3BJSmNmelNjQXBTQzc5U0J6SHR5ZjdmMXpTQjV1Mi8yclRjMGxhS2VrZE05MmpYQzdYWFN3V0QwKzFybEFvREdzeUdIUk5FaXlTOTM2UDkvNzNtN2Zkc21YTGM4bnNVOTc3RFpLaWdZR0J2WkxlbHN2bGNtYjJHMmJXSnluMDNzOHpzMDR6eTBoS2VlOWRNdWJZekdxU3F0NzdYWVZDNFVYL3hvMkt4V0t4ZVZrK256OVluNC9qdUpaS3BYNHZPZWRYek95L0Z3cUZvZW1PbC94dDd1anY3LytMV3EzMk51ZmM3MGk2d2N5K0k4bFhLcFU3VTZuVWV1ZmM5d1lIQnc5T2Q1eEdoVUpoczZUUFNQcE1McGU3UU5JYkRoNDgrRCtQNXpvQkFBQUFRR2ZTRjgwQWdEUFB2bjM3Mmc4ZE92UnJRUkQ4bnFScmt2TDhaOVpybDQrVW10aXV0b1BmVlhac3ZWS1ZBN0pwQ2lONUJhcGx6dExFM09zMDF2dVdwTVZlNm5ScHNUY1RQekV4TVRJME5MUjIxYXBWOSszY3VYTTBpcUpLOG12YmlXUTZsbFNTR2t1ZTE2dE4xV2k1QndBQUFBQXpjdlhDeE1leHo3US9SbG0rZkhtMm82T2pOUWlDVkxWYWRVRVErRnF0VnR1d1ljUEl5emZrcWVWeXViblRoWk9hdU9YTGw2ZTNiZHRXUHRGamVqbXNXTEhpckV3bVU1cmx0YjNpOHZuODhnTUhEank3ZS9mdWlWbHMvZ0lyVnF6b21DN1lCZ0FBQUFDdnBOUCtXMVVBd0pscnc0WU5TOVBwOUdja3ZkUE01cDNzOFp3d2NWbEJaYi9hRDY1VzYrR0g1YUtqc29iUG91dHpVWHErU2wydjAzalBHMVZyV1RiWll1LzBEMGhKeVM5VDkrelpzK1h1dSsrKzc1Ly8rWiszSFRwMGFMeWg1VjY5MVY1alVLcVVySy9TY2c4QUFBQUFBQUFBQUFEQWl3bE85Z0FBQUpqS21qVnJVbDFkWGRjbTdRRXVhQzdKZjBheGxIelFvU2c5VHk0dXlWVkg1T0x4eGcwVXV3NlY1bDZ2OFo0YlZHczVSN0wwR1JPUTBtUjdBT2U5OTZsVWFtSmdZT0Naa1pHUlNyS3FzZVZlcmFGeVZOUVVqcUtTRkFBQUFBQUFBQUFBQUlCcHBVNzJBQUFBbUVZcUNJS0x2UGNMenVpQVZKMEZxclVzMDhUY04waStKaHNka0t1TlNQS0tneTZWT3E5VWFjNXJWY3VlSzFuMmpBcEkxYlcydG5hZWM4NDU1ODZkT3plVFZMdDBTYUM3Y1VvbHkxMnl6WmwzSXdBQUFBQUFBQUFBQUFDODdBaEpBUUJPU1oyZG5jNTd2MHpTbkpNOWxsZU15NmpTR1VxS1piNm03R2hCOG1WVjJsZHFmTjZiVlcwOVh3cGFUdllvVDVoTUp0UFczZDI5WVA3OCthM3BkRHFvVnF0eFF5REtUUk9RSWlRRkFBQUFBQUFBQUFBQTRFVVJrZ0lBbkpKYVcxdWRtUzN3M3JlZjdMRzgwaXB0SzJUZVN3b1UxQTVxdk9lTnFyV2NLN25NeVI3YUNlZWNTeTFkdW5ST1IwZkg4TWpJU0syaG9wUnJtbThPU2hrdDl3QUFBQUFBQUFBQUFBQk1oNUFVQU9DVUZBU0JKUUdwTXo4WjFDeG9WYmw5cFdycEJYTFJFZFZhbHNrSGJaSzlDcm9PbXJtT2pvNldiRFpidjlqbUlGUmo1U2lxU0FFQUFBQUFBQUFBQUFDWUZVSlNBSUJUVWhSRjNqazNibVpWTTN0VkJxV2k3R0pGdmxkeUxhK0tnSlFrSDhkeFBEbzZXaTZYeTNIajhobm1HeWNBQUFBQUFBQUFBQUFBbU5LcjRodFhBTURwWjJKaUluYk83VFd6MFpNOWxwUEdwYVJYU1FXcGhJL2p1SHI0OE9IeGNya2NKY0duZWxpcU9SQkZLQW9BQUFBQUFBQUFBQURBckwxcXZuVUZBSnhlRGh3NEVIbnZmeWJwNE1rZUMxNFpVUlJWeDhmSGp4MCtmTGhjclZiamhqQlVMQ2xLcGppWkNFb0JBQUFBQUFBQUFBQUFtRFZDVWdDQVU5SzZkZXVxa2g2WHRMdWhtaERPWUpWS1pmemd3WVA3OXUvZlAxNnRWdXVWcENKSnRhWkh3bElBQUFBQUFBQUFBQUFBamdzaEtRREFLV25WcWxWeHVWemVKV205cEwwbmV6dzQ4VVpIUjBlS3hlTFBEaDQ4T0pFRW9Hb05VN1ZoUG1vSVNCR2dBd0FBQUFBQUFBQUFBUENpQ0VrQkFFNVpiVzF0UnlUOXlNeUdUdlpZY0dKVktwV3g0ZUhoWjM3eWs1ODhQVEl5VW00S1J6VlBqZFdrUkNVcEFBQUFBQUFBQUFBQUFDK0drQlFBNEpSMXdRVVhsUGZzMmZPSTkvNG5rdllrb1JtY1liejM4ZWpvNklHdFc3Yys5ZmpqancrWFNxVjZTS3FTaEtJcURmT04xYVJvdFFjQUFBQUFBQUFBQUFCZ1ZnaEpBUUJPYWRkZmYzMjVYQzdmVzZ2Vi9zRjd2NGRRekJuRlM0cExwZEtSYmR1MmJiNzMzbnMzbFVxbGFsTXdxdHd3TlFhbDRvYVdlL3liQUFBQUFBQUFBQUFBQURBalFsSUFnRk9hbWZtQmdZRW5neUQ0bnZmK1FlOTlkTExIaEplTmo2S291blBuenMwUFBQQkFZV2hvNkdCRFM3MTZRS3FVVFBYUVZLMmgxVjVNUUFvQUFBQUFBQUFBQUFEQWJCQ1NBZ0NjOHQ3NzN2ZVdqaHc1c2lXTzQrOUsrckgzZm9RS1FxYzFMeW11VkNwanUzZnYzcnh1M2JxQmh4OStlTmZSbzBkTFU0U2pTbE5Va29xb0lnVUFBQUFBQUFBQUFBRGdlTmpKSGdBQUFMTzFkZXZXM2lpS2JqQ3pmK3VjdTA3U0FsN0xUajl4SE5jcWxjcXh2WHYzYm4zb29ZY2VYYjE2OVpiTm16Y2ZhbXF2VjVJMG5qeE9URkZOaWtwU0FBQUFBQUFBQUFBQUFHWXRPTmtEQUFCZ3RucDdlMHU5dmIwN01wbk12aUFJRnBqWlFrbXBwRElpWWFuVGdQYytLcFZLaC9mdTNidjEvdnZ2WDdONjllcWZiZHUyN2JEM3Z0d1VrR3F1SkZWdnd4YzNWWklDQUFBQUFBQUFBQUFBZ0JmRkY4b0FnTlBPZmZmZDEzWGVlZWV0bFBRdTU5eE5rczZXMU1McjJpbkxhN0tDVkZRcWxRNDkvZlRUeGJ2dnZ2dUJ0V3ZYN3QyM2I5K3hLSXFhSzBnMVQ5V0dDbElFcEFBQUFBQUFBQUFBQUFBY043NU1CZ0NjZHJ6Mzl1Q0REN2EzdGJXZDM5Ylc5anJuM0p0VHFkUk5TVlVwbkdLODl6Nk80K3J3OFBBVG16ZHZIbmpra1VjMmZmZTczOTF4NU1pUmlTVDhWSjBpSk5VWW5LcE5FWkFpSkFVQUFBQUFBQUFBQUFCZzF2Z3lHUUJ3MmpFekwybHMxYXBWRzI2ODhjYmh1WFBuSG83amVOVE1Wa2c2Mzh3NkNBS2ZmTjc3T0lxaXl1am82Sjdubm52dW1TMWJ0bXo0d1E5K3NPbVJSeDdaTno0K1hrNkNVUFV3VkdNb3F0d1FuaUlnQlFBQUFBQUFBQUFBQU9BWHhoZklBSURUblgzdGExL0x2dVkxcjFrMGI5NjhtNE1ndU1uTUxqYXp1WkxhSmJtVFBjQlhtOG5DVVhHNVhDNlBqbzZPN3R1d1ljUGpxMWV2L3VuYXRXc1BIRHQyYkNJSlBWV2JBbEdOajlXR3FSNk9JaUFGQUFBQUFBQUFBQUFBNENVTFR2WUFBQUQ0UmQxenp6M3hzbVhMSnViTm0vZTA5MzZEcFAxbVpzNjUxdVMxTGlBc2RjTDVwSEpVdVZ3dUh6NTA2TkQyTFZ1MnJQMys5Ny8vTC9mZmYvL0dEUnMySERoNjlPaFlRenU5K2pTUlBEWldscW8yVlk4aUlBVUFBQUFBQUFBQUFBRGdGMElsS1FEQW1jSWt1VldyVm1YeitYeHZiMi92ZWEydHJWZG5zOWtiblhOWG1GbjN5UjdnR1M2dVZDcWpCdzRjZUdMTGxpMkRoVUxoeVNlZWVHSjR3NFlOSXlNakl4Tk5BYWhxdy9QR1VGUzljbFJ0aW5BVUFTa0FBQUFBQUFBQUFBQUFMeGtoS1FEQW1jVHEwNnBWcTFwZjk3clhMZW5wNmJrMGxVcGRsRXFsTGcyQzRFSXpPOGM1MTAwMXhWK2M5NzVhcTlWSzQrUGpCMFpHUm5hTmpJdzhzM1hyMXFjZmZ2amhweDU5OU5IaHNiR3hja1A0cVhtcUpPdnFqL1hLVVZGRE9DcXVuK29rWHlvQUFBQUFBQUFBQUFDQTB4d2hLUURBbWNnYUp2ZnVkNys3OWJiYmJydTh0N2YzNm5RNmZWa1FCT2M3NStZbllhazVacGJtTlhGVzRqaU9veWlLU3BWSzVWaXBWRG80T2pxNmI4K2VQVHNlZSt5eGpXdlhybjFtNjlhdFIwdWxVbU5scU9iSHFhcEdSUTJUcDcwZUFBQUFBQUFBQUFBQWdKY2JYd2dEQU01VTF2RG9icnZ0dHV3bGwxelNjdFpaWjgxWnRHalJlZDNkM1dFMm03MDhuVTVma2txbEZuanYyOHlzeGN4YUpEbGVJNlhKWWxHK0ZrVlJOWTdqY2hSRkU1VktaWFIwZEhUZi92MzdueW9XaTVzZmUreXhYWHYzN2gxNzdybm5Ta2VPSENuWGFyVnFRMldvcVlKU3RhWndWRXc0Q2dBQUFBQUFBQUFBQU1DSnhoZkFBSUJYZzNyb3laWXRXNVo2Mjl2ZTFuYkJCUmZNN2VucG1kdmQzVDJ2dGJYMTRyYTJ0cjVzTnJzaUNJSUxuSE50a3RLU25DVzg5M1lHdjI1NlRTYWlaR1p4SE1mMW9GS3RWQ29kR2gwZGZmYmd3WU03OSt6WnMzM1hybDM3aG9lSGorelpzK2ZvOXUzYmp6Nzk5Tk5qdFZxdEhuaXFObFNFcWswek5RYWo0aW5DVVFTa0FBQUFBQUFBQUFBQUFMenN6dFF2ZXdFQWFGWi96YXNIcHB3a2QvWFZWMmR1dWVXV25yUFBQbnZSbkRsekZxYlQ2UVh0N2UydnlXUXlad2RCc0RRSWdyUE5yRGNJZ2psbjhPdW1qNktvR2tYUmVLbFVPalErUHI0L2FhWDMzTDU5KzNidDI3ZnY0SzVkdTBhMmJ0MTY2SWtubmhnZEdSbXBOTFhKcXpVRm8rSXAydWpWUTFFeDRTZ0FBQUFBQUFBQUFBQUFyN1F6OWN0ZUFBQ21NMlZZYXZIaXhhNVNxUVFMRnk1TWYvQ0RIMXh5MWxsbkxlN282RmpTMGRHeHlEblhtMHFsNWdaQmNKWnpyc3ZNT29NZzZFZ2V1MCtqMTFNZngzRVV4L0Y0dFZvOUZrWFJXTFZhbmFoV3F5T2xVdW5JeE1URWtjT0hEejkzNE1DQi9mdjM3eiswZmZ2MjU5YXRXemU4YjkrK2NyVmFuYXBGWHVQeldsTVlhcXBnVkhNb2luQVVBQUFBQUFBQUFBQUFnRmZFNmZLbExnQUFKNEpMSHA4UFN6WE5COG56b0xlM04vT0ZMM3dodDNEaHdtWHQ3ZTFudDdhMkxzNW1zMmRuTXBuenpjeEp5bmp2VTJZVzFQZXJ6emNzYzJiMmNyYnQ4NU5kOG54Y2Ywem1uNS9pT0s1NTd5TkpzZmUrRmtYUnhNVEV4UERSbzBmM0hqNThlUC9JeU1qdzVzMmJkeFFLaFgyYk5tMGFIUmtacVRhMXc0dW5hSkUzWFJpcWVaL21hbEZ4UXlpS2NCUUFBQUFBQUFBQUFBQ0FWd3doS1FEQXE1MDFQRTQxMVlOUzdwM3ZmR2Y3Z2dVTHN0bHNOdHZWMVpYSlpyUFpscGFXRmtucFJZc1duZDNlM2o0dm04M096V1F5ODh3c3lHUXljNE1nNkFtQ1lHNFFCSjFCRUxRNDU3TGUrM3FBNnVmT2JXYm12WC9CYS9Qa1l2OTh1Q2laOTBtYnZISVVSYVVvaXNxMVdtMnNVcWtjaStPNFZLdlZTaE1URThlT0hUdjIzT0hEaHcrTmo0K1BIemx5NU1qdzhQRFk2T2hvZVd4c3JITHMyTEhLNk9ob2JYaDR1TFIvLy83cTJOaFlyU25jTkZVbHFLbVd6YVphRk9Fb0FBQUFBQUFBQUFBQUFDY05JU2tBQUNiWkZCK1hLZ1VBQUFRL1NVUkJWSStOazV2dXNiT3pNN2poaGhzNkZpOWUzTnJWMWRYUzFkWFZFc2R4a00xbVd6bzZPbHBTcVZTTG1XVlNxVlRLekZMT09aZk5acnRTcVZUR3pGS3BWQ3JqdlhmT3VaYWtLcFUwbVlhcWo4WFhhcldLOXo2dTFXcFJ1Vnd1MVdxMWNoUkZ2bFFxVFpSS3BXb1VSVkdsVXFsT1RFeFVLcFZLWEt2VmFtTmpZNVZEaHc2Vjl1L2ZYNXFZbUtqdTJyV3JmT0RBZ1dwRGtHbXFLay94RlBQTkFhaXBuamNlUjlPMDBpTWdCUUFBQUFBQUFBQUFBT0NrSUNRRkFNRFVwZ3BMcVNFY1pVM3p6YytuQzFXcHBhVWxGWVpoVzNkM2Q3cTl2VDNvNnVyS0JFRmdyYTJ0V2U5OVVCOUFITWZQdjA2UGpvN1dLcFZLWENxVm91SGg0Y3J3OEhDMVVxbm8yV2VmclZZcWxhaGgzSTBWbXhxRFN2RVU4MU1GbTZZS1A4MFVxbW8rRnhXakFBQUFBQUFBQUFBQUFKeHlDRWtCQURBem0yYmVOU3liYWRJVVlhcm1kYzNIMFF5UFU1bXFZbE56YUdtcTVTODJOVmVGbXVtWTA0MEZBQUFBQUFBQUFBQUFBRTQ2UWxJQUFCeS9Gd3N5VFJWMm1pa01OZE4remVlY1NYTVZwNWtlbTZzK1RmZDh1a0FVWVNnQUFBQUFBQUFBQUFBQXB3MUNVZ0FBdkR5YUswNU5WWUZxTmxXaVhvNlFsR1lJU00yMGJyYjdBd0FBQUFBQUFBQUFBTUJwaFpBVUFBQW54blJ0K3FaNjdaM05zaGQ3elo1Tnk3dXBscyswSDhFb0FBQUFBQUFBQUFBQUFHY0VRbElBQUx4eXBudmRuZTNyOFhUYnpUYk1kRHpoS1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EwT0QvQWxsT1JQN1c0RktxQUFBQUFFbEZUa1N1UW1DQyIsCgkiVGhlbWUiIDogIiIsCgkiVHlwZSIgOiAiZmxvdyIsCgkiVXNlcklkIiA6ICIzMDU2MDY5ODgiLAoJIlZlcnNpb24iIDogIjgwIgp9Cg=="/>
    </extobj>
  </extobjs>
</s:customData>
</file>

<file path=customXml/itemProps785.xml><?xml version="1.0" encoding="utf-8"?>
<ds:datastoreItem xmlns:ds="http://schemas.openxmlformats.org/officeDocument/2006/customXml" ds:itemID="s:customData">
  <ds:schemaRefs>
    <ds:schemaRef ds:uri="http://www.wps.cn/officeDocument/2013/wpsCustomData"/>
  </ds:schemaRefs>
</ds:datastoreItem>
</file>

<file path=docProps/app.xml><?xml version="1.0" encoding="utf-8"?>
<Properties xmlns="http://schemas.openxmlformats.org/officeDocument/2006/extended-properties" xmlns:vt="http://schemas.openxmlformats.org/officeDocument/2006/docPropsVTypes">
  <TotalTime>0</TotalTime>
  <Words>17216</Words>
  <Application>WPS 演示</Application>
  <PresentationFormat/>
  <Paragraphs>434</Paragraphs>
  <Slides>39</Slides>
  <Notes>4</Notes>
  <HiddenSlides>0</HiddenSlides>
  <MMClips>0</MMClips>
  <ScaleCrop>false</ScaleCrop>
  <HeadingPairs>
    <vt:vector size="6" baseType="variant">
      <vt:variant>
        <vt:lpstr>已用的字体</vt:lpstr>
      </vt:variant>
      <vt:variant>
        <vt:i4>23</vt:i4>
      </vt:variant>
      <vt:variant>
        <vt:lpstr>主题</vt:lpstr>
      </vt:variant>
      <vt:variant>
        <vt:i4>3</vt:i4>
      </vt:variant>
      <vt:variant>
        <vt:lpstr>幻灯片标题</vt:lpstr>
      </vt:variant>
      <vt:variant>
        <vt:i4>39</vt:i4>
      </vt:variant>
    </vt:vector>
  </HeadingPairs>
  <TitlesOfParts>
    <vt:vector size="65" baseType="lpstr">
      <vt:lpstr>Arial</vt:lpstr>
      <vt:lpstr>宋体</vt:lpstr>
      <vt:lpstr>Wingdings</vt:lpstr>
      <vt:lpstr>Times New Roman</vt:lpstr>
      <vt:lpstr>汉仪锐智简</vt:lpstr>
      <vt:lpstr>汉仪中楷简</vt:lpstr>
      <vt:lpstr>Calibri</vt:lpstr>
      <vt:lpstr>黑体</vt:lpstr>
      <vt:lpstr>OPPOSans H</vt:lpstr>
      <vt:lpstr>Arial Bold</vt:lpstr>
      <vt:lpstr>微软雅黑</vt:lpstr>
      <vt:lpstr>Arial Unicode MS</vt:lpstr>
      <vt:lpstr>汉仪文黑-45简</vt:lpstr>
      <vt:lpstr>Times New Roman</vt:lpstr>
      <vt:lpstr>优设标题黑</vt:lpstr>
      <vt:lpstr>Aharoni</vt:lpstr>
      <vt:lpstr>Cambria</vt:lpstr>
      <vt:lpstr>华文楷体</vt:lpstr>
      <vt:lpstr>等线</vt:lpstr>
      <vt:lpstr>Yu Gothic UI Semibold</vt:lpstr>
      <vt:lpstr>HelveticaNeue</vt:lpstr>
      <vt:lpstr>华文新魏</vt:lpstr>
      <vt:lpstr>Segoe Print</vt:lpstr>
      <vt:lpstr>Office 主题​​</vt:lpstr>
      <vt:lpstr>1_Office 主题​​</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Task 1 Skim the text and find out 5W1H</vt:lpstr>
      <vt:lpstr>Task 1 Skim the text and find out 5W1H</vt:lpstr>
      <vt:lpstr>Task 1 Skim the text and find out 5W1H</vt:lpstr>
      <vt:lpstr>Task 1 Skim the text and find out 5w1h</vt:lpstr>
      <vt:lpstr>PowerPoint 演示文稿</vt:lpstr>
      <vt:lpstr>Task 1 Skim the text and find out 5w1h</vt:lpstr>
      <vt:lpstr>Task 1 Skim the text and find out 5w1h</vt:lpstr>
      <vt:lpstr>PowerPoint 演示文稿</vt:lpstr>
      <vt:lpstr>PowerPoint 演示文稿</vt:lpstr>
      <vt:lpstr>PowerPoint 演示文稿</vt:lpstr>
      <vt:lpstr> Task 2: Advanced Sentence Patterns &amp; Source Text Review </vt:lpstr>
      <vt:lpstr>Advanced Narrative and Psychological Description Techniques</vt:lpstr>
      <vt:lpstr>   Plot Construction 情节搭建</vt:lpstr>
      <vt:lpstr>PowerPoint 演示文稿</vt:lpstr>
      <vt:lpstr>PowerPoint 演示文稿</vt:lpstr>
      <vt:lpstr>PowerPoint 演示文稿</vt:lpstr>
      <vt:lpstr>PowerPoint 演示文稿</vt:lpstr>
      <vt:lpstr>PowerPoint 演示文稿</vt:lpstr>
      <vt:lpstr>Reference Model Essay 范文赏析</vt:lpstr>
      <vt:lpstr>PowerPoint 演示文稿</vt:lpstr>
      <vt:lpstr>PowerPoint 演示文稿</vt:lpstr>
      <vt:lpstr>PowerPoint 演示文稿</vt:lpstr>
      <vt:lpstr>   Lexical and Syntactic Chunk Accumulation    话题语料句式积累</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rbm.xkw.com</dc:creator>
  <cp:lastModifiedBy>Administrator</cp:lastModifiedBy>
  <cp:revision>170</cp:revision>
  <dcterms:created xsi:type="dcterms:W3CDTF">2025-09-11T08:53:00Z</dcterms:created>
  <dcterms:modified xsi:type="dcterms:W3CDTF">2026-01-19T06:52:49Z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y fmtid="{D5CDD505-2E9C-101B-9397-08002B2CF9AE}" pid="6" name="ICV">
    <vt:lpwstr>DB8694C988F1AC43041B2F6736E898CB_42</vt:lpwstr>
  </property>
  <property fmtid="{D5CDD505-2E9C-101B-9397-08002B2CF9AE}" pid="7" name="KSOProductBuildVer">
    <vt:lpwstr>2052-11.8.2.7978</vt:lpwstr>
  </property>
</Properties>
</file>