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rels" ContentType="application/vnd.openxmlformats-package.relationships+xml"/>
  <Override PartName="/customXml/itemProps83.xml" ContentType="application/vnd.openxmlformats-officedocument.customXmlProperties+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22"/>
  </p:notesMasterIdLst>
  <p:sldIdLst>
    <p:sldId id="330" r:id="rId3"/>
    <p:sldId id="278" r:id="rId4"/>
    <p:sldId id="282" r:id="rId5"/>
    <p:sldId id="298" r:id="rId6"/>
    <p:sldId id="299" r:id="rId7"/>
    <p:sldId id="307" r:id="rId8"/>
    <p:sldId id="301" r:id="rId9"/>
    <p:sldId id="302" r:id="rId10"/>
    <p:sldId id="300" r:id="rId11"/>
    <p:sldId id="303" r:id="rId12"/>
    <p:sldId id="304" r:id="rId13"/>
    <p:sldId id="306" r:id="rId14"/>
    <p:sldId id="288" r:id="rId15"/>
    <p:sldId id="308" r:id="rId16"/>
    <p:sldId id="321" r:id="rId17"/>
    <p:sldId id="317" r:id="rId18"/>
    <p:sldId id="318" r:id="rId19"/>
    <p:sldId id="309" r:id="rId20"/>
    <p:sldId id="310" r:id="rId21"/>
    <p:sldId id="313" r:id="rId23"/>
    <p:sldId id="291" r:id="rId24"/>
    <p:sldId id="292" r:id="rId25"/>
    <p:sldId id="287" r:id="rId26"/>
  </p:sldIdLst>
  <p:sldSz cx="12192000" cy="6858000"/>
  <p:notesSz cx="6858000" cy="9144000"/>
  <p:embeddedFontLst>
    <p:embeddedFont>
      <p:font typeface="华文楷体" panose="02010600040101010101" charset="-122"/>
      <p:regular r:id="rId32"/>
    </p:embeddedFont>
    <p:embeddedFont>
      <p:font typeface="汉仪雅酷黑 55W" panose="020B0504020202020204" pitchFamily="34" charset="-122"/>
      <p:regular r:id="rId33"/>
    </p:embeddedFont>
    <p:embeddedFont>
      <p:font typeface="微软雅黑" panose="020B0503020204020204" charset="-122"/>
      <p:regular r:id="rId34"/>
    </p:embeddedFont>
    <p:embeddedFont>
      <p:font typeface="Calibri" panose="020F0502020204030204" charset="0"/>
      <p:regular r:id="rId35"/>
      <p:bold r:id="rId36"/>
      <p:italic r:id="rId37"/>
      <p:boldItalic r:id="rId38"/>
    </p:embeddedFont>
    <p:embeddedFont>
      <p:font typeface="楷体" panose="02010609060101010101" charset="-122"/>
      <p:regular r:id="rId39"/>
    </p:embeddedFont>
    <p:embeddedFont>
      <p:font typeface="华光楷体_CNKI" panose="02000500000000000000" charset="-122"/>
      <p:regular r:id="rId40"/>
    </p:embeddedFont>
    <p:embeddedFont>
      <p:font typeface="MiSans" panose="00000500000000000000" charset="0"/>
      <p:regular r:id="rId4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AAA8D"/>
    <a:srgbClr val="ADCBB9"/>
    <a:srgbClr val="FBEAE1"/>
    <a:srgbClr val="FDF4EF"/>
    <a:srgbClr val="EDA074"/>
    <a:srgbClr val="F0DDC0"/>
    <a:srgbClr val="C77054"/>
    <a:srgbClr val="4A302B"/>
    <a:srgbClr val="FFF4F2"/>
    <a:srgbClr val="3F526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956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912" y="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1" Type="http://schemas.openxmlformats.org/officeDocument/2006/relationships/font" Target="fonts/font10.fntdata"/><Relationship Id="rId40" Type="http://schemas.openxmlformats.org/officeDocument/2006/relationships/font" Target="fonts/font9.fntdata"/><Relationship Id="rId4" Type="http://schemas.openxmlformats.org/officeDocument/2006/relationships/slide" Target="slides/slide2.xml"/><Relationship Id="rId39" Type="http://schemas.openxmlformats.org/officeDocument/2006/relationships/font" Target="fonts/font8.fntdata"/><Relationship Id="rId38" Type="http://schemas.openxmlformats.org/officeDocument/2006/relationships/font" Target="fonts/font7.fntdata"/><Relationship Id="rId37" Type="http://schemas.openxmlformats.org/officeDocument/2006/relationships/font" Target="fonts/font6.fntdata"/><Relationship Id="rId36" Type="http://schemas.openxmlformats.org/officeDocument/2006/relationships/font" Target="fonts/font5.fntdata"/><Relationship Id="rId35" Type="http://schemas.openxmlformats.org/officeDocument/2006/relationships/font" Target="fonts/font4.fntdata"/><Relationship Id="rId34" Type="http://schemas.openxmlformats.org/officeDocument/2006/relationships/font" Target="fonts/font3.fntdata"/><Relationship Id="rId33" Type="http://schemas.openxmlformats.org/officeDocument/2006/relationships/font" Target="fonts/font2.fntdata"/><Relationship Id="rId32" Type="http://schemas.openxmlformats.org/officeDocument/2006/relationships/font" Target="fonts/font1.fntdata"/><Relationship Id="rId31" Type="http://schemas.openxmlformats.org/officeDocument/2006/relationships/customXml" Target="../customXml/item1.xml"/><Relationship Id="rId30" Type="http://schemas.openxmlformats.org/officeDocument/2006/relationships/customXmlProps" Target="../customXml/itemProps83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notesMaster" Target="notesMasters/notesMaster1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185D51-3D05-4571-A283-B4A35CD20CD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B187E-2E7E-4C60-849C-ECEFA0A1AE2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185D51-3D05-4571-A283-B4A35CD20CD1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B187E-2E7E-4C60-849C-ECEFA0A1AE2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185D51-3D05-4571-A283-B4A35CD20CD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FB187E-2E7E-4C60-849C-ECEFA0A1AE2E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3.jpeg"/><Relationship Id="rId4" Type="http://schemas.openxmlformats.org/officeDocument/2006/relationships/image" Target="../media/image13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3.jpeg"/><Relationship Id="rId6" Type="http://schemas.openxmlformats.org/officeDocument/2006/relationships/image" Target="../media/image12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3.jpeg"/><Relationship Id="rId4" Type="http://schemas.openxmlformats.org/officeDocument/2006/relationships/image" Target="../media/image16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3.jpeg"/><Relationship Id="rId4" Type="http://schemas.openxmlformats.org/officeDocument/2006/relationships/image" Target="../media/image17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3.jpeg"/><Relationship Id="rId4" Type="http://schemas.openxmlformats.org/officeDocument/2006/relationships/image" Target="../media/image18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.jpe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.jpe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4.pn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.jpe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4.png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3.jpeg"/><Relationship Id="rId4" Type="http://schemas.openxmlformats.org/officeDocument/2006/relationships/image" Target="../media/image19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4.png"/></Relationships>
</file>

<file path=ppt/slides/_rels/slide19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3.jpeg"/><Relationship Id="rId4" Type="http://schemas.openxmlformats.org/officeDocument/2006/relationships/image" Target="../media/image20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.jpe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tags" Target="../tags/tag45.xml"/><Relationship Id="rId8" Type="http://schemas.openxmlformats.org/officeDocument/2006/relationships/tags" Target="../tags/tag44.xml"/><Relationship Id="rId7" Type="http://schemas.openxmlformats.org/officeDocument/2006/relationships/tags" Target="../tags/tag43.xml"/><Relationship Id="rId6" Type="http://schemas.openxmlformats.org/officeDocument/2006/relationships/tags" Target="../tags/tag42.xml"/><Relationship Id="rId5" Type="http://schemas.openxmlformats.org/officeDocument/2006/relationships/tags" Target="../tags/tag41.xml"/><Relationship Id="rId4" Type="http://schemas.openxmlformats.org/officeDocument/2006/relationships/image" Target="../media/image21.jpe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8" Type="http://schemas.openxmlformats.org/officeDocument/2006/relationships/slideLayout" Target="../slideLayouts/slideLayout1.xml"/><Relationship Id="rId17" Type="http://schemas.openxmlformats.org/officeDocument/2006/relationships/image" Target="../media/image3.jpeg"/><Relationship Id="rId16" Type="http://schemas.openxmlformats.org/officeDocument/2006/relationships/tags" Target="../tags/tag52.xml"/><Relationship Id="rId15" Type="http://schemas.openxmlformats.org/officeDocument/2006/relationships/tags" Target="../tags/tag51.xml"/><Relationship Id="rId14" Type="http://schemas.openxmlformats.org/officeDocument/2006/relationships/tags" Target="../tags/tag50.xml"/><Relationship Id="rId13" Type="http://schemas.openxmlformats.org/officeDocument/2006/relationships/tags" Target="../tags/tag49.xml"/><Relationship Id="rId12" Type="http://schemas.openxmlformats.org/officeDocument/2006/relationships/tags" Target="../tags/tag48.xml"/><Relationship Id="rId11" Type="http://schemas.openxmlformats.org/officeDocument/2006/relationships/tags" Target="../tags/tag47.xml"/><Relationship Id="rId10" Type="http://schemas.openxmlformats.org/officeDocument/2006/relationships/tags" Target="../tags/tag46.xml"/><Relationship Id="rId1" Type="http://schemas.openxmlformats.org/officeDocument/2006/relationships/image" Target="../media/image4.png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tags" Target="../tags/tag58.xml"/><Relationship Id="rId8" Type="http://schemas.openxmlformats.org/officeDocument/2006/relationships/tags" Target="../tags/tag57.xml"/><Relationship Id="rId7" Type="http://schemas.openxmlformats.org/officeDocument/2006/relationships/tags" Target="../tags/tag56.xml"/><Relationship Id="rId6" Type="http://schemas.openxmlformats.org/officeDocument/2006/relationships/tags" Target="../tags/tag55.xml"/><Relationship Id="rId5" Type="http://schemas.openxmlformats.org/officeDocument/2006/relationships/tags" Target="../tags/tag54.xml"/><Relationship Id="rId4" Type="http://schemas.openxmlformats.org/officeDocument/2006/relationships/tags" Target="../tags/tag53.xml"/><Relationship Id="rId3" Type="http://schemas.openxmlformats.org/officeDocument/2006/relationships/image" Target="../media/image8.png"/><Relationship Id="rId24" Type="http://schemas.openxmlformats.org/officeDocument/2006/relationships/slideLayout" Target="../slideLayouts/slideLayout1.xml"/><Relationship Id="rId23" Type="http://schemas.openxmlformats.org/officeDocument/2006/relationships/image" Target="../media/image3.jpeg"/><Relationship Id="rId22" Type="http://schemas.openxmlformats.org/officeDocument/2006/relationships/tags" Target="../tags/tag71.xml"/><Relationship Id="rId21" Type="http://schemas.openxmlformats.org/officeDocument/2006/relationships/tags" Target="../tags/tag70.xml"/><Relationship Id="rId20" Type="http://schemas.openxmlformats.org/officeDocument/2006/relationships/tags" Target="../tags/tag69.xml"/><Relationship Id="rId2" Type="http://schemas.openxmlformats.org/officeDocument/2006/relationships/image" Target="../media/image7.png"/><Relationship Id="rId19" Type="http://schemas.openxmlformats.org/officeDocument/2006/relationships/tags" Target="../tags/tag68.xml"/><Relationship Id="rId18" Type="http://schemas.openxmlformats.org/officeDocument/2006/relationships/tags" Target="../tags/tag67.xml"/><Relationship Id="rId17" Type="http://schemas.openxmlformats.org/officeDocument/2006/relationships/tags" Target="../tags/tag66.xml"/><Relationship Id="rId16" Type="http://schemas.openxmlformats.org/officeDocument/2006/relationships/tags" Target="../tags/tag65.xml"/><Relationship Id="rId15" Type="http://schemas.openxmlformats.org/officeDocument/2006/relationships/tags" Target="../tags/tag64.xml"/><Relationship Id="rId14" Type="http://schemas.openxmlformats.org/officeDocument/2006/relationships/tags" Target="../tags/tag63.xml"/><Relationship Id="rId13" Type="http://schemas.openxmlformats.org/officeDocument/2006/relationships/tags" Target="../tags/tag62.xml"/><Relationship Id="rId12" Type="http://schemas.openxmlformats.org/officeDocument/2006/relationships/tags" Target="../tags/tag61.xml"/><Relationship Id="rId11" Type="http://schemas.openxmlformats.org/officeDocument/2006/relationships/tags" Target="../tags/tag60.xml"/><Relationship Id="rId10" Type="http://schemas.openxmlformats.org/officeDocument/2006/relationships/tags" Target="../tags/tag59.xml"/><Relationship Id="rId1" Type="http://schemas.openxmlformats.org/officeDocument/2006/relationships/image" Target="../media/image4.png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tags" Target="../tags/tag77.xml"/><Relationship Id="rId8" Type="http://schemas.openxmlformats.org/officeDocument/2006/relationships/tags" Target="../tags/tag76.xml"/><Relationship Id="rId7" Type="http://schemas.openxmlformats.org/officeDocument/2006/relationships/tags" Target="../tags/tag75.xml"/><Relationship Id="rId6" Type="http://schemas.openxmlformats.org/officeDocument/2006/relationships/tags" Target="../tags/tag74.xml"/><Relationship Id="rId5" Type="http://schemas.openxmlformats.org/officeDocument/2006/relationships/tags" Target="../tags/tag73.xml"/><Relationship Id="rId4" Type="http://schemas.openxmlformats.org/officeDocument/2006/relationships/tags" Target="../tags/tag72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7" Type="http://schemas.openxmlformats.org/officeDocument/2006/relationships/slideLayout" Target="../slideLayouts/slideLayout1.xml"/><Relationship Id="rId16" Type="http://schemas.openxmlformats.org/officeDocument/2006/relationships/image" Target="../media/image3.jpeg"/><Relationship Id="rId15" Type="http://schemas.openxmlformats.org/officeDocument/2006/relationships/image" Target="../media/image22.jpeg"/><Relationship Id="rId14" Type="http://schemas.openxmlformats.org/officeDocument/2006/relationships/tags" Target="../tags/tag82.xml"/><Relationship Id="rId13" Type="http://schemas.openxmlformats.org/officeDocument/2006/relationships/tags" Target="../tags/tag81.xml"/><Relationship Id="rId12" Type="http://schemas.openxmlformats.org/officeDocument/2006/relationships/tags" Target="../tags/tag80.xml"/><Relationship Id="rId11" Type="http://schemas.openxmlformats.org/officeDocument/2006/relationships/tags" Target="../tags/tag79.xml"/><Relationship Id="rId10" Type="http://schemas.openxmlformats.org/officeDocument/2006/relationships/tags" Target="../tags/tag78.xml"/><Relationship Id="rId1" Type="http://schemas.openxmlformats.org/officeDocument/2006/relationships/image" Target="../media/image4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11.xml"/><Relationship Id="rId8" Type="http://schemas.openxmlformats.org/officeDocument/2006/relationships/tags" Target="../tags/tag10.xml"/><Relationship Id="rId7" Type="http://schemas.openxmlformats.org/officeDocument/2006/relationships/tags" Target="../tags/tag9.xml"/><Relationship Id="rId6" Type="http://schemas.openxmlformats.org/officeDocument/2006/relationships/tags" Target="../tags/tag8.xml"/><Relationship Id="rId5" Type="http://schemas.openxmlformats.org/officeDocument/2006/relationships/tags" Target="../tags/tag7.xml"/><Relationship Id="rId4" Type="http://schemas.openxmlformats.org/officeDocument/2006/relationships/tags" Target="../tags/tag6.xml"/><Relationship Id="rId3" Type="http://schemas.openxmlformats.org/officeDocument/2006/relationships/image" Target="../media/image6.png"/><Relationship Id="rId21" Type="http://schemas.openxmlformats.org/officeDocument/2006/relationships/slideLayout" Target="../slideLayouts/slideLayout1.xml"/><Relationship Id="rId20" Type="http://schemas.openxmlformats.org/officeDocument/2006/relationships/image" Target="../media/image3.jpeg"/><Relationship Id="rId2" Type="http://schemas.openxmlformats.org/officeDocument/2006/relationships/image" Target="../media/image5.png"/><Relationship Id="rId19" Type="http://schemas.openxmlformats.org/officeDocument/2006/relationships/tags" Target="../tags/tag21.xml"/><Relationship Id="rId18" Type="http://schemas.openxmlformats.org/officeDocument/2006/relationships/tags" Target="../tags/tag20.xml"/><Relationship Id="rId17" Type="http://schemas.openxmlformats.org/officeDocument/2006/relationships/tags" Target="../tags/tag19.xml"/><Relationship Id="rId16" Type="http://schemas.openxmlformats.org/officeDocument/2006/relationships/tags" Target="../tags/tag18.xml"/><Relationship Id="rId15" Type="http://schemas.openxmlformats.org/officeDocument/2006/relationships/tags" Target="../tags/tag17.xml"/><Relationship Id="rId14" Type="http://schemas.openxmlformats.org/officeDocument/2006/relationships/tags" Target="../tags/tag16.xml"/><Relationship Id="rId13" Type="http://schemas.openxmlformats.org/officeDocument/2006/relationships/tags" Target="../tags/tag15.xml"/><Relationship Id="rId12" Type="http://schemas.openxmlformats.org/officeDocument/2006/relationships/tags" Target="../tags/tag14.xml"/><Relationship Id="rId11" Type="http://schemas.openxmlformats.org/officeDocument/2006/relationships/tags" Target="../tags/tag13.xml"/><Relationship Id="rId10" Type="http://schemas.openxmlformats.org/officeDocument/2006/relationships/tags" Target="../tags/tag12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.jpe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.jpe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1" Type="http://schemas.openxmlformats.org/officeDocument/2006/relationships/slideLayout" Target="../slideLayouts/slideLayout1.xml"/><Relationship Id="rId20" Type="http://schemas.openxmlformats.org/officeDocument/2006/relationships/tags" Target="../tags/tag39.xml"/><Relationship Id="rId2" Type="http://schemas.openxmlformats.org/officeDocument/2006/relationships/tags" Target="../tags/tag22.xml"/><Relationship Id="rId19" Type="http://schemas.openxmlformats.org/officeDocument/2006/relationships/image" Target="../media/image3.jpeg"/><Relationship Id="rId18" Type="http://schemas.openxmlformats.org/officeDocument/2006/relationships/tags" Target="../tags/tag38.xml"/><Relationship Id="rId17" Type="http://schemas.openxmlformats.org/officeDocument/2006/relationships/tags" Target="../tags/tag37.xml"/><Relationship Id="rId16" Type="http://schemas.openxmlformats.org/officeDocument/2006/relationships/tags" Target="../tags/tag36.xml"/><Relationship Id="rId15" Type="http://schemas.openxmlformats.org/officeDocument/2006/relationships/tags" Target="../tags/tag35.xml"/><Relationship Id="rId14" Type="http://schemas.openxmlformats.org/officeDocument/2006/relationships/tags" Target="../tags/tag34.xml"/><Relationship Id="rId13" Type="http://schemas.openxmlformats.org/officeDocument/2006/relationships/tags" Target="../tags/tag33.xml"/><Relationship Id="rId12" Type="http://schemas.openxmlformats.org/officeDocument/2006/relationships/tags" Target="../tags/tag32.xml"/><Relationship Id="rId11" Type="http://schemas.openxmlformats.org/officeDocument/2006/relationships/tags" Target="../tags/tag31.xml"/><Relationship Id="rId10" Type="http://schemas.openxmlformats.org/officeDocument/2006/relationships/tags" Target="../tags/tag30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3.jpeg"/><Relationship Id="rId4" Type="http://schemas.openxmlformats.org/officeDocument/2006/relationships/tags" Target="../tags/tag40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3.jpeg"/><Relationship Id="rId4" Type="http://schemas.openxmlformats.org/officeDocument/2006/relationships/image" Target="../media/image10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3.jpeg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1" name="矩形 1"/>
          <p:cNvSpPr/>
          <p:nvPr/>
        </p:nvSpPr>
        <p:spPr>
          <a:xfrm>
            <a:off x="762000" y="1246188"/>
            <a:ext cx="6538913" cy="50165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HelveticaNeue" pitchFamily="2" charset="0"/>
                <a:ea typeface="宋体" panose="02010600030101010101" pitchFamily="2" charset="-122"/>
              </a:rPr>
              <a:t>感恩遇见，相互成就，本课件资料仅供您个人参考、教学使用，严禁自行在网络传播，违者依知识产权法追究法律责任。</a:t>
            </a:r>
            <a:endParaRPr lang="en-US" altLang="zh-CN" sz="4000" b="1">
              <a:solidFill>
                <a:srgbClr val="FF0000"/>
              </a:solidFill>
              <a:latin typeface="HelveticaNeue" pitchFamily="2" charset="0"/>
              <a:ea typeface="宋体" panose="02010600030101010101" pitchFamily="2" charset="-122"/>
            </a:endParaRPr>
          </a:p>
          <a:p>
            <a:endParaRPr lang="en-US" altLang="zh-CN" sz="4000" b="1">
              <a:solidFill>
                <a:srgbClr val="FF0000"/>
              </a:solidFill>
              <a:latin typeface="HelveticaNeue" pitchFamily="2" charset="0"/>
              <a:ea typeface="宋体" panose="02010600030101010101" pitchFamily="2" charset="-122"/>
            </a:endParaRPr>
          </a:p>
          <a:p>
            <a:r>
              <a:rPr lang="zh-CN" altLang="en-US" sz="4000" b="1">
                <a:solidFill>
                  <a:srgbClr val="FF0000"/>
                </a:solidFill>
                <a:latin typeface="HelveticaNeue" pitchFamily="2" charset="0"/>
                <a:ea typeface="宋体" panose="02010600030101010101" pitchFamily="2" charset="-122"/>
              </a:rPr>
              <a:t>更多教学资源请关注</a:t>
            </a:r>
            <a:endParaRPr lang="en-US" altLang="zh-CN" sz="4000" b="1">
              <a:solidFill>
                <a:srgbClr val="FF0000"/>
              </a:solidFill>
              <a:latin typeface="HelveticaNeue" pitchFamily="2" charset="0"/>
              <a:ea typeface="宋体" panose="02010600030101010101" pitchFamily="2" charset="-122"/>
            </a:endParaRPr>
          </a:p>
          <a:p>
            <a:r>
              <a:rPr lang="zh-CN" altLang="en-US" sz="4000" b="1">
                <a:solidFill>
                  <a:srgbClr val="FF0000"/>
                </a:solidFill>
                <a:latin typeface="HelveticaNeue" pitchFamily="2" charset="0"/>
                <a:ea typeface="宋体" panose="02010600030101010101" pitchFamily="2" charset="-122"/>
              </a:rPr>
              <a:t>公众号：溯恩英语</a:t>
            </a:r>
            <a:endParaRPr lang="zh-CN" altLang="en-US" sz="4000" b="1">
              <a:solidFill>
                <a:srgbClr val="FF0000"/>
              </a:solidFill>
              <a:latin typeface="HelveticaNeue" pitchFamily="2" charset="0"/>
              <a:ea typeface="宋体" panose="02010600030101010101" pitchFamily="2" charset="-122"/>
            </a:endParaRPr>
          </a:p>
        </p:txBody>
      </p:sp>
      <p:sp>
        <p:nvSpPr>
          <p:cNvPr id="5122" name="矩形 3"/>
          <p:cNvSpPr/>
          <p:nvPr/>
        </p:nvSpPr>
        <p:spPr>
          <a:xfrm>
            <a:off x="7835900" y="2009775"/>
            <a:ext cx="3603625" cy="7080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latin typeface="华文新魏" pitchFamily="2" charset="-122"/>
                <a:ea typeface="宋体" panose="02010600030101010101" pitchFamily="2" charset="-122"/>
              </a:rPr>
              <a:t>知识产权声明</a:t>
            </a:r>
            <a:endParaRPr lang="zh-CN" altLang="en-US" sz="4000" b="1">
              <a:latin typeface="华文新魏" pitchFamily="2" charset="-122"/>
              <a:ea typeface="宋体" panose="02010600030101010101" pitchFamily="2" charset="-122"/>
            </a:endParaRPr>
          </a:p>
        </p:txBody>
      </p:sp>
      <p:pic>
        <p:nvPicPr>
          <p:cNvPr id="5123" name="图片 11" descr="水印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86613" y="63500"/>
            <a:ext cx="4902200" cy="1587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5" name="图片 1" descr="qrcode_for_gh_3a435f224ccf_128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27975" y="2717800"/>
            <a:ext cx="3109913" cy="3108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6" descr="logo横版 png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477625" y="73025"/>
            <a:ext cx="608013" cy="6429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背景图案&#10;&#10;描述已自动生成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矩形: 圆角 3"/>
          <p:cNvSpPr/>
          <p:nvPr/>
        </p:nvSpPr>
        <p:spPr>
          <a:xfrm>
            <a:off x="137319" y="138123"/>
            <a:ext cx="11917362" cy="6581754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3" y="5710010"/>
            <a:ext cx="2011747" cy="114800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69280" y="-63613"/>
            <a:ext cx="821368" cy="1390763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78765" y="257175"/>
            <a:ext cx="6469380" cy="583565"/>
          </a:xfrm>
          <a:prstGeom prst="rect">
            <a:avLst/>
          </a:prstGeom>
          <a:noFill/>
          <a:ln w="28575">
            <a:gradFill>
              <a:gsLst>
                <a:gs pos="50000">
                  <a:srgbClr val="81839A"/>
                </a:gs>
                <a:gs pos="0">
                  <a:srgbClr val="16A5A3"/>
                </a:gs>
                <a:gs pos="100000">
                  <a:srgbClr val="EC6091"/>
                </a:gs>
              </a:gsLst>
              <a:lin ang="5400000" scaled="0"/>
            </a:gradFill>
            <a:prstDash val="sysDash"/>
          </a:ln>
          <a:effectLst/>
        </p:spPr>
        <p:txBody>
          <a:bodyPr wrap="square" rtlCol="0">
            <a:spAutoFit/>
          </a:bodyPr>
          <a:lstStyle/>
          <a:p>
            <a:pPr algn="dist">
              <a:buClrTx/>
              <a:buSzTx/>
              <a:buFontTx/>
            </a:pPr>
            <a:r>
              <a:rPr lang="zh-CN" altLang="en-US" sz="3200" b="1" dirty="0">
                <a:solidFill>
                  <a:schemeClr val="accent6">
                    <a:lumMod val="50000"/>
                  </a:schemeClr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lt"/>
              </a:rPr>
              <a:t>外研社选择性必修第三册第四单元</a:t>
            </a:r>
            <a:endParaRPr lang="zh-CN" altLang="en-US" sz="3200" b="1" dirty="0">
              <a:solidFill>
                <a:schemeClr val="accent6">
                  <a:lumMod val="50000"/>
                </a:schemeClr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91425" y="400685"/>
            <a:ext cx="4343400" cy="621347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84480" y="982980"/>
            <a:ext cx="8145145" cy="56845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marL="285750" indent="-285750">
              <a:buFont typeface="Wingdings" panose="05000000000000000000" charset="0"/>
              <a:buChar char="l"/>
            </a:pPr>
            <a:r>
              <a:rPr lang="en-US" altLang="zh-CN" sz="2400" b="1">
                <a:solidFill>
                  <a:schemeClr val="accent2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</a:rPr>
              <a:t>have immediate answer for any question</a:t>
            </a:r>
            <a:endParaRPr lang="en-US" altLang="zh-CN" sz="2400" b="1">
              <a:solidFill>
                <a:schemeClr val="accent2">
                  <a:lumMod val="50000"/>
                </a:schemeClr>
              </a:solidFill>
              <a:latin typeface="Calibri" panose="020F0502020204030204" charset="0"/>
              <a:cs typeface="Calibri" panose="020F0502020204030204" charset="0"/>
            </a:endParaRPr>
          </a:p>
          <a:p>
            <a:pPr marL="285750" indent="-285750">
              <a:buFont typeface="Wingdings" panose="05000000000000000000" charset="0"/>
              <a:buChar char="l"/>
            </a:pPr>
            <a:r>
              <a:rPr lang="en-US" altLang="zh-CN" sz="2400" b="1">
                <a:solidFill>
                  <a:schemeClr val="accent2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</a:rPr>
              <a:t>only need a few seconds to find the right place</a:t>
            </a:r>
            <a:endParaRPr lang="en-US" altLang="zh-CN" sz="2400" b="1">
              <a:solidFill>
                <a:schemeClr val="accent2">
                  <a:lumMod val="50000"/>
                </a:schemeClr>
              </a:solidFill>
              <a:latin typeface="Calibri" panose="020F0502020204030204" charset="0"/>
              <a:cs typeface="Calibri" panose="020F0502020204030204" charset="0"/>
            </a:endParaRPr>
          </a:p>
          <a:p>
            <a:pPr marL="285750" indent="-285750">
              <a:buFont typeface="Wingdings" panose="05000000000000000000" charset="0"/>
              <a:buChar char="l"/>
            </a:pPr>
            <a:r>
              <a:rPr lang="en-US" altLang="zh-CN" sz="2400" b="1">
                <a:solidFill>
                  <a:schemeClr val="accent2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</a:rPr>
              <a:t>won’be susceptible to human error</a:t>
            </a:r>
            <a:endParaRPr lang="en-US" altLang="zh-CN" sz="2400" b="1">
              <a:solidFill>
                <a:schemeClr val="accent2">
                  <a:lumMod val="50000"/>
                </a:schemeClr>
              </a:solidFill>
              <a:latin typeface="Calibri" panose="020F0502020204030204" charset="0"/>
              <a:cs typeface="Calibri" panose="020F0502020204030204" charset="0"/>
            </a:endParaRPr>
          </a:p>
          <a:p>
            <a:pPr marL="285750" indent="-285750">
              <a:buFont typeface="Wingdings" panose="05000000000000000000" charset="0"/>
              <a:buChar char="l"/>
            </a:pPr>
            <a:r>
              <a:rPr lang="en-US" altLang="zh-CN" sz="2400" b="1">
                <a:solidFill>
                  <a:schemeClr val="accent2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</a:rPr>
              <a:t>a few machine-learning problems</a:t>
            </a:r>
            <a:endParaRPr lang="en-US" altLang="zh-CN" sz="2400" b="1">
              <a:solidFill>
                <a:schemeClr val="accent2">
                  <a:lumMod val="50000"/>
                </a:schemeClr>
              </a:solidFill>
              <a:latin typeface="Calibri" panose="020F0502020204030204" charset="0"/>
              <a:cs typeface="Calibri" panose="020F0502020204030204" charset="0"/>
            </a:endParaRPr>
          </a:p>
          <a:p>
            <a:pPr marL="285750" indent="-285750">
              <a:buFont typeface="Wingdings" panose="05000000000000000000" charset="0"/>
              <a:buChar char="l"/>
            </a:pPr>
            <a:r>
              <a:rPr lang="en-US" altLang="zh-CN" sz="2400" b="1">
                <a:solidFill>
                  <a:schemeClr val="accent2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</a:rPr>
              <a:t>think independently without programming</a:t>
            </a:r>
            <a:endParaRPr lang="en-US" altLang="zh-CN" sz="2400" b="1">
              <a:solidFill>
                <a:schemeClr val="accent2">
                  <a:lumMod val="50000"/>
                </a:schemeClr>
              </a:solidFill>
              <a:latin typeface="Calibri" panose="020F0502020204030204" charset="0"/>
              <a:cs typeface="Calibri" panose="020F0502020204030204" charset="0"/>
            </a:endParaRPr>
          </a:p>
          <a:p>
            <a:pPr marL="285750" indent="-285750">
              <a:buFont typeface="Wingdings" panose="05000000000000000000" charset="0"/>
              <a:buChar char="l"/>
            </a:pPr>
            <a:r>
              <a:rPr lang="en-US" altLang="zh-CN" sz="2400" b="1">
                <a:solidFill>
                  <a:schemeClr val="accent2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</a:rPr>
              <a:t>be capable of exercising its own judgement</a:t>
            </a:r>
            <a:endParaRPr lang="en-US" altLang="zh-CN" sz="2400" b="1">
              <a:solidFill>
                <a:schemeClr val="accent2">
                  <a:lumMod val="50000"/>
                </a:schemeClr>
              </a:solidFill>
              <a:latin typeface="Calibri" panose="020F0502020204030204" charset="0"/>
              <a:cs typeface="Calibri" panose="020F0502020204030204" charset="0"/>
            </a:endParaRPr>
          </a:p>
          <a:p>
            <a:pPr marL="285750" indent="-285750">
              <a:buFont typeface="Wingdings" panose="05000000000000000000" charset="0"/>
              <a:buChar char="l"/>
            </a:pPr>
            <a:r>
              <a:rPr lang="en-US" altLang="zh-CN" sz="2400" b="1">
                <a:solidFill>
                  <a:schemeClr val="accent2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</a:rPr>
              <a:t>the capacity to analyse and interpret vast amounts of data</a:t>
            </a:r>
            <a:endParaRPr lang="en-US" altLang="zh-CN" sz="2400" b="1">
              <a:solidFill>
                <a:schemeClr val="accent2">
                  <a:lumMod val="50000"/>
                </a:schemeClr>
              </a:solidFill>
              <a:latin typeface="Calibri" panose="020F0502020204030204" charset="0"/>
              <a:cs typeface="Calibri" panose="020F0502020204030204" charset="0"/>
            </a:endParaRPr>
          </a:p>
          <a:p>
            <a:pPr marL="285750" indent="-285750">
              <a:buFont typeface="Wingdings" panose="05000000000000000000" charset="0"/>
              <a:buChar char="l"/>
            </a:pPr>
            <a:endParaRPr lang="en-US" altLang="zh-CN" sz="2400" b="1">
              <a:solidFill>
                <a:schemeClr val="accent2">
                  <a:lumMod val="50000"/>
                </a:schemeClr>
              </a:solidFill>
              <a:latin typeface="Calibri" panose="020F0502020204030204" charset="0"/>
              <a:cs typeface="Calibri" panose="020F0502020204030204" charset="0"/>
            </a:endParaRPr>
          </a:p>
          <a:p>
            <a:pPr marL="285750" indent="-285750">
              <a:buFont typeface="Wingdings" panose="05000000000000000000" charset="0"/>
              <a:buChar char="l"/>
            </a:pPr>
            <a:r>
              <a:rPr lang="en-US" altLang="zh-CN" sz="2400" b="1">
                <a:solidFill>
                  <a:schemeClr val="accent5">
                    <a:lumMod val="75000"/>
                  </a:schemeClr>
                </a:solidFill>
                <a:latin typeface="Calibri" panose="020F0502020204030204" charset="0"/>
                <a:cs typeface="Calibri" panose="020F0502020204030204" charset="0"/>
              </a:rPr>
              <a:t>wipe us all out</a:t>
            </a:r>
            <a:endParaRPr lang="en-US" altLang="zh-CN" sz="2400" b="1">
              <a:solidFill>
                <a:schemeClr val="accent5">
                  <a:lumMod val="75000"/>
                </a:schemeClr>
              </a:solidFill>
              <a:latin typeface="Calibri" panose="020F0502020204030204" charset="0"/>
              <a:cs typeface="Calibri" panose="020F0502020204030204" charset="0"/>
            </a:endParaRPr>
          </a:p>
          <a:p>
            <a:pPr marL="285750" indent="-285750">
              <a:buFont typeface="Wingdings" panose="05000000000000000000" charset="0"/>
              <a:buChar char="l"/>
            </a:pPr>
            <a:r>
              <a:rPr lang="en-US" altLang="zh-CN" sz="2400" b="1">
                <a:solidFill>
                  <a:schemeClr val="accent5">
                    <a:lumMod val="75000"/>
                  </a:schemeClr>
                </a:solidFill>
                <a:latin typeface="Calibri" panose="020F0502020204030204" charset="0"/>
                <a:cs typeface="Calibri" panose="020F0502020204030204" charset="0"/>
              </a:rPr>
              <a:t>lose their jobs</a:t>
            </a:r>
            <a:endParaRPr lang="en-US" altLang="zh-CN" sz="2400" b="1">
              <a:solidFill>
                <a:schemeClr val="accent5">
                  <a:lumMod val="75000"/>
                </a:schemeClr>
              </a:solidFill>
              <a:latin typeface="Calibri" panose="020F0502020204030204" charset="0"/>
              <a:cs typeface="Calibri" panose="020F0502020204030204" charset="0"/>
            </a:endParaRPr>
          </a:p>
          <a:p>
            <a:pPr marL="285750" indent="-285750">
              <a:buFont typeface="Wingdings" panose="05000000000000000000" charset="0"/>
              <a:buChar char="l"/>
            </a:pPr>
            <a:r>
              <a:rPr lang="en-US" altLang="zh-CN" sz="2400" b="1">
                <a:solidFill>
                  <a:schemeClr val="accent5">
                    <a:lumMod val="75000"/>
                  </a:schemeClr>
                </a:solidFill>
                <a:latin typeface="Calibri" panose="020F0502020204030204" charset="0"/>
                <a:cs typeface="Calibri" panose="020F0502020204030204" charset="0"/>
              </a:rPr>
              <a:t>at risk in the long run</a:t>
            </a:r>
            <a:endParaRPr lang="en-US" altLang="zh-CN" sz="2400" b="1">
              <a:solidFill>
                <a:schemeClr val="accent5">
                  <a:lumMod val="75000"/>
                </a:schemeClr>
              </a:solidFill>
              <a:latin typeface="Calibri" panose="020F0502020204030204" charset="0"/>
              <a:cs typeface="Calibri" panose="020F0502020204030204" charset="0"/>
            </a:endParaRPr>
          </a:p>
          <a:p>
            <a:pPr marL="285750" indent="-285750">
              <a:buFont typeface="Wingdings" panose="05000000000000000000" charset="0"/>
              <a:buChar char="l"/>
            </a:pPr>
            <a:r>
              <a:rPr lang="en-US" altLang="zh-CN" sz="2400" b="1">
                <a:solidFill>
                  <a:schemeClr val="accent5">
                    <a:lumMod val="75000"/>
                  </a:schemeClr>
                </a:solidFill>
                <a:latin typeface="Calibri" panose="020F0502020204030204" charset="0"/>
                <a:cs typeface="Calibri" panose="020F0502020204030204" charset="0"/>
              </a:rPr>
              <a:t>be replaced with technology</a:t>
            </a:r>
            <a:endParaRPr lang="en-US" altLang="zh-CN" sz="2400" b="1">
              <a:solidFill>
                <a:schemeClr val="accent5">
                  <a:lumMod val="75000"/>
                </a:schemeClr>
              </a:solidFill>
              <a:latin typeface="Calibri" panose="020F0502020204030204" charset="0"/>
              <a:cs typeface="Calibri" panose="020F0502020204030204" charset="0"/>
            </a:endParaRPr>
          </a:p>
          <a:p>
            <a:pPr marL="285750" indent="-285750">
              <a:buFont typeface="Wingdings" panose="05000000000000000000" charset="0"/>
              <a:buChar char="l"/>
            </a:pPr>
            <a:r>
              <a:rPr lang="en-US" altLang="zh-CN" sz="2400" b="1">
                <a:solidFill>
                  <a:schemeClr val="accent5">
                    <a:lumMod val="75000"/>
                  </a:schemeClr>
                </a:solidFill>
                <a:latin typeface="Calibri" panose="020F0502020204030204" charset="0"/>
                <a:cs typeface="Calibri" panose="020F0502020204030204" charset="0"/>
              </a:rPr>
              <a:t>fall into the wrong hands</a:t>
            </a:r>
            <a:endParaRPr lang="en-US" altLang="zh-CN" sz="2400" b="1">
              <a:solidFill>
                <a:schemeClr val="accent5">
                  <a:lumMod val="75000"/>
                </a:schemeClr>
              </a:solidFill>
              <a:latin typeface="Calibri" panose="020F0502020204030204" charset="0"/>
              <a:cs typeface="Calibri" panose="020F0502020204030204" charset="0"/>
            </a:endParaRPr>
          </a:p>
          <a:p>
            <a:pPr marL="285750" indent="-285750">
              <a:buFont typeface="Wingdings" panose="05000000000000000000" charset="0"/>
              <a:buChar char="l"/>
            </a:pPr>
            <a:r>
              <a:rPr lang="en-US" altLang="zh-CN" sz="2400" b="1">
                <a:solidFill>
                  <a:schemeClr val="accent5">
                    <a:lumMod val="75000"/>
                  </a:schemeClr>
                </a:solidFill>
                <a:latin typeface="Calibri" panose="020F0502020204030204" charset="0"/>
                <a:cs typeface="Calibri" panose="020F0502020204030204" charset="0"/>
              </a:rPr>
              <a:t>illegal or immoral behaviour</a:t>
            </a:r>
            <a:endParaRPr lang="en-US" altLang="zh-CN" sz="2400" b="1">
              <a:solidFill>
                <a:schemeClr val="accent5">
                  <a:lumMod val="75000"/>
                </a:schemeClr>
              </a:solidFill>
              <a:latin typeface="Calibri" panose="020F0502020204030204" charset="0"/>
              <a:cs typeface="Calibri" panose="020F0502020204030204" charset="0"/>
            </a:endParaRPr>
          </a:p>
          <a:p>
            <a:pPr marL="285750" indent="-285750">
              <a:buFont typeface="Wingdings" panose="05000000000000000000" charset="0"/>
              <a:buChar char="l"/>
            </a:pPr>
            <a:endParaRPr lang="en-US" altLang="zh-CN" sz="2400" b="1">
              <a:solidFill>
                <a:schemeClr val="accent5">
                  <a:lumMod val="75000"/>
                </a:schemeClr>
              </a:solidFill>
              <a:latin typeface="Calibri" panose="020F0502020204030204" charset="0"/>
              <a:cs typeface="Calibri" panose="020F0502020204030204" charset="0"/>
            </a:endParaRPr>
          </a:p>
        </p:txBody>
      </p:sp>
      <p:pic>
        <p:nvPicPr>
          <p:cNvPr id="5124" name="图片 6" descr="logo横版 png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477625" y="73025"/>
            <a:ext cx="608013" cy="6429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背景图案&#10;&#10;描述已自动生成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矩形: 圆角 3"/>
          <p:cNvSpPr/>
          <p:nvPr/>
        </p:nvSpPr>
        <p:spPr>
          <a:xfrm>
            <a:off x="137319" y="138123"/>
            <a:ext cx="11917362" cy="6581754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3" y="5710010"/>
            <a:ext cx="2011747" cy="114800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69280" y="-63613"/>
            <a:ext cx="821368" cy="1390763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27355" y="257175"/>
            <a:ext cx="6350635" cy="583565"/>
          </a:xfrm>
          <a:prstGeom prst="rect">
            <a:avLst/>
          </a:prstGeom>
          <a:noFill/>
          <a:ln w="28575">
            <a:gradFill>
              <a:gsLst>
                <a:gs pos="0">
                  <a:srgbClr val="1BBEE9"/>
                </a:gs>
                <a:gs pos="100000">
                  <a:srgbClr val="C570EA"/>
                </a:gs>
              </a:gsLst>
              <a:lin ang="18900000" scaled="0"/>
            </a:gradFill>
            <a:prstDash val="sysDash"/>
          </a:ln>
          <a:effectLst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b="1" dirty="0">
                <a:solidFill>
                  <a:schemeClr val="accent6">
                    <a:lumMod val="50000"/>
                  </a:schemeClr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lt"/>
              </a:rPr>
              <a:t>译林版教材必修第三册第三单元</a:t>
            </a:r>
            <a:endParaRPr lang="zh-CN" altLang="en-US" sz="3200" b="1" dirty="0">
              <a:solidFill>
                <a:schemeClr val="accent6">
                  <a:lumMod val="50000"/>
                </a:schemeClr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32700" y="521335"/>
            <a:ext cx="4356735" cy="6198235"/>
          </a:xfrm>
          <a:prstGeom prst="rect">
            <a:avLst/>
          </a:prstGeom>
        </p:spPr>
      </p:pic>
      <p:sp>
        <p:nvSpPr>
          <p:cNvPr id="7" name="文本框 6" descr="7b0a202020202262756c6c6574223a20227b5c2263617465676f727949645c223a5c225c222c5c2274656d706c61746549645c223a32303233313734367d220a7d0a"/>
          <p:cNvSpPr txBox="1"/>
          <p:nvPr/>
        </p:nvSpPr>
        <p:spPr>
          <a:xfrm>
            <a:off x="416560" y="941070"/>
            <a:ext cx="7500620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285750" indent="-285750">
              <a:buFont typeface="Wingdings" panose="05000000000000000000" charset="0"/>
              <a:buBlip>
                <a:blip r:embed="rId5"/>
              </a:buBlip>
            </a:pPr>
            <a:r>
              <a:rPr lang="en-US" altLang="zh-CN" sz="2400" b="1">
                <a:solidFill>
                  <a:schemeClr val="accent2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</a:rPr>
              <a:t>connect people across the world to a single shared community</a:t>
            </a:r>
            <a:endParaRPr lang="en-US" altLang="zh-CN" sz="2400" b="1">
              <a:solidFill>
                <a:schemeClr val="accent2">
                  <a:lumMod val="50000"/>
                </a:schemeClr>
              </a:solidFill>
              <a:latin typeface="Calibri" panose="020F0502020204030204" charset="0"/>
              <a:cs typeface="Calibri" panose="020F0502020204030204" charset="0"/>
            </a:endParaRPr>
          </a:p>
          <a:p>
            <a:pPr marL="285750" indent="-285750">
              <a:buFont typeface="Wingdings" panose="05000000000000000000" charset="0"/>
              <a:buBlip>
                <a:blip r:embed="rId5"/>
              </a:buBlip>
            </a:pPr>
            <a:r>
              <a:rPr lang="en-US" altLang="zh-CN" sz="2400" b="1">
                <a:solidFill>
                  <a:schemeClr val="accent2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</a:rPr>
              <a:t>quick and easy access to a huge amount of informaton</a:t>
            </a:r>
            <a:endParaRPr lang="en-US" altLang="zh-CN" sz="2400" b="1">
              <a:solidFill>
                <a:schemeClr val="accent2">
                  <a:lumMod val="50000"/>
                </a:schemeClr>
              </a:solidFill>
              <a:latin typeface="Calibri" panose="020F0502020204030204" charset="0"/>
              <a:cs typeface="Calibri" panose="020F0502020204030204" charset="0"/>
            </a:endParaRPr>
          </a:p>
          <a:p>
            <a:pPr marL="285750" indent="-285750">
              <a:buFont typeface="Wingdings" panose="05000000000000000000" charset="0"/>
              <a:buBlip>
                <a:blip r:embed="rId5"/>
              </a:buBlip>
            </a:pPr>
            <a:r>
              <a:rPr lang="en-US" altLang="zh-CN" sz="2400" b="1">
                <a:solidFill>
                  <a:schemeClr val="accent2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</a:rPr>
              <a:t>have food delivered to you using food delivery apps and sites</a:t>
            </a:r>
            <a:endParaRPr lang="en-US" altLang="zh-CN" sz="2400" b="1">
              <a:solidFill>
                <a:schemeClr val="accent2">
                  <a:lumMod val="50000"/>
                </a:schemeClr>
              </a:solidFill>
              <a:latin typeface="Calibri" panose="020F0502020204030204" charset="0"/>
              <a:cs typeface="Calibri" panose="020F0502020204030204" charset="0"/>
            </a:endParaRPr>
          </a:p>
          <a:p>
            <a:pPr marL="285750" indent="-285750">
              <a:buFont typeface="Wingdings" panose="05000000000000000000" charset="0"/>
              <a:buBlip>
                <a:blip r:embed="rId5"/>
              </a:buBlip>
            </a:pPr>
            <a:r>
              <a:rPr lang="en-US" altLang="zh-CN" sz="2400" b="1">
                <a:solidFill>
                  <a:schemeClr val="accent2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</a:rPr>
              <a:t>make all your travel arrangements in front of the computer</a:t>
            </a:r>
            <a:endParaRPr lang="en-US" altLang="zh-CN" sz="2400" b="1">
              <a:solidFill>
                <a:schemeClr val="accent2">
                  <a:lumMod val="50000"/>
                </a:schemeClr>
              </a:solidFill>
              <a:latin typeface="Calibri" panose="020F0502020204030204" charset="0"/>
              <a:cs typeface="Calibri" panose="020F0502020204030204" charset="0"/>
            </a:endParaRPr>
          </a:p>
          <a:p>
            <a:pPr marL="285750" indent="-285750">
              <a:buFont typeface="Wingdings" panose="05000000000000000000" charset="0"/>
              <a:buBlip>
                <a:blip r:embed="rId5"/>
              </a:buBlip>
            </a:pPr>
            <a:r>
              <a:rPr lang="en-US" altLang="zh-CN" sz="2400" b="1">
                <a:solidFill>
                  <a:schemeClr val="accent2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</a:rPr>
              <a:t>establish and maintain social ties</a:t>
            </a:r>
            <a:endParaRPr lang="en-US" altLang="zh-CN" sz="2400" b="1">
              <a:solidFill>
                <a:schemeClr val="accent2">
                  <a:lumMod val="50000"/>
                </a:schemeClr>
              </a:solidFill>
              <a:latin typeface="Calibri" panose="020F0502020204030204" charset="0"/>
              <a:cs typeface="Calibri" panose="020F0502020204030204" charset="0"/>
            </a:endParaRPr>
          </a:p>
          <a:p>
            <a:pPr marL="285750" indent="-285750">
              <a:buFont typeface="Wingdings" panose="05000000000000000000" charset="0"/>
              <a:buBlip>
                <a:blip r:embed="rId5"/>
              </a:buBlip>
            </a:pPr>
            <a:r>
              <a:rPr lang="en-US" altLang="zh-CN" sz="2400" b="1">
                <a:solidFill>
                  <a:schemeClr val="accent2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</a:rPr>
              <a:t>keep in contact with loved onse, find long-lost friends</a:t>
            </a:r>
            <a:endParaRPr lang="en-US" altLang="zh-CN" sz="2400" b="1">
              <a:solidFill>
                <a:schemeClr val="accent2">
                  <a:lumMod val="50000"/>
                </a:schemeClr>
              </a:solidFill>
              <a:latin typeface="Calibri" panose="020F0502020204030204" charset="0"/>
              <a:cs typeface="Calibri" panose="020F0502020204030204" charset="0"/>
            </a:endParaRPr>
          </a:p>
          <a:p>
            <a:pPr algn="l">
              <a:buClrTx/>
              <a:buSzTx/>
              <a:buFont typeface="Wingdings" panose="05000000000000000000" charset="0"/>
              <a:buBlip>
                <a:blip r:embed="rId6"/>
              </a:buBlip>
            </a:pPr>
            <a:r>
              <a:rPr lang="en-US" altLang="zh-CN" sz="2400" b="1">
                <a:solidFill>
                  <a:schemeClr val="accent5">
                    <a:lumMod val="75000"/>
                  </a:schemeClr>
                </a:solidFill>
                <a:latin typeface="Calibri" panose="020F0502020204030204" charset="0"/>
                <a:cs typeface="Calibri" panose="020F0502020204030204" charset="0"/>
              </a:rPr>
              <a:t>be aware of these problems</a:t>
            </a:r>
            <a:endParaRPr lang="en-US" altLang="zh-CN" sz="2400" b="1">
              <a:solidFill>
                <a:schemeClr val="accent5">
                  <a:lumMod val="75000"/>
                </a:schemeClr>
              </a:solidFill>
              <a:latin typeface="Calibri" panose="020F0502020204030204" charset="0"/>
              <a:cs typeface="Calibri" panose="020F0502020204030204" charset="0"/>
            </a:endParaRPr>
          </a:p>
          <a:p>
            <a:pPr algn="l">
              <a:buClrTx/>
              <a:buSzTx/>
              <a:buFont typeface="Wingdings" panose="05000000000000000000" charset="0"/>
              <a:buBlip>
                <a:blip r:embed="rId6"/>
              </a:buBlip>
            </a:pPr>
            <a:r>
              <a:rPr lang="en-US" altLang="zh-CN" sz="2400" b="1">
                <a:solidFill>
                  <a:schemeClr val="accent5">
                    <a:lumMod val="75000"/>
                  </a:schemeClr>
                </a:solidFill>
                <a:latin typeface="Calibri" panose="020F0502020204030204" charset="0"/>
                <a:cs typeface="Calibri" panose="020F0502020204030204" charset="0"/>
              </a:rPr>
              <a:t>be careful to use the Internet properly and responsibly</a:t>
            </a:r>
            <a:endParaRPr lang="en-US" altLang="zh-CN" sz="2400" b="1">
              <a:solidFill>
                <a:schemeClr val="accent5">
                  <a:lumMod val="75000"/>
                </a:schemeClr>
              </a:solidFill>
              <a:latin typeface="Calibri" panose="020F0502020204030204" charset="0"/>
              <a:cs typeface="Calibri" panose="020F0502020204030204" charset="0"/>
            </a:endParaRPr>
          </a:p>
          <a:p>
            <a:pPr algn="l">
              <a:buClrTx/>
              <a:buSzTx/>
              <a:buFont typeface="Wingdings" panose="05000000000000000000" charset="0"/>
              <a:buBlip>
                <a:blip r:embed="rId6"/>
              </a:buBlip>
            </a:pPr>
            <a:r>
              <a:rPr lang="en-US" altLang="zh-CN" sz="2400" b="1">
                <a:solidFill>
                  <a:schemeClr val="accent5">
                    <a:lumMod val="75000"/>
                  </a:schemeClr>
                </a:solidFill>
                <a:latin typeface="Calibri" panose="020F0502020204030204" charset="0"/>
                <a:cs typeface="Calibri" panose="020F0502020204030204" charset="0"/>
              </a:rPr>
              <a:t>take up too much of my time</a:t>
            </a:r>
            <a:endParaRPr lang="en-US" altLang="zh-CN" sz="2400" b="1">
              <a:solidFill>
                <a:schemeClr val="accent5">
                  <a:lumMod val="75000"/>
                </a:schemeClr>
              </a:solidFill>
              <a:latin typeface="Calibri" panose="020F0502020204030204" charset="0"/>
              <a:cs typeface="Calibri" panose="020F0502020204030204" charset="0"/>
            </a:endParaRPr>
          </a:p>
          <a:p>
            <a:pPr algn="l">
              <a:buClrTx/>
              <a:buSzTx/>
              <a:buFont typeface="Wingdings" panose="05000000000000000000" charset="0"/>
              <a:buBlip>
                <a:blip r:embed="rId6"/>
              </a:buBlip>
            </a:pPr>
            <a:r>
              <a:rPr lang="en-US" altLang="zh-CN" sz="2400" b="1">
                <a:solidFill>
                  <a:schemeClr val="accent5">
                    <a:lumMod val="75000"/>
                  </a:schemeClr>
                </a:solidFill>
                <a:latin typeface="Calibri" panose="020F0502020204030204" charset="0"/>
                <a:cs typeface="Calibri" panose="020F0502020204030204" charset="0"/>
              </a:rPr>
              <a:t>difficult to quit the habit</a:t>
            </a:r>
            <a:endParaRPr lang="en-US" altLang="zh-CN" sz="2400" b="1">
              <a:solidFill>
                <a:schemeClr val="accent5">
                  <a:lumMod val="75000"/>
                </a:schemeClr>
              </a:solidFill>
              <a:latin typeface="Calibri" panose="020F0502020204030204" charset="0"/>
              <a:cs typeface="Calibri" panose="020F0502020204030204" charset="0"/>
            </a:endParaRPr>
          </a:p>
          <a:p>
            <a:pPr algn="l">
              <a:buClrTx/>
              <a:buSzTx/>
              <a:buFont typeface="Wingdings" panose="05000000000000000000" charset="0"/>
              <a:buBlip>
                <a:blip r:embed="rId6"/>
              </a:buBlip>
            </a:pPr>
            <a:r>
              <a:rPr lang="en-US" altLang="zh-CN" sz="2400" b="1">
                <a:solidFill>
                  <a:schemeClr val="accent5">
                    <a:lumMod val="75000"/>
                  </a:schemeClr>
                </a:solidFill>
                <a:latin typeface="Calibri" panose="020F0502020204030204" charset="0"/>
                <a:cs typeface="Calibri" panose="020F0502020204030204" charset="0"/>
              </a:rPr>
              <a:t>eyes glued to the little screen </a:t>
            </a:r>
            <a:endParaRPr lang="en-US" altLang="zh-CN" sz="2400" b="1">
              <a:solidFill>
                <a:schemeClr val="accent5">
                  <a:lumMod val="75000"/>
                </a:schemeClr>
              </a:solidFill>
              <a:latin typeface="Calibri" panose="020F0502020204030204" charset="0"/>
              <a:cs typeface="Calibri" panose="020F0502020204030204" charset="0"/>
            </a:endParaRPr>
          </a:p>
        </p:txBody>
      </p:sp>
      <p:pic>
        <p:nvPicPr>
          <p:cNvPr id="5124" name="图片 6" descr="logo横版 png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11477625" y="73025"/>
            <a:ext cx="608013" cy="6429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背景图案&#10;&#10;描述已自动生成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矩形: 圆角 3"/>
          <p:cNvSpPr/>
          <p:nvPr/>
        </p:nvSpPr>
        <p:spPr>
          <a:xfrm>
            <a:off x="137319" y="138123"/>
            <a:ext cx="11917362" cy="6581754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3" y="5710010"/>
            <a:ext cx="2011747" cy="114800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69280" y="-63613"/>
            <a:ext cx="821368" cy="1390763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78765" y="256540"/>
            <a:ext cx="5817870" cy="5835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b="1" dirty="0">
                <a:solidFill>
                  <a:schemeClr val="accent5">
                    <a:lumMod val="50000"/>
                  </a:schemeClr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lt"/>
              </a:rPr>
              <a:t>第三步：结合教材，搭建语料</a:t>
            </a:r>
            <a:endParaRPr lang="zh-CN" altLang="en-US" sz="3200" b="1" dirty="0">
              <a:solidFill>
                <a:schemeClr val="accent5">
                  <a:lumMod val="50000"/>
                </a:schemeClr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+mn-lt"/>
            </a:endParaRPr>
          </a:p>
        </p:txBody>
      </p:sp>
      <p:sp>
        <p:nvSpPr>
          <p:cNvPr id="6" name="文本框 5" descr="7b0a202020202262756c6c6574223a20227b5c2263617465676f727949645c223a5c225c222c5c2274656d706c61746549645c223a32303233313734387d220a7d0a"/>
          <p:cNvSpPr txBox="1"/>
          <p:nvPr/>
        </p:nvSpPr>
        <p:spPr>
          <a:xfrm>
            <a:off x="278765" y="1119505"/>
            <a:ext cx="11697970" cy="48926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buBlip>
                <a:blip r:embed="rId4"/>
              </a:buBlip>
            </a:pP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2400" b="1">
                <a:highlight>
                  <a:srgbClr val="FFFF00"/>
                </a:highligh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描述现象</a:t>
            </a:r>
            <a:endParaRPr lang="zh-CN" altLang="en-US" sz="2400" b="1">
              <a:highlight>
                <a:srgbClr val="FFFF00"/>
              </a:highligh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285750" indent="-285750">
              <a:buFont typeface="Wingdings" panose="05000000000000000000" charset="0"/>
              <a:buChar char="ü"/>
            </a:pPr>
            <a:r>
              <a:rPr lang="en-US" altLang="zh-CN" sz="2400">
                <a:latin typeface="Calibri" panose="020F0502020204030204" charset="0"/>
                <a:ea typeface="宋体" panose="02010600030101010101" pitchFamily="2" charset="-122"/>
                <a:cs typeface="Calibri" panose="020F0502020204030204" charset="0"/>
              </a:rPr>
              <a:t>Recently, an increasing number of students in our school have become heavily reliant on artificial intelligence tools to finish their daily school assignments. </a:t>
            </a:r>
            <a:endParaRPr lang="en-US" altLang="zh-CN" sz="2400">
              <a:latin typeface="Calibri" panose="020F0502020204030204" charset="0"/>
              <a:ea typeface="宋体" panose="02010600030101010101" pitchFamily="2" charset="-122"/>
              <a:cs typeface="Calibri" panose="020F0502020204030204" charset="0"/>
            </a:endParaRPr>
          </a:p>
          <a:p>
            <a:pPr marL="285750" indent="-285750">
              <a:buFont typeface="Wingdings" panose="05000000000000000000" charset="0"/>
              <a:buChar char="ü"/>
            </a:pPr>
            <a:r>
              <a:rPr lang="en-US" altLang="zh-CN" sz="2400">
                <a:latin typeface="Calibri" panose="020F0502020204030204" charset="0"/>
                <a:ea typeface="宋体" panose="02010600030101010101" pitchFamily="2" charset="-122"/>
                <a:cs typeface="Calibri" panose="020F0502020204030204" charset="0"/>
              </a:rPr>
              <a:t>It has been noticed that many classmates tend to turn to various AI apps whenever they meet difficult homework tasks instead of thinking independently. </a:t>
            </a:r>
            <a:endParaRPr lang="en-US" altLang="zh-CN" sz="2400">
              <a:latin typeface="Calibri" panose="020F0502020204030204" charset="0"/>
              <a:ea typeface="宋体" panose="02010600030101010101" pitchFamily="2" charset="-122"/>
              <a:cs typeface="Calibri" panose="020F0502020204030204" charset="0"/>
            </a:endParaRPr>
          </a:p>
          <a:p>
            <a:pPr marL="285750" indent="-285750">
              <a:buFont typeface="Wingdings" panose="05000000000000000000" charset="0"/>
              <a:buChar char="ü"/>
            </a:pPr>
            <a:r>
              <a:rPr lang="en-US" altLang="zh-CN" sz="2400">
                <a:latin typeface="Calibri" panose="020F0502020204030204" charset="0"/>
                <a:ea typeface="宋体" panose="02010600030101010101" pitchFamily="2" charset="-122"/>
                <a:cs typeface="Calibri" panose="020F0502020204030204" charset="0"/>
              </a:rPr>
              <a:t>Nowadays, it has become a common phenomenon that many students over-depend on AI tools to finish their homework.</a:t>
            </a:r>
            <a:endParaRPr lang="en-US" altLang="zh-CN" sz="2400">
              <a:latin typeface="Calibri" panose="020F0502020204030204" charset="0"/>
              <a:ea typeface="宋体" panose="02010600030101010101" pitchFamily="2" charset="-122"/>
              <a:cs typeface="Calibri" panose="020F0502020204030204" charset="0"/>
            </a:endParaRPr>
          </a:p>
          <a:p>
            <a:pPr marL="285750" indent="-285750">
              <a:buFont typeface="Wingdings" panose="05000000000000000000" charset="0"/>
              <a:buChar char="ü"/>
            </a:pPr>
            <a:r>
              <a:rPr lang="en-US" altLang="zh-CN" sz="2400">
                <a:latin typeface="Calibri" panose="020F0502020204030204" charset="0"/>
                <a:ea typeface="宋体" panose="02010600030101010101" pitchFamily="2" charset="-122"/>
                <a:cs typeface="Calibri" panose="020F0502020204030204" charset="0"/>
              </a:rPr>
              <a:t>Recently, a majority of students have been spotted making use of various artificial intelligence tools when doing their homeworks without independent thinking.</a:t>
            </a:r>
            <a:endParaRPr lang="en-US" altLang="zh-CN" sz="2400">
              <a:latin typeface="Calibri" panose="020F0502020204030204" charset="0"/>
              <a:ea typeface="宋体" panose="02010600030101010101" pitchFamily="2" charset="-122"/>
              <a:cs typeface="Calibri" panose="020F0502020204030204" charset="0"/>
            </a:endParaRPr>
          </a:p>
          <a:p>
            <a:pPr marL="285750" indent="-285750">
              <a:buFont typeface="Wingdings" panose="05000000000000000000" charset="0"/>
              <a:buChar char="ü"/>
            </a:pPr>
            <a:r>
              <a:rPr lang="en-US" altLang="zh-CN" sz="2400">
                <a:latin typeface="Calibri" panose="020F0502020204030204" charset="0"/>
                <a:ea typeface="宋体" panose="02010600030101010101" pitchFamily="2" charset="-122"/>
                <a:cs typeface="Calibri" panose="020F0502020204030204" charset="0"/>
              </a:rPr>
              <a:t>These days, the fact that an increasing number of students rely excessively on AI tools to finish their daily assignments has drawn wide attention.</a:t>
            </a:r>
            <a:endParaRPr lang="en-US" altLang="zh-CN" sz="2400">
              <a:latin typeface="Calibri" panose="020F0502020204030204" charset="0"/>
              <a:ea typeface="宋体" panose="02010600030101010101" pitchFamily="2" charset="-122"/>
              <a:cs typeface="Calibri" panose="020F0502020204030204" charset="0"/>
            </a:endParaRPr>
          </a:p>
          <a:p>
            <a:pPr marL="285750" indent="-285750">
              <a:buFont typeface="Wingdings" panose="05000000000000000000" charset="0"/>
              <a:buChar char="ü"/>
            </a:pPr>
            <a:r>
              <a:rPr lang="en-US" altLang="zh-CN" sz="2400">
                <a:latin typeface="Calibri" panose="020F0502020204030204" charset="0"/>
                <a:ea typeface="宋体" panose="02010600030101010101" pitchFamily="2" charset="-122"/>
                <a:cs typeface="Calibri" panose="020F0502020204030204" charset="0"/>
              </a:rPr>
              <a:t>Recently, the trend of students over-depending on AI tools to finish their homework has sparked growing concern.</a:t>
            </a:r>
            <a:endParaRPr lang="en-US" altLang="zh-CN" sz="2400">
              <a:latin typeface="Calibri" panose="020F0502020204030204" charset="0"/>
              <a:ea typeface="宋体" panose="02010600030101010101" pitchFamily="2" charset="-122"/>
              <a:cs typeface="Calibri" panose="020F05020202040302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863080" y="358140"/>
            <a:ext cx="433959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highlight>
                  <a:srgbClr val="00FFFF"/>
                </a:highlight>
                <a:latin typeface="宋体" panose="02010600030101010101" pitchFamily="2" charset="-122"/>
                <a:ea typeface="宋体" panose="02010600030101010101" pitchFamily="2" charset="-122"/>
              </a:rPr>
              <a:t>开门见山客观描述现象，不批判，不添加主观色彩</a:t>
            </a:r>
            <a:endParaRPr lang="zh-CN" altLang="en-US" sz="2400">
              <a:highlight>
                <a:srgbClr val="00FFFF"/>
              </a:highligh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5124" name="图片 6" descr="logo横版 png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477625" y="73025"/>
            <a:ext cx="608013" cy="6429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背景图案&#10;&#10;描述已自动生成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矩形: 圆角 3"/>
          <p:cNvSpPr/>
          <p:nvPr/>
        </p:nvSpPr>
        <p:spPr>
          <a:xfrm>
            <a:off x="137319" y="138123"/>
            <a:ext cx="11917362" cy="6581754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3" y="5710010"/>
            <a:ext cx="2011747" cy="114800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69280" y="-63613"/>
            <a:ext cx="821368" cy="1390763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278765" y="256540"/>
            <a:ext cx="5817870" cy="5835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b="1" dirty="0">
                <a:solidFill>
                  <a:schemeClr val="accent5">
                    <a:lumMod val="50000"/>
                  </a:schemeClr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lt"/>
              </a:rPr>
              <a:t>第三步：结合教材，搭建语料</a:t>
            </a:r>
            <a:endParaRPr lang="zh-CN" altLang="en-US" sz="3200" b="1" dirty="0">
              <a:solidFill>
                <a:schemeClr val="accent5">
                  <a:lumMod val="50000"/>
                </a:schemeClr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+mn-lt"/>
            </a:endParaRPr>
          </a:p>
        </p:txBody>
      </p:sp>
      <p:sp>
        <p:nvSpPr>
          <p:cNvPr id="11" name="文本框 10" descr="7b0a202020202262756c6c6574223a20227b5c2263617465676f727949645c223a5c225c222c5c2274656d706c61746549645c223a32303233313733397d220a7d0a"/>
          <p:cNvSpPr txBox="1"/>
          <p:nvPr/>
        </p:nvSpPr>
        <p:spPr>
          <a:xfrm>
            <a:off x="278765" y="840105"/>
            <a:ext cx="11685270" cy="60007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buBlip>
                <a:blip r:embed="rId4"/>
              </a:buBlip>
            </a:pP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2400" b="1">
                <a:highlight>
                  <a:srgbClr val="FFFF00"/>
                </a:highligh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陈述危害</a:t>
            </a:r>
            <a:endParaRPr lang="zh-CN" altLang="en-US" sz="2400" b="1">
              <a:highlight>
                <a:srgbClr val="FFFF00"/>
              </a:highligh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>
              <a:buNone/>
            </a:pPr>
            <a:r>
              <a:rPr lang="en-US" altLang="zh-CN" sz="2400">
                <a:highlight>
                  <a:srgbClr val="FFFF00"/>
                </a:highligh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zh-CN" altLang="en-US" sz="2400">
                <a:highlight>
                  <a:srgbClr val="FFFF00"/>
                </a:highligh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学习能力危害</a:t>
            </a:r>
            <a:endParaRPr lang="zh-CN" altLang="en-US" sz="2400">
              <a:highlight>
                <a:srgbClr val="FFFF00"/>
              </a:highligh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285750" indent="-285750">
              <a:buFont typeface="Wingdings" panose="05000000000000000000" charset="0"/>
              <a:buChar char="ü"/>
            </a:pPr>
            <a:r>
              <a:rPr lang="en-US" altLang="zh-CN" sz="2400">
                <a:latin typeface="Calibri" panose="020F0502020204030204" charset="0"/>
                <a:ea typeface="宋体" panose="02010600030101010101" pitchFamily="2" charset="-122"/>
                <a:cs typeface="Calibri" panose="020F0502020204030204" charset="0"/>
              </a:rPr>
              <a:t>Over-reliance on AI may weaken students’ independent thinking and problem-solving ability.</a:t>
            </a:r>
            <a:endParaRPr lang="en-US" altLang="zh-CN" sz="2400">
              <a:latin typeface="Calibri" panose="020F0502020204030204" charset="0"/>
              <a:ea typeface="宋体" panose="02010600030101010101" pitchFamily="2" charset="-122"/>
              <a:cs typeface="Calibri" panose="020F0502020204030204" charset="0"/>
            </a:endParaRPr>
          </a:p>
          <a:p>
            <a:pPr marL="285750" indent="-285750">
              <a:buFont typeface="Wingdings" panose="05000000000000000000" charset="0"/>
              <a:buChar char="ü"/>
            </a:pPr>
            <a:r>
              <a:rPr lang="en-US" altLang="zh-CN" sz="2400">
                <a:latin typeface="Calibri" panose="020F0502020204030204" charset="0"/>
                <a:ea typeface="宋体" panose="02010600030101010101" pitchFamily="2" charset="-122"/>
                <a:cs typeface="Calibri" panose="020F0502020204030204" charset="0"/>
              </a:rPr>
              <a:t>Students will gradually lose the ability to analyze questions on their own if they always depend on AI for ready-made answers.</a:t>
            </a:r>
            <a:endParaRPr lang="en-US" altLang="zh-CN" sz="2400">
              <a:latin typeface="Calibri" panose="020F0502020204030204" charset="0"/>
              <a:ea typeface="宋体" panose="02010600030101010101" pitchFamily="2" charset="-122"/>
              <a:cs typeface="Calibri" panose="020F0502020204030204" charset="0"/>
            </a:endParaRPr>
          </a:p>
          <a:p>
            <a:pPr marL="285750" indent="-285750">
              <a:buFont typeface="Wingdings" panose="05000000000000000000" charset="0"/>
              <a:buChar char="ü"/>
            </a:pPr>
            <a:r>
              <a:rPr lang="en-US" altLang="zh-CN" sz="2400">
                <a:latin typeface="Calibri" panose="020F0502020204030204" charset="0"/>
                <a:ea typeface="宋体" panose="02010600030101010101" pitchFamily="2" charset="-122"/>
                <a:cs typeface="Calibri" panose="020F0502020204030204" charset="0"/>
              </a:rPr>
              <a:t>Excessive reliance on AI tools may exert a negative influence on students’ study, such as undermining their critical thinking ability and making it difficult to find out their own weaknesses.</a:t>
            </a:r>
            <a:endParaRPr lang="en-US" altLang="zh-CN" sz="2400">
              <a:latin typeface="Calibri" panose="020F0502020204030204" charset="0"/>
              <a:ea typeface="宋体" panose="02010600030101010101" pitchFamily="2" charset="-122"/>
              <a:cs typeface="Calibri" panose="020F0502020204030204" charset="0"/>
            </a:endParaRPr>
          </a:p>
          <a:p>
            <a:pPr marL="285750" indent="-285750">
              <a:buFont typeface="Wingdings" panose="05000000000000000000" charset="0"/>
              <a:buChar char="ü"/>
            </a:pPr>
            <a:r>
              <a:rPr lang="en-US" altLang="zh-CN" sz="2400">
                <a:latin typeface="Calibri" panose="020F0502020204030204" charset="0"/>
                <a:ea typeface="宋体" panose="02010600030101010101" pitchFamily="2" charset="-122"/>
                <a:cs typeface="Calibri" panose="020F0502020204030204" charset="0"/>
              </a:rPr>
              <a:t>Blindly copying AI answers will lead to a decline in our academic foundation, making it harder to make progress in senior high school studies.</a:t>
            </a:r>
            <a:endParaRPr lang="en-US" altLang="zh-CN" sz="2400">
              <a:latin typeface="Calibri" panose="020F0502020204030204" charset="0"/>
              <a:ea typeface="宋体" panose="02010600030101010101" pitchFamily="2" charset="-122"/>
              <a:cs typeface="Calibri" panose="020F0502020204030204" charset="0"/>
            </a:endParaRPr>
          </a:p>
          <a:p>
            <a:pPr indent="0">
              <a:buFont typeface="Wingdings" panose="05000000000000000000" charset="0"/>
              <a:buNone/>
            </a:pPr>
            <a:r>
              <a:rPr lang="en-US" altLang="zh-CN" sz="2400">
                <a:highlight>
                  <a:srgbClr val="FFFF00"/>
                </a:highlight>
                <a:latin typeface="Calibri" panose="020F0502020204030204" charset="0"/>
                <a:ea typeface="宋体" panose="02010600030101010101" pitchFamily="2" charset="-122"/>
                <a:cs typeface="Calibri" panose="020F0502020204030204" charset="0"/>
              </a:rPr>
              <a:t>2. </a:t>
            </a:r>
            <a:r>
              <a:rPr lang="zh-CN" altLang="en-US" sz="2400">
                <a:highlight>
                  <a:srgbClr val="FFFF00"/>
                </a:highlight>
                <a:latin typeface="Calibri" panose="020F0502020204030204" charset="0"/>
                <a:ea typeface="宋体" panose="02010600030101010101" pitchFamily="2" charset="-122"/>
                <a:cs typeface="Calibri" panose="020F0502020204030204" charset="0"/>
              </a:rPr>
              <a:t>学习品格危害</a:t>
            </a:r>
            <a:endParaRPr lang="en-US" altLang="zh-CN" sz="2400">
              <a:highlight>
                <a:srgbClr val="FFFF00"/>
              </a:highlight>
              <a:latin typeface="Calibri" panose="020F0502020204030204" charset="0"/>
              <a:ea typeface="宋体" panose="02010600030101010101" pitchFamily="2" charset="-122"/>
              <a:cs typeface="Calibri" panose="020F0502020204030204" charset="0"/>
            </a:endParaRPr>
          </a:p>
          <a:p>
            <a:pPr marL="285750" indent="-285750">
              <a:buFont typeface="Wingdings" panose="05000000000000000000" charset="0"/>
              <a:buChar char="ü"/>
            </a:pPr>
            <a:r>
              <a:rPr lang="en-US" altLang="zh-CN" sz="2400">
                <a:latin typeface="Calibri" panose="020F0502020204030204" charset="0"/>
                <a:ea typeface="宋体" panose="02010600030101010101" pitchFamily="2" charset="-122"/>
                <a:cs typeface="Calibri" panose="020F0502020204030204" charset="0"/>
              </a:rPr>
              <a:t>Depending excessively on AI to do homework will form a bad learning habit of laziness and escaping from difficulties.</a:t>
            </a:r>
            <a:endParaRPr lang="en-US" altLang="zh-CN" sz="2400">
              <a:latin typeface="Calibri" panose="020F0502020204030204" charset="0"/>
              <a:ea typeface="宋体" panose="02010600030101010101" pitchFamily="2" charset="-122"/>
              <a:cs typeface="Calibri" panose="020F0502020204030204" charset="0"/>
            </a:endParaRPr>
          </a:p>
          <a:p>
            <a:pPr marL="285750" indent="-285750">
              <a:buFont typeface="Wingdings" panose="05000000000000000000" charset="0"/>
              <a:buChar char="ü"/>
            </a:pPr>
            <a:r>
              <a:rPr lang="en-US" altLang="zh-CN" sz="2400">
                <a:latin typeface="Calibri" panose="020F0502020204030204" charset="0"/>
                <a:ea typeface="宋体" panose="02010600030101010101" pitchFamily="2" charset="-122"/>
                <a:cs typeface="Calibri" panose="020F0502020204030204" charset="0"/>
              </a:rPr>
              <a:t>Using AI to fake finished homework is dishonest and goes against the principle of honest study.</a:t>
            </a:r>
            <a:endParaRPr lang="en-US" altLang="zh-CN" sz="2400">
              <a:latin typeface="Calibri" panose="020F0502020204030204" charset="0"/>
              <a:ea typeface="宋体" panose="02010600030101010101" pitchFamily="2" charset="-122"/>
              <a:cs typeface="Calibri" panose="020F05020202040302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863080" y="358140"/>
            <a:ext cx="473900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highlight>
                  <a:srgbClr val="00FFFF"/>
                </a:highlight>
                <a:latin typeface="宋体" panose="02010600030101010101" pitchFamily="2" charset="-122"/>
                <a:ea typeface="宋体" panose="02010600030101010101" pitchFamily="2" charset="-122"/>
              </a:rPr>
              <a:t>必须陈述针对学生学习方面的危害，而不是损害视力、玩游戏等</a:t>
            </a:r>
            <a:endParaRPr lang="zh-CN" altLang="en-US" sz="2400">
              <a:highlight>
                <a:srgbClr val="00FFFF"/>
              </a:highligh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5124" name="图片 6" descr="logo横版 png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477625" y="73025"/>
            <a:ext cx="608013" cy="6429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背景图案&#10;&#10;描述已自动生成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矩形: 圆角 3"/>
          <p:cNvSpPr/>
          <p:nvPr/>
        </p:nvSpPr>
        <p:spPr>
          <a:xfrm>
            <a:off x="137319" y="138123"/>
            <a:ext cx="11917362" cy="6581754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3" y="5710010"/>
            <a:ext cx="2011747" cy="114800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69280" y="-63613"/>
            <a:ext cx="821368" cy="1390763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278765" y="256540"/>
            <a:ext cx="5817870" cy="5835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b="1" dirty="0">
                <a:solidFill>
                  <a:schemeClr val="accent5">
                    <a:lumMod val="50000"/>
                  </a:schemeClr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lt"/>
              </a:rPr>
              <a:t>第三步：结合教材，搭建语料</a:t>
            </a:r>
            <a:endParaRPr lang="zh-CN" altLang="en-US" sz="3200" b="1" dirty="0">
              <a:solidFill>
                <a:schemeClr val="accent5">
                  <a:lumMod val="50000"/>
                </a:schemeClr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202680" y="358140"/>
            <a:ext cx="573087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highlight>
                  <a:srgbClr val="00FFFF"/>
                </a:highlight>
                <a:latin typeface="宋体" panose="02010600030101010101" pitchFamily="2" charset="-122"/>
                <a:ea typeface="宋体" panose="02010600030101010101" pitchFamily="2" charset="-122"/>
              </a:rPr>
              <a:t>必须陈述针对学生过度依赖</a:t>
            </a:r>
            <a:r>
              <a:rPr lang="en-US" altLang="zh-CN" sz="2400">
                <a:highlight>
                  <a:srgbClr val="00FFFF"/>
                </a:highligh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AI</a:t>
            </a:r>
            <a:r>
              <a:rPr lang="zh-CN" altLang="en-US" sz="2400">
                <a:highlight>
                  <a:srgbClr val="00FFFF"/>
                </a:highlight>
                <a:latin typeface="宋体" panose="02010600030101010101" pitchFamily="2" charset="-122"/>
                <a:ea typeface="宋体" panose="02010600030101010101" pitchFamily="2" charset="-122"/>
              </a:rPr>
              <a:t>完成作业这一现象提出切实可行且具体相关的倡议</a:t>
            </a:r>
            <a:endParaRPr lang="zh-CN" altLang="en-US" sz="2400">
              <a:highlight>
                <a:srgbClr val="00FFFF"/>
              </a:highligh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" name="文本框 10" descr="7b0a202020202262756c6c6574223a20227b5c2263617465676f727949645c223a5c225c222c5c2274656d706c61746549645c223a32303233313639367d220a7d0a"/>
          <p:cNvSpPr txBox="1"/>
          <p:nvPr/>
        </p:nvSpPr>
        <p:spPr>
          <a:xfrm>
            <a:off x="326390" y="1036320"/>
            <a:ext cx="11685270" cy="45231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>
              <a:buBlip>
                <a:blip r:embed="rId4"/>
              </a:buBlip>
            </a:pPr>
            <a:r>
              <a:rPr lang="zh-CN" altLang="en-US" sz="2400">
                <a:highlight>
                  <a:srgbClr val="FFFF00"/>
                </a:highlight>
                <a:latin typeface="Calibri" panose="020F0502020204030204" charset="0"/>
                <a:ea typeface="宋体" panose="02010600030101010101" pitchFamily="2" charset="-122"/>
                <a:cs typeface="Calibri" panose="020F0502020204030204" charset="0"/>
              </a:rPr>
              <a:t>发出倡议</a:t>
            </a:r>
            <a:endParaRPr lang="zh-CN" altLang="en-US" sz="2400">
              <a:highlight>
                <a:srgbClr val="FFFF00"/>
              </a:highlight>
              <a:latin typeface="Calibri" panose="020F0502020204030204" charset="0"/>
              <a:ea typeface="宋体" panose="02010600030101010101" pitchFamily="2" charset="-122"/>
              <a:cs typeface="Calibri" panose="020F0502020204030204" charset="0"/>
            </a:endParaRPr>
          </a:p>
          <a:p>
            <a:pPr marL="342900" indent="-342900">
              <a:buFont typeface="Wingdings" panose="05000000000000000000" charset="0"/>
              <a:buChar char="ü"/>
            </a:pPr>
            <a:r>
              <a:rPr lang="en-US" altLang="zh-CN" sz="2400">
                <a:latin typeface="Calibri" panose="020F0502020204030204" charset="0"/>
                <a:ea typeface="宋体" panose="02010600030101010101" pitchFamily="2" charset="-122"/>
                <a:cs typeface="Calibri" panose="020F0502020204030204" charset="0"/>
              </a:rPr>
              <a:t>We should finish all of our homework on our own and take every assignment seriously.</a:t>
            </a:r>
            <a:endParaRPr lang="en-US" altLang="zh-CN" sz="2400">
              <a:latin typeface="Calibri" panose="020F0502020204030204" charset="0"/>
              <a:ea typeface="宋体" panose="02010600030101010101" pitchFamily="2" charset="-122"/>
              <a:cs typeface="Calibri" panose="020F0502020204030204" charset="0"/>
            </a:endParaRPr>
          </a:p>
          <a:p>
            <a:pPr marL="342900" indent="-342900">
              <a:buFont typeface="Wingdings" panose="05000000000000000000" charset="0"/>
              <a:buChar char="ü"/>
            </a:pPr>
            <a:r>
              <a:rPr lang="en-US" altLang="zh-CN" sz="2400">
                <a:latin typeface="Calibri" panose="020F0502020204030204" charset="0"/>
                <a:ea typeface="宋体" panose="02010600030101010101" pitchFamily="2" charset="-122"/>
                <a:cs typeface="Calibri" panose="020F0502020204030204" charset="0"/>
              </a:rPr>
              <a:t>We shall turn to teachers and classmates for help when we meet difficult problems instead of relying on AI.</a:t>
            </a:r>
            <a:endParaRPr lang="en-US" altLang="zh-CN" sz="2400">
              <a:latin typeface="Calibri" panose="020F0502020204030204" charset="0"/>
              <a:ea typeface="宋体" panose="02010600030101010101" pitchFamily="2" charset="-122"/>
              <a:cs typeface="Calibri" panose="020F0502020204030204" charset="0"/>
            </a:endParaRPr>
          </a:p>
          <a:p>
            <a:pPr marL="342900" indent="-342900">
              <a:buFont typeface="Wingdings" panose="05000000000000000000" charset="0"/>
              <a:buChar char="ü"/>
            </a:pPr>
            <a:r>
              <a:rPr lang="en-US" altLang="zh-CN" sz="2400">
                <a:latin typeface="Calibri" panose="020F0502020204030204" charset="0"/>
                <a:ea typeface="宋体" panose="02010600030101010101" pitchFamily="2" charset="-122"/>
                <a:cs typeface="Calibri" panose="020F0502020204030204" charset="0"/>
              </a:rPr>
              <a:t>We are supposed to attach great importance to our homework and regard it as a way to review knowledge and check our learning progress.</a:t>
            </a:r>
            <a:endParaRPr lang="en-US" altLang="zh-CN" sz="2400">
              <a:latin typeface="Calibri" panose="020F0502020204030204" charset="0"/>
              <a:ea typeface="宋体" panose="02010600030101010101" pitchFamily="2" charset="-122"/>
              <a:cs typeface="Calibri" panose="020F0502020204030204" charset="0"/>
            </a:endParaRPr>
          </a:p>
          <a:p>
            <a:pPr marL="342900" indent="-342900">
              <a:buFont typeface="Wingdings" panose="05000000000000000000" charset="0"/>
              <a:buChar char="ü"/>
            </a:pPr>
            <a:r>
              <a:rPr lang="en-US" altLang="zh-CN" sz="2400">
                <a:latin typeface="Calibri" panose="020F0502020204030204" charset="0"/>
                <a:ea typeface="宋体" panose="02010600030101010101" pitchFamily="2" charset="-122"/>
                <a:cs typeface="Calibri" panose="020F0502020204030204" charset="0"/>
              </a:rPr>
              <a:t>We should resist the bad habit of over-reliance on AI to copy answers and develop good habits of independent thinking.</a:t>
            </a:r>
            <a:endParaRPr lang="en-US" altLang="zh-CN" sz="2400">
              <a:latin typeface="Calibri" panose="020F0502020204030204" charset="0"/>
              <a:ea typeface="宋体" panose="02010600030101010101" pitchFamily="2" charset="-122"/>
              <a:cs typeface="Calibri" panose="020F0502020204030204" charset="0"/>
            </a:endParaRPr>
          </a:p>
          <a:p>
            <a:pPr marL="342900" indent="-342900">
              <a:buFont typeface="Wingdings" panose="05000000000000000000" charset="0"/>
              <a:buChar char="ü"/>
            </a:pPr>
            <a:r>
              <a:rPr lang="en-US" altLang="zh-CN" sz="2400">
                <a:latin typeface="Calibri" panose="020F0502020204030204" charset="0"/>
                <a:ea typeface="宋体" panose="02010600030101010101" pitchFamily="2" charset="-122"/>
                <a:cs typeface="Calibri" panose="020F0502020204030204" charset="0"/>
              </a:rPr>
              <a:t>It’s highly recommended that we should take a correct attitude towards AI and regard is as a useful tool rather than a shortcut.</a:t>
            </a:r>
            <a:endParaRPr lang="en-US" altLang="zh-CN" sz="2400">
              <a:latin typeface="Calibri" panose="020F0502020204030204" charset="0"/>
              <a:ea typeface="宋体" panose="02010600030101010101" pitchFamily="2" charset="-122"/>
              <a:cs typeface="Calibri" panose="020F0502020204030204" charset="0"/>
            </a:endParaRPr>
          </a:p>
          <a:p>
            <a:pPr marL="342900" indent="-342900">
              <a:buFont typeface="Wingdings" panose="05000000000000000000" charset="0"/>
              <a:buChar char="ü"/>
            </a:pPr>
            <a:r>
              <a:rPr lang="en-US" altLang="zh-CN" sz="2400">
                <a:latin typeface="Calibri" panose="020F0502020204030204" charset="0"/>
                <a:ea typeface="宋体" panose="02010600030101010101" pitchFamily="2" charset="-122"/>
                <a:cs typeface="Calibri" panose="020F0502020204030204" charset="0"/>
              </a:rPr>
              <a:t>We need to make joint efforts to create a positive, honest and down-to-earth learning atmosphere in our school.</a:t>
            </a:r>
            <a:endParaRPr lang="en-US" altLang="zh-CN" sz="2400">
              <a:latin typeface="Calibri" panose="020F0502020204030204" charset="0"/>
              <a:ea typeface="宋体" panose="02010600030101010101" pitchFamily="2" charset="-122"/>
              <a:cs typeface="Calibri" panose="020F0502020204030204" charset="0"/>
            </a:endParaRPr>
          </a:p>
        </p:txBody>
      </p:sp>
      <p:pic>
        <p:nvPicPr>
          <p:cNvPr id="5124" name="图片 6" descr="logo横版 png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477625" y="73025"/>
            <a:ext cx="608013" cy="6429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背景图案&#10;&#10;描述已自动生成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矩形: 圆角 3"/>
          <p:cNvSpPr/>
          <p:nvPr/>
        </p:nvSpPr>
        <p:spPr>
          <a:xfrm>
            <a:off x="137319" y="138123"/>
            <a:ext cx="11917362" cy="6581754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3" y="5710010"/>
            <a:ext cx="2011747" cy="114800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69280" y="-63613"/>
            <a:ext cx="821368" cy="1390763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278765" y="256540"/>
            <a:ext cx="5674995" cy="5835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b="1" dirty="0">
                <a:solidFill>
                  <a:schemeClr val="accent5">
                    <a:lumMod val="50000"/>
                  </a:schemeClr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lt"/>
              </a:rPr>
              <a:t>第四步：巧用策略，升级语料</a:t>
            </a:r>
            <a:endParaRPr lang="zh-CN" altLang="en-US" sz="3200" b="1" dirty="0">
              <a:solidFill>
                <a:schemeClr val="accent5">
                  <a:lumMod val="50000"/>
                </a:schemeClr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84200" y="902335"/>
            <a:ext cx="10708640" cy="460375"/>
          </a:xfrm>
          <a:prstGeom prst="rect">
            <a:avLst/>
          </a:prstGeom>
          <a:solidFill>
            <a:srgbClr val="A6C5BF"/>
          </a:solidFill>
        </p:spPr>
        <p:txBody>
          <a:bodyPr wrap="square" rtlCol="0">
            <a:spAutoFit/>
          </a:bodyPr>
          <a:p>
            <a:r>
              <a:rPr lang="en-US" altLang="zh-CN" sz="2400" b="1">
                <a:solidFill>
                  <a:srgbClr val="160B11"/>
                </a:solidFill>
                <a:latin typeface="Calibri" panose="020F0502020204030204" charset="0"/>
                <a:cs typeface="Calibri" panose="020F0502020204030204" charset="0"/>
              </a:rPr>
              <a:t>Para 1:  Many students use AI to do homework.</a:t>
            </a:r>
            <a:endParaRPr lang="en-US" altLang="zh-CN" sz="2400" b="1">
              <a:solidFill>
                <a:srgbClr val="160B11"/>
              </a:solidFill>
              <a:latin typeface="Calibri" panose="020F0502020204030204" charset="0"/>
              <a:cs typeface="Calibri" panose="020F05020202040302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53085" y="1637030"/>
            <a:ext cx="11156315" cy="4178935"/>
          </a:xfrm>
          <a:prstGeom prst="rect">
            <a:avLst/>
          </a:prstGeom>
          <a:noFill/>
          <a:ln w="28575">
            <a:gradFill>
              <a:gsLst>
                <a:gs pos="0">
                  <a:srgbClr val="FFF386"/>
                </a:gs>
                <a:gs pos="94805">
                  <a:srgbClr val="A2B030"/>
                </a:gs>
                <a:gs pos="49000">
                  <a:srgbClr val="FFC339"/>
                </a:gs>
              </a:gsLst>
              <a:lin ang="2700000" scaled="0"/>
            </a:gradFill>
          </a:ln>
        </p:spPr>
        <p:txBody>
          <a:bodyPr wrap="square" rtlCol="0">
            <a:noAutofit/>
          </a:bodyPr>
          <a:p>
            <a:r>
              <a:rPr lang="zh-CN" altLang="en-US" sz="2400" b="1">
                <a:solidFill>
                  <a:schemeClr val="accent4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升级策略1：主语从句+时间状语从句</a:t>
            </a:r>
            <a:endParaRPr lang="zh-CN" altLang="en-US" sz="2400" b="1">
              <a:solidFill>
                <a:schemeClr val="accent4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sz="2400" b="1">
                <a:highlight>
                  <a:srgbClr val="FFFF00"/>
                </a:highlight>
                <a:latin typeface="Calibri" panose="020F0502020204030204" charset="0"/>
                <a:ea typeface="宋体" panose="02010600030101010101" pitchFamily="2" charset="-122"/>
                <a:cs typeface="Calibri" panose="020F0502020204030204" charset="0"/>
                <a:sym typeface="+mn-ea"/>
              </a:rPr>
              <a:t>It has been noticed that </a:t>
            </a:r>
            <a:r>
              <a:rPr lang="en-US" altLang="zh-CN" sz="2400" b="1">
                <a:latin typeface="Calibri" panose="020F0502020204030204" charset="0"/>
                <a:ea typeface="宋体" panose="02010600030101010101" pitchFamily="2" charset="-122"/>
                <a:cs typeface="Calibri" panose="020F0502020204030204" charset="0"/>
                <a:sym typeface="+mn-ea"/>
              </a:rPr>
              <a:t>many classmates tend to turn to various AI apps</a:t>
            </a:r>
            <a:r>
              <a:rPr lang="en-US" altLang="zh-CN" sz="2400" b="1">
                <a:highlight>
                  <a:srgbClr val="FFFF00"/>
                </a:highlight>
                <a:latin typeface="Calibri" panose="020F0502020204030204" charset="0"/>
                <a:ea typeface="宋体" panose="02010600030101010101" pitchFamily="2" charset="-122"/>
                <a:cs typeface="Calibri" panose="020F0502020204030204" charset="0"/>
                <a:sym typeface="+mn-ea"/>
              </a:rPr>
              <a:t> whenever they meet difficult homework tasks</a:t>
            </a:r>
            <a:r>
              <a:rPr lang="en-US" altLang="zh-CN" sz="2400" b="1">
                <a:latin typeface="Calibri" panose="020F0502020204030204" charset="0"/>
                <a:ea typeface="宋体" panose="02010600030101010101" pitchFamily="2" charset="-122"/>
                <a:cs typeface="Calibri" panose="020F0502020204030204" charset="0"/>
                <a:sym typeface="+mn-ea"/>
              </a:rPr>
              <a:t> instead of thinking independently. </a:t>
            </a:r>
            <a:endParaRPr lang="en-US" altLang="zh-CN" sz="2400" b="1">
              <a:latin typeface="Calibri" panose="020F0502020204030204" charset="0"/>
              <a:ea typeface="宋体" panose="02010600030101010101" pitchFamily="2" charset="-122"/>
              <a:cs typeface="Calibri" panose="020F0502020204030204" charset="0"/>
              <a:sym typeface="+mn-ea"/>
            </a:endParaRPr>
          </a:p>
          <a:p>
            <a:endParaRPr lang="en-US" altLang="zh-CN" sz="2400" b="1">
              <a:latin typeface="Calibri" panose="020F0502020204030204" charset="0"/>
              <a:ea typeface="宋体" panose="02010600030101010101" pitchFamily="2" charset="-122"/>
              <a:cs typeface="Calibri" panose="020F0502020204030204" charset="0"/>
              <a:sym typeface="+mn-ea"/>
            </a:endParaRPr>
          </a:p>
          <a:p>
            <a:pPr algn="l">
              <a:buClrTx/>
              <a:buSzTx/>
              <a:buFontTx/>
            </a:pPr>
            <a:r>
              <a:rPr lang="zh-CN" altLang="en-US" sz="2400" b="1">
                <a:solidFill>
                  <a:schemeClr val="accent4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升级策略2：被动语态；状语从句的省略</a:t>
            </a:r>
            <a:endParaRPr lang="zh-CN" altLang="en-US" sz="2400" b="1">
              <a:solidFill>
                <a:schemeClr val="accent4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r>
              <a:rPr lang="en-US" altLang="zh-CN" sz="2400" b="1">
                <a:latin typeface="Calibri" panose="020F0502020204030204" charset="0"/>
                <a:ea typeface="宋体" panose="02010600030101010101" pitchFamily="2" charset="-122"/>
                <a:cs typeface="Calibri" panose="020F0502020204030204" charset="0"/>
                <a:sym typeface="+mn-ea"/>
              </a:rPr>
              <a:t>Recently, a majority of students </a:t>
            </a:r>
            <a:r>
              <a:rPr lang="en-US" altLang="zh-CN" sz="2400" b="1">
                <a:highlight>
                  <a:srgbClr val="FFFF00"/>
                </a:highlight>
                <a:latin typeface="Calibri" panose="020F0502020204030204" charset="0"/>
                <a:ea typeface="宋体" panose="02010600030101010101" pitchFamily="2" charset="-122"/>
                <a:cs typeface="Calibri" panose="020F0502020204030204" charset="0"/>
                <a:sym typeface="+mn-ea"/>
              </a:rPr>
              <a:t>have been spotted making use of various artificial </a:t>
            </a:r>
            <a:r>
              <a:rPr lang="en-US" altLang="zh-CN" sz="2400" b="1">
                <a:latin typeface="Calibri" panose="020F0502020204030204" charset="0"/>
                <a:ea typeface="宋体" panose="02010600030101010101" pitchFamily="2" charset="-122"/>
                <a:cs typeface="Calibri" panose="020F0502020204030204" charset="0"/>
                <a:sym typeface="+mn-ea"/>
              </a:rPr>
              <a:t>intelligence tools </a:t>
            </a:r>
            <a:r>
              <a:rPr lang="en-US" altLang="zh-CN" sz="2400" b="1">
                <a:highlight>
                  <a:srgbClr val="FFFF00"/>
                </a:highlight>
                <a:latin typeface="Calibri" panose="020F0502020204030204" charset="0"/>
                <a:ea typeface="宋体" panose="02010600030101010101" pitchFamily="2" charset="-122"/>
                <a:cs typeface="Calibri" panose="020F0502020204030204" charset="0"/>
                <a:sym typeface="+mn-ea"/>
              </a:rPr>
              <a:t>when doing their homeworks </a:t>
            </a:r>
            <a:r>
              <a:rPr lang="en-US" altLang="zh-CN" sz="2400" b="1">
                <a:latin typeface="Calibri" panose="020F0502020204030204" charset="0"/>
                <a:ea typeface="宋体" panose="02010600030101010101" pitchFamily="2" charset="-122"/>
                <a:cs typeface="Calibri" panose="020F0502020204030204" charset="0"/>
                <a:sym typeface="+mn-ea"/>
              </a:rPr>
              <a:t>without independent thinking.</a:t>
            </a:r>
            <a:endParaRPr lang="en-US" altLang="zh-CN" sz="2400" b="1">
              <a:latin typeface="Calibri" panose="020F0502020204030204" charset="0"/>
              <a:ea typeface="宋体" panose="02010600030101010101" pitchFamily="2" charset="-122"/>
              <a:cs typeface="Calibri" panose="020F0502020204030204" charset="0"/>
              <a:sym typeface="+mn-ea"/>
            </a:endParaRPr>
          </a:p>
          <a:p>
            <a:endParaRPr lang="en-US" altLang="zh-CN" sz="2400" b="1">
              <a:latin typeface="Calibri" panose="020F0502020204030204" charset="0"/>
              <a:ea typeface="宋体" panose="02010600030101010101" pitchFamily="2" charset="-122"/>
              <a:cs typeface="Calibri" panose="020F0502020204030204" charset="0"/>
              <a:sym typeface="+mn-ea"/>
            </a:endParaRPr>
          </a:p>
          <a:p>
            <a:pPr algn="l">
              <a:buClrTx/>
              <a:buSzTx/>
              <a:buFontTx/>
            </a:pPr>
            <a:r>
              <a:rPr lang="zh-CN" altLang="en-US" sz="2400" b="1">
                <a:solidFill>
                  <a:schemeClr val="accent4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升级策略3：同位语从句</a:t>
            </a:r>
            <a:endParaRPr lang="zh-CN" altLang="en-US" sz="2400" b="1">
              <a:solidFill>
                <a:schemeClr val="accent4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r>
              <a:rPr lang="en-US" altLang="zh-CN" sz="2400" b="1">
                <a:latin typeface="Calibri" panose="020F0502020204030204" charset="0"/>
                <a:ea typeface="宋体" panose="02010600030101010101" pitchFamily="2" charset="-122"/>
                <a:cs typeface="Calibri" panose="020F0502020204030204" charset="0"/>
                <a:sym typeface="+mn-ea"/>
              </a:rPr>
              <a:t>These days, </a:t>
            </a:r>
            <a:r>
              <a:rPr lang="en-US" altLang="zh-CN" sz="2400" b="1">
                <a:highlight>
                  <a:srgbClr val="FFFF00"/>
                </a:highlight>
                <a:latin typeface="Calibri" panose="020F0502020204030204" charset="0"/>
                <a:ea typeface="宋体" panose="02010600030101010101" pitchFamily="2" charset="-122"/>
                <a:cs typeface="Calibri" panose="020F0502020204030204" charset="0"/>
                <a:sym typeface="+mn-ea"/>
              </a:rPr>
              <a:t>the fact tha</a:t>
            </a:r>
            <a:r>
              <a:rPr lang="en-US" altLang="zh-CN" sz="2400" b="1">
                <a:latin typeface="Calibri" panose="020F0502020204030204" charset="0"/>
                <a:ea typeface="宋体" panose="02010600030101010101" pitchFamily="2" charset="-122"/>
                <a:cs typeface="Calibri" panose="020F0502020204030204" charset="0"/>
                <a:sym typeface="+mn-ea"/>
              </a:rPr>
              <a:t>t an increasing number of students rely excessively on AI tools to finish their daily assignments has drawn wide attention.</a:t>
            </a:r>
            <a:endParaRPr lang="en-US" altLang="zh-CN" sz="2400" b="1">
              <a:latin typeface="Calibri" panose="020F0502020204030204" charset="0"/>
              <a:ea typeface="宋体" panose="02010600030101010101" pitchFamily="2" charset="-122"/>
              <a:cs typeface="Calibri" panose="020F0502020204030204" charset="0"/>
            </a:endParaRPr>
          </a:p>
          <a:p>
            <a:endParaRPr lang="zh-CN" altLang="en-US" sz="2400" b="1">
              <a:latin typeface="Calibri" panose="020F0502020204030204" charset="0"/>
              <a:ea typeface="宋体" panose="02010600030101010101" pitchFamily="2" charset="-122"/>
              <a:cs typeface="Calibri" panose="020F0502020204030204" charset="0"/>
              <a:sym typeface="+mn-ea"/>
            </a:endParaRPr>
          </a:p>
          <a:p>
            <a:endParaRPr lang="en-US" altLang="zh-CN" sz="2400">
              <a:latin typeface="Calibri" panose="020F0502020204030204" charset="0"/>
              <a:ea typeface="宋体" panose="02010600030101010101" pitchFamily="2" charset="-122"/>
              <a:cs typeface="Calibri" panose="020F0502020204030204" charset="0"/>
            </a:endParaRPr>
          </a:p>
          <a:p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5124" name="图片 6" descr="logo横版 png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1477625" y="73025"/>
            <a:ext cx="608013" cy="6429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背景图案&#10;&#10;描述已自动生成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矩形: 圆角 3"/>
          <p:cNvSpPr/>
          <p:nvPr/>
        </p:nvSpPr>
        <p:spPr>
          <a:xfrm>
            <a:off x="137319" y="138123"/>
            <a:ext cx="11917362" cy="6581754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3" y="5710010"/>
            <a:ext cx="2011747" cy="114800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69280" y="-63613"/>
            <a:ext cx="821368" cy="1390763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278765" y="256540"/>
            <a:ext cx="5674995" cy="5835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b="1" dirty="0">
                <a:solidFill>
                  <a:schemeClr val="accent5">
                    <a:lumMod val="50000"/>
                  </a:schemeClr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lt"/>
              </a:rPr>
              <a:t>第四步：巧用策略，升级语料</a:t>
            </a:r>
            <a:endParaRPr lang="zh-CN" altLang="en-US" sz="3200" b="1" dirty="0">
              <a:solidFill>
                <a:schemeClr val="accent5">
                  <a:lumMod val="50000"/>
                </a:schemeClr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84200" y="902335"/>
            <a:ext cx="10708640" cy="829945"/>
          </a:xfrm>
          <a:prstGeom prst="rect">
            <a:avLst/>
          </a:prstGeom>
          <a:solidFill>
            <a:srgbClr val="A6C5BF"/>
          </a:solidFill>
        </p:spPr>
        <p:txBody>
          <a:bodyPr wrap="square" rtlCol="0">
            <a:spAutoFit/>
          </a:bodyPr>
          <a:p>
            <a:r>
              <a:rPr lang="en-US" altLang="zh-CN" sz="2400" b="1">
                <a:solidFill>
                  <a:srgbClr val="160B11"/>
                </a:solidFill>
                <a:latin typeface="Calibri" panose="020F0502020204030204" charset="0"/>
                <a:cs typeface="Calibri" panose="020F0502020204030204" charset="0"/>
              </a:rPr>
              <a:t>Para 2: Using AI to copy homework is harmful to students and they can’t think independently.</a:t>
            </a:r>
            <a:endParaRPr lang="en-US" altLang="zh-CN" sz="2400" b="1">
              <a:solidFill>
                <a:srgbClr val="160B11"/>
              </a:solidFill>
              <a:latin typeface="Calibri" panose="020F0502020204030204" charset="0"/>
              <a:cs typeface="Calibri" panose="020F05020202040302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53085" y="1839595"/>
            <a:ext cx="11156315" cy="4178935"/>
          </a:xfrm>
          <a:prstGeom prst="rect">
            <a:avLst/>
          </a:prstGeom>
          <a:noFill/>
          <a:ln w="28575">
            <a:gradFill>
              <a:gsLst>
                <a:gs pos="0">
                  <a:srgbClr val="FFF386"/>
                </a:gs>
                <a:gs pos="94805">
                  <a:srgbClr val="A2B030"/>
                </a:gs>
                <a:gs pos="49000">
                  <a:srgbClr val="FFC339"/>
                </a:gs>
              </a:gsLst>
              <a:lin ang="2700000" scaled="0"/>
            </a:gradFill>
          </a:ln>
        </p:spPr>
        <p:txBody>
          <a:bodyPr wrap="square" rtlCol="0">
            <a:noAutofit/>
          </a:bodyPr>
          <a:p>
            <a:r>
              <a:rPr lang="zh-CN" altLang="en-US" sz="2400" b="1">
                <a:solidFill>
                  <a:schemeClr val="accent4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升级策略</a:t>
            </a:r>
            <a:r>
              <a:rPr lang="en-US" altLang="zh-CN" sz="2400" b="1">
                <a:solidFill>
                  <a:schemeClr val="accent4">
                    <a:lumMod val="50000"/>
                  </a:schemeClr>
                </a:solidFill>
                <a:latin typeface="Calibri" panose="020F0502020204030204" charset="0"/>
                <a:ea typeface="宋体" panose="02010600030101010101" pitchFamily="2" charset="-122"/>
                <a:cs typeface="Calibri" panose="020F0502020204030204" charset="0"/>
              </a:rPr>
              <a:t>1</a:t>
            </a:r>
            <a:r>
              <a:rPr lang="zh-CN" altLang="en-US" sz="2400" b="1">
                <a:solidFill>
                  <a:schemeClr val="accent4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：高阶词组</a:t>
            </a:r>
            <a:r>
              <a:rPr lang="en-US" altLang="zh-CN" sz="2400" b="1">
                <a:solidFill>
                  <a:schemeClr val="accent4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+</a:t>
            </a:r>
            <a:r>
              <a:rPr lang="zh-CN" altLang="en-US" sz="2400" b="1">
                <a:solidFill>
                  <a:schemeClr val="accent4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定语从句</a:t>
            </a:r>
            <a:endParaRPr lang="zh-CN" altLang="en-US" sz="2400" b="1">
              <a:solidFill>
                <a:schemeClr val="accent4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sz="2400" b="1">
                <a:highlight>
                  <a:srgbClr val="FFFF00"/>
                </a:highlight>
                <a:latin typeface="Calibri" panose="020F0502020204030204" charset="0"/>
                <a:ea typeface="宋体" panose="02010600030101010101" pitchFamily="2" charset="-122"/>
                <a:cs typeface="Calibri" panose="020F0502020204030204" charset="0"/>
              </a:rPr>
              <a:t>Over-reliance on</a:t>
            </a:r>
            <a:r>
              <a:rPr lang="en-US" altLang="zh-CN" sz="2400" b="1">
                <a:latin typeface="Calibri" panose="020F0502020204030204" charset="0"/>
                <a:ea typeface="宋体" panose="02010600030101010101" pitchFamily="2" charset="-122"/>
                <a:cs typeface="Calibri" panose="020F0502020204030204" charset="0"/>
              </a:rPr>
              <a:t> AI tools will </a:t>
            </a:r>
            <a:r>
              <a:rPr lang="en-US" altLang="zh-CN" sz="2400" b="1">
                <a:highlight>
                  <a:srgbClr val="FFFF00"/>
                </a:highlight>
                <a:latin typeface="Calibri" panose="020F0502020204030204" charset="0"/>
                <a:ea typeface="宋体" panose="02010600030101010101" pitchFamily="2" charset="-122"/>
                <a:cs typeface="Calibri" panose="020F0502020204030204" charset="0"/>
              </a:rPr>
              <a:t>undermine students’ independent learning ability and problem-solving ability</a:t>
            </a:r>
            <a:r>
              <a:rPr lang="en-US" altLang="zh-CN" sz="2400" b="1">
                <a:latin typeface="Calibri" panose="020F0502020204030204" charset="0"/>
                <a:ea typeface="宋体" panose="02010600030101010101" pitchFamily="2" charset="-122"/>
                <a:cs typeface="Calibri" panose="020F0502020204030204" charset="0"/>
              </a:rPr>
              <a:t>, </a:t>
            </a:r>
            <a:r>
              <a:rPr lang="en-US" altLang="zh-CN" sz="2400" b="1">
                <a:highlight>
                  <a:srgbClr val="FFFF00"/>
                </a:highlight>
                <a:latin typeface="Calibri" panose="020F0502020204030204" charset="0"/>
                <a:ea typeface="宋体" panose="02010600030101010101" pitchFamily="2" charset="-122"/>
                <a:cs typeface="Calibri" panose="020F0502020204030204" charset="0"/>
              </a:rPr>
              <a:t>which</a:t>
            </a:r>
            <a:r>
              <a:rPr lang="en-US" altLang="zh-CN" sz="2400" b="1">
                <a:latin typeface="Calibri" panose="020F0502020204030204" charset="0"/>
                <a:ea typeface="宋体" panose="02010600030101010101" pitchFamily="2" charset="-122"/>
                <a:cs typeface="Calibri" panose="020F0502020204030204" charset="0"/>
              </a:rPr>
              <a:t> may </a:t>
            </a:r>
            <a:r>
              <a:rPr lang="en-US" altLang="zh-CN" sz="2400" b="1">
                <a:highlight>
                  <a:srgbClr val="FFFF00"/>
                </a:highlight>
                <a:latin typeface="Calibri" panose="020F0502020204030204" charset="0"/>
                <a:ea typeface="宋体" panose="02010600030101010101" pitchFamily="2" charset="-122"/>
                <a:cs typeface="Calibri" panose="020F0502020204030204" charset="0"/>
              </a:rPr>
              <a:t>hiner their long-term development</a:t>
            </a:r>
            <a:r>
              <a:rPr lang="en-US" altLang="zh-CN" sz="2400" b="1">
                <a:latin typeface="Calibri" panose="020F0502020204030204" charset="0"/>
                <a:ea typeface="宋体" panose="02010600030101010101" pitchFamily="2" charset="-122"/>
                <a:cs typeface="Calibri" panose="020F0502020204030204" charset="0"/>
              </a:rPr>
              <a:t>.</a:t>
            </a:r>
            <a:endParaRPr lang="en-US" altLang="zh-CN" sz="2400" b="1">
              <a:latin typeface="Calibri" panose="020F0502020204030204" charset="0"/>
              <a:ea typeface="宋体" panose="02010600030101010101" pitchFamily="2" charset="-122"/>
              <a:cs typeface="Calibri" panose="020F0502020204030204" charset="0"/>
            </a:endParaRPr>
          </a:p>
          <a:p>
            <a:endParaRPr lang="en-US" altLang="zh-CN" sz="2400" b="1">
              <a:latin typeface="Calibri" panose="020F0502020204030204" charset="0"/>
              <a:ea typeface="宋体" panose="02010600030101010101" pitchFamily="2" charset="-122"/>
              <a:cs typeface="Calibri" panose="020F0502020204030204" charset="0"/>
              <a:sym typeface="+mn-ea"/>
            </a:endParaRPr>
          </a:p>
          <a:p>
            <a:r>
              <a:rPr lang="zh-CN" altLang="en-US" sz="2400" b="1">
                <a:solidFill>
                  <a:schemeClr val="accent4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升级策略2：高阶词组+非谓语动词</a:t>
            </a:r>
            <a:endParaRPr lang="zh-CN" altLang="en-US" sz="2400" b="1">
              <a:solidFill>
                <a:schemeClr val="accent4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r>
              <a:rPr lang="en-US" altLang="zh-CN" sz="2400" b="1">
                <a:latin typeface="Calibri" panose="020F0502020204030204" charset="0"/>
                <a:ea typeface="宋体" panose="02010600030101010101" pitchFamily="2" charset="-122"/>
                <a:cs typeface="Calibri" panose="020F0502020204030204" charset="0"/>
                <a:sym typeface="+mn-ea"/>
              </a:rPr>
              <a:t>Blindly copying AI answers will </a:t>
            </a:r>
            <a:r>
              <a:rPr lang="en-US" altLang="zh-CN" sz="2400" b="1">
                <a:highlight>
                  <a:srgbClr val="FFFF00"/>
                </a:highlight>
                <a:latin typeface="Calibri" panose="020F0502020204030204" charset="0"/>
                <a:ea typeface="宋体" panose="02010600030101010101" pitchFamily="2" charset="-122"/>
                <a:cs typeface="Calibri" panose="020F0502020204030204" charset="0"/>
                <a:sym typeface="+mn-ea"/>
              </a:rPr>
              <a:t>lead to a decline in our academic foundation</a:t>
            </a:r>
            <a:r>
              <a:rPr lang="en-US" altLang="zh-CN" sz="2400" b="1">
                <a:latin typeface="Calibri" panose="020F0502020204030204" charset="0"/>
                <a:ea typeface="宋体" panose="02010600030101010101" pitchFamily="2" charset="-122"/>
                <a:cs typeface="Calibri" panose="020F0502020204030204" charset="0"/>
                <a:sym typeface="+mn-ea"/>
              </a:rPr>
              <a:t>, </a:t>
            </a:r>
            <a:r>
              <a:rPr lang="en-US" altLang="zh-CN" sz="2400" b="1">
                <a:highlight>
                  <a:srgbClr val="FFFF00"/>
                </a:highlight>
                <a:latin typeface="Calibri" panose="020F0502020204030204" charset="0"/>
                <a:ea typeface="宋体" panose="02010600030101010101" pitchFamily="2" charset="-122"/>
                <a:cs typeface="Calibri" panose="020F0502020204030204" charset="0"/>
                <a:sym typeface="+mn-ea"/>
              </a:rPr>
              <a:t>making it harder to make progress in senior high school studies.</a:t>
            </a:r>
            <a:endParaRPr lang="zh-CN" altLang="en-US" sz="2400" b="1">
              <a:highlight>
                <a:srgbClr val="FFFF00"/>
              </a:highlight>
              <a:latin typeface="Calibri" panose="020F0502020204030204" charset="0"/>
              <a:ea typeface="宋体" panose="02010600030101010101" pitchFamily="2" charset="-122"/>
              <a:cs typeface="Calibri" panose="020F0502020204030204" charset="0"/>
              <a:sym typeface="+mn-ea"/>
            </a:endParaRPr>
          </a:p>
          <a:p>
            <a:endParaRPr lang="en-US" altLang="zh-CN" sz="2400" b="1">
              <a:latin typeface="Calibri" panose="020F0502020204030204" charset="0"/>
              <a:ea typeface="宋体" panose="02010600030101010101" pitchFamily="2" charset="-122"/>
              <a:cs typeface="Calibri" panose="020F0502020204030204" charset="0"/>
              <a:sym typeface="+mn-ea"/>
            </a:endParaRPr>
          </a:p>
          <a:p>
            <a:r>
              <a:rPr lang="zh-CN" altLang="en-US" sz="2400" b="1">
                <a:solidFill>
                  <a:schemeClr val="accent4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升级策略3：</a:t>
            </a:r>
            <a:r>
              <a:rPr lang="zh-CN" altLang="en-US" sz="2400" b="1">
                <a:solidFill>
                  <a:schemeClr val="accent4">
                    <a:lumMod val="50000"/>
                  </a:schemeClr>
                </a:solidFill>
                <a:latin typeface="Calibri" panose="020F0502020204030204" charset="0"/>
                <a:ea typeface="宋体" panose="02010600030101010101" pitchFamily="2" charset="-122"/>
                <a:cs typeface="Calibri" panose="020F0502020204030204" charset="0"/>
                <a:sym typeface="+mn-ea"/>
              </a:rPr>
              <a:t>not only...but also..</a:t>
            </a:r>
            <a:r>
              <a:rPr lang="zh-CN" altLang="en-US" sz="2400" b="1">
                <a:solidFill>
                  <a:schemeClr val="accent4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.倒装句式+高阶词组</a:t>
            </a:r>
            <a:endParaRPr lang="zh-CN" altLang="en-US" sz="2400" b="1">
              <a:latin typeface="Calibri" panose="020F0502020204030204" charset="0"/>
              <a:ea typeface="宋体" panose="02010600030101010101" pitchFamily="2" charset="-122"/>
              <a:cs typeface="Calibri" panose="020F0502020204030204" charset="0"/>
              <a:sym typeface="+mn-ea"/>
            </a:endParaRPr>
          </a:p>
          <a:p>
            <a:r>
              <a:rPr lang="en-US" altLang="zh-CN" sz="2400" b="1">
                <a:highlight>
                  <a:srgbClr val="FFFF00"/>
                </a:highlight>
                <a:latin typeface="Calibri" panose="020F0502020204030204" charset="0"/>
                <a:ea typeface="宋体" panose="02010600030101010101" pitchFamily="2" charset="-122"/>
                <a:cs typeface="Calibri" panose="020F0502020204030204" charset="0"/>
                <a:sym typeface="+mn-ea"/>
              </a:rPr>
              <a:t>Not only does this behaviour weaken students’ problem-solving capability</a:t>
            </a:r>
            <a:r>
              <a:rPr lang="en-US" altLang="zh-CN" sz="2400" b="1">
                <a:latin typeface="Calibri" panose="020F0502020204030204" charset="0"/>
                <a:ea typeface="宋体" panose="02010600030101010101" pitchFamily="2" charset="-122"/>
                <a:cs typeface="Calibri" panose="020F0502020204030204" charset="0"/>
                <a:sym typeface="+mn-ea"/>
              </a:rPr>
              <a:t>, but it also </a:t>
            </a:r>
            <a:r>
              <a:rPr lang="en-US" altLang="zh-CN" sz="2400" b="1">
                <a:highlight>
                  <a:srgbClr val="FFFF00"/>
                </a:highlight>
                <a:latin typeface="Calibri" panose="020F0502020204030204" charset="0"/>
                <a:ea typeface="宋体" panose="02010600030101010101" pitchFamily="2" charset="-122"/>
                <a:cs typeface="Calibri" panose="020F0502020204030204" charset="0"/>
                <a:sym typeface="+mn-ea"/>
              </a:rPr>
              <a:t>goes against the principle of academic integrity</a:t>
            </a:r>
            <a:r>
              <a:rPr lang="en-US" altLang="zh-CN" sz="2400" b="1">
                <a:latin typeface="Calibri" panose="020F0502020204030204" charset="0"/>
                <a:ea typeface="宋体" panose="02010600030101010101" pitchFamily="2" charset="-122"/>
                <a:cs typeface="Calibri" panose="020F0502020204030204" charset="0"/>
                <a:sym typeface="+mn-ea"/>
              </a:rPr>
              <a:t>.</a:t>
            </a:r>
            <a:endParaRPr lang="zh-CN" altLang="en-US" sz="2400" b="1">
              <a:latin typeface="Calibri" panose="020F0502020204030204" charset="0"/>
              <a:ea typeface="宋体" panose="02010600030101010101" pitchFamily="2" charset="-122"/>
              <a:cs typeface="Calibri" panose="020F0502020204030204" charset="0"/>
              <a:sym typeface="+mn-ea"/>
            </a:endParaRPr>
          </a:p>
          <a:p>
            <a:endParaRPr lang="en-US" altLang="zh-CN" sz="2400">
              <a:latin typeface="Calibri" panose="020F0502020204030204" charset="0"/>
              <a:ea typeface="宋体" panose="02010600030101010101" pitchFamily="2" charset="-122"/>
              <a:cs typeface="Calibri" panose="020F0502020204030204" charset="0"/>
            </a:endParaRPr>
          </a:p>
          <a:p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5124" name="图片 6" descr="logo横版 png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1477625" y="73025"/>
            <a:ext cx="608013" cy="6429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背景图案&#10;&#10;描述已自动生成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矩形: 圆角 3"/>
          <p:cNvSpPr/>
          <p:nvPr/>
        </p:nvSpPr>
        <p:spPr>
          <a:xfrm>
            <a:off x="137319" y="138123"/>
            <a:ext cx="11917362" cy="6581754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3" y="5710010"/>
            <a:ext cx="2011747" cy="114800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69280" y="-63613"/>
            <a:ext cx="821368" cy="1390763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278765" y="256540"/>
            <a:ext cx="5674995" cy="5835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b="1" dirty="0">
                <a:solidFill>
                  <a:schemeClr val="accent5">
                    <a:lumMod val="50000"/>
                  </a:schemeClr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lt"/>
              </a:rPr>
              <a:t>第四步：巧用策略，升级语料</a:t>
            </a:r>
            <a:endParaRPr lang="zh-CN" altLang="en-US" sz="3200" b="1" dirty="0">
              <a:solidFill>
                <a:schemeClr val="accent5">
                  <a:lumMod val="50000"/>
                </a:schemeClr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84200" y="902335"/>
            <a:ext cx="10708640" cy="829945"/>
          </a:xfrm>
          <a:prstGeom prst="rect">
            <a:avLst/>
          </a:prstGeom>
          <a:solidFill>
            <a:srgbClr val="A6C5BF"/>
          </a:solidFill>
        </p:spPr>
        <p:txBody>
          <a:bodyPr wrap="square" rtlCol="0">
            <a:spAutoFit/>
          </a:bodyPr>
          <a:p>
            <a:r>
              <a:rPr lang="en-US" altLang="zh-CN" sz="2400" b="1">
                <a:solidFill>
                  <a:srgbClr val="160B11"/>
                </a:solidFill>
                <a:latin typeface="Calibri" panose="020F0502020204030204" charset="0"/>
                <a:cs typeface="Calibri" panose="020F0502020204030204" charset="0"/>
              </a:rPr>
              <a:t>Para 3: We should do homework by ourselves and ask teachers and classmates for help.</a:t>
            </a:r>
            <a:endParaRPr lang="en-US" altLang="zh-CN" sz="2400" b="1">
              <a:solidFill>
                <a:srgbClr val="160B11"/>
              </a:solidFill>
              <a:latin typeface="Calibri" panose="020F0502020204030204" charset="0"/>
              <a:cs typeface="Calibri" panose="020F05020202040302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53085" y="1839595"/>
            <a:ext cx="11156315" cy="4178935"/>
          </a:xfrm>
          <a:prstGeom prst="rect">
            <a:avLst/>
          </a:prstGeom>
          <a:noFill/>
          <a:ln w="28575">
            <a:gradFill>
              <a:gsLst>
                <a:gs pos="0">
                  <a:srgbClr val="FFF386"/>
                </a:gs>
                <a:gs pos="94805">
                  <a:srgbClr val="A2B030"/>
                </a:gs>
                <a:gs pos="49000">
                  <a:srgbClr val="FFC339"/>
                </a:gs>
              </a:gsLst>
              <a:lin ang="2700000" scaled="0"/>
            </a:gradFill>
          </a:ln>
        </p:spPr>
        <p:txBody>
          <a:bodyPr wrap="square" rtlCol="0">
            <a:noAutofit/>
          </a:bodyPr>
          <a:p>
            <a:r>
              <a:rPr lang="zh-CN" altLang="en-US" sz="2400" b="1">
                <a:solidFill>
                  <a:schemeClr val="accent4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升级策略</a:t>
            </a:r>
            <a:r>
              <a:rPr lang="en-US" altLang="zh-CN" sz="2400" b="1">
                <a:solidFill>
                  <a:schemeClr val="accent4">
                    <a:lumMod val="50000"/>
                  </a:schemeClr>
                </a:solidFill>
                <a:latin typeface="Calibri" panose="020F0502020204030204" charset="0"/>
                <a:ea typeface="宋体" panose="02010600030101010101" pitchFamily="2" charset="-122"/>
                <a:cs typeface="Calibri" panose="020F0502020204030204" charset="0"/>
              </a:rPr>
              <a:t>1</a:t>
            </a:r>
            <a:r>
              <a:rPr lang="zh-CN" altLang="en-US" sz="2400" b="1">
                <a:solidFill>
                  <a:schemeClr val="accent4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：形式主语</a:t>
            </a:r>
            <a:r>
              <a:rPr lang="en-US" altLang="zh-CN" sz="2400" b="1">
                <a:solidFill>
                  <a:schemeClr val="accent4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+</a:t>
            </a:r>
            <a:r>
              <a:rPr lang="zh-CN" altLang="en-US" sz="2400" b="1">
                <a:solidFill>
                  <a:schemeClr val="accent4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状语省略句</a:t>
            </a:r>
            <a:endParaRPr lang="zh-CN" altLang="en-US" sz="2400" b="1">
              <a:solidFill>
                <a:schemeClr val="accent4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sz="2400" b="1">
                <a:highlight>
                  <a:srgbClr val="FFFF00"/>
                </a:highlight>
                <a:latin typeface="Calibri" panose="020F0502020204030204" charset="0"/>
                <a:ea typeface="宋体" panose="02010600030101010101" pitchFamily="2" charset="-122"/>
                <a:cs typeface="Calibri" panose="020F0502020204030204" charset="0"/>
              </a:rPr>
              <a:t>It is suggested that</a:t>
            </a:r>
            <a:r>
              <a:rPr lang="en-US" altLang="zh-CN" sz="2400" b="1">
                <a:latin typeface="Calibri" panose="020F0502020204030204" charset="0"/>
                <a:ea typeface="宋体" panose="02010600030101010101" pitchFamily="2" charset="-122"/>
                <a:cs typeface="Calibri" panose="020F0502020204030204" charset="0"/>
              </a:rPr>
              <a:t> we should turn to our teachers and classmates for help </a:t>
            </a:r>
            <a:r>
              <a:rPr lang="en-US" altLang="zh-CN" sz="2400" b="1">
                <a:highlight>
                  <a:srgbClr val="FFFF00"/>
                </a:highlight>
                <a:latin typeface="Calibri" panose="020F0502020204030204" charset="0"/>
                <a:ea typeface="宋体" panose="02010600030101010101" pitchFamily="2" charset="-122"/>
                <a:cs typeface="Calibri" panose="020F0502020204030204" charset="0"/>
              </a:rPr>
              <a:t>when faced with learning difficulties.</a:t>
            </a:r>
            <a:endParaRPr lang="en-US" altLang="zh-CN" sz="2400" b="1">
              <a:highlight>
                <a:srgbClr val="FFFF00"/>
              </a:highlight>
              <a:latin typeface="Calibri" panose="020F0502020204030204" charset="0"/>
              <a:ea typeface="宋体" panose="02010600030101010101" pitchFamily="2" charset="-122"/>
              <a:cs typeface="Calibri" panose="020F0502020204030204" charset="0"/>
            </a:endParaRPr>
          </a:p>
          <a:p>
            <a:endParaRPr lang="en-US" altLang="zh-CN" sz="2400" b="1">
              <a:latin typeface="Calibri" panose="020F0502020204030204" charset="0"/>
              <a:ea typeface="宋体" panose="02010600030101010101" pitchFamily="2" charset="-122"/>
              <a:cs typeface="Calibri" panose="020F0502020204030204" charset="0"/>
              <a:sym typeface="+mn-ea"/>
            </a:endParaRPr>
          </a:p>
          <a:p>
            <a:r>
              <a:rPr lang="zh-CN" altLang="en-US" sz="2400" b="1">
                <a:solidFill>
                  <a:schemeClr val="accent4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升级策略2：高阶词组</a:t>
            </a:r>
            <a:endParaRPr lang="zh-CN" altLang="en-US" sz="2400" b="1">
              <a:solidFill>
                <a:schemeClr val="accent4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r>
              <a:rPr lang="en-US" altLang="zh-CN" sz="2400" b="1">
                <a:latin typeface="Calibri" panose="020F0502020204030204" charset="0"/>
                <a:ea typeface="宋体" panose="02010600030101010101" pitchFamily="2" charset="-122"/>
                <a:cs typeface="Calibri" panose="020F0502020204030204" charset="0"/>
                <a:sym typeface="+mn-ea"/>
              </a:rPr>
              <a:t>We are supposed to </a:t>
            </a:r>
            <a:r>
              <a:rPr lang="en-US" altLang="zh-CN" sz="2400" b="1">
                <a:highlight>
                  <a:srgbClr val="FFFF00"/>
                </a:highlight>
                <a:latin typeface="Calibri" panose="020F0502020204030204" charset="0"/>
                <a:ea typeface="宋体" panose="02010600030101010101" pitchFamily="2" charset="-122"/>
                <a:cs typeface="Calibri" panose="020F0502020204030204" charset="0"/>
                <a:sym typeface="+mn-ea"/>
              </a:rPr>
              <a:t>attach great importance to our homework </a:t>
            </a:r>
            <a:r>
              <a:rPr lang="en-US" altLang="zh-CN" sz="2400" b="1">
                <a:latin typeface="Calibri" panose="020F0502020204030204" charset="0"/>
                <a:ea typeface="宋体" panose="02010600030101010101" pitchFamily="2" charset="-122"/>
                <a:cs typeface="Calibri" panose="020F0502020204030204" charset="0"/>
                <a:sym typeface="+mn-ea"/>
              </a:rPr>
              <a:t>and regard it as a way to review knowledge and check our learning progress.</a:t>
            </a:r>
            <a:endParaRPr lang="en-US" altLang="zh-CN" sz="2400" b="1">
              <a:latin typeface="Calibri" panose="020F0502020204030204" charset="0"/>
              <a:ea typeface="宋体" panose="02010600030101010101" pitchFamily="2" charset="-122"/>
              <a:cs typeface="Calibri" panose="020F0502020204030204" charset="0"/>
            </a:endParaRPr>
          </a:p>
          <a:p>
            <a:endParaRPr lang="en-US" altLang="zh-CN" sz="2400" b="1">
              <a:latin typeface="Calibri" panose="020F0502020204030204" charset="0"/>
              <a:ea typeface="宋体" panose="02010600030101010101" pitchFamily="2" charset="-122"/>
              <a:cs typeface="Calibri" panose="020F0502020204030204" charset="0"/>
              <a:sym typeface="+mn-ea"/>
            </a:endParaRPr>
          </a:p>
          <a:p>
            <a:r>
              <a:rPr lang="zh-CN" altLang="en-US" sz="2400" b="1">
                <a:solidFill>
                  <a:schemeClr val="accent4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升级策略3：表语从句</a:t>
            </a:r>
            <a:r>
              <a:rPr lang="en-US" altLang="zh-CN" sz="2400" b="1">
                <a:solidFill>
                  <a:schemeClr val="accent4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+</a:t>
            </a:r>
            <a:r>
              <a:rPr lang="zh-CN" altLang="en-US" sz="2400" b="1">
                <a:solidFill>
                  <a:schemeClr val="accent4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高阶词组</a:t>
            </a:r>
            <a:endParaRPr lang="zh-CN" altLang="en-US" sz="2400" b="1">
              <a:solidFill>
                <a:schemeClr val="accent4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r>
              <a:rPr lang="en-US" altLang="zh-CN" sz="2400" b="1">
                <a:latin typeface="Calibri" panose="020F0502020204030204" charset="0"/>
                <a:ea typeface="宋体" panose="02010600030101010101" pitchFamily="2" charset="-122"/>
                <a:cs typeface="Calibri" panose="020F0502020204030204" charset="0"/>
              </a:rPr>
              <a:t>Another practical suggestion is </a:t>
            </a:r>
            <a:r>
              <a:rPr lang="en-US" altLang="zh-CN" sz="2400" b="1">
                <a:highlight>
                  <a:srgbClr val="FFFF00"/>
                </a:highlight>
                <a:latin typeface="Calibri" panose="020F0502020204030204" charset="0"/>
                <a:ea typeface="宋体" panose="02010600030101010101" pitchFamily="2" charset="-122"/>
                <a:cs typeface="Calibri" panose="020F0502020204030204" charset="0"/>
              </a:rPr>
              <a:t>that we should </a:t>
            </a:r>
            <a:r>
              <a:rPr lang="en-US" altLang="zh-CN" sz="2400" b="1">
                <a:highlight>
                  <a:srgbClr val="FFFF00"/>
                </a:highlight>
                <a:latin typeface="Calibri" panose="020F0502020204030204" charset="0"/>
                <a:ea typeface="宋体" panose="02010600030101010101" pitchFamily="2" charset="-122"/>
                <a:cs typeface="Calibri" panose="020F0502020204030204" charset="0"/>
                <a:sym typeface="+mn-ea"/>
              </a:rPr>
              <a:t>make joint efforts to create a positive, honest and down-to-earth learning atmosphere in our school.</a:t>
            </a:r>
            <a:endParaRPr lang="en-US" altLang="zh-CN" sz="2400" b="1">
              <a:highlight>
                <a:srgbClr val="FFFF00"/>
              </a:highlight>
              <a:latin typeface="Calibri" panose="020F0502020204030204" charset="0"/>
              <a:ea typeface="宋体" panose="02010600030101010101" pitchFamily="2" charset="-122"/>
              <a:cs typeface="Calibri" panose="020F0502020204030204" charset="0"/>
            </a:endParaRPr>
          </a:p>
          <a:p>
            <a:endParaRPr lang="en-US" altLang="zh-CN" sz="2400">
              <a:highlight>
                <a:srgbClr val="FFFF00"/>
              </a:highlight>
              <a:latin typeface="Calibri" panose="020F0502020204030204" charset="0"/>
              <a:ea typeface="宋体" panose="02010600030101010101" pitchFamily="2" charset="-122"/>
              <a:cs typeface="Calibri" panose="020F0502020204030204" charset="0"/>
            </a:endParaRPr>
          </a:p>
          <a:p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5124" name="图片 6" descr="logo横版 png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1477625" y="73025"/>
            <a:ext cx="608013" cy="6429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背景图案&#10;&#10;描述已自动生成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矩形: 圆角 3"/>
          <p:cNvSpPr/>
          <p:nvPr/>
        </p:nvSpPr>
        <p:spPr>
          <a:xfrm>
            <a:off x="137319" y="138123"/>
            <a:ext cx="11917362" cy="6581754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chemeClr val="accent5">
                    <a:lumMod val="50000"/>
                  </a:schemeClr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lt"/>
              </a:rPr>
              <a:t>结合教</a:t>
            </a:r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3" y="5710010"/>
            <a:ext cx="2011747" cy="114800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69280" y="-63613"/>
            <a:ext cx="821368" cy="139076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332740" y="1428750"/>
            <a:ext cx="11323320" cy="398653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28625" y="399415"/>
            <a:ext cx="280987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 dirty="0">
                <a:solidFill>
                  <a:schemeClr val="accent5">
                    <a:lumMod val="50000"/>
                  </a:schemeClr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参考范文</a:t>
            </a:r>
            <a:endParaRPr lang="zh-CN" altLang="en-US" sz="3200" b="1" dirty="0">
              <a:solidFill>
                <a:schemeClr val="accent5">
                  <a:lumMod val="50000"/>
                </a:schemeClr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pic>
        <p:nvPicPr>
          <p:cNvPr id="5124" name="图片 6" descr="logo横版 png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477625" y="73025"/>
            <a:ext cx="608013" cy="6429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背景图案&#10;&#10;描述已自动生成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矩形: 圆角 3"/>
          <p:cNvSpPr/>
          <p:nvPr/>
        </p:nvSpPr>
        <p:spPr>
          <a:xfrm>
            <a:off x="137319" y="138123"/>
            <a:ext cx="11917362" cy="6581754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3" y="5710010"/>
            <a:ext cx="2011747" cy="114800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69280" y="-63613"/>
            <a:ext cx="821368" cy="139076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8625" y="1050925"/>
            <a:ext cx="9403715" cy="526161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28625" y="238760"/>
            <a:ext cx="280987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 dirty="0">
                <a:solidFill>
                  <a:schemeClr val="accent5">
                    <a:lumMod val="50000"/>
                  </a:schemeClr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考场佳作</a:t>
            </a:r>
            <a:endParaRPr lang="zh-CN" altLang="en-US" sz="3200" b="1" dirty="0">
              <a:solidFill>
                <a:schemeClr val="accent5">
                  <a:lumMod val="50000"/>
                </a:schemeClr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948545" y="2146300"/>
            <a:ext cx="2106295" cy="34766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b="1">
                <a:solidFill>
                  <a:schemeClr val="accent2">
                    <a:lumMod val="75000"/>
                  </a:schemeClr>
                </a:solidFill>
                <a:latin typeface="华光楷体_CNKI" panose="02000500000000000000" charset="-122"/>
                <a:ea typeface="华光楷体_CNKI" panose="02000500000000000000" charset="-122"/>
                <a:cs typeface="华光楷体_CNKI" panose="02000500000000000000" charset="-122"/>
              </a:rPr>
              <a:t>高分两点：</a:t>
            </a:r>
            <a:endParaRPr lang="zh-CN" altLang="en-US" sz="2000" b="1">
              <a:solidFill>
                <a:schemeClr val="accent2">
                  <a:lumMod val="75000"/>
                </a:schemeClr>
              </a:solidFill>
              <a:latin typeface="华光楷体_CNKI" panose="02000500000000000000" charset="-122"/>
              <a:ea typeface="华光楷体_CNKI" panose="02000500000000000000" charset="-122"/>
              <a:cs typeface="华光楷体_CNKI" panose="02000500000000000000" charset="-122"/>
            </a:endParaRPr>
          </a:p>
          <a:p>
            <a:r>
              <a:rPr lang="en-US" altLang="zh-CN" sz="2000" b="1">
                <a:solidFill>
                  <a:schemeClr val="accent2">
                    <a:lumMod val="75000"/>
                  </a:schemeClr>
                </a:solidFill>
                <a:latin typeface="华光楷体_CNKI" panose="02000500000000000000" charset="-122"/>
                <a:ea typeface="华光楷体_CNKI" panose="02000500000000000000" charset="-122"/>
                <a:cs typeface="华光楷体_CNKI" panose="02000500000000000000" charset="-122"/>
              </a:rPr>
              <a:t>1. </a:t>
            </a:r>
            <a:r>
              <a:rPr lang="zh-CN" altLang="en-US" sz="2000" b="1">
                <a:solidFill>
                  <a:schemeClr val="accent2">
                    <a:lumMod val="75000"/>
                  </a:schemeClr>
                </a:solidFill>
                <a:latin typeface="华光楷体_CNKI" panose="02000500000000000000" charset="-122"/>
                <a:ea typeface="华光楷体_CNKI" panose="02000500000000000000" charset="-122"/>
                <a:cs typeface="华光楷体_CNKI" panose="02000500000000000000" charset="-122"/>
              </a:rPr>
              <a:t>紧扣题意，结构清晰，逻辑闭环</a:t>
            </a:r>
            <a:endParaRPr lang="zh-CN" altLang="en-US" sz="2000" b="1">
              <a:solidFill>
                <a:schemeClr val="accent2">
                  <a:lumMod val="75000"/>
                </a:schemeClr>
              </a:solidFill>
              <a:latin typeface="华光楷体_CNKI" panose="02000500000000000000" charset="-122"/>
              <a:ea typeface="华光楷体_CNKI" panose="02000500000000000000" charset="-122"/>
              <a:cs typeface="华光楷体_CNKI" panose="02000500000000000000" charset="-122"/>
            </a:endParaRPr>
          </a:p>
          <a:p>
            <a:r>
              <a:rPr lang="en-US" altLang="zh-CN" sz="2000" b="1">
                <a:solidFill>
                  <a:schemeClr val="accent2">
                    <a:lumMod val="75000"/>
                  </a:schemeClr>
                </a:solidFill>
                <a:latin typeface="华光楷体_CNKI" panose="02000500000000000000" charset="-122"/>
                <a:ea typeface="华光楷体_CNKI" panose="02000500000000000000" charset="-122"/>
                <a:cs typeface="华光楷体_CNKI" panose="02000500000000000000" charset="-122"/>
              </a:rPr>
              <a:t>2. </a:t>
            </a:r>
            <a:r>
              <a:rPr lang="zh-CN" altLang="en-US" sz="2000" b="1">
                <a:solidFill>
                  <a:schemeClr val="accent2">
                    <a:lumMod val="75000"/>
                  </a:schemeClr>
                </a:solidFill>
                <a:latin typeface="华光楷体_CNKI" panose="02000500000000000000" charset="-122"/>
                <a:ea typeface="华光楷体_CNKI" panose="02000500000000000000" charset="-122"/>
                <a:cs typeface="华光楷体_CNKI" panose="02000500000000000000" charset="-122"/>
              </a:rPr>
              <a:t>细节</a:t>
            </a:r>
            <a:r>
              <a:rPr lang="en-US" altLang="zh-CN" sz="2000" b="1">
                <a:solidFill>
                  <a:schemeClr val="accent2">
                    <a:lumMod val="75000"/>
                  </a:schemeClr>
                </a:solidFill>
                <a:latin typeface="华光楷体_CNKI" panose="02000500000000000000" charset="-122"/>
                <a:ea typeface="华光楷体_CNKI" panose="02000500000000000000" charset="-122"/>
                <a:cs typeface="华光楷体_CNKI" panose="02000500000000000000" charset="-122"/>
              </a:rPr>
              <a:t> </a:t>
            </a:r>
            <a:r>
              <a:rPr lang="zh-CN" altLang="en-US" sz="2000" b="1">
                <a:solidFill>
                  <a:schemeClr val="accent2">
                    <a:lumMod val="75000"/>
                  </a:schemeClr>
                </a:solidFill>
                <a:latin typeface="华光楷体_CNKI" panose="02000500000000000000" charset="-122"/>
                <a:ea typeface="华光楷体_CNKI" panose="02000500000000000000" charset="-122"/>
                <a:cs typeface="华光楷体_CNKI" panose="02000500000000000000" charset="-122"/>
              </a:rPr>
              <a:t>添加合理，提出了清晰明确可操作的具体倡议</a:t>
            </a:r>
            <a:endParaRPr lang="en-US" altLang="zh-CN" sz="2000" b="1">
              <a:solidFill>
                <a:schemeClr val="accent2">
                  <a:lumMod val="75000"/>
                </a:schemeClr>
              </a:solidFill>
              <a:latin typeface="华光楷体_CNKI" panose="02000500000000000000" charset="-122"/>
              <a:ea typeface="华光楷体_CNKI" panose="02000500000000000000" charset="-122"/>
              <a:cs typeface="华光楷体_CNKI" panose="02000500000000000000" charset="-122"/>
            </a:endParaRPr>
          </a:p>
          <a:p>
            <a:r>
              <a:rPr lang="en-US" altLang="zh-CN" sz="2000" b="1">
                <a:solidFill>
                  <a:schemeClr val="accent2">
                    <a:lumMod val="75000"/>
                  </a:schemeClr>
                </a:solidFill>
                <a:latin typeface="华光楷体_CNKI" panose="02000500000000000000" charset="-122"/>
                <a:ea typeface="华光楷体_CNKI" panose="02000500000000000000" charset="-122"/>
                <a:cs typeface="华光楷体_CNKI" panose="02000500000000000000" charset="-122"/>
              </a:rPr>
              <a:t>3. </a:t>
            </a:r>
            <a:r>
              <a:rPr lang="zh-CN" altLang="en-US" sz="2000" b="1">
                <a:solidFill>
                  <a:schemeClr val="accent2">
                    <a:lumMod val="75000"/>
                  </a:schemeClr>
                </a:solidFill>
                <a:latin typeface="华光楷体_CNKI" panose="02000500000000000000" charset="-122"/>
                <a:ea typeface="华光楷体_CNKI" panose="02000500000000000000" charset="-122"/>
                <a:cs typeface="华光楷体_CNKI" panose="02000500000000000000" charset="-122"/>
              </a:rPr>
              <a:t>高分表达密集，语言地道</a:t>
            </a:r>
            <a:endParaRPr lang="zh-CN" altLang="en-US" sz="2000" b="1">
              <a:solidFill>
                <a:schemeClr val="accent2">
                  <a:lumMod val="75000"/>
                </a:schemeClr>
              </a:solidFill>
              <a:latin typeface="华光楷体_CNKI" panose="02000500000000000000" charset="-122"/>
              <a:ea typeface="华光楷体_CNKI" panose="02000500000000000000" charset="-122"/>
              <a:cs typeface="华光楷体_CNKI" panose="02000500000000000000" charset="-122"/>
            </a:endParaRPr>
          </a:p>
          <a:p>
            <a:endParaRPr lang="zh-CN" altLang="en-US" sz="2000" b="1">
              <a:solidFill>
                <a:schemeClr val="accent2">
                  <a:lumMod val="75000"/>
                </a:schemeClr>
              </a:solidFill>
              <a:latin typeface="华光楷体_CNKI" panose="02000500000000000000" charset="-122"/>
              <a:ea typeface="华光楷体_CNKI" panose="02000500000000000000" charset="-122"/>
              <a:cs typeface="华光楷体_CNKI" panose="02000500000000000000" charset="-122"/>
            </a:endParaRPr>
          </a:p>
        </p:txBody>
      </p:sp>
      <p:pic>
        <p:nvPicPr>
          <p:cNvPr id="5124" name="图片 6" descr="logo横版 png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477625" y="73025"/>
            <a:ext cx="608013" cy="6429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背景图案&#10;&#10;描述已自动生成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矩形: 圆角 3"/>
          <p:cNvSpPr/>
          <p:nvPr/>
        </p:nvSpPr>
        <p:spPr>
          <a:xfrm>
            <a:off x="879475" y="750108"/>
            <a:ext cx="10433050" cy="5346700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502150"/>
            <a:ext cx="4128346" cy="23558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60419" y="425337"/>
            <a:ext cx="1530229" cy="2591025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985520" y="2117725"/>
            <a:ext cx="10221595" cy="101473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6000" b="1" dirty="0">
                <a:solidFill>
                  <a:schemeClr val="accent6">
                    <a:lumMod val="50000"/>
                  </a:schemeClr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+mn-lt"/>
              </a:rPr>
              <a:t>强基联盟高二期中应用文评析</a:t>
            </a:r>
            <a:endParaRPr lang="zh-CN" altLang="en-US" sz="6000" b="1" dirty="0">
              <a:solidFill>
                <a:schemeClr val="accent6">
                  <a:lumMod val="50000"/>
                </a:schemeClr>
              </a:solidFill>
              <a:latin typeface="华文楷体" panose="02010600040101010101" charset="-122"/>
              <a:ea typeface="华文楷体" panose="02010600040101010101" charset="-122"/>
              <a:cs typeface="+mn-ea"/>
              <a:sym typeface="+mn-lt"/>
            </a:endParaRPr>
          </a:p>
        </p:txBody>
      </p:sp>
      <p:sp>
        <p:nvSpPr>
          <p:cNvPr id="14" name="矩形: 圆角 13"/>
          <p:cNvSpPr/>
          <p:nvPr/>
        </p:nvSpPr>
        <p:spPr>
          <a:xfrm>
            <a:off x="2402840" y="3998595"/>
            <a:ext cx="7637780" cy="857250"/>
          </a:xfrm>
          <a:prstGeom prst="roundRect">
            <a:avLst>
              <a:gd name="adj" fmla="val 50000"/>
            </a:avLst>
          </a:prstGeom>
          <a:solidFill>
            <a:srgbClr val="7AAA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>
              <a:solidFill>
                <a:schemeClr val="bg1"/>
              </a:solidFill>
              <a:latin typeface="汉仪雅酷黑 55W" panose="020B0504020202020204" pitchFamily="34" charset="-122"/>
              <a:ea typeface="汉仪雅酷黑 55W" panose="020B0504020202020204" pitchFamily="34" charset="-122"/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625090" y="4089400"/>
            <a:ext cx="727583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倡议书</a:t>
            </a:r>
            <a:r>
              <a:rPr lang="en-US" altLang="zh-CN" sz="3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---</a:t>
            </a:r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过度依赖</a:t>
            </a:r>
            <a:r>
              <a:rPr lang="en-US" altLang="zh-CN" sz="3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AI</a:t>
            </a:r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完成作业现象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804785" y="5513070"/>
            <a:ext cx="34651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3200" b="1">
                <a:solidFill>
                  <a:schemeClr val="accent5">
                    <a:lumMod val="50000"/>
                  </a:schemeClr>
                </a:solidFill>
                <a:latin typeface="Times New Roman" panose="02020603050405020304" charset="0"/>
                <a:cs typeface="Times New Roman" panose="02020603050405020304" charset="0"/>
              </a:rPr>
              <a:t>2026.4</a:t>
            </a:r>
            <a:endParaRPr lang="en-US" altLang="zh-CN" sz="3200" b="1">
              <a:solidFill>
                <a:schemeClr val="accent5">
                  <a:lumMod val="50000"/>
                </a:schemeClr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5124" name="图片 6" descr="logo横版 png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1477625" y="73025"/>
            <a:ext cx="608013" cy="6429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背景图案&#10;&#10;描述已自动生成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矩形: 圆角 3"/>
          <p:cNvSpPr/>
          <p:nvPr/>
        </p:nvSpPr>
        <p:spPr>
          <a:xfrm>
            <a:off x="137319" y="138123"/>
            <a:ext cx="11917362" cy="6581754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3" y="5710010"/>
            <a:ext cx="2011747" cy="114800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69280" y="-63613"/>
            <a:ext cx="821368" cy="1390763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053840" y="257175"/>
            <a:ext cx="3809365" cy="645160"/>
          </a:xfrm>
          <a:prstGeom prst="rect">
            <a:avLst/>
          </a:prstGeom>
          <a:noFill/>
          <a:ln w="28575">
            <a:gradFill>
              <a:gsLst>
                <a:gs pos="0">
                  <a:srgbClr val="9996EF"/>
                </a:gs>
                <a:gs pos="100000">
                  <a:srgbClr val="38FAD7"/>
                </a:gs>
              </a:gsLst>
              <a:lin ang="17400000" scaled="0"/>
              <a:tileRect l="-100000" t="-100000"/>
            </a:gradFill>
          </a:ln>
          <a:effectLst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600" b="1" dirty="0">
                <a:gradFill>
                  <a:gsLst>
                    <a:gs pos="50000">
                      <a:schemeClr val="accent1"/>
                    </a:gs>
                    <a:gs pos="0">
                      <a:schemeClr val="accent1">
                        <a:lumMod val="25000"/>
                        <a:lumOff val="75000"/>
                      </a:schemeClr>
                    </a:gs>
                    <a:gs pos="100000">
                      <a:schemeClr val="accent1">
                        <a:lumMod val="85000"/>
                      </a:schemeClr>
                    </a:gs>
                  </a:gsLst>
                  <a:lin ang="5400000" scaled="1"/>
                </a:gradFill>
                <a:latin typeface="Times New Roman" panose="02020603050405020304" charset="0"/>
                <a:ea typeface="汉仪雅酷黑 55W" panose="020B0504020202020204" pitchFamily="34" charset="-122"/>
                <a:cs typeface="Times New Roman" panose="02020603050405020304" charset="0"/>
                <a:sym typeface="+mn-lt"/>
              </a:rPr>
              <a:t>AI</a:t>
            </a:r>
            <a:r>
              <a:rPr lang="zh-CN" altLang="en-US" sz="3600" b="1" dirty="0">
                <a:gradFill>
                  <a:gsLst>
                    <a:gs pos="50000">
                      <a:schemeClr val="accent1"/>
                    </a:gs>
                    <a:gs pos="0">
                      <a:schemeClr val="accent1">
                        <a:lumMod val="25000"/>
                        <a:lumOff val="75000"/>
                      </a:schemeClr>
                    </a:gs>
                    <a:gs pos="100000">
                      <a:schemeClr val="accent1">
                        <a:lumMod val="85000"/>
                      </a:schemeClr>
                    </a:gs>
                  </a:gsLst>
                  <a:lin ang="5400000" scaled="1"/>
                </a:gradFill>
                <a:latin typeface="华文楷体" panose="02010600040101010101" charset="-122"/>
                <a:ea typeface="华文楷体" panose="02010600040101010101" charset="-122"/>
                <a:cs typeface="Times New Roman" panose="02020603050405020304" charset="0"/>
                <a:sym typeface="+mn-lt"/>
              </a:rPr>
              <a:t>与学习</a:t>
            </a:r>
            <a:endParaRPr lang="zh-CN" altLang="en-US" sz="3600" b="1" dirty="0">
              <a:gradFill>
                <a:gsLst>
                  <a:gs pos="50000">
                    <a:schemeClr val="accent1"/>
                  </a:gs>
                  <a:gs pos="0">
                    <a:schemeClr val="accent1">
                      <a:lumMod val="25000"/>
                      <a:lumOff val="75000"/>
                    </a:schemeClr>
                  </a:gs>
                  <a:gs pos="100000">
                    <a:schemeClr val="accent1">
                      <a:lumMod val="85000"/>
                    </a:schemeClr>
                  </a:gs>
                </a:gsLst>
                <a:lin ang="5400000" scaled="1"/>
              </a:gradFill>
              <a:latin typeface="华文楷体" panose="02010600040101010101" charset="-122"/>
              <a:ea typeface="华文楷体" panose="02010600040101010101" charset="-122"/>
              <a:cs typeface="Times New Roman" panose="02020603050405020304" charset="0"/>
              <a:sym typeface="+mn-lt"/>
            </a:endParaRPr>
          </a:p>
        </p:txBody>
      </p:sp>
      <p:sp>
        <p:nvSpPr>
          <p:cNvPr id="5" name="矩形: 圆角 4"/>
          <p:cNvSpPr/>
          <p:nvPr/>
        </p:nvSpPr>
        <p:spPr>
          <a:xfrm>
            <a:off x="8547735" y="1173480"/>
            <a:ext cx="3449320" cy="3830320"/>
          </a:xfrm>
          <a:prstGeom prst="roundRect">
            <a:avLst>
              <a:gd name="adj" fmla="val 0"/>
            </a:avLst>
          </a:prstGeom>
          <a:blipFill>
            <a:blip r:embed="rId4"/>
            <a:srcRect/>
            <a:stretch>
              <a:fillRect l="-34574" r="-34343"/>
            </a:stretch>
          </a:blipFill>
          <a:ln w="12700" cap="flat" cmpd="sng" algn="ctr">
            <a:solidFill>
              <a:srgbClr val="7AAA8D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: 圆角 5"/>
          <p:cNvSpPr/>
          <p:nvPr>
            <p:custDataLst>
              <p:tags r:id="rId5"/>
            </p:custDataLst>
          </p:nvPr>
        </p:nvSpPr>
        <p:spPr>
          <a:xfrm>
            <a:off x="1247775" y="1078230"/>
            <a:ext cx="7151370" cy="1631950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12700" cap="flat" cmpd="sng" algn="ctr">
            <a:solidFill>
              <a:srgbClr val="7AAA8D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7" name="矩形: 圆角 6"/>
          <p:cNvSpPr/>
          <p:nvPr>
            <p:custDataLst>
              <p:tags r:id="rId6"/>
            </p:custDataLst>
          </p:nvPr>
        </p:nvSpPr>
        <p:spPr>
          <a:xfrm>
            <a:off x="1248410" y="2736850"/>
            <a:ext cx="7150735" cy="1631950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12700" cap="flat" cmpd="sng" algn="ctr">
            <a:solidFill>
              <a:srgbClr val="7AAA8D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10" name="矩形: 圆角 9"/>
          <p:cNvSpPr/>
          <p:nvPr>
            <p:custDataLst>
              <p:tags r:id="rId7"/>
            </p:custDataLst>
          </p:nvPr>
        </p:nvSpPr>
        <p:spPr>
          <a:xfrm>
            <a:off x="1248410" y="4402455"/>
            <a:ext cx="7150735" cy="1636395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12700" cap="flat" cmpd="sng" algn="ctr">
            <a:solidFill>
              <a:srgbClr val="7AAA8D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11" name="椭圆 10"/>
          <p:cNvSpPr/>
          <p:nvPr>
            <p:custDataLst>
              <p:tags r:id="rId8"/>
            </p:custDataLst>
          </p:nvPr>
        </p:nvSpPr>
        <p:spPr>
          <a:xfrm>
            <a:off x="331728" y="4502223"/>
            <a:ext cx="811035" cy="811035"/>
          </a:xfrm>
          <a:prstGeom prst="ellipse">
            <a:avLst/>
          </a:prstGeom>
          <a:solidFill>
            <a:srgbClr val="7AAA8D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12" name="椭圆 11"/>
          <p:cNvSpPr/>
          <p:nvPr>
            <p:custDataLst>
              <p:tags r:id="rId9"/>
            </p:custDataLst>
          </p:nvPr>
        </p:nvSpPr>
        <p:spPr>
          <a:xfrm>
            <a:off x="331093" y="2979645"/>
            <a:ext cx="811035" cy="811035"/>
          </a:xfrm>
          <a:prstGeom prst="ellipse">
            <a:avLst/>
          </a:prstGeom>
          <a:solidFill>
            <a:srgbClr val="7AAA8D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13" name="矩形 12"/>
          <p:cNvSpPr/>
          <p:nvPr>
            <p:custDataLst>
              <p:tags r:id="rId10"/>
            </p:custDataLst>
          </p:nvPr>
        </p:nvSpPr>
        <p:spPr>
          <a:xfrm>
            <a:off x="1381760" y="1137920"/>
            <a:ext cx="6896100" cy="152527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l"/>
            <a:r>
              <a:rPr lang="zh-CN" altLang="en-US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【</a:t>
            </a:r>
            <a:r>
              <a:rPr lang="en-US" altLang="zh-CN" sz="20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24.12</a:t>
            </a:r>
            <a:r>
              <a:rPr lang="zh-CN" altLang="en-US" sz="20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广</a:t>
            </a:r>
            <a:r>
              <a:rPr lang="zh-CN" altLang="en-US" sz="2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州高三调研】假定你是李华，外教</a:t>
            </a:r>
            <a:r>
              <a:rPr lang="en-US" altLang="zh-CN" sz="20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Ryan</a:t>
            </a:r>
            <a:r>
              <a:rPr lang="zh-CN" altLang="en-US" sz="20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打算利用</a:t>
            </a:r>
            <a:r>
              <a:rPr lang="en-US" altLang="zh-CN" sz="20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AI</a:t>
            </a:r>
            <a:r>
              <a:rPr lang="zh-CN" altLang="en-US" sz="2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技术辅助英语作文批改，并向同学们征询意见。请你给外教写一封邮件，内容包括：</a:t>
            </a:r>
            <a:r>
              <a:rPr lang="en-US" altLang="zh-CN" sz="20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1. </a:t>
            </a:r>
            <a:r>
              <a:rPr lang="zh-CN" altLang="en-US" sz="20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你的看法</a:t>
            </a:r>
            <a:r>
              <a:rPr lang="en-US" altLang="zh-CN" sz="20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</a:t>
            </a:r>
            <a:r>
              <a:rPr lang="zh-CN" altLang="en-US" sz="20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；</a:t>
            </a:r>
            <a:r>
              <a:rPr lang="en-US" altLang="zh-CN" sz="20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2. </a:t>
            </a:r>
            <a:r>
              <a:rPr lang="zh-CN" altLang="en-US" sz="2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你的建议</a:t>
            </a:r>
            <a:endParaRPr lang="zh-CN" altLang="en-US" sz="20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5" name="椭圆 14"/>
          <p:cNvSpPr/>
          <p:nvPr>
            <p:custDataLst>
              <p:tags r:id="rId11"/>
            </p:custDataLst>
          </p:nvPr>
        </p:nvSpPr>
        <p:spPr>
          <a:xfrm>
            <a:off x="331093" y="1327135"/>
            <a:ext cx="811035" cy="811035"/>
          </a:xfrm>
          <a:prstGeom prst="ellipse">
            <a:avLst/>
          </a:prstGeom>
          <a:solidFill>
            <a:srgbClr val="7AAA8D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16" name="Freeform 5"/>
          <p:cNvSpPr>
            <a:spLocks noChangeAspect="1" noEditPoints="1"/>
          </p:cNvSpPr>
          <p:nvPr>
            <p:custDataLst>
              <p:tags r:id="rId12"/>
            </p:custDataLst>
          </p:nvPr>
        </p:nvSpPr>
        <p:spPr bwMode="auto">
          <a:xfrm>
            <a:off x="537781" y="4741528"/>
            <a:ext cx="425500" cy="365827"/>
          </a:xfrm>
          <a:custGeom>
            <a:avLst/>
            <a:gdLst>
              <a:gd name="connsiteX0" fmla="*/ 375479 w 608415"/>
              <a:gd name="connsiteY0" fmla="*/ 403211 h 523092"/>
              <a:gd name="connsiteX1" fmla="*/ 418059 w 608415"/>
              <a:gd name="connsiteY1" fmla="*/ 411495 h 523092"/>
              <a:gd name="connsiteX2" fmla="*/ 460793 w 608415"/>
              <a:gd name="connsiteY2" fmla="*/ 403211 h 523092"/>
              <a:gd name="connsiteX3" fmla="*/ 460793 w 608415"/>
              <a:gd name="connsiteY3" fmla="*/ 515355 h 523092"/>
              <a:gd name="connsiteX4" fmla="*/ 449418 w 608415"/>
              <a:gd name="connsiteY4" fmla="*/ 522258 h 523092"/>
              <a:gd name="connsiteX5" fmla="*/ 425438 w 608415"/>
              <a:gd name="connsiteY5" fmla="*/ 510292 h 523092"/>
              <a:gd name="connsiteX6" fmla="*/ 418059 w 608415"/>
              <a:gd name="connsiteY6" fmla="*/ 508605 h 523092"/>
              <a:gd name="connsiteX7" fmla="*/ 410681 w 608415"/>
              <a:gd name="connsiteY7" fmla="*/ 510292 h 523092"/>
              <a:gd name="connsiteX8" fmla="*/ 386854 w 608415"/>
              <a:gd name="connsiteY8" fmla="*/ 522258 h 523092"/>
              <a:gd name="connsiteX9" fmla="*/ 375479 w 608415"/>
              <a:gd name="connsiteY9" fmla="*/ 515355 h 523092"/>
              <a:gd name="connsiteX10" fmla="*/ 91416 w 608415"/>
              <a:gd name="connsiteY10" fmla="*/ 322801 h 523092"/>
              <a:gd name="connsiteX11" fmla="*/ 74977 w 608415"/>
              <a:gd name="connsiteY11" fmla="*/ 339217 h 523092"/>
              <a:gd name="connsiteX12" fmla="*/ 91416 w 608415"/>
              <a:gd name="connsiteY12" fmla="*/ 355633 h 523092"/>
              <a:gd name="connsiteX13" fmla="*/ 197889 w 608415"/>
              <a:gd name="connsiteY13" fmla="*/ 355633 h 523092"/>
              <a:gd name="connsiteX14" fmla="*/ 214328 w 608415"/>
              <a:gd name="connsiteY14" fmla="*/ 339217 h 523092"/>
              <a:gd name="connsiteX15" fmla="*/ 197889 w 608415"/>
              <a:gd name="connsiteY15" fmla="*/ 322801 h 523092"/>
              <a:gd name="connsiteX16" fmla="*/ 91416 w 608415"/>
              <a:gd name="connsiteY16" fmla="*/ 216633 h 523092"/>
              <a:gd name="connsiteX17" fmla="*/ 74977 w 608415"/>
              <a:gd name="connsiteY17" fmla="*/ 233049 h 523092"/>
              <a:gd name="connsiteX18" fmla="*/ 91416 w 608415"/>
              <a:gd name="connsiteY18" fmla="*/ 249465 h 523092"/>
              <a:gd name="connsiteX19" fmla="*/ 233226 w 608415"/>
              <a:gd name="connsiteY19" fmla="*/ 249465 h 523092"/>
              <a:gd name="connsiteX20" fmla="*/ 249665 w 608415"/>
              <a:gd name="connsiteY20" fmla="*/ 233049 h 523092"/>
              <a:gd name="connsiteX21" fmla="*/ 233226 w 608415"/>
              <a:gd name="connsiteY21" fmla="*/ 216633 h 523092"/>
              <a:gd name="connsiteX22" fmla="*/ 418136 w 608415"/>
              <a:gd name="connsiteY22" fmla="*/ 214025 h 523092"/>
              <a:gd name="connsiteX23" fmla="*/ 500592 w 608415"/>
              <a:gd name="connsiteY23" fmla="*/ 296340 h 523092"/>
              <a:gd name="connsiteX24" fmla="*/ 418136 w 608415"/>
              <a:gd name="connsiteY24" fmla="*/ 378655 h 523092"/>
              <a:gd name="connsiteX25" fmla="*/ 335680 w 608415"/>
              <a:gd name="connsiteY25" fmla="*/ 296340 h 523092"/>
              <a:gd name="connsiteX26" fmla="*/ 418136 w 608415"/>
              <a:gd name="connsiteY26" fmla="*/ 214025 h 523092"/>
              <a:gd name="connsiteX27" fmla="*/ 91416 w 608415"/>
              <a:gd name="connsiteY27" fmla="*/ 110311 h 523092"/>
              <a:gd name="connsiteX28" fmla="*/ 74977 w 608415"/>
              <a:gd name="connsiteY28" fmla="*/ 126881 h 523092"/>
              <a:gd name="connsiteX29" fmla="*/ 91416 w 608415"/>
              <a:gd name="connsiteY29" fmla="*/ 143297 h 523092"/>
              <a:gd name="connsiteX30" fmla="*/ 339699 w 608415"/>
              <a:gd name="connsiteY30" fmla="*/ 143297 h 523092"/>
              <a:gd name="connsiteX31" fmla="*/ 356138 w 608415"/>
              <a:gd name="connsiteY31" fmla="*/ 126881 h 523092"/>
              <a:gd name="connsiteX32" fmla="*/ 339699 w 608415"/>
              <a:gd name="connsiteY32" fmla="*/ 110311 h 523092"/>
              <a:gd name="connsiteX33" fmla="*/ 20588 w 608415"/>
              <a:gd name="connsiteY33" fmla="*/ 0 h 523092"/>
              <a:gd name="connsiteX34" fmla="*/ 587827 w 608415"/>
              <a:gd name="connsiteY34" fmla="*/ 0 h 523092"/>
              <a:gd name="connsiteX35" fmla="*/ 608415 w 608415"/>
              <a:gd name="connsiteY35" fmla="*/ 20559 h 523092"/>
              <a:gd name="connsiteX36" fmla="*/ 608415 w 608415"/>
              <a:gd name="connsiteY36" fmla="*/ 445539 h 523092"/>
              <a:gd name="connsiteX37" fmla="*/ 587827 w 608415"/>
              <a:gd name="connsiteY37" fmla="*/ 465944 h 523092"/>
              <a:gd name="connsiteX38" fmla="*/ 493646 w 608415"/>
              <a:gd name="connsiteY38" fmla="*/ 465944 h 523092"/>
              <a:gd name="connsiteX39" fmla="*/ 493646 w 608415"/>
              <a:gd name="connsiteY39" fmla="*/ 383250 h 523092"/>
              <a:gd name="connsiteX40" fmla="*/ 533439 w 608415"/>
              <a:gd name="connsiteY40" fmla="*/ 296259 h 523092"/>
              <a:gd name="connsiteX41" fmla="*/ 418055 w 608415"/>
              <a:gd name="connsiteY41" fmla="*/ 181192 h 523092"/>
              <a:gd name="connsiteX42" fmla="*/ 302825 w 608415"/>
              <a:gd name="connsiteY42" fmla="*/ 296259 h 523092"/>
              <a:gd name="connsiteX43" fmla="*/ 342618 w 608415"/>
              <a:gd name="connsiteY43" fmla="*/ 383250 h 523092"/>
              <a:gd name="connsiteX44" fmla="*/ 342618 w 608415"/>
              <a:gd name="connsiteY44" fmla="*/ 465944 h 523092"/>
              <a:gd name="connsiteX45" fmla="*/ 20588 w 608415"/>
              <a:gd name="connsiteY45" fmla="*/ 465944 h 523092"/>
              <a:gd name="connsiteX46" fmla="*/ 0 w 608415"/>
              <a:gd name="connsiteY46" fmla="*/ 445539 h 523092"/>
              <a:gd name="connsiteX47" fmla="*/ 0 w 608415"/>
              <a:gd name="connsiteY47" fmla="*/ 20559 h 523092"/>
              <a:gd name="connsiteX48" fmla="*/ 20588 w 608415"/>
              <a:gd name="connsiteY48" fmla="*/ 0 h 523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608415" h="523092">
                <a:moveTo>
                  <a:pt x="375479" y="403211"/>
                </a:moveTo>
                <a:cubicBezTo>
                  <a:pt x="388699" y="408581"/>
                  <a:pt x="402995" y="411495"/>
                  <a:pt x="418059" y="411495"/>
                </a:cubicBezTo>
                <a:cubicBezTo>
                  <a:pt x="433124" y="411495"/>
                  <a:pt x="447573" y="408581"/>
                  <a:pt x="460793" y="403211"/>
                </a:cubicBezTo>
                <a:lnTo>
                  <a:pt x="460793" y="515355"/>
                </a:lnTo>
                <a:cubicBezTo>
                  <a:pt x="460793" y="521031"/>
                  <a:pt x="454644" y="524866"/>
                  <a:pt x="449418" y="522258"/>
                </a:cubicBezTo>
                <a:lnTo>
                  <a:pt x="425438" y="510292"/>
                </a:lnTo>
                <a:cubicBezTo>
                  <a:pt x="423132" y="509218"/>
                  <a:pt x="420673" y="508605"/>
                  <a:pt x="418059" y="508605"/>
                </a:cubicBezTo>
                <a:cubicBezTo>
                  <a:pt x="415600" y="508605"/>
                  <a:pt x="412987" y="509218"/>
                  <a:pt x="410681" y="510292"/>
                </a:cubicBezTo>
                <a:lnTo>
                  <a:pt x="386854" y="522258"/>
                </a:lnTo>
                <a:cubicBezTo>
                  <a:pt x="381628" y="524866"/>
                  <a:pt x="375479" y="521031"/>
                  <a:pt x="375479" y="515355"/>
                </a:cubicBezTo>
                <a:close/>
                <a:moveTo>
                  <a:pt x="91416" y="322801"/>
                </a:moveTo>
                <a:cubicBezTo>
                  <a:pt x="82351" y="322801"/>
                  <a:pt x="74977" y="330165"/>
                  <a:pt x="74977" y="339217"/>
                </a:cubicBezTo>
                <a:cubicBezTo>
                  <a:pt x="74977" y="348269"/>
                  <a:pt x="82351" y="355633"/>
                  <a:pt x="91416" y="355633"/>
                </a:cubicBezTo>
                <a:lnTo>
                  <a:pt x="197889" y="355633"/>
                </a:lnTo>
                <a:cubicBezTo>
                  <a:pt x="206954" y="355633"/>
                  <a:pt x="214328" y="348269"/>
                  <a:pt x="214328" y="339217"/>
                </a:cubicBezTo>
                <a:cubicBezTo>
                  <a:pt x="214328" y="330165"/>
                  <a:pt x="206954" y="322801"/>
                  <a:pt x="197889" y="322801"/>
                </a:cubicBezTo>
                <a:close/>
                <a:moveTo>
                  <a:pt x="91416" y="216633"/>
                </a:moveTo>
                <a:cubicBezTo>
                  <a:pt x="82351" y="216633"/>
                  <a:pt x="74977" y="223997"/>
                  <a:pt x="74977" y="233049"/>
                </a:cubicBezTo>
                <a:cubicBezTo>
                  <a:pt x="74977" y="242101"/>
                  <a:pt x="82351" y="249465"/>
                  <a:pt x="91416" y="249465"/>
                </a:cubicBezTo>
                <a:lnTo>
                  <a:pt x="233226" y="249465"/>
                </a:lnTo>
                <a:cubicBezTo>
                  <a:pt x="242444" y="249465"/>
                  <a:pt x="249665" y="242101"/>
                  <a:pt x="249665" y="233049"/>
                </a:cubicBezTo>
                <a:cubicBezTo>
                  <a:pt x="249665" y="223997"/>
                  <a:pt x="242444" y="216633"/>
                  <a:pt x="233226" y="216633"/>
                </a:cubicBezTo>
                <a:close/>
                <a:moveTo>
                  <a:pt x="418136" y="214025"/>
                </a:moveTo>
                <a:cubicBezTo>
                  <a:pt x="463675" y="214025"/>
                  <a:pt x="500592" y="250879"/>
                  <a:pt x="500592" y="296340"/>
                </a:cubicBezTo>
                <a:cubicBezTo>
                  <a:pt x="500592" y="341801"/>
                  <a:pt x="463675" y="378655"/>
                  <a:pt x="418136" y="378655"/>
                </a:cubicBezTo>
                <a:cubicBezTo>
                  <a:pt x="372597" y="378655"/>
                  <a:pt x="335680" y="341801"/>
                  <a:pt x="335680" y="296340"/>
                </a:cubicBezTo>
                <a:cubicBezTo>
                  <a:pt x="335680" y="250879"/>
                  <a:pt x="372597" y="214025"/>
                  <a:pt x="418136" y="214025"/>
                </a:cubicBezTo>
                <a:close/>
                <a:moveTo>
                  <a:pt x="91416" y="110311"/>
                </a:moveTo>
                <a:cubicBezTo>
                  <a:pt x="82351" y="110311"/>
                  <a:pt x="74977" y="117675"/>
                  <a:pt x="74977" y="126881"/>
                </a:cubicBezTo>
                <a:cubicBezTo>
                  <a:pt x="74977" y="135933"/>
                  <a:pt x="82351" y="143297"/>
                  <a:pt x="91416" y="143297"/>
                </a:cubicBezTo>
                <a:lnTo>
                  <a:pt x="339699" y="143297"/>
                </a:lnTo>
                <a:cubicBezTo>
                  <a:pt x="348763" y="143297"/>
                  <a:pt x="356138" y="135933"/>
                  <a:pt x="356138" y="126881"/>
                </a:cubicBezTo>
                <a:cubicBezTo>
                  <a:pt x="356138" y="117675"/>
                  <a:pt x="348763" y="110311"/>
                  <a:pt x="339699" y="110311"/>
                </a:cubicBezTo>
                <a:close/>
                <a:moveTo>
                  <a:pt x="20588" y="0"/>
                </a:moveTo>
                <a:lnTo>
                  <a:pt x="587827" y="0"/>
                </a:lnTo>
                <a:cubicBezTo>
                  <a:pt x="599197" y="0"/>
                  <a:pt x="608415" y="9206"/>
                  <a:pt x="608415" y="20559"/>
                </a:cubicBezTo>
                <a:lnTo>
                  <a:pt x="608415" y="445539"/>
                </a:lnTo>
                <a:cubicBezTo>
                  <a:pt x="608415" y="456739"/>
                  <a:pt x="599197" y="465944"/>
                  <a:pt x="587827" y="465944"/>
                </a:cubicBezTo>
                <a:lnTo>
                  <a:pt x="493646" y="465944"/>
                </a:lnTo>
                <a:lnTo>
                  <a:pt x="493646" y="383250"/>
                </a:lnTo>
                <a:cubicBezTo>
                  <a:pt x="517921" y="362077"/>
                  <a:pt x="533439" y="330932"/>
                  <a:pt x="533439" y="296259"/>
                </a:cubicBezTo>
                <a:cubicBezTo>
                  <a:pt x="533439" y="232896"/>
                  <a:pt x="481662" y="181192"/>
                  <a:pt x="418055" y="181192"/>
                </a:cubicBezTo>
                <a:cubicBezTo>
                  <a:pt x="354602" y="181192"/>
                  <a:pt x="302825" y="232896"/>
                  <a:pt x="302825" y="296259"/>
                </a:cubicBezTo>
                <a:cubicBezTo>
                  <a:pt x="302825" y="330932"/>
                  <a:pt x="318189" y="362077"/>
                  <a:pt x="342618" y="383250"/>
                </a:cubicBezTo>
                <a:lnTo>
                  <a:pt x="342618" y="465944"/>
                </a:lnTo>
                <a:lnTo>
                  <a:pt x="20588" y="465944"/>
                </a:lnTo>
                <a:cubicBezTo>
                  <a:pt x="9219" y="465944"/>
                  <a:pt x="0" y="456739"/>
                  <a:pt x="0" y="445539"/>
                </a:cubicBezTo>
                <a:lnTo>
                  <a:pt x="0" y="20559"/>
                </a:lnTo>
                <a:cubicBezTo>
                  <a:pt x="0" y="9206"/>
                  <a:pt x="9219" y="0"/>
                  <a:pt x="205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latin typeface="+mn-ea"/>
            </a:endParaRPr>
          </a:p>
        </p:txBody>
      </p:sp>
      <p:sp>
        <p:nvSpPr>
          <p:cNvPr id="17" name="Freeform 5"/>
          <p:cNvSpPr>
            <a:spLocks noChangeAspect="1" noEditPoints="1"/>
          </p:cNvSpPr>
          <p:nvPr>
            <p:custDataLst>
              <p:tags r:id="rId13"/>
            </p:custDataLst>
          </p:nvPr>
        </p:nvSpPr>
        <p:spPr bwMode="auto">
          <a:xfrm>
            <a:off x="519365" y="1480340"/>
            <a:ext cx="425499" cy="422120"/>
          </a:xfrm>
          <a:custGeom>
            <a:avLst/>
            <a:gdLst>
              <a:gd name="connsiteX0" fmla="*/ 195338 w 599642"/>
              <a:gd name="connsiteY0" fmla="*/ 262308 h 594880"/>
              <a:gd name="connsiteX1" fmla="*/ 276686 w 599642"/>
              <a:gd name="connsiteY1" fmla="*/ 312903 h 594880"/>
              <a:gd name="connsiteX2" fmla="*/ 331233 w 599642"/>
              <a:gd name="connsiteY2" fmla="*/ 386007 h 594880"/>
              <a:gd name="connsiteX3" fmla="*/ 336974 w 599642"/>
              <a:gd name="connsiteY3" fmla="*/ 429009 h 594880"/>
              <a:gd name="connsiteX4" fmla="*/ 180513 w 599642"/>
              <a:gd name="connsiteY4" fmla="*/ 583818 h 594880"/>
              <a:gd name="connsiteX5" fmla="*/ 48454 w 599642"/>
              <a:gd name="connsiteY5" fmla="*/ 545116 h 594880"/>
              <a:gd name="connsiteX6" fmla="*/ 1085 w 599642"/>
              <a:gd name="connsiteY6" fmla="*/ 434743 h 594880"/>
              <a:gd name="connsiteX7" fmla="*/ 125967 w 599642"/>
              <a:gd name="connsiteY7" fmla="*/ 467711 h 594880"/>
              <a:gd name="connsiteX8" fmla="*/ 163288 w 599642"/>
              <a:gd name="connsiteY8" fmla="*/ 535082 h 594880"/>
              <a:gd name="connsiteX9" fmla="*/ 153240 w 599642"/>
              <a:gd name="connsiteY9" fmla="*/ 542249 h 594880"/>
              <a:gd name="connsiteX10" fmla="*/ 71421 w 599642"/>
              <a:gd name="connsiteY10" fmla="*/ 490646 h 594880"/>
              <a:gd name="connsiteX11" fmla="*/ 49889 w 599642"/>
              <a:gd name="connsiteY11" fmla="*/ 506414 h 594880"/>
              <a:gd name="connsiteX12" fmla="*/ 148934 w 599642"/>
              <a:gd name="connsiteY12" fmla="*/ 569484 h 594880"/>
              <a:gd name="connsiteX13" fmla="*/ 157546 w 599642"/>
              <a:gd name="connsiteY13" fmla="*/ 568050 h 594880"/>
              <a:gd name="connsiteX14" fmla="*/ 189125 w 599642"/>
              <a:gd name="connsiteY14" fmla="*/ 543682 h 594880"/>
              <a:gd name="connsiteX15" fmla="*/ 146063 w 599642"/>
              <a:gd name="connsiteY15" fmla="*/ 449077 h 594880"/>
              <a:gd name="connsiteX16" fmla="*/ 21181 w 599642"/>
              <a:gd name="connsiteY16" fmla="*/ 403208 h 594880"/>
              <a:gd name="connsiteX17" fmla="*/ 19745 w 599642"/>
              <a:gd name="connsiteY17" fmla="*/ 403208 h 594880"/>
              <a:gd name="connsiteX18" fmla="*/ 160417 w 599642"/>
              <a:gd name="connsiteY18" fmla="*/ 264167 h 594880"/>
              <a:gd name="connsiteX19" fmla="*/ 195338 w 599642"/>
              <a:gd name="connsiteY19" fmla="*/ 262308 h 594880"/>
              <a:gd name="connsiteX20" fmla="*/ 280977 w 599642"/>
              <a:gd name="connsiteY20" fmla="*/ 145175 h 594880"/>
              <a:gd name="connsiteX21" fmla="*/ 291028 w 599642"/>
              <a:gd name="connsiteY21" fmla="*/ 148043 h 594880"/>
              <a:gd name="connsiteX22" fmla="*/ 384351 w 599642"/>
              <a:gd name="connsiteY22" fmla="*/ 212564 h 594880"/>
              <a:gd name="connsiteX23" fmla="*/ 444653 w 599642"/>
              <a:gd name="connsiteY23" fmla="*/ 324401 h 594880"/>
              <a:gd name="connsiteX24" fmla="*/ 440346 w 599642"/>
              <a:gd name="connsiteY24" fmla="*/ 358812 h 594880"/>
              <a:gd name="connsiteX25" fmla="*/ 467625 w 599642"/>
              <a:gd name="connsiteY25" fmla="*/ 363113 h 594880"/>
              <a:gd name="connsiteX26" fmla="*/ 562385 w 599642"/>
              <a:gd name="connsiteY26" fmla="*/ 482119 h 594880"/>
              <a:gd name="connsiteX27" fmla="*/ 509262 w 599642"/>
              <a:gd name="connsiteY27" fmla="*/ 507928 h 594880"/>
              <a:gd name="connsiteX28" fmla="*/ 453267 w 599642"/>
              <a:gd name="connsiteY28" fmla="*/ 393223 h 594880"/>
              <a:gd name="connsiteX29" fmla="*/ 434603 w 599642"/>
              <a:gd name="connsiteY29" fmla="*/ 383187 h 594880"/>
              <a:gd name="connsiteX30" fmla="*/ 446089 w 599642"/>
              <a:gd name="connsiteY30" fmla="*/ 400392 h 594880"/>
              <a:gd name="connsiteX31" fmla="*/ 417374 w 599642"/>
              <a:gd name="connsiteY31" fmla="*/ 550942 h 594880"/>
              <a:gd name="connsiteX32" fmla="*/ 364251 w 599642"/>
              <a:gd name="connsiteY32" fmla="*/ 528001 h 594880"/>
              <a:gd name="connsiteX33" fmla="*/ 414502 w 599642"/>
              <a:gd name="connsiteY33" fmla="*/ 430502 h 594880"/>
              <a:gd name="connsiteX34" fmla="*/ 413066 w 599642"/>
              <a:gd name="connsiteY34" fmla="*/ 400392 h 594880"/>
              <a:gd name="connsiteX35" fmla="*/ 405888 w 599642"/>
              <a:gd name="connsiteY35" fmla="*/ 401826 h 594880"/>
              <a:gd name="connsiteX36" fmla="*/ 355636 w 599642"/>
              <a:gd name="connsiteY36" fmla="*/ 450576 h 594880"/>
              <a:gd name="connsiteX37" fmla="*/ 364251 w 599642"/>
              <a:gd name="connsiteY37" fmla="*/ 403260 h 594880"/>
              <a:gd name="connsiteX38" fmla="*/ 354201 w 599642"/>
              <a:gd name="connsiteY38" fmla="*/ 374584 h 594880"/>
              <a:gd name="connsiteX39" fmla="*/ 296771 w 599642"/>
              <a:gd name="connsiteY39" fmla="*/ 294291 h 594880"/>
              <a:gd name="connsiteX40" fmla="*/ 190525 w 599642"/>
              <a:gd name="connsiteY40" fmla="*/ 234071 h 594880"/>
              <a:gd name="connsiteX41" fmla="*/ 441820 w 599642"/>
              <a:gd name="connsiteY41" fmla="*/ 783 h 594880"/>
              <a:gd name="connsiteX42" fmla="*/ 550831 w 599642"/>
              <a:gd name="connsiteY42" fmla="*/ 49171 h 594880"/>
              <a:gd name="connsiteX43" fmla="*/ 585283 w 599642"/>
              <a:gd name="connsiteY43" fmla="*/ 185374 h 594880"/>
              <a:gd name="connsiteX44" fmla="*/ 467570 w 599642"/>
              <a:gd name="connsiteY44" fmla="*/ 301505 h 594880"/>
              <a:gd name="connsiteX45" fmla="*/ 404407 w 599642"/>
              <a:gd name="connsiteY45" fmla="*/ 193976 h 594880"/>
              <a:gd name="connsiteX46" fmla="*/ 302484 w 599642"/>
              <a:gd name="connsiteY46" fmla="*/ 123724 h 594880"/>
              <a:gd name="connsiteX47" fmla="*/ 415891 w 599642"/>
              <a:gd name="connsiteY47" fmla="*/ 13328 h 594880"/>
              <a:gd name="connsiteX48" fmla="*/ 441820 w 599642"/>
              <a:gd name="connsiteY48" fmla="*/ 783 h 594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599642" h="594880">
                <a:moveTo>
                  <a:pt x="195338" y="262308"/>
                </a:moveTo>
                <a:cubicBezTo>
                  <a:pt x="230125" y="269094"/>
                  <a:pt x="262691" y="297852"/>
                  <a:pt x="276686" y="312903"/>
                </a:cubicBezTo>
                <a:cubicBezTo>
                  <a:pt x="298218" y="334404"/>
                  <a:pt x="318314" y="361639"/>
                  <a:pt x="331233" y="386007"/>
                </a:cubicBezTo>
                <a:cubicBezTo>
                  <a:pt x="342716" y="408941"/>
                  <a:pt x="339845" y="423276"/>
                  <a:pt x="336974" y="429009"/>
                </a:cubicBezTo>
                <a:lnTo>
                  <a:pt x="180513" y="583818"/>
                </a:lnTo>
                <a:cubicBezTo>
                  <a:pt x="151804" y="608186"/>
                  <a:pt x="92952" y="590985"/>
                  <a:pt x="48454" y="545116"/>
                </a:cubicBezTo>
                <a:cubicBezTo>
                  <a:pt x="12568" y="509280"/>
                  <a:pt x="-4657" y="466278"/>
                  <a:pt x="1085" y="434743"/>
                </a:cubicBezTo>
                <a:cubicBezTo>
                  <a:pt x="19745" y="427576"/>
                  <a:pt x="72856" y="413242"/>
                  <a:pt x="125967" y="467711"/>
                </a:cubicBezTo>
                <a:cubicBezTo>
                  <a:pt x="158982" y="500680"/>
                  <a:pt x="167594" y="525048"/>
                  <a:pt x="163288" y="535082"/>
                </a:cubicBezTo>
                <a:cubicBezTo>
                  <a:pt x="163288" y="536515"/>
                  <a:pt x="161852" y="540816"/>
                  <a:pt x="153240" y="542249"/>
                </a:cubicBezTo>
                <a:cubicBezTo>
                  <a:pt x="134579" y="545116"/>
                  <a:pt x="100129" y="527915"/>
                  <a:pt x="71421" y="490646"/>
                </a:cubicBezTo>
                <a:lnTo>
                  <a:pt x="49889" y="506414"/>
                </a:lnTo>
                <a:cubicBezTo>
                  <a:pt x="85775" y="553716"/>
                  <a:pt x="123096" y="569484"/>
                  <a:pt x="148934" y="569484"/>
                </a:cubicBezTo>
                <a:cubicBezTo>
                  <a:pt x="151804" y="569484"/>
                  <a:pt x="154675" y="569484"/>
                  <a:pt x="157546" y="568050"/>
                </a:cubicBezTo>
                <a:cubicBezTo>
                  <a:pt x="173336" y="566617"/>
                  <a:pt x="184819" y="556583"/>
                  <a:pt x="189125" y="543682"/>
                </a:cubicBezTo>
                <a:cubicBezTo>
                  <a:pt x="197738" y="519314"/>
                  <a:pt x="181948" y="484912"/>
                  <a:pt x="146063" y="449077"/>
                </a:cubicBezTo>
                <a:cubicBezTo>
                  <a:pt x="100129" y="403208"/>
                  <a:pt x="54195" y="398908"/>
                  <a:pt x="21181" y="403208"/>
                </a:cubicBezTo>
                <a:cubicBezTo>
                  <a:pt x="21181" y="403208"/>
                  <a:pt x="19745" y="403208"/>
                  <a:pt x="19745" y="403208"/>
                </a:cubicBezTo>
                <a:lnTo>
                  <a:pt x="160417" y="264167"/>
                </a:lnTo>
                <a:cubicBezTo>
                  <a:pt x="171901" y="260225"/>
                  <a:pt x="183743" y="260046"/>
                  <a:pt x="195338" y="262308"/>
                </a:cubicBezTo>
                <a:close/>
                <a:moveTo>
                  <a:pt x="280977" y="145175"/>
                </a:moveTo>
                <a:cubicBezTo>
                  <a:pt x="283849" y="146609"/>
                  <a:pt x="288156" y="146609"/>
                  <a:pt x="291028" y="148043"/>
                </a:cubicBezTo>
                <a:cubicBezTo>
                  <a:pt x="322614" y="160947"/>
                  <a:pt x="355636" y="183888"/>
                  <a:pt x="384351" y="212564"/>
                </a:cubicBezTo>
                <a:cubicBezTo>
                  <a:pt x="417374" y="245541"/>
                  <a:pt x="441781" y="284254"/>
                  <a:pt x="444653" y="324401"/>
                </a:cubicBezTo>
                <a:cubicBezTo>
                  <a:pt x="444653" y="335871"/>
                  <a:pt x="444653" y="347342"/>
                  <a:pt x="440346" y="358812"/>
                </a:cubicBezTo>
                <a:cubicBezTo>
                  <a:pt x="443217" y="358812"/>
                  <a:pt x="453267" y="360246"/>
                  <a:pt x="467625" y="363113"/>
                </a:cubicBezTo>
                <a:cubicBezTo>
                  <a:pt x="503519" y="371716"/>
                  <a:pt x="565256" y="398959"/>
                  <a:pt x="562385" y="482119"/>
                </a:cubicBezTo>
                <a:lnTo>
                  <a:pt x="509262" y="507928"/>
                </a:lnTo>
                <a:cubicBezTo>
                  <a:pt x="509262" y="507928"/>
                  <a:pt x="506390" y="430502"/>
                  <a:pt x="453267" y="393223"/>
                </a:cubicBezTo>
                <a:cubicBezTo>
                  <a:pt x="447524" y="388922"/>
                  <a:pt x="441781" y="386054"/>
                  <a:pt x="434603" y="383187"/>
                </a:cubicBezTo>
                <a:cubicBezTo>
                  <a:pt x="437474" y="387488"/>
                  <a:pt x="441781" y="393223"/>
                  <a:pt x="446089" y="400392"/>
                </a:cubicBezTo>
                <a:cubicBezTo>
                  <a:pt x="463318" y="433370"/>
                  <a:pt x="484854" y="497891"/>
                  <a:pt x="417374" y="550942"/>
                </a:cubicBezTo>
                <a:lnTo>
                  <a:pt x="364251" y="528001"/>
                </a:lnTo>
                <a:cubicBezTo>
                  <a:pt x="364251" y="528001"/>
                  <a:pt x="410195" y="486421"/>
                  <a:pt x="414502" y="430502"/>
                </a:cubicBezTo>
                <a:cubicBezTo>
                  <a:pt x="415938" y="420466"/>
                  <a:pt x="414502" y="410429"/>
                  <a:pt x="413066" y="400392"/>
                </a:cubicBezTo>
                <a:cubicBezTo>
                  <a:pt x="410195" y="400392"/>
                  <a:pt x="408759" y="400392"/>
                  <a:pt x="405888" y="401826"/>
                </a:cubicBezTo>
                <a:lnTo>
                  <a:pt x="355636" y="450576"/>
                </a:lnTo>
                <a:cubicBezTo>
                  <a:pt x="355636" y="450576"/>
                  <a:pt x="371430" y="434804"/>
                  <a:pt x="364251" y="403260"/>
                </a:cubicBezTo>
                <a:cubicBezTo>
                  <a:pt x="362815" y="394657"/>
                  <a:pt x="359944" y="384621"/>
                  <a:pt x="354201" y="374584"/>
                </a:cubicBezTo>
                <a:cubicBezTo>
                  <a:pt x="341279" y="347342"/>
                  <a:pt x="321178" y="318666"/>
                  <a:pt x="296771" y="294291"/>
                </a:cubicBezTo>
                <a:cubicBezTo>
                  <a:pt x="265184" y="262747"/>
                  <a:pt x="227855" y="238372"/>
                  <a:pt x="190525" y="234071"/>
                </a:cubicBezTo>
                <a:close/>
                <a:moveTo>
                  <a:pt x="441820" y="783"/>
                </a:moveTo>
                <a:cubicBezTo>
                  <a:pt x="472505" y="-4056"/>
                  <a:pt x="515301" y="13686"/>
                  <a:pt x="550831" y="49171"/>
                </a:cubicBezTo>
                <a:cubicBezTo>
                  <a:pt x="598203" y="96483"/>
                  <a:pt x="613994" y="158133"/>
                  <a:pt x="585283" y="185374"/>
                </a:cubicBezTo>
                <a:cubicBezTo>
                  <a:pt x="585283" y="185374"/>
                  <a:pt x="467570" y="301505"/>
                  <a:pt x="467570" y="301505"/>
                </a:cubicBezTo>
                <a:cubicBezTo>
                  <a:pt x="460392" y="265662"/>
                  <a:pt x="438859" y="228385"/>
                  <a:pt x="404407" y="193976"/>
                </a:cubicBezTo>
                <a:cubicBezTo>
                  <a:pt x="374261" y="162434"/>
                  <a:pt x="336937" y="138061"/>
                  <a:pt x="302484" y="123724"/>
                </a:cubicBezTo>
                <a:cubicBezTo>
                  <a:pt x="302484" y="123724"/>
                  <a:pt x="414455" y="13328"/>
                  <a:pt x="415891" y="13328"/>
                </a:cubicBezTo>
                <a:cubicBezTo>
                  <a:pt x="422710" y="6517"/>
                  <a:pt x="431592" y="2396"/>
                  <a:pt x="441820" y="78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latin typeface="+mn-ea"/>
            </a:endParaRPr>
          </a:p>
        </p:txBody>
      </p:sp>
      <p:sp>
        <p:nvSpPr>
          <p:cNvPr id="18" name="Freeform 5"/>
          <p:cNvSpPr>
            <a:spLocks noChangeAspect="1" noEditPoints="1"/>
          </p:cNvSpPr>
          <p:nvPr>
            <p:custDataLst>
              <p:tags r:id="rId14"/>
            </p:custDataLst>
          </p:nvPr>
        </p:nvSpPr>
        <p:spPr bwMode="auto">
          <a:xfrm>
            <a:off x="570335" y="3178547"/>
            <a:ext cx="356211" cy="425499"/>
          </a:xfrm>
          <a:custGeom>
            <a:avLst/>
            <a:gdLst>
              <a:gd name="connsiteX0" fmla="*/ 114789 w 506980"/>
              <a:gd name="connsiteY0" fmla="*/ 531639 h 605592"/>
              <a:gd name="connsiteX1" fmla="*/ 477355 w 506980"/>
              <a:gd name="connsiteY1" fmla="*/ 531639 h 605592"/>
              <a:gd name="connsiteX2" fmla="*/ 506973 w 506980"/>
              <a:gd name="connsiteY2" fmla="*/ 568348 h 605592"/>
              <a:gd name="connsiteX3" fmla="*/ 476983 w 506980"/>
              <a:gd name="connsiteY3" fmla="*/ 605521 h 605592"/>
              <a:gd name="connsiteX4" fmla="*/ 122588 w 506980"/>
              <a:gd name="connsiteY4" fmla="*/ 605521 h 605592"/>
              <a:gd name="connsiteX5" fmla="*/ 114789 w 506980"/>
              <a:gd name="connsiteY5" fmla="*/ 531639 h 605592"/>
              <a:gd name="connsiteX6" fmla="*/ 126772 w 506980"/>
              <a:gd name="connsiteY6" fmla="*/ 407405 h 605592"/>
              <a:gd name="connsiteX7" fmla="*/ 114610 w 506980"/>
              <a:gd name="connsiteY7" fmla="*/ 419456 h 605592"/>
              <a:gd name="connsiteX8" fmla="*/ 126772 w 506980"/>
              <a:gd name="connsiteY8" fmla="*/ 431599 h 605592"/>
              <a:gd name="connsiteX9" fmla="*/ 287485 w 506980"/>
              <a:gd name="connsiteY9" fmla="*/ 431599 h 605592"/>
              <a:gd name="connsiteX10" fmla="*/ 299555 w 506980"/>
              <a:gd name="connsiteY10" fmla="*/ 419456 h 605592"/>
              <a:gd name="connsiteX11" fmla="*/ 287485 w 506980"/>
              <a:gd name="connsiteY11" fmla="*/ 407405 h 605592"/>
              <a:gd name="connsiteX12" fmla="*/ 137449 w 506980"/>
              <a:gd name="connsiteY12" fmla="*/ 300062 h 605592"/>
              <a:gd name="connsiteX13" fmla="*/ 125287 w 506980"/>
              <a:gd name="connsiteY13" fmla="*/ 312205 h 605592"/>
              <a:gd name="connsiteX14" fmla="*/ 137449 w 506980"/>
              <a:gd name="connsiteY14" fmla="*/ 324348 h 605592"/>
              <a:gd name="connsiteX15" fmla="*/ 392585 w 506980"/>
              <a:gd name="connsiteY15" fmla="*/ 324348 h 605592"/>
              <a:gd name="connsiteX16" fmla="*/ 404654 w 506980"/>
              <a:gd name="connsiteY16" fmla="*/ 312205 h 605592"/>
              <a:gd name="connsiteX17" fmla="*/ 392585 w 506980"/>
              <a:gd name="connsiteY17" fmla="*/ 300062 h 605592"/>
              <a:gd name="connsiteX18" fmla="*/ 159732 w 506980"/>
              <a:gd name="connsiteY18" fmla="*/ 192347 h 605592"/>
              <a:gd name="connsiteX19" fmla="*/ 147569 w 506980"/>
              <a:gd name="connsiteY19" fmla="*/ 204398 h 605592"/>
              <a:gd name="connsiteX20" fmla="*/ 159732 w 506980"/>
              <a:gd name="connsiteY20" fmla="*/ 216541 h 605592"/>
              <a:gd name="connsiteX21" fmla="*/ 414867 w 506980"/>
              <a:gd name="connsiteY21" fmla="*/ 216541 h 605592"/>
              <a:gd name="connsiteX22" fmla="*/ 426937 w 506980"/>
              <a:gd name="connsiteY22" fmla="*/ 204398 h 605592"/>
              <a:gd name="connsiteX23" fmla="*/ 414867 w 506980"/>
              <a:gd name="connsiteY23" fmla="*/ 192347 h 605592"/>
              <a:gd name="connsiteX24" fmla="*/ 54673 w 506980"/>
              <a:gd name="connsiteY24" fmla="*/ 93711 h 605592"/>
              <a:gd name="connsiteX25" fmla="*/ 77459 w 506980"/>
              <a:gd name="connsiteY25" fmla="*/ 94175 h 605592"/>
              <a:gd name="connsiteX26" fmla="*/ 71693 w 506980"/>
              <a:gd name="connsiteY26" fmla="*/ 148329 h 605592"/>
              <a:gd name="connsiteX27" fmla="*/ 53185 w 506980"/>
              <a:gd name="connsiteY27" fmla="*/ 148329 h 605592"/>
              <a:gd name="connsiteX28" fmla="*/ 54673 w 506980"/>
              <a:gd name="connsiteY28" fmla="*/ 93711 h 605592"/>
              <a:gd name="connsiteX29" fmla="*/ 167995 w 506980"/>
              <a:gd name="connsiteY29" fmla="*/ 85004 h 605592"/>
              <a:gd name="connsiteX30" fmla="*/ 155832 w 506980"/>
              <a:gd name="connsiteY30" fmla="*/ 97147 h 605592"/>
              <a:gd name="connsiteX31" fmla="*/ 167995 w 506980"/>
              <a:gd name="connsiteY31" fmla="*/ 109290 h 605592"/>
              <a:gd name="connsiteX32" fmla="*/ 423130 w 506980"/>
              <a:gd name="connsiteY32" fmla="*/ 109290 h 605592"/>
              <a:gd name="connsiteX33" fmla="*/ 435293 w 506980"/>
              <a:gd name="connsiteY33" fmla="*/ 97147 h 605592"/>
              <a:gd name="connsiteX34" fmla="*/ 423130 w 506980"/>
              <a:gd name="connsiteY34" fmla="*/ 85004 h 605592"/>
              <a:gd name="connsiteX35" fmla="*/ 86199 w 506980"/>
              <a:gd name="connsiteY35" fmla="*/ 0 h 605592"/>
              <a:gd name="connsiteX36" fmla="*/ 445877 w 506980"/>
              <a:gd name="connsiteY36" fmla="*/ 0 h 605592"/>
              <a:gd name="connsiteX37" fmla="*/ 470574 w 506980"/>
              <a:gd name="connsiteY37" fmla="*/ 20764 h 605592"/>
              <a:gd name="connsiteX38" fmla="*/ 459432 w 506980"/>
              <a:gd name="connsiteY38" fmla="*/ 300062 h 605592"/>
              <a:gd name="connsiteX39" fmla="*/ 433807 w 506980"/>
              <a:gd name="connsiteY39" fmla="*/ 507518 h 605592"/>
              <a:gd name="connsiteX40" fmla="*/ 92977 w 506980"/>
              <a:gd name="connsiteY40" fmla="*/ 507518 h 605592"/>
              <a:gd name="connsiteX41" fmla="*/ 84342 w 506980"/>
              <a:gd name="connsiteY41" fmla="*/ 527263 h 605592"/>
              <a:gd name="connsiteX42" fmla="*/ 98826 w 506980"/>
              <a:gd name="connsiteY42" fmla="*/ 600308 h 605592"/>
              <a:gd name="connsiteX43" fmla="*/ 92977 w 506980"/>
              <a:gd name="connsiteY43" fmla="*/ 605592 h 605592"/>
              <a:gd name="connsiteX44" fmla="*/ 92513 w 506980"/>
              <a:gd name="connsiteY44" fmla="*/ 605592 h 605592"/>
              <a:gd name="connsiteX45" fmla="*/ 53240 w 506980"/>
              <a:gd name="connsiteY45" fmla="*/ 561097 h 605592"/>
              <a:gd name="connsiteX46" fmla="*/ 76543 w 506980"/>
              <a:gd name="connsiteY46" fmla="*/ 246946 h 605592"/>
              <a:gd name="connsiteX47" fmla="*/ 102168 w 506980"/>
              <a:gd name="connsiteY47" fmla="*/ 79257 h 605592"/>
              <a:gd name="connsiteX48" fmla="*/ 86199 w 506980"/>
              <a:gd name="connsiteY48" fmla="*/ 0 h 605592"/>
              <a:gd name="connsiteX49" fmla="*/ 50709 w 506980"/>
              <a:gd name="connsiteY49" fmla="*/ 0 h 605592"/>
              <a:gd name="connsiteX50" fmla="*/ 77813 w 506980"/>
              <a:gd name="connsiteY50" fmla="*/ 70075 h 605592"/>
              <a:gd name="connsiteX51" fmla="*/ 40127 w 506980"/>
              <a:gd name="connsiteY51" fmla="*/ 69612 h 605592"/>
              <a:gd name="connsiteX52" fmla="*/ 28431 w 506980"/>
              <a:gd name="connsiteY52" fmla="*/ 84164 h 605592"/>
              <a:gd name="connsiteX53" fmla="*/ 24161 w 506980"/>
              <a:gd name="connsiteY53" fmla="*/ 148399 h 605592"/>
              <a:gd name="connsiteX54" fmla="*/ 398 w 506980"/>
              <a:gd name="connsiteY54" fmla="*/ 73041 h 605592"/>
              <a:gd name="connsiteX55" fmla="*/ 50709 w 506980"/>
              <a:gd name="connsiteY55" fmla="*/ 0 h 6055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506980" h="605592">
                <a:moveTo>
                  <a:pt x="114789" y="531639"/>
                </a:moveTo>
                <a:lnTo>
                  <a:pt x="477355" y="531639"/>
                </a:lnTo>
                <a:cubicBezTo>
                  <a:pt x="493788" y="531639"/>
                  <a:pt x="507344" y="548047"/>
                  <a:pt x="506973" y="568348"/>
                </a:cubicBezTo>
                <a:cubicBezTo>
                  <a:pt x="506973" y="589113"/>
                  <a:pt x="493417" y="605521"/>
                  <a:pt x="476983" y="605521"/>
                </a:cubicBezTo>
                <a:lnTo>
                  <a:pt x="122588" y="605521"/>
                </a:lnTo>
                <a:cubicBezTo>
                  <a:pt x="129273" y="585220"/>
                  <a:pt x="125374" y="554814"/>
                  <a:pt x="114789" y="531639"/>
                </a:cubicBezTo>
                <a:close/>
                <a:moveTo>
                  <a:pt x="126772" y="407405"/>
                </a:moveTo>
                <a:cubicBezTo>
                  <a:pt x="120087" y="407405"/>
                  <a:pt x="114610" y="412689"/>
                  <a:pt x="114610" y="419456"/>
                </a:cubicBezTo>
                <a:cubicBezTo>
                  <a:pt x="114610" y="426315"/>
                  <a:pt x="119994" y="431599"/>
                  <a:pt x="126772" y="431599"/>
                </a:cubicBezTo>
                <a:lnTo>
                  <a:pt x="287485" y="431599"/>
                </a:lnTo>
                <a:cubicBezTo>
                  <a:pt x="293799" y="431599"/>
                  <a:pt x="299555" y="426315"/>
                  <a:pt x="299555" y="419456"/>
                </a:cubicBezTo>
                <a:cubicBezTo>
                  <a:pt x="299555" y="412689"/>
                  <a:pt x="294263" y="407405"/>
                  <a:pt x="287485" y="407405"/>
                </a:cubicBezTo>
                <a:close/>
                <a:moveTo>
                  <a:pt x="137449" y="300062"/>
                </a:moveTo>
                <a:cubicBezTo>
                  <a:pt x="130764" y="300062"/>
                  <a:pt x="125287" y="305438"/>
                  <a:pt x="125287" y="312205"/>
                </a:cubicBezTo>
                <a:cubicBezTo>
                  <a:pt x="125287" y="318972"/>
                  <a:pt x="130579" y="324348"/>
                  <a:pt x="137449" y="324348"/>
                </a:cubicBezTo>
                <a:lnTo>
                  <a:pt x="392585" y="324348"/>
                </a:lnTo>
                <a:cubicBezTo>
                  <a:pt x="399362" y="324348"/>
                  <a:pt x="404654" y="318972"/>
                  <a:pt x="404654" y="312205"/>
                </a:cubicBezTo>
                <a:cubicBezTo>
                  <a:pt x="404654" y="305438"/>
                  <a:pt x="399362" y="300062"/>
                  <a:pt x="392585" y="300062"/>
                </a:cubicBezTo>
                <a:close/>
                <a:moveTo>
                  <a:pt x="159732" y="192347"/>
                </a:moveTo>
                <a:cubicBezTo>
                  <a:pt x="153047" y="192347"/>
                  <a:pt x="147569" y="197631"/>
                  <a:pt x="147569" y="204398"/>
                </a:cubicBezTo>
                <a:cubicBezTo>
                  <a:pt x="147569" y="211258"/>
                  <a:pt x="152861" y="216541"/>
                  <a:pt x="159732" y="216541"/>
                </a:cubicBezTo>
                <a:lnTo>
                  <a:pt x="414867" y="216541"/>
                </a:lnTo>
                <a:cubicBezTo>
                  <a:pt x="421645" y="216541"/>
                  <a:pt x="426937" y="211258"/>
                  <a:pt x="426937" y="204398"/>
                </a:cubicBezTo>
                <a:cubicBezTo>
                  <a:pt x="426937" y="197631"/>
                  <a:pt x="421645" y="192347"/>
                  <a:pt x="414867" y="192347"/>
                </a:cubicBezTo>
                <a:close/>
                <a:moveTo>
                  <a:pt x="54673" y="93711"/>
                </a:moveTo>
                <a:lnTo>
                  <a:pt x="77459" y="94175"/>
                </a:lnTo>
                <a:cubicBezTo>
                  <a:pt x="76529" y="110588"/>
                  <a:pt x="74111" y="129041"/>
                  <a:pt x="71693" y="148329"/>
                </a:cubicBezTo>
                <a:lnTo>
                  <a:pt x="53185" y="148329"/>
                </a:lnTo>
                <a:cubicBezTo>
                  <a:pt x="57556" y="135254"/>
                  <a:pt x="58021" y="116894"/>
                  <a:pt x="54673" y="93711"/>
                </a:cubicBezTo>
                <a:close/>
                <a:moveTo>
                  <a:pt x="167995" y="85004"/>
                </a:moveTo>
                <a:cubicBezTo>
                  <a:pt x="161217" y="85004"/>
                  <a:pt x="155832" y="90380"/>
                  <a:pt x="155832" y="97147"/>
                </a:cubicBezTo>
                <a:cubicBezTo>
                  <a:pt x="155832" y="103914"/>
                  <a:pt x="161217" y="109290"/>
                  <a:pt x="167995" y="109290"/>
                </a:cubicBezTo>
                <a:lnTo>
                  <a:pt x="423130" y="109290"/>
                </a:lnTo>
                <a:cubicBezTo>
                  <a:pt x="429908" y="109290"/>
                  <a:pt x="435293" y="103914"/>
                  <a:pt x="435293" y="97147"/>
                </a:cubicBezTo>
                <a:cubicBezTo>
                  <a:pt x="435293" y="90380"/>
                  <a:pt x="429908" y="85004"/>
                  <a:pt x="423130" y="85004"/>
                </a:cubicBezTo>
                <a:close/>
                <a:moveTo>
                  <a:pt x="86199" y="0"/>
                </a:moveTo>
                <a:lnTo>
                  <a:pt x="445877" y="0"/>
                </a:lnTo>
                <a:cubicBezTo>
                  <a:pt x="456554" y="0"/>
                  <a:pt x="466674" y="8158"/>
                  <a:pt x="470574" y="20764"/>
                </a:cubicBezTo>
                <a:cubicBezTo>
                  <a:pt x="500005" y="112628"/>
                  <a:pt x="480229" y="203934"/>
                  <a:pt x="459432" y="300062"/>
                </a:cubicBezTo>
                <a:cubicBezTo>
                  <a:pt x="444949" y="367823"/>
                  <a:pt x="429908" y="437903"/>
                  <a:pt x="433807" y="507518"/>
                </a:cubicBezTo>
                <a:lnTo>
                  <a:pt x="92977" y="507518"/>
                </a:lnTo>
                <a:cubicBezTo>
                  <a:pt x="79700" y="507518"/>
                  <a:pt x="78586" y="521979"/>
                  <a:pt x="84342" y="527263"/>
                </a:cubicBezTo>
                <a:cubicBezTo>
                  <a:pt x="98826" y="543300"/>
                  <a:pt x="106625" y="582881"/>
                  <a:pt x="98826" y="600308"/>
                </a:cubicBezTo>
                <a:cubicBezTo>
                  <a:pt x="96319" y="605592"/>
                  <a:pt x="94462" y="605592"/>
                  <a:pt x="92977" y="605592"/>
                </a:cubicBezTo>
                <a:lnTo>
                  <a:pt x="92513" y="605592"/>
                </a:lnTo>
                <a:cubicBezTo>
                  <a:pt x="73572" y="605592"/>
                  <a:pt x="60574" y="590668"/>
                  <a:pt x="53240" y="561097"/>
                </a:cubicBezTo>
                <a:cubicBezTo>
                  <a:pt x="30957" y="469791"/>
                  <a:pt x="55189" y="351416"/>
                  <a:pt x="76543" y="246946"/>
                </a:cubicBezTo>
                <a:cubicBezTo>
                  <a:pt x="76543" y="246946"/>
                  <a:pt x="104211" y="116428"/>
                  <a:pt x="102168" y="79257"/>
                </a:cubicBezTo>
                <a:cubicBezTo>
                  <a:pt x="102633" y="47369"/>
                  <a:pt x="98269" y="20301"/>
                  <a:pt x="86199" y="0"/>
                </a:cubicBezTo>
                <a:close/>
                <a:moveTo>
                  <a:pt x="50709" y="0"/>
                </a:moveTo>
                <a:cubicBezTo>
                  <a:pt x="51266" y="464"/>
                  <a:pt x="73358" y="7508"/>
                  <a:pt x="77813" y="70075"/>
                </a:cubicBezTo>
                <a:lnTo>
                  <a:pt x="40127" y="69612"/>
                </a:lnTo>
                <a:cubicBezTo>
                  <a:pt x="26389" y="69612"/>
                  <a:pt x="28059" y="80734"/>
                  <a:pt x="28431" y="84164"/>
                </a:cubicBezTo>
                <a:cubicBezTo>
                  <a:pt x="39013" y="134866"/>
                  <a:pt x="24625" y="148399"/>
                  <a:pt x="24161" y="148399"/>
                </a:cubicBezTo>
                <a:cubicBezTo>
                  <a:pt x="-1644" y="137925"/>
                  <a:pt x="-623" y="95287"/>
                  <a:pt x="398" y="73041"/>
                </a:cubicBezTo>
                <a:cubicBezTo>
                  <a:pt x="1326" y="46809"/>
                  <a:pt x="15714" y="0"/>
                  <a:pt x="5070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latin typeface="+mn-ea"/>
            </a:endParaRPr>
          </a:p>
        </p:txBody>
      </p:sp>
      <p:sp>
        <p:nvSpPr>
          <p:cNvPr id="23" name="矩形 22"/>
          <p:cNvSpPr/>
          <p:nvPr>
            <p:custDataLst>
              <p:tags r:id="rId15"/>
            </p:custDataLst>
          </p:nvPr>
        </p:nvSpPr>
        <p:spPr>
          <a:xfrm>
            <a:off x="1381760" y="2793365"/>
            <a:ext cx="6896100" cy="152527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l"/>
            <a:r>
              <a:rPr lang="zh-CN" altLang="en-US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【</a:t>
            </a:r>
            <a:r>
              <a:rPr lang="en-US" altLang="zh-CN" sz="20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25.3</a:t>
            </a:r>
            <a:r>
              <a:rPr lang="zh-CN" altLang="en-US" sz="20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金丽衢十二校</a:t>
            </a:r>
            <a:r>
              <a:rPr lang="zh-CN" altLang="en-US" sz="2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】假定你是李华，你们学校校报的英语论坛（</a:t>
            </a:r>
            <a:r>
              <a:rPr lang="en-US" altLang="zh-CN" sz="20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English Forum</a:t>
            </a:r>
            <a:r>
              <a:rPr lang="zh-CN" altLang="en-US" sz="20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）正在组织一次讨论活动，主题是</a:t>
            </a:r>
            <a:r>
              <a:rPr lang="en-US" altLang="zh-CN" sz="20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“AI And Our Study”</a:t>
            </a:r>
            <a:r>
              <a:rPr lang="zh-CN" altLang="en-US" sz="20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。请你写一篇英语文章投稿。内容包括：</a:t>
            </a:r>
            <a:r>
              <a:rPr lang="en-US" altLang="zh-CN" sz="20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1. AI</a:t>
            </a:r>
            <a:r>
              <a:rPr lang="zh-CN" altLang="en-US" sz="20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用于学习的现状；</a:t>
            </a:r>
            <a:r>
              <a:rPr lang="en-US" altLang="zh-CN" sz="20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2. </a:t>
            </a:r>
            <a:r>
              <a:rPr lang="zh-CN" altLang="en-US" sz="20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你</a:t>
            </a:r>
            <a:r>
              <a:rPr lang="zh-CN" altLang="en-US" sz="2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的看法或建议</a:t>
            </a:r>
            <a:endParaRPr lang="zh-CN" altLang="en-US" sz="20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4" name="矩形 13"/>
          <p:cNvSpPr/>
          <p:nvPr>
            <p:custDataLst>
              <p:tags r:id="rId16"/>
            </p:custDataLst>
          </p:nvPr>
        </p:nvSpPr>
        <p:spPr>
          <a:xfrm>
            <a:off x="1381760" y="4502150"/>
            <a:ext cx="6896100" cy="152527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l"/>
            <a:r>
              <a:rPr lang="zh-CN" altLang="en-US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【</a:t>
            </a:r>
            <a:r>
              <a:rPr lang="en-US" altLang="zh-CN" sz="20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25.3</a:t>
            </a:r>
            <a:r>
              <a:rPr lang="zh-CN" altLang="en-US" sz="20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福建模拟</a:t>
            </a:r>
            <a:r>
              <a:rPr lang="zh-CN" altLang="en-US" sz="2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】假定你是李华，你的英国笔友</a:t>
            </a:r>
            <a:r>
              <a:rPr lang="en-US" altLang="zh-CN" sz="2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David</a:t>
            </a:r>
            <a:r>
              <a:rPr lang="zh-CN" altLang="en-US" sz="2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来信询问中国学生如何在周末利用</a:t>
            </a:r>
            <a:r>
              <a:rPr lang="en-US" altLang="zh-CN" sz="2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AI</a:t>
            </a:r>
            <a:r>
              <a:rPr lang="zh-CN" altLang="en-US" sz="2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自主学习。请你用英语给他写一封回信，</a:t>
            </a:r>
            <a:r>
              <a:rPr lang="zh-CN" altLang="en-US" sz="20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内容包括：</a:t>
            </a:r>
            <a:r>
              <a:rPr lang="en-US" altLang="zh-CN" sz="20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1. </a:t>
            </a:r>
            <a:r>
              <a:rPr lang="zh-CN" altLang="en-US" sz="20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简要介绍；</a:t>
            </a:r>
            <a:r>
              <a:rPr lang="en-US" altLang="zh-CN" sz="20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2. </a:t>
            </a:r>
            <a:r>
              <a:rPr lang="zh-CN" altLang="en-US" sz="20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分析利弊</a:t>
            </a:r>
            <a:endParaRPr lang="zh-CN" altLang="en-US" sz="2000" b="1" dirty="0">
              <a:solidFill>
                <a:schemeClr val="tx1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5124" name="图片 6" descr="logo横版 png"/>
          <p:cNvPicPr>
            <a:picLocks noChangeAspect="1"/>
          </p:cNvPicPr>
          <p:nvPr userDrawn="1"/>
        </p:nvPicPr>
        <p:blipFill>
          <a:blip r:embed="rId17"/>
          <a:stretch>
            <a:fillRect/>
          </a:stretch>
        </p:blipFill>
        <p:spPr>
          <a:xfrm>
            <a:off x="11477625" y="73025"/>
            <a:ext cx="608013" cy="6429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背景图案&#10;&#10;描述已自动生成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矩形: 圆角 3"/>
          <p:cNvSpPr/>
          <p:nvPr/>
        </p:nvSpPr>
        <p:spPr>
          <a:xfrm>
            <a:off x="137319" y="138123"/>
            <a:ext cx="11917362" cy="6581754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3" y="5710010"/>
            <a:ext cx="2011747" cy="114800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69280" y="-63613"/>
            <a:ext cx="821368" cy="1390763"/>
          </a:xfrm>
          <a:prstGeom prst="rect">
            <a:avLst/>
          </a:prstGeom>
        </p:spPr>
      </p:pic>
      <p:sp>
        <p:nvSpPr>
          <p:cNvPr id="5" name="矩形 4"/>
          <p:cNvSpPr/>
          <p:nvPr>
            <p:custDataLst>
              <p:tags r:id="rId4"/>
            </p:custDataLst>
          </p:nvPr>
        </p:nvSpPr>
        <p:spPr>
          <a:xfrm>
            <a:off x="962738" y="1542280"/>
            <a:ext cx="2818856" cy="4480533"/>
          </a:xfrm>
          <a:prstGeom prst="rect">
            <a:avLst/>
          </a:prstGeom>
          <a:solidFill>
            <a:schemeClr val="bg1">
              <a:alpha val="7000"/>
            </a:schemeClr>
          </a:solidFill>
          <a:ln w="12700" cap="flat" cmpd="sng" algn="ctr">
            <a:solidFill>
              <a:srgbClr val="7AAA8D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6" name="矩形 5"/>
          <p:cNvSpPr/>
          <p:nvPr>
            <p:custDataLst>
              <p:tags r:id="rId5"/>
            </p:custDataLst>
          </p:nvPr>
        </p:nvSpPr>
        <p:spPr>
          <a:xfrm>
            <a:off x="965944" y="1548698"/>
            <a:ext cx="2801003" cy="422384"/>
          </a:xfrm>
          <a:prstGeom prst="rect">
            <a:avLst/>
          </a:prstGeom>
          <a:solidFill>
            <a:srgbClr val="7AAA8D"/>
          </a:solidFill>
          <a:ln w="28575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  <a:latin typeface="汉仪雅酷黑 55W" panose="020B0504020202020204" pitchFamily="34" charset="-122"/>
              <a:ea typeface="汉仪雅酷黑 55W" panose="020B0504020202020204" pitchFamily="34" charset="-122"/>
            </a:endParaRPr>
          </a:p>
        </p:txBody>
      </p:sp>
      <p:sp>
        <p:nvSpPr>
          <p:cNvPr id="7" name="矩形 6"/>
          <p:cNvSpPr/>
          <p:nvPr>
            <p:custDataLst>
              <p:tags r:id="rId6"/>
            </p:custDataLst>
          </p:nvPr>
        </p:nvSpPr>
        <p:spPr>
          <a:xfrm>
            <a:off x="962660" y="1535560"/>
            <a:ext cx="2894282" cy="1110153"/>
          </a:xfrm>
          <a:prstGeom prst="rect">
            <a:avLst/>
          </a:prstGeom>
          <a:effectLst/>
        </p:spPr>
        <p:txBody>
          <a:bodyPr wrap="square">
            <a:noAutofit/>
          </a:bodyPr>
          <a:lstStyle/>
          <a:p>
            <a:pPr algn="dist"/>
            <a:r>
              <a:rPr lang="en-US" altLang="zh-CN" sz="2400" b="1" dirty="0">
                <a:solidFill>
                  <a:schemeClr val="bg1"/>
                </a:solidFill>
                <a:latin typeface="Times New Roman" panose="02020603050405020304" charset="0"/>
                <a:ea typeface="华光楷体_CNKI" panose="02000500000000000000" charset="-122"/>
                <a:cs typeface="Times New Roman" panose="02020603050405020304" charset="0"/>
              </a:rPr>
              <a:t>2025.1</a:t>
            </a:r>
            <a:r>
              <a:rPr lang="zh-CN" altLang="en-US" sz="2400" b="1" dirty="0">
                <a:solidFill>
                  <a:schemeClr val="bg1"/>
                </a:solidFill>
                <a:latin typeface="华光楷体_CNKI" panose="02000500000000000000" charset="-122"/>
                <a:ea typeface="华光楷体_CNKI" panose="02000500000000000000" charset="-122"/>
                <a:cs typeface="华光楷体_CNKI" panose="02000500000000000000" charset="-122"/>
              </a:rPr>
              <a:t>全国一卷</a:t>
            </a:r>
            <a:endParaRPr lang="zh-CN" altLang="en-US" sz="2400" b="1" dirty="0">
              <a:solidFill>
                <a:schemeClr val="bg1"/>
              </a:solidFill>
              <a:latin typeface="华光楷体_CNKI" panose="02000500000000000000" charset="-122"/>
              <a:ea typeface="华光楷体_CNKI" panose="02000500000000000000" charset="-122"/>
              <a:cs typeface="华光楷体_CNKI" panose="02000500000000000000" charset="-122"/>
            </a:endParaRPr>
          </a:p>
        </p:txBody>
      </p:sp>
      <p:sp>
        <p:nvSpPr>
          <p:cNvPr id="10" name="矩形 9"/>
          <p:cNvSpPr/>
          <p:nvPr>
            <p:custDataLst>
              <p:tags r:id="rId7"/>
            </p:custDataLst>
          </p:nvPr>
        </p:nvSpPr>
        <p:spPr>
          <a:xfrm>
            <a:off x="4710129" y="1542280"/>
            <a:ext cx="2818856" cy="4480533"/>
          </a:xfrm>
          <a:prstGeom prst="rect">
            <a:avLst/>
          </a:prstGeom>
          <a:solidFill>
            <a:schemeClr val="bg1">
              <a:alpha val="7000"/>
            </a:schemeClr>
          </a:solidFill>
          <a:ln w="12700" cap="flat" cmpd="sng" algn="ctr">
            <a:solidFill>
              <a:srgbClr val="7AAA8D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11" name="矩形 10"/>
          <p:cNvSpPr/>
          <p:nvPr>
            <p:custDataLst>
              <p:tags r:id="rId8"/>
            </p:custDataLst>
          </p:nvPr>
        </p:nvSpPr>
        <p:spPr>
          <a:xfrm>
            <a:off x="4713534" y="1548698"/>
            <a:ext cx="2822023" cy="422384"/>
          </a:xfrm>
          <a:prstGeom prst="rect">
            <a:avLst/>
          </a:prstGeom>
          <a:solidFill>
            <a:srgbClr val="7AAA8D"/>
          </a:solidFill>
          <a:ln w="28575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  <a:latin typeface="汉仪雅酷黑 55W" panose="020B0504020202020204" pitchFamily="34" charset="-122"/>
              <a:ea typeface="汉仪雅酷黑 55W" panose="020B0504020202020204" pitchFamily="34" charset="-122"/>
            </a:endParaRPr>
          </a:p>
        </p:txBody>
      </p:sp>
      <p:sp>
        <p:nvSpPr>
          <p:cNvPr id="12" name="矩形 11"/>
          <p:cNvSpPr/>
          <p:nvPr>
            <p:custDataLst>
              <p:tags r:id="rId9"/>
            </p:custDataLst>
          </p:nvPr>
        </p:nvSpPr>
        <p:spPr>
          <a:xfrm>
            <a:off x="4739152" y="845820"/>
            <a:ext cx="2820053" cy="460375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dist"/>
            <a:r>
              <a:rPr lang="en-US" altLang="zh-CN" sz="2400" b="1" dirty="0">
                <a:solidFill>
                  <a:schemeClr val="bg1"/>
                </a:solidFill>
                <a:latin typeface="汉仪雅酷黑 55W" panose="020B0504020202020204" pitchFamily="34" charset="-122"/>
                <a:ea typeface="汉仪雅酷黑 55W" panose="020B0504020202020204" pitchFamily="34" charset="-122"/>
              </a:rPr>
              <a:t>STEP.02</a:t>
            </a:r>
            <a:endParaRPr lang="zh-CN" altLang="en-US" sz="2400" b="1" dirty="0">
              <a:solidFill>
                <a:schemeClr val="bg1"/>
              </a:solidFill>
              <a:latin typeface="汉仪雅酷黑 55W" panose="020B0504020202020204" pitchFamily="34" charset="-122"/>
              <a:ea typeface="汉仪雅酷黑 55W" panose="020B0504020202020204" pitchFamily="34" charset="-122"/>
            </a:endParaRPr>
          </a:p>
        </p:txBody>
      </p:sp>
      <p:sp>
        <p:nvSpPr>
          <p:cNvPr id="13" name="矩形 12"/>
          <p:cNvSpPr/>
          <p:nvPr>
            <p:custDataLst>
              <p:tags r:id="rId10"/>
            </p:custDataLst>
          </p:nvPr>
        </p:nvSpPr>
        <p:spPr>
          <a:xfrm>
            <a:off x="8468540" y="1542280"/>
            <a:ext cx="2818856" cy="4480533"/>
          </a:xfrm>
          <a:prstGeom prst="rect">
            <a:avLst/>
          </a:prstGeom>
          <a:solidFill>
            <a:schemeClr val="bg1">
              <a:alpha val="7000"/>
            </a:schemeClr>
          </a:solidFill>
          <a:ln w="12700" cap="flat" cmpd="sng" algn="ctr">
            <a:solidFill>
              <a:srgbClr val="7AAA8D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14" name="矩形 13"/>
          <p:cNvSpPr/>
          <p:nvPr>
            <p:custDataLst>
              <p:tags r:id="rId11"/>
            </p:custDataLst>
          </p:nvPr>
        </p:nvSpPr>
        <p:spPr>
          <a:xfrm>
            <a:off x="8472290" y="1548698"/>
            <a:ext cx="2810856" cy="422384"/>
          </a:xfrm>
          <a:prstGeom prst="rect">
            <a:avLst/>
          </a:prstGeom>
          <a:solidFill>
            <a:srgbClr val="7AAA8D"/>
          </a:solidFill>
          <a:ln w="28575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  <a:latin typeface="汉仪雅酷黑 55W" panose="020B0504020202020204" pitchFamily="34" charset="-122"/>
              <a:ea typeface="汉仪雅酷黑 55W" panose="020B0504020202020204" pitchFamily="34" charset="-122"/>
            </a:endParaRPr>
          </a:p>
        </p:txBody>
      </p:sp>
      <p:sp>
        <p:nvSpPr>
          <p:cNvPr id="15" name="矩形 14"/>
          <p:cNvSpPr/>
          <p:nvPr>
            <p:custDataLst>
              <p:tags r:id="rId12"/>
            </p:custDataLst>
          </p:nvPr>
        </p:nvSpPr>
        <p:spPr>
          <a:xfrm>
            <a:off x="4634706" y="1516379"/>
            <a:ext cx="2931725" cy="460375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dist"/>
            <a:r>
              <a:rPr lang="en-US" altLang="zh-CN" sz="2400" b="1" dirty="0">
                <a:solidFill>
                  <a:schemeClr val="bg1"/>
                </a:solidFill>
                <a:latin typeface="Times New Roman" panose="02020603050405020304" charset="0"/>
                <a:ea typeface="华光楷体_CNKI" panose="02000500000000000000" charset="-122"/>
                <a:cs typeface="Times New Roman" panose="02020603050405020304" charset="0"/>
              </a:rPr>
              <a:t>2024.10</a:t>
            </a:r>
            <a:r>
              <a:rPr lang="zh-CN" altLang="en-US" sz="2400" b="1" dirty="0">
                <a:solidFill>
                  <a:schemeClr val="bg1"/>
                </a:solidFill>
                <a:latin typeface="华光楷体_CNKI" panose="02000500000000000000" charset="-122"/>
                <a:ea typeface="华光楷体_CNKI" panose="02000500000000000000" charset="-122"/>
                <a:cs typeface="华光楷体_CNKI" panose="02000500000000000000" charset="-122"/>
              </a:rPr>
              <a:t>宁波一模</a:t>
            </a:r>
            <a:endParaRPr lang="zh-CN" altLang="en-US" sz="2400" b="1" dirty="0">
              <a:solidFill>
                <a:schemeClr val="bg1"/>
              </a:solidFill>
              <a:latin typeface="华光楷体_CNKI" panose="02000500000000000000" charset="-122"/>
              <a:ea typeface="华光楷体_CNKI" panose="02000500000000000000" charset="-122"/>
              <a:cs typeface="华光楷体_CNKI" panose="02000500000000000000" charset="-122"/>
            </a:endParaRPr>
          </a:p>
        </p:txBody>
      </p:sp>
      <p:sp>
        <p:nvSpPr>
          <p:cNvPr id="17" name="文本框 16"/>
          <p:cNvSpPr txBox="1"/>
          <p:nvPr>
            <p:custDataLst>
              <p:tags r:id="rId13"/>
            </p:custDataLst>
          </p:nvPr>
        </p:nvSpPr>
        <p:spPr>
          <a:xfrm>
            <a:off x="1045429" y="1872548"/>
            <a:ext cx="2642034" cy="3351481"/>
          </a:xfrm>
          <a:prstGeom prst="rect">
            <a:avLst/>
          </a:prstGeom>
          <a:noFill/>
          <a:effectLst/>
        </p:spPr>
        <p:txBody>
          <a:bodyPr wrap="square" rtlCol="0">
            <a:no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你将参加英语课上的“一分钟演讲”活动。请你针对部分同学在校园内用手机拍摄短视频的现象写一篇演讲稿，内容包括：（1）陈述看法；（2）提出建议</a:t>
            </a:r>
            <a:endParaRPr lang="zh-CN" altLang="en-US" sz="2000" b="1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9" name="文本框 18"/>
          <p:cNvSpPr txBox="1"/>
          <p:nvPr>
            <p:custDataLst>
              <p:tags r:id="rId14"/>
            </p:custDataLst>
          </p:nvPr>
        </p:nvSpPr>
        <p:spPr>
          <a:xfrm>
            <a:off x="4660900" y="1925320"/>
            <a:ext cx="2898775" cy="378460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indent="0" fontAlgn="auto">
              <a:lnSpc>
                <a:spcPct val="150000"/>
              </a:lnSpc>
              <a:buNone/>
            </a:pPr>
            <a:r>
              <a:rPr lang="zh-CN" altLang="en-US" sz="20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学校英语俱乐部将组织关于“生活中具有重大影响的科技产品”的讨论，请你作为代表发言，内容包括：</a:t>
            </a:r>
            <a:endParaRPr lang="zh-CN" altLang="en-US" sz="2000" b="1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indent="0" fontAlgn="auto">
              <a:lnSpc>
                <a:spcPct val="150000"/>
              </a:lnSpc>
              <a:buNone/>
            </a:pPr>
            <a:r>
              <a:rPr lang="zh-CN" altLang="en-US" sz="20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1. 介绍一项产品及其影响</a:t>
            </a:r>
            <a:endParaRPr lang="zh-CN" altLang="en-US" sz="2000" b="1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indent="0" fontAlgn="auto">
              <a:lnSpc>
                <a:spcPct val="150000"/>
              </a:lnSpc>
              <a:buNone/>
            </a:pPr>
            <a:r>
              <a:rPr lang="zh-CN" altLang="en-US" sz="20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2. 对该产品的展望</a:t>
            </a:r>
            <a:endParaRPr lang="zh-CN" altLang="en-US" sz="2000" b="1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21" name="文本框 20"/>
          <p:cNvSpPr txBox="1"/>
          <p:nvPr>
            <p:custDataLst>
              <p:tags r:id="rId15"/>
            </p:custDataLst>
          </p:nvPr>
        </p:nvSpPr>
        <p:spPr>
          <a:xfrm>
            <a:off x="8518525" y="1896745"/>
            <a:ext cx="2699385" cy="378460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假定你是李华，你的外国笔友Mark在邮件中说，学校摄影比赛中有幅作品因使用AI技术生成而被取消参评资格。请你回复邮件谈谈你对这一事件的看法及理由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22" name="椭圆 21"/>
          <p:cNvSpPr/>
          <p:nvPr>
            <p:custDataLst>
              <p:tags r:id="rId16"/>
            </p:custDataLst>
          </p:nvPr>
        </p:nvSpPr>
        <p:spPr>
          <a:xfrm>
            <a:off x="3357152" y="5643978"/>
            <a:ext cx="725612" cy="725612"/>
          </a:xfrm>
          <a:prstGeom prst="ellipse">
            <a:avLst/>
          </a:prstGeom>
          <a:solidFill>
            <a:srgbClr val="7AAA8D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23" name="椭圆 22"/>
          <p:cNvSpPr/>
          <p:nvPr>
            <p:custDataLst>
              <p:tags r:id="rId17"/>
            </p:custDataLst>
          </p:nvPr>
        </p:nvSpPr>
        <p:spPr>
          <a:xfrm>
            <a:off x="7030188" y="5643978"/>
            <a:ext cx="725612" cy="725612"/>
          </a:xfrm>
          <a:prstGeom prst="ellipse">
            <a:avLst/>
          </a:prstGeom>
          <a:solidFill>
            <a:srgbClr val="7AAA8D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24" name="椭圆 23"/>
          <p:cNvSpPr/>
          <p:nvPr>
            <p:custDataLst>
              <p:tags r:id="rId18"/>
            </p:custDataLst>
          </p:nvPr>
        </p:nvSpPr>
        <p:spPr>
          <a:xfrm>
            <a:off x="10772168" y="5643978"/>
            <a:ext cx="725612" cy="725612"/>
          </a:xfrm>
          <a:prstGeom prst="ellipse">
            <a:avLst/>
          </a:prstGeom>
          <a:solidFill>
            <a:srgbClr val="7AAA8D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25" name="icon"/>
          <p:cNvSpPr>
            <a:spLocks noChangeAspect="1"/>
          </p:cNvSpPr>
          <p:nvPr>
            <p:custDataLst>
              <p:tags r:id="rId19"/>
            </p:custDataLst>
          </p:nvPr>
        </p:nvSpPr>
        <p:spPr bwMode="auto">
          <a:xfrm>
            <a:off x="3539429" y="5832730"/>
            <a:ext cx="365160" cy="365087"/>
          </a:xfrm>
          <a:custGeom>
            <a:avLst/>
            <a:gdLst>
              <a:gd name="T0" fmla="*/ 5189 w 10378"/>
              <a:gd name="T1" fmla="*/ 10377 h 10377"/>
              <a:gd name="T2" fmla="*/ 0 w 10378"/>
              <a:gd name="T3" fmla="*/ 5188 h 10377"/>
              <a:gd name="T4" fmla="*/ 5189 w 10378"/>
              <a:gd name="T5" fmla="*/ 0 h 10377"/>
              <a:gd name="T6" fmla="*/ 10378 w 10378"/>
              <a:gd name="T7" fmla="*/ 5188 h 10377"/>
              <a:gd name="T8" fmla="*/ 5189 w 10378"/>
              <a:gd name="T9" fmla="*/ 10377 h 10377"/>
              <a:gd name="T10" fmla="*/ 5189 w 10378"/>
              <a:gd name="T11" fmla="*/ 1946 h 10377"/>
              <a:gd name="T12" fmla="*/ 4561 w 10378"/>
              <a:gd name="T13" fmla="*/ 2594 h 10377"/>
              <a:gd name="T14" fmla="*/ 4664 w 10378"/>
              <a:gd name="T15" fmla="*/ 5701 h 10377"/>
              <a:gd name="T16" fmla="*/ 5187 w 10378"/>
              <a:gd name="T17" fmla="*/ 6208 h 10377"/>
              <a:gd name="T18" fmla="*/ 5711 w 10378"/>
              <a:gd name="T19" fmla="*/ 5701 h 10377"/>
              <a:gd name="T20" fmla="*/ 5814 w 10378"/>
              <a:gd name="T21" fmla="*/ 2594 h 10377"/>
              <a:gd name="T22" fmla="*/ 5189 w 10378"/>
              <a:gd name="T23" fmla="*/ 1946 h 10377"/>
              <a:gd name="T24" fmla="*/ 5189 w 10378"/>
              <a:gd name="T25" fmla="*/ 7135 h 10377"/>
              <a:gd name="T26" fmla="*/ 4731 w 10378"/>
              <a:gd name="T27" fmla="*/ 7321 h 10377"/>
              <a:gd name="T28" fmla="*/ 4540 w 10378"/>
              <a:gd name="T29" fmla="*/ 7773 h 10377"/>
              <a:gd name="T30" fmla="*/ 4731 w 10378"/>
              <a:gd name="T31" fmla="*/ 8228 h 10377"/>
              <a:gd name="T32" fmla="*/ 5189 w 10378"/>
              <a:gd name="T33" fmla="*/ 8412 h 10377"/>
              <a:gd name="T34" fmla="*/ 5646 w 10378"/>
              <a:gd name="T35" fmla="*/ 8228 h 10377"/>
              <a:gd name="T36" fmla="*/ 5837 w 10378"/>
              <a:gd name="T37" fmla="*/ 7773 h 10377"/>
              <a:gd name="T38" fmla="*/ 5646 w 10378"/>
              <a:gd name="T39" fmla="*/ 7321 h 10377"/>
              <a:gd name="T40" fmla="*/ 5189 w 10378"/>
              <a:gd name="T41" fmla="*/ 7135 h 103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0378" h="10377">
                <a:moveTo>
                  <a:pt x="5189" y="10377"/>
                </a:moveTo>
                <a:cubicBezTo>
                  <a:pt x="2323" y="10377"/>
                  <a:pt x="0" y="8053"/>
                  <a:pt x="0" y="5188"/>
                </a:cubicBezTo>
                <a:cubicBezTo>
                  <a:pt x="0" y="2323"/>
                  <a:pt x="2323" y="0"/>
                  <a:pt x="5189" y="0"/>
                </a:cubicBezTo>
                <a:cubicBezTo>
                  <a:pt x="8055" y="0"/>
                  <a:pt x="10378" y="2322"/>
                  <a:pt x="10378" y="5188"/>
                </a:cubicBezTo>
                <a:cubicBezTo>
                  <a:pt x="10378" y="8054"/>
                  <a:pt x="8054" y="10377"/>
                  <a:pt x="5189" y="10377"/>
                </a:cubicBezTo>
                <a:close/>
                <a:moveTo>
                  <a:pt x="5189" y="1946"/>
                </a:moveTo>
                <a:cubicBezTo>
                  <a:pt x="4834" y="1946"/>
                  <a:pt x="4550" y="2239"/>
                  <a:pt x="4561" y="2594"/>
                </a:cubicBezTo>
                <a:lnTo>
                  <a:pt x="4664" y="5701"/>
                </a:lnTo>
                <a:cubicBezTo>
                  <a:pt x="4674" y="5983"/>
                  <a:pt x="4905" y="6208"/>
                  <a:pt x="5187" y="6208"/>
                </a:cubicBezTo>
                <a:cubicBezTo>
                  <a:pt x="5470" y="6208"/>
                  <a:pt x="5703" y="5985"/>
                  <a:pt x="5711" y="5701"/>
                </a:cubicBezTo>
                <a:lnTo>
                  <a:pt x="5814" y="2594"/>
                </a:lnTo>
                <a:cubicBezTo>
                  <a:pt x="5828" y="2239"/>
                  <a:pt x="5544" y="1946"/>
                  <a:pt x="5189" y="1946"/>
                </a:cubicBezTo>
                <a:close/>
                <a:moveTo>
                  <a:pt x="5189" y="7135"/>
                </a:moveTo>
                <a:cubicBezTo>
                  <a:pt x="5018" y="7132"/>
                  <a:pt x="4853" y="7200"/>
                  <a:pt x="4731" y="7321"/>
                </a:cubicBezTo>
                <a:cubicBezTo>
                  <a:pt x="4606" y="7438"/>
                  <a:pt x="4537" y="7602"/>
                  <a:pt x="4540" y="7773"/>
                </a:cubicBezTo>
                <a:cubicBezTo>
                  <a:pt x="4540" y="7955"/>
                  <a:pt x="4604" y="8106"/>
                  <a:pt x="4731" y="8228"/>
                </a:cubicBezTo>
                <a:cubicBezTo>
                  <a:pt x="4852" y="8348"/>
                  <a:pt x="5017" y="8415"/>
                  <a:pt x="5189" y="8412"/>
                </a:cubicBezTo>
                <a:cubicBezTo>
                  <a:pt x="5360" y="8415"/>
                  <a:pt x="5524" y="8348"/>
                  <a:pt x="5646" y="8228"/>
                </a:cubicBezTo>
                <a:cubicBezTo>
                  <a:pt x="5771" y="8111"/>
                  <a:pt x="5841" y="7945"/>
                  <a:pt x="5837" y="7773"/>
                </a:cubicBezTo>
                <a:cubicBezTo>
                  <a:pt x="5840" y="7602"/>
                  <a:pt x="5771" y="7438"/>
                  <a:pt x="5646" y="7321"/>
                </a:cubicBezTo>
                <a:cubicBezTo>
                  <a:pt x="5525" y="7198"/>
                  <a:pt x="5360" y="7132"/>
                  <a:pt x="5189" y="713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/>
          <a:lstStyle/>
          <a:p>
            <a:endParaRPr lang="zh-CN" altLang="en-US">
              <a:latin typeface="+mn-ea"/>
            </a:endParaRPr>
          </a:p>
        </p:txBody>
      </p:sp>
      <p:sp>
        <p:nvSpPr>
          <p:cNvPr id="26" name="icon"/>
          <p:cNvSpPr>
            <a:spLocks noChangeAspect="1"/>
          </p:cNvSpPr>
          <p:nvPr>
            <p:custDataLst>
              <p:tags r:id="rId20"/>
            </p:custDataLst>
          </p:nvPr>
        </p:nvSpPr>
        <p:spPr bwMode="auto">
          <a:xfrm>
            <a:off x="7230536" y="5840779"/>
            <a:ext cx="328483" cy="328416"/>
          </a:xfrm>
          <a:custGeom>
            <a:avLst/>
            <a:gdLst>
              <a:gd name="T0" fmla="*/ 5906 w 10377"/>
              <a:gd name="T1" fmla="*/ 7938 h 10377"/>
              <a:gd name="T2" fmla="*/ 4285 w 10377"/>
              <a:gd name="T3" fmla="*/ 5912 h 10377"/>
              <a:gd name="T4" fmla="*/ 3243 w 10377"/>
              <a:gd name="T5" fmla="*/ 5796 h 10377"/>
              <a:gd name="T6" fmla="*/ 3127 w 10377"/>
              <a:gd name="T7" fmla="*/ 5912 h 10377"/>
              <a:gd name="T8" fmla="*/ 741 w 10377"/>
              <a:gd name="T9" fmla="*/ 8895 h 10377"/>
              <a:gd name="T10" fmla="*/ 9636 w 10377"/>
              <a:gd name="T11" fmla="*/ 8895 h 10377"/>
              <a:gd name="T12" fmla="*/ 8005 w 10377"/>
              <a:gd name="T13" fmla="*/ 6721 h 10377"/>
              <a:gd name="T14" fmla="*/ 6967 w 10377"/>
              <a:gd name="T15" fmla="*/ 6572 h 10377"/>
              <a:gd name="T16" fmla="*/ 6818 w 10377"/>
              <a:gd name="T17" fmla="*/ 6721 h 10377"/>
              <a:gd name="T18" fmla="*/ 5906 w 10377"/>
              <a:gd name="T19" fmla="*/ 7938 h 10377"/>
              <a:gd name="T20" fmla="*/ 741 w 10377"/>
              <a:gd name="T21" fmla="*/ 0 h 10377"/>
              <a:gd name="T22" fmla="*/ 9636 w 10377"/>
              <a:gd name="T23" fmla="*/ 0 h 10377"/>
              <a:gd name="T24" fmla="*/ 10377 w 10377"/>
              <a:gd name="T25" fmla="*/ 741 h 10377"/>
              <a:gd name="T26" fmla="*/ 10377 w 10377"/>
              <a:gd name="T27" fmla="*/ 9636 h 10377"/>
              <a:gd name="T28" fmla="*/ 9636 w 10377"/>
              <a:gd name="T29" fmla="*/ 10377 h 10377"/>
              <a:gd name="T30" fmla="*/ 741 w 10377"/>
              <a:gd name="T31" fmla="*/ 10377 h 10377"/>
              <a:gd name="T32" fmla="*/ 0 w 10377"/>
              <a:gd name="T33" fmla="*/ 9636 h 10377"/>
              <a:gd name="T34" fmla="*/ 0 w 10377"/>
              <a:gd name="T35" fmla="*/ 741 h 10377"/>
              <a:gd name="T36" fmla="*/ 741 w 10377"/>
              <a:gd name="T37" fmla="*/ 0 h 10377"/>
              <a:gd name="T38" fmla="*/ 7412 w 10377"/>
              <a:gd name="T39" fmla="*/ 4447 h 10377"/>
              <a:gd name="T40" fmla="*/ 8895 w 10377"/>
              <a:gd name="T41" fmla="*/ 2965 h 10377"/>
              <a:gd name="T42" fmla="*/ 7412 w 10377"/>
              <a:gd name="T43" fmla="*/ 1482 h 10377"/>
              <a:gd name="T44" fmla="*/ 5930 w 10377"/>
              <a:gd name="T45" fmla="*/ 2965 h 10377"/>
              <a:gd name="T46" fmla="*/ 7412 w 10377"/>
              <a:gd name="T47" fmla="*/ 4447 h 103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0377" h="10377">
                <a:moveTo>
                  <a:pt x="5906" y="7938"/>
                </a:moveTo>
                <a:lnTo>
                  <a:pt x="4285" y="5912"/>
                </a:lnTo>
                <a:cubicBezTo>
                  <a:pt x="4028" y="5592"/>
                  <a:pt x="3562" y="5541"/>
                  <a:pt x="3243" y="5796"/>
                </a:cubicBezTo>
                <a:cubicBezTo>
                  <a:pt x="3201" y="5830"/>
                  <a:pt x="3162" y="5870"/>
                  <a:pt x="3127" y="5912"/>
                </a:cubicBezTo>
                <a:lnTo>
                  <a:pt x="741" y="8895"/>
                </a:lnTo>
                <a:lnTo>
                  <a:pt x="9636" y="8895"/>
                </a:lnTo>
                <a:lnTo>
                  <a:pt x="8005" y="6721"/>
                </a:lnTo>
                <a:cubicBezTo>
                  <a:pt x="7760" y="6393"/>
                  <a:pt x="7295" y="6327"/>
                  <a:pt x="6967" y="6572"/>
                </a:cubicBezTo>
                <a:cubicBezTo>
                  <a:pt x="6911" y="6615"/>
                  <a:pt x="6861" y="6665"/>
                  <a:pt x="6818" y="6721"/>
                </a:cubicBezTo>
                <a:lnTo>
                  <a:pt x="5906" y="7938"/>
                </a:lnTo>
                <a:close/>
                <a:moveTo>
                  <a:pt x="741" y="0"/>
                </a:moveTo>
                <a:lnTo>
                  <a:pt x="9636" y="0"/>
                </a:lnTo>
                <a:cubicBezTo>
                  <a:pt x="10045" y="0"/>
                  <a:pt x="10377" y="331"/>
                  <a:pt x="10377" y="741"/>
                </a:cubicBezTo>
                <a:lnTo>
                  <a:pt x="10377" y="9636"/>
                </a:lnTo>
                <a:cubicBezTo>
                  <a:pt x="10377" y="10045"/>
                  <a:pt x="10046" y="10377"/>
                  <a:pt x="9636" y="10377"/>
                </a:cubicBezTo>
                <a:lnTo>
                  <a:pt x="741" y="10377"/>
                </a:lnTo>
                <a:cubicBezTo>
                  <a:pt x="332" y="10377"/>
                  <a:pt x="0" y="10046"/>
                  <a:pt x="0" y="9636"/>
                </a:cubicBezTo>
                <a:lnTo>
                  <a:pt x="0" y="741"/>
                </a:lnTo>
                <a:cubicBezTo>
                  <a:pt x="0" y="332"/>
                  <a:pt x="332" y="0"/>
                  <a:pt x="741" y="0"/>
                </a:cubicBezTo>
                <a:close/>
                <a:moveTo>
                  <a:pt x="7412" y="4447"/>
                </a:moveTo>
                <a:cubicBezTo>
                  <a:pt x="8231" y="4447"/>
                  <a:pt x="8895" y="3783"/>
                  <a:pt x="8895" y="2965"/>
                </a:cubicBezTo>
                <a:cubicBezTo>
                  <a:pt x="8895" y="2146"/>
                  <a:pt x="8231" y="1482"/>
                  <a:pt x="7412" y="1482"/>
                </a:cubicBezTo>
                <a:cubicBezTo>
                  <a:pt x="6593" y="1482"/>
                  <a:pt x="5930" y="2146"/>
                  <a:pt x="5930" y="2965"/>
                </a:cubicBezTo>
                <a:cubicBezTo>
                  <a:pt x="5930" y="3783"/>
                  <a:pt x="6593" y="4447"/>
                  <a:pt x="7412" y="444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latin typeface="+mn-ea"/>
            </a:endParaRPr>
          </a:p>
        </p:txBody>
      </p:sp>
      <p:sp>
        <p:nvSpPr>
          <p:cNvPr id="27" name="icon"/>
          <p:cNvSpPr>
            <a:spLocks noChangeAspect="1"/>
          </p:cNvSpPr>
          <p:nvPr>
            <p:custDataLst>
              <p:tags r:id="rId21"/>
            </p:custDataLst>
          </p:nvPr>
        </p:nvSpPr>
        <p:spPr bwMode="auto">
          <a:xfrm>
            <a:off x="10914387" y="5851675"/>
            <a:ext cx="450197" cy="309470"/>
          </a:xfrm>
          <a:custGeom>
            <a:avLst/>
            <a:gdLst>
              <a:gd name="T0" fmla="*/ 8386 w 10375"/>
              <a:gd name="T1" fmla="*/ 2675 h 7133"/>
              <a:gd name="T2" fmla="*/ 5188 w 10375"/>
              <a:gd name="T3" fmla="*/ 0 h 7133"/>
              <a:gd name="T4" fmla="*/ 2335 w 10375"/>
              <a:gd name="T5" fmla="*/ 1784 h 7133"/>
              <a:gd name="T6" fmla="*/ 0 w 10375"/>
              <a:gd name="T7" fmla="*/ 4459 h 7133"/>
              <a:gd name="T8" fmla="*/ 2594 w 10375"/>
              <a:gd name="T9" fmla="*/ 7133 h 7133"/>
              <a:gd name="T10" fmla="*/ 8213 w 10375"/>
              <a:gd name="T11" fmla="*/ 7133 h 7133"/>
              <a:gd name="T12" fmla="*/ 10374 w 10375"/>
              <a:gd name="T13" fmla="*/ 4904 h 7133"/>
              <a:gd name="T14" fmla="*/ 8386 w 10375"/>
              <a:gd name="T15" fmla="*/ 2675 h 7133"/>
              <a:gd name="T16" fmla="*/ 4322 w 10375"/>
              <a:gd name="T17" fmla="*/ 3567 h 7133"/>
              <a:gd name="T18" fmla="*/ 4322 w 10375"/>
              <a:gd name="T19" fmla="*/ 1945 h 7133"/>
              <a:gd name="T20" fmla="*/ 4485 w 10375"/>
              <a:gd name="T21" fmla="*/ 1783 h 7133"/>
              <a:gd name="T22" fmla="*/ 5890 w 10375"/>
              <a:gd name="T23" fmla="*/ 1783 h 7133"/>
              <a:gd name="T24" fmla="*/ 6052 w 10375"/>
              <a:gd name="T25" fmla="*/ 1945 h 7133"/>
              <a:gd name="T26" fmla="*/ 6052 w 10375"/>
              <a:gd name="T27" fmla="*/ 3567 h 7133"/>
              <a:gd name="T28" fmla="*/ 6966 w 10375"/>
              <a:gd name="T29" fmla="*/ 3567 h 7133"/>
              <a:gd name="T30" fmla="*/ 7082 w 10375"/>
              <a:gd name="T31" fmla="*/ 3841 h 7133"/>
              <a:gd name="T32" fmla="*/ 5304 w 10375"/>
              <a:gd name="T33" fmla="*/ 5675 h 7133"/>
              <a:gd name="T34" fmla="*/ 5071 w 10375"/>
              <a:gd name="T35" fmla="*/ 5675 h 7133"/>
              <a:gd name="T36" fmla="*/ 3293 w 10375"/>
              <a:gd name="T37" fmla="*/ 3841 h 7133"/>
              <a:gd name="T38" fmla="*/ 3409 w 10375"/>
              <a:gd name="T39" fmla="*/ 3566 h 7133"/>
              <a:gd name="T40" fmla="*/ 4322 w 10375"/>
              <a:gd name="T41" fmla="*/ 3567 h 7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0375" h="7133">
                <a:moveTo>
                  <a:pt x="8386" y="2675"/>
                </a:moveTo>
                <a:cubicBezTo>
                  <a:pt x="8084" y="1159"/>
                  <a:pt x="6786" y="0"/>
                  <a:pt x="5188" y="0"/>
                </a:cubicBezTo>
                <a:cubicBezTo>
                  <a:pt x="3934" y="0"/>
                  <a:pt x="2854" y="714"/>
                  <a:pt x="2335" y="1784"/>
                </a:cubicBezTo>
                <a:cubicBezTo>
                  <a:pt x="994" y="1963"/>
                  <a:pt x="0" y="3077"/>
                  <a:pt x="0" y="4459"/>
                </a:cubicBezTo>
                <a:cubicBezTo>
                  <a:pt x="0" y="5930"/>
                  <a:pt x="1168" y="7133"/>
                  <a:pt x="2594" y="7133"/>
                </a:cubicBezTo>
                <a:lnTo>
                  <a:pt x="8213" y="7133"/>
                </a:lnTo>
                <a:cubicBezTo>
                  <a:pt x="9423" y="7133"/>
                  <a:pt x="10374" y="6152"/>
                  <a:pt x="10374" y="4904"/>
                </a:cubicBezTo>
                <a:cubicBezTo>
                  <a:pt x="10375" y="3745"/>
                  <a:pt x="9468" y="2764"/>
                  <a:pt x="8386" y="2675"/>
                </a:cubicBezTo>
                <a:close/>
                <a:moveTo>
                  <a:pt x="4322" y="3567"/>
                </a:moveTo>
                <a:lnTo>
                  <a:pt x="4322" y="1945"/>
                </a:lnTo>
                <a:cubicBezTo>
                  <a:pt x="4322" y="1855"/>
                  <a:pt x="4395" y="1783"/>
                  <a:pt x="4485" y="1783"/>
                </a:cubicBezTo>
                <a:lnTo>
                  <a:pt x="5890" y="1783"/>
                </a:lnTo>
                <a:cubicBezTo>
                  <a:pt x="5980" y="1783"/>
                  <a:pt x="6052" y="1855"/>
                  <a:pt x="6052" y="1945"/>
                </a:cubicBezTo>
                <a:lnTo>
                  <a:pt x="6052" y="3567"/>
                </a:lnTo>
                <a:lnTo>
                  <a:pt x="6966" y="3567"/>
                </a:lnTo>
                <a:cubicBezTo>
                  <a:pt x="7110" y="3567"/>
                  <a:pt x="7182" y="3739"/>
                  <a:pt x="7082" y="3841"/>
                </a:cubicBezTo>
                <a:lnTo>
                  <a:pt x="5304" y="5675"/>
                </a:lnTo>
                <a:cubicBezTo>
                  <a:pt x="5240" y="5742"/>
                  <a:pt x="5135" y="5742"/>
                  <a:pt x="5071" y="5675"/>
                </a:cubicBezTo>
                <a:lnTo>
                  <a:pt x="3293" y="3841"/>
                </a:lnTo>
                <a:cubicBezTo>
                  <a:pt x="3193" y="3739"/>
                  <a:pt x="3266" y="3566"/>
                  <a:pt x="3409" y="3566"/>
                </a:cubicBezTo>
                <a:lnTo>
                  <a:pt x="4322" y="356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latin typeface="+mn-ea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4053840" y="257175"/>
            <a:ext cx="3809365" cy="645160"/>
          </a:xfrm>
          <a:prstGeom prst="rect">
            <a:avLst/>
          </a:prstGeom>
          <a:noFill/>
          <a:ln w="28575">
            <a:gradFill>
              <a:gsLst>
                <a:gs pos="0">
                  <a:srgbClr val="9996EF"/>
                </a:gs>
                <a:gs pos="100000">
                  <a:srgbClr val="38FAD7"/>
                </a:gs>
              </a:gsLst>
              <a:lin ang="17400000" scaled="0"/>
              <a:tileRect l="-100000" t="-100000"/>
            </a:gradFill>
          </a:ln>
          <a:effectLst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600" b="1" dirty="0">
                <a:gradFill>
                  <a:gsLst>
                    <a:gs pos="50000">
                      <a:schemeClr val="accent1"/>
                    </a:gs>
                    <a:gs pos="0">
                      <a:schemeClr val="accent1">
                        <a:lumMod val="25000"/>
                        <a:lumOff val="75000"/>
                      </a:schemeClr>
                    </a:gs>
                    <a:gs pos="100000">
                      <a:schemeClr val="accent1">
                        <a:lumMod val="85000"/>
                      </a:schemeClr>
                    </a:gs>
                  </a:gsLst>
                  <a:lin ang="5400000" scaled="1"/>
                </a:gradFill>
                <a:latin typeface="Times New Roman" panose="02020603050405020304" charset="0"/>
                <a:ea typeface="汉仪雅酷黑 55W" panose="020B0504020202020204" pitchFamily="34" charset="-122"/>
                <a:cs typeface="Times New Roman" panose="02020603050405020304" charset="0"/>
                <a:sym typeface="+mn-lt"/>
              </a:rPr>
              <a:t>AI</a:t>
            </a:r>
            <a:r>
              <a:rPr lang="zh-CN" altLang="en-US" sz="3600" b="1" dirty="0">
                <a:gradFill>
                  <a:gsLst>
                    <a:gs pos="50000">
                      <a:schemeClr val="accent1"/>
                    </a:gs>
                    <a:gs pos="0">
                      <a:schemeClr val="accent1">
                        <a:lumMod val="25000"/>
                        <a:lumOff val="75000"/>
                      </a:schemeClr>
                    </a:gs>
                    <a:gs pos="100000">
                      <a:schemeClr val="accent1">
                        <a:lumMod val="85000"/>
                      </a:schemeClr>
                    </a:gs>
                  </a:gsLst>
                  <a:lin ang="5400000" scaled="1"/>
                </a:gradFill>
                <a:latin typeface="华文楷体" panose="02010600040101010101" charset="-122"/>
                <a:ea typeface="华文楷体" panose="02010600040101010101" charset="-122"/>
                <a:cs typeface="Times New Roman" panose="02020603050405020304" charset="0"/>
                <a:sym typeface="+mn-lt"/>
              </a:rPr>
              <a:t>与生活</a:t>
            </a:r>
            <a:endParaRPr lang="zh-CN" altLang="en-US" sz="3600" b="1" dirty="0">
              <a:gradFill>
                <a:gsLst>
                  <a:gs pos="50000">
                    <a:schemeClr val="accent1"/>
                  </a:gs>
                  <a:gs pos="0">
                    <a:schemeClr val="accent1">
                      <a:lumMod val="25000"/>
                      <a:lumOff val="75000"/>
                    </a:schemeClr>
                  </a:gs>
                  <a:gs pos="100000">
                    <a:schemeClr val="accent1">
                      <a:lumMod val="85000"/>
                    </a:schemeClr>
                  </a:gs>
                </a:gsLst>
                <a:lin ang="5400000" scaled="1"/>
              </a:gradFill>
              <a:latin typeface="华文楷体" panose="02010600040101010101" charset="-122"/>
              <a:ea typeface="华文楷体" panose="02010600040101010101" charset="-122"/>
              <a:cs typeface="Times New Roman" panose="02020603050405020304" charset="0"/>
              <a:sym typeface="+mn-lt"/>
            </a:endParaRPr>
          </a:p>
        </p:txBody>
      </p:sp>
      <p:sp>
        <p:nvSpPr>
          <p:cNvPr id="29" name="矩形 28"/>
          <p:cNvSpPr/>
          <p:nvPr>
            <p:custDataLst>
              <p:tags r:id="rId22"/>
            </p:custDataLst>
          </p:nvPr>
        </p:nvSpPr>
        <p:spPr>
          <a:xfrm>
            <a:off x="8349615" y="1511300"/>
            <a:ext cx="2834005" cy="460375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dist"/>
            <a:r>
              <a:rPr lang="en-US" altLang="zh-CN" sz="2400" b="1" dirty="0">
                <a:solidFill>
                  <a:schemeClr val="bg1"/>
                </a:solidFill>
                <a:latin typeface="Times New Roman" panose="02020603050405020304" charset="0"/>
                <a:ea typeface="华光楷体_CNKI" panose="02000500000000000000" charset="-122"/>
                <a:cs typeface="Times New Roman" panose="02020603050405020304" charset="0"/>
              </a:rPr>
              <a:t>2026.4</a:t>
            </a:r>
            <a:r>
              <a:rPr lang="zh-CN" altLang="en-US" sz="2400" b="1" dirty="0">
                <a:solidFill>
                  <a:schemeClr val="bg1"/>
                </a:solidFill>
                <a:latin typeface="华光楷体_CNKI" panose="02000500000000000000" charset="-122"/>
                <a:ea typeface="华光楷体_CNKI" panose="02000500000000000000" charset="-122"/>
                <a:cs typeface="华光楷体_CNKI" panose="02000500000000000000" charset="-122"/>
              </a:rPr>
              <a:t>广州二模</a:t>
            </a:r>
            <a:endParaRPr lang="zh-CN" altLang="en-US" sz="2400" b="1" dirty="0">
              <a:solidFill>
                <a:schemeClr val="bg1"/>
              </a:solidFill>
              <a:latin typeface="华光楷体_CNKI" panose="02000500000000000000" charset="-122"/>
              <a:ea typeface="华光楷体_CNKI" panose="02000500000000000000" charset="-122"/>
              <a:cs typeface="华光楷体_CNKI" panose="02000500000000000000" charset="-122"/>
            </a:endParaRPr>
          </a:p>
        </p:txBody>
      </p:sp>
      <p:pic>
        <p:nvPicPr>
          <p:cNvPr id="5124" name="图片 6" descr="logo横版 png"/>
          <p:cNvPicPr>
            <a:picLocks noChangeAspect="1"/>
          </p:cNvPicPr>
          <p:nvPr userDrawn="1"/>
        </p:nvPicPr>
        <p:blipFill>
          <a:blip r:embed="rId23"/>
          <a:stretch>
            <a:fillRect/>
          </a:stretch>
        </p:blipFill>
        <p:spPr>
          <a:xfrm>
            <a:off x="11477625" y="73025"/>
            <a:ext cx="608013" cy="6429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背景图案&#10;&#10;描述已自动生成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矩形: 圆角 3"/>
          <p:cNvSpPr/>
          <p:nvPr/>
        </p:nvSpPr>
        <p:spPr>
          <a:xfrm>
            <a:off x="137319" y="138123"/>
            <a:ext cx="11917362" cy="6581754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3" y="5710010"/>
            <a:ext cx="2011747" cy="114800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69280" y="-63613"/>
            <a:ext cx="821368" cy="1390763"/>
          </a:xfrm>
          <a:prstGeom prst="rect">
            <a:avLst/>
          </a:prstGeom>
        </p:spPr>
      </p:pic>
      <p:sp>
        <p:nvSpPr>
          <p:cNvPr id="10" name="椭圆 9"/>
          <p:cNvSpPr/>
          <p:nvPr>
            <p:custDataLst>
              <p:tags r:id="rId4"/>
            </p:custDataLst>
          </p:nvPr>
        </p:nvSpPr>
        <p:spPr>
          <a:xfrm>
            <a:off x="4964816" y="3322666"/>
            <a:ext cx="841475" cy="841475"/>
          </a:xfrm>
          <a:prstGeom prst="ellipse">
            <a:avLst/>
          </a:prstGeom>
          <a:solidFill>
            <a:srgbClr val="7AAA8D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latin typeface="+mn-ea"/>
            </a:endParaRPr>
          </a:p>
        </p:txBody>
      </p:sp>
      <p:sp>
        <p:nvSpPr>
          <p:cNvPr id="11" name="student-reading_73705"/>
          <p:cNvSpPr>
            <a:spLocks noChangeAspect="1"/>
          </p:cNvSpPr>
          <p:nvPr>
            <p:custDataLst>
              <p:tags r:id="rId5"/>
            </p:custDataLst>
          </p:nvPr>
        </p:nvSpPr>
        <p:spPr bwMode="auto">
          <a:xfrm>
            <a:off x="5142947" y="3518513"/>
            <a:ext cx="485212" cy="431440"/>
          </a:xfrm>
          <a:custGeom>
            <a:avLst/>
            <a:gdLst>
              <a:gd name="T0" fmla="*/ 9594 w 12802"/>
              <a:gd name="T1" fmla="*/ 6548 h 11382"/>
              <a:gd name="T2" fmla="*/ 12802 w 12802"/>
              <a:gd name="T3" fmla="*/ 4139 h 11382"/>
              <a:gd name="T4" fmla="*/ 8193 w 12802"/>
              <a:gd name="T5" fmla="*/ 4139 h 11382"/>
              <a:gd name="T6" fmla="*/ 6401 w 12802"/>
              <a:gd name="T7" fmla="*/ 0 h 11382"/>
              <a:gd name="T8" fmla="*/ 4811 w 12802"/>
              <a:gd name="T9" fmla="*/ 3672 h 11382"/>
              <a:gd name="T10" fmla="*/ 4814 w 12802"/>
              <a:gd name="T11" fmla="*/ 3672 h 11382"/>
              <a:gd name="T12" fmla="*/ 3882 w 12802"/>
              <a:gd name="T13" fmla="*/ 7054 h 11382"/>
              <a:gd name="T14" fmla="*/ 3887 w 12802"/>
              <a:gd name="T15" fmla="*/ 7057 h 11382"/>
              <a:gd name="T16" fmla="*/ 3848 w 12802"/>
              <a:gd name="T17" fmla="*/ 7179 h 11382"/>
              <a:gd name="T18" fmla="*/ 3810 w 12802"/>
              <a:gd name="T19" fmla="*/ 7315 h 11382"/>
              <a:gd name="T20" fmla="*/ 3805 w 12802"/>
              <a:gd name="T21" fmla="*/ 7313 h 11382"/>
              <a:gd name="T22" fmla="*/ 2515 w 12802"/>
              <a:gd name="T23" fmla="*/ 11382 h 11382"/>
              <a:gd name="T24" fmla="*/ 5676 w 12802"/>
              <a:gd name="T25" fmla="*/ 9346 h 11382"/>
              <a:gd name="T26" fmla="*/ 9594 w 12802"/>
              <a:gd name="T27" fmla="*/ 6548 h 11382"/>
              <a:gd name="T28" fmla="*/ 4196 w 12802"/>
              <a:gd name="T29" fmla="*/ 4139 h 11382"/>
              <a:gd name="T30" fmla="*/ 0 w 12802"/>
              <a:gd name="T31" fmla="*/ 4139 h 11382"/>
              <a:gd name="T32" fmla="*/ 3461 w 12802"/>
              <a:gd name="T33" fmla="*/ 6738 h 11382"/>
              <a:gd name="T34" fmla="*/ 4196 w 12802"/>
              <a:gd name="T35" fmla="*/ 4139 h 11382"/>
              <a:gd name="T36" fmla="*/ 6755 w 12802"/>
              <a:gd name="T37" fmla="*/ 9120 h 11382"/>
              <a:gd name="T38" fmla="*/ 10059 w 12802"/>
              <a:gd name="T39" fmla="*/ 11382 h 11382"/>
              <a:gd name="T40" fmla="*/ 9039 w 12802"/>
              <a:gd name="T41" fmla="*/ 7523 h 11382"/>
              <a:gd name="T42" fmla="*/ 6755 w 12802"/>
              <a:gd name="T43" fmla="*/ 9120 h 11382"/>
              <a:gd name="T44" fmla="*/ 6755 w 12802"/>
              <a:gd name="T45" fmla="*/ 9120 h 11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2802" h="11382">
                <a:moveTo>
                  <a:pt x="9594" y="6548"/>
                </a:moveTo>
                <a:lnTo>
                  <a:pt x="12802" y="4139"/>
                </a:lnTo>
                <a:lnTo>
                  <a:pt x="8193" y="4139"/>
                </a:lnTo>
                <a:lnTo>
                  <a:pt x="6401" y="0"/>
                </a:lnTo>
                <a:lnTo>
                  <a:pt x="4811" y="3672"/>
                </a:lnTo>
                <a:lnTo>
                  <a:pt x="4814" y="3672"/>
                </a:lnTo>
                <a:lnTo>
                  <a:pt x="3882" y="7054"/>
                </a:lnTo>
                <a:lnTo>
                  <a:pt x="3887" y="7057"/>
                </a:lnTo>
                <a:lnTo>
                  <a:pt x="3848" y="7179"/>
                </a:lnTo>
                <a:lnTo>
                  <a:pt x="3810" y="7315"/>
                </a:lnTo>
                <a:lnTo>
                  <a:pt x="3805" y="7313"/>
                </a:lnTo>
                <a:lnTo>
                  <a:pt x="2515" y="11382"/>
                </a:lnTo>
                <a:lnTo>
                  <a:pt x="5676" y="9346"/>
                </a:lnTo>
                <a:lnTo>
                  <a:pt x="9594" y="6548"/>
                </a:lnTo>
                <a:close/>
                <a:moveTo>
                  <a:pt x="4196" y="4139"/>
                </a:moveTo>
                <a:lnTo>
                  <a:pt x="0" y="4139"/>
                </a:lnTo>
                <a:lnTo>
                  <a:pt x="3461" y="6738"/>
                </a:lnTo>
                <a:lnTo>
                  <a:pt x="4196" y="4139"/>
                </a:lnTo>
                <a:close/>
                <a:moveTo>
                  <a:pt x="6755" y="9120"/>
                </a:moveTo>
                <a:lnTo>
                  <a:pt x="10059" y="11382"/>
                </a:lnTo>
                <a:lnTo>
                  <a:pt x="9039" y="7523"/>
                </a:lnTo>
                <a:lnTo>
                  <a:pt x="6755" y="9120"/>
                </a:lnTo>
                <a:close/>
                <a:moveTo>
                  <a:pt x="6755" y="9120"/>
                </a:move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latin typeface="+mn-ea"/>
            </a:endParaRPr>
          </a:p>
        </p:txBody>
      </p:sp>
      <p:sp>
        <p:nvSpPr>
          <p:cNvPr id="12" name="椭圆 11"/>
          <p:cNvSpPr/>
          <p:nvPr>
            <p:custDataLst>
              <p:tags r:id="rId6"/>
            </p:custDataLst>
          </p:nvPr>
        </p:nvSpPr>
        <p:spPr>
          <a:xfrm>
            <a:off x="4964817" y="1685825"/>
            <a:ext cx="841475" cy="841475"/>
          </a:xfrm>
          <a:prstGeom prst="ellipse">
            <a:avLst/>
          </a:prstGeom>
          <a:solidFill>
            <a:srgbClr val="7AAA8D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13" name="student-reading_73705"/>
          <p:cNvSpPr>
            <a:spLocks noChangeAspect="1"/>
          </p:cNvSpPr>
          <p:nvPr>
            <p:custDataLst>
              <p:tags r:id="rId7"/>
            </p:custDataLst>
          </p:nvPr>
        </p:nvSpPr>
        <p:spPr bwMode="auto">
          <a:xfrm>
            <a:off x="5161998" y="1923632"/>
            <a:ext cx="466296" cy="449680"/>
          </a:xfrm>
          <a:custGeom>
            <a:avLst/>
            <a:gdLst>
              <a:gd name="T0" fmla="*/ 11888 w 12803"/>
              <a:gd name="T1" fmla="*/ 0 h 12345"/>
              <a:gd name="T2" fmla="*/ 914 w 12803"/>
              <a:gd name="T3" fmla="*/ 0 h 12345"/>
              <a:gd name="T4" fmla="*/ 0 w 12803"/>
              <a:gd name="T5" fmla="*/ 914 h 12345"/>
              <a:gd name="T6" fmla="*/ 0 w 12803"/>
              <a:gd name="T7" fmla="*/ 8687 h 12345"/>
              <a:gd name="T8" fmla="*/ 914 w 12803"/>
              <a:gd name="T9" fmla="*/ 9602 h 12345"/>
              <a:gd name="T10" fmla="*/ 3201 w 12803"/>
              <a:gd name="T11" fmla="*/ 9602 h 12345"/>
              <a:gd name="T12" fmla="*/ 3201 w 12803"/>
              <a:gd name="T13" fmla="*/ 12345 h 12345"/>
              <a:gd name="T14" fmla="*/ 8230 w 12803"/>
              <a:gd name="T15" fmla="*/ 9602 h 12345"/>
              <a:gd name="T16" fmla="*/ 11888 w 12803"/>
              <a:gd name="T17" fmla="*/ 9602 h 12345"/>
              <a:gd name="T18" fmla="*/ 12803 w 12803"/>
              <a:gd name="T19" fmla="*/ 8687 h 12345"/>
              <a:gd name="T20" fmla="*/ 12803 w 12803"/>
              <a:gd name="T21" fmla="*/ 914 h 12345"/>
              <a:gd name="T22" fmla="*/ 11888 w 12803"/>
              <a:gd name="T23" fmla="*/ 0 h 12345"/>
              <a:gd name="T24" fmla="*/ 3201 w 12803"/>
              <a:gd name="T25" fmla="*/ 5487 h 12345"/>
              <a:gd name="T26" fmla="*/ 2286 w 12803"/>
              <a:gd name="T27" fmla="*/ 4572 h 12345"/>
              <a:gd name="T28" fmla="*/ 3201 w 12803"/>
              <a:gd name="T29" fmla="*/ 3658 h 12345"/>
              <a:gd name="T30" fmla="*/ 4115 w 12803"/>
              <a:gd name="T31" fmla="*/ 4572 h 12345"/>
              <a:gd name="T32" fmla="*/ 3201 w 12803"/>
              <a:gd name="T33" fmla="*/ 5487 h 12345"/>
              <a:gd name="T34" fmla="*/ 6401 w 12803"/>
              <a:gd name="T35" fmla="*/ 5487 h 12345"/>
              <a:gd name="T36" fmla="*/ 5487 w 12803"/>
              <a:gd name="T37" fmla="*/ 4572 h 12345"/>
              <a:gd name="T38" fmla="*/ 6401 w 12803"/>
              <a:gd name="T39" fmla="*/ 3658 h 12345"/>
              <a:gd name="T40" fmla="*/ 7316 w 12803"/>
              <a:gd name="T41" fmla="*/ 4572 h 12345"/>
              <a:gd name="T42" fmla="*/ 6401 w 12803"/>
              <a:gd name="T43" fmla="*/ 5487 h 12345"/>
              <a:gd name="T44" fmla="*/ 9602 w 12803"/>
              <a:gd name="T45" fmla="*/ 5487 h 12345"/>
              <a:gd name="T46" fmla="*/ 8687 w 12803"/>
              <a:gd name="T47" fmla="*/ 4572 h 12345"/>
              <a:gd name="T48" fmla="*/ 9602 w 12803"/>
              <a:gd name="T49" fmla="*/ 3658 h 12345"/>
              <a:gd name="T50" fmla="*/ 10516 w 12803"/>
              <a:gd name="T51" fmla="*/ 4572 h 12345"/>
              <a:gd name="T52" fmla="*/ 9602 w 12803"/>
              <a:gd name="T53" fmla="*/ 5487 h 12345"/>
              <a:gd name="T54" fmla="*/ 9602 w 12803"/>
              <a:gd name="T55" fmla="*/ 5487 h 123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2803" h="12345">
                <a:moveTo>
                  <a:pt x="11888" y="0"/>
                </a:moveTo>
                <a:lnTo>
                  <a:pt x="914" y="0"/>
                </a:lnTo>
                <a:cubicBezTo>
                  <a:pt x="409" y="0"/>
                  <a:pt x="0" y="409"/>
                  <a:pt x="0" y="914"/>
                </a:cubicBezTo>
                <a:lnTo>
                  <a:pt x="0" y="8687"/>
                </a:lnTo>
                <a:cubicBezTo>
                  <a:pt x="0" y="9193"/>
                  <a:pt x="409" y="9602"/>
                  <a:pt x="914" y="9602"/>
                </a:cubicBezTo>
                <a:lnTo>
                  <a:pt x="3201" y="9602"/>
                </a:lnTo>
                <a:lnTo>
                  <a:pt x="3201" y="12345"/>
                </a:lnTo>
                <a:lnTo>
                  <a:pt x="8230" y="9602"/>
                </a:lnTo>
                <a:lnTo>
                  <a:pt x="11888" y="9602"/>
                </a:lnTo>
                <a:cubicBezTo>
                  <a:pt x="12393" y="9602"/>
                  <a:pt x="12803" y="9193"/>
                  <a:pt x="12803" y="8687"/>
                </a:cubicBezTo>
                <a:lnTo>
                  <a:pt x="12803" y="914"/>
                </a:lnTo>
                <a:cubicBezTo>
                  <a:pt x="12803" y="409"/>
                  <a:pt x="12393" y="0"/>
                  <a:pt x="11888" y="0"/>
                </a:cubicBezTo>
                <a:close/>
                <a:moveTo>
                  <a:pt x="3201" y="5487"/>
                </a:moveTo>
                <a:cubicBezTo>
                  <a:pt x="2695" y="5487"/>
                  <a:pt x="2286" y="5077"/>
                  <a:pt x="2286" y="4572"/>
                </a:cubicBezTo>
                <a:cubicBezTo>
                  <a:pt x="2286" y="4067"/>
                  <a:pt x="2695" y="3658"/>
                  <a:pt x="3201" y="3658"/>
                </a:cubicBezTo>
                <a:cubicBezTo>
                  <a:pt x="3706" y="3658"/>
                  <a:pt x="4115" y="4067"/>
                  <a:pt x="4115" y="4572"/>
                </a:cubicBezTo>
                <a:cubicBezTo>
                  <a:pt x="4115" y="5077"/>
                  <a:pt x="3706" y="5487"/>
                  <a:pt x="3201" y="5487"/>
                </a:cubicBezTo>
                <a:close/>
                <a:moveTo>
                  <a:pt x="6401" y="5487"/>
                </a:moveTo>
                <a:cubicBezTo>
                  <a:pt x="5896" y="5487"/>
                  <a:pt x="5487" y="5077"/>
                  <a:pt x="5487" y="4572"/>
                </a:cubicBezTo>
                <a:cubicBezTo>
                  <a:pt x="5487" y="4067"/>
                  <a:pt x="5896" y="3658"/>
                  <a:pt x="6401" y="3658"/>
                </a:cubicBezTo>
                <a:cubicBezTo>
                  <a:pt x="6907" y="3658"/>
                  <a:pt x="7316" y="4067"/>
                  <a:pt x="7316" y="4572"/>
                </a:cubicBezTo>
                <a:cubicBezTo>
                  <a:pt x="7316" y="5077"/>
                  <a:pt x="6907" y="5487"/>
                  <a:pt x="6401" y="5487"/>
                </a:cubicBezTo>
                <a:close/>
                <a:moveTo>
                  <a:pt x="9602" y="5487"/>
                </a:moveTo>
                <a:cubicBezTo>
                  <a:pt x="9097" y="5487"/>
                  <a:pt x="8687" y="5077"/>
                  <a:pt x="8687" y="4572"/>
                </a:cubicBezTo>
                <a:cubicBezTo>
                  <a:pt x="8687" y="4067"/>
                  <a:pt x="9097" y="3658"/>
                  <a:pt x="9602" y="3658"/>
                </a:cubicBezTo>
                <a:cubicBezTo>
                  <a:pt x="10107" y="3658"/>
                  <a:pt x="10516" y="4067"/>
                  <a:pt x="10516" y="4572"/>
                </a:cubicBezTo>
                <a:cubicBezTo>
                  <a:pt x="10516" y="5077"/>
                  <a:pt x="10107" y="5487"/>
                  <a:pt x="9602" y="5487"/>
                </a:cubicBezTo>
                <a:close/>
                <a:moveTo>
                  <a:pt x="9602" y="5487"/>
                </a:move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latin typeface="+mn-ea"/>
            </a:endParaRPr>
          </a:p>
        </p:txBody>
      </p:sp>
      <p:sp>
        <p:nvSpPr>
          <p:cNvPr id="14" name="椭圆 13"/>
          <p:cNvSpPr/>
          <p:nvPr>
            <p:custDataLst>
              <p:tags r:id="rId8"/>
            </p:custDataLst>
          </p:nvPr>
        </p:nvSpPr>
        <p:spPr>
          <a:xfrm>
            <a:off x="4964817" y="4959507"/>
            <a:ext cx="841475" cy="841475"/>
          </a:xfrm>
          <a:prstGeom prst="ellipse">
            <a:avLst/>
          </a:prstGeom>
          <a:solidFill>
            <a:srgbClr val="7AAA8D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latin typeface="+mn-ea"/>
            </a:endParaRPr>
          </a:p>
        </p:txBody>
      </p:sp>
      <p:sp>
        <p:nvSpPr>
          <p:cNvPr id="15" name="student-reading_73705"/>
          <p:cNvSpPr>
            <a:spLocks noChangeAspect="1"/>
          </p:cNvSpPr>
          <p:nvPr>
            <p:custDataLst>
              <p:tags r:id="rId9"/>
            </p:custDataLst>
          </p:nvPr>
        </p:nvSpPr>
        <p:spPr bwMode="auto">
          <a:xfrm>
            <a:off x="5184577" y="5190755"/>
            <a:ext cx="394536" cy="394536"/>
          </a:xfrm>
          <a:custGeom>
            <a:avLst/>
            <a:gdLst>
              <a:gd name="T0" fmla="*/ 6981 w 7778"/>
              <a:gd name="T1" fmla="*/ 0 h 7778"/>
              <a:gd name="T2" fmla="*/ 797 w 7778"/>
              <a:gd name="T3" fmla="*/ 0 h 7778"/>
              <a:gd name="T4" fmla="*/ 0 w 7778"/>
              <a:gd name="T5" fmla="*/ 796 h 7778"/>
              <a:gd name="T6" fmla="*/ 0 w 7778"/>
              <a:gd name="T7" fmla="*/ 6982 h 7778"/>
              <a:gd name="T8" fmla="*/ 797 w 7778"/>
              <a:gd name="T9" fmla="*/ 7778 h 7778"/>
              <a:gd name="T10" fmla="*/ 6981 w 7778"/>
              <a:gd name="T11" fmla="*/ 7778 h 7778"/>
              <a:gd name="T12" fmla="*/ 7778 w 7778"/>
              <a:gd name="T13" fmla="*/ 6982 h 7778"/>
              <a:gd name="T14" fmla="*/ 7778 w 7778"/>
              <a:gd name="T15" fmla="*/ 796 h 7778"/>
              <a:gd name="T16" fmla="*/ 6981 w 7778"/>
              <a:gd name="T17" fmla="*/ 0 h 7778"/>
              <a:gd name="T18" fmla="*/ 6981 w 7778"/>
              <a:gd name="T19" fmla="*/ 0 h 7778"/>
              <a:gd name="T20" fmla="*/ 6277 w 7778"/>
              <a:gd name="T21" fmla="*/ 2210 h 7778"/>
              <a:gd name="T22" fmla="*/ 6260 w 7778"/>
              <a:gd name="T23" fmla="*/ 2219 h 7778"/>
              <a:gd name="T24" fmla="*/ 6258 w 7778"/>
              <a:gd name="T25" fmla="*/ 2237 h 7778"/>
              <a:gd name="T26" fmla="*/ 3889 w 7778"/>
              <a:gd name="T27" fmla="*/ 4290 h 7778"/>
              <a:gd name="T28" fmla="*/ 1520 w 7778"/>
              <a:gd name="T29" fmla="*/ 2237 h 7778"/>
              <a:gd name="T30" fmla="*/ 1517 w 7778"/>
              <a:gd name="T31" fmla="*/ 2219 h 7778"/>
              <a:gd name="T32" fmla="*/ 1500 w 7778"/>
              <a:gd name="T33" fmla="*/ 2210 h 7778"/>
              <a:gd name="T34" fmla="*/ 1313 w 7778"/>
              <a:gd name="T35" fmla="*/ 1893 h 7778"/>
              <a:gd name="T36" fmla="*/ 1685 w 7778"/>
              <a:gd name="T37" fmla="*/ 1521 h 7778"/>
              <a:gd name="T38" fmla="*/ 2057 w 7778"/>
              <a:gd name="T39" fmla="*/ 1893 h 7778"/>
              <a:gd name="T40" fmla="*/ 1919 w 7778"/>
              <a:gd name="T41" fmla="*/ 2176 h 7778"/>
              <a:gd name="T42" fmla="*/ 1901 w 7778"/>
              <a:gd name="T43" fmla="*/ 2190 h 7778"/>
              <a:gd name="T44" fmla="*/ 1905 w 7778"/>
              <a:gd name="T45" fmla="*/ 2212 h 7778"/>
              <a:gd name="T46" fmla="*/ 3889 w 7778"/>
              <a:gd name="T47" fmla="*/ 3905 h 7778"/>
              <a:gd name="T48" fmla="*/ 5872 w 7778"/>
              <a:gd name="T49" fmla="*/ 2212 h 7778"/>
              <a:gd name="T50" fmla="*/ 5876 w 7778"/>
              <a:gd name="T51" fmla="*/ 2190 h 7778"/>
              <a:gd name="T52" fmla="*/ 5859 w 7778"/>
              <a:gd name="T53" fmla="*/ 2177 h 7778"/>
              <a:gd name="T54" fmla="*/ 5721 w 7778"/>
              <a:gd name="T55" fmla="*/ 1893 h 7778"/>
              <a:gd name="T56" fmla="*/ 6093 w 7778"/>
              <a:gd name="T57" fmla="*/ 1521 h 7778"/>
              <a:gd name="T58" fmla="*/ 6093 w 7778"/>
              <a:gd name="T59" fmla="*/ 1521 h 7778"/>
              <a:gd name="T60" fmla="*/ 6093 w 7778"/>
              <a:gd name="T61" fmla="*/ 1521 h 7778"/>
              <a:gd name="T62" fmla="*/ 6093 w 7778"/>
              <a:gd name="T63" fmla="*/ 1521 h 7778"/>
              <a:gd name="T64" fmla="*/ 6465 w 7778"/>
              <a:gd name="T65" fmla="*/ 1893 h 7778"/>
              <a:gd name="T66" fmla="*/ 6277 w 7778"/>
              <a:gd name="T67" fmla="*/ 2210 h 7778"/>
              <a:gd name="T68" fmla="*/ 6277 w 7778"/>
              <a:gd name="T69" fmla="*/ 2210 h 7778"/>
              <a:gd name="T70" fmla="*/ 6277 w 7778"/>
              <a:gd name="T71" fmla="*/ 2210 h 77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7778" h="7778">
                <a:moveTo>
                  <a:pt x="6981" y="0"/>
                </a:moveTo>
                <a:lnTo>
                  <a:pt x="797" y="0"/>
                </a:lnTo>
                <a:cubicBezTo>
                  <a:pt x="357" y="0"/>
                  <a:pt x="0" y="357"/>
                  <a:pt x="0" y="796"/>
                </a:cubicBezTo>
                <a:lnTo>
                  <a:pt x="0" y="6982"/>
                </a:lnTo>
                <a:cubicBezTo>
                  <a:pt x="0" y="7421"/>
                  <a:pt x="357" y="7778"/>
                  <a:pt x="797" y="7778"/>
                </a:cubicBezTo>
                <a:lnTo>
                  <a:pt x="6981" y="7778"/>
                </a:lnTo>
                <a:cubicBezTo>
                  <a:pt x="7421" y="7778"/>
                  <a:pt x="7778" y="7421"/>
                  <a:pt x="7778" y="6982"/>
                </a:cubicBezTo>
                <a:lnTo>
                  <a:pt x="7778" y="796"/>
                </a:lnTo>
                <a:cubicBezTo>
                  <a:pt x="7777" y="356"/>
                  <a:pt x="7420" y="0"/>
                  <a:pt x="6981" y="0"/>
                </a:cubicBezTo>
                <a:lnTo>
                  <a:pt x="6981" y="0"/>
                </a:lnTo>
                <a:close/>
                <a:moveTo>
                  <a:pt x="6277" y="2210"/>
                </a:moveTo>
                <a:lnTo>
                  <a:pt x="6260" y="2219"/>
                </a:lnTo>
                <a:lnTo>
                  <a:pt x="6258" y="2237"/>
                </a:lnTo>
                <a:cubicBezTo>
                  <a:pt x="6088" y="3407"/>
                  <a:pt x="5070" y="4290"/>
                  <a:pt x="3889" y="4290"/>
                </a:cubicBezTo>
                <a:cubicBezTo>
                  <a:pt x="2708" y="4290"/>
                  <a:pt x="1689" y="3407"/>
                  <a:pt x="1520" y="2237"/>
                </a:cubicBezTo>
                <a:lnTo>
                  <a:pt x="1517" y="2219"/>
                </a:lnTo>
                <a:lnTo>
                  <a:pt x="1500" y="2210"/>
                </a:lnTo>
                <a:cubicBezTo>
                  <a:pt x="1383" y="2140"/>
                  <a:pt x="1313" y="2022"/>
                  <a:pt x="1313" y="1893"/>
                </a:cubicBezTo>
                <a:cubicBezTo>
                  <a:pt x="1313" y="1688"/>
                  <a:pt x="1480" y="1521"/>
                  <a:pt x="1685" y="1521"/>
                </a:cubicBezTo>
                <a:cubicBezTo>
                  <a:pt x="1890" y="1521"/>
                  <a:pt x="2057" y="1688"/>
                  <a:pt x="2057" y="1893"/>
                </a:cubicBezTo>
                <a:cubicBezTo>
                  <a:pt x="2057" y="2001"/>
                  <a:pt x="2008" y="2102"/>
                  <a:pt x="1919" y="2176"/>
                </a:cubicBezTo>
                <a:lnTo>
                  <a:pt x="1901" y="2190"/>
                </a:lnTo>
                <a:lnTo>
                  <a:pt x="1905" y="2212"/>
                </a:lnTo>
                <a:cubicBezTo>
                  <a:pt x="2062" y="3193"/>
                  <a:pt x="2896" y="3905"/>
                  <a:pt x="3889" y="3905"/>
                </a:cubicBezTo>
                <a:cubicBezTo>
                  <a:pt x="4882" y="3905"/>
                  <a:pt x="5716" y="3192"/>
                  <a:pt x="5872" y="2212"/>
                </a:cubicBezTo>
                <a:lnTo>
                  <a:pt x="5876" y="2190"/>
                </a:lnTo>
                <a:lnTo>
                  <a:pt x="5859" y="2177"/>
                </a:lnTo>
                <a:cubicBezTo>
                  <a:pt x="5769" y="2102"/>
                  <a:pt x="5721" y="2002"/>
                  <a:pt x="5721" y="1893"/>
                </a:cubicBezTo>
                <a:cubicBezTo>
                  <a:pt x="5721" y="1688"/>
                  <a:pt x="5888" y="1521"/>
                  <a:pt x="6093" y="1521"/>
                </a:cubicBezTo>
                <a:lnTo>
                  <a:pt x="6093" y="1521"/>
                </a:lnTo>
                <a:lnTo>
                  <a:pt x="6093" y="1521"/>
                </a:lnTo>
                <a:lnTo>
                  <a:pt x="6093" y="1521"/>
                </a:lnTo>
                <a:cubicBezTo>
                  <a:pt x="6299" y="1521"/>
                  <a:pt x="6465" y="1688"/>
                  <a:pt x="6465" y="1893"/>
                </a:cubicBezTo>
                <a:cubicBezTo>
                  <a:pt x="6465" y="2022"/>
                  <a:pt x="6395" y="2140"/>
                  <a:pt x="6277" y="2210"/>
                </a:cubicBezTo>
                <a:lnTo>
                  <a:pt x="6277" y="2210"/>
                </a:lnTo>
                <a:close/>
                <a:moveTo>
                  <a:pt x="6277" y="2210"/>
                </a:move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latin typeface="+mn-ea"/>
            </a:endParaRPr>
          </a:p>
        </p:txBody>
      </p:sp>
      <p:sp>
        <p:nvSpPr>
          <p:cNvPr id="17" name="文本框 16"/>
          <p:cNvSpPr txBox="1"/>
          <p:nvPr>
            <p:custDataLst>
              <p:tags r:id="rId10"/>
            </p:custDataLst>
          </p:nvPr>
        </p:nvSpPr>
        <p:spPr>
          <a:xfrm>
            <a:off x="6149975" y="1706245"/>
            <a:ext cx="557149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just" fontAlgn="auto">
              <a:lnSpc>
                <a:spcPct val="100000"/>
              </a:lnSpc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科技类应用文话题往往贴近学生日常生活，切口较小，常考倡议书、观点</a:t>
            </a:r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+</a:t>
            </a: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建议、观点</a:t>
            </a:r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+</a:t>
            </a: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理由类应用文为主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9" name="文本框 18"/>
          <p:cNvSpPr txBox="1"/>
          <p:nvPr>
            <p:custDataLst>
              <p:tags r:id="rId11"/>
            </p:custDataLst>
          </p:nvPr>
        </p:nvSpPr>
        <p:spPr>
          <a:xfrm>
            <a:off x="6146800" y="3322955"/>
            <a:ext cx="546862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just" fontAlgn="auto">
              <a:lnSpc>
                <a:spcPct val="100000"/>
              </a:lnSpc>
            </a:pPr>
            <a:r>
              <a:rPr lang="zh-CN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日常备考过程中，可基于教材积累话题语料，但在写作过程中必须明确写作题意，紧扣要点展开写作，切忌空泛笼统套作</a:t>
            </a:r>
            <a:endParaRPr lang="zh-CN" altLang="en-US" sz="1800" b="1" dirty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1" name="文本框 20"/>
          <p:cNvSpPr txBox="1"/>
          <p:nvPr>
            <p:custDataLst>
              <p:tags r:id="rId12"/>
            </p:custDataLst>
          </p:nvPr>
        </p:nvSpPr>
        <p:spPr>
          <a:xfrm>
            <a:off x="6099175" y="4666615"/>
            <a:ext cx="5457825" cy="1476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just" fontAlgn="auto">
              <a:lnSpc>
                <a:spcPct val="100000"/>
              </a:lnSpc>
            </a:pPr>
            <a:r>
              <a:rPr lang="zh-CN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观点类应用文近几年显著增长，最近又增加了图文结合的新趋势，对思维能力的要求较高，考生需要在日常写作中训练思维的逻辑性、连贯性和批判性，加强读图能力，有理有据地论证自己的观点，提出合理的看法，坚持辩证积极的价值取向</a:t>
            </a:r>
            <a:endParaRPr lang="zh-CN" altLang="en-US" sz="1800" b="1" dirty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2" name="箭头: 下 21"/>
          <p:cNvSpPr/>
          <p:nvPr>
            <p:custDataLst>
              <p:tags r:id="rId13"/>
            </p:custDataLst>
          </p:nvPr>
        </p:nvSpPr>
        <p:spPr>
          <a:xfrm>
            <a:off x="5253794" y="2822399"/>
            <a:ext cx="267474" cy="309611"/>
          </a:xfrm>
          <a:prstGeom prst="downArrow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23" name="箭头: 下 22"/>
          <p:cNvSpPr/>
          <p:nvPr>
            <p:custDataLst>
              <p:tags r:id="rId14"/>
            </p:custDataLst>
          </p:nvPr>
        </p:nvSpPr>
        <p:spPr>
          <a:xfrm>
            <a:off x="5253794" y="4453635"/>
            <a:ext cx="267474" cy="309611"/>
          </a:xfrm>
          <a:prstGeom prst="downArrow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24" name="矩形: 圆角 4"/>
          <p:cNvSpPr/>
          <p:nvPr/>
        </p:nvSpPr>
        <p:spPr>
          <a:xfrm>
            <a:off x="454361" y="1706217"/>
            <a:ext cx="4200525" cy="4323925"/>
          </a:xfrm>
          <a:prstGeom prst="roundRect">
            <a:avLst>
              <a:gd name="adj" fmla="val 0"/>
            </a:avLst>
          </a:prstGeom>
          <a:blipFill>
            <a:blip r:embed="rId15"/>
            <a:stretch>
              <a:fillRect t="-23079" b="-22944"/>
            </a:stretch>
          </a:blipFill>
          <a:ln w="12700" cap="flat" cmpd="sng" algn="ctr">
            <a:solidFill>
              <a:srgbClr val="7AAA8D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  <a:sym typeface="思源黑体 Normal" panose="020B0400000000000000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428625" y="238760"/>
            <a:ext cx="75184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 dirty="0">
                <a:solidFill>
                  <a:schemeClr val="accent5">
                    <a:lumMod val="50000"/>
                  </a:schemeClr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科技类应用文命题特点及备考策略</a:t>
            </a:r>
            <a:endParaRPr lang="zh-CN" altLang="en-US" sz="3200" b="1" dirty="0">
              <a:solidFill>
                <a:schemeClr val="accent5">
                  <a:lumMod val="50000"/>
                </a:schemeClr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pic>
        <p:nvPicPr>
          <p:cNvPr id="5124" name="图片 6" descr="logo横版 png"/>
          <p:cNvPicPr>
            <a:picLocks noChangeAspect="1"/>
          </p:cNvPicPr>
          <p:nvPr userDrawn="1"/>
        </p:nvPicPr>
        <p:blipFill>
          <a:blip r:embed="rId16"/>
          <a:stretch>
            <a:fillRect/>
          </a:stretch>
        </p:blipFill>
        <p:spPr>
          <a:xfrm>
            <a:off x="11477625" y="73025"/>
            <a:ext cx="608013" cy="6429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背景图案&#10;&#10;描述已自动生成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矩形: 圆角 3"/>
          <p:cNvSpPr/>
          <p:nvPr/>
        </p:nvSpPr>
        <p:spPr>
          <a:xfrm>
            <a:off x="879475" y="755650"/>
            <a:ext cx="10433050" cy="5346700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3" y="4391004"/>
            <a:ext cx="4323148" cy="246701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60419" y="425337"/>
            <a:ext cx="1530229" cy="259102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2984818" y="2829560"/>
            <a:ext cx="6222365" cy="156845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en-US" altLang="zh-CN" sz="9600" b="1" i="1">
                <a:ln w="15875"/>
                <a:gradFill>
                  <a:gsLst>
                    <a:gs pos="0">
                      <a:schemeClr val="accent1">
                        <a:hueMod val="80000"/>
                      </a:schemeClr>
                    </a:gs>
                    <a:gs pos="100000">
                      <a:schemeClr val="accent1">
                        <a:alpha val="100000"/>
                      </a:schemeClr>
                    </a:gs>
                  </a:gsLst>
                  <a:lin ang="2700000" scaled="0"/>
                </a:gradFill>
                <a:effectLst/>
              </a:rPr>
              <a:t>Thank You</a:t>
            </a:r>
            <a:endParaRPr lang="en-US" altLang="zh-CN" sz="9600" b="1" i="1">
              <a:ln w="15875"/>
              <a:gradFill>
                <a:gsLst>
                  <a:gs pos="0">
                    <a:schemeClr val="accent1">
                      <a:hueMod val="80000"/>
                    </a:schemeClr>
                  </a:gs>
                  <a:gs pos="100000">
                    <a:schemeClr val="accent1">
                      <a:alpha val="100000"/>
                    </a:schemeClr>
                  </a:gs>
                </a:gsLst>
                <a:lin ang="2700000" scaled="0"/>
              </a:gradFill>
              <a:effectLst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背景图案&#10;&#10;描述已自动生成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矩形: 圆角 3"/>
          <p:cNvSpPr/>
          <p:nvPr/>
        </p:nvSpPr>
        <p:spPr>
          <a:xfrm>
            <a:off x="879475" y="755650"/>
            <a:ext cx="10433050" cy="5346700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3" y="5036012"/>
            <a:ext cx="3192847" cy="182200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60419" y="322323"/>
            <a:ext cx="1530229" cy="259102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193569" y="1360928"/>
            <a:ext cx="169791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800" dirty="0">
                <a:solidFill>
                  <a:schemeClr val="tx1">
                    <a:lumMod val="85000"/>
                    <a:lumOff val="15000"/>
                  </a:schemeClr>
                </a:solidFill>
                <a:latin typeface="汉仪雅酷黑 55W" panose="020B0504020202020204" pitchFamily="34" charset="-122"/>
                <a:ea typeface="汉仪雅酷黑 55W" panose="020B0504020202020204" pitchFamily="34" charset="-122"/>
                <a:cs typeface="+mn-ea"/>
                <a:sym typeface="+mn-lt"/>
              </a:rPr>
              <a:t>目录</a:t>
            </a:r>
            <a:endParaRPr lang="zh-CN" altLang="en-US" sz="4800" dirty="0">
              <a:solidFill>
                <a:schemeClr val="tx1">
                  <a:lumMod val="85000"/>
                  <a:lumOff val="15000"/>
                </a:schemeClr>
              </a:solidFill>
              <a:latin typeface="汉仪雅酷黑 55W" panose="020B0504020202020204" pitchFamily="34" charset="-122"/>
              <a:ea typeface="汉仪雅酷黑 55W" panose="020B0504020202020204" pitchFamily="34" charset="-122"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287085" y="2111289"/>
            <a:ext cx="151088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200" dirty="0">
                <a:solidFill>
                  <a:srgbClr val="7AAA8D"/>
                </a:solidFill>
                <a:latin typeface="汉仪雅酷黑 55W" panose="020B0504020202020204" pitchFamily="34" charset="-122"/>
                <a:ea typeface="汉仪雅酷黑 55W" panose="020B0504020202020204" pitchFamily="34" charset="-122"/>
                <a:cs typeface="+mn-ea"/>
                <a:sym typeface="+mn-lt"/>
              </a:rPr>
              <a:t>CONTENTS</a:t>
            </a:r>
            <a:endParaRPr lang="zh-CN" altLang="en-US" sz="1200" dirty="0">
              <a:solidFill>
                <a:srgbClr val="7AAA8D"/>
              </a:solidFill>
              <a:latin typeface="汉仪雅酷黑 55W" panose="020B0504020202020204" pitchFamily="34" charset="-122"/>
              <a:ea typeface="汉仪雅酷黑 55W" panose="020B0504020202020204" pitchFamily="34" charset="-122"/>
              <a:cs typeface="+mn-ea"/>
              <a:sym typeface="+mn-lt"/>
            </a:endParaRPr>
          </a:p>
        </p:txBody>
      </p:sp>
      <p:sp>
        <p:nvSpPr>
          <p:cNvPr id="6" name="椭圆 5"/>
          <p:cNvSpPr/>
          <p:nvPr>
            <p:custDataLst>
              <p:tags r:id="rId4"/>
            </p:custDataLst>
          </p:nvPr>
        </p:nvSpPr>
        <p:spPr>
          <a:xfrm>
            <a:off x="927003" y="2936498"/>
            <a:ext cx="733425" cy="733425"/>
          </a:xfrm>
          <a:prstGeom prst="ellipse">
            <a:avLst/>
          </a:prstGeom>
          <a:solidFill>
            <a:srgbClr val="7AAA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srgbClr val="1B3055"/>
              </a:solidFill>
              <a:latin typeface="汉仪雅酷黑 55W" panose="020B0504020202020204" pitchFamily="34" charset="-122"/>
              <a:ea typeface="汉仪雅酷黑 55W" panose="020B0504020202020204" pitchFamily="34" charset="-122"/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>
            <p:custDataLst>
              <p:tags r:id="rId5"/>
            </p:custDataLst>
          </p:nvPr>
        </p:nvSpPr>
        <p:spPr>
          <a:xfrm>
            <a:off x="942886" y="3010822"/>
            <a:ext cx="73342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200" dirty="0">
                <a:solidFill>
                  <a:schemeClr val="bg1"/>
                </a:solidFill>
                <a:latin typeface="汉仪雅酷黑 55W" panose="020B0504020202020204" pitchFamily="34" charset="-122"/>
                <a:ea typeface="汉仪雅酷黑 55W" panose="020B0504020202020204" pitchFamily="34" charset="-122"/>
                <a:cs typeface="+mn-ea"/>
                <a:sym typeface="+mn-lt"/>
              </a:rPr>
              <a:t>01</a:t>
            </a:r>
            <a:endParaRPr lang="zh-CN" altLang="en-US" sz="3200" dirty="0">
              <a:solidFill>
                <a:schemeClr val="bg1"/>
              </a:solidFill>
              <a:latin typeface="汉仪雅酷黑 55W" panose="020B0504020202020204" pitchFamily="34" charset="-122"/>
              <a:ea typeface="汉仪雅酷黑 55W" panose="020B0504020202020204" pitchFamily="34" charset="-122"/>
              <a:cs typeface="+mn-ea"/>
              <a:sym typeface="+mn-lt"/>
            </a:endParaRPr>
          </a:p>
        </p:txBody>
      </p:sp>
      <p:sp>
        <p:nvSpPr>
          <p:cNvPr id="13" name="矩形 12"/>
          <p:cNvSpPr/>
          <p:nvPr>
            <p:custDataLst>
              <p:tags r:id="rId6"/>
            </p:custDataLst>
          </p:nvPr>
        </p:nvSpPr>
        <p:spPr>
          <a:xfrm>
            <a:off x="1727835" y="2824480"/>
            <a:ext cx="3869055" cy="706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4000" dirty="0">
                <a:solidFill>
                  <a:schemeClr val="tx1">
                    <a:lumMod val="85000"/>
                    <a:lumOff val="1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写作存在的问题</a:t>
            </a:r>
            <a:endParaRPr lang="zh-CN" altLang="en-US" sz="4000" dirty="0">
              <a:solidFill>
                <a:schemeClr val="tx1">
                  <a:lumMod val="85000"/>
                  <a:lumOff val="1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16" name="矩形 15"/>
          <p:cNvSpPr/>
          <p:nvPr>
            <p:custDataLst>
              <p:tags r:id="rId7"/>
            </p:custDataLst>
          </p:nvPr>
        </p:nvSpPr>
        <p:spPr>
          <a:xfrm>
            <a:off x="1727603" y="3444883"/>
            <a:ext cx="3572105" cy="2298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900" dirty="0">
                <a:solidFill>
                  <a:schemeClr val="bg1">
                    <a:lumMod val="65000"/>
                  </a:schemeClr>
                </a:solidFill>
                <a:latin typeface="汉仪雅酷黑 55W" panose="020B0504020202020204" pitchFamily="34" charset="-122"/>
                <a:ea typeface="汉仪雅酷黑 55W" panose="020B0504020202020204" pitchFamily="34" charset="-122"/>
                <a:cs typeface="+mn-ea"/>
                <a:sym typeface="+mn-lt"/>
              </a:rPr>
              <a:t>Review of learning content</a:t>
            </a:r>
            <a:endParaRPr lang="en-US" altLang="zh-CN" sz="900" dirty="0">
              <a:solidFill>
                <a:schemeClr val="bg1">
                  <a:lumMod val="65000"/>
                </a:schemeClr>
              </a:solidFill>
              <a:latin typeface="汉仪雅酷黑 55W" panose="020B0504020202020204" pitchFamily="34" charset="-122"/>
              <a:ea typeface="汉仪雅酷黑 55W" panose="020B0504020202020204" pitchFamily="34" charset="-122"/>
              <a:cs typeface="+mn-ea"/>
              <a:sym typeface="+mn-lt"/>
            </a:endParaRPr>
          </a:p>
        </p:txBody>
      </p:sp>
      <p:sp>
        <p:nvSpPr>
          <p:cNvPr id="17" name="椭圆 16"/>
          <p:cNvSpPr/>
          <p:nvPr>
            <p:custDataLst>
              <p:tags r:id="rId8"/>
            </p:custDataLst>
          </p:nvPr>
        </p:nvSpPr>
        <p:spPr>
          <a:xfrm>
            <a:off x="5992122" y="2936498"/>
            <a:ext cx="733425" cy="733425"/>
          </a:xfrm>
          <a:prstGeom prst="ellipse">
            <a:avLst/>
          </a:prstGeom>
          <a:solidFill>
            <a:srgbClr val="7AAA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srgbClr val="1B3055"/>
              </a:solidFill>
              <a:latin typeface="汉仪雅酷黑 55W" panose="020B0504020202020204" pitchFamily="34" charset="-122"/>
              <a:ea typeface="汉仪雅酷黑 55W" panose="020B0504020202020204" pitchFamily="34" charset="-122"/>
              <a:cs typeface="+mn-ea"/>
              <a:sym typeface="+mn-lt"/>
            </a:endParaRPr>
          </a:p>
        </p:txBody>
      </p:sp>
      <p:sp>
        <p:nvSpPr>
          <p:cNvPr id="18" name="文本框 17"/>
          <p:cNvSpPr txBox="1"/>
          <p:nvPr>
            <p:custDataLst>
              <p:tags r:id="rId9"/>
            </p:custDataLst>
          </p:nvPr>
        </p:nvSpPr>
        <p:spPr>
          <a:xfrm>
            <a:off x="6008005" y="3010822"/>
            <a:ext cx="73342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200" dirty="0">
                <a:solidFill>
                  <a:schemeClr val="bg1"/>
                </a:solidFill>
                <a:latin typeface="汉仪雅酷黑 55W" panose="020B0504020202020204" pitchFamily="34" charset="-122"/>
                <a:ea typeface="汉仪雅酷黑 55W" panose="020B0504020202020204" pitchFamily="34" charset="-122"/>
                <a:cs typeface="+mn-ea"/>
                <a:sym typeface="+mn-lt"/>
              </a:rPr>
              <a:t>02</a:t>
            </a:r>
            <a:endParaRPr lang="zh-CN" altLang="en-US" sz="3200" dirty="0">
              <a:solidFill>
                <a:schemeClr val="bg1"/>
              </a:solidFill>
              <a:latin typeface="汉仪雅酷黑 55W" panose="020B0504020202020204" pitchFamily="34" charset="-122"/>
              <a:ea typeface="汉仪雅酷黑 55W" panose="020B0504020202020204" pitchFamily="34" charset="-122"/>
              <a:cs typeface="+mn-ea"/>
              <a:sym typeface="+mn-lt"/>
            </a:endParaRPr>
          </a:p>
        </p:txBody>
      </p:sp>
      <p:sp>
        <p:nvSpPr>
          <p:cNvPr id="19" name="矩形 18"/>
          <p:cNvSpPr/>
          <p:nvPr>
            <p:custDataLst>
              <p:tags r:id="rId10"/>
            </p:custDataLst>
          </p:nvPr>
        </p:nvSpPr>
        <p:spPr>
          <a:xfrm>
            <a:off x="6792595" y="2824480"/>
            <a:ext cx="4528820" cy="706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4000" dirty="0">
                <a:solidFill>
                  <a:schemeClr val="tx1">
                    <a:lumMod val="85000"/>
                    <a:lumOff val="1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SDL写作模式的运用</a:t>
            </a:r>
            <a:endParaRPr lang="zh-CN" altLang="en-US" sz="4000" dirty="0">
              <a:solidFill>
                <a:schemeClr val="tx1">
                  <a:lumMod val="85000"/>
                  <a:lumOff val="15000"/>
                </a:schemeClr>
              </a:solidFill>
              <a:latin typeface="汉仪雅酷黑 55W" panose="020B0504020202020204" pitchFamily="34" charset="-122"/>
              <a:ea typeface="汉仪雅酷黑 55W" panose="020B0504020202020204" pitchFamily="34" charset="-122"/>
              <a:cs typeface="+mn-ea"/>
              <a:sym typeface="+mn-lt"/>
            </a:endParaRPr>
          </a:p>
        </p:txBody>
      </p:sp>
      <p:sp>
        <p:nvSpPr>
          <p:cNvPr id="20" name="矩形 19"/>
          <p:cNvSpPr/>
          <p:nvPr>
            <p:custDataLst>
              <p:tags r:id="rId11"/>
            </p:custDataLst>
          </p:nvPr>
        </p:nvSpPr>
        <p:spPr>
          <a:xfrm>
            <a:off x="6792595" y="3432175"/>
            <a:ext cx="4595495" cy="24384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dist"/>
            <a:r>
              <a:rPr lang="en-US" altLang="zh-CN" sz="900" dirty="0">
                <a:solidFill>
                  <a:schemeClr val="bg1">
                    <a:lumMod val="65000"/>
                  </a:schemeClr>
                </a:solidFill>
                <a:latin typeface="汉仪雅酷黑 55W" panose="020B0504020202020204" pitchFamily="34" charset="-122"/>
                <a:ea typeface="汉仪雅酷黑 55W" panose="020B0504020202020204" pitchFamily="34" charset="-122"/>
                <a:cs typeface="+mn-ea"/>
                <a:sym typeface="+mn-lt"/>
              </a:rPr>
              <a:t>Display of learning achievements</a:t>
            </a:r>
            <a:endParaRPr lang="en-US" altLang="zh-CN" sz="900" dirty="0">
              <a:solidFill>
                <a:schemeClr val="bg1">
                  <a:lumMod val="65000"/>
                </a:schemeClr>
              </a:solidFill>
              <a:latin typeface="汉仪雅酷黑 55W" panose="020B0504020202020204" pitchFamily="34" charset="-122"/>
              <a:ea typeface="汉仪雅酷黑 55W" panose="020B0504020202020204" pitchFamily="34" charset="-122"/>
              <a:cs typeface="+mn-ea"/>
              <a:sym typeface="+mn-lt"/>
            </a:endParaRPr>
          </a:p>
        </p:txBody>
      </p:sp>
      <p:sp>
        <p:nvSpPr>
          <p:cNvPr id="21" name="椭圆 20"/>
          <p:cNvSpPr/>
          <p:nvPr>
            <p:custDataLst>
              <p:tags r:id="rId12"/>
            </p:custDataLst>
          </p:nvPr>
        </p:nvSpPr>
        <p:spPr>
          <a:xfrm>
            <a:off x="927003" y="4394854"/>
            <a:ext cx="733425" cy="733425"/>
          </a:xfrm>
          <a:prstGeom prst="ellipse">
            <a:avLst/>
          </a:prstGeom>
          <a:solidFill>
            <a:srgbClr val="7AAA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srgbClr val="1B3055"/>
              </a:solidFill>
              <a:latin typeface="汉仪雅酷黑 55W" panose="020B0504020202020204" pitchFamily="34" charset="-122"/>
              <a:ea typeface="汉仪雅酷黑 55W" panose="020B0504020202020204" pitchFamily="34" charset="-122"/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>
            <p:custDataLst>
              <p:tags r:id="rId13"/>
            </p:custDataLst>
          </p:nvPr>
        </p:nvSpPr>
        <p:spPr>
          <a:xfrm>
            <a:off x="942886" y="4469178"/>
            <a:ext cx="73342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200" dirty="0">
                <a:solidFill>
                  <a:schemeClr val="bg1"/>
                </a:solidFill>
                <a:latin typeface="汉仪雅酷黑 55W" panose="020B0504020202020204" pitchFamily="34" charset="-122"/>
                <a:ea typeface="汉仪雅酷黑 55W" panose="020B0504020202020204" pitchFamily="34" charset="-122"/>
                <a:cs typeface="+mn-ea"/>
                <a:sym typeface="+mn-lt"/>
              </a:rPr>
              <a:t>03</a:t>
            </a:r>
            <a:endParaRPr lang="zh-CN" altLang="en-US" sz="3200" dirty="0">
              <a:solidFill>
                <a:schemeClr val="bg1"/>
              </a:solidFill>
              <a:latin typeface="汉仪雅酷黑 55W" panose="020B0504020202020204" pitchFamily="34" charset="-122"/>
              <a:ea typeface="汉仪雅酷黑 55W" panose="020B0504020202020204" pitchFamily="34" charset="-122"/>
              <a:cs typeface="+mn-ea"/>
              <a:sym typeface="+mn-lt"/>
            </a:endParaRPr>
          </a:p>
        </p:txBody>
      </p:sp>
      <p:sp>
        <p:nvSpPr>
          <p:cNvPr id="23" name="矩形 22"/>
          <p:cNvSpPr/>
          <p:nvPr>
            <p:custDataLst>
              <p:tags r:id="rId14"/>
            </p:custDataLst>
          </p:nvPr>
        </p:nvSpPr>
        <p:spPr>
          <a:xfrm>
            <a:off x="1727835" y="4283075"/>
            <a:ext cx="4071620" cy="706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4000" dirty="0">
                <a:solidFill>
                  <a:schemeClr val="tx1">
                    <a:lumMod val="85000"/>
                    <a:lumOff val="1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同话题作文拓展</a:t>
            </a:r>
            <a:endParaRPr lang="zh-CN" altLang="en-US" sz="4000" dirty="0">
              <a:solidFill>
                <a:schemeClr val="tx1">
                  <a:lumMod val="85000"/>
                  <a:lumOff val="15000"/>
                </a:schemeClr>
              </a:solidFill>
              <a:latin typeface="汉仪雅酷黑 55W" panose="020B0504020202020204" pitchFamily="34" charset="-122"/>
              <a:ea typeface="汉仪雅酷黑 55W" panose="020B0504020202020204" pitchFamily="34" charset="-122"/>
              <a:cs typeface="+mn-ea"/>
              <a:sym typeface="+mn-lt"/>
            </a:endParaRPr>
          </a:p>
        </p:txBody>
      </p:sp>
      <p:sp>
        <p:nvSpPr>
          <p:cNvPr id="24" name="矩形 23"/>
          <p:cNvSpPr/>
          <p:nvPr>
            <p:custDataLst>
              <p:tags r:id="rId15"/>
            </p:custDataLst>
          </p:nvPr>
        </p:nvSpPr>
        <p:spPr>
          <a:xfrm>
            <a:off x="1727603" y="4903239"/>
            <a:ext cx="3572105" cy="2298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900" dirty="0">
                <a:solidFill>
                  <a:schemeClr val="bg1">
                    <a:lumMod val="65000"/>
                  </a:schemeClr>
                </a:solidFill>
                <a:latin typeface="汉仪雅酷黑 55W" panose="020B0504020202020204" pitchFamily="34" charset="-122"/>
                <a:ea typeface="汉仪雅酷黑 55W" panose="020B0504020202020204" pitchFamily="34" charset="-122"/>
                <a:cs typeface="+mn-ea"/>
                <a:sym typeface="+mn-lt"/>
              </a:rPr>
              <a:t>Feedback on learning problems</a:t>
            </a:r>
            <a:endParaRPr lang="en-US" altLang="zh-CN" sz="900" dirty="0">
              <a:solidFill>
                <a:schemeClr val="bg1">
                  <a:lumMod val="65000"/>
                </a:schemeClr>
              </a:solidFill>
              <a:latin typeface="汉仪雅酷黑 55W" panose="020B0504020202020204" pitchFamily="34" charset="-122"/>
              <a:ea typeface="汉仪雅酷黑 55W" panose="020B0504020202020204" pitchFamily="34" charset="-122"/>
              <a:cs typeface="+mn-ea"/>
              <a:sym typeface="+mn-lt"/>
            </a:endParaRPr>
          </a:p>
        </p:txBody>
      </p:sp>
      <p:sp>
        <p:nvSpPr>
          <p:cNvPr id="25" name="椭圆 24"/>
          <p:cNvSpPr/>
          <p:nvPr>
            <p:custDataLst>
              <p:tags r:id="rId16"/>
            </p:custDataLst>
          </p:nvPr>
        </p:nvSpPr>
        <p:spPr>
          <a:xfrm>
            <a:off x="5992122" y="4394854"/>
            <a:ext cx="733425" cy="733425"/>
          </a:xfrm>
          <a:prstGeom prst="ellipse">
            <a:avLst/>
          </a:prstGeom>
          <a:solidFill>
            <a:srgbClr val="7AAA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srgbClr val="1B3055"/>
              </a:solidFill>
              <a:latin typeface="汉仪雅酷黑 55W" panose="020B0504020202020204" pitchFamily="34" charset="-122"/>
              <a:ea typeface="汉仪雅酷黑 55W" panose="020B0504020202020204" pitchFamily="34" charset="-122"/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>
            <p:custDataLst>
              <p:tags r:id="rId17"/>
            </p:custDataLst>
          </p:nvPr>
        </p:nvSpPr>
        <p:spPr>
          <a:xfrm>
            <a:off x="6008005" y="4469178"/>
            <a:ext cx="73342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200" dirty="0">
                <a:solidFill>
                  <a:schemeClr val="bg1"/>
                </a:solidFill>
                <a:latin typeface="汉仪雅酷黑 55W" panose="020B0504020202020204" pitchFamily="34" charset="-122"/>
                <a:ea typeface="汉仪雅酷黑 55W" panose="020B0504020202020204" pitchFamily="34" charset="-122"/>
                <a:cs typeface="+mn-ea"/>
                <a:sym typeface="+mn-lt"/>
              </a:rPr>
              <a:t>04</a:t>
            </a:r>
            <a:endParaRPr lang="zh-CN" altLang="en-US" sz="3200" dirty="0">
              <a:solidFill>
                <a:schemeClr val="bg1"/>
              </a:solidFill>
              <a:latin typeface="汉仪雅酷黑 55W" panose="020B0504020202020204" pitchFamily="34" charset="-122"/>
              <a:ea typeface="汉仪雅酷黑 55W" panose="020B0504020202020204" pitchFamily="34" charset="-122"/>
              <a:cs typeface="+mn-ea"/>
              <a:sym typeface="+mn-lt"/>
            </a:endParaRPr>
          </a:p>
        </p:txBody>
      </p:sp>
      <p:sp>
        <p:nvSpPr>
          <p:cNvPr id="27" name="矩形 26"/>
          <p:cNvSpPr/>
          <p:nvPr>
            <p:custDataLst>
              <p:tags r:id="rId18"/>
            </p:custDataLst>
          </p:nvPr>
        </p:nvSpPr>
        <p:spPr>
          <a:xfrm>
            <a:off x="6792595" y="4283075"/>
            <a:ext cx="4866640" cy="13220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4000" dirty="0">
                <a:solidFill>
                  <a:schemeClr val="tx1">
                    <a:lumMod val="85000"/>
                    <a:lumOff val="1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科技类应用文命题特点与复习备考策略</a:t>
            </a:r>
            <a:endParaRPr lang="zh-CN" altLang="en-US" sz="4000" dirty="0">
              <a:solidFill>
                <a:schemeClr val="tx1">
                  <a:lumMod val="85000"/>
                  <a:lumOff val="15000"/>
                </a:schemeClr>
              </a:solidFill>
              <a:latin typeface="汉仪雅酷黑 55W" panose="020B0504020202020204" pitchFamily="34" charset="-122"/>
              <a:ea typeface="汉仪雅酷黑 55W" panose="020B0504020202020204" pitchFamily="34" charset="-122"/>
              <a:cs typeface="+mn-ea"/>
              <a:sym typeface="+mn-lt"/>
            </a:endParaRPr>
          </a:p>
        </p:txBody>
      </p:sp>
      <p:sp>
        <p:nvSpPr>
          <p:cNvPr id="28" name="矩形 27"/>
          <p:cNvSpPr/>
          <p:nvPr>
            <p:custDataLst>
              <p:tags r:id="rId19"/>
            </p:custDataLst>
          </p:nvPr>
        </p:nvSpPr>
        <p:spPr>
          <a:xfrm>
            <a:off x="6792595" y="4903470"/>
            <a:ext cx="4928870" cy="2298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900" dirty="0">
                <a:solidFill>
                  <a:schemeClr val="bg1">
                    <a:lumMod val="65000"/>
                  </a:schemeClr>
                </a:solidFill>
                <a:latin typeface="汉仪雅酷黑 55W" panose="020B0504020202020204" pitchFamily="34" charset="-122"/>
                <a:ea typeface="汉仪雅酷黑 55W" panose="020B0504020202020204" pitchFamily="34" charset="-122"/>
                <a:cs typeface="+mn-ea"/>
                <a:sym typeface="+mn-lt"/>
              </a:rPr>
              <a:t>Study plan arrangement</a:t>
            </a:r>
            <a:endParaRPr lang="en-US" altLang="zh-CN" sz="900" dirty="0">
              <a:solidFill>
                <a:schemeClr val="bg1">
                  <a:lumMod val="65000"/>
                </a:schemeClr>
              </a:solidFill>
              <a:latin typeface="汉仪雅酷黑 55W" panose="020B0504020202020204" pitchFamily="34" charset="-122"/>
              <a:ea typeface="汉仪雅酷黑 55W" panose="020B0504020202020204" pitchFamily="34" charset="-122"/>
              <a:cs typeface="+mn-ea"/>
              <a:sym typeface="+mn-lt"/>
            </a:endParaRPr>
          </a:p>
        </p:txBody>
      </p:sp>
      <p:pic>
        <p:nvPicPr>
          <p:cNvPr id="5124" name="图片 6" descr="logo横版 png"/>
          <p:cNvPicPr>
            <a:picLocks noChangeAspect="1"/>
          </p:cNvPicPr>
          <p:nvPr userDrawn="1"/>
        </p:nvPicPr>
        <p:blipFill>
          <a:blip r:embed="rId20"/>
          <a:stretch>
            <a:fillRect/>
          </a:stretch>
        </p:blipFill>
        <p:spPr>
          <a:xfrm>
            <a:off x="11477625" y="73025"/>
            <a:ext cx="608013" cy="6429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背景图案&#10;&#10;描述已自动生成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矩形: 圆角 3"/>
          <p:cNvSpPr/>
          <p:nvPr/>
        </p:nvSpPr>
        <p:spPr>
          <a:xfrm>
            <a:off x="137319" y="138123"/>
            <a:ext cx="11917362" cy="6581754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3" y="5710010"/>
            <a:ext cx="2011747" cy="114800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69280" y="-63613"/>
            <a:ext cx="821368" cy="1390763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78765" y="257175"/>
            <a:ext cx="5632450" cy="5835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200" b="1" dirty="0">
                <a:solidFill>
                  <a:schemeClr val="accent5">
                    <a:lumMod val="50000"/>
                  </a:schemeClr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lt"/>
              </a:rPr>
              <a:t> </a:t>
            </a:r>
            <a:r>
              <a:rPr lang="zh-CN" altLang="en-US" sz="3200" b="1" dirty="0">
                <a:solidFill>
                  <a:schemeClr val="accent5">
                    <a:lumMod val="50000"/>
                  </a:schemeClr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lt"/>
              </a:rPr>
              <a:t>应用文题目（</a:t>
            </a:r>
            <a:r>
              <a:rPr lang="en-US" altLang="zh-CN" sz="3200" b="1" dirty="0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ea typeface="华文楷体" panose="02010600040101010101" charset="-122"/>
                <a:cs typeface="Calibri" panose="020F0502020204030204" charset="0"/>
                <a:sym typeface="+mn-lt"/>
              </a:rPr>
              <a:t>2026.4</a:t>
            </a:r>
            <a:r>
              <a:rPr lang="zh-CN" altLang="en-US" sz="3200" b="1" dirty="0">
                <a:solidFill>
                  <a:schemeClr val="accent5">
                    <a:lumMod val="50000"/>
                  </a:schemeClr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lt"/>
              </a:rPr>
              <a:t>强基联盟）</a:t>
            </a:r>
            <a:endParaRPr lang="zh-CN" altLang="en-US" sz="3200" b="1" dirty="0">
              <a:solidFill>
                <a:schemeClr val="accent5">
                  <a:lumMod val="50000"/>
                </a:schemeClr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20090" y="1381760"/>
            <a:ext cx="10857230" cy="3107690"/>
          </a:xfrm>
          <a:prstGeom prst="rect">
            <a:avLst/>
          </a:prstGeom>
          <a:noFill/>
          <a:ln w="28575">
            <a:gradFill>
              <a:gsLst>
                <a:gs pos="0">
                  <a:srgbClr val="EB95FA"/>
                </a:gs>
                <a:gs pos="50000">
                  <a:srgbClr val="63D0F9"/>
                </a:gs>
                <a:gs pos="100000">
                  <a:srgbClr val="78FB93"/>
                </a:gs>
              </a:gsLst>
              <a:lin ang="2700000" scaled="0"/>
            </a:gradFill>
          </a:ln>
        </p:spPr>
        <p:txBody>
          <a:bodyPr wrap="square" rtlCol="0">
            <a:spAutoFit/>
          </a:bodyPr>
          <a:p>
            <a:r>
              <a:rPr lang="zh-CN" altLang="en-US" sz="28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假定你是校学生会主席李华。近期你发现有部分同学因过度依赖</a:t>
            </a:r>
            <a:r>
              <a:rPr lang="en-US" altLang="zh-CN" sz="28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AI</a:t>
            </a:r>
            <a:r>
              <a:rPr lang="zh-CN" altLang="en-US" sz="28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助手完成作业的情况，请你代表学生会写一份倡议书，内容包括：</a:t>
            </a:r>
            <a:endParaRPr lang="zh-CN" altLang="en-US" sz="2800" b="1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r>
              <a:rPr lang="en-US" altLang="zh-CN" sz="28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1. </a:t>
            </a:r>
            <a:r>
              <a:rPr lang="zh-CN" altLang="en-US" sz="28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描述情况；</a:t>
            </a:r>
            <a:endParaRPr lang="zh-CN" altLang="en-US" sz="2800" b="1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r>
              <a:rPr lang="en-US" altLang="zh-CN" sz="28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2. </a:t>
            </a:r>
            <a:r>
              <a:rPr lang="zh-CN" altLang="en-US" sz="28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提出倡议。</a:t>
            </a:r>
            <a:endParaRPr lang="zh-CN" altLang="en-US" sz="2800" b="1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r>
              <a:rPr lang="zh-CN" altLang="en-US" sz="28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注意：</a:t>
            </a:r>
            <a:endParaRPr lang="zh-CN" altLang="en-US" sz="2800" b="1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r>
              <a:rPr lang="en-US" altLang="zh-CN" sz="28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1. </a:t>
            </a:r>
            <a:r>
              <a:rPr lang="zh-CN" altLang="en-US" sz="28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写作词数因为</a:t>
            </a:r>
            <a:r>
              <a:rPr lang="en-US" altLang="zh-CN" sz="28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80</a:t>
            </a:r>
            <a:r>
              <a:rPr lang="zh-CN" altLang="en-US" sz="28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词左右；</a:t>
            </a:r>
            <a:endParaRPr lang="zh-CN" altLang="en-US" sz="2800" b="1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r>
              <a:rPr lang="en-US" altLang="zh-CN" sz="28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2. </a:t>
            </a:r>
            <a:r>
              <a:rPr lang="zh-CN" altLang="en-US" sz="28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可以适当增加细节，以使行文连贯。</a:t>
            </a:r>
            <a:endParaRPr lang="zh-CN" altLang="en-US" sz="2800" b="1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pic>
        <p:nvPicPr>
          <p:cNvPr id="5124" name="图片 6" descr="logo横版 png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1477625" y="73025"/>
            <a:ext cx="608013" cy="6429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背景图案&#10;&#10;描述已自动生成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矩形: 圆角 3"/>
          <p:cNvSpPr/>
          <p:nvPr/>
        </p:nvSpPr>
        <p:spPr>
          <a:xfrm>
            <a:off x="137319" y="149553"/>
            <a:ext cx="11917362" cy="6581754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3" y="5710010"/>
            <a:ext cx="2011747" cy="114800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69280" y="-63613"/>
            <a:ext cx="821368" cy="1390763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78765" y="257175"/>
            <a:ext cx="3355975" cy="5835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b="1" dirty="0">
                <a:solidFill>
                  <a:schemeClr val="accent5">
                    <a:lumMod val="50000"/>
                  </a:schemeClr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lt"/>
              </a:rPr>
              <a:t>写作存在的问题</a:t>
            </a:r>
            <a:endParaRPr lang="zh-CN" altLang="en-US" sz="3200" b="1" dirty="0">
              <a:solidFill>
                <a:schemeClr val="accent5">
                  <a:lumMod val="50000"/>
                </a:schemeClr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94030" y="1066165"/>
            <a:ext cx="11174095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285750" indent="-285750" fontAlgn="auto">
              <a:lnSpc>
                <a:spcPct val="100000"/>
              </a:lnSpc>
              <a:buFont typeface="Wingdings" panose="05000000000000000000" charset="0"/>
              <a:buChar char="Ø"/>
            </a:pP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体裁解读错误，部分同学写成演讲稿或者书信形式，或写成观点类应用文</a:t>
            </a:r>
            <a:endParaRPr lang="zh-CN" altLang="en-US" sz="28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285750" indent="-285750" fontAlgn="auto">
              <a:lnSpc>
                <a:spcPct val="100000"/>
              </a:lnSpc>
              <a:buFont typeface="Wingdings" panose="05000000000000000000" charset="0"/>
              <a:buChar char="Ø"/>
            </a:pP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要点涵盖不全，部分同学只描述现象或只提出倡议，造成要点缺失</a:t>
            </a:r>
            <a:endParaRPr lang="zh-CN" altLang="en-US" sz="28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285750" indent="-285750" fontAlgn="auto">
              <a:lnSpc>
                <a:spcPct val="100000"/>
              </a:lnSpc>
              <a:buFont typeface="Wingdings" panose="05000000000000000000" charset="0"/>
              <a:buChar char="Ø"/>
            </a:pP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要点比重失衡，部分同学大篇幅陈述危害，倡议仅用一句话带过</a:t>
            </a:r>
            <a:endParaRPr lang="zh-CN" altLang="en-US" sz="28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285750" indent="-285750" fontAlgn="auto">
              <a:lnSpc>
                <a:spcPct val="100000"/>
              </a:lnSpc>
              <a:buFont typeface="Wingdings" panose="05000000000000000000" charset="0"/>
              <a:buChar char="Ø"/>
            </a:pP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无关信息较多，部分同学在习作中大量描述科技的发展和</a:t>
            </a:r>
            <a:r>
              <a:rPr lang="en-US" alt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AI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的用途，要点解读过程中产出偏颇</a:t>
            </a:r>
            <a:endParaRPr lang="zh-CN" altLang="en-US" sz="28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285750" indent="-285750" fontAlgn="auto">
              <a:lnSpc>
                <a:spcPct val="100000"/>
              </a:lnSpc>
              <a:buFont typeface="Wingdings" panose="05000000000000000000" charset="0"/>
              <a:buChar char="Ø"/>
            </a:pP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偏离要点核心，部分同学将依赖</a:t>
            </a:r>
            <a:r>
              <a:rPr lang="en-US" alt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AI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完成作业等同于玩手机现象，话题跑偏</a:t>
            </a:r>
            <a:endParaRPr lang="zh-CN" altLang="en-US" sz="28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285750" indent="-285750" fontAlgn="auto">
              <a:lnSpc>
                <a:spcPct val="100000"/>
              </a:lnSpc>
              <a:buFont typeface="Wingdings" panose="05000000000000000000" charset="0"/>
              <a:buChar char="Ø"/>
            </a:pP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倡议内容空洞，只提出要好好学习等，未能针对性提出具体倡议</a:t>
            </a:r>
            <a:endParaRPr lang="zh-CN" altLang="en-US" sz="28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285750" indent="-285750" fontAlgn="auto">
              <a:lnSpc>
                <a:spcPct val="100000"/>
              </a:lnSpc>
              <a:buFont typeface="Wingdings" panose="05000000000000000000" charset="0"/>
              <a:buChar char="Ø"/>
            </a:pP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应用文三段结构混乱，语言表达简单笼统，句式单一，语篇衔接缺失，逻辑不清</a:t>
            </a:r>
            <a:endParaRPr lang="zh-CN" altLang="en-US" sz="28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285750" indent="-285750" fontAlgn="auto">
              <a:lnSpc>
                <a:spcPct val="100000"/>
              </a:lnSpc>
              <a:buFont typeface="Wingdings" panose="05000000000000000000" charset="0"/>
              <a:buChar char="Ø"/>
            </a:pPr>
            <a:endParaRPr lang="zh-CN" altLang="en-US" sz="28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5124" name="图片 6" descr="logo横版 png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1477625" y="73025"/>
            <a:ext cx="608013" cy="6429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6" name="副标题 5"/>
          <p:cNvSpPr>
            <a:spLocks noGrp="1"/>
          </p:cNvSpPr>
          <p:nvPr>
            <p:ph type="subTitle" idx="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0" y="-12628"/>
            <a:ext cx="12192000" cy="6870628"/>
          </a:xfrm>
          <a:prstGeom prst="rect">
            <a:avLst/>
          </a:prstGeom>
          <a:gradFill flip="none"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0">
                <a:srgbClr val="0070C0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210457" y="168281"/>
            <a:ext cx="11771086" cy="65088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>
                <a:sym typeface="+mn-ea"/>
              </a:rPr>
              <a:t>基于SDL模式的应用文写作步骤</a:t>
            </a:r>
            <a:endParaRPr lang="zh-CN" altLang="en-US"/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V="1">
            <a:off x="10248900" y="5138420"/>
            <a:ext cx="1732915" cy="1524635"/>
          </a:xfrm>
          <a:prstGeom prst="rect">
            <a:avLst/>
          </a:prstGeom>
        </p:spPr>
      </p:pic>
      <p:sp>
        <p:nvSpPr>
          <p:cNvPr id="4" name="菱形 3"/>
          <p:cNvSpPr/>
          <p:nvPr/>
        </p:nvSpPr>
        <p:spPr>
          <a:xfrm>
            <a:off x="449446" y="509935"/>
            <a:ext cx="457200" cy="457200"/>
          </a:xfrm>
          <a:prstGeom prst="diamond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" name="菱形 4"/>
          <p:cNvSpPr/>
          <p:nvPr/>
        </p:nvSpPr>
        <p:spPr>
          <a:xfrm>
            <a:off x="639946" y="509935"/>
            <a:ext cx="457200" cy="457200"/>
          </a:xfrm>
          <a:prstGeom prst="diamond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22275" y="1173480"/>
            <a:ext cx="11236325" cy="5213350"/>
          </a:xfrm>
          <a:prstGeom prst="rect">
            <a:avLst/>
          </a:prstGeom>
          <a:solidFill>
            <a:srgbClr val="FFFFFF"/>
          </a:solidFill>
          <a:ln w="28575">
            <a:solidFill>
              <a:srgbClr val="5DBED9"/>
            </a:solidFill>
          </a:ln>
        </p:spPr>
        <p:style>
          <a:lnRef idx="2">
            <a:srgbClr val="771FF9">
              <a:lumMod val="75000"/>
            </a:srgbClr>
          </a:lnRef>
          <a:fillRef idx="1">
            <a:srgbClr val="771FF9"/>
          </a:fillRef>
          <a:effectRef idx="0">
            <a:srgbClr val="FFFFFF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3" name="Freeform 6"/>
          <p:cNvSpPr/>
          <p:nvPr>
            <p:custDataLst>
              <p:tags r:id="rId2"/>
            </p:custDataLst>
          </p:nvPr>
        </p:nvSpPr>
        <p:spPr bwMode="auto">
          <a:xfrm>
            <a:off x="5805413" y="1773247"/>
            <a:ext cx="2515807" cy="1306732"/>
          </a:xfrm>
          <a:custGeom>
            <a:avLst/>
            <a:gdLst>
              <a:gd name="T0" fmla="*/ 25 w 229"/>
              <a:gd name="T1" fmla="*/ 0 h 119"/>
              <a:gd name="T2" fmla="*/ 204 w 229"/>
              <a:gd name="T3" fmla="*/ 0 h 119"/>
              <a:gd name="T4" fmla="*/ 229 w 229"/>
              <a:gd name="T5" fmla="*/ 25 h 119"/>
              <a:gd name="T6" fmla="*/ 229 w 229"/>
              <a:gd name="T7" fmla="*/ 94 h 119"/>
              <a:gd name="T8" fmla="*/ 204 w 229"/>
              <a:gd name="T9" fmla="*/ 119 h 119"/>
              <a:gd name="T10" fmla="*/ 57 w 229"/>
              <a:gd name="T11" fmla="*/ 119 h 119"/>
              <a:gd name="T12" fmla="*/ 57 w 229"/>
              <a:gd name="T13" fmla="*/ 103 h 119"/>
              <a:gd name="T14" fmla="*/ 204 w 229"/>
              <a:gd name="T15" fmla="*/ 103 h 119"/>
              <a:gd name="T16" fmla="*/ 213 w 229"/>
              <a:gd name="T17" fmla="*/ 94 h 119"/>
              <a:gd name="T18" fmla="*/ 213 w 229"/>
              <a:gd name="T19" fmla="*/ 25 h 119"/>
              <a:gd name="T20" fmla="*/ 204 w 229"/>
              <a:gd name="T21" fmla="*/ 16 h 119"/>
              <a:gd name="T22" fmla="*/ 25 w 229"/>
              <a:gd name="T23" fmla="*/ 16 h 119"/>
              <a:gd name="T24" fmla="*/ 16 w 229"/>
              <a:gd name="T25" fmla="*/ 25 h 119"/>
              <a:gd name="T26" fmla="*/ 16 w 229"/>
              <a:gd name="T27" fmla="*/ 94 h 119"/>
              <a:gd name="T28" fmla="*/ 25 w 229"/>
              <a:gd name="T29" fmla="*/ 103 h 119"/>
              <a:gd name="T30" fmla="*/ 41 w 229"/>
              <a:gd name="T31" fmla="*/ 103 h 119"/>
              <a:gd name="T32" fmla="*/ 41 w 229"/>
              <a:gd name="T33" fmla="*/ 119 h 119"/>
              <a:gd name="T34" fmla="*/ 25 w 229"/>
              <a:gd name="T35" fmla="*/ 119 h 119"/>
              <a:gd name="T36" fmla="*/ 0 w 229"/>
              <a:gd name="T37" fmla="*/ 94 h 119"/>
              <a:gd name="T38" fmla="*/ 0 w 229"/>
              <a:gd name="T39" fmla="*/ 25 h 119"/>
              <a:gd name="T40" fmla="*/ 25 w 229"/>
              <a:gd name="T41" fmla="*/ 0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29" h="119">
                <a:moveTo>
                  <a:pt x="25" y="0"/>
                </a:moveTo>
                <a:cubicBezTo>
                  <a:pt x="204" y="0"/>
                  <a:pt x="204" y="0"/>
                  <a:pt x="204" y="0"/>
                </a:cubicBezTo>
                <a:cubicBezTo>
                  <a:pt x="218" y="0"/>
                  <a:pt x="229" y="12"/>
                  <a:pt x="229" y="25"/>
                </a:cubicBezTo>
                <a:cubicBezTo>
                  <a:pt x="229" y="94"/>
                  <a:pt x="229" y="94"/>
                  <a:pt x="229" y="94"/>
                </a:cubicBezTo>
                <a:cubicBezTo>
                  <a:pt x="229" y="108"/>
                  <a:pt x="218" y="119"/>
                  <a:pt x="204" y="119"/>
                </a:cubicBezTo>
                <a:cubicBezTo>
                  <a:pt x="57" y="119"/>
                  <a:pt x="57" y="119"/>
                  <a:pt x="57" y="119"/>
                </a:cubicBezTo>
                <a:cubicBezTo>
                  <a:pt x="57" y="103"/>
                  <a:pt x="57" y="103"/>
                  <a:pt x="57" y="103"/>
                </a:cubicBezTo>
                <a:cubicBezTo>
                  <a:pt x="204" y="103"/>
                  <a:pt x="204" y="103"/>
                  <a:pt x="204" y="103"/>
                </a:cubicBezTo>
                <a:cubicBezTo>
                  <a:pt x="209" y="103"/>
                  <a:pt x="213" y="99"/>
                  <a:pt x="213" y="94"/>
                </a:cubicBezTo>
                <a:cubicBezTo>
                  <a:pt x="213" y="25"/>
                  <a:pt x="213" y="25"/>
                  <a:pt x="213" y="25"/>
                </a:cubicBezTo>
                <a:cubicBezTo>
                  <a:pt x="213" y="20"/>
                  <a:pt x="209" y="16"/>
                  <a:pt x="204" y="16"/>
                </a:cubicBezTo>
                <a:cubicBezTo>
                  <a:pt x="25" y="16"/>
                  <a:pt x="25" y="16"/>
                  <a:pt x="25" y="16"/>
                </a:cubicBezTo>
                <a:cubicBezTo>
                  <a:pt x="20" y="16"/>
                  <a:pt x="16" y="20"/>
                  <a:pt x="16" y="25"/>
                </a:cubicBezTo>
                <a:cubicBezTo>
                  <a:pt x="16" y="94"/>
                  <a:pt x="16" y="94"/>
                  <a:pt x="16" y="94"/>
                </a:cubicBezTo>
                <a:cubicBezTo>
                  <a:pt x="16" y="99"/>
                  <a:pt x="20" y="103"/>
                  <a:pt x="25" y="103"/>
                </a:cubicBezTo>
                <a:cubicBezTo>
                  <a:pt x="41" y="103"/>
                  <a:pt x="41" y="103"/>
                  <a:pt x="41" y="103"/>
                </a:cubicBezTo>
                <a:cubicBezTo>
                  <a:pt x="41" y="119"/>
                  <a:pt x="41" y="119"/>
                  <a:pt x="41" y="119"/>
                </a:cubicBezTo>
                <a:cubicBezTo>
                  <a:pt x="25" y="119"/>
                  <a:pt x="25" y="119"/>
                  <a:pt x="25" y="119"/>
                </a:cubicBezTo>
                <a:cubicBezTo>
                  <a:pt x="12" y="119"/>
                  <a:pt x="0" y="108"/>
                  <a:pt x="0" y="94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12"/>
                  <a:pt x="12" y="0"/>
                  <a:pt x="25" y="0"/>
                </a:cubicBezTo>
                <a:close/>
              </a:path>
            </a:pathLst>
          </a:custGeom>
          <a:gradFill>
            <a:gsLst>
              <a:gs pos="42000">
                <a:srgbClr val="EC5763"/>
              </a:gs>
              <a:gs pos="0">
                <a:srgbClr val="F28F97"/>
              </a:gs>
              <a:gs pos="100000">
                <a:srgbClr val="E51E2E"/>
              </a:gs>
            </a:gsLst>
            <a:lin ang="5400000" scaled="1"/>
          </a:gradFill>
          <a:ln w="5" cap="flat">
            <a:noFill/>
            <a:prstDash val="solid"/>
            <a:miter lim="800000"/>
          </a:ln>
        </p:spPr>
        <p:txBody>
          <a:bodyPr vert="horz" wrap="square" lIns="91416" tIns="45708" rIns="91416" bIns="45708" numCol="1" anchor="t" anchorCtr="0" compatLnSpc="1"/>
          <a:lstStyle/>
          <a:p>
            <a:endParaRPr lang="zh-CN" altLang="en-US" sz="1350">
              <a:cs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8" name="Freeform 7"/>
          <p:cNvSpPr/>
          <p:nvPr>
            <p:custDataLst>
              <p:tags r:id="rId3"/>
            </p:custDataLst>
          </p:nvPr>
        </p:nvSpPr>
        <p:spPr bwMode="auto">
          <a:xfrm>
            <a:off x="3917397" y="2298733"/>
            <a:ext cx="2515807" cy="1297431"/>
          </a:xfrm>
          <a:custGeom>
            <a:avLst/>
            <a:gdLst>
              <a:gd name="T0" fmla="*/ 25 w 229"/>
              <a:gd name="T1" fmla="*/ 0 h 118"/>
              <a:gd name="T2" fmla="*/ 172 w 229"/>
              <a:gd name="T3" fmla="*/ 0 h 118"/>
              <a:gd name="T4" fmla="*/ 172 w 229"/>
              <a:gd name="T5" fmla="*/ 16 h 118"/>
              <a:gd name="T6" fmla="*/ 25 w 229"/>
              <a:gd name="T7" fmla="*/ 16 h 118"/>
              <a:gd name="T8" fmla="*/ 16 w 229"/>
              <a:gd name="T9" fmla="*/ 24 h 118"/>
              <a:gd name="T10" fmla="*/ 16 w 229"/>
              <a:gd name="T11" fmla="*/ 93 h 118"/>
              <a:gd name="T12" fmla="*/ 25 w 229"/>
              <a:gd name="T13" fmla="*/ 102 h 118"/>
              <a:gd name="T14" fmla="*/ 143 w 229"/>
              <a:gd name="T15" fmla="*/ 102 h 118"/>
              <a:gd name="T16" fmla="*/ 143 w 229"/>
              <a:gd name="T17" fmla="*/ 118 h 118"/>
              <a:gd name="T18" fmla="*/ 25 w 229"/>
              <a:gd name="T19" fmla="*/ 118 h 118"/>
              <a:gd name="T20" fmla="*/ 0 w 229"/>
              <a:gd name="T21" fmla="*/ 93 h 118"/>
              <a:gd name="T22" fmla="*/ 0 w 229"/>
              <a:gd name="T23" fmla="*/ 24 h 118"/>
              <a:gd name="T24" fmla="*/ 25 w 229"/>
              <a:gd name="T25" fmla="*/ 0 h 118"/>
              <a:gd name="T26" fmla="*/ 159 w 229"/>
              <a:gd name="T27" fmla="*/ 102 h 118"/>
              <a:gd name="T28" fmla="*/ 205 w 229"/>
              <a:gd name="T29" fmla="*/ 102 h 118"/>
              <a:gd name="T30" fmla="*/ 213 w 229"/>
              <a:gd name="T31" fmla="*/ 93 h 118"/>
              <a:gd name="T32" fmla="*/ 213 w 229"/>
              <a:gd name="T33" fmla="*/ 24 h 118"/>
              <a:gd name="T34" fmla="*/ 205 w 229"/>
              <a:gd name="T35" fmla="*/ 16 h 118"/>
              <a:gd name="T36" fmla="*/ 188 w 229"/>
              <a:gd name="T37" fmla="*/ 16 h 118"/>
              <a:gd name="T38" fmla="*/ 188 w 229"/>
              <a:gd name="T39" fmla="*/ 0 h 118"/>
              <a:gd name="T40" fmla="*/ 205 w 229"/>
              <a:gd name="T41" fmla="*/ 0 h 118"/>
              <a:gd name="T42" fmla="*/ 229 w 229"/>
              <a:gd name="T43" fmla="*/ 24 h 118"/>
              <a:gd name="T44" fmla="*/ 229 w 229"/>
              <a:gd name="T45" fmla="*/ 93 h 118"/>
              <a:gd name="T46" fmla="*/ 205 w 229"/>
              <a:gd name="T47" fmla="*/ 118 h 118"/>
              <a:gd name="T48" fmla="*/ 159 w 229"/>
              <a:gd name="T49" fmla="*/ 118 h 118"/>
              <a:gd name="T50" fmla="*/ 159 w 229"/>
              <a:gd name="T51" fmla="*/ 102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229" h="118">
                <a:moveTo>
                  <a:pt x="25" y="0"/>
                </a:moveTo>
                <a:cubicBezTo>
                  <a:pt x="172" y="0"/>
                  <a:pt x="172" y="0"/>
                  <a:pt x="172" y="0"/>
                </a:cubicBezTo>
                <a:cubicBezTo>
                  <a:pt x="172" y="16"/>
                  <a:pt x="172" y="16"/>
                  <a:pt x="172" y="16"/>
                </a:cubicBezTo>
                <a:cubicBezTo>
                  <a:pt x="25" y="16"/>
                  <a:pt x="25" y="16"/>
                  <a:pt x="25" y="16"/>
                </a:cubicBezTo>
                <a:cubicBezTo>
                  <a:pt x="20" y="16"/>
                  <a:pt x="16" y="20"/>
                  <a:pt x="16" y="24"/>
                </a:cubicBezTo>
                <a:cubicBezTo>
                  <a:pt x="16" y="93"/>
                  <a:pt x="16" y="93"/>
                  <a:pt x="16" y="93"/>
                </a:cubicBezTo>
                <a:cubicBezTo>
                  <a:pt x="16" y="98"/>
                  <a:pt x="20" y="102"/>
                  <a:pt x="25" y="102"/>
                </a:cubicBezTo>
                <a:cubicBezTo>
                  <a:pt x="143" y="102"/>
                  <a:pt x="143" y="102"/>
                  <a:pt x="143" y="102"/>
                </a:cubicBezTo>
                <a:cubicBezTo>
                  <a:pt x="143" y="118"/>
                  <a:pt x="143" y="118"/>
                  <a:pt x="143" y="118"/>
                </a:cubicBezTo>
                <a:cubicBezTo>
                  <a:pt x="25" y="118"/>
                  <a:pt x="25" y="118"/>
                  <a:pt x="25" y="118"/>
                </a:cubicBezTo>
                <a:cubicBezTo>
                  <a:pt x="12" y="118"/>
                  <a:pt x="0" y="107"/>
                  <a:pt x="0" y="93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11"/>
                  <a:pt x="12" y="0"/>
                  <a:pt x="25" y="0"/>
                </a:cubicBezTo>
                <a:close/>
                <a:moveTo>
                  <a:pt x="159" y="102"/>
                </a:moveTo>
                <a:cubicBezTo>
                  <a:pt x="205" y="102"/>
                  <a:pt x="205" y="102"/>
                  <a:pt x="205" y="102"/>
                </a:cubicBezTo>
                <a:cubicBezTo>
                  <a:pt x="209" y="102"/>
                  <a:pt x="213" y="98"/>
                  <a:pt x="213" y="93"/>
                </a:cubicBezTo>
                <a:cubicBezTo>
                  <a:pt x="213" y="24"/>
                  <a:pt x="213" y="24"/>
                  <a:pt x="213" y="24"/>
                </a:cubicBezTo>
                <a:cubicBezTo>
                  <a:pt x="213" y="20"/>
                  <a:pt x="209" y="16"/>
                  <a:pt x="205" y="16"/>
                </a:cubicBezTo>
                <a:cubicBezTo>
                  <a:pt x="188" y="16"/>
                  <a:pt x="188" y="16"/>
                  <a:pt x="188" y="16"/>
                </a:cubicBezTo>
                <a:cubicBezTo>
                  <a:pt x="188" y="0"/>
                  <a:pt x="188" y="0"/>
                  <a:pt x="188" y="0"/>
                </a:cubicBezTo>
                <a:cubicBezTo>
                  <a:pt x="205" y="0"/>
                  <a:pt x="205" y="0"/>
                  <a:pt x="205" y="0"/>
                </a:cubicBezTo>
                <a:cubicBezTo>
                  <a:pt x="218" y="0"/>
                  <a:pt x="229" y="11"/>
                  <a:pt x="229" y="24"/>
                </a:cubicBezTo>
                <a:cubicBezTo>
                  <a:pt x="229" y="93"/>
                  <a:pt x="229" y="93"/>
                  <a:pt x="229" y="93"/>
                </a:cubicBezTo>
                <a:cubicBezTo>
                  <a:pt x="229" y="107"/>
                  <a:pt x="218" y="118"/>
                  <a:pt x="205" y="118"/>
                </a:cubicBezTo>
                <a:cubicBezTo>
                  <a:pt x="159" y="118"/>
                  <a:pt x="159" y="118"/>
                  <a:pt x="159" y="118"/>
                </a:cubicBezTo>
                <a:lnTo>
                  <a:pt x="159" y="102"/>
                </a:lnTo>
                <a:close/>
              </a:path>
            </a:pathLst>
          </a:custGeom>
          <a:solidFill>
            <a:srgbClr val="FFB923"/>
          </a:solidFill>
          <a:ln w="5" cap="flat">
            <a:noFill/>
            <a:prstDash val="solid"/>
            <a:miter lim="800000"/>
          </a:ln>
        </p:spPr>
        <p:txBody>
          <a:bodyPr vert="horz" wrap="square" lIns="91416" tIns="45708" rIns="91416" bIns="45708" numCol="1" anchor="t" anchorCtr="0" compatLnSpc="1"/>
          <a:lstStyle/>
          <a:p>
            <a:endParaRPr lang="zh-CN" altLang="en-US" sz="1350">
              <a:cs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3" name="Freeform 8"/>
          <p:cNvSpPr/>
          <p:nvPr>
            <p:custDataLst>
              <p:tags r:id="rId4"/>
            </p:custDataLst>
          </p:nvPr>
        </p:nvSpPr>
        <p:spPr bwMode="auto">
          <a:xfrm>
            <a:off x="5489196" y="3079980"/>
            <a:ext cx="1297431" cy="1283479"/>
          </a:xfrm>
          <a:custGeom>
            <a:avLst/>
            <a:gdLst>
              <a:gd name="T0" fmla="*/ 21 w 118"/>
              <a:gd name="T1" fmla="*/ 16 h 117"/>
              <a:gd name="T2" fmla="*/ 70 w 118"/>
              <a:gd name="T3" fmla="*/ 16 h 117"/>
              <a:gd name="T4" fmla="*/ 70 w 118"/>
              <a:gd name="T5" fmla="*/ 0 h 117"/>
              <a:gd name="T6" fmla="*/ 21 w 118"/>
              <a:gd name="T7" fmla="*/ 0 h 117"/>
              <a:gd name="T8" fmla="*/ 0 w 118"/>
              <a:gd name="T9" fmla="*/ 20 h 117"/>
              <a:gd name="T10" fmla="*/ 0 w 118"/>
              <a:gd name="T11" fmla="*/ 97 h 117"/>
              <a:gd name="T12" fmla="*/ 21 w 118"/>
              <a:gd name="T13" fmla="*/ 117 h 117"/>
              <a:gd name="T14" fmla="*/ 29 w 118"/>
              <a:gd name="T15" fmla="*/ 117 h 117"/>
              <a:gd name="T16" fmla="*/ 29 w 118"/>
              <a:gd name="T17" fmla="*/ 102 h 117"/>
              <a:gd name="T18" fmla="*/ 21 w 118"/>
              <a:gd name="T19" fmla="*/ 102 h 117"/>
              <a:gd name="T20" fmla="*/ 16 w 118"/>
              <a:gd name="T21" fmla="*/ 97 h 117"/>
              <a:gd name="T22" fmla="*/ 16 w 118"/>
              <a:gd name="T23" fmla="*/ 20 h 117"/>
              <a:gd name="T24" fmla="*/ 21 w 118"/>
              <a:gd name="T25" fmla="*/ 16 h 117"/>
              <a:gd name="T26" fmla="*/ 45 w 118"/>
              <a:gd name="T27" fmla="*/ 117 h 117"/>
              <a:gd name="T28" fmla="*/ 98 w 118"/>
              <a:gd name="T29" fmla="*/ 117 h 117"/>
              <a:gd name="T30" fmla="*/ 118 w 118"/>
              <a:gd name="T31" fmla="*/ 97 h 117"/>
              <a:gd name="T32" fmla="*/ 118 w 118"/>
              <a:gd name="T33" fmla="*/ 20 h 117"/>
              <a:gd name="T34" fmla="*/ 98 w 118"/>
              <a:gd name="T35" fmla="*/ 0 h 117"/>
              <a:gd name="T36" fmla="*/ 86 w 118"/>
              <a:gd name="T37" fmla="*/ 0 h 117"/>
              <a:gd name="T38" fmla="*/ 86 w 118"/>
              <a:gd name="T39" fmla="*/ 16 h 117"/>
              <a:gd name="T40" fmla="*/ 98 w 118"/>
              <a:gd name="T41" fmla="*/ 16 h 117"/>
              <a:gd name="T42" fmla="*/ 102 w 118"/>
              <a:gd name="T43" fmla="*/ 20 h 117"/>
              <a:gd name="T44" fmla="*/ 102 w 118"/>
              <a:gd name="T45" fmla="*/ 97 h 117"/>
              <a:gd name="T46" fmla="*/ 98 w 118"/>
              <a:gd name="T47" fmla="*/ 102 h 117"/>
              <a:gd name="T48" fmla="*/ 45 w 118"/>
              <a:gd name="T49" fmla="*/ 102 h 117"/>
              <a:gd name="T50" fmla="*/ 45 w 118"/>
              <a:gd name="T51" fmla="*/ 117 h 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18" h="117">
                <a:moveTo>
                  <a:pt x="21" y="16"/>
                </a:moveTo>
                <a:cubicBezTo>
                  <a:pt x="70" y="16"/>
                  <a:pt x="70" y="16"/>
                  <a:pt x="70" y="16"/>
                </a:cubicBezTo>
                <a:cubicBezTo>
                  <a:pt x="70" y="0"/>
                  <a:pt x="70" y="0"/>
                  <a:pt x="70" y="0"/>
                </a:cubicBezTo>
                <a:cubicBezTo>
                  <a:pt x="21" y="0"/>
                  <a:pt x="21" y="0"/>
                  <a:pt x="21" y="0"/>
                </a:cubicBezTo>
                <a:cubicBezTo>
                  <a:pt x="10" y="0"/>
                  <a:pt x="0" y="9"/>
                  <a:pt x="0" y="20"/>
                </a:cubicBezTo>
                <a:cubicBezTo>
                  <a:pt x="0" y="97"/>
                  <a:pt x="0" y="97"/>
                  <a:pt x="0" y="97"/>
                </a:cubicBezTo>
                <a:cubicBezTo>
                  <a:pt x="0" y="108"/>
                  <a:pt x="10" y="117"/>
                  <a:pt x="21" y="117"/>
                </a:cubicBezTo>
                <a:cubicBezTo>
                  <a:pt x="29" y="117"/>
                  <a:pt x="29" y="117"/>
                  <a:pt x="29" y="117"/>
                </a:cubicBezTo>
                <a:cubicBezTo>
                  <a:pt x="29" y="102"/>
                  <a:pt x="29" y="102"/>
                  <a:pt x="29" y="102"/>
                </a:cubicBezTo>
                <a:cubicBezTo>
                  <a:pt x="21" y="102"/>
                  <a:pt x="21" y="102"/>
                  <a:pt x="21" y="102"/>
                </a:cubicBezTo>
                <a:cubicBezTo>
                  <a:pt x="18" y="102"/>
                  <a:pt x="16" y="99"/>
                  <a:pt x="16" y="97"/>
                </a:cubicBezTo>
                <a:cubicBezTo>
                  <a:pt x="16" y="20"/>
                  <a:pt x="16" y="20"/>
                  <a:pt x="16" y="20"/>
                </a:cubicBezTo>
                <a:cubicBezTo>
                  <a:pt x="16" y="18"/>
                  <a:pt x="18" y="16"/>
                  <a:pt x="21" y="16"/>
                </a:cubicBezTo>
                <a:close/>
                <a:moveTo>
                  <a:pt x="45" y="117"/>
                </a:moveTo>
                <a:cubicBezTo>
                  <a:pt x="98" y="117"/>
                  <a:pt x="98" y="117"/>
                  <a:pt x="98" y="117"/>
                </a:cubicBezTo>
                <a:cubicBezTo>
                  <a:pt x="109" y="117"/>
                  <a:pt x="118" y="108"/>
                  <a:pt x="118" y="97"/>
                </a:cubicBezTo>
                <a:cubicBezTo>
                  <a:pt x="118" y="20"/>
                  <a:pt x="118" y="20"/>
                  <a:pt x="118" y="20"/>
                </a:cubicBezTo>
                <a:cubicBezTo>
                  <a:pt x="118" y="9"/>
                  <a:pt x="109" y="0"/>
                  <a:pt x="98" y="0"/>
                </a:cubicBezTo>
                <a:cubicBezTo>
                  <a:pt x="86" y="0"/>
                  <a:pt x="86" y="0"/>
                  <a:pt x="86" y="0"/>
                </a:cubicBezTo>
                <a:cubicBezTo>
                  <a:pt x="86" y="16"/>
                  <a:pt x="86" y="16"/>
                  <a:pt x="86" y="16"/>
                </a:cubicBezTo>
                <a:cubicBezTo>
                  <a:pt x="98" y="16"/>
                  <a:pt x="98" y="16"/>
                  <a:pt x="98" y="16"/>
                </a:cubicBezTo>
                <a:cubicBezTo>
                  <a:pt x="100" y="16"/>
                  <a:pt x="102" y="18"/>
                  <a:pt x="102" y="20"/>
                </a:cubicBezTo>
                <a:cubicBezTo>
                  <a:pt x="102" y="97"/>
                  <a:pt x="102" y="97"/>
                  <a:pt x="102" y="97"/>
                </a:cubicBezTo>
                <a:cubicBezTo>
                  <a:pt x="102" y="99"/>
                  <a:pt x="100" y="102"/>
                  <a:pt x="98" y="102"/>
                </a:cubicBezTo>
                <a:cubicBezTo>
                  <a:pt x="45" y="102"/>
                  <a:pt x="45" y="102"/>
                  <a:pt x="45" y="102"/>
                </a:cubicBezTo>
                <a:lnTo>
                  <a:pt x="45" y="117"/>
                </a:lnTo>
                <a:close/>
              </a:path>
            </a:pathLst>
          </a:custGeom>
          <a:solidFill>
            <a:schemeClr val="bg2">
              <a:lumMod val="50000"/>
            </a:schemeClr>
          </a:solidFill>
          <a:ln w="5" cap="flat">
            <a:noFill/>
            <a:prstDash val="solid"/>
            <a:miter lim="800000"/>
          </a:ln>
        </p:spPr>
        <p:txBody>
          <a:bodyPr vert="horz" wrap="square" lIns="91416" tIns="45708" rIns="91416" bIns="45708" numCol="1" anchor="t" anchorCtr="0" compatLnSpc="1"/>
          <a:lstStyle/>
          <a:p>
            <a:endParaRPr lang="zh-CN" altLang="en-US" sz="1350">
              <a:cs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5" name="Freeform 9"/>
          <p:cNvSpPr/>
          <p:nvPr>
            <p:custDataLst>
              <p:tags r:id="rId5"/>
            </p:custDataLst>
          </p:nvPr>
        </p:nvSpPr>
        <p:spPr bwMode="auto">
          <a:xfrm>
            <a:off x="5805413" y="3870530"/>
            <a:ext cx="2515807" cy="1297431"/>
          </a:xfrm>
          <a:custGeom>
            <a:avLst/>
            <a:gdLst>
              <a:gd name="T0" fmla="*/ 25 w 229"/>
              <a:gd name="T1" fmla="*/ 0 h 118"/>
              <a:gd name="T2" fmla="*/ 73 w 229"/>
              <a:gd name="T3" fmla="*/ 0 h 118"/>
              <a:gd name="T4" fmla="*/ 73 w 229"/>
              <a:gd name="T5" fmla="*/ 16 h 118"/>
              <a:gd name="T6" fmla="*/ 25 w 229"/>
              <a:gd name="T7" fmla="*/ 16 h 118"/>
              <a:gd name="T8" fmla="*/ 16 w 229"/>
              <a:gd name="T9" fmla="*/ 25 h 118"/>
              <a:gd name="T10" fmla="*/ 16 w 229"/>
              <a:gd name="T11" fmla="*/ 45 h 118"/>
              <a:gd name="T12" fmla="*/ 0 w 229"/>
              <a:gd name="T13" fmla="*/ 45 h 118"/>
              <a:gd name="T14" fmla="*/ 0 w 229"/>
              <a:gd name="T15" fmla="*/ 25 h 118"/>
              <a:gd name="T16" fmla="*/ 25 w 229"/>
              <a:gd name="T17" fmla="*/ 0 h 118"/>
              <a:gd name="T18" fmla="*/ 16 w 229"/>
              <a:gd name="T19" fmla="*/ 61 h 118"/>
              <a:gd name="T20" fmla="*/ 16 w 229"/>
              <a:gd name="T21" fmla="*/ 94 h 118"/>
              <a:gd name="T22" fmla="*/ 25 w 229"/>
              <a:gd name="T23" fmla="*/ 103 h 118"/>
              <a:gd name="T24" fmla="*/ 204 w 229"/>
              <a:gd name="T25" fmla="*/ 103 h 118"/>
              <a:gd name="T26" fmla="*/ 213 w 229"/>
              <a:gd name="T27" fmla="*/ 94 h 118"/>
              <a:gd name="T28" fmla="*/ 213 w 229"/>
              <a:gd name="T29" fmla="*/ 25 h 118"/>
              <a:gd name="T30" fmla="*/ 204 w 229"/>
              <a:gd name="T31" fmla="*/ 16 h 118"/>
              <a:gd name="T32" fmla="*/ 89 w 229"/>
              <a:gd name="T33" fmla="*/ 16 h 118"/>
              <a:gd name="T34" fmla="*/ 89 w 229"/>
              <a:gd name="T35" fmla="*/ 0 h 118"/>
              <a:gd name="T36" fmla="*/ 204 w 229"/>
              <a:gd name="T37" fmla="*/ 0 h 118"/>
              <a:gd name="T38" fmla="*/ 229 w 229"/>
              <a:gd name="T39" fmla="*/ 25 h 118"/>
              <a:gd name="T40" fmla="*/ 229 w 229"/>
              <a:gd name="T41" fmla="*/ 94 h 118"/>
              <a:gd name="T42" fmla="*/ 204 w 229"/>
              <a:gd name="T43" fmla="*/ 118 h 118"/>
              <a:gd name="T44" fmla="*/ 25 w 229"/>
              <a:gd name="T45" fmla="*/ 118 h 118"/>
              <a:gd name="T46" fmla="*/ 0 w 229"/>
              <a:gd name="T47" fmla="*/ 94 h 118"/>
              <a:gd name="T48" fmla="*/ 0 w 229"/>
              <a:gd name="T49" fmla="*/ 61 h 118"/>
              <a:gd name="T50" fmla="*/ 16 w 229"/>
              <a:gd name="T51" fmla="*/ 61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229" h="118">
                <a:moveTo>
                  <a:pt x="25" y="0"/>
                </a:moveTo>
                <a:cubicBezTo>
                  <a:pt x="73" y="0"/>
                  <a:pt x="73" y="0"/>
                  <a:pt x="73" y="0"/>
                </a:cubicBezTo>
                <a:cubicBezTo>
                  <a:pt x="73" y="16"/>
                  <a:pt x="73" y="16"/>
                  <a:pt x="73" y="16"/>
                </a:cubicBezTo>
                <a:cubicBezTo>
                  <a:pt x="25" y="16"/>
                  <a:pt x="25" y="16"/>
                  <a:pt x="25" y="16"/>
                </a:cubicBezTo>
                <a:cubicBezTo>
                  <a:pt x="20" y="16"/>
                  <a:pt x="16" y="20"/>
                  <a:pt x="16" y="25"/>
                </a:cubicBezTo>
                <a:cubicBezTo>
                  <a:pt x="16" y="45"/>
                  <a:pt x="16" y="45"/>
                  <a:pt x="16" y="45"/>
                </a:cubicBezTo>
                <a:cubicBezTo>
                  <a:pt x="0" y="45"/>
                  <a:pt x="0" y="45"/>
                  <a:pt x="0" y="45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11"/>
                  <a:pt x="12" y="0"/>
                  <a:pt x="25" y="0"/>
                </a:cubicBezTo>
                <a:close/>
                <a:moveTo>
                  <a:pt x="16" y="61"/>
                </a:moveTo>
                <a:cubicBezTo>
                  <a:pt x="16" y="94"/>
                  <a:pt x="16" y="94"/>
                  <a:pt x="16" y="94"/>
                </a:cubicBezTo>
                <a:cubicBezTo>
                  <a:pt x="16" y="99"/>
                  <a:pt x="20" y="103"/>
                  <a:pt x="25" y="103"/>
                </a:cubicBezTo>
                <a:cubicBezTo>
                  <a:pt x="85" y="103"/>
                  <a:pt x="145" y="103"/>
                  <a:pt x="204" y="103"/>
                </a:cubicBezTo>
                <a:cubicBezTo>
                  <a:pt x="209" y="103"/>
                  <a:pt x="213" y="99"/>
                  <a:pt x="213" y="94"/>
                </a:cubicBezTo>
                <a:cubicBezTo>
                  <a:pt x="213" y="25"/>
                  <a:pt x="213" y="25"/>
                  <a:pt x="213" y="25"/>
                </a:cubicBezTo>
                <a:cubicBezTo>
                  <a:pt x="213" y="20"/>
                  <a:pt x="209" y="16"/>
                  <a:pt x="204" y="16"/>
                </a:cubicBezTo>
                <a:cubicBezTo>
                  <a:pt x="89" y="16"/>
                  <a:pt x="89" y="16"/>
                  <a:pt x="89" y="16"/>
                </a:cubicBezTo>
                <a:cubicBezTo>
                  <a:pt x="89" y="0"/>
                  <a:pt x="89" y="0"/>
                  <a:pt x="89" y="0"/>
                </a:cubicBezTo>
                <a:cubicBezTo>
                  <a:pt x="204" y="0"/>
                  <a:pt x="204" y="0"/>
                  <a:pt x="204" y="0"/>
                </a:cubicBezTo>
                <a:cubicBezTo>
                  <a:pt x="218" y="0"/>
                  <a:pt x="229" y="11"/>
                  <a:pt x="229" y="25"/>
                </a:cubicBezTo>
                <a:cubicBezTo>
                  <a:pt x="229" y="94"/>
                  <a:pt x="229" y="94"/>
                  <a:pt x="229" y="94"/>
                </a:cubicBezTo>
                <a:cubicBezTo>
                  <a:pt x="229" y="107"/>
                  <a:pt x="218" y="118"/>
                  <a:pt x="204" y="118"/>
                </a:cubicBezTo>
                <a:cubicBezTo>
                  <a:pt x="145" y="118"/>
                  <a:pt x="85" y="118"/>
                  <a:pt x="25" y="118"/>
                </a:cubicBezTo>
                <a:cubicBezTo>
                  <a:pt x="12" y="118"/>
                  <a:pt x="0" y="107"/>
                  <a:pt x="0" y="94"/>
                </a:cubicBezTo>
                <a:cubicBezTo>
                  <a:pt x="0" y="61"/>
                  <a:pt x="0" y="61"/>
                  <a:pt x="0" y="61"/>
                </a:cubicBezTo>
                <a:lnTo>
                  <a:pt x="16" y="61"/>
                </a:lnTo>
                <a:close/>
              </a:path>
            </a:pathLst>
          </a:custGeom>
          <a:solidFill>
            <a:srgbClr val="771FF9"/>
          </a:solidFill>
          <a:ln w="5" cap="flat">
            <a:noFill/>
            <a:prstDash val="solid"/>
            <a:miter lim="800000"/>
          </a:ln>
        </p:spPr>
        <p:txBody>
          <a:bodyPr vert="horz" wrap="square" lIns="91416" tIns="45708" rIns="91416" bIns="45708" numCol="1" anchor="t" anchorCtr="0" compatLnSpc="1"/>
          <a:lstStyle/>
          <a:p>
            <a:endParaRPr lang="zh-CN" altLang="en-US" sz="1350">
              <a:cs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7" name="Freeform 10"/>
          <p:cNvSpPr/>
          <p:nvPr>
            <p:custDataLst>
              <p:tags r:id="rId6"/>
            </p:custDataLst>
          </p:nvPr>
        </p:nvSpPr>
        <p:spPr bwMode="auto">
          <a:xfrm>
            <a:off x="3917397" y="4363456"/>
            <a:ext cx="2515807" cy="1306732"/>
          </a:xfrm>
          <a:custGeom>
            <a:avLst/>
            <a:gdLst>
              <a:gd name="T0" fmla="*/ 25 w 229"/>
              <a:gd name="T1" fmla="*/ 0 h 119"/>
              <a:gd name="T2" fmla="*/ 205 w 229"/>
              <a:gd name="T3" fmla="*/ 0 h 119"/>
              <a:gd name="T4" fmla="*/ 229 w 229"/>
              <a:gd name="T5" fmla="*/ 25 h 119"/>
              <a:gd name="T6" fmla="*/ 229 w 229"/>
              <a:gd name="T7" fmla="*/ 58 h 119"/>
              <a:gd name="T8" fmla="*/ 213 w 229"/>
              <a:gd name="T9" fmla="*/ 58 h 119"/>
              <a:gd name="T10" fmla="*/ 213 w 229"/>
              <a:gd name="T11" fmla="*/ 25 h 119"/>
              <a:gd name="T12" fmla="*/ 205 w 229"/>
              <a:gd name="T13" fmla="*/ 16 h 119"/>
              <a:gd name="T14" fmla="*/ 25 w 229"/>
              <a:gd name="T15" fmla="*/ 16 h 119"/>
              <a:gd name="T16" fmla="*/ 16 w 229"/>
              <a:gd name="T17" fmla="*/ 25 h 119"/>
              <a:gd name="T18" fmla="*/ 16 w 229"/>
              <a:gd name="T19" fmla="*/ 94 h 119"/>
              <a:gd name="T20" fmla="*/ 25 w 229"/>
              <a:gd name="T21" fmla="*/ 103 h 119"/>
              <a:gd name="T22" fmla="*/ 205 w 229"/>
              <a:gd name="T23" fmla="*/ 103 h 119"/>
              <a:gd name="T24" fmla="*/ 213 w 229"/>
              <a:gd name="T25" fmla="*/ 94 h 119"/>
              <a:gd name="T26" fmla="*/ 213 w 229"/>
              <a:gd name="T27" fmla="*/ 73 h 119"/>
              <a:gd name="T28" fmla="*/ 229 w 229"/>
              <a:gd name="T29" fmla="*/ 73 h 119"/>
              <a:gd name="T30" fmla="*/ 229 w 229"/>
              <a:gd name="T31" fmla="*/ 94 h 119"/>
              <a:gd name="T32" fmla="*/ 205 w 229"/>
              <a:gd name="T33" fmla="*/ 119 h 119"/>
              <a:gd name="T34" fmla="*/ 25 w 229"/>
              <a:gd name="T35" fmla="*/ 119 h 119"/>
              <a:gd name="T36" fmla="*/ 0 w 229"/>
              <a:gd name="T37" fmla="*/ 94 h 119"/>
              <a:gd name="T38" fmla="*/ 0 w 229"/>
              <a:gd name="T39" fmla="*/ 25 h 119"/>
              <a:gd name="T40" fmla="*/ 25 w 229"/>
              <a:gd name="T41" fmla="*/ 0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29" h="119">
                <a:moveTo>
                  <a:pt x="25" y="0"/>
                </a:moveTo>
                <a:cubicBezTo>
                  <a:pt x="85" y="0"/>
                  <a:pt x="145" y="0"/>
                  <a:pt x="205" y="0"/>
                </a:cubicBezTo>
                <a:cubicBezTo>
                  <a:pt x="218" y="0"/>
                  <a:pt x="229" y="12"/>
                  <a:pt x="229" y="25"/>
                </a:cubicBezTo>
                <a:cubicBezTo>
                  <a:pt x="229" y="58"/>
                  <a:pt x="229" y="58"/>
                  <a:pt x="229" y="58"/>
                </a:cubicBezTo>
                <a:cubicBezTo>
                  <a:pt x="213" y="58"/>
                  <a:pt x="213" y="58"/>
                  <a:pt x="213" y="58"/>
                </a:cubicBezTo>
                <a:cubicBezTo>
                  <a:pt x="213" y="25"/>
                  <a:pt x="213" y="25"/>
                  <a:pt x="213" y="25"/>
                </a:cubicBezTo>
                <a:cubicBezTo>
                  <a:pt x="213" y="20"/>
                  <a:pt x="209" y="16"/>
                  <a:pt x="205" y="16"/>
                </a:cubicBezTo>
                <a:cubicBezTo>
                  <a:pt x="145" y="16"/>
                  <a:pt x="85" y="16"/>
                  <a:pt x="25" y="16"/>
                </a:cubicBezTo>
                <a:cubicBezTo>
                  <a:pt x="20" y="16"/>
                  <a:pt x="16" y="20"/>
                  <a:pt x="16" y="25"/>
                </a:cubicBezTo>
                <a:cubicBezTo>
                  <a:pt x="16" y="94"/>
                  <a:pt x="16" y="94"/>
                  <a:pt x="16" y="94"/>
                </a:cubicBezTo>
                <a:cubicBezTo>
                  <a:pt x="16" y="99"/>
                  <a:pt x="20" y="103"/>
                  <a:pt x="25" y="103"/>
                </a:cubicBezTo>
                <a:cubicBezTo>
                  <a:pt x="85" y="103"/>
                  <a:pt x="145" y="103"/>
                  <a:pt x="205" y="103"/>
                </a:cubicBezTo>
                <a:cubicBezTo>
                  <a:pt x="209" y="103"/>
                  <a:pt x="213" y="99"/>
                  <a:pt x="213" y="94"/>
                </a:cubicBezTo>
                <a:cubicBezTo>
                  <a:pt x="213" y="73"/>
                  <a:pt x="213" y="73"/>
                  <a:pt x="213" y="73"/>
                </a:cubicBezTo>
                <a:cubicBezTo>
                  <a:pt x="229" y="73"/>
                  <a:pt x="229" y="73"/>
                  <a:pt x="229" y="73"/>
                </a:cubicBezTo>
                <a:cubicBezTo>
                  <a:pt x="229" y="94"/>
                  <a:pt x="229" y="94"/>
                  <a:pt x="229" y="94"/>
                </a:cubicBezTo>
                <a:cubicBezTo>
                  <a:pt x="229" y="108"/>
                  <a:pt x="218" y="119"/>
                  <a:pt x="205" y="119"/>
                </a:cubicBezTo>
                <a:cubicBezTo>
                  <a:pt x="145" y="119"/>
                  <a:pt x="85" y="119"/>
                  <a:pt x="25" y="119"/>
                </a:cubicBezTo>
                <a:cubicBezTo>
                  <a:pt x="12" y="119"/>
                  <a:pt x="0" y="108"/>
                  <a:pt x="0" y="94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12"/>
                  <a:pt x="12" y="0"/>
                  <a:pt x="25" y="0"/>
                </a:cubicBezTo>
                <a:close/>
              </a:path>
            </a:pathLst>
          </a:custGeom>
          <a:solidFill>
            <a:srgbClr val="DC33FF"/>
          </a:solidFill>
          <a:ln w="5" cap="flat">
            <a:noFill/>
            <a:prstDash val="solid"/>
            <a:miter lim="800000"/>
          </a:ln>
        </p:spPr>
        <p:txBody>
          <a:bodyPr vert="horz" wrap="square" lIns="91416" tIns="45708" rIns="91416" bIns="45708" numCol="1" anchor="t" anchorCtr="0" compatLnSpc="1"/>
          <a:lstStyle/>
          <a:p>
            <a:endParaRPr lang="zh-CN" altLang="en-US" sz="1350">
              <a:cs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8" name="Rectangle 12"/>
          <p:cNvSpPr/>
          <p:nvPr>
            <p:custDataLst>
              <p:tags r:id="rId7"/>
            </p:custDataLst>
          </p:nvPr>
        </p:nvSpPr>
        <p:spPr bwMode="auto">
          <a:xfrm>
            <a:off x="8586285" y="2126672"/>
            <a:ext cx="483630" cy="413878"/>
          </a:xfrm>
          <a:prstGeom prst="rect">
            <a:avLst/>
          </a:prstGeom>
          <a:gradFill>
            <a:gsLst>
              <a:gs pos="42000">
                <a:srgbClr val="EC5763"/>
              </a:gs>
              <a:gs pos="0">
                <a:srgbClr val="F28F97"/>
              </a:gs>
              <a:gs pos="100000">
                <a:srgbClr val="E51E2E"/>
              </a:gs>
            </a:gsLst>
            <a:lin ang="5400000" scaled="1"/>
          </a:gradFill>
          <a:ln w="5" cap="flat">
            <a:noFill/>
            <a:prstDash val="solid"/>
            <a:miter lim="800000"/>
          </a:ln>
        </p:spPr>
        <p:txBody>
          <a:bodyPr vert="horz" wrap="square" lIns="91416" tIns="45708" rIns="91416" bIns="45708" numCol="1" anchor="ctr" anchorCtr="0" compatLnSpc="1"/>
          <a:lstStyle/>
          <a:p>
            <a:pPr algn="ctr"/>
            <a:r>
              <a:rPr lang="en-US" altLang="zh-CN" sz="1350" dirty="0">
                <a:solidFill>
                  <a:srgbClr val="FFFFFF"/>
                </a:solidFill>
                <a:cs typeface="微软雅黑" panose="020B0503020204020204" charset="-122"/>
                <a:sym typeface="Arial" panose="020B0604020202020204" pitchFamily="34" charset="0"/>
              </a:rPr>
              <a:t>02</a:t>
            </a:r>
            <a:endParaRPr lang="en-US" altLang="zh-CN" sz="1350" dirty="0">
              <a:solidFill>
                <a:srgbClr val="FFFFFF"/>
              </a:solidFill>
              <a:cs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9" name="Rectangle 14"/>
          <p:cNvSpPr/>
          <p:nvPr>
            <p:custDataLst>
              <p:tags r:id="rId8"/>
            </p:custDataLst>
          </p:nvPr>
        </p:nvSpPr>
        <p:spPr bwMode="auto">
          <a:xfrm>
            <a:off x="8586285" y="4256501"/>
            <a:ext cx="483630" cy="413878"/>
          </a:xfrm>
          <a:prstGeom prst="rect">
            <a:avLst/>
          </a:prstGeom>
          <a:solidFill>
            <a:srgbClr val="771FF9"/>
          </a:solidFill>
          <a:ln w="5" cap="flat">
            <a:noFill/>
            <a:prstDash val="solid"/>
            <a:miter lim="800000"/>
          </a:ln>
        </p:spPr>
        <p:txBody>
          <a:bodyPr vert="horz" wrap="square" lIns="91416" tIns="45708" rIns="91416" bIns="45708" numCol="1" anchor="ctr" anchorCtr="0" compatLnSpc="1"/>
          <a:lstStyle/>
          <a:p>
            <a:pPr algn="ctr"/>
            <a:r>
              <a:rPr lang="en-US" altLang="zh-CN" sz="1350" dirty="0">
                <a:solidFill>
                  <a:schemeClr val="bg1"/>
                </a:solidFill>
                <a:cs typeface="微软雅黑" panose="020B0503020204020204" charset="-122"/>
                <a:sym typeface="Arial" panose="020B0604020202020204" pitchFamily="34" charset="0"/>
              </a:rPr>
              <a:t>04</a:t>
            </a:r>
            <a:endParaRPr lang="en-US" altLang="zh-CN" sz="1350" dirty="0">
              <a:solidFill>
                <a:schemeClr val="bg1"/>
              </a:solidFill>
              <a:cs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0" name="TextBox 19"/>
          <p:cNvSpPr txBox="1"/>
          <p:nvPr>
            <p:custDataLst>
              <p:tags r:id="rId9"/>
            </p:custDataLst>
          </p:nvPr>
        </p:nvSpPr>
        <p:spPr>
          <a:xfrm>
            <a:off x="764540" y="1443990"/>
            <a:ext cx="3565525" cy="2215515"/>
          </a:xfrm>
          <a:prstGeom prst="rect">
            <a:avLst/>
          </a:prstGeom>
          <a:noFill/>
        </p:spPr>
        <p:txBody>
          <a:bodyPr wrap="square" tIns="0" bIns="0" rtlCol="0" anchor="t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3200" b="1" dirty="0">
                <a:solidFill>
                  <a:srgbClr val="FFB923">
                    <a:lumMod val="50000"/>
                  </a:srgbClr>
                </a:solidFill>
                <a:cs typeface="微软雅黑" panose="020B0503020204020204" charset="-122"/>
                <a:sym typeface="Arial" panose="020B0604020202020204" pitchFamily="34" charset="0"/>
              </a:rPr>
              <a:t>仔细审题</a:t>
            </a:r>
            <a:endParaRPr lang="zh-CN" altLang="en-US" sz="3200" b="1" dirty="0">
              <a:solidFill>
                <a:srgbClr val="FFB923">
                  <a:lumMod val="50000"/>
                </a:srgbClr>
              </a:solidFill>
              <a:cs typeface="微软雅黑" panose="020B0503020204020204" charset="-122"/>
              <a:sym typeface="Arial" panose="020B0604020202020204" pitchFamily="34" charset="0"/>
            </a:endParaRPr>
          </a:p>
          <a:p>
            <a:pPr algn="l">
              <a:lnSpc>
                <a:spcPct val="150000"/>
              </a:lnSpc>
            </a:pPr>
            <a:r>
              <a:rPr lang="zh-CN" altLang="en-US" sz="3200" b="1" dirty="0">
                <a:solidFill>
                  <a:srgbClr val="FFB923">
                    <a:lumMod val="50000"/>
                  </a:srgbClr>
                </a:solidFill>
                <a:cs typeface="微软雅黑" panose="020B0503020204020204" charset="-122"/>
                <a:sym typeface="Arial" panose="020B0604020202020204" pitchFamily="34" charset="0"/>
              </a:rPr>
              <a:t>拟定结构</a:t>
            </a:r>
            <a:endParaRPr lang="zh-CN" altLang="en-US" sz="3200" b="1" dirty="0">
              <a:solidFill>
                <a:srgbClr val="FFB923">
                  <a:lumMod val="50000"/>
                </a:srgbClr>
              </a:solidFill>
              <a:cs typeface="微软雅黑" panose="020B0503020204020204" charset="-122"/>
              <a:sym typeface="Arial" panose="020B0604020202020204" pitchFamily="34" charset="0"/>
            </a:endParaRPr>
          </a:p>
          <a:p>
            <a:pPr algn="l">
              <a:lnSpc>
                <a:spcPct val="150000"/>
              </a:lnSpc>
            </a:pPr>
            <a:r>
              <a:rPr lang="en-US" altLang="zh-CN" sz="3200" b="1" dirty="0">
                <a:solidFill>
                  <a:srgbClr val="FFB923">
                    <a:lumMod val="50000"/>
                  </a:srgbClr>
                </a:solidFill>
                <a:cs typeface="Calibri" panose="020F0502020204030204" charset="0"/>
                <a:sym typeface="Arial" panose="020B0604020202020204" pitchFamily="34" charset="0"/>
              </a:rPr>
              <a:t>(</a:t>
            </a:r>
            <a:r>
              <a:rPr lang="en-US" altLang="zh-CN" sz="3200" b="1" dirty="0">
                <a:solidFill>
                  <a:srgbClr val="FFB923">
                    <a:lumMod val="50000"/>
                  </a:srgbClr>
                </a:solidFill>
                <a:highlight>
                  <a:srgbClr val="FFFF00"/>
                </a:highlight>
                <a:latin typeface="Times New Roman" panose="02020603050405020304" charset="0"/>
                <a:cs typeface="Times New Roman" panose="02020603050405020304" charset="0"/>
                <a:sym typeface="Arial" panose="020B0604020202020204" pitchFamily="34" charset="0"/>
              </a:rPr>
              <a:t>S</a:t>
            </a:r>
            <a:r>
              <a:rPr lang="en-US" altLang="zh-CN" sz="3200" b="1" dirty="0">
                <a:solidFill>
                  <a:srgbClr val="FFB923">
                    <a:lumMod val="50000"/>
                  </a:srgbClr>
                </a:solidFill>
                <a:latin typeface="Times New Roman" panose="02020603050405020304" charset="0"/>
                <a:cs typeface="Times New Roman" panose="02020603050405020304" charset="0"/>
                <a:sym typeface="Arial" panose="020B0604020202020204" pitchFamily="34" charset="0"/>
              </a:rPr>
              <a:t>tructure</a:t>
            </a:r>
            <a:r>
              <a:rPr lang="en-US" altLang="zh-CN" sz="3200" b="1" dirty="0">
                <a:solidFill>
                  <a:srgbClr val="FFB923">
                    <a:lumMod val="50000"/>
                  </a:srgbClr>
                </a:solidFill>
                <a:cs typeface="Calibri" panose="020F0502020204030204" charset="0"/>
                <a:sym typeface="Arial" panose="020B0604020202020204" pitchFamily="34" charset="0"/>
              </a:rPr>
              <a:t>)</a:t>
            </a:r>
            <a:endParaRPr lang="en-US" altLang="zh-CN" sz="3200" b="1" dirty="0">
              <a:solidFill>
                <a:srgbClr val="FFB923">
                  <a:lumMod val="50000"/>
                </a:srgbClr>
              </a:solidFill>
              <a:cs typeface="Calibri" panose="020F0502020204030204" charset="0"/>
              <a:sym typeface="Arial" panose="020B0604020202020204" pitchFamily="34" charset="0"/>
            </a:endParaRPr>
          </a:p>
        </p:txBody>
      </p:sp>
      <p:sp>
        <p:nvSpPr>
          <p:cNvPr id="25" name="TextBox 22"/>
          <p:cNvSpPr txBox="1"/>
          <p:nvPr>
            <p:custDataLst>
              <p:tags r:id="rId10"/>
            </p:custDataLst>
          </p:nvPr>
        </p:nvSpPr>
        <p:spPr>
          <a:xfrm>
            <a:off x="9130665" y="3797300"/>
            <a:ext cx="2527935" cy="2011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516EFD">
                    <a:lumMod val="75000"/>
                  </a:srgbClr>
                </a:solidFill>
                <a:cs typeface="微软雅黑" panose="020B0503020204020204" charset="-122"/>
                <a:sym typeface="Arial" panose="020B0604020202020204" pitchFamily="34" charset="0"/>
              </a:rPr>
              <a:t>巧用策略</a:t>
            </a:r>
            <a:endParaRPr lang="zh-CN" altLang="en-US" sz="3200" b="1" dirty="0">
              <a:solidFill>
                <a:srgbClr val="516EFD">
                  <a:lumMod val="75000"/>
                </a:srgbClr>
              </a:solidFill>
              <a:cs typeface="微软雅黑" panose="020B0503020204020204" charset="-122"/>
              <a:sym typeface="Arial" panose="020B0604020202020204" pitchFamily="34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516EFD">
                    <a:lumMod val="75000"/>
                  </a:srgbClr>
                </a:solidFill>
                <a:cs typeface="微软雅黑" panose="020B0503020204020204" charset="-122"/>
                <a:sym typeface="Arial" panose="020B0604020202020204" pitchFamily="34" charset="0"/>
              </a:rPr>
              <a:t>升级语料</a:t>
            </a:r>
            <a:r>
              <a:rPr lang="en-US" altLang="zh-CN" sz="3200" b="1" dirty="0">
                <a:solidFill>
                  <a:srgbClr val="516EFD">
                    <a:lumMod val="75000"/>
                  </a:srgbClr>
                </a:solidFill>
                <a:cs typeface="微软雅黑" panose="020B0503020204020204" charset="-122"/>
                <a:sym typeface="Arial" panose="020B0604020202020204" pitchFamily="34" charset="0"/>
              </a:rPr>
              <a:t>(</a:t>
            </a:r>
            <a:r>
              <a:rPr lang="en-US" altLang="zh-CN" sz="3200" b="1" dirty="0">
                <a:solidFill>
                  <a:srgbClr val="516EFD">
                    <a:lumMod val="75000"/>
                  </a:srgbClr>
                </a:solidFill>
                <a:highlight>
                  <a:srgbClr val="FFFF00"/>
                </a:highlight>
                <a:latin typeface="Times New Roman" panose="02020603050405020304" charset="0"/>
                <a:cs typeface="Times New Roman" panose="02020603050405020304" charset="0"/>
                <a:sym typeface="Arial" panose="020B0604020202020204" pitchFamily="34" charset="0"/>
              </a:rPr>
              <a:t>L</a:t>
            </a:r>
            <a:r>
              <a:rPr lang="en-US" altLang="zh-CN" sz="3200" b="1" dirty="0">
                <a:solidFill>
                  <a:srgbClr val="516EFD">
                    <a:lumMod val="75000"/>
                  </a:srgbClr>
                </a:solidFill>
                <a:latin typeface="Times New Roman" panose="02020603050405020304" charset="0"/>
                <a:cs typeface="Times New Roman" panose="02020603050405020304" charset="0"/>
                <a:sym typeface="Arial" panose="020B0604020202020204" pitchFamily="34" charset="0"/>
              </a:rPr>
              <a:t>anguage)</a:t>
            </a:r>
            <a:endParaRPr lang="en-US" altLang="zh-CN" sz="3200" b="1" dirty="0">
              <a:solidFill>
                <a:srgbClr val="516EFD">
                  <a:lumMod val="75000"/>
                </a:srgbClr>
              </a:solidFill>
              <a:latin typeface="Times New Roman" panose="02020603050405020304" charset="0"/>
              <a:cs typeface="Times New Roman" panose="02020603050405020304" charset="0"/>
              <a:sym typeface="Arial" panose="020B0604020202020204" pitchFamily="34" charset="0"/>
            </a:endParaRPr>
          </a:p>
        </p:txBody>
      </p:sp>
      <p:sp>
        <p:nvSpPr>
          <p:cNvPr id="27" name="TextBox 24"/>
          <p:cNvSpPr txBox="1"/>
          <p:nvPr>
            <p:custDataLst>
              <p:tags r:id="rId11"/>
            </p:custDataLst>
          </p:nvPr>
        </p:nvSpPr>
        <p:spPr>
          <a:xfrm>
            <a:off x="-551180" y="4152900"/>
            <a:ext cx="4240530" cy="2011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en-US" altLang="zh-CN" sz="3200" b="1" dirty="0">
                <a:solidFill>
                  <a:srgbClr val="00A8E6">
                    <a:lumMod val="50000"/>
                  </a:srgbClr>
                </a:solidFill>
                <a:cs typeface="微软雅黑" panose="020B0503020204020204" charset="-122"/>
                <a:sym typeface="Arial" panose="020B0604020202020204" pitchFamily="34" charset="0"/>
              </a:rPr>
              <a:t>        </a:t>
            </a:r>
            <a:r>
              <a:rPr lang="en-US" altLang="zh-CN" sz="3200" b="1" dirty="0">
                <a:solidFill>
                  <a:srgbClr val="DC33FF">
                    <a:lumMod val="75000"/>
                  </a:srgbClr>
                </a:solidFill>
                <a:cs typeface="微软雅黑" panose="020B0503020204020204" charset="-122"/>
                <a:sym typeface="Arial" panose="020B0604020202020204" pitchFamily="34" charset="0"/>
              </a:rPr>
              <a:t>      </a:t>
            </a:r>
            <a:r>
              <a:rPr lang="zh-CN" altLang="en-US" sz="3200" b="1" dirty="0">
                <a:solidFill>
                  <a:srgbClr val="DC33FF">
                    <a:lumMod val="75000"/>
                  </a:srgbClr>
                </a:solidFill>
                <a:cs typeface="微软雅黑" panose="020B0503020204020204" charset="-122"/>
                <a:sym typeface="Arial" panose="020B0604020202020204" pitchFamily="34" charset="0"/>
              </a:rPr>
              <a:t>结合教材</a:t>
            </a:r>
            <a:endParaRPr lang="zh-CN" altLang="en-US" sz="3200" b="1" dirty="0">
              <a:solidFill>
                <a:srgbClr val="DC33FF">
                  <a:lumMod val="75000"/>
                </a:srgbClr>
              </a:solidFill>
              <a:cs typeface="微软雅黑" panose="020B0503020204020204" charset="-122"/>
              <a:sym typeface="Arial" panose="020B0604020202020204" pitchFamily="34" charset="0"/>
            </a:endParaRPr>
          </a:p>
          <a:p>
            <a:pPr algn="l">
              <a:lnSpc>
                <a:spcPct val="130000"/>
              </a:lnSpc>
            </a:pPr>
            <a:r>
              <a:rPr lang="en-US" altLang="zh-CN" sz="3200" b="1" dirty="0">
                <a:solidFill>
                  <a:srgbClr val="DC33FF">
                    <a:lumMod val="75000"/>
                  </a:srgbClr>
                </a:solidFill>
                <a:cs typeface="微软雅黑" panose="020B0503020204020204" charset="-122"/>
                <a:sym typeface="Arial" panose="020B0604020202020204" pitchFamily="34" charset="0"/>
              </a:rPr>
              <a:t>              </a:t>
            </a:r>
            <a:r>
              <a:rPr lang="zh-CN" altLang="en-US" sz="3200" b="1" dirty="0">
                <a:solidFill>
                  <a:srgbClr val="DC33FF">
                    <a:lumMod val="75000"/>
                  </a:srgbClr>
                </a:solidFill>
                <a:cs typeface="微软雅黑" panose="020B0503020204020204" charset="-122"/>
                <a:sym typeface="Arial" panose="020B0604020202020204" pitchFamily="34" charset="0"/>
              </a:rPr>
              <a:t>搭建语料</a:t>
            </a:r>
            <a:endParaRPr lang="zh-CN" altLang="en-US" sz="3200" b="1" dirty="0">
              <a:solidFill>
                <a:srgbClr val="DC33FF">
                  <a:lumMod val="75000"/>
                </a:srgbClr>
              </a:solidFill>
              <a:cs typeface="微软雅黑" panose="020B0503020204020204" charset="-122"/>
              <a:sym typeface="Arial" panose="020B0604020202020204" pitchFamily="34" charset="0"/>
            </a:endParaRPr>
          </a:p>
          <a:p>
            <a:pPr algn="l">
              <a:lnSpc>
                <a:spcPct val="130000"/>
              </a:lnSpc>
            </a:pPr>
            <a:r>
              <a:rPr lang="en-US" altLang="zh-CN" sz="3200" b="1" dirty="0">
                <a:solidFill>
                  <a:srgbClr val="DC33FF">
                    <a:lumMod val="75000"/>
                  </a:srgbClr>
                </a:solidFill>
                <a:cs typeface="微软雅黑" panose="020B0503020204020204" charset="-122"/>
                <a:sym typeface="Arial" panose="020B0604020202020204" pitchFamily="34" charset="0"/>
              </a:rPr>
              <a:t>            (</a:t>
            </a:r>
            <a:r>
              <a:rPr lang="en-US" altLang="zh-CN" sz="3200" b="1" dirty="0">
                <a:solidFill>
                  <a:srgbClr val="DC33FF">
                    <a:lumMod val="75000"/>
                  </a:srgbClr>
                </a:solidFill>
                <a:highlight>
                  <a:srgbClr val="FFFF00"/>
                </a:highlight>
                <a:latin typeface="Times New Roman" panose="02020603050405020304" charset="0"/>
                <a:cs typeface="Times New Roman" panose="02020603050405020304" charset="0"/>
                <a:sym typeface="Arial" panose="020B0604020202020204" pitchFamily="34" charset="0"/>
              </a:rPr>
              <a:t>L</a:t>
            </a:r>
            <a:r>
              <a:rPr lang="en-US" altLang="zh-CN" sz="3200" b="1" dirty="0">
                <a:solidFill>
                  <a:srgbClr val="DC33FF">
                    <a:lumMod val="75000"/>
                  </a:srgbClr>
                </a:solidFill>
                <a:latin typeface="Times New Roman" panose="02020603050405020304" charset="0"/>
                <a:cs typeface="Times New Roman" panose="02020603050405020304" charset="0"/>
                <a:sym typeface="Arial" panose="020B0604020202020204" pitchFamily="34" charset="0"/>
              </a:rPr>
              <a:t>anguage)</a:t>
            </a:r>
            <a:endParaRPr lang="en-US" altLang="zh-CN" sz="3200" b="1" dirty="0">
              <a:solidFill>
                <a:srgbClr val="DC33FF">
                  <a:lumMod val="75000"/>
                </a:srgbClr>
              </a:solidFill>
              <a:latin typeface="Times New Roman" panose="02020603050405020304" charset="0"/>
              <a:cs typeface="Times New Roman" panose="02020603050405020304" charset="0"/>
              <a:sym typeface="Arial" panose="020B0604020202020204" pitchFamily="34" charset="0"/>
            </a:endParaRPr>
          </a:p>
        </p:txBody>
      </p:sp>
      <p:sp>
        <p:nvSpPr>
          <p:cNvPr id="29" name="TextBox 26"/>
          <p:cNvSpPr txBox="1"/>
          <p:nvPr>
            <p:custDataLst>
              <p:tags r:id="rId12"/>
            </p:custDataLst>
          </p:nvPr>
        </p:nvSpPr>
        <p:spPr>
          <a:xfrm>
            <a:off x="9137015" y="1421130"/>
            <a:ext cx="2132965" cy="2011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C00000"/>
                </a:solidFill>
                <a:cs typeface="微软雅黑" panose="020B0503020204020204" charset="-122"/>
                <a:sym typeface="Arial" panose="020B0604020202020204" pitchFamily="34" charset="0"/>
              </a:rPr>
              <a:t>研读要点</a:t>
            </a:r>
            <a:endParaRPr lang="zh-CN" altLang="en-US" sz="3200" b="1" dirty="0">
              <a:solidFill>
                <a:srgbClr val="C00000"/>
              </a:solidFill>
              <a:cs typeface="微软雅黑" panose="020B0503020204020204" charset="-122"/>
              <a:sym typeface="Arial" panose="020B0604020202020204" pitchFamily="34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C00000"/>
                </a:solidFill>
                <a:cs typeface="微软雅黑" panose="020B0503020204020204" charset="-122"/>
                <a:sym typeface="Arial" panose="020B0604020202020204" pitchFamily="34" charset="0"/>
              </a:rPr>
              <a:t>拓展细节</a:t>
            </a:r>
            <a:r>
              <a:rPr lang="en-US" altLang="zh-CN" sz="3200" b="1" dirty="0">
                <a:solidFill>
                  <a:srgbClr val="C00000"/>
                </a:solidFill>
                <a:cs typeface="微软雅黑" panose="020B0503020204020204" charset="-122"/>
                <a:sym typeface="Arial" panose="020B0604020202020204" pitchFamily="34" charset="0"/>
              </a:rPr>
              <a:t>(</a:t>
            </a:r>
            <a:r>
              <a:rPr lang="en-US" altLang="zh-CN" sz="3200" b="1" dirty="0">
                <a:solidFill>
                  <a:srgbClr val="C00000"/>
                </a:solidFill>
                <a:highlight>
                  <a:srgbClr val="FFFF00"/>
                </a:highlight>
                <a:latin typeface="Times New Roman" panose="02020603050405020304" charset="0"/>
                <a:cs typeface="Times New Roman" panose="02020603050405020304" charset="0"/>
                <a:sym typeface="Arial" panose="020B0604020202020204" pitchFamily="34" charset="0"/>
              </a:rPr>
              <a:t>D</a:t>
            </a:r>
            <a:r>
              <a:rPr lang="en-US" altLang="zh-CN" sz="3200" b="1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  <a:sym typeface="Arial" panose="020B0604020202020204" pitchFamily="34" charset="0"/>
              </a:rPr>
              <a:t>etails)</a:t>
            </a:r>
            <a:endParaRPr lang="en-US" altLang="zh-CN" sz="3200" b="1" dirty="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  <a:sym typeface="Arial" panose="020B0604020202020204" pitchFamily="34" charset="0"/>
            </a:endParaRPr>
          </a:p>
        </p:txBody>
      </p:sp>
      <p:sp>
        <p:nvSpPr>
          <p:cNvPr id="41" name="Freeform 20"/>
          <p:cNvSpPr/>
          <p:nvPr>
            <p:custDataLst>
              <p:tags r:id="rId13"/>
            </p:custDataLst>
          </p:nvPr>
        </p:nvSpPr>
        <p:spPr bwMode="auto">
          <a:xfrm>
            <a:off x="4976081" y="4720687"/>
            <a:ext cx="398439" cy="592274"/>
          </a:xfrm>
          <a:custGeom>
            <a:avLst/>
            <a:gdLst>
              <a:gd name="T0" fmla="*/ 63 w 94"/>
              <a:gd name="T1" fmla="*/ 23 h 140"/>
              <a:gd name="T2" fmla="*/ 58 w 94"/>
              <a:gd name="T3" fmla="*/ 12 h 140"/>
              <a:gd name="T4" fmla="*/ 47 w 94"/>
              <a:gd name="T5" fmla="*/ 0 h 140"/>
              <a:gd name="T6" fmla="*/ 36 w 94"/>
              <a:gd name="T7" fmla="*/ 12 h 140"/>
              <a:gd name="T8" fmla="*/ 32 w 94"/>
              <a:gd name="T9" fmla="*/ 23 h 140"/>
              <a:gd name="T10" fmla="*/ 0 w 94"/>
              <a:gd name="T11" fmla="*/ 30 h 140"/>
              <a:gd name="T12" fmla="*/ 8 w 94"/>
              <a:gd name="T13" fmla="*/ 140 h 140"/>
              <a:gd name="T14" fmla="*/ 94 w 94"/>
              <a:gd name="T15" fmla="*/ 132 h 140"/>
              <a:gd name="T16" fmla="*/ 86 w 94"/>
              <a:gd name="T17" fmla="*/ 23 h 140"/>
              <a:gd name="T18" fmla="*/ 56 w 94"/>
              <a:gd name="T19" fmla="*/ 11 h 140"/>
              <a:gd name="T20" fmla="*/ 38 w 94"/>
              <a:gd name="T21" fmla="*/ 11 h 140"/>
              <a:gd name="T22" fmla="*/ 83 w 94"/>
              <a:gd name="T23" fmla="*/ 124 h 140"/>
              <a:gd name="T24" fmla="*/ 11 w 94"/>
              <a:gd name="T25" fmla="*/ 29 h 140"/>
              <a:gd name="T26" fmla="*/ 22 w 94"/>
              <a:gd name="T27" fmla="*/ 35 h 140"/>
              <a:gd name="T28" fmla="*/ 70 w 94"/>
              <a:gd name="T29" fmla="*/ 29 h 140"/>
              <a:gd name="T30" fmla="*/ 83 w 94"/>
              <a:gd name="T31" fmla="*/ 124 h 140"/>
              <a:gd name="T32" fmla="*/ 54 w 94"/>
              <a:gd name="T33" fmla="*/ 11 h 140"/>
              <a:gd name="T34" fmla="*/ 40 w 94"/>
              <a:gd name="T35" fmla="*/ 11 h 140"/>
              <a:gd name="T36" fmla="*/ 47 w 94"/>
              <a:gd name="T37" fmla="*/ 6 h 140"/>
              <a:gd name="T38" fmla="*/ 47 w 94"/>
              <a:gd name="T39" fmla="*/ 16 h 140"/>
              <a:gd name="T40" fmla="*/ 47 w 94"/>
              <a:gd name="T41" fmla="*/ 6 h 140"/>
              <a:gd name="T42" fmla="*/ 37 w 94"/>
              <a:gd name="T43" fmla="*/ 88 h 140"/>
              <a:gd name="T44" fmla="*/ 25 w 94"/>
              <a:gd name="T45" fmla="*/ 102 h 140"/>
              <a:gd name="T46" fmla="*/ 18 w 94"/>
              <a:gd name="T47" fmla="*/ 94 h 140"/>
              <a:gd name="T48" fmla="*/ 25 w 94"/>
              <a:gd name="T49" fmla="*/ 95 h 140"/>
              <a:gd name="T50" fmla="*/ 35 w 94"/>
              <a:gd name="T51" fmla="*/ 67 h 140"/>
              <a:gd name="T52" fmla="*/ 26 w 94"/>
              <a:gd name="T53" fmla="*/ 81 h 140"/>
              <a:gd name="T54" fmla="*/ 24 w 94"/>
              <a:gd name="T55" fmla="*/ 81 h 140"/>
              <a:gd name="T56" fmla="*/ 20 w 94"/>
              <a:gd name="T57" fmla="*/ 72 h 140"/>
              <a:gd name="T58" fmla="*/ 35 w 94"/>
              <a:gd name="T59" fmla="*/ 67 h 140"/>
              <a:gd name="T60" fmla="*/ 37 w 94"/>
              <a:gd name="T61" fmla="*/ 50 h 140"/>
              <a:gd name="T62" fmla="*/ 25 w 94"/>
              <a:gd name="T63" fmla="*/ 63 h 140"/>
              <a:gd name="T64" fmla="*/ 18 w 94"/>
              <a:gd name="T65" fmla="*/ 55 h 140"/>
              <a:gd name="T66" fmla="*/ 25 w 94"/>
              <a:gd name="T67" fmla="*/ 57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94" h="140">
                <a:moveTo>
                  <a:pt x="86" y="23"/>
                </a:moveTo>
                <a:cubicBezTo>
                  <a:pt x="63" y="23"/>
                  <a:pt x="63" y="23"/>
                  <a:pt x="63" y="23"/>
                </a:cubicBezTo>
                <a:cubicBezTo>
                  <a:pt x="58" y="19"/>
                  <a:pt x="58" y="12"/>
                  <a:pt x="58" y="12"/>
                </a:cubicBezTo>
                <a:cubicBezTo>
                  <a:pt x="58" y="12"/>
                  <a:pt x="58" y="12"/>
                  <a:pt x="58" y="12"/>
                </a:cubicBezTo>
                <a:cubicBezTo>
                  <a:pt x="58" y="12"/>
                  <a:pt x="58" y="11"/>
                  <a:pt x="58" y="11"/>
                </a:cubicBezTo>
                <a:cubicBezTo>
                  <a:pt x="58" y="5"/>
                  <a:pt x="53" y="0"/>
                  <a:pt x="47" y="0"/>
                </a:cubicBezTo>
                <a:cubicBezTo>
                  <a:pt x="41" y="0"/>
                  <a:pt x="36" y="5"/>
                  <a:pt x="36" y="11"/>
                </a:cubicBezTo>
                <a:cubicBezTo>
                  <a:pt x="36" y="11"/>
                  <a:pt x="36" y="12"/>
                  <a:pt x="36" y="12"/>
                </a:cubicBezTo>
                <a:cubicBezTo>
                  <a:pt x="36" y="12"/>
                  <a:pt x="36" y="12"/>
                  <a:pt x="36" y="12"/>
                </a:cubicBezTo>
                <a:cubicBezTo>
                  <a:pt x="36" y="12"/>
                  <a:pt x="37" y="19"/>
                  <a:pt x="32" y="23"/>
                </a:cubicBezTo>
                <a:cubicBezTo>
                  <a:pt x="8" y="23"/>
                  <a:pt x="8" y="23"/>
                  <a:pt x="8" y="23"/>
                </a:cubicBezTo>
                <a:cubicBezTo>
                  <a:pt x="4" y="23"/>
                  <a:pt x="0" y="26"/>
                  <a:pt x="0" y="30"/>
                </a:cubicBezTo>
                <a:cubicBezTo>
                  <a:pt x="0" y="132"/>
                  <a:pt x="0" y="132"/>
                  <a:pt x="0" y="132"/>
                </a:cubicBezTo>
                <a:cubicBezTo>
                  <a:pt x="0" y="137"/>
                  <a:pt x="4" y="140"/>
                  <a:pt x="8" y="140"/>
                </a:cubicBezTo>
                <a:cubicBezTo>
                  <a:pt x="86" y="140"/>
                  <a:pt x="86" y="140"/>
                  <a:pt x="86" y="140"/>
                </a:cubicBezTo>
                <a:cubicBezTo>
                  <a:pt x="91" y="140"/>
                  <a:pt x="94" y="137"/>
                  <a:pt x="94" y="132"/>
                </a:cubicBezTo>
                <a:cubicBezTo>
                  <a:pt x="94" y="30"/>
                  <a:pt x="94" y="30"/>
                  <a:pt x="94" y="30"/>
                </a:cubicBezTo>
                <a:cubicBezTo>
                  <a:pt x="94" y="26"/>
                  <a:pt x="91" y="23"/>
                  <a:pt x="86" y="23"/>
                </a:cubicBezTo>
                <a:close/>
                <a:moveTo>
                  <a:pt x="47" y="2"/>
                </a:moveTo>
                <a:cubicBezTo>
                  <a:pt x="52" y="2"/>
                  <a:pt x="56" y="6"/>
                  <a:pt x="56" y="11"/>
                </a:cubicBezTo>
                <a:cubicBezTo>
                  <a:pt x="56" y="16"/>
                  <a:pt x="52" y="20"/>
                  <a:pt x="47" y="20"/>
                </a:cubicBezTo>
                <a:cubicBezTo>
                  <a:pt x="42" y="20"/>
                  <a:pt x="38" y="16"/>
                  <a:pt x="38" y="11"/>
                </a:cubicBezTo>
                <a:cubicBezTo>
                  <a:pt x="38" y="6"/>
                  <a:pt x="42" y="2"/>
                  <a:pt x="47" y="2"/>
                </a:cubicBezTo>
                <a:close/>
                <a:moveTo>
                  <a:pt x="83" y="124"/>
                </a:moveTo>
                <a:cubicBezTo>
                  <a:pt x="11" y="124"/>
                  <a:pt x="11" y="124"/>
                  <a:pt x="11" y="124"/>
                </a:cubicBezTo>
                <a:cubicBezTo>
                  <a:pt x="11" y="29"/>
                  <a:pt x="11" y="29"/>
                  <a:pt x="11" y="29"/>
                </a:cubicBezTo>
                <a:cubicBezTo>
                  <a:pt x="24" y="29"/>
                  <a:pt x="24" y="29"/>
                  <a:pt x="24" y="29"/>
                </a:cubicBezTo>
                <a:cubicBezTo>
                  <a:pt x="22" y="35"/>
                  <a:pt x="22" y="35"/>
                  <a:pt x="22" y="35"/>
                </a:cubicBezTo>
                <a:cubicBezTo>
                  <a:pt x="72" y="35"/>
                  <a:pt x="72" y="35"/>
                  <a:pt x="72" y="35"/>
                </a:cubicBezTo>
                <a:cubicBezTo>
                  <a:pt x="70" y="29"/>
                  <a:pt x="70" y="29"/>
                  <a:pt x="70" y="29"/>
                </a:cubicBezTo>
                <a:cubicBezTo>
                  <a:pt x="83" y="29"/>
                  <a:pt x="83" y="29"/>
                  <a:pt x="83" y="29"/>
                </a:cubicBezTo>
                <a:lnTo>
                  <a:pt x="83" y="124"/>
                </a:lnTo>
                <a:close/>
                <a:moveTo>
                  <a:pt x="47" y="18"/>
                </a:moveTo>
                <a:cubicBezTo>
                  <a:pt x="51" y="18"/>
                  <a:pt x="54" y="15"/>
                  <a:pt x="54" y="11"/>
                </a:cubicBezTo>
                <a:cubicBezTo>
                  <a:pt x="54" y="7"/>
                  <a:pt x="51" y="4"/>
                  <a:pt x="47" y="4"/>
                </a:cubicBezTo>
                <a:cubicBezTo>
                  <a:pt x="43" y="4"/>
                  <a:pt x="40" y="7"/>
                  <a:pt x="40" y="11"/>
                </a:cubicBezTo>
                <a:cubicBezTo>
                  <a:pt x="40" y="15"/>
                  <a:pt x="43" y="18"/>
                  <a:pt x="47" y="18"/>
                </a:cubicBezTo>
                <a:close/>
                <a:moveTo>
                  <a:pt x="47" y="6"/>
                </a:moveTo>
                <a:cubicBezTo>
                  <a:pt x="50" y="6"/>
                  <a:pt x="52" y="8"/>
                  <a:pt x="52" y="11"/>
                </a:cubicBezTo>
                <a:cubicBezTo>
                  <a:pt x="52" y="14"/>
                  <a:pt x="50" y="16"/>
                  <a:pt x="47" y="16"/>
                </a:cubicBezTo>
                <a:cubicBezTo>
                  <a:pt x="44" y="16"/>
                  <a:pt x="42" y="14"/>
                  <a:pt x="42" y="11"/>
                </a:cubicBezTo>
                <a:cubicBezTo>
                  <a:pt x="42" y="8"/>
                  <a:pt x="44" y="6"/>
                  <a:pt x="47" y="6"/>
                </a:cubicBezTo>
                <a:close/>
                <a:moveTo>
                  <a:pt x="35" y="86"/>
                </a:moveTo>
                <a:cubicBezTo>
                  <a:pt x="37" y="88"/>
                  <a:pt x="37" y="88"/>
                  <a:pt x="37" y="88"/>
                </a:cubicBezTo>
                <a:cubicBezTo>
                  <a:pt x="26" y="101"/>
                  <a:pt x="26" y="101"/>
                  <a:pt x="26" y="101"/>
                </a:cubicBezTo>
                <a:cubicBezTo>
                  <a:pt x="25" y="102"/>
                  <a:pt x="25" y="102"/>
                  <a:pt x="25" y="102"/>
                </a:cubicBezTo>
                <a:cubicBezTo>
                  <a:pt x="24" y="100"/>
                  <a:pt x="24" y="100"/>
                  <a:pt x="24" y="100"/>
                </a:cubicBezTo>
                <a:cubicBezTo>
                  <a:pt x="18" y="94"/>
                  <a:pt x="18" y="94"/>
                  <a:pt x="18" y="94"/>
                </a:cubicBezTo>
                <a:cubicBezTo>
                  <a:pt x="20" y="91"/>
                  <a:pt x="20" y="91"/>
                  <a:pt x="20" y="91"/>
                </a:cubicBezTo>
                <a:cubicBezTo>
                  <a:pt x="25" y="95"/>
                  <a:pt x="25" y="95"/>
                  <a:pt x="25" y="95"/>
                </a:cubicBezTo>
                <a:lnTo>
                  <a:pt x="35" y="86"/>
                </a:lnTo>
                <a:close/>
                <a:moveTo>
                  <a:pt x="35" y="67"/>
                </a:moveTo>
                <a:cubicBezTo>
                  <a:pt x="37" y="69"/>
                  <a:pt x="37" y="69"/>
                  <a:pt x="37" y="69"/>
                </a:cubicBezTo>
                <a:cubicBezTo>
                  <a:pt x="26" y="81"/>
                  <a:pt x="26" y="81"/>
                  <a:pt x="26" y="81"/>
                </a:cubicBezTo>
                <a:cubicBezTo>
                  <a:pt x="25" y="83"/>
                  <a:pt x="25" y="83"/>
                  <a:pt x="25" y="83"/>
                </a:cubicBezTo>
                <a:cubicBezTo>
                  <a:pt x="24" y="81"/>
                  <a:pt x="24" y="81"/>
                  <a:pt x="24" y="81"/>
                </a:cubicBezTo>
                <a:cubicBezTo>
                  <a:pt x="18" y="74"/>
                  <a:pt x="18" y="74"/>
                  <a:pt x="18" y="74"/>
                </a:cubicBezTo>
                <a:cubicBezTo>
                  <a:pt x="20" y="72"/>
                  <a:pt x="20" y="72"/>
                  <a:pt x="20" y="72"/>
                </a:cubicBezTo>
                <a:cubicBezTo>
                  <a:pt x="25" y="76"/>
                  <a:pt x="25" y="76"/>
                  <a:pt x="25" y="76"/>
                </a:cubicBezTo>
                <a:lnTo>
                  <a:pt x="35" y="67"/>
                </a:lnTo>
                <a:close/>
                <a:moveTo>
                  <a:pt x="35" y="48"/>
                </a:moveTo>
                <a:cubicBezTo>
                  <a:pt x="37" y="50"/>
                  <a:pt x="37" y="50"/>
                  <a:pt x="37" y="50"/>
                </a:cubicBezTo>
                <a:cubicBezTo>
                  <a:pt x="26" y="62"/>
                  <a:pt x="26" y="62"/>
                  <a:pt x="26" y="62"/>
                </a:cubicBezTo>
                <a:cubicBezTo>
                  <a:pt x="25" y="63"/>
                  <a:pt x="25" y="63"/>
                  <a:pt x="25" y="63"/>
                </a:cubicBezTo>
                <a:cubicBezTo>
                  <a:pt x="24" y="62"/>
                  <a:pt x="24" y="62"/>
                  <a:pt x="24" y="62"/>
                </a:cubicBezTo>
                <a:cubicBezTo>
                  <a:pt x="18" y="55"/>
                  <a:pt x="18" y="55"/>
                  <a:pt x="18" y="55"/>
                </a:cubicBezTo>
                <a:cubicBezTo>
                  <a:pt x="20" y="53"/>
                  <a:pt x="20" y="53"/>
                  <a:pt x="20" y="53"/>
                </a:cubicBezTo>
                <a:cubicBezTo>
                  <a:pt x="25" y="57"/>
                  <a:pt x="25" y="57"/>
                  <a:pt x="25" y="57"/>
                </a:cubicBezTo>
                <a:lnTo>
                  <a:pt x="35" y="48"/>
                </a:lnTo>
                <a:close/>
              </a:path>
            </a:pathLst>
          </a:custGeom>
          <a:solidFill>
            <a:srgbClr val="DC33FF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p>
            <a:endParaRPr lang="zh-CN" altLang="en-US" sz="1350">
              <a:cs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42" name="Freeform 22"/>
          <p:cNvSpPr/>
          <p:nvPr>
            <p:custDataLst>
              <p:tags r:id="rId14"/>
            </p:custDataLst>
          </p:nvPr>
        </p:nvSpPr>
        <p:spPr bwMode="auto">
          <a:xfrm>
            <a:off x="4835503" y="2653846"/>
            <a:ext cx="679595" cy="587199"/>
          </a:xfrm>
          <a:custGeom>
            <a:avLst/>
            <a:gdLst>
              <a:gd name="T0" fmla="*/ 34 w 140"/>
              <a:gd name="T1" fmla="*/ 0 h 121"/>
              <a:gd name="T2" fmla="*/ 30 w 140"/>
              <a:gd name="T3" fmla="*/ 49 h 121"/>
              <a:gd name="T4" fmla="*/ 50 w 140"/>
              <a:gd name="T5" fmla="*/ 19 h 121"/>
              <a:gd name="T6" fmla="*/ 54 w 140"/>
              <a:gd name="T7" fmla="*/ 32 h 121"/>
              <a:gd name="T8" fmla="*/ 55 w 140"/>
              <a:gd name="T9" fmla="*/ 21 h 121"/>
              <a:gd name="T10" fmla="*/ 17 w 140"/>
              <a:gd name="T11" fmla="*/ 28 h 121"/>
              <a:gd name="T12" fmla="*/ 7 w 140"/>
              <a:gd name="T13" fmla="*/ 32 h 121"/>
              <a:gd name="T14" fmla="*/ 14 w 140"/>
              <a:gd name="T15" fmla="*/ 22 h 121"/>
              <a:gd name="T16" fmla="*/ 14 w 140"/>
              <a:gd name="T17" fmla="*/ 18 h 121"/>
              <a:gd name="T18" fmla="*/ 13 w 140"/>
              <a:gd name="T19" fmla="*/ 21 h 121"/>
              <a:gd name="T20" fmla="*/ 10 w 140"/>
              <a:gd name="T21" fmla="*/ 16 h 121"/>
              <a:gd name="T22" fmla="*/ 19 w 140"/>
              <a:gd name="T23" fmla="*/ 20 h 121"/>
              <a:gd name="T24" fmla="*/ 15 w 140"/>
              <a:gd name="T25" fmla="*/ 28 h 121"/>
              <a:gd name="T26" fmla="*/ 31 w 140"/>
              <a:gd name="T27" fmla="*/ 28 h 121"/>
              <a:gd name="T28" fmla="*/ 27 w 140"/>
              <a:gd name="T29" fmla="*/ 28 h 121"/>
              <a:gd name="T30" fmla="*/ 26 w 140"/>
              <a:gd name="T31" fmla="*/ 15 h 121"/>
              <a:gd name="T32" fmla="*/ 33 w 140"/>
              <a:gd name="T33" fmla="*/ 25 h 121"/>
              <a:gd name="T34" fmla="*/ 46 w 140"/>
              <a:gd name="T35" fmla="*/ 13 h 121"/>
              <a:gd name="T36" fmla="*/ 34 w 140"/>
              <a:gd name="T37" fmla="*/ 36 h 121"/>
              <a:gd name="T38" fmla="*/ 27 w 140"/>
              <a:gd name="T39" fmla="*/ 21 h 121"/>
              <a:gd name="T40" fmla="*/ 24 w 140"/>
              <a:gd name="T41" fmla="*/ 25 h 121"/>
              <a:gd name="T42" fmla="*/ 65 w 140"/>
              <a:gd name="T43" fmla="*/ 71 h 121"/>
              <a:gd name="T44" fmla="*/ 43 w 140"/>
              <a:gd name="T45" fmla="*/ 81 h 121"/>
              <a:gd name="T46" fmla="*/ 65 w 140"/>
              <a:gd name="T47" fmla="*/ 71 h 121"/>
              <a:gd name="T48" fmla="*/ 106 w 140"/>
              <a:gd name="T49" fmla="*/ 13 h 121"/>
              <a:gd name="T50" fmla="*/ 98 w 140"/>
              <a:gd name="T51" fmla="*/ 35 h 121"/>
              <a:gd name="T52" fmla="*/ 66 w 140"/>
              <a:gd name="T53" fmla="*/ 72 h 121"/>
              <a:gd name="T54" fmla="*/ 88 w 140"/>
              <a:gd name="T55" fmla="*/ 60 h 121"/>
              <a:gd name="T56" fmla="*/ 88 w 140"/>
              <a:gd name="T57" fmla="*/ 60 h 121"/>
              <a:gd name="T58" fmla="*/ 117 w 140"/>
              <a:gd name="T59" fmla="*/ 17 h 121"/>
              <a:gd name="T60" fmla="*/ 80 w 140"/>
              <a:gd name="T61" fmla="*/ 92 h 121"/>
              <a:gd name="T62" fmla="*/ 81 w 140"/>
              <a:gd name="T63" fmla="*/ 118 h 121"/>
              <a:gd name="T64" fmla="*/ 57 w 140"/>
              <a:gd name="T65" fmla="*/ 112 h 121"/>
              <a:gd name="T66" fmla="*/ 57 w 140"/>
              <a:gd name="T67" fmla="*/ 101 h 121"/>
              <a:gd name="T68" fmla="*/ 61 w 140"/>
              <a:gd name="T69" fmla="*/ 109 h 121"/>
              <a:gd name="T70" fmla="*/ 83 w 140"/>
              <a:gd name="T71" fmla="*/ 115 h 121"/>
              <a:gd name="T72" fmla="*/ 87 w 140"/>
              <a:gd name="T73" fmla="*/ 120 h 121"/>
              <a:gd name="T74" fmla="*/ 99 w 140"/>
              <a:gd name="T75" fmla="*/ 103 h 121"/>
              <a:gd name="T76" fmla="*/ 104 w 140"/>
              <a:gd name="T77" fmla="*/ 119 h 121"/>
              <a:gd name="T78" fmla="*/ 108 w 140"/>
              <a:gd name="T79" fmla="*/ 103 h 121"/>
              <a:gd name="T80" fmla="*/ 126 w 140"/>
              <a:gd name="T81" fmla="*/ 107 h 121"/>
              <a:gd name="T82" fmla="*/ 113 w 140"/>
              <a:gd name="T83" fmla="*/ 115 h 121"/>
              <a:gd name="T84" fmla="*/ 126 w 140"/>
              <a:gd name="T85" fmla="*/ 107 h 121"/>
              <a:gd name="T86" fmla="*/ 127 w 140"/>
              <a:gd name="T87" fmla="*/ 120 h 121"/>
              <a:gd name="T88" fmla="*/ 139 w 140"/>
              <a:gd name="T89" fmla="*/ 103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40" h="121">
                <a:moveTo>
                  <a:pt x="45" y="49"/>
                </a:moveTo>
                <a:cubicBezTo>
                  <a:pt x="59" y="45"/>
                  <a:pt x="68" y="36"/>
                  <a:pt x="68" y="25"/>
                </a:cubicBezTo>
                <a:cubicBezTo>
                  <a:pt x="68" y="11"/>
                  <a:pt x="53" y="0"/>
                  <a:pt x="34" y="0"/>
                </a:cubicBezTo>
                <a:cubicBezTo>
                  <a:pt x="15" y="0"/>
                  <a:pt x="0" y="11"/>
                  <a:pt x="0" y="25"/>
                </a:cubicBezTo>
                <a:cubicBezTo>
                  <a:pt x="0" y="37"/>
                  <a:pt x="13" y="48"/>
                  <a:pt x="30" y="49"/>
                </a:cubicBezTo>
                <a:cubicBezTo>
                  <a:pt x="30" y="49"/>
                  <a:pt x="30" y="49"/>
                  <a:pt x="30" y="49"/>
                </a:cubicBezTo>
                <a:cubicBezTo>
                  <a:pt x="30" y="49"/>
                  <a:pt x="39" y="59"/>
                  <a:pt x="48" y="61"/>
                </a:cubicBezTo>
                <a:cubicBezTo>
                  <a:pt x="48" y="61"/>
                  <a:pt x="44" y="55"/>
                  <a:pt x="45" y="49"/>
                </a:cubicBezTo>
                <a:close/>
                <a:moveTo>
                  <a:pt x="50" y="19"/>
                </a:moveTo>
                <a:cubicBezTo>
                  <a:pt x="50" y="15"/>
                  <a:pt x="50" y="15"/>
                  <a:pt x="50" y="15"/>
                </a:cubicBezTo>
                <a:cubicBezTo>
                  <a:pt x="62" y="15"/>
                  <a:pt x="62" y="15"/>
                  <a:pt x="62" y="15"/>
                </a:cubicBezTo>
                <a:cubicBezTo>
                  <a:pt x="54" y="32"/>
                  <a:pt x="54" y="32"/>
                  <a:pt x="54" y="32"/>
                </a:cubicBezTo>
                <a:cubicBezTo>
                  <a:pt x="49" y="32"/>
                  <a:pt x="49" y="32"/>
                  <a:pt x="49" y="32"/>
                </a:cubicBezTo>
                <a:cubicBezTo>
                  <a:pt x="54" y="23"/>
                  <a:pt x="54" y="23"/>
                  <a:pt x="54" y="23"/>
                </a:cubicBezTo>
                <a:cubicBezTo>
                  <a:pt x="54" y="22"/>
                  <a:pt x="54" y="21"/>
                  <a:pt x="55" y="21"/>
                </a:cubicBezTo>
                <a:cubicBezTo>
                  <a:pt x="55" y="20"/>
                  <a:pt x="55" y="19"/>
                  <a:pt x="56" y="19"/>
                </a:cubicBezTo>
                <a:lnTo>
                  <a:pt x="50" y="19"/>
                </a:lnTo>
                <a:close/>
                <a:moveTo>
                  <a:pt x="17" y="28"/>
                </a:moveTo>
                <a:cubicBezTo>
                  <a:pt x="18" y="28"/>
                  <a:pt x="18" y="28"/>
                  <a:pt x="19" y="28"/>
                </a:cubicBezTo>
                <a:cubicBezTo>
                  <a:pt x="19" y="32"/>
                  <a:pt x="19" y="32"/>
                  <a:pt x="19" y="32"/>
                </a:cubicBezTo>
                <a:cubicBezTo>
                  <a:pt x="7" y="32"/>
                  <a:pt x="7" y="32"/>
                  <a:pt x="7" y="32"/>
                </a:cubicBezTo>
                <a:cubicBezTo>
                  <a:pt x="12" y="26"/>
                  <a:pt x="12" y="26"/>
                  <a:pt x="12" y="26"/>
                </a:cubicBezTo>
                <a:cubicBezTo>
                  <a:pt x="13" y="25"/>
                  <a:pt x="13" y="24"/>
                  <a:pt x="13" y="24"/>
                </a:cubicBezTo>
                <a:cubicBezTo>
                  <a:pt x="14" y="23"/>
                  <a:pt x="14" y="23"/>
                  <a:pt x="14" y="22"/>
                </a:cubicBezTo>
                <a:cubicBezTo>
                  <a:pt x="15" y="21"/>
                  <a:pt x="15" y="21"/>
                  <a:pt x="15" y="20"/>
                </a:cubicBezTo>
                <a:cubicBezTo>
                  <a:pt x="15" y="19"/>
                  <a:pt x="15" y="19"/>
                  <a:pt x="15" y="19"/>
                </a:cubicBezTo>
                <a:cubicBezTo>
                  <a:pt x="14" y="18"/>
                  <a:pt x="14" y="18"/>
                  <a:pt x="14" y="18"/>
                </a:cubicBezTo>
                <a:cubicBezTo>
                  <a:pt x="13" y="18"/>
                  <a:pt x="13" y="19"/>
                  <a:pt x="13" y="20"/>
                </a:cubicBezTo>
                <a:cubicBezTo>
                  <a:pt x="13" y="20"/>
                  <a:pt x="13" y="21"/>
                  <a:pt x="13" y="21"/>
                </a:cubicBezTo>
                <a:cubicBezTo>
                  <a:pt x="13" y="21"/>
                  <a:pt x="13" y="21"/>
                  <a:pt x="13" y="21"/>
                </a:cubicBezTo>
                <a:cubicBezTo>
                  <a:pt x="8" y="21"/>
                  <a:pt x="8" y="21"/>
                  <a:pt x="8" y="21"/>
                </a:cubicBezTo>
                <a:cubicBezTo>
                  <a:pt x="8" y="20"/>
                  <a:pt x="8" y="20"/>
                  <a:pt x="8" y="20"/>
                </a:cubicBezTo>
                <a:cubicBezTo>
                  <a:pt x="8" y="19"/>
                  <a:pt x="9" y="17"/>
                  <a:pt x="10" y="16"/>
                </a:cubicBezTo>
                <a:cubicBezTo>
                  <a:pt x="11" y="15"/>
                  <a:pt x="12" y="15"/>
                  <a:pt x="14" y="15"/>
                </a:cubicBezTo>
                <a:cubicBezTo>
                  <a:pt x="15" y="15"/>
                  <a:pt x="17" y="15"/>
                  <a:pt x="18" y="16"/>
                </a:cubicBezTo>
                <a:cubicBezTo>
                  <a:pt x="19" y="17"/>
                  <a:pt x="19" y="19"/>
                  <a:pt x="19" y="20"/>
                </a:cubicBezTo>
                <a:cubicBezTo>
                  <a:pt x="19" y="22"/>
                  <a:pt x="19" y="23"/>
                  <a:pt x="18" y="24"/>
                </a:cubicBezTo>
                <a:cubicBezTo>
                  <a:pt x="18" y="25"/>
                  <a:pt x="17" y="25"/>
                  <a:pt x="17" y="26"/>
                </a:cubicBezTo>
                <a:cubicBezTo>
                  <a:pt x="16" y="27"/>
                  <a:pt x="16" y="27"/>
                  <a:pt x="15" y="28"/>
                </a:cubicBezTo>
                <a:cubicBezTo>
                  <a:pt x="16" y="28"/>
                  <a:pt x="16" y="28"/>
                  <a:pt x="17" y="28"/>
                </a:cubicBezTo>
                <a:close/>
                <a:moveTo>
                  <a:pt x="33" y="28"/>
                </a:moveTo>
                <a:cubicBezTo>
                  <a:pt x="31" y="28"/>
                  <a:pt x="31" y="28"/>
                  <a:pt x="31" y="28"/>
                </a:cubicBezTo>
                <a:cubicBezTo>
                  <a:pt x="31" y="32"/>
                  <a:pt x="31" y="32"/>
                  <a:pt x="31" y="32"/>
                </a:cubicBezTo>
                <a:cubicBezTo>
                  <a:pt x="27" y="32"/>
                  <a:pt x="27" y="32"/>
                  <a:pt x="27" y="32"/>
                </a:cubicBezTo>
                <a:cubicBezTo>
                  <a:pt x="27" y="28"/>
                  <a:pt x="27" y="28"/>
                  <a:pt x="27" y="28"/>
                </a:cubicBezTo>
                <a:cubicBezTo>
                  <a:pt x="21" y="28"/>
                  <a:pt x="21" y="28"/>
                  <a:pt x="21" y="28"/>
                </a:cubicBezTo>
                <a:cubicBezTo>
                  <a:pt x="21" y="25"/>
                  <a:pt x="21" y="25"/>
                  <a:pt x="21" y="25"/>
                </a:cubicBezTo>
                <a:cubicBezTo>
                  <a:pt x="26" y="15"/>
                  <a:pt x="26" y="15"/>
                  <a:pt x="26" y="15"/>
                </a:cubicBezTo>
                <a:cubicBezTo>
                  <a:pt x="31" y="15"/>
                  <a:pt x="31" y="15"/>
                  <a:pt x="31" y="15"/>
                </a:cubicBezTo>
                <a:cubicBezTo>
                  <a:pt x="31" y="25"/>
                  <a:pt x="31" y="25"/>
                  <a:pt x="31" y="25"/>
                </a:cubicBezTo>
                <a:cubicBezTo>
                  <a:pt x="33" y="25"/>
                  <a:pt x="33" y="25"/>
                  <a:pt x="33" y="25"/>
                </a:cubicBezTo>
                <a:lnTo>
                  <a:pt x="33" y="28"/>
                </a:lnTo>
                <a:close/>
                <a:moveTo>
                  <a:pt x="34" y="36"/>
                </a:moveTo>
                <a:cubicBezTo>
                  <a:pt x="46" y="13"/>
                  <a:pt x="46" y="13"/>
                  <a:pt x="46" y="13"/>
                </a:cubicBezTo>
                <a:cubicBezTo>
                  <a:pt x="48" y="14"/>
                  <a:pt x="48" y="14"/>
                  <a:pt x="48" y="14"/>
                </a:cubicBezTo>
                <a:cubicBezTo>
                  <a:pt x="36" y="37"/>
                  <a:pt x="36" y="37"/>
                  <a:pt x="36" y="37"/>
                </a:cubicBezTo>
                <a:lnTo>
                  <a:pt x="34" y="36"/>
                </a:lnTo>
                <a:close/>
                <a:moveTo>
                  <a:pt x="26" y="21"/>
                </a:moveTo>
                <a:cubicBezTo>
                  <a:pt x="27" y="20"/>
                  <a:pt x="27" y="20"/>
                  <a:pt x="27" y="20"/>
                </a:cubicBezTo>
                <a:cubicBezTo>
                  <a:pt x="27" y="20"/>
                  <a:pt x="27" y="20"/>
                  <a:pt x="27" y="21"/>
                </a:cubicBezTo>
                <a:cubicBezTo>
                  <a:pt x="27" y="21"/>
                  <a:pt x="27" y="21"/>
                  <a:pt x="27" y="21"/>
                </a:cubicBezTo>
                <a:cubicBezTo>
                  <a:pt x="27" y="25"/>
                  <a:pt x="27" y="25"/>
                  <a:pt x="27" y="25"/>
                </a:cubicBezTo>
                <a:cubicBezTo>
                  <a:pt x="24" y="25"/>
                  <a:pt x="24" y="25"/>
                  <a:pt x="24" y="25"/>
                </a:cubicBezTo>
                <a:cubicBezTo>
                  <a:pt x="25" y="24"/>
                  <a:pt x="25" y="24"/>
                  <a:pt x="25" y="23"/>
                </a:cubicBezTo>
                <a:cubicBezTo>
                  <a:pt x="26" y="22"/>
                  <a:pt x="26" y="22"/>
                  <a:pt x="26" y="21"/>
                </a:cubicBezTo>
                <a:close/>
                <a:moveTo>
                  <a:pt x="65" y="71"/>
                </a:moveTo>
                <a:cubicBezTo>
                  <a:pt x="47" y="91"/>
                  <a:pt x="47" y="91"/>
                  <a:pt x="47" y="91"/>
                </a:cubicBezTo>
                <a:cubicBezTo>
                  <a:pt x="43" y="88"/>
                  <a:pt x="43" y="88"/>
                  <a:pt x="43" y="88"/>
                </a:cubicBezTo>
                <a:cubicBezTo>
                  <a:pt x="41" y="86"/>
                  <a:pt x="41" y="83"/>
                  <a:pt x="43" y="81"/>
                </a:cubicBezTo>
                <a:cubicBezTo>
                  <a:pt x="55" y="68"/>
                  <a:pt x="55" y="68"/>
                  <a:pt x="55" y="68"/>
                </a:cubicBezTo>
                <a:cubicBezTo>
                  <a:pt x="56" y="66"/>
                  <a:pt x="59" y="66"/>
                  <a:pt x="61" y="68"/>
                </a:cubicBezTo>
                <a:lnTo>
                  <a:pt x="65" y="71"/>
                </a:lnTo>
                <a:close/>
                <a:moveTo>
                  <a:pt x="94" y="32"/>
                </a:moveTo>
                <a:cubicBezTo>
                  <a:pt x="92" y="30"/>
                  <a:pt x="92" y="28"/>
                  <a:pt x="94" y="26"/>
                </a:cubicBezTo>
                <a:cubicBezTo>
                  <a:pt x="106" y="13"/>
                  <a:pt x="106" y="13"/>
                  <a:pt x="106" y="13"/>
                </a:cubicBezTo>
                <a:cubicBezTo>
                  <a:pt x="107" y="11"/>
                  <a:pt x="110" y="11"/>
                  <a:pt x="112" y="13"/>
                </a:cubicBezTo>
                <a:cubicBezTo>
                  <a:pt x="116" y="16"/>
                  <a:pt x="116" y="16"/>
                  <a:pt x="116" y="16"/>
                </a:cubicBezTo>
                <a:cubicBezTo>
                  <a:pt x="98" y="35"/>
                  <a:pt x="98" y="35"/>
                  <a:pt x="98" y="35"/>
                </a:cubicBezTo>
                <a:lnTo>
                  <a:pt x="94" y="32"/>
                </a:lnTo>
                <a:close/>
                <a:moveTo>
                  <a:pt x="48" y="92"/>
                </a:moveTo>
                <a:cubicBezTo>
                  <a:pt x="66" y="72"/>
                  <a:pt x="66" y="72"/>
                  <a:pt x="66" y="72"/>
                </a:cubicBezTo>
                <a:cubicBezTo>
                  <a:pt x="66" y="72"/>
                  <a:pt x="72" y="77"/>
                  <a:pt x="87" y="61"/>
                </a:cubicBezTo>
                <a:cubicBezTo>
                  <a:pt x="88" y="60"/>
                  <a:pt x="88" y="60"/>
                  <a:pt x="88" y="60"/>
                </a:cubicBezTo>
                <a:cubicBezTo>
                  <a:pt x="88" y="60"/>
                  <a:pt x="88" y="60"/>
                  <a:pt x="88" y="60"/>
                </a:cubicBezTo>
                <a:cubicBezTo>
                  <a:pt x="88" y="60"/>
                  <a:pt x="88" y="60"/>
                  <a:pt x="88" y="60"/>
                </a:cubicBezTo>
                <a:cubicBezTo>
                  <a:pt x="88" y="60"/>
                  <a:pt x="88" y="60"/>
                  <a:pt x="88" y="60"/>
                </a:cubicBezTo>
                <a:cubicBezTo>
                  <a:pt x="88" y="60"/>
                  <a:pt x="88" y="60"/>
                  <a:pt x="88" y="60"/>
                </a:cubicBezTo>
                <a:cubicBezTo>
                  <a:pt x="89" y="59"/>
                  <a:pt x="89" y="59"/>
                  <a:pt x="89" y="59"/>
                </a:cubicBezTo>
                <a:cubicBezTo>
                  <a:pt x="104" y="42"/>
                  <a:pt x="99" y="36"/>
                  <a:pt x="99" y="36"/>
                </a:cubicBezTo>
                <a:cubicBezTo>
                  <a:pt x="117" y="17"/>
                  <a:pt x="117" y="17"/>
                  <a:pt x="117" y="17"/>
                </a:cubicBezTo>
                <a:cubicBezTo>
                  <a:pt x="131" y="27"/>
                  <a:pt x="124" y="42"/>
                  <a:pt x="119" y="49"/>
                </a:cubicBezTo>
                <a:cubicBezTo>
                  <a:pt x="116" y="54"/>
                  <a:pt x="109" y="62"/>
                  <a:pt x="101" y="72"/>
                </a:cubicBezTo>
                <a:cubicBezTo>
                  <a:pt x="93" y="81"/>
                  <a:pt x="85" y="88"/>
                  <a:pt x="80" y="92"/>
                </a:cubicBezTo>
                <a:cubicBezTo>
                  <a:pt x="73" y="97"/>
                  <a:pt x="59" y="105"/>
                  <a:pt x="48" y="92"/>
                </a:cubicBezTo>
                <a:close/>
                <a:moveTo>
                  <a:pt x="83" y="115"/>
                </a:moveTo>
                <a:cubicBezTo>
                  <a:pt x="83" y="117"/>
                  <a:pt x="82" y="118"/>
                  <a:pt x="81" y="118"/>
                </a:cubicBezTo>
                <a:cubicBezTo>
                  <a:pt x="78" y="119"/>
                  <a:pt x="75" y="119"/>
                  <a:pt x="72" y="119"/>
                </a:cubicBezTo>
                <a:cubicBezTo>
                  <a:pt x="72" y="119"/>
                  <a:pt x="72" y="119"/>
                  <a:pt x="72" y="119"/>
                </a:cubicBezTo>
                <a:cubicBezTo>
                  <a:pt x="64" y="119"/>
                  <a:pt x="59" y="116"/>
                  <a:pt x="57" y="112"/>
                </a:cubicBezTo>
                <a:cubicBezTo>
                  <a:pt x="55" y="108"/>
                  <a:pt x="54" y="104"/>
                  <a:pt x="54" y="103"/>
                </a:cubicBezTo>
                <a:cubicBezTo>
                  <a:pt x="54" y="103"/>
                  <a:pt x="54" y="103"/>
                  <a:pt x="54" y="103"/>
                </a:cubicBezTo>
                <a:cubicBezTo>
                  <a:pt x="54" y="102"/>
                  <a:pt x="56" y="101"/>
                  <a:pt x="57" y="101"/>
                </a:cubicBezTo>
                <a:cubicBezTo>
                  <a:pt x="58" y="101"/>
                  <a:pt x="59" y="102"/>
                  <a:pt x="59" y="103"/>
                </a:cubicBezTo>
                <a:cubicBezTo>
                  <a:pt x="59" y="103"/>
                  <a:pt x="59" y="103"/>
                  <a:pt x="59" y="103"/>
                </a:cubicBezTo>
                <a:cubicBezTo>
                  <a:pt x="59" y="104"/>
                  <a:pt x="59" y="107"/>
                  <a:pt x="61" y="109"/>
                </a:cubicBezTo>
                <a:cubicBezTo>
                  <a:pt x="63" y="112"/>
                  <a:pt x="65" y="114"/>
                  <a:pt x="72" y="115"/>
                </a:cubicBezTo>
                <a:cubicBezTo>
                  <a:pt x="74" y="115"/>
                  <a:pt x="77" y="114"/>
                  <a:pt x="80" y="114"/>
                </a:cubicBezTo>
                <a:cubicBezTo>
                  <a:pt x="81" y="113"/>
                  <a:pt x="82" y="114"/>
                  <a:pt x="83" y="115"/>
                </a:cubicBezTo>
                <a:close/>
                <a:moveTo>
                  <a:pt x="100" y="107"/>
                </a:moveTo>
                <a:cubicBezTo>
                  <a:pt x="91" y="119"/>
                  <a:pt x="91" y="119"/>
                  <a:pt x="91" y="119"/>
                </a:cubicBezTo>
                <a:cubicBezTo>
                  <a:pt x="90" y="120"/>
                  <a:pt x="88" y="121"/>
                  <a:pt x="87" y="120"/>
                </a:cubicBezTo>
                <a:cubicBezTo>
                  <a:pt x="85" y="119"/>
                  <a:pt x="85" y="117"/>
                  <a:pt x="86" y="115"/>
                </a:cubicBezTo>
                <a:cubicBezTo>
                  <a:pt x="95" y="103"/>
                  <a:pt x="95" y="103"/>
                  <a:pt x="95" y="103"/>
                </a:cubicBezTo>
                <a:cubicBezTo>
                  <a:pt x="96" y="102"/>
                  <a:pt x="98" y="102"/>
                  <a:pt x="99" y="103"/>
                </a:cubicBezTo>
                <a:cubicBezTo>
                  <a:pt x="100" y="104"/>
                  <a:pt x="101" y="106"/>
                  <a:pt x="100" y="107"/>
                </a:cubicBezTo>
                <a:close/>
                <a:moveTo>
                  <a:pt x="113" y="107"/>
                </a:moveTo>
                <a:cubicBezTo>
                  <a:pt x="104" y="119"/>
                  <a:pt x="104" y="119"/>
                  <a:pt x="104" y="119"/>
                </a:cubicBezTo>
                <a:cubicBezTo>
                  <a:pt x="103" y="120"/>
                  <a:pt x="101" y="121"/>
                  <a:pt x="100" y="120"/>
                </a:cubicBezTo>
                <a:cubicBezTo>
                  <a:pt x="99" y="119"/>
                  <a:pt x="98" y="117"/>
                  <a:pt x="99" y="115"/>
                </a:cubicBezTo>
                <a:cubicBezTo>
                  <a:pt x="108" y="103"/>
                  <a:pt x="108" y="103"/>
                  <a:pt x="108" y="103"/>
                </a:cubicBezTo>
                <a:cubicBezTo>
                  <a:pt x="109" y="102"/>
                  <a:pt x="111" y="102"/>
                  <a:pt x="112" y="103"/>
                </a:cubicBezTo>
                <a:cubicBezTo>
                  <a:pt x="114" y="104"/>
                  <a:pt x="114" y="106"/>
                  <a:pt x="113" y="107"/>
                </a:cubicBezTo>
                <a:close/>
                <a:moveTo>
                  <a:pt x="126" y="107"/>
                </a:moveTo>
                <a:cubicBezTo>
                  <a:pt x="118" y="119"/>
                  <a:pt x="118" y="119"/>
                  <a:pt x="118" y="119"/>
                </a:cubicBezTo>
                <a:cubicBezTo>
                  <a:pt x="117" y="120"/>
                  <a:pt x="115" y="121"/>
                  <a:pt x="113" y="120"/>
                </a:cubicBezTo>
                <a:cubicBezTo>
                  <a:pt x="112" y="119"/>
                  <a:pt x="112" y="117"/>
                  <a:pt x="113" y="115"/>
                </a:cubicBezTo>
                <a:cubicBezTo>
                  <a:pt x="121" y="103"/>
                  <a:pt x="121" y="103"/>
                  <a:pt x="121" y="103"/>
                </a:cubicBezTo>
                <a:cubicBezTo>
                  <a:pt x="122" y="102"/>
                  <a:pt x="124" y="102"/>
                  <a:pt x="125" y="103"/>
                </a:cubicBezTo>
                <a:cubicBezTo>
                  <a:pt x="127" y="104"/>
                  <a:pt x="127" y="106"/>
                  <a:pt x="126" y="107"/>
                </a:cubicBezTo>
                <a:close/>
                <a:moveTo>
                  <a:pt x="139" y="107"/>
                </a:moveTo>
                <a:cubicBezTo>
                  <a:pt x="131" y="119"/>
                  <a:pt x="131" y="119"/>
                  <a:pt x="131" y="119"/>
                </a:cubicBezTo>
                <a:cubicBezTo>
                  <a:pt x="130" y="120"/>
                  <a:pt x="128" y="121"/>
                  <a:pt x="127" y="120"/>
                </a:cubicBezTo>
                <a:cubicBezTo>
                  <a:pt x="125" y="119"/>
                  <a:pt x="125" y="117"/>
                  <a:pt x="126" y="115"/>
                </a:cubicBezTo>
                <a:cubicBezTo>
                  <a:pt x="134" y="103"/>
                  <a:pt x="134" y="103"/>
                  <a:pt x="134" y="103"/>
                </a:cubicBezTo>
                <a:cubicBezTo>
                  <a:pt x="135" y="102"/>
                  <a:pt x="137" y="102"/>
                  <a:pt x="139" y="103"/>
                </a:cubicBezTo>
                <a:cubicBezTo>
                  <a:pt x="140" y="104"/>
                  <a:pt x="140" y="106"/>
                  <a:pt x="139" y="107"/>
                </a:cubicBezTo>
                <a:close/>
              </a:path>
            </a:pathLst>
          </a:custGeom>
          <a:solidFill>
            <a:srgbClr val="FFB923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p>
            <a:endParaRPr lang="zh-CN" altLang="en-US" sz="1350">
              <a:cs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43" name="Freeform 26"/>
          <p:cNvSpPr/>
          <p:nvPr>
            <p:custDataLst>
              <p:tags r:id="rId15"/>
            </p:custDataLst>
          </p:nvPr>
        </p:nvSpPr>
        <p:spPr bwMode="auto">
          <a:xfrm>
            <a:off x="6808404" y="2121267"/>
            <a:ext cx="509826" cy="610692"/>
          </a:xfrm>
          <a:custGeom>
            <a:avLst/>
            <a:gdLst>
              <a:gd name="T0" fmla="*/ 11 w 118"/>
              <a:gd name="T1" fmla="*/ 90 h 141"/>
              <a:gd name="T2" fmla="*/ 13 w 118"/>
              <a:gd name="T3" fmla="*/ 121 h 141"/>
              <a:gd name="T4" fmla="*/ 13 w 118"/>
              <a:gd name="T5" fmla="*/ 61 h 141"/>
              <a:gd name="T6" fmla="*/ 16 w 118"/>
              <a:gd name="T7" fmla="*/ 130 h 141"/>
              <a:gd name="T8" fmla="*/ 13 w 118"/>
              <a:gd name="T9" fmla="*/ 110 h 141"/>
              <a:gd name="T10" fmla="*/ 101 w 118"/>
              <a:gd name="T11" fmla="*/ 112 h 141"/>
              <a:gd name="T12" fmla="*/ 101 w 118"/>
              <a:gd name="T13" fmla="*/ 55 h 141"/>
              <a:gd name="T14" fmla="*/ 107 w 118"/>
              <a:gd name="T15" fmla="*/ 127 h 141"/>
              <a:gd name="T16" fmla="*/ 0 w 118"/>
              <a:gd name="T17" fmla="*/ 127 h 141"/>
              <a:gd name="T18" fmla="*/ 73 w 118"/>
              <a:gd name="T19" fmla="*/ 3 h 141"/>
              <a:gd name="T20" fmla="*/ 114 w 118"/>
              <a:gd name="T21" fmla="*/ 62 h 141"/>
              <a:gd name="T22" fmla="*/ 69 w 118"/>
              <a:gd name="T23" fmla="*/ 48 h 141"/>
              <a:gd name="T24" fmla="*/ 47 w 118"/>
              <a:gd name="T25" fmla="*/ 48 h 141"/>
              <a:gd name="T26" fmla="*/ 53 w 118"/>
              <a:gd name="T27" fmla="*/ 40 h 141"/>
              <a:gd name="T28" fmla="*/ 60 w 118"/>
              <a:gd name="T29" fmla="*/ 47 h 141"/>
              <a:gd name="T30" fmla="*/ 78 w 118"/>
              <a:gd name="T31" fmla="*/ 28 h 141"/>
              <a:gd name="T32" fmla="*/ 75 w 118"/>
              <a:gd name="T33" fmla="*/ 25 h 141"/>
              <a:gd name="T34" fmla="*/ 74 w 118"/>
              <a:gd name="T35" fmla="*/ 25 h 141"/>
              <a:gd name="T36" fmla="*/ 71 w 118"/>
              <a:gd name="T37" fmla="*/ 25 h 141"/>
              <a:gd name="T38" fmla="*/ 69 w 118"/>
              <a:gd name="T39" fmla="*/ 27 h 141"/>
              <a:gd name="T40" fmla="*/ 68 w 118"/>
              <a:gd name="T41" fmla="*/ 30 h 141"/>
              <a:gd name="T42" fmla="*/ 68 w 118"/>
              <a:gd name="T43" fmla="*/ 32 h 141"/>
              <a:gd name="T44" fmla="*/ 69 w 118"/>
              <a:gd name="T45" fmla="*/ 34 h 141"/>
              <a:gd name="T46" fmla="*/ 71 w 118"/>
              <a:gd name="T47" fmla="*/ 35 h 141"/>
              <a:gd name="T48" fmla="*/ 72 w 118"/>
              <a:gd name="T49" fmla="*/ 35 h 141"/>
              <a:gd name="T50" fmla="*/ 74 w 118"/>
              <a:gd name="T51" fmla="*/ 35 h 141"/>
              <a:gd name="T52" fmla="*/ 75 w 118"/>
              <a:gd name="T53" fmla="*/ 35 h 141"/>
              <a:gd name="T54" fmla="*/ 77 w 118"/>
              <a:gd name="T55" fmla="*/ 34 h 141"/>
              <a:gd name="T56" fmla="*/ 78 w 118"/>
              <a:gd name="T57" fmla="*/ 32 h 141"/>
              <a:gd name="T58" fmla="*/ 93 w 118"/>
              <a:gd name="T59" fmla="*/ 45 h 141"/>
              <a:gd name="T60" fmla="*/ 64 w 118"/>
              <a:gd name="T61" fmla="*/ 6 h 141"/>
              <a:gd name="T62" fmla="*/ 63 w 118"/>
              <a:gd name="T63" fmla="*/ 12 h 141"/>
              <a:gd name="T64" fmla="*/ 72 w 118"/>
              <a:gd name="T65" fmla="*/ 11 h 141"/>
              <a:gd name="T66" fmla="*/ 92 w 118"/>
              <a:gd name="T67" fmla="*/ 41 h 141"/>
              <a:gd name="T68" fmla="*/ 93 w 118"/>
              <a:gd name="T69" fmla="*/ 45 h 141"/>
              <a:gd name="T70" fmla="*/ 111 w 118"/>
              <a:gd name="T71" fmla="*/ 105 h 141"/>
              <a:gd name="T72" fmla="*/ 97 w 118"/>
              <a:gd name="T73" fmla="*/ 128 h 141"/>
              <a:gd name="T74" fmla="*/ 78 w 118"/>
              <a:gd name="T75" fmla="*/ 130 h 141"/>
              <a:gd name="T76" fmla="*/ 11 w 118"/>
              <a:gd name="T77" fmla="*/ 79 h 141"/>
              <a:gd name="T78" fmla="*/ 100 w 118"/>
              <a:gd name="T79" fmla="*/ 126 h 141"/>
              <a:gd name="T80" fmla="*/ 64 w 118"/>
              <a:gd name="T81" fmla="*/ 59 h 141"/>
              <a:gd name="T82" fmla="*/ 78 w 118"/>
              <a:gd name="T83" fmla="*/ 59 h 141"/>
              <a:gd name="T84" fmla="*/ 61 w 118"/>
              <a:gd name="T85" fmla="*/ 130 h 141"/>
              <a:gd name="T86" fmla="*/ 75 w 118"/>
              <a:gd name="T87" fmla="*/ 61 h 141"/>
              <a:gd name="T88" fmla="*/ 101 w 118"/>
              <a:gd name="T89" fmla="*/ 76 h 141"/>
              <a:gd name="T90" fmla="*/ 103 w 118"/>
              <a:gd name="T91" fmla="*/ 65 h 141"/>
              <a:gd name="T92" fmla="*/ 23 w 118"/>
              <a:gd name="T93" fmla="*/ 61 h 141"/>
              <a:gd name="T94" fmla="*/ 23 w 118"/>
              <a:gd name="T95" fmla="*/ 61 h 141"/>
              <a:gd name="T96" fmla="*/ 27 w 118"/>
              <a:gd name="T97" fmla="*/ 128 h 141"/>
              <a:gd name="T98" fmla="*/ 30 w 118"/>
              <a:gd name="T99" fmla="*/ 128 h 141"/>
              <a:gd name="T100" fmla="*/ 36 w 118"/>
              <a:gd name="T101" fmla="*/ 61 h 141"/>
              <a:gd name="T102" fmla="*/ 54 w 118"/>
              <a:gd name="T103" fmla="*/ 61 h 141"/>
              <a:gd name="T104" fmla="*/ 47 w 118"/>
              <a:gd name="T105" fmla="*/ 128 h 141"/>
              <a:gd name="T106" fmla="*/ 84 w 118"/>
              <a:gd name="T107" fmla="*/ 88 h 1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18" h="141">
                <a:moveTo>
                  <a:pt x="11" y="93"/>
                </a:moveTo>
                <a:cubicBezTo>
                  <a:pt x="13" y="93"/>
                  <a:pt x="13" y="93"/>
                  <a:pt x="13" y="93"/>
                </a:cubicBezTo>
                <a:cubicBezTo>
                  <a:pt x="13" y="100"/>
                  <a:pt x="13" y="100"/>
                  <a:pt x="13" y="100"/>
                </a:cubicBezTo>
                <a:cubicBezTo>
                  <a:pt x="11" y="100"/>
                  <a:pt x="11" y="100"/>
                  <a:pt x="11" y="100"/>
                </a:cubicBezTo>
                <a:lnTo>
                  <a:pt x="11" y="93"/>
                </a:lnTo>
                <a:close/>
                <a:moveTo>
                  <a:pt x="11" y="90"/>
                </a:moveTo>
                <a:cubicBezTo>
                  <a:pt x="13" y="90"/>
                  <a:pt x="13" y="90"/>
                  <a:pt x="13" y="90"/>
                </a:cubicBezTo>
                <a:cubicBezTo>
                  <a:pt x="13" y="82"/>
                  <a:pt x="13" y="82"/>
                  <a:pt x="13" y="82"/>
                </a:cubicBezTo>
                <a:cubicBezTo>
                  <a:pt x="11" y="82"/>
                  <a:pt x="11" y="82"/>
                  <a:pt x="11" y="82"/>
                </a:cubicBezTo>
                <a:lnTo>
                  <a:pt x="11" y="90"/>
                </a:lnTo>
                <a:close/>
                <a:moveTo>
                  <a:pt x="11" y="121"/>
                </a:moveTo>
                <a:cubicBezTo>
                  <a:pt x="13" y="121"/>
                  <a:pt x="13" y="121"/>
                  <a:pt x="13" y="121"/>
                </a:cubicBezTo>
                <a:cubicBezTo>
                  <a:pt x="13" y="113"/>
                  <a:pt x="13" y="113"/>
                  <a:pt x="13" y="113"/>
                </a:cubicBezTo>
                <a:cubicBezTo>
                  <a:pt x="11" y="113"/>
                  <a:pt x="11" y="113"/>
                  <a:pt x="11" y="113"/>
                </a:cubicBezTo>
                <a:lnTo>
                  <a:pt x="11" y="121"/>
                </a:lnTo>
                <a:close/>
                <a:moveTo>
                  <a:pt x="13" y="65"/>
                </a:moveTo>
                <a:cubicBezTo>
                  <a:pt x="13" y="64"/>
                  <a:pt x="14" y="63"/>
                  <a:pt x="14" y="63"/>
                </a:cubicBezTo>
                <a:cubicBezTo>
                  <a:pt x="13" y="61"/>
                  <a:pt x="13" y="61"/>
                  <a:pt x="13" y="61"/>
                </a:cubicBezTo>
                <a:cubicBezTo>
                  <a:pt x="12" y="62"/>
                  <a:pt x="11" y="64"/>
                  <a:pt x="11" y="65"/>
                </a:cubicBezTo>
                <a:cubicBezTo>
                  <a:pt x="11" y="69"/>
                  <a:pt x="11" y="69"/>
                  <a:pt x="11" y="69"/>
                </a:cubicBezTo>
                <a:cubicBezTo>
                  <a:pt x="13" y="69"/>
                  <a:pt x="13" y="69"/>
                  <a:pt x="13" y="69"/>
                </a:cubicBezTo>
                <a:lnTo>
                  <a:pt x="13" y="65"/>
                </a:lnTo>
                <a:close/>
                <a:moveTo>
                  <a:pt x="11" y="124"/>
                </a:moveTo>
                <a:cubicBezTo>
                  <a:pt x="11" y="127"/>
                  <a:pt x="14" y="129"/>
                  <a:pt x="16" y="130"/>
                </a:cubicBezTo>
                <a:cubicBezTo>
                  <a:pt x="17" y="128"/>
                  <a:pt x="17" y="128"/>
                  <a:pt x="17" y="128"/>
                </a:cubicBezTo>
                <a:cubicBezTo>
                  <a:pt x="15" y="127"/>
                  <a:pt x="13" y="126"/>
                  <a:pt x="13" y="124"/>
                </a:cubicBezTo>
                <a:cubicBezTo>
                  <a:pt x="13" y="124"/>
                  <a:pt x="13" y="124"/>
                  <a:pt x="13" y="124"/>
                </a:cubicBezTo>
                <a:cubicBezTo>
                  <a:pt x="11" y="124"/>
                  <a:pt x="11" y="124"/>
                  <a:pt x="11" y="124"/>
                </a:cubicBezTo>
                <a:close/>
                <a:moveTo>
                  <a:pt x="11" y="110"/>
                </a:moveTo>
                <a:cubicBezTo>
                  <a:pt x="13" y="110"/>
                  <a:pt x="13" y="110"/>
                  <a:pt x="13" y="110"/>
                </a:cubicBezTo>
                <a:cubicBezTo>
                  <a:pt x="13" y="103"/>
                  <a:pt x="13" y="103"/>
                  <a:pt x="13" y="103"/>
                </a:cubicBezTo>
                <a:cubicBezTo>
                  <a:pt x="11" y="103"/>
                  <a:pt x="11" y="103"/>
                  <a:pt x="11" y="103"/>
                </a:cubicBezTo>
                <a:lnTo>
                  <a:pt x="11" y="110"/>
                </a:lnTo>
                <a:close/>
                <a:moveTo>
                  <a:pt x="103" y="116"/>
                </a:moveTo>
                <a:cubicBezTo>
                  <a:pt x="101" y="116"/>
                  <a:pt x="101" y="116"/>
                  <a:pt x="101" y="116"/>
                </a:cubicBezTo>
                <a:cubicBezTo>
                  <a:pt x="101" y="112"/>
                  <a:pt x="101" y="112"/>
                  <a:pt x="101" y="112"/>
                </a:cubicBezTo>
                <a:cubicBezTo>
                  <a:pt x="83" y="112"/>
                  <a:pt x="83" y="112"/>
                  <a:pt x="83" y="112"/>
                </a:cubicBezTo>
                <a:cubicBezTo>
                  <a:pt x="73" y="112"/>
                  <a:pt x="65" y="104"/>
                  <a:pt x="65" y="94"/>
                </a:cubicBezTo>
                <a:cubicBezTo>
                  <a:pt x="65" y="84"/>
                  <a:pt x="73" y="76"/>
                  <a:pt x="83" y="76"/>
                </a:cubicBezTo>
                <a:cubicBezTo>
                  <a:pt x="107" y="76"/>
                  <a:pt x="107" y="76"/>
                  <a:pt x="107" y="76"/>
                </a:cubicBezTo>
                <a:cubicBezTo>
                  <a:pt x="107" y="62"/>
                  <a:pt x="107" y="62"/>
                  <a:pt x="107" y="62"/>
                </a:cubicBezTo>
                <a:cubicBezTo>
                  <a:pt x="107" y="58"/>
                  <a:pt x="104" y="55"/>
                  <a:pt x="101" y="55"/>
                </a:cubicBezTo>
                <a:cubicBezTo>
                  <a:pt x="14" y="55"/>
                  <a:pt x="14" y="55"/>
                  <a:pt x="14" y="55"/>
                </a:cubicBezTo>
                <a:cubicBezTo>
                  <a:pt x="10" y="55"/>
                  <a:pt x="7" y="58"/>
                  <a:pt x="7" y="62"/>
                </a:cubicBezTo>
                <a:cubicBezTo>
                  <a:pt x="7" y="127"/>
                  <a:pt x="7" y="127"/>
                  <a:pt x="7" y="127"/>
                </a:cubicBezTo>
                <a:cubicBezTo>
                  <a:pt x="7" y="131"/>
                  <a:pt x="10" y="134"/>
                  <a:pt x="14" y="134"/>
                </a:cubicBezTo>
                <a:cubicBezTo>
                  <a:pt x="101" y="134"/>
                  <a:pt x="101" y="134"/>
                  <a:pt x="101" y="134"/>
                </a:cubicBezTo>
                <a:cubicBezTo>
                  <a:pt x="104" y="134"/>
                  <a:pt x="107" y="131"/>
                  <a:pt x="107" y="127"/>
                </a:cubicBezTo>
                <a:cubicBezTo>
                  <a:pt x="107" y="113"/>
                  <a:pt x="107" y="113"/>
                  <a:pt x="107" y="113"/>
                </a:cubicBezTo>
                <a:cubicBezTo>
                  <a:pt x="114" y="113"/>
                  <a:pt x="114" y="113"/>
                  <a:pt x="114" y="113"/>
                </a:cubicBezTo>
                <a:cubicBezTo>
                  <a:pt x="114" y="127"/>
                  <a:pt x="114" y="127"/>
                  <a:pt x="114" y="127"/>
                </a:cubicBezTo>
                <a:cubicBezTo>
                  <a:pt x="114" y="135"/>
                  <a:pt x="108" y="141"/>
                  <a:pt x="101" y="141"/>
                </a:cubicBezTo>
                <a:cubicBezTo>
                  <a:pt x="14" y="141"/>
                  <a:pt x="14" y="141"/>
                  <a:pt x="14" y="141"/>
                </a:cubicBezTo>
                <a:cubicBezTo>
                  <a:pt x="6" y="141"/>
                  <a:pt x="0" y="135"/>
                  <a:pt x="0" y="127"/>
                </a:cubicBezTo>
                <a:cubicBezTo>
                  <a:pt x="0" y="62"/>
                  <a:pt x="0" y="62"/>
                  <a:pt x="0" y="62"/>
                </a:cubicBezTo>
                <a:cubicBezTo>
                  <a:pt x="0" y="54"/>
                  <a:pt x="6" y="48"/>
                  <a:pt x="14" y="48"/>
                </a:cubicBezTo>
                <a:cubicBezTo>
                  <a:pt x="19" y="48"/>
                  <a:pt x="19" y="48"/>
                  <a:pt x="19" y="48"/>
                </a:cubicBezTo>
                <a:cubicBezTo>
                  <a:pt x="22" y="45"/>
                  <a:pt x="22" y="45"/>
                  <a:pt x="22" y="45"/>
                </a:cubicBezTo>
                <a:cubicBezTo>
                  <a:pt x="64" y="3"/>
                  <a:pt x="64" y="3"/>
                  <a:pt x="64" y="3"/>
                </a:cubicBezTo>
                <a:cubicBezTo>
                  <a:pt x="66" y="0"/>
                  <a:pt x="70" y="0"/>
                  <a:pt x="73" y="3"/>
                </a:cubicBezTo>
                <a:cubicBezTo>
                  <a:pt x="101" y="32"/>
                  <a:pt x="101" y="32"/>
                  <a:pt x="101" y="32"/>
                </a:cubicBezTo>
                <a:cubicBezTo>
                  <a:pt x="104" y="34"/>
                  <a:pt x="104" y="38"/>
                  <a:pt x="101" y="41"/>
                </a:cubicBezTo>
                <a:cubicBezTo>
                  <a:pt x="96" y="46"/>
                  <a:pt x="96" y="46"/>
                  <a:pt x="96" y="46"/>
                </a:cubicBezTo>
                <a:cubicBezTo>
                  <a:pt x="94" y="48"/>
                  <a:pt x="94" y="48"/>
                  <a:pt x="94" y="48"/>
                </a:cubicBezTo>
                <a:cubicBezTo>
                  <a:pt x="101" y="48"/>
                  <a:pt x="101" y="48"/>
                  <a:pt x="101" y="48"/>
                </a:cubicBezTo>
                <a:cubicBezTo>
                  <a:pt x="108" y="48"/>
                  <a:pt x="114" y="54"/>
                  <a:pt x="114" y="62"/>
                </a:cubicBezTo>
                <a:cubicBezTo>
                  <a:pt x="114" y="76"/>
                  <a:pt x="114" y="76"/>
                  <a:pt x="114" y="76"/>
                </a:cubicBezTo>
                <a:cubicBezTo>
                  <a:pt x="118" y="76"/>
                  <a:pt x="118" y="76"/>
                  <a:pt x="118" y="76"/>
                </a:cubicBezTo>
                <a:cubicBezTo>
                  <a:pt x="118" y="112"/>
                  <a:pt x="118" y="112"/>
                  <a:pt x="118" y="112"/>
                </a:cubicBezTo>
                <a:cubicBezTo>
                  <a:pt x="103" y="112"/>
                  <a:pt x="103" y="112"/>
                  <a:pt x="103" y="112"/>
                </a:cubicBezTo>
                <a:lnTo>
                  <a:pt x="103" y="116"/>
                </a:lnTo>
                <a:close/>
                <a:moveTo>
                  <a:pt x="69" y="48"/>
                </a:moveTo>
                <a:cubicBezTo>
                  <a:pt x="69" y="47"/>
                  <a:pt x="69" y="46"/>
                  <a:pt x="69" y="45"/>
                </a:cubicBezTo>
                <a:cubicBezTo>
                  <a:pt x="69" y="42"/>
                  <a:pt x="68" y="40"/>
                  <a:pt x="66" y="38"/>
                </a:cubicBezTo>
                <a:cubicBezTo>
                  <a:pt x="60" y="32"/>
                  <a:pt x="50" y="33"/>
                  <a:pt x="44" y="39"/>
                </a:cubicBezTo>
                <a:cubicBezTo>
                  <a:pt x="42" y="41"/>
                  <a:pt x="41" y="43"/>
                  <a:pt x="40" y="45"/>
                </a:cubicBezTo>
                <a:cubicBezTo>
                  <a:pt x="40" y="46"/>
                  <a:pt x="39" y="47"/>
                  <a:pt x="39" y="48"/>
                </a:cubicBezTo>
                <a:cubicBezTo>
                  <a:pt x="47" y="48"/>
                  <a:pt x="47" y="48"/>
                  <a:pt x="47" y="48"/>
                </a:cubicBezTo>
                <a:cubicBezTo>
                  <a:pt x="47" y="47"/>
                  <a:pt x="47" y="46"/>
                  <a:pt x="48" y="45"/>
                </a:cubicBezTo>
                <a:cubicBezTo>
                  <a:pt x="48" y="45"/>
                  <a:pt x="48" y="44"/>
                  <a:pt x="48" y="44"/>
                </a:cubicBezTo>
                <a:cubicBezTo>
                  <a:pt x="46" y="42"/>
                  <a:pt x="46" y="42"/>
                  <a:pt x="46" y="42"/>
                </a:cubicBezTo>
                <a:cubicBezTo>
                  <a:pt x="48" y="41"/>
                  <a:pt x="48" y="41"/>
                  <a:pt x="48" y="41"/>
                </a:cubicBezTo>
                <a:cubicBezTo>
                  <a:pt x="50" y="42"/>
                  <a:pt x="50" y="42"/>
                  <a:pt x="50" y="42"/>
                </a:cubicBezTo>
                <a:cubicBezTo>
                  <a:pt x="51" y="41"/>
                  <a:pt x="52" y="41"/>
                  <a:pt x="53" y="40"/>
                </a:cubicBezTo>
                <a:cubicBezTo>
                  <a:pt x="54" y="43"/>
                  <a:pt x="54" y="43"/>
                  <a:pt x="54" y="43"/>
                </a:cubicBezTo>
                <a:cubicBezTo>
                  <a:pt x="54" y="43"/>
                  <a:pt x="52" y="43"/>
                  <a:pt x="51" y="45"/>
                </a:cubicBezTo>
                <a:cubicBezTo>
                  <a:pt x="51" y="45"/>
                  <a:pt x="51" y="45"/>
                  <a:pt x="51" y="45"/>
                </a:cubicBezTo>
                <a:cubicBezTo>
                  <a:pt x="50" y="46"/>
                  <a:pt x="50" y="47"/>
                  <a:pt x="50" y="47"/>
                </a:cubicBezTo>
                <a:cubicBezTo>
                  <a:pt x="51" y="48"/>
                  <a:pt x="52" y="48"/>
                  <a:pt x="54" y="47"/>
                </a:cubicBezTo>
                <a:cubicBezTo>
                  <a:pt x="57" y="45"/>
                  <a:pt x="59" y="45"/>
                  <a:pt x="60" y="47"/>
                </a:cubicBezTo>
                <a:cubicBezTo>
                  <a:pt x="61" y="47"/>
                  <a:pt x="61" y="48"/>
                  <a:pt x="61" y="48"/>
                </a:cubicBezTo>
                <a:lnTo>
                  <a:pt x="69" y="48"/>
                </a:lnTo>
                <a:close/>
                <a:moveTo>
                  <a:pt x="79" y="30"/>
                </a:moveTo>
                <a:cubicBezTo>
                  <a:pt x="79" y="30"/>
                  <a:pt x="79" y="29"/>
                  <a:pt x="79" y="28"/>
                </a:cubicBezTo>
                <a:cubicBezTo>
                  <a:pt x="78" y="28"/>
                  <a:pt x="78" y="28"/>
                  <a:pt x="78" y="28"/>
                </a:cubicBezTo>
                <a:cubicBezTo>
                  <a:pt x="78" y="28"/>
                  <a:pt x="78" y="28"/>
                  <a:pt x="78" y="28"/>
                </a:cubicBezTo>
                <a:cubicBezTo>
                  <a:pt x="78" y="28"/>
                  <a:pt x="78" y="28"/>
                  <a:pt x="78" y="28"/>
                </a:cubicBezTo>
                <a:cubicBezTo>
                  <a:pt x="78" y="27"/>
                  <a:pt x="78" y="27"/>
                  <a:pt x="78" y="27"/>
                </a:cubicBezTo>
                <a:cubicBezTo>
                  <a:pt x="78" y="27"/>
                  <a:pt x="78" y="27"/>
                  <a:pt x="78" y="27"/>
                </a:cubicBezTo>
                <a:cubicBezTo>
                  <a:pt x="78" y="27"/>
                  <a:pt x="78" y="27"/>
                  <a:pt x="78" y="27"/>
                </a:cubicBezTo>
                <a:cubicBezTo>
                  <a:pt x="77" y="27"/>
                  <a:pt x="77" y="26"/>
                  <a:pt x="77" y="26"/>
                </a:cubicBezTo>
                <a:cubicBezTo>
                  <a:pt x="77" y="26"/>
                  <a:pt x="76" y="25"/>
                  <a:pt x="75" y="25"/>
                </a:cubicBezTo>
                <a:cubicBezTo>
                  <a:pt x="75" y="25"/>
                  <a:pt x="75" y="25"/>
                  <a:pt x="75" y="25"/>
                </a:cubicBezTo>
                <a:cubicBezTo>
                  <a:pt x="75" y="25"/>
                  <a:pt x="75" y="25"/>
                  <a:pt x="75" y="25"/>
                </a:cubicBezTo>
                <a:cubicBezTo>
                  <a:pt x="75" y="25"/>
                  <a:pt x="75" y="25"/>
                  <a:pt x="74" y="25"/>
                </a:cubicBezTo>
                <a:cubicBezTo>
                  <a:pt x="74" y="25"/>
                  <a:pt x="74" y="25"/>
                  <a:pt x="74" y="25"/>
                </a:cubicBezTo>
                <a:cubicBezTo>
                  <a:pt x="74" y="25"/>
                  <a:pt x="74" y="25"/>
                  <a:pt x="74" y="25"/>
                </a:cubicBezTo>
                <a:cubicBezTo>
                  <a:pt x="74" y="25"/>
                  <a:pt x="74" y="25"/>
                  <a:pt x="74" y="25"/>
                </a:cubicBezTo>
                <a:cubicBezTo>
                  <a:pt x="73" y="24"/>
                  <a:pt x="73" y="24"/>
                  <a:pt x="73" y="25"/>
                </a:cubicBezTo>
                <a:cubicBezTo>
                  <a:pt x="73" y="25"/>
                  <a:pt x="73" y="25"/>
                  <a:pt x="73" y="25"/>
                </a:cubicBezTo>
                <a:cubicBezTo>
                  <a:pt x="73" y="25"/>
                  <a:pt x="72" y="25"/>
                  <a:pt x="72" y="25"/>
                </a:cubicBezTo>
                <a:cubicBezTo>
                  <a:pt x="72" y="25"/>
                  <a:pt x="72" y="25"/>
                  <a:pt x="72" y="25"/>
                </a:cubicBezTo>
                <a:cubicBezTo>
                  <a:pt x="72" y="25"/>
                  <a:pt x="72" y="25"/>
                  <a:pt x="71" y="25"/>
                </a:cubicBezTo>
                <a:cubicBezTo>
                  <a:pt x="71" y="25"/>
                  <a:pt x="71" y="25"/>
                  <a:pt x="71" y="25"/>
                </a:cubicBezTo>
                <a:cubicBezTo>
                  <a:pt x="71" y="25"/>
                  <a:pt x="71" y="25"/>
                  <a:pt x="71" y="25"/>
                </a:cubicBezTo>
                <a:cubicBezTo>
                  <a:pt x="71" y="25"/>
                  <a:pt x="71" y="25"/>
                  <a:pt x="71" y="25"/>
                </a:cubicBezTo>
                <a:cubicBezTo>
                  <a:pt x="70" y="25"/>
                  <a:pt x="70" y="25"/>
                  <a:pt x="70" y="26"/>
                </a:cubicBezTo>
                <a:cubicBezTo>
                  <a:pt x="70" y="26"/>
                  <a:pt x="70" y="26"/>
                  <a:pt x="70" y="26"/>
                </a:cubicBezTo>
                <a:cubicBezTo>
                  <a:pt x="70" y="26"/>
                  <a:pt x="69" y="26"/>
                  <a:pt x="69" y="26"/>
                </a:cubicBezTo>
                <a:cubicBezTo>
                  <a:pt x="69" y="26"/>
                  <a:pt x="69" y="27"/>
                  <a:pt x="69" y="27"/>
                </a:cubicBezTo>
                <a:cubicBezTo>
                  <a:pt x="69" y="27"/>
                  <a:pt x="69" y="27"/>
                  <a:pt x="69" y="27"/>
                </a:cubicBezTo>
                <a:cubicBezTo>
                  <a:pt x="68" y="27"/>
                  <a:pt x="68" y="27"/>
                  <a:pt x="68" y="28"/>
                </a:cubicBezTo>
                <a:cubicBezTo>
                  <a:pt x="68" y="28"/>
                  <a:pt x="68" y="28"/>
                  <a:pt x="68" y="28"/>
                </a:cubicBezTo>
                <a:cubicBezTo>
                  <a:pt x="68" y="28"/>
                  <a:pt x="68" y="28"/>
                  <a:pt x="68" y="29"/>
                </a:cubicBezTo>
                <a:cubicBezTo>
                  <a:pt x="68" y="29"/>
                  <a:pt x="68" y="29"/>
                  <a:pt x="68" y="29"/>
                </a:cubicBezTo>
                <a:cubicBezTo>
                  <a:pt x="68" y="29"/>
                  <a:pt x="68" y="29"/>
                  <a:pt x="68" y="30"/>
                </a:cubicBezTo>
                <a:cubicBezTo>
                  <a:pt x="68" y="30"/>
                  <a:pt x="68" y="30"/>
                  <a:pt x="68" y="30"/>
                </a:cubicBezTo>
                <a:cubicBezTo>
                  <a:pt x="68" y="30"/>
                  <a:pt x="68" y="30"/>
                  <a:pt x="68" y="31"/>
                </a:cubicBezTo>
                <a:cubicBezTo>
                  <a:pt x="68" y="31"/>
                  <a:pt x="68" y="31"/>
                  <a:pt x="68" y="31"/>
                </a:cubicBezTo>
                <a:cubicBezTo>
                  <a:pt x="68" y="31"/>
                  <a:pt x="68" y="31"/>
                  <a:pt x="68" y="32"/>
                </a:cubicBezTo>
                <a:cubicBezTo>
                  <a:pt x="68" y="32"/>
                  <a:pt x="68" y="32"/>
                  <a:pt x="68" y="32"/>
                </a:cubicBezTo>
                <a:cubicBezTo>
                  <a:pt x="68" y="32"/>
                  <a:pt x="68" y="32"/>
                  <a:pt x="68" y="32"/>
                </a:cubicBezTo>
                <a:cubicBezTo>
                  <a:pt x="68" y="32"/>
                  <a:pt x="68" y="33"/>
                  <a:pt x="68" y="33"/>
                </a:cubicBezTo>
                <a:cubicBezTo>
                  <a:pt x="68" y="33"/>
                  <a:pt x="69" y="33"/>
                  <a:pt x="69" y="33"/>
                </a:cubicBezTo>
                <a:cubicBezTo>
                  <a:pt x="69" y="33"/>
                  <a:pt x="69" y="33"/>
                  <a:pt x="69" y="33"/>
                </a:cubicBezTo>
                <a:cubicBezTo>
                  <a:pt x="69" y="33"/>
                  <a:pt x="69" y="33"/>
                  <a:pt x="69" y="33"/>
                </a:cubicBezTo>
                <a:cubicBezTo>
                  <a:pt x="69" y="34"/>
                  <a:pt x="69" y="34"/>
                  <a:pt x="69" y="34"/>
                </a:cubicBezTo>
                <a:cubicBezTo>
                  <a:pt x="69" y="34"/>
                  <a:pt x="69" y="34"/>
                  <a:pt x="69" y="34"/>
                </a:cubicBezTo>
                <a:cubicBezTo>
                  <a:pt x="69" y="34"/>
                  <a:pt x="70" y="34"/>
                  <a:pt x="70" y="34"/>
                </a:cubicBezTo>
                <a:cubicBezTo>
                  <a:pt x="70" y="34"/>
                  <a:pt x="70" y="34"/>
                  <a:pt x="70" y="34"/>
                </a:cubicBezTo>
                <a:cubicBezTo>
                  <a:pt x="70" y="34"/>
                  <a:pt x="70" y="35"/>
                  <a:pt x="70" y="35"/>
                </a:cubicBezTo>
                <a:cubicBezTo>
                  <a:pt x="70" y="35"/>
                  <a:pt x="70" y="35"/>
                  <a:pt x="70" y="35"/>
                </a:cubicBezTo>
                <a:cubicBezTo>
                  <a:pt x="70" y="35"/>
                  <a:pt x="71" y="35"/>
                  <a:pt x="71" y="35"/>
                </a:cubicBezTo>
                <a:cubicBezTo>
                  <a:pt x="71" y="35"/>
                  <a:pt x="71" y="35"/>
                  <a:pt x="71" y="35"/>
                </a:cubicBezTo>
                <a:cubicBezTo>
                  <a:pt x="71" y="35"/>
                  <a:pt x="71" y="35"/>
                  <a:pt x="71" y="35"/>
                </a:cubicBezTo>
                <a:cubicBezTo>
                  <a:pt x="71" y="35"/>
                  <a:pt x="71" y="35"/>
                  <a:pt x="71" y="35"/>
                </a:cubicBezTo>
                <a:cubicBezTo>
                  <a:pt x="71" y="35"/>
                  <a:pt x="71" y="35"/>
                  <a:pt x="72" y="35"/>
                </a:cubicBezTo>
                <a:cubicBezTo>
                  <a:pt x="72" y="35"/>
                  <a:pt x="72" y="35"/>
                  <a:pt x="72" y="35"/>
                </a:cubicBezTo>
                <a:cubicBezTo>
                  <a:pt x="72" y="35"/>
                  <a:pt x="72" y="35"/>
                  <a:pt x="72" y="35"/>
                </a:cubicBezTo>
                <a:cubicBezTo>
                  <a:pt x="72" y="35"/>
                  <a:pt x="72" y="35"/>
                  <a:pt x="72" y="35"/>
                </a:cubicBezTo>
                <a:cubicBezTo>
                  <a:pt x="72" y="35"/>
                  <a:pt x="73" y="35"/>
                  <a:pt x="73" y="35"/>
                </a:cubicBezTo>
                <a:cubicBezTo>
                  <a:pt x="73" y="35"/>
                  <a:pt x="73" y="35"/>
                  <a:pt x="73" y="35"/>
                </a:cubicBezTo>
                <a:cubicBezTo>
                  <a:pt x="73" y="35"/>
                  <a:pt x="73" y="36"/>
                  <a:pt x="73" y="36"/>
                </a:cubicBezTo>
                <a:cubicBezTo>
                  <a:pt x="73" y="36"/>
                  <a:pt x="73" y="36"/>
                  <a:pt x="73" y="35"/>
                </a:cubicBezTo>
                <a:cubicBezTo>
                  <a:pt x="73" y="36"/>
                  <a:pt x="73" y="36"/>
                  <a:pt x="73" y="35"/>
                </a:cubicBezTo>
                <a:cubicBezTo>
                  <a:pt x="73" y="35"/>
                  <a:pt x="74" y="35"/>
                  <a:pt x="74" y="35"/>
                </a:cubicBezTo>
                <a:cubicBezTo>
                  <a:pt x="74" y="35"/>
                  <a:pt x="74" y="35"/>
                  <a:pt x="74" y="35"/>
                </a:cubicBezTo>
                <a:cubicBezTo>
                  <a:pt x="74" y="35"/>
                  <a:pt x="74" y="35"/>
                  <a:pt x="74" y="35"/>
                </a:cubicBezTo>
                <a:cubicBezTo>
                  <a:pt x="74" y="35"/>
                  <a:pt x="74" y="35"/>
                  <a:pt x="74" y="35"/>
                </a:cubicBezTo>
                <a:cubicBezTo>
                  <a:pt x="75" y="35"/>
                  <a:pt x="75" y="35"/>
                  <a:pt x="75" y="35"/>
                </a:cubicBezTo>
                <a:cubicBezTo>
                  <a:pt x="75" y="35"/>
                  <a:pt x="75" y="35"/>
                  <a:pt x="75" y="35"/>
                </a:cubicBezTo>
                <a:cubicBezTo>
                  <a:pt x="75" y="35"/>
                  <a:pt x="75" y="35"/>
                  <a:pt x="75" y="35"/>
                </a:cubicBezTo>
                <a:cubicBezTo>
                  <a:pt x="75" y="35"/>
                  <a:pt x="75" y="35"/>
                  <a:pt x="75" y="35"/>
                </a:cubicBezTo>
                <a:cubicBezTo>
                  <a:pt x="76" y="35"/>
                  <a:pt x="76" y="35"/>
                  <a:pt x="76" y="35"/>
                </a:cubicBezTo>
                <a:cubicBezTo>
                  <a:pt x="76" y="35"/>
                  <a:pt x="76" y="35"/>
                  <a:pt x="76" y="35"/>
                </a:cubicBezTo>
                <a:cubicBezTo>
                  <a:pt x="76" y="35"/>
                  <a:pt x="76" y="35"/>
                  <a:pt x="76" y="35"/>
                </a:cubicBezTo>
                <a:cubicBezTo>
                  <a:pt x="76" y="35"/>
                  <a:pt x="76" y="35"/>
                  <a:pt x="76" y="34"/>
                </a:cubicBezTo>
                <a:cubicBezTo>
                  <a:pt x="76" y="34"/>
                  <a:pt x="77" y="34"/>
                  <a:pt x="77" y="34"/>
                </a:cubicBezTo>
                <a:cubicBezTo>
                  <a:pt x="77" y="34"/>
                  <a:pt x="77" y="34"/>
                  <a:pt x="77" y="34"/>
                </a:cubicBezTo>
                <a:cubicBezTo>
                  <a:pt x="77" y="34"/>
                  <a:pt x="77" y="34"/>
                  <a:pt x="77" y="34"/>
                </a:cubicBezTo>
                <a:cubicBezTo>
                  <a:pt x="77" y="34"/>
                  <a:pt x="77" y="34"/>
                  <a:pt x="77" y="34"/>
                </a:cubicBezTo>
                <a:cubicBezTo>
                  <a:pt x="77" y="34"/>
                  <a:pt x="78" y="33"/>
                  <a:pt x="78" y="33"/>
                </a:cubicBezTo>
                <a:cubicBezTo>
                  <a:pt x="78" y="33"/>
                  <a:pt x="78" y="33"/>
                  <a:pt x="78" y="33"/>
                </a:cubicBezTo>
                <a:cubicBezTo>
                  <a:pt x="78" y="33"/>
                  <a:pt x="78" y="33"/>
                  <a:pt x="78" y="32"/>
                </a:cubicBezTo>
                <a:cubicBezTo>
                  <a:pt x="78" y="32"/>
                  <a:pt x="78" y="32"/>
                  <a:pt x="78" y="32"/>
                </a:cubicBezTo>
                <a:cubicBezTo>
                  <a:pt x="78" y="32"/>
                  <a:pt x="78" y="32"/>
                  <a:pt x="79" y="31"/>
                </a:cubicBezTo>
                <a:cubicBezTo>
                  <a:pt x="79" y="31"/>
                  <a:pt x="79" y="31"/>
                  <a:pt x="79" y="31"/>
                </a:cubicBezTo>
                <a:cubicBezTo>
                  <a:pt x="79" y="31"/>
                  <a:pt x="79" y="31"/>
                  <a:pt x="79" y="30"/>
                </a:cubicBezTo>
                <a:cubicBezTo>
                  <a:pt x="79" y="30"/>
                  <a:pt x="79" y="30"/>
                  <a:pt x="79" y="30"/>
                </a:cubicBezTo>
                <a:close/>
                <a:moveTo>
                  <a:pt x="93" y="45"/>
                </a:moveTo>
                <a:cubicBezTo>
                  <a:pt x="99" y="39"/>
                  <a:pt x="99" y="39"/>
                  <a:pt x="99" y="39"/>
                </a:cubicBezTo>
                <a:cubicBezTo>
                  <a:pt x="99" y="39"/>
                  <a:pt x="99" y="39"/>
                  <a:pt x="99" y="39"/>
                </a:cubicBezTo>
                <a:cubicBezTo>
                  <a:pt x="100" y="38"/>
                  <a:pt x="100" y="35"/>
                  <a:pt x="99" y="34"/>
                </a:cubicBezTo>
                <a:cubicBezTo>
                  <a:pt x="71" y="6"/>
                  <a:pt x="71" y="6"/>
                  <a:pt x="71" y="6"/>
                </a:cubicBezTo>
                <a:cubicBezTo>
                  <a:pt x="69" y="4"/>
                  <a:pt x="67" y="4"/>
                  <a:pt x="65" y="6"/>
                </a:cubicBezTo>
                <a:cubicBezTo>
                  <a:pt x="64" y="6"/>
                  <a:pt x="64" y="6"/>
                  <a:pt x="64" y="6"/>
                </a:cubicBezTo>
                <a:cubicBezTo>
                  <a:pt x="26" y="45"/>
                  <a:pt x="26" y="45"/>
                  <a:pt x="26" y="45"/>
                </a:cubicBezTo>
                <a:cubicBezTo>
                  <a:pt x="23" y="48"/>
                  <a:pt x="23" y="48"/>
                  <a:pt x="23" y="48"/>
                </a:cubicBezTo>
                <a:cubicBezTo>
                  <a:pt x="27" y="48"/>
                  <a:pt x="27" y="48"/>
                  <a:pt x="27" y="48"/>
                </a:cubicBezTo>
                <a:cubicBezTo>
                  <a:pt x="30" y="45"/>
                  <a:pt x="30" y="45"/>
                  <a:pt x="30" y="45"/>
                </a:cubicBezTo>
                <a:cubicBezTo>
                  <a:pt x="63" y="12"/>
                  <a:pt x="63" y="12"/>
                  <a:pt x="63" y="12"/>
                </a:cubicBezTo>
                <a:cubicBezTo>
                  <a:pt x="63" y="12"/>
                  <a:pt x="63" y="12"/>
                  <a:pt x="63" y="12"/>
                </a:cubicBezTo>
                <a:cubicBezTo>
                  <a:pt x="63" y="12"/>
                  <a:pt x="64" y="12"/>
                  <a:pt x="64" y="12"/>
                </a:cubicBezTo>
                <a:cubicBezTo>
                  <a:pt x="64" y="12"/>
                  <a:pt x="64" y="13"/>
                  <a:pt x="64" y="13"/>
                </a:cubicBezTo>
                <a:cubicBezTo>
                  <a:pt x="66" y="14"/>
                  <a:pt x="69" y="14"/>
                  <a:pt x="71" y="12"/>
                </a:cubicBezTo>
                <a:cubicBezTo>
                  <a:pt x="71" y="12"/>
                  <a:pt x="71" y="12"/>
                  <a:pt x="71" y="12"/>
                </a:cubicBezTo>
                <a:cubicBezTo>
                  <a:pt x="71" y="11"/>
                  <a:pt x="72" y="11"/>
                  <a:pt x="72" y="11"/>
                </a:cubicBezTo>
                <a:cubicBezTo>
                  <a:pt x="72" y="11"/>
                  <a:pt x="72" y="11"/>
                  <a:pt x="72" y="11"/>
                </a:cubicBezTo>
                <a:cubicBezTo>
                  <a:pt x="93" y="32"/>
                  <a:pt x="93" y="32"/>
                  <a:pt x="93" y="32"/>
                </a:cubicBezTo>
                <a:cubicBezTo>
                  <a:pt x="93" y="32"/>
                  <a:pt x="93" y="32"/>
                  <a:pt x="93" y="32"/>
                </a:cubicBezTo>
                <a:cubicBezTo>
                  <a:pt x="93" y="33"/>
                  <a:pt x="93" y="33"/>
                  <a:pt x="93" y="33"/>
                </a:cubicBezTo>
                <a:cubicBezTo>
                  <a:pt x="92" y="33"/>
                  <a:pt x="92" y="33"/>
                  <a:pt x="92" y="34"/>
                </a:cubicBezTo>
                <a:cubicBezTo>
                  <a:pt x="90" y="35"/>
                  <a:pt x="90" y="38"/>
                  <a:pt x="91" y="40"/>
                </a:cubicBezTo>
                <a:cubicBezTo>
                  <a:pt x="92" y="40"/>
                  <a:pt x="92" y="40"/>
                  <a:pt x="92" y="41"/>
                </a:cubicBezTo>
                <a:cubicBezTo>
                  <a:pt x="92" y="41"/>
                  <a:pt x="93" y="41"/>
                  <a:pt x="93" y="41"/>
                </a:cubicBezTo>
                <a:cubicBezTo>
                  <a:pt x="93" y="41"/>
                  <a:pt x="93" y="41"/>
                  <a:pt x="92" y="41"/>
                </a:cubicBezTo>
                <a:cubicBezTo>
                  <a:pt x="89" y="45"/>
                  <a:pt x="89" y="45"/>
                  <a:pt x="89" y="45"/>
                </a:cubicBezTo>
                <a:cubicBezTo>
                  <a:pt x="86" y="48"/>
                  <a:pt x="86" y="48"/>
                  <a:pt x="86" y="48"/>
                </a:cubicBezTo>
                <a:cubicBezTo>
                  <a:pt x="90" y="48"/>
                  <a:pt x="90" y="48"/>
                  <a:pt x="90" y="48"/>
                </a:cubicBezTo>
                <a:lnTo>
                  <a:pt x="93" y="45"/>
                </a:lnTo>
                <a:close/>
                <a:moveTo>
                  <a:pt x="111" y="105"/>
                </a:moveTo>
                <a:cubicBezTo>
                  <a:pt x="111" y="84"/>
                  <a:pt x="111" y="84"/>
                  <a:pt x="111" y="84"/>
                </a:cubicBezTo>
                <a:cubicBezTo>
                  <a:pt x="83" y="84"/>
                  <a:pt x="83" y="84"/>
                  <a:pt x="83" y="84"/>
                </a:cubicBezTo>
                <a:cubicBezTo>
                  <a:pt x="77" y="84"/>
                  <a:pt x="72" y="88"/>
                  <a:pt x="72" y="94"/>
                </a:cubicBezTo>
                <a:cubicBezTo>
                  <a:pt x="72" y="100"/>
                  <a:pt x="77" y="105"/>
                  <a:pt x="83" y="105"/>
                </a:cubicBezTo>
                <a:lnTo>
                  <a:pt x="111" y="105"/>
                </a:lnTo>
                <a:close/>
                <a:moveTo>
                  <a:pt x="92" y="128"/>
                </a:moveTo>
                <a:cubicBezTo>
                  <a:pt x="92" y="130"/>
                  <a:pt x="92" y="130"/>
                  <a:pt x="92" y="130"/>
                </a:cubicBezTo>
                <a:cubicBezTo>
                  <a:pt x="97" y="130"/>
                  <a:pt x="97" y="130"/>
                  <a:pt x="97" y="130"/>
                </a:cubicBezTo>
                <a:cubicBezTo>
                  <a:pt x="98" y="130"/>
                  <a:pt x="99" y="130"/>
                  <a:pt x="99" y="129"/>
                </a:cubicBezTo>
                <a:cubicBezTo>
                  <a:pt x="99" y="128"/>
                  <a:pt x="99" y="128"/>
                  <a:pt x="99" y="128"/>
                </a:cubicBezTo>
                <a:cubicBezTo>
                  <a:pt x="98" y="128"/>
                  <a:pt x="97" y="128"/>
                  <a:pt x="97" y="128"/>
                </a:cubicBezTo>
                <a:lnTo>
                  <a:pt x="92" y="128"/>
                </a:lnTo>
                <a:close/>
                <a:moveTo>
                  <a:pt x="78" y="130"/>
                </a:moveTo>
                <a:cubicBezTo>
                  <a:pt x="78" y="128"/>
                  <a:pt x="78" y="128"/>
                  <a:pt x="78" y="128"/>
                </a:cubicBezTo>
                <a:cubicBezTo>
                  <a:pt x="71" y="128"/>
                  <a:pt x="71" y="128"/>
                  <a:pt x="71" y="128"/>
                </a:cubicBezTo>
                <a:cubicBezTo>
                  <a:pt x="71" y="130"/>
                  <a:pt x="71" y="130"/>
                  <a:pt x="71" y="130"/>
                </a:cubicBezTo>
                <a:lnTo>
                  <a:pt x="78" y="130"/>
                </a:lnTo>
                <a:close/>
                <a:moveTo>
                  <a:pt x="82" y="130"/>
                </a:moveTo>
                <a:cubicBezTo>
                  <a:pt x="89" y="130"/>
                  <a:pt x="89" y="130"/>
                  <a:pt x="89" y="130"/>
                </a:cubicBezTo>
                <a:cubicBezTo>
                  <a:pt x="89" y="128"/>
                  <a:pt x="89" y="128"/>
                  <a:pt x="89" y="128"/>
                </a:cubicBezTo>
                <a:cubicBezTo>
                  <a:pt x="82" y="128"/>
                  <a:pt x="82" y="128"/>
                  <a:pt x="82" y="128"/>
                </a:cubicBezTo>
                <a:lnTo>
                  <a:pt x="82" y="130"/>
                </a:lnTo>
                <a:close/>
                <a:moveTo>
                  <a:pt x="11" y="79"/>
                </a:moveTo>
                <a:cubicBezTo>
                  <a:pt x="13" y="79"/>
                  <a:pt x="13" y="79"/>
                  <a:pt x="13" y="79"/>
                </a:cubicBezTo>
                <a:cubicBezTo>
                  <a:pt x="13" y="72"/>
                  <a:pt x="13" y="72"/>
                  <a:pt x="13" y="72"/>
                </a:cubicBezTo>
                <a:cubicBezTo>
                  <a:pt x="11" y="72"/>
                  <a:pt x="11" y="72"/>
                  <a:pt x="11" y="72"/>
                </a:cubicBezTo>
                <a:lnTo>
                  <a:pt x="11" y="79"/>
                </a:lnTo>
                <a:close/>
                <a:moveTo>
                  <a:pt x="101" y="124"/>
                </a:moveTo>
                <a:cubicBezTo>
                  <a:pt x="101" y="125"/>
                  <a:pt x="101" y="125"/>
                  <a:pt x="100" y="126"/>
                </a:cubicBezTo>
                <a:cubicBezTo>
                  <a:pt x="102" y="127"/>
                  <a:pt x="102" y="127"/>
                  <a:pt x="102" y="127"/>
                </a:cubicBezTo>
                <a:cubicBezTo>
                  <a:pt x="103" y="126"/>
                  <a:pt x="103" y="125"/>
                  <a:pt x="103" y="124"/>
                </a:cubicBezTo>
                <a:cubicBezTo>
                  <a:pt x="103" y="119"/>
                  <a:pt x="103" y="119"/>
                  <a:pt x="103" y="119"/>
                </a:cubicBezTo>
                <a:cubicBezTo>
                  <a:pt x="101" y="119"/>
                  <a:pt x="101" y="119"/>
                  <a:pt x="101" y="119"/>
                </a:cubicBezTo>
                <a:lnTo>
                  <a:pt x="101" y="124"/>
                </a:lnTo>
                <a:close/>
                <a:moveTo>
                  <a:pt x="64" y="59"/>
                </a:moveTo>
                <a:cubicBezTo>
                  <a:pt x="57" y="59"/>
                  <a:pt x="57" y="59"/>
                  <a:pt x="57" y="59"/>
                </a:cubicBezTo>
                <a:cubicBezTo>
                  <a:pt x="57" y="61"/>
                  <a:pt x="57" y="61"/>
                  <a:pt x="57" y="61"/>
                </a:cubicBezTo>
                <a:cubicBezTo>
                  <a:pt x="64" y="61"/>
                  <a:pt x="64" y="61"/>
                  <a:pt x="64" y="61"/>
                </a:cubicBezTo>
                <a:lnTo>
                  <a:pt x="64" y="59"/>
                </a:lnTo>
                <a:close/>
                <a:moveTo>
                  <a:pt x="85" y="59"/>
                </a:moveTo>
                <a:cubicBezTo>
                  <a:pt x="78" y="59"/>
                  <a:pt x="78" y="59"/>
                  <a:pt x="78" y="59"/>
                </a:cubicBezTo>
                <a:cubicBezTo>
                  <a:pt x="78" y="61"/>
                  <a:pt x="78" y="61"/>
                  <a:pt x="78" y="61"/>
                </a:cubicBezTo>
                <a:cubicBezTo>
                  <a:pt x="85" y="61"/>
                  <a:pt x="85" y="61"/>
                  <a:pt x="85" y="61"/>
                </a:cubicBezTo>
                <a:lnTo>
                  <a:pt x="85" y="59"/>
                </a:lnTo>
                <a:close/>
                <a:moveTo>
                  <a:pt x="68" y="128"/>
                </a:moveTo>
                <a:cubicBezTo>
                  <a:pt x="61" y="128"/>
                  <a:pt x="61" y="128"/>
                  <a:pt x="61" y="128"/>
                </a:cubicBezTo>
                <a:cubicBezTo>
                  <a:pt x="61" y="130"/>
                  <a:pt x="61" y="130"/>
                  <a:pt x="61" y="130"/>
                </a:cubicBezTo>
                <a:cubicBezTo>
                  <a:pt x="68" y="130"/>
                  <a:pt x="68" y="130"/>
                  <a:pt x="68" y="130"/>
                </a:cubicBezTo>
                <a:lnTo>
                  <a:pt x="68" y="128"/>
                </a:lnTo>
                <a:close/>
                <a:moveTo>
                  <a:pt x="75" y="59"/>
                </a:moveTo>
                <a:cubicBezTo>
                  <a:pt x="67" y="59"/>
                  <a:pt x="67" y="59"/>
                  <a:pt x="67" y="59"/>
                </a:cubicBezTo>
                <a:cubicBezTo>
                  <a:pt x="67" y="61"/>
                  <a:pt x="67" y="61"/>
                  <a:pt x="67" y="61"/>
                </a:cubicBezTo>
                <a:cubicBezTo>
                  <a:pt x="75" y="61"/>
                  <a:pt x="75" y="61"/>
                  <a:pt x="75" y="61"/>
                </a:cubicBezTo>
                <a:lnTo>
                  <a:pt x="75" y="59"/>
                </a:lnTo>
                <a:close/>
                <a:moveTo>
                  <a:pt x="101" y="76"/>
                </a:moveTo>
                <a:cubicBezTo>
                  <a:pt x="103" y="76"/>
                  <a:pt x="103" y="76"/>
                  <a:pt x="103" y="76"/>
                </a:cubicBezTo>
                <a:cubicBezTo>
                  <a:pt x="103" y="69"/>
                  <a:pt x="103" y="69"/>
                  <a:pt x="103" y="69"/>
                </a:cubicBezTo>
                <a:cubicBezTo>
                  <a:pt x="101" y="69"/>
                  <a:pt x="101" y="69"/>
                  <a:pt x="101" y="69"/>
                </a:cubicBezTo>
                <a:lnTo>
                  <a:pt x="101" y="76"/>
                </a:lnTo>
                <a:close/>
                <a:moveTo>
                  <a:pt x="88" y="59"/>
                </a:moveTo>
                <a:cubicBezTo>
                  <a:pt x="88" y="61"/>
                  <a:pt x="88" y="61"/>
                  <a:pt x="88" y="61"/>
                </a:cubicBezTo>
                <a:cubicBezTo>
                  <a:pt x="95" y="61"/>
                  <a:pt x="95" y="61"/>
                  <a:pt x="95" y="61"/>
                </a:cubicBezTo>
                <a:cubicBezTo>
                  <a:pt x="95" y="59"/>
                  <a:pt x="95" y="59"/>
                  <a:pt x="95" y="59"/>
                </a:cubicBezTo>
                <a:lnTo>
                  <a:pt x="88" y="59"/>
                </a:lnTo>
                <a:close/>
                <a:moveTo>
                  <a:pt x="103" y="65"/>
                </a:moveTo>
                <a:cubicBezTo>
                  <a:pt x="103" y="62"/>
                  <a:pt x="101" y="60"/>
                  <a:pt x="98" y="59"/>
                </a:cubicBezTo>
                <a:cubicBezTo>
                  <a:pt x="98" y="61"/>
                  <a:pt x="98" y="61"/>
                  <a:pt x="98" y="61"/>
                </a:cubicBezTo>
                <a:cubicBezTo>
                  <a:pt x="100" y="62"/>
                  <a:pt x="101" y="63"/>
                  <a:pt x="101" y="65"/>
                </a:cubicBezTo>
                <a:cubicBezTo>
                  <a:pt x="101" y="65"/>
                  <a:pt x="101" y="65"/>
                  <a:pt x="101" y="65"/>
                </a:cubicBezTo>
                <a:cubicBezTo>
                  <a:pt x="103" y="65"/>
                  <a:pt x="103" y="65"/>
                  <a:pt x="103" y="65"/>
                </a:cubicBezTo>
                <a:close/>
                <a:moveTo>
                  <a:pt x="23" y="61"/>
                </a:moveTo>
                <a:cubicBezTo>
                  <a:pt x="23" y="59"/>
                  <a:pt x="23" y="59"/>
                  <a:pt x="23" y="59"/>
                </a:cubicBezTo>
                <a:cubicBezTo>
                  <a:pt x="18" y="59"/>
                  <a:pt x="18" y="59"/>
                  <a:pt x="18" y="59"/>
                </a:cubicBezTo>
                <a:cubicBezTo>
                  <a:pt x="17" y="59"/>
                  <a:pt x="16" y="59"/>
                  <a:pt x="15" y="59"/>
                </a:cubicBezTo>
                <a:cubicBezTo>
                  <a:pt x="16" y="61"/>
                  <a:pt x="16" y="61"/>
                  <a:pt x="16" y="61"/>
                </a:cubicBezTo>
                <a:cubicBezTo>
                  <a:pt x="17" y="61"/>
                  <a:pt x="17" y="61"/>
                  <a:pt x="18" y="61"/>
                </a:cubicBezTo>
                <a:lnTo>
                  <a:pt x="23" y="61"/>
                </a:lnTo>
                <a:close/>
                <a:moveTo>
                  <a:pt x="33" y="59"/>
                </a:moveTo>
                <a:cubicBezTo>
                  <a:pt x="26" y="59"/>
                  <a:pt x="26" y="59"/>
                  <a:pt x="26" y="59"/>
                </a:cubicBezTo>
                <a:cubicBezTo>
                  <a:pt x="26" y="61"/>
                  <a:pt x="26" y="61"/>
                  <a:pt x="26" y="61"/>
                </a:cubicBezTo>
                <a:cubicBezTo>
                  <a:pt x="33" y="61"/>
                  <a:pt x="33" y="61"/>
                  <a:pt x="33" y="61"/>
                </a:cubicBezTo>
                <a:lnTo>
                  <a:pt x="33" y="59"/>
                </a:lnTo>
                <a:close/>
                <a:moveTo>
                  <a:pt x="27" y="128"/>
                </a:moveTo>
                <a:cubicBezTo>
                  <a:pt x="20" y="128"/>
                  <a:pt x="20" y="128"/>
                  <a:pt x="20" y="128"/>
                </a:cubicBezTo>
                <a:cubicBezTo>
                  <a:pt x="20" y="130"/>
                  <a:pt x="20" y="130"/>
                  <a:pt x="20" y="130"/>
                </a:cubicBezTo>
                <a:cubicBezTo>
                  <a:pt x="27" y="130"/>
                  <a:pt x="27" y="130"/>
                  <a:pt x="27" y="130"/>
                </a:cubicBezTo>
                <a:lnTo>
                  <a:pt x="27" y="128"/>
                </a:lnTo>
                <a:close/>
                <a:moveTo>
                  <a:pt x="37" y="128"/>
                </a:moveTo>
                <a:cubicBezTo>
                  <a:pt x="30" y="128"/>
                  <a:pt x="30" y="128"/>
                  <a:pt x="30" y="128"/>
                </a:cubicBezTo>
                <a:cubicBezTo>
                  <a:pt x="30" y="130"/>
                  <a:pt x="30" y="130"/>
                  <a:pt x="30" y="130"/>
                </a:cubicBezTo>
                <a:cubicBezTo>
                  <a:pt x="37" y="130"/>
                  <a:pt x="37" y="130"/>
                  <a:pt x="37" y="130"/>
                </a:cubicBezTo>
                <a:lnTo>
                  <a:pt x="37" y="128"/>
                </a:lnTo>
                <a:close/>
                <a:moveTo>
                  <a:pt x="44" y="59"/>
                </a:moveTo>
                <a:cubicBezTo>
                  <a:pt x="36" y="59"/>
                  <a:pt x="36" y="59"/>
                  <a:pt x="36" y="59"/>
                </a:cubicBezTo>
                <a:cubicBezTo>
                  <a:pt x="36" y="61"/>
                  <a:pt x="36" y="61"/>
                  <a:pt x="36" y="61"/>
                </a:cubicBezTo>
                <a:cubicBezTo>
                  <a:pt x="44" y="61"/>
                  <a:pt x="44" y="61"/>
                  <a:pt x="44" y="61"/>
                </a:cubicBezTo>
                <a:lnTo>
                  <a:pt x="44" y="59"/>
                </a:lnTo>
                <a:close/>
                <a:moveTo>
                  <a:pt x="54" y="59"/>
                </a:moveTo>
                <a:cubicBezTo>
                  <a:pt x="47" y="59"/>
                  <a:pt x="47" y="59"/>
                  <a:pt x="47" y="59"/>
                </a:cubicBezTo>
                <a:cubicBezTo>
                  <a:pt x="47" y="61"/>
                  <a:pt x="47" y="61"/>
                  <a:pt x="47" y="61"/>
                </a:cubicBezTo>
                <a:cubicBezTo>
                  <a:pt x="54" y="61"/>
                  <a:pt x="54" y="61"/>
                  <a:pt x="54" y="61"/>
                </a:cubicBezTo>
                <a:lnTo>
                  <a:pt x="54" y="59"/>
                </a:lnTo>
                <a:close/>
                <a:moveTo>
                  <a:pt x="47" y="128"/>
                </a:moveTo>
                <a:cubicBezTo>
                  <a:pt x="40" y="128"/>
                  <a:pt x="40" y="128"/>
                  <a:pt x="40" y="128"/>
                </a:cubicBezTo>
                <a:cubicBezTo>
                  <a:pt x="40" y="130"/>
                  <a:pt x="40" y="130"/>
                  <a:pt x="40" y="130"/>
                </a:cubicBezTo>
                <a:cubicBezTo>
                  <a:pt x="47" y="130"/>
                  <a:pt x="47" y="130"/>
                  <a:pt x="47" y="130"/>
                </a:cubicBezTo>
                <a:lnTo>
                  <a:pt x="47" y="128"/>
                </a:lnTo>
                <a:close/>
                <a:moveTo>
                  <a:pt x="58" y="128"/>
                </a:moveTo>
                <a:cubicBezTo>
                  <a:pt x="51" y="128"/>
                  <a:pt x="51" y="128"/>
                  <a:pt x="51" y="128"/>
                </a:cubicBezTo>
                <a:cubicBezTo>
                  <a:pt x="51" y="130"/>
                  <a:pt x="51" y="130"/>
                  <a:pt x="51" y="130"/>
                </a:cubicBezTo>
                <a:cubicBezTo>
                  <a:pt x="58" y="130"/>
                  <a:pt x="58" y="130"/>
                  <a:pt x="58" y="130"/>
                </a:cubicBezTo>
                <a:lnTo>
                  <a:pt x="58" y="128"/>
                </a:lnTo>
                <a:close/>
                <a:moveTo>
                  <a:pt x="84" y="88"/>
                </a:moveTo>
                <a:cubicBezTo>
                  <a:pt x="81" y="88"/>
                  <a:pt x="78" y="91"/>
                  <a:pt x="78" y="94"/>
                </a:cubicBezTo>
                <a:cubicBezTo>
                  <a:pt x="78" y="98"/>
                  <a:pt x="81" y="100"/>
                  <a:pt x="84" y="100"/>
                </a:cubicBezTo>
                <a:cubicBezTo>
                  <a:pt x="88" y="100"/>
                  <a:pt x="91" y="98"/>
                  <a:pt x="91" y="94"/>
                </a:cubicBezTo>
                <a:cubicBezTo>
                  <a:pt x="91" y="91"/>
                  <a:pt x="88" y="88"/>
                  <a:pt x="84" y="88"/>
                </a:cubicBezTo>
                <a:close/>
              </a:path>
            </a:pathLst>
          </a:custGeom>
          <a:solidFill>
            <a:srgbClr val="00A8E6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p>
            <a:endParaRPr lang="zh-CN" altLang="en-US" sz="1350">
              <a:cs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44" name="Freeform 30"/>
          <p:cNvSpPr/>
          <p:nvPr>
            <p:custDataLst>
              <p:tags r:id="rId16"/>
            </p:custDataLst>
          </p:nvPr>
        </p:nvSpPr>
        <p:spPr bwMode="auto">
          <a:xfrm>
            <a:off x="6779097" y="4312303"/>
            <a:ext cx="568440" cy="413879"/>
          </a:xfrm>
          <a:custGeom>
            <a:avLst/>
            <a:gdLst>
              <a:gd name="T0" fmla="*/ 9 w 140"/>
              <a:gd name="T1" fmla="*/ 0 h 102"/>
              <a:gd name="T2" fmla="*/ 0 w 140"/>
              <a:gd name="T3" fmla="*/ 93 h 102"/>
              <a:gd name="T4" fmla="*/ 131 w 140"/>
              <a:gd name="T5" fmla="*/ 102 h 102"/>
              <a:gd name="T6" fmla="*/ 140 w 140"/>
              <a:gd name="T7" fmla="*/ 9 h 102"/>
              <a:gd name="T8" fmla="*/ 136 w 140"/>
              <a:gd name="T9" fmla="*/ 93 h 102"/>
              <a:gd name="T10" fmla="*/ 9 w 140"/>
              <a:gd name="T11" fmla="*/ 98 h 102"/>
              <a:gd name="T12" fmla="*/ 4 w 140"/>
              <a:gd name="T13" fmla="*/ 9 h 102"/>
              <a:gd name="T14" fmla="*/ 131 w 140"/>
              <a:gd name="T15" fmla="*/ 4 h 102"/>
              <a:gd name="T16" fmla="*/ 136 w 140"/>
              <a:gd name="T17" fmla="*/ 93 h 102"/>
              <a:gd name="T18" fmla="*/ 129 w 140"/>
              <a:gd name="T19" fmla="*/ 11 h 102"/>
              <a:gd name="T20" fmla="*/ 11 w 140"/>
              <a:gd name="T21" fmla="*/ 32 h 102"/>
              <a:gd name="T22" fmla="*/ 11 w 140"/>
              <a:gd name="T23" fmla="*/ 70 h 102"/>
              <a:gd name="T24" fmla="*/ 129 w 140"/>
              <a:gd name="T25" fmla="*/ 91 h 102"/>
              <a:gd name="T26" fmla="*/ 11 w 140"/>
              <a:gd name="T27" fmla="*/ 70 h 102"/>
              <a:gd name="T28" fmla="*/ 51 w 140"/>
              <a:gd name="T29" fmla="*/ 65 h 102"/>
              <a:gd name="T30" fmla="*/ 62 w 140"/>
              <a:gd name="T31" fmla="*/ 37 h 102"/>
              <a:gd name="T32" fmla="*/ 49 w 140"/>
              <a:gd name="T33" fmla="*/ 37 h 102"/>
              <a:gd name="T34" fmla="*/ 39 w 140"/>
              <a:gd name="T35" fmla="*/ 65 h 102"/>
              <a:gd name="T36" fmla="*/ 28 w 140"/>
              <a:gd name="T37" fmla="*/ 37 h 102"/>
              <a:gd name="T38" fmla="*/ 38 w 140"/>
              <a:gd name="T39" fmla="*/ 58 h 102"/>
              <a:gd name="T40" fmla="*/ 95 w 140"/>
              <a:gd name="T41" fmla="*/ 59 h 102"/>
              <a:gd name="T42" fmla="*/ 106 w 140"/>
              <a:gd name="T43" fmla="*/ 65 h 102"/>
              <a:gd name="T44" fmla="*/ 107 w 140"/>
              <a:gd name="T45" fmla="*/ 37 h 102"/>
              <a:gd name="T46" fmla="*/ 86 w 140"/>
              <a:gd name="T47" fmla="*/ 65 h 102"/>
              <a:gd name="T48" fmla="*/ 95 w 140"/>
              <a:gd name="T49" fmla="*/ 59 h 102"/>
              <a:gd name="T50" fmla="*/ 105 w 140"/>
              <a:gd name="T51" fmla="*/ 54 h 102"/>
              <a:gd name="T52" fmla="*/ 103 w 140"/>
              <a:gd name="T53" fmla="*/ 43 h 102"/>
              <a:gd name="T54" fmla="*/ 79 w 140"/>
              <a:gd name="T55" fmla="*/ 57 h 102"/>
              <a:gd name="T56" fmla="*/ 74 w 140"/>
              <a:gd name="T57" fmla="*/ 53 h 102"/>
              <a:gd name="T58" fmla="*/ 67 w 140"/>
              <a:gd name="T59" fmla="*/ 48 h 102"/>
              <a:gd name="T60" fmla="*/ 69 w 140"/>
              <a:gd name="T61" fmla="*/ 39 h 102"/>
              <a:gd name="T62" fmla="*/ 83 w 140"/>
              <a:gd name="T63" fmla="*/ 39 h 102"/>
              <a:gd name="T64" fmla="*/ 81 w 140"/>
              <a:gd name="T65" fmla="*/ 45 h 102"/>
              <a:gd name="T66" fmla="*/ 76 w 140"/>
              <a:gd name="T67" fmla="*/ 41 h 102"/>
              <a:gd name="T68" fmla="*/ 72 w 140"/>
              <a:gd name="T69" fmla="*/ 44 h 102"/>
              <a:gd name="T70" fmla="*/ 77 w 140"/>
              <a:gd name="T71" fmla="*/ 48 h 102"/>
              <a:gd name="T72" fmla="*/ 84 w 140"/>
              <a:gd name="T73" fmla="*/ 56 h 102"/>
              <a:gd name="T74" fmla="*/ 74 w 140"/>
              <a:gd name="T75" fmla="*/ 65 h 102"/>
              <a:gd name="T76" fmla="*/ 64 w 140"/>
              <a:gd name="T77" fmla="*/ 61 h 102"/>
              <a:gd name="T78" fmla="*/ 68 w 140"/>
              <a:gd name="T79" fmla="*/ 56 h 102"/>
              <a:gd name="T80" fmla="*/ 74 w 140"/>
              <a:gd name="T81" fmla="*/ 60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40" h="102">
                <a:moveTo>
                  <a:pt x="131" y="0"/>
                </a:moveTo>
                <a:cubicBezTo>
                  <a:pt x="9" y="0"/>
                  <a:pt x="9" y="0"/>
                  <a:pt x="9" y="0"/>
                </a:cubicBezTo>
                <a:cubicBezTo>
                  <a:pt x="4" y="0"/>
                  <a:pt x="0" y="4"/>
                  <a:pt x="0" y="9"/>
                </a:cubicBezTo>
                <a:cubicBezTo>
                  <a:pt x="0" y="93"/>
                  <a:pt x="0" y="93"/>
                  <a:pt x="0" y="93"/>
                </a:cubicBezTo>
                <a:cubicBezTo>
                  <a:pt x="0" y="98"/>
                  <a:pt x="4" y="102"/>
                  <a:pt x="9" y="102"/>
                </a:cubicBezTo>
                <a:cubicBezTo>
                  <a:pt x="131" y="102"/>
                  <a:pt x="131" y="102"/>
                  <a:pt x="131" y="102"/>
                </a:cubicBezTo>
                <a:cubicBezTo>
                  <a:pt x="136" y="102"/>
                  <a:pt x="140" y="98"/>
                  <a:pt x="140" y="93"/>
                </a:cubicBezTo>
                <a:cubicBezTo>
                  <a:pt x="140" y="9"/>
                  <a:pt x="140" y="9"/>
                  <a:pt x="140" y="9"/>
                </a:cubicBezTo>
                <a:cubicBezTo>
                  <a:pt x="140" y="4"/>
                  <a:pt x="136" y="0"/>
                  <a:pt x="131" y="0"/>
                </a:cubicBezTo>
                <a:close/>
                <a:moveTo>
                  <a:pt x="136" y="93"/>
                </a:moveTo>
                <a:cubicBezTo>
                  <a:pt x="136" y="96"/>
                  <a:pt x="134" y="98"/>
                  <a:pt x="131" y="98"/>
                </a:cubicBezTo>
                <a:cubicBezTo>
                  <a:pt x="9" y="98"/>
                  <a:pt x="9" y="98"/>
                  <a:pt x="9" y="98"/>
                </a:cubicBezTo>
                <a:cubicBezTo>
                  <a:pt x="6" y="98"/>
                  <a:pt x="4" y="96"/>
                  <a:pt x="4" y="93"/>
                </a:cubicBezTo>
                <a:cubicBezTo>
                  <a:pt x="4" y="9"/>
                  <a:pt x="4" y="9"/>
                  <a:pt x="4" y="9"/>
                </a:cubicBezTo>
                <a:cubicBezTo>
                  <a:pt x="4" y="6"/>
                  <a:pt x="6" y="4"/>
                  <a:pt x="9" y="4"/>
                </a:cubicBezTo>
                <a:cubicBezTo>
                  <a:pt x="131" y="4"/>
                  <a:pt x="131" y="4"/>
                  <a:pt x="131" y="4"/>
                </a:cubicBezTo>
                <a:cubicBezTo>
                  <a:pt x="134" y="4"/>
                  <a:pt x="136" y="6"/>
                  <a:pt x="136" y="9"/>
                </a:cubicBezTo>
                <a:lnTo>
                  <a:pt x="136" y="93"/>
                </a:lnTo>
                <a:close/>
                <a:moveTo>
                  <a:pt x="11" y="11"/>
                </a:moveTo>
                <a:cubicBezTo>
                  <a:pt x="129" y="11"/>
                  <a:pt x="129" y="11"/>
                  <a:pt x="129" y="11"/>
                </a:cubicBezTo>
                <a:cubicBezTo>
                  <a:pt x="129" y="32"/>
                  <a:pt x="129" y="32"/>
                  <a:pt x="129" y="32"/>
                </a:cubicBezTo>
                <a:cubicBezTo>
                  <a:pt x="11" y="32"/>
                  <a:pt x="11" y="32"/>
                  <a:pt x="11" y="32"/>
                </a:cubicBezTo>
                <a:lnTo>
                  <a:pt x="11" y="11"/>
                </a:lnTo>
                <a:close/>
                <a:moveTo>
                  <a:pt x="11" y="70"/>
                </a:moveTo>
                <a:cubicBezTo>
                  <a:pt x="129" y="70"/>
                  <a:pt x="129" y="70"/>
                  <a:pt x="129" y="70"/>
                </a:cubicBezTo>
                <a:cubicBezTo>
                  <a:pt x="129" y="91"/>
                  <a:pt x="129" y="91"/>
                  <a:pt x="129" y="91"/>
                </a:cubicBezTo>
                <a:cubicBezTo>
                  <a:pt x="11" y="91"/>
                  <a:pt x="11" y="91"/>
                  <a:pt x="11" y="91"/>
                </a:cubicBezTo>
                <a:lnTo>
                  <a:pt x="11" y="70"/>
                </a:lnTo>
                <a:close/>
                <a:moveTo>
                  <a:pt x="57" y="65"/>
                </a:moveTo>
                <a:cubicBezTo>
                  <a:pt x="51" y="65"/>
                  <a:pt x="51" y="65"/>
                  <a:pt x="51" y="65"/>
                </a:cubicBezTo>
                <a:cubicBezTo>
                  <a:pt x="57" y="37"/>
                  <a:pt x="57" y="37"/>
                  <a:pt x="57" y="37"/>
                </a:cubicBezTo>
                <a:cubicBezTo>
                  <a:pt x="62" y="37"/>
                  <a:pt x="62" y="37"/>
                  <a:pt x="62" y="37"/>
                </a:cubicBezTo>
                <a:lnTo>
                  <a:pt x="57" y="65"/>
                </a:lnTo>
                <a:close/>
                <a:moveTo>
                  <a:pt x="49" y="37"/>
                </a:moveTo>
                <a:cubicBezTo>
                  <a:pt x="55" y="37"/>
                  <a:pt x="55" y="37"/>
                  <a:pt x="55" y="37"/>
                </a:cubicBezTo>
                <a:cubicBezTo>
                  <a:pt x="39" y="65"/>
                  <a:pt x="39" y="65"/>
                  <a:pt x="39" y="65"/>
                </a:cubicBezTo>
                <a:cubicBezTo>
                  <a:pt x="33" y="65"/>
                  <a:pt x="33" y="65"/>
                  <a:pt x="33" y="65"/>
                </a:cubicBezTo>
                <a:cubicBezTo>
                  <a:pt x="28" y="37"/>
                  <a:pt x="28" y="37"/>
                  <a:pt x="28" y="37"/>
                </a:cubicBezTo>
                <a:cubicBezTo>
                  <a:pt x="34" y="37"/>
                  <a:pt x="34" y="37"/>
                  <a:pt x="34" y="37"/>
                </a:cubicBezTo>
                <a:cubicBezTo>
                  <a:pt x="38" y="58"/>
                  <a:pt x="38" y="58"/>
                  <a:pt x="38" y="58"/>
                </a:cubicBezTo>
                <a:lnTo>
                  <a:pt x="49" y="37"/>
                </a:lnTo>
                <a:close/>
                <a:moveTo>
                  <a:pt x="95" y="59"/>
                </a:moveTo>
                <a:cubicBezTo>
                  <a:pt x="106" y="59"/>
                  <a:pt x="106" y="59"/>
                  <a:pt x="106" y="59"/>
                </a:cubicBezTo>
                <a:cubicBezTo>
                  <a:pt x="106" y="65"/>
                  <a:pt x="106" y="65"/>
                  <a:pt x="106" y="65"/>
                </a:cubicBezTo>
                <a:cubicBezTo>
                  <a:pt x="112" y="65"/>
                  <a:pt x="112" y="65"/>
                  <a:pt x="112" y="65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1" y="37"/>
                  <a:pt x="101" y="37"/>
                  <a:pt x="101" y="37"/>
                </a:cubicBezTo>
                <a:cubicBezTo>
                  <a:pt x="86" y="65"/>
                  <a:pt x="86" y="65"/>
                  <a:pt x="86" y="65"/>
                </a:cubicBezTo>
                <a:cubicBezTo>
                  <a:pt x="91" y="65"/>
                  <a:pt x="91" y="65"/>
                  <a:pt x="91" y="65"/>
                </a:cubicBezTo>
                <a:lnTo>
                  <a:pt x="95" y="59"/>
                </a:lnTo>
                <a:close/>
                <a:moveTo>
                  <a:pt x="103" y="43"/>
                </a:moveTo>
                <a:cubicBezTo>
                  <a:pt x="105" y="54"/>
                  <a:pt x="105" y="54"/>
                  <a:pt x="105" y="54"/>
                </a:cubicBezTo>
                <a:cubicBezTo>
                  <a:pt x="97" y="54"/>
                  <a:pt x="97" y="54"/>
                  <a:pt x="97" y="54"/>
                </a:cubicBezTo>
                <a:lnTo>
                  <a:pt x="103" y="43"/>
                </a:lnTo>
                <a:close/>
                <a:moveTo>
                  <a:pt x="78" y="59"/>
                </a:moveTo>
                <a:cubicBezTo>
                  <a:pt x="78" y="59"/>
                  <a:pt x="79" y="58"/>
                  <a:pt x="79" y="57"/>
                </a:cubicBezTo>
                <a:cubicBezTo>
                  <a:pt x="79" y="56"/>
                  <a:pt x="79" y="56"/>
                  <a:pt x="78" y="55"/>
                </a:cubicBezTo>
                <a:cubicBezTo>
                  <a:pt x="77" y="55"/>
                  <a:pt x="76" y="54"/>
                  <a:pt x="74" y="53"/>
                </a:cubicBezTo>
                <a:cubicBezTo>
                  <a:pt x="72" y="52"/>
                  <a:pt x="70" y="51"/>
                  <a:pt x="69" y="51"/>
                </a:cubicBezTo>
                <a:cubicBezTo>
                  <a:pt x="68" y="50"/>
                  <a:pt x="68" y="49"/>
                  <a:pt x="67" y="48"/>
                </a:cubicBezTo>
                <a:cubicBezTo>
                  <a:pt x="66" y="47"/>
                  <a:pt x="66" y="46"/>
                  <a:pt x="66" y="45"/>
                </a:cubicBezTo>
                <a:cubicBezTo>
                  <a:pt x="66" y="43"/>
                  <a:pt x="67" y="41"/>
                  <a:pt x="69" y="39"/>
                </a:cubicBezTo>
                <a:cubicBezTo>
                  <a:pt x="70" y="38"/>
                  <a:pt x="73" y="37"/>
                  <a:pt x="76" y="37"/>
                </a:cubicBezTo>
                <a:cubicBezTo>
                  <a:pt x="79" y="37"/>
                  <a:pt x="82" y="38"/>
                  <a:pt x="83" y="39"/>
                </a:cubicBezTo>
                <a:cubicBezTo>
                  <a:pt x="85" y="41"/>
                  <a:pt x="86" y="43"/>
                  <a:pt x="86" y="45"/>
                </a:cubicBezTo>
                <a:cubicBezTo>
                  <a:pt x="81" y="45"/>
                  <a:pt x="81" y="45"/>
                  <a:pt x="81" y="45"/>
                </a:cubicBezTo>
                <a:cubicBezTo>
                  <a:pt x="81" y="44"/>
                  <a:pt x="80" y="43"/>
                  <a:pt x="79" y="42"/>
                </a:cubicBezTo>
                <a:cubicBezTo>
                  <a:pt x="79" y="42"/>
                  <a:pt x="77" y="41"/>
                  <a:pt x="76" y="41"/>
                </a:cubicBezTo>
                <a:cubicBezTo>
                  <a:pt x="74" y="41"/>
                  <a:pt x="73" y="42"/>
                  <a:pt x="73" y="42"/>
                </a:cubicBezTo>
                <a:cubicBezTo>
                  <a:pt x="72" y="43"/>
                  <a:pt x="72" y="43"/>
                  <a:pt x="72" y="44"/>
                </a:cubicBezTo>
                <a:cubicBezTo>
                  <a:pt x="72" y="45"/>
                  <a:pt x="72" y="46"/>
                  <a:pt x="72" y="46"/>
                </a:cubicBezTo>
                <a:cubicBezTo>
                  <a:pt x="73" y="47"/>
                  <a:pt x="74" y="47"/>
                  <a:pt x="77" y="48"/>
                </a:cubicBezTo>
                <a:cubicBezTo>
                  <a:pt x="80" y="50"/>
                  <a:pt x="82" y="51"/>
                  <a:pt x="83" y="52"/>
                </a:cubicBezTo>
                <a:cubicBezTo>
                  <a:pt x="84" y="53"/>
                  <a:pt x="84" y="54"/>
                  <a:pt x="84" y="56"/>
                </a:cubicBezTo>
                <a:cubicBezTo>
                  <a:pt x="84" y="59"/>
                  <a:pt x="84" y="61"/>
                  <a:pt x="82" y="63"/>
                </a:cubicBezTo>
                <a:cubicBezTo>
                  <a:pt x="80" y="64"/>
                  <a:pt x="77" y="65"/>
                  <a:pt x="74" y="65"/>
                </a:cubicBezTo>
                <a:cubicBezTo>
                  <a:pt x="71" y="65"/>
                  <a:pt x="69" y="65"/>
                  <a:pt x="67" y="64"/>
                </a:cubicBezTo>
                <a:cubicBezTo>
                  <a:pt x="66" y="63"/>
                  <a:pt x="64" y="62"/>
                  <a:pt x="64" y="61"/>
                </a:cubicBezTo>
                <a:cubicBezTo>
                  <a:pt x="63" y="59"/>
                  <a:pt x="63" y="58"/>
                  <a:pt x="63" y="56"/>
                </a:cubicBezTo>
                <a:cubicBezTo>
                  <a:pt x="68" y="56"/>
                  <a:pt x="68" y="56"/>
                  <a:pt x="68" y="56"/>
                </a:cubicBezTo>
                <a:cubicBezTo>
                  <a:pt x="68" y="57"/>
                  <a:pt x="69" y="58"/>
                  <a:pt x="69" y="59"/>
                </a:cubicBezTo>
                <a:cubicBezTo>
                  <a:pt x="70" y="60"/>
                  <a:pt x="71" y="60"/>
                  <a:pt x="74" y="60"/>
                </a:cubicBezTo>
                <a:cubicBezTo>
                  <a:pt x="75" y="60"/>
                  <a:pt x="77" y="60"/>
                  <a:pt x="78" y="59"/>
                </a:cubicBezTo>
                <a:close/>
              </a:path>
            </a:pathLst>
          </a:custGeom>
          <a:solidFill>
            <a:srgbClr val="771FF9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p>
            <a:endParaRPr lang="zh-CN" altLang="en-US" sz="1350">
              <a:cs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46" name="Rectangle 11"/>
          <p:cNvSpPr/>
          <p:nvPr>
            <p:custDataLst>
              <p:tags r:id="rId17"/>
            </p:custDataLst>
          </p:nvPr>
        </p:nvSpPr>
        <p:spPr bwMode="auto">
          <a:xfrm>
            <a:off x="2982703" y="2349724"/>
            <a:ext cx="483630" cy="404577"/>
          </a:xfrm>
          <a:prstGeom prst="rect">
            <a:avLst/>
          </a:prstGeom>
          <a:solidFill>
            <a:srgbClr val="FFB923"/>
          </a:solidFill>
          <a:ln w="5" cap="flat">
            <a:noFill/>
            <a:prstDash val="solid"/>
            <a:miter lim="800000"/>
          </a:ln>
        </p:spPr>
        <p:txBody>
          <a:bodyPr vert="horz" wrap="square" lIns="91416" tIns="45708" rIns="91416" bIns="45708" numCol="1" anchor="ctr" anchorCtr="0" compatLnSpc="1"/>
          <a:lstStyle/>
          <a:p>
            <a:pPr algn="ctr"/>
            <a:r>
              <a:rPr lang="en-US" altLang="zh-CN" sz="1350" dirty="0">
                <a:solidFill>
                  <a:srgbClr val="21024F"/>
                </a:solidFill>
                <a:cs typeface="微软雅黑" panose="020B0503020204020204" charset="-122"/>
                <a:sym typeface="Arial" panose="020B0604020202020204" pitchFamily="34" charset="0"/>
              </a:rPr>
              <a:t>01</a:t>
            </a:r>
            <a:endParaRPr lang="en-US" altLang="zh-CN" sz="1350" dirty="0">
              <a:solidFill>
                <a:srgbClr val="21024F"/>
              </a:solidFill>
              <a:cs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47" name="Rectangle 13"/>
          <p:cNvSpPr/>
          <p:nvPr>
            <p:custDataLst>
              <p:tags r:id="rId18"/>
            </p:custDataLst>
          </p:nvPr>
        </p:nvSpPr>
        <p:spPr bwMode="auto">
          <a:xfrm>
            <a:off x="3126848" y="4893589"/>
            <a:ext cx="483630" cy="404577"/>
          </a:xfrm>
          <a:prstGeom prst="rect">
            <a:avLst/>
          </a:prstGeom>
          <a:solidFill>
            <a:srgbClr val="DC33FF"/>
          </a:solidFill>
          <a:ln w="5" cap="flat">
            <a:noFill/>
            <a:prstDash val="solid"/>
            <a:miter lim="800000"/>
          </a:ln>
        </p:spPr>
        <p:txBody>
          <a:bodyPr vert="horz" wrap="square" lIns="91416" tIns="45708" rIns="91416" bIns="45708" numCol="1" anchor="ctr" anchorCtr="0" compatLnSpc="1"/>
          <a:p>
            <a:pPr algn="ctr"/>
            <a:r>
              <a:rPr lang="en-US" altLang="zh-CN" sz="1350" dirty="0">
                <a:solidFill>
                  <a:srgbClr val="FFFFFF"/>
                </a:solidFill>
                <a:cs typeface="微软雅黑" panose="020B0503020204020204" charset="-122"/>
                <a:sym typeface="Arial" panose="020B0604020202020204" pitchFamily="34" charset="0"/>
              </a:rPr>
              <a:t>03</a:t>
            </a:r>
            <a:endParaRPr lang="en-US" altLang="zh-CN" sz="1350" dirty="0">
              <a:solidFill>
                <a:srgbClr val="FFFFFF"/>
              </a:solidFill>
              <a:cs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1300480" y="391795"/>
            <a:ext cx="659955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 dirty="0" smtClean="0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ea typeface="方正楷体_GB2312" panose="02000000000000000000" charset="-122"/>
                <a:cs typeface="Calibri" panose="020F0502020204030204" charset="0"/>
              </a:rPr>
              <a:t>SDL</a:t>
            </a:r>
            <a:r>
              <a:rPr lang="zh-CN" altLang="en-US" sz="3600" b="1" dirty="0" smtClean="0">
                <a:solidFill>
                  <a:schemeClr val="accent5">
                    <a:lumMod val="50000"/>
                  </a:schemeClr>
                </a:solidFill>
                <a:latin typeface="方正楷体_GB2312" panose="02000000000000000000" charset="-122"/>
                <a:ea typeface="方正楷体_GB2312" panose="02000000000000000000" charset="-122"/>
              </a:rPr>
              <a:t>应用文写作模式流程图</a:t>
            </a:r>
            <a:endParaRPr lang="zh-CN" altLang="en-US" sz="3600" b="1" dirty="0" smtClean="0">
              <a:solidFill>
                <a:schemeClr val="accent5">
                  <a:lumMod val="50000"/>
                </a:schemeClr>
              </a:solidFill>
              <a:latin typeface="方正楷体_GB2312" panose="02000000000000000000" charset="-122"/>
              <a:ea typeface="方正楷体_GB2312" panose="02000000000000000000" charset="-122"/>
            </a:endParaRPr>
          </a:p>
        </p:txBody>
      </p:sp>
      <p:pic>
        <p:nvPicPr>
          <p:cNvPr id="5124" name="图片 6" descr="logo横版 png"/>
          <p:cNvPicPr>
            <a:picLocks noChangeAspect="1"/>
          </p:cNvPicPr>
          <p:nvPr userDrawn="1"/>
        </p:nvPicPr>
        <p:blipFill>
          <a:blip r:embed="rId19"/>
          <a:stretch>
            <a:fillRect/>
          </a:stretch>
        </p:blipFill>
        <p:spPr>
          <a:xfrm>
            <a:off x="11477625" y="73025"/>
            <a:ext cx="608013" cy="642938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20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2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549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 tmFilter="0,0; .5, 1; 1, 1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 tmFilter="0,0; .5, 1; 1, 1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8" grpId="0" bldLvl="0" animBg="1"/>
      <p:bldP spid="13" grpId="0" bldLvl="0" animBg="1"/>
      <p:bldP spid="15" grpId="0" bldLvl="0" animBg="1"/>
      <p:bldP spid="17" grpId="0" bldLvl="0" animBg="1"/>
      <p:bldP spid="18" grpId="0" animBg="1"/>
      <p:bldP spid="19" grpId="0" animBg="1"/>
      <p:bldP spid="20" grpId="0"/>
      <p:bldP spid="25" grpId="0"/>
      <p:bldP spid="27" grpId="0"/>
      <p:bldP spid="29" grpId="0"/>
      <p:bldP spid="41" grpId="0" bldLvl="0" animBg="1"/>
      <p:bldP spid="42" grpId="0" bldLvl="0" animBg="1"/>
      <p:bldP spid="43" grpId="0" bldLvl="0" animBg="1"/>
      <p:bldP spid="44" grpId="0" bldLvl="0" animBg="1"/>
      <p:bldP spid="46" grpId="0" animBg="1"/>
      <p:bldP spid="4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背景图案&#10;&#10;描述已自动生成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矩形: 圆角 3"/>
          <p:cNvSpPr/>
          <p:nvPr/>
        </p:nvSpPr>
        <p:spPr>
          <a:xfrm>
            <a:off x="137319" y="138123"/>
            <a:ext cx="11917362" cy="6581754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3" y="5710010"/>
            <a:ext cx="2011747" cy="114800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69280" y="-63613"/>
            <a:ext cx="821368" cy="1390763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78765" y="257175"/>
            <a:ext cx="5977255" cy="5835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b="1" dirty="0">
                <a:solidFill>
                  <a:schemeClr val="accent5">
                    <a:lumMod val="50000"/>
                  </a:schemeClr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lt"/>
              </a:rPr>
              <a:t>第一步：仔细审题，拟定结构</a:t>
            </a:r>
            <a:endParaRPr lang="zh-CN" altLang="en-US" sz="3200" b="1" dirty="0">
              <a:solidFill>
                <a:schemeClr val="accent5">
                  <a:lumMod val="50000"/>
                </a:schemeClr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+mn-lt"/>
            </a:endParaRPr>
          </a:p>
        </p:txBody>
      </p:sp>
      <p:graphicFrame>
        <p:nvGraphicFramePr>
          <p:cNvPr id="5" name="表格 4"/>
          <p:cNvGraphicFramePr/>
          <p:nvPr>
            <p:custDataLst>
              <p:tags r:id="rId4"/>
            </p:custDataLst>
          </p:nvPr>
        </p:nvGraphicFramePr>
        <p:xfrm>
          <a:off x="313690" y="1029335"/>
          <a:ext cx="11562715" cy="4947285"/>
        </p:xfrm>
        <a:graphic>
          <a:graphicData uri="http://schemas.openxmlformats.org/drawingml/2006/table">
            <a:tbl>
              <a:tblPr firstRow="1" bandRow="1">
                <a:effectLst/>
                <a:tableStyleId>{5940675A-B579-460E-94D1-54222C63F5DA}</a:tableStyleId>
              </a:tblPr>
              <a:tblGrid>
                <a:gridCol w="1492885"/>
                <a:gridCol w="10069830"/>
              </a:tblGrid>
              <a:tr h="817245">
                <a:tc>
                  <a:txBody>
                    <a:bodyPr/>
                    <a:p>
                      <a:pPr>
                        <a:lnSpc>
                          <a:spcPct val="140000"/>
                        </a:lnSpc>
                        <a:buNone/>
                      </a:pPr>
                      <a:r>
                        <a:rPr lang="zh-CN" altLang="en-US" sz="2800" b="1">
                          <a:solidFill>
                            <a:srgbClr val="92D050">
                              <a:lumMod val="50000"/>
                            </a:srgbClr>
                          </a:solidFill>
                          <a:latin typeface="华光楷体_CNKI" panose="02000500000000000000" charset="-122"/>
                          <a:ea typeface="华光楷体_CNKI" panose="02000500000000000000" charset="-122"/>
                        </a:rPr>
                        <a:t>体裁</a:t>
                      </a:r>
                      <a:endParaRPr lang="zh-CN" altLang="en-US" sz="2800" b="1">
                        <a:solidFill>
                          <a:srgbClr val="92D050">
                            <a:lumMod val="50000"/>
                          </a:srgbClr>
                        </a:solidFill>
                        <a:latin typeface="华光楷体_CNKI" panose="02000500000000000000" charset="-122"/>
                        <a:ea typeface="华光楷体_CNKI" panose="02000500000000000000" charset="-122"/>
                      </a:endParaRPr>
                    </a:p>
                  </a:txBody>
                  <a:tcPr>
                    <a:lnL w="12700" cmpd="sng">
                      <a:solidFill>
                        <a:srgbClr val="92D050"/>
                      </a:solidFill>
                    </a:lnL>
                    <a:lnR>
                      <a:noFill/>
                    </a:lnR>
                    <a:lnT w="12700" cmpd="sng">
                      <a:solidFill>
                        <a:srgbClr val="92D050"/>
                      </a:solidFill>
                    </a:lnT>
                    <a:lnB w="12700" cmpd="sng">
                      <a:solidFill>
                        <a:srgbClr val="92D05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>
                        <a:lnSpc>
                          <a:spcPct val="140000"/>
                        </a:lnSpc>
                        <a:buNone/>
                      </a:pPr>
                      <a:r>
                        <a:rPr lang="zh-CN" altLang="en-US" sz="2800" b="1">
                          <a:solidFill>
                            <a:srgbClr val="160B11"/>
                          </a:solidFill>
                          <a:latin typeface="华光楷体_CNKI" panose="02000500000000000000" charset="-122"/>
                          <a:ea typeface="华光楷体_CNKI" panose="02000500000000000000" charset="-122"/>
                        </a:rPr>
                        <a:t>倡议书</a:t>
                      </a:r>
                      <a:endParaRPr lang="zh-CN" altLang="en-US" sz="2800" b="1">
                        <a:solidFill>
                          <a:srgbClr val="160B11"/>
                        </a:solidFill>
                        <a:latin typeface="华光楷体_CNKI" panose="02000500000000000000" charset="-122"/>
                        <a:ea typeface="华光楷体_CNKI" panose="02000500000000000000" charset="-122"/>
                      </a:endParaRPr>
                    </a:p>
                  </a:txBody>
                  <a:tcPr>
                    <a:lnL>
                      <a:noFill/>
                    </a:lnL>
                    <a:lnR w="12700" cmpd="sng">
                      <a:solidFill>
                        <a:srgbClr val="92D050"/>
                      </a:solidFill>
                    </a:lnR>
                    <a:lnT w="12700" cmpd="sng">
                      <a:solidFill>
                        <a:srgbClr val="92D050"/>
                      </a:solidFill>
                    </a:lnT>
                    <a:lnB w="12700" cmpd="sng">
                      <a:solidFill>
                        <a:srgbClr val="92D050"/>
                      </a:solidFill>
                    </a:lnB>
                    <a:solidFill>
                      <a:srgbClr val="FFFFFF"/>
                    </a:solidFill>
                  </a:tcPr>
                </a:tc>
              </a:tr>
              <a:tr h="878205">
                <a:tc>
                  <a:txBody>
                    <a:bodyPr/>
                    <a:p>
                      <a:pPr algn="l">
                        <a:lnSpc>
                          <a:spcPct val="15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zh-CN" altLang="en-US" sz="2800" b="1">
                          <a:solidFill>
                            <a:srgbClr val="92D050">
                              <a:lumMod val="50000"/>
                            </a:srgbClr>
                          </a:solidFill>
                          <a:latin typeface="华光楷体_CNKI" panose="02000500000000000000" charset="-122"/>
                          <a:ea typeface="华光楷体_CNKI" panose="02000500000000000000" charset="-122"/>
                        </a:rPr>
                        <a:t>人称</a:t>
                      </a:r>
                      <a:endParaRPr lang="zh-CN" altLang="en-US" sz="2800" b="1">
                        <a:solidFill>
                          <a:srgbClr val="92D050">
                            <a:lumMod val="50000"/>
                          </a:srgbClr>
                        </a:solidFill>
                        <a:latin typeface="华光楷体_CNKI" panose="02000500000000000000" charset="-122"/>
                        <a:ea typeface="华光楷体_CNKI" panose="02000500000000000000" charset="-122"/>
                      </a:endParaRPr>
                    </a:p>
                  </a:txBody>
                  <a:tcPr>
                    <a:lnL w="12700" cmpd="sng">
                      <a:solidFill>
                        <a:srgbClr val="92D050"/>
                      </a:solidFill>
                    </a:lnL>
                    <a:lnR>
                      <a:noFill/>
                    </a:lnR>
                    <a:lnT w="12700" cmpd="sng">
                      <a:solidFill>
                        <a:srgbClr val="92D050"/>
                      </a:solidFill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algn="l">
                        <a:lnSpc>
                          <a:spcPct val="14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zh-CN" altLang="en-US" sz="2800" b="1">
                          <a:solidFill>
                            <a:srgbClr val="160B11"/>
                          </a:solidFill>
                          <a:latin typeface="华光楷体_CNKI" panose="02000500000000000000" charset="-122"/>
                          <a:ea typeface="华光楷体_CNKI" panose="02000500000000000000" charset="-122"/>
                        </a:rPr>
                        <a:t>第三人称</a:t>
                      </a:r>
                      <a:endParaRPr lang="zh-CN" altLang="en-US" sz="2800" b="1">
                        <a:solidFill>
                          <a:srgbClr val="160B11"/>
                        </a:solidFill>
                        <a:latin typeface="华光楷体_CNKI" panose="02000500000000000000" charset="-122"/>
                        <a:ea typeface="华光楷体_CNKI" panose="02000500000000000000" charset="-122"/>
                      </a:endParaRPr>
                    </a:p>
                  </a:txBody>
                  <a:tcPr>
                    <a:lnL>
                      <a:noFill/>
                    </a:lnL>
                    <a:lnR w="12700" cmpd="sng">
                      <a:solidFill>
                        <a:srgbClr val="92D050"/>
                      </a:solidFill>
                    </a:lnR>
                    <a:lnT w="12700" cmpd="sng">
                      <a:solidFill>
                        <a:srgbClr val="92D050"/>
                      </a:solidFill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863600">
                <a:tc>
                  <a:txBody>
                    <a:bodyPr/>
                    <a:p>
                      <a:pPr algn="l">
                        <a:lnSpc>
                          <a:spcPct val="16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zh-CN" altLang="en-US" sz="2800" b="1">
                          <a:solidFill>
                            <a:srgbClr val="92D050">
                              <a:lumMod val="50000"/>
                            </a:srgbClr>
                          </a:solidFill>
                          <a:latin typeface="华光楷体_CNKI" panose="02000500000000000000" charset="-122"/>
                          <a:ea typeface="华光楷体_CNKI" panose="02000500000000000000" charset="-122"/>
                        </a:rPr>
                        <a:t>时态</a:t>
                      </a:r>
                      <a:endParaRPr lang="zh-CN" altLang="en-US" sz="2800" b="1">
                        <a:solidFill>
                          <a:srgbClr val="92D050">
                            <a:lumMod val="50000"/>
                          </a:srgbClr>
                        </a:solidFill>
                        <a:latin typeface="华光楷体_CNKI" panose="02000500000000000000" charset="-122"/>
                        <a:ea typeface="华光楷体_CNKI" panose="02000500000000000000" charset="-122"/>
                      </a:endParaRPr>
                    </a:p>
                  </a:txBody>
                  <a:tcPr>
                    <a:lnL w="12700" cmpd="sng">
                      <a:solidFill>
                        <a:srgbClr val="92D050"/>
                      </a:solidFill>
                    </a:lnL>
                    <a:lnR>
                      <a:noFill/>
                    </a:lnR>
                    <a:lnT w="12700" cmpd="sng">
                      <a:solidFill>
                        <a:srgbClr val="92D050"/>
                      </a:solidFill>
                    </a:lnT>
                    <a:lnB>
                      <a:noFill/>
                    </a:lnB>
                    <a:solidFill>
                      <a:srgbClr val="92D050">
                        <a:lumMod val="10000"/>
                        <a:lumOff val="90000"/>
                      </a:srgbClr>
                    </a:solidFill>
                  </a:tcPr>
                </a:tc>
                <a:tc>
                  <a:txBody>
                    <a:bodyPr/>
                    <a:p>
                      <a:pPr algn="l">
                        <a:lnSpc>
                          <a:spcPct val="14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zh-CN" altLang="en-US" sz="2800" b="1">
                          <a:solidFill>
                            <a:srgbClr val="160B11"/>
                          </a:solidFill>
                          <a:latin typeface="华光楷体_CNKI" panose="02000500000000000000" charset="-122"/>
                          <a:ea typeface="华光楷体_CNKI" panose="02000500000000000000" charset="-122"/>
                        </a:rPr>
                        <a:t>一般现在时</a:t>
                      </a:r>
                      <a:endParaRPr lang="zh-CN" altLang="en-US" sz="2800" b="1">
                        <a:solidFill>
                          <a:srgbClr val="160B11"/>
                        </a:solidFill>
                        <a:latin typeface="华光楷体_CNKI" panose="02000500000000000000" charset="-122"/>
                        <a:ea typeface="华光楷体_CNKI" panose="02000500000000000000" charset="-122"/>
                      </a:endParaRPr>
                    </a:p>
                  </a:txBody>
                  <a:tcPr>
                    <a:lnL>
                      <a:noFill/>
                    </a:lnL>
                    <a:lnR w="12700" cmpd="sng">
                      <a:solidFill>
                        <a:srgbClr val="92D050"/>
                      </a:solidFill>
                    </a:lnR>
                    <a:lnT w="12700" cmpd="sng">
                      <a:solidFill>
                        <a:srgbClr val="92D050"/>
                      </a:solidFill>
                    </a:lnT>
                    <a:lnB>
                      <a:noFill/>
                    </a:lnB>
                    <a:solidFill>
                      <a:srgbClr val="92D050">
                        <a:lumMod val="10000"/>
                        <a:lumOff val="90000"/>
                      </a:srgbClr>
                    </a:solidFill>
                  </a:tcPr>
                </a:tc>
              </a:tr>
              <a:tr h="2388235">
                <a:tc>
                  <a:txBody>
                    <a:bodyPr/>
                    <a:p>
                      <a:pPr algn="l">
                        <a:buClrTx/>
                        <a:buSzTx/>
                        <a:buFontTx/>
                        <a:buNone/>
                      </a:pPr>
                      <a:endParaRPr lang="zh-CN" altLang="en-US" sz="2800" b="1">
                        <a:solidFill>
                          <a:srgbClr val="C00000"/>
                        </a:solidFill>
                        <a:latin typeface="华光楷体_CNKI" panose="02000500000000000000" charset="-122"/>
                        <a:ea typeface="华光楷体_CNKI" panose="02000500000000000000" charset="-122"/>
                      </a:endParaRPr>
                    </a:p>
                    <a:p>
                      <a:pPr algn="l">
                        <a:buClrTx/>
                        <a:buSzTx/>
                        <a:buFontTx/>
                        <a:buNone/>
                      </a:pPr>
                      <a:endParaRPr lang="zh-CN" altLang="en-US" sz="2800" b="1">
                        <a:solidFill>
                          <a:srgbClr val="C00000"/>
                        </a:solidFill>
                        <a:latin typeface="华光楷体_CNKI" panose="02000500000000000000" charset="-122"/>
                        <a:ea typeface="华光楷体_CNKI" panose="02000500000000000000" charset="-122"/>
                      </a:endParaRPr>
                    </a:p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zh-CN" altLang="en-US" sz="2800" b="1">
                          <a:solidFill>
                            <a:srgbClr val="C00000"/>
                          </a:solidFill>
                          <a:latin typeface="华光楷体_CNKI" panose="02000500000000000000" charset="-122"/>
                          <a:ea typeface="华光楷体_CNKI" panose="02000500000000000000" charset="-122"/>
                        </a:rPr>
                        <a:t>结构</a:t>
                      </a:r>
                      <a:endParaRPr lang="zh-CN" altLang="en-US" sz="2800" b="1">
                        <a:solidFill>
                          <a:srgbClr val="C00000"/>
                        </a:solidFill>
                        <a:latin typeface="华光楷体_CNKI" panose="02000500000000000000" charset="-122"/>
                        <a:ea typeface="华光楷体_CNKI" panose="02000500000000000000" charset="-122"/>
                      </a:endParaRPr>
                    </a:p>
                  </a:txBody>
                  <a:tcPr>
                    <a:lnL w="12700" cmpd="sng">
                      <a:solidFill>
                        <a:srgbClr val="92D050"/>
                      </a:solidFill>
                    </a:lnL>
                    <a:lnR>
                      <a:noFill/>
                    </a:lnR>
                    <a:lnT w="12700" cmpd="sng">
                      <a:solidFill>
                        <a:srgbClr val="92D050"/>
                      </a:solidFill>
                    </a:lnT>
                    <a:lnB w="12700" cmpd="sng">
                      <a:solidFill>
                        <a:srgbClr val="92D05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en-US" altLang="zh-CN" sz="2400" b="1">
                        <a:latin typeface="Calibri" panose="020F0502020204030204" charset="0"/>
                        <a:cs typeface="Calibri" panose="020F0502020204030204" charset="0"/>
                      </a:endParaRPr>
                    </a:p>
                    <a:p>
                      <a:pPr>
                        <a:lnSpc>
                          <a:spcPct val="130000"/>
                        </a:lnSpc>
                        <a:buNone/>
                      </a:pPr>
                      <a:r>
                        <a:rPr lang="en-US" altLang="zh-CN" sz="2800" b="1">
                          <a:latin typeface="Calibri" panose="020F0502020204030204" charset="0"/>
                          <a:cs typeface="Calibri" panose="020F0502020204030204" charset="0"/>
                        </a:rPr>
                        <a:t>Para 1: </a:t>
                      </a:r>
                      <a:r>
                        <a:rPr lang="zh-CN" altLang="en-US" sz="2800" b="1">
                          <a:solidFill>
                            <a:srgbClr val="160B11"/>
                          </a:solidFill>
                          <a:latin typeface="华光楷体_CNKI" panose="02000500000000000000" charset="-122"/>
                          <a:ea typeface="华光楷体_CNKI" panose="02000500000000000000" charset="-122"/>
                        </a:rPr>
                        <a:t>描述现象</a:t>
                      </a:r>
                      <a:endParaRPr lang="zh-CN" altLang="en-US" sz="2800" b="1">
                        <a:latin typeface="Calibri" panose="020F0502020204030204" charset="0"/>
                        <a:cs typeface="Calibri" panose="020F0502020204030204" charset="0"/>
                      </a:endParaRPr>
                    </a:p>
                    <a:p>
                      <a:pPr>
                        <a:lnSpc>
                          <a:spcPct val="130000"/>
                        </a:lnSpc>
                        <a:buNone/>
                      </a:pPr>
                      <a:r>
                        <a:rPr lang="en-US" altLang="zh-CN" sz="2800" b="1">
                          <a:latin typeface="Calibri" panose="020F0502020204030204" charset="0"/>
                          <a:cs typeface="Calibri" panose="020F0502020204030204" charset="0"/>
                        </a:rPr>
                        <a:t>Para 2: </a:t>
                      </a:r>
                      <a:r>
                        <a:rPr lang="zh-CN" altLang="en-US" sz="2800" b="1">
                          <a:solidFill>
                            <a:srgbClr val="160B11"/>
                          </a:solidFill>
                          <a:latin typeface="华光楷体_CNKI" panose="02000500000000000000" charset="-122"/>
                          <a:ea typeface="华光楷体_CNKI" panose="02000500000000000000" charset="-122"/>
                        </a:rPr>
                        <a:t>陈述危害</a:t>
                      </a:r>
                      <a:r>
                        <a:rPr lang="en-US" altLang="zh-CN" sz="2800" b="1">
                          <a:latin typeface="Calibri" panose="020F0502020204030204" charset="0"/>
                          <a:cs typeface="Calibri" panose="020F0502020204030204" charset="0"/>
                        </a:rPr>
                        <a:t>/</a:t>
                      </a:r>
                      <a:r>
                        <a:rPr lang="zh-CN" altLang="en-US" sz="2800" b="1">
                          <a:solidFill>
                            <a:srgbClr val="160B11"/>
                          </a:solidFill>
                          <a:latin typeface="华光楷体_CNKI" panose="02000500000000000000" charset="-122"/>
                          <a:ea typeface="华光楷体_CNKI" panose="02000500000000000000" charset="-122"/>
                        </a:rPr>
                        <a:t>陈述危害+发出倡议</a:t>
                      </a:r>
                      <a:endParaRPr lang="zh-CN" altLang="en-US" sz="2800" b="1">
                        <a:solidFill>
                          <a:srgbClr val="160B11"/>
                        </a:solidFill>
                        <a:latin typeface="华光楷体_CNKI" panose="02000500000000000000" charset="-122"/>
                        <a:ea typeface="华光楷体_CNKI" panose="02000500000000000000" charset="-122"/>
                      </a:endParaRPr>
                    </a:p>
                    <a:p>
                      <a:pPr>
                        <a:lnSpc>
                          <a:spcPct val="130000"/>
                        </a:lnSpc>
                        <a:buNone/>
                      </a:pPr>
                      <a:r>
                        <a:rPr lang="en-US" altLang="zh-CN" sz="2800" b="1">
                          <a:latin typeface="Calibri" panose="020F0502020204030204" charset="0"/>
                          <a:cs typeface="Calibri" panose="020F0502020204030204" charset="0"/>
                        </a:rPr>
                        <a:t>Para 3: </a:t>
                      </a:r>
                      <a:r>
                        <a:rPr lang="zh-CN" altLang="en-US" sz="2800" b="1">
                          <a:solidFill>
                            <a:srgbClr val="160B11"/>
                          </a:solidFill>
                          <a:latin typeface="华光楷体_CNKI" panose="02000500000000000000" charset="-122"/>
                          <a:ea typeface="华光楷体_CNKI" panose="02000500000000000000" charset="-122"/>
                        </a:rPr>
                        <a:t>发出倡议</a:t>
                      </a:r>
                      <a:r>
                        <a:rPr lang="en-US" altLang="zh-CN" sz="2800" b="1">
                          <a:latin typeface="Calibri" panose="020F0502020204030204" charset="0"/>
                          <a:cs typeface="Calibri" panose="020F0502020204030204" charset="0"/>
                        </a:rPr>
                        <a:t>/</a:t>
                      </a:r>
                      <a:r>
                        <a:rPr lang="zh-CN" altLang="en-US" sz="2800" b="1">
                          <a:solidFill>
                            <a:srgbClr val="160B11"/>
                          </a:solidFill>
                          <a:latin typeface="华光楷体_CNKI" panose="02000500000000000000" charset="-122"/>
                          <a:ea typeface="华光楷体_CNKI" panose="02000500000000000000" charset="-122"/>
                        </a:rPr>
                        <a:t>再次呼吁</a:t>
                      </a:r>
                      <a:endParaRPr lang="zh-CN" altLang="en-US" sz="2800" b="1">
                        <a:solidFill>
                          <a:srgbClr val="160B11"/>
                        </a:solidFill>
                        <a:latin typeface="华光楷体_CNKI" panose="02000500000000000000" charset="-122"/>
                        <a:ea typeface="华光楷体_CNKI" panose="02000500000000000000" charset="-122"/>
                      </a:endParaRPr>
                    </a:p>
                    <a:p>
                      <a:pPr>
                        <a:lnSpc>
                          <a:spcPct val="130000"/>
                        </a:lnSpc>
                        <a:buNone/>
                      </a:pPr>
                      <a:endParaRPr lang="en-US" altLang="zh-CN" sz="2800" b="1">
                        <a:latin typeface="Calibri" panose="020F0502020204030204" charset="0"/>
                        <a:cs typeface="Calibri" panose="020F0502020204030204" charset="0"/>
                      </a:endParaRPr>
                    </a:p>
                  </a:txBody>
                  <a:tcPr>
                    <a:lnL>
                      <a:noFill/>
                    </a:lnL>
                    <a:lnR w="12700" cmpd="sng">
                      <a:solidFill>
                        <a:srgbClr val="92D050"/>
                      </a:solidFill>
                    </a:lnR>
                    <a:lnT w="12700" cmpd="sng">
                      <a:solidFill>
                        <a:srgbClr val="92D050"/>
                      </a:solidFill>
                    </a:lnT>
                    <a:lnB w="12700" cmpd="sng">
                      <a:solidFill>
                        <a:srgbClr val="92D050"/>
                      </a:solidFill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pic>
        <p:nvPicPr>
          <p:cNvPr id="5124" name="图片 6" descr="logo横版 png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477625" y="73025"/>
            <a:ext cx="608013" cy="6429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背景图案&#10;&#10;描述已自动生成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矩形: 圆角 3"/>
          <p:cNvSpPr/>
          <p:nvPr/>
        </p:nvSpPr>
        <p:spPr>
          <a:xfrm>
            <a:off x="137319" y="138123"/>
            <a:ext cx="11917362" cy="6581754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3" y="5710010"/>
            <a:ext cx="2011747" cy="114800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69280" y="-63613"/>
            <a:ext cx="821368" cy="1390763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78765" y="220345"/>
            <a:ext cx="6007735" cy="5835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b="1" dirty="0">
                <a:solidFill>
                  <a:schemeClr val="accent5">
                    <a:lumMod val="50000"/>
                  </a:schemeClr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lt"/>
              </a:rPr>
              <a:t>第二步：研读要点，拓展细节</a:t>
            </a:r>
            <a:endParaRPr lang="zh-CN" altLang="en-US" sz="3200" b="1" dirty="0">
              <a:solidFill>
                <a:schemeClr val="accent5">
                  <a:lumMod val="50000"/>
                </a:schemeClr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+mn-lt"/>
            </a:endParaRPr>
          </a:p>
        </p:txBody>
      </p:sp>
      <p:pic>
        <p:nvPicPr>
          <p:cNvPr id="6" name="E657119C-6982-421D-8BA7-E74DEB70A7D9-1" descr="wpp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541020" y="1143635"/>
            <a:ext cx="10149840" cy="4709160"/>
          </a:xfrm>
          <a:prstGeom prst="rect">
            <a:avLst/>
          </a:prstGeom>
        </p:spPr>
      </p:pic>
      <p:pic>
        <p:nvPicPr>
          <p:cNvPr id="5124" name="图片 6" descr="logo横版 png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477625" y="73025"/>
            <a:ext cx="608013" cy="6429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背景图案&#10;&#10;描述已自动生成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矩形: 圆角 3"/>
          <p:cNvSpPr/>
          <p:nvPr/>
        </p:nvSpPr>
        <p:spPr>
          <a:xfrm>
            <a:off x="137954" y="137488"/>
            <a:ext cx="11917362" cy="6581754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3" y="5710010"/>
            <a:ext cx="2011747" cy="114800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69280" y="-63613"/>
            <a:ext cx="821368" cy="1390763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78765" y="257175"/>
            <a:ext cx="5817870" cy="5835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b="1" dirty="0">
                <a:solidFill>
                  <a:schemeClr val="accent5">
                    <a:lumMod val="50000"/>
                  </a:schemeClr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lt"/>
              </a:rPr>
              <a:t>第三步：结合教材，搭建语料</a:t>
            </a:r>
            <a:endParaRPr lang="zh-CN" altLang="en-US" sz="3200" b="1" dirty="0">
              <a:solidFill>
                <a:schemeClr val="accent5">
                  <a:lumMod val="50000"/>
                </a:schemeClr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+mn-lt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61935" y="614680"/>
            <a:ext cx="4091940" cy="595376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27025" y="1487170"/>
            <a:ext cx="7661275" cy="51695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285750" indent="-285750" algn="l">
              <a:buClrTx/>
              <a:buSzTx/>
              <a:buFont typeface="Wingdings" panose="05000000000000000000" charset="0"/>
              <a:buChar char="l"/>
            </a:pPr>
            <a:r>
              <a:rPr lang="en-US" altLang="zh-CN" sz="2400" b="1">
                <a:solidFill>
                  <a:schemeClr val="accent2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  <a:sym typeface="+mn-ea"/>
              </a:rPr>
              <a:t>monitor your health regularly</a:t>
            </a:r>
            <a:endParaRPr lang="en-US" altLang="zh-CN" sz="2400" b="1">
              <a:solidFill>
                <a:schemeClr val="accent2">
                  <a:lumMod val="50000"/>
                </a:schemeClr>
              </a:solidFill>
              <a:latin typeface="Calibri" panose="020F0502020204030204" charset="0"/>
              <a:cs typeface="Calibri" panose="020F0502020204030204" charset="0"/>
            </a:endParaRPr>
          </a:p>
          <a:p>
            <a:pPr marL="285750" indent="-285750" algn="l">
              <a:buClrTx/>
              <a:buSzTx/>
              <a:buFont typeface="Wingdings" panose="05000000000000000000" charset="0"/>
              <a:buChar char="l"/>
            </a:pPr>
            <a:r>
              <a:rPr lang="en-US" altLang="zh-CN" sz="2400" b="1">
                <a:solidFill>
                  <a:schemeClr val="accent2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  <a:sym typeface="+mn-ea"/>
              </a:rPr>
              <a:t>check your body weight</a:t>
            </a:r>
            <a:endParaRPr lang="en-US" altLang="zh-CN" sz="2400" b="1">
              <a:solidFill>
                <a:schemeClr val="accent2">
                  <a:lumMod val="50000"/>
                </a:schemeClr>
              </a:solidFill>
              <a:latin typeface="Calibri" panose="020F0502020204030204" charset="0"/>
              <a:cs typeface="Calibri" panose="020F0502020204030204" charset="0"/>
            </a:endParaRPr>
          </a:p>
          <a:p>
            <a:pPr marL="285750" indent="-285750" algn="l">
              <a:buClrTx/>
              <a:buSzTx/>
              <a:buFont typeface="Wingdings" panose="05000000000000000000" charset="0"/>
              <a:buChar char="l"/>
            </a:pPr>
            <a:r>
              <a:rPr lang="en-US" altLang="zh-CN" sz="2400" b="1">
                <a:solidFill>
                  <a:schemeClr val="accent2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  <a:sym typeface="+mn-ea"/>
              </a:rPr>
              <a:t>send a warning to your phone</a:t>
            </a:r>
            <a:endParaRPr lang="en-US" altLang="zh-CN" sz="2400" b="1">
              <a:solidFill>
                <a:schemeClr val="accent2">
                  <a:lumMod val="50000"/>
                </a:schemeClr>
              </a:solidFill>
              <a:latin typeface="Calibri" panose="020F0502020204030204" charset="0"/>
              <a:cs typeface="Calibri" panose="020F0502020204030204" charset="0"/>
            </a:endParaRPr>
          </a:p>
          <a:p>
            <a:pPr marL="285750" indent="-285750" algn="l">
              <a:buClrTx/>
              <a:buSzTx/>
              <a:buFont typeface="Wingdings" panose="05000000000000000000" charset="0"/>
              <a:buChar char="l"/>
            </a:pPr>
            <a:r>
              <a:rPr lang="en-US" altLang="zh-CN" sz="2400" b="1">
                <a:solidFill>
                  <a:schemeClr val="accent2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  <a:sym typeface="+mn-ea"/>
              </a:rPr>
              <a:t>give you suggestions on a healthier diet </a:t>
            </a:r>
            <a:endParaRPr lang="en-US" altLang="zh-CN" sz="2400" b="1">
              <a:solidFill>
                <a:schemeClr val="accent2">
                  <a:lumMod val="50000"/>
                </a:schemeClr>
              </a:solidFill>
              <a:latin typeface="Calibri" panose="020F0502020204030204" charset="0"/>
              <a:cs typeface="Calibri" panose="020F0502020204030204" charset="0"/>
            </a:endParaRPr>
          </a:p>
          <a:p>
            <a:pPr marL="285750" indent="-285750" algn="l">
              <a:buClrTx/>
              <a:buSzTx/>
              <a:buFont typeface="Wingdings" panose="05000000000000000000" charset="0"/>
              <a:buChar char="l"/>
            </a:pPr>
            <a:r>
              <a:rPr lang="en-US" altLang="zh-CN" sz="2400" b="1">
                <a:solidFill>
                  <a:schemeClr val="accent2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  <a:sym typeface="+mn-ea"/>
              </a:rPr>
              <a:t>keep constant track of your health</a:t>
            </a:r>
            <a:endParaRPr lang="en-US" altLang="zh-CN" sz="2400" b="1">
              <a:solidFill>
                <a:schemeClr val="accent2">
                  <a:lumMod val="50000"/>
                </a:schemeClr>
              </a:solidFill>
              <a:latin typeface="Calibri" panose="020F0502020204030204" charset="0"/>
              <a:cs typeface="Calibri" panose="020F0502020204030204" charset="0"/>
            </a:endParaRPr>
          </a:p>
          <a:p>
            <a:pPr marL="285750" indent="-285750" algn="l">
              <a:buClrTx/>
              <a:buSzTx/>
              <a:buFont typeface="Wingdings" panose="05000000000000000000" charset="0"/>
              <a:buChar char="l"/>
            </a:pPr>
            <a:r>
              <a:rPr lang="en-US" altLang="zh-CN" sz="2400" b="1">
                <a:solidFill>
                  <a:schemeClr val="accent2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  <a:sym typeface="+mn-ea"/>
              </a:rPr>
              <a:t>warn you early on if there’s something abnormal of if you have critical illness</a:t>
            </a:r>
            <a:endParaRPr lang="en-US" altLang="zh-CN" sz="2400" b="1">
              <a:solidFill>
                <a:schemeClr val="accent2">
                  <a:lumMod val="50000"/>
                </a:schemeClr>
              </a:solidFill>
              <a:latin typeface="Calibri" panose="020F0502020204030204" charset="0"/>
              <a:cs typeface="Calibri" panose="020F0502020204030204" charset="0"/>
              <a:sym typeface="+mn-ea"/>
            </a:endParaRPr>
          </a:p>
          <a:p>
            <a:pPr marL="285750" indent="-285750" algn="l">
              <a:buClrTx/>
              <a:buSzTx/>
              <a:buFont typeface="Wingdings" panose="05000000000000000000" charset="0"/>
              <a:buChar char="l"/>
            </a:pPr>
            <a:r>
              <a:rPr lang="en-US" altLang="zh-CN" sz="2400" b="1">
                <a:solidFill>
                  <a:schemeClr val="accent2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  <a:sym typeface="+mn-ea"/>
              </a:rPr>
              <a:t>give people warnings about potential natural disasters</a:t>
            </a:r>
            <a:endParaRPr lang="en-US" altLang="zh-CN" sz="2400" b="1">
              <a:solidFill>
                <a:schemeClr val="accent2">
                  <a:lumMod val="50000"/>
                </a:schemeClr>
              </a:solidFill>
              <a:latin typeface="Calibri" panose="020F0502020204030204" charset="0"/>
              <a:cs typeface="Calibri" panose="020F0502020204030204" charset="0"/>
            </a:endParaRPr>
          </a:p>
          <a:p>
            <a:pPr marL="285750" indent="-285750" algn="l">
              <a:buClrTx/>
              <a:buSzTx/>
              <a:buFont typeface="Wingdings" panose="05000000000000000000" charset="0"/>
              <a:buChar char="l"/>
            </a:pPr>
            <a:r>
              <a:rPr lang="en-US" altLang="zh-CN" sz="2400" b="1">
                <a:solidFill>
                  <a:schemeClr val="accent2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  <a:sym typeface="+mn-ea"/>
              </a:rPr>
              <a:t>keep in touch with families and friends</a:t>
            </a:r>
            <a:endParaRPr lang="en-US" altLang="zh-CN" sz="2400" b="1">
              <a:solidFill>
                <a:schemeClr val="accent2">
                  <a:lumMod val="50000"/>
                </a:schemeClr>
              </a:solidFill>
              <a:latin typeface="Calibri" panose="020F0502020204030204" charset="0"/>
              <a:cs typeface="Calibri" panose="020F0502020204030204" charset="0"/>
            </a:endParaRPr>
          </a:p>
          <a:p>
            <a:pPr marL="285750" indent="-285750" algn="l">
              <a:buClrTx/>
              <a:buSzTx/>
              <a:buFont typeface="Wingdings" panose="05000000000000000000" charset="0"/>
              <a:buChar char="l"/>
            </a:pPr>
            <a:r>
              <a:rPr lang="en-US" altLang="zh-CN" sz="2400" b="1">
                <a:solidFill>
                  <a:schemeClr val="accent2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  <a:sym typeface="+mn-ea"/>
              </a:rPr>
              <a:t>make larger networks of friends </a:t>
            </a:r>
            <a:endParaRPr lang="en-US" altLang="zh-CN" sz="2400" b="1">
              <a:solidFill>
                <a:schemeClr val="accent5">
                  <a:lumMod val="75000"/>
                </a:schemeClr>
              </a:solidFill>
              <a:latin typeface="Calibri" panose="020F0502020204030204" charset="0"/>
              <a:cs typeface="Calibri" panose="020F0502020204030204" charset="0"/>
            </a:endParaRPr>
          </a:p>
          <a:p>
            <a:pPr indent="0">
              <a:buFont typeface="Wingdings" panose="05000000000000000000" charset="0"/>
              <a:buBlip>
                <a:blip r:embed="rId5"/>
              </a:buBlip>
            </a:pPr>
            <a:r>
              <a:rPr lang="en-US" altLang="zh-CN" sz="2400" b="1">
                <a:solidFill>
                  <a:schemeClr val="accent5">
                    <a:lumMod val="75000"/>
                  </a:schemeClr>
                </a:solidFill>
                <a:latin typeface="Calibri" panose="020F0502020204030204" charset="0"/>
                <a:cs typeface="Calibri" panose="020F0502020204030204" charset="0"/>
                <a:sym typeface="+mn-ea"/>
              </a:rPr>
              <a:t>cause moral concerns</a:t>
            </a:r>
            <a:endParaRPr lang="en-US" altLang="zh-CN" sz="2400" b="1">
              <a:solidFill>
                <a:schemeClr val="accent5">
                  <a:lumMod val="75000"/>
                </a:schemeClr>
              </a:solidFill>
              <a:latin typeface="Calibri" panose="020F0502020204030204" charset="0"/>
              <a:cs typeface="Calibri" panose="020F0502020204030204" charset="0"/>
            </a:endParaRPr>
          </a:p>
          <a:p>
            <a:pPr indent="0">
              <a:buFont typeface="Wingdings" panose="05000000000000000000" charset="0"/>
              <a:buBlip>
                <a:blip r:embed="rId5"/>
              </a:buBlip>
            </a:pPr>
            <a:r>
              <a:rPr lang="en-US" altLang="zh-CN" sz="2400" b="1">
                <a:solidFill>
                  <a:schemeClr val="accent5">
                    <a:lumMod val="75000"/>
                  </a:schemeClr>
                </a:solidFill>
                <a:latin typeface="Calibri" panose="020F0502020204030204" charset="0"/>
                <a:cs typeface="Calibri" panose="020F0502020204030204" charset="0"/>
                <a:sym typeface="+mn-ea"/>
              </a:rPr>
              <a:t>be harmful to our health over time</a:t>
            </a:r>
            <a:endParaRPr lang="en-US" altLang="zh-CN" sz="2400" b="1">
              <a:solidFill>
                <a:schemeClr val="accent5">
                  <a:lumMod val="75000"/>
                </a:schemeClr>
              </a:solidFill>
              <a:latin typeface="Calibri" panose="020F0502020204030204" charset="0"/>
              <a:cs typeface="Calibri" panose="020F0502020204030204" charset="0"/>
            </a:endParaRPr>
          </a:p>
          <a:p>
            <a:pPr indent="0">
              <a:buFont typeface="Wingdings" panose="05000000000000000000" charset="0"/>
              <a:buBlip>
                <a:blip r:embed="rId5"/>
              </a:buBlip>
            </a:pPr>
            <a:r>
              <a:rPr lang="en-US" altLang="zh-CN" sz="2400" b="1">
                <a:solidFill>
                  <a:schemeClr val="accent5">
                    <a:lumMod val="75000"/>
                  </a:schemeClr>
                </a:solidFill>
                <a:latin typeface="Calibri" panose="020F0502020204030204" charset="0"/>
                <a:cs typeface="Calibri" panose="020F0502020204030204" charset="0"/>
                <a:sym typeface="+mn-ea"/>
              </a:rPr>
              <a:t>end up in the wrong hands</a:t>
            </a:r>
            <a:endParaRPr lang="en-US" altLang="zh-CN" sz="2400" b="1">
              <a:solidFill>
                <a:schemeClr val="accent5">
                  <a:lumMod val="75000"/>
                </a:schemeClr>
              </a:solidFill>
              <a:latin typeface="Calibri" panose="020F0502020204030204" charset="0"/>
              <a:cs typeface="Calibri" panose="020F0502020204030204" charset="0"/>
            </a:endParaRPr>
          </a:p>
          <a:p>
            <a:endParaRPr lang="zh-CN" altLang="en-US" b="1"/>
          </a:p>
        </p:txBody>
      </p:sp>
      <p:sp>
        <p:nvSpPr>
          <p:cNvPr id="7" name="文本框 6"/>
          <p:cNvSpPr txBox="1"/>
          <p:nvPr/>
        </p:nvSpPr>
        <p:spPr>
          <a:xfrm>
            <a:off x="463550" y="840740"/>
            <a:ext cx="6546215" cy="583565"/>
          </a:xfrm>
          <a:prstGeom prst="rect">
            <a:avLst/>
          </a:prstGeom>
          <a:noFill/>
          <a:ln w="28575">
            <a:gradFill>
              <a:gsLst>
                <a:gs pos="50000">
                  <a:srgbClr val="81839A"/>
                </a:gs>
                <a:gs pos="0">
                  <a:srgbClr val="16A5A3"/>
                </a:gs>
                <a:gs pos="100000">
                  <a:srgbClr val="EC6091"/>
                </a:gs>
              </a:gsLst>
              <a:lin ang="5400000" scaled="0"/>
            </a:gradFill>
            <a:prstDash val="sysDash"/>
          </a:ln>
          <a:effectLst/>
        </p:spPr>
        <p:txBody>
          <a:bodyPr wrap="square" rtlCol="0">
            <a:spAutoFit/>
          </a:bodyPr>
          <a:lstStyle/>
          <a:p>
            <a:pPr algn="dist">
              <a:buClrTx/>
              <a:buSzTx/>
              <a:buFontTx/>
            </a:pPr>
            <a:r>
              <a:rPr lang="zh-CN" altLang="en-US" sz="3200" b="1" dirty="0">
                <a:solidFill>
                  <a:schemeClr val="accent6">
                    <a:lumMod val="50000"/>
                  </a:schemeClr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lt"/>
              </a:rPr>
              <a:t>人教版教材选择性必修一第二单元</a:t>
            </a:r>
            <a:endParaRPr lang="zh-CN" altLang="en-US" sz="3200" b="1" dirty="0">
              <a:solidFill>
                <a:schemeClr val="accent6">
                  <a:lumMod val="50000"/>
                </a:schemeClr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+mn-lt"/>
            </a:endParaRPr>
          </a:p>
        </p:txBody>
      </p:sp>
      <p:pic>
        <p:nvPicPr>
          <p:cNvPr id="5124" name="图片 6" descr="logo横版 png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11477625" y="73025"/>
            <a:ext cx="608013" cy="6429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DIAGRAM_VIRTUALLY_FRAME" val="{&quot;height&quot;:267.4511811023622,&quot;left&quot;:72.9923622047244,&quot;top&quot;:222.3988188976378,&quot;width&quot;:849.9576377952756}"/>
</p:tagLst>
</file>

<file path=ppt/tags/tag11.xml><?xml version="1.0" encoding="utf-8"?>
<p:tagLst xmlns:p="http://schemas.openxmlformats.org/presentationml/2006/main">
  <p:tag name="KSO_WM_DIAGRAM_VIRTUALLY_FRAME" val="{&quot;height&quot;:267.4511811023622,&quot;left&quot;:72.9923622047244,&quot;top&quot;:222.3988188976378,&quot;width&quot;:849.9576377952756}"/>
</p:tagLst>
</file>

<file path=ppt/tags/tag12.xml><?xml version="1.0" encoding="utf-8"?>
<p:tagLst xmlns:p="http://schemas.openxmlformats.org/presentationml/2006/main">
  <p:tag name="KSO_WM_DIAGRAM_VIRTUALLY_FRAME" val="{&quot;height&quot;:267.4511811023622,&quot;left&quot;:72.9923622047244,&quot;top&quot;:222.3988188976378,&quot;width&quot;:849.9576377952756}"/>
</p:tagLst>
</file>

<file path=ppt/tags/tag13.xml><?xml version="1.0" encoding="utf-8"?>
<p:tagLst xmlns:p="http://schemas.openxmlformats.org/presentationml/2006/main">
  <p:tag name="KSO_WM_DIAGRAM_VIRTUALLY_FRAME" val="{&quot;height&quot;:267.4511811023622,&quot;left&quot;:72.9923622047244,&quot;top&quot;:222.3988188976378,&quot;width&quot;:849.9576377952756}"/>
</p:tagLst>
</file>

<file path=ppt/tags/tag14.xml><?xml version="1.0" encoding="utf-8"?>
<p:tagLst xmlns:p="http://schemas.openxmlformats.org/presentationml/2006/main">
  <p:tag name="KSO_WM_DIAGRAM_VIRTUALLY_FRAME" val="{&quot;height&quot;:267.4511811023622,&quot;left&quot;:72.9923622047244,&quot;top&quot;:222.3988188976378,&quot;width&quot;:849.9576377952756}"/>
</p:tagLst>
</file>

<file path=ppt/tags/tag15.xml><?xml version="1.0" encoding="utf-8"?>
<p:tagLst xmlns:p="http://schemas.openxmlformats.org/presentationml/2006/main">
  <p:tag name="KSO_WM_DIAGRAM_VIRTUALLY_FRAME" val="{&quot;height&quot;:267.4511811023622,&quot;left&quot;:72.9923622047244,&quot;top&quot;:222.3988188976378,&quot;width&quot;:849.9576377952756}"/>
</p:tagLst>
</file>

<file path=ppt/tags/tag16.xml><?xml version="1.0" encoding="utf-8"?>
<p:tagLst xmlns:p="http://schemas.openxmlformats.org/presentationml/2006/main">
  <p:tag name="KSO_WM_DIAGRAM_VIRTUALLY_FRAME" val="{&quot;height&quot;:267.4511811023622,&quot;left&quot;:72.9923622047244,&quot;top&quot;:222.3988188976378,&quot;width&quot;:849.9576377952756}"/>
</p:tagLst>
</file>

<file path=ppt/tags/tag17.xml><?xml version="1.0" encoding="utf-8"?>
<p:tagLst xmlns:p="http://schemas.openxmlformats.org/presentationml/2006/main">
  <p:tag name="KSO_WM_DIAGRAM_VIRTUALLY_FRAME" val="{&quot;height&quot;:267.4511811023622,&quot;left&quot;:72.9923622047244,&quot;top&quot;:222.3988188976378,&quot;width&quot;:849.9576377952756}"/>
</p:tagLst>
</file>

<file path=ppt/tags/tag18.xml><?xml version="1.0" encoding="utf-8"?>
<p:tagLst xmlns:p="http://schemas.openxmlformats.org/presentationml/2006/main">
  <p:tag name="KSO_WM_DIAGRAM_VIRTUALLY_FRAME" val="{&quot;height&quot;:267.4511811023622,&quot;left&quot;:72.9923622047244,&quot;top&quot;:222.3988188976378,&quot;width&quot;:849.9576377952756}"/>
</p:tagLst>
</file>

<file path=ppt/tags/tag19.xml><?xml version="1.0" encoding="utf-8"?>
<p:tagLst xmlns:p="http://schemas.openxmlformats.org/presentationml/2006/main">
  <p:tag name="KSO_WM_DIAGRAM_VIRTUALLY_FRAME" val="{&quot;height&quot;:267.4511811023622,&quot;left&quot;:72.9923622047244,&quot;top&quot;:222.3988188976378,&quot;width&quot;:849.9576377952756}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DIAGRAM_VIRTUALLY_FRAME" val="{&quot;height&quot;:267.4511811023622,&quot;left&quot;:72.9923622047244,&quot;top&quot;:222.3988188976378,&quot;width&quot;:849.9576377952756}"/>
</p:tagLst>
</file>

<file path=ppt/tags/tag21.xml><?xml version="1.0" encoding="utf-8"?>
<p:tagLst xmlns:p="http://schemas.openxmlformats.org/presentationml/2006/main">
  <p:tag name="KSO_WM_DIAGRAM_VIRTUALLY_FRAME" val="{&quot;height&quot;:267.4511811023622,&quot;left&quot;:72.9923622047244,&quot;top&quot;:222.3988188976378,&quot;width&quot;:849.9576377952756}"/>
</p:tagLst>
</file>

<file path=ppt/tags/tag22.xml><?xml version="1.0" encoding="utf-8"?>
<p:tagLst xmlns:p="http://schemas.openxmlformats.org/presentationml/2006/main">
  <p:tag name="KSO_WM_DIAGRAM_VIRTUALLY_FRAME" val="{&quot;height&quot;:411.38700787401575,&quot;left&quot;:-9.6,&quot;top&quot;:126.68559055118112,&quot;width&quot;:903.6}"/>
</p:tagLst>
</file>

<file path=ppt/tags/tag23.xml><?xml version="1.0" encoding="utf-8"?>
<p:tagLst xmlns:p="http://schemas.openxmlformats.org/presentationml/2006/main">
  <p:tag name="KSO_WM_DIAGRAM_VIRTUALLY_FRAME" val="{&quot;height&quot;:411.38700787401575,&quot;left&quot;:-9.6,&quot;top&quot;:126.68559055118112,&quot;width&quot;:903.6}"/>
</p:tagLst>
</file>

<file path=ppt/tags/tag24.xml><?xml version="1.0" encoding="utf-8"?>
<p:tagLst xmlns:p="http://schemas.openxmlformats.org/presentationml/2006/main">
  <p:tag name="KSO_WM_DIAGRAM_VIRTUALLY_FRAME" val="{&quot;height&quot;:411.38700787401575,&quot;left&quot;:-9.6,&quot;top&quot;:126.68559055118112,&quot;width&quot;:903.6}"/>
</p:tagLst>
</file>

<file path=ppt/tags/tag25.xml><?xml version="1.0" encoding="utf-8"?>
<p:tagLst xmlns:p="http://schemas.openxmlformats.org/presentationml/2006/main">
  <p:tag name="KSO_WM_DIAGRAM_VIRTUALLY_FRAME" val="{&quot;height&quot;:411.38700787401575,&quot;left&quot;:-9.6,&quot;top&quot;:126.68559055118112,&quot;width&quot;:903.6}"/>
</p:tagLst>
</file>

<file path=ppt/tags/tag26.xml><?xml version="1.0" encoding="utf-8"?>
<p:tagLst xmlns:p="http://schemas.openxmlformats.org/presentationml/2006/main">
  <p:tag name="KSO_WM_DIAGRAM_VIRTUALLY_FRAME" val="{&quot;height&quot;:411.38700787401575,&quot;left&quot;:-9.6,&quot;top&quot;:126.68559055118112,&quot;width&quot;:903.6}"/>
</p:tagLst>
</file>

<file path=ppt/tags/tag27.xml><?xml version="1.0" encoding="utf-8"?>
<p:tagLst xmlns:p="http://schemas.openxmlformats.org/presentationml/2006/main">
  <p:tag name="KSO_WM_DIAGRAM_VIRTUALLY_FRAME" val="{&quot;height&quot;:411.38700787401575,&quot;left&quot;:-9.6,&quot;top&quot;:126.68559055118112,&quot;width&quot;:903.6}"/>
  <p:tag name="KSO_WM_UNIT_INDEX" val="4"/>
  <p:tag name="KSO_WM_UNIT_TYPE" val="f"/>
  <p:tag name="KSO_WM_BEAUTIFY_FLAG" val="#wm#"/>
</p:tagLst>
</file>

<file path=ppt/tags/tag28.xml><?xml version="1.0" encoding="utf-8"?>
<p:tagLst xmlns:p="http://schemas.openxmlformats.org/presentationml/2006/main">
  <p:tag name="KSO_WM_DIAGRAM_VIRTUALLY_FRAME" val="{&quot;height&quot;:411.38700787401575,&quot;left&quot;:-9.6,&quot;top&quot;:126.68559055118112,&quot;width&quot;:903.6}"/>
  <p:tag name="KSO_WM_UNIT_INDEX" val="6"/>
  <p:tag name="KSO_WM_UNIT_TYPE" val="f"/>
  <p:tag name="KSO_WM_BEAUTIFY_FLAG" val="#wm#"/>
</p:tagLst>
</file>

<file path=ppt/tags/tag29.xml><?xml version="1.0" encoding="utf-8"?>
<p:tagLst xmlns:p="http://schemas.openxmlformats.org/presentationml/2006/main">
  <p:tag name="KSO_WM_DIAGRAM_VIRTUALLY_FRAME" val="{&quot;height&quot;:411.38700787401575,&quot;left&quot;:-9.6,&quot;top&quot;:126.68559055118112,&quot;width&quot;:903.6}"/>
  <p:tag name="KSO_WM_UNIT_INDEX" val="7"/>
  <p:tag name="KSO_WM_UNIT_TYPE" val="f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DIAGRAM_VIRTUALLY_FRAME" val="{&quot;height&quot;:411.38700787401575,&quot;left&quot;:-9.6,&quot;top&quot;:126.68559055118112,&quot;width&quot;:903.6}"/>
  <p:tag name="KSO_WM_UNIT_INDEX" val="8"/>
  <p:tag name="KSO_WM_UNIT_TYPE" val="f"/>
  <p:tag name="KSO_WM_BEAUTIFY_FLAG" val="#wm#"/>
</p:tagLst>
</file>

<file path=ppt/tags/tag31.xml><?xml version="1.0" encoding="utf-8"?>
<p:tagLst xmlns:p="http://schemas.openxmlformats.org/presentationml/2006/main">
  <p:tag name="KSO_WM_DIAGRAM_VIRTUALLY_FRAME" val="{&quot;height&quot;:411.38700787401575,&quot;left&quot;:-9.6,&quot;top&quot;:126.68559055118112,&quot;width&quot;:903.6}"/>
  <p:tag name="KSO_WM_UNIT_INDEX" val="9"/>
  <p:tag name="KSO_WM_UNIT_TYPE" val="f"/>
  <p:tag name="KSO_WM_BEAUTIFY_FLAG" val="#wm#"/>
</p:tagLst>
</file>

<file path=ppt/tags/tag32.xml><?xml version="1.0" encoding="utf-8"?>
<p:tagLst xmlns:p="http://schemas.openxmlformats.org/presentationml/2006/main">
  <p:tag name="KSO_WM_DIAGRAM_VIRTUALLY_FRAME" val="{&quot;height&quot;:411.38700787401575,&quot;left&quot;:-9.6,&quot;top&quot;:126.68559055118112,&quot;width&quot;:903.6}"/>
  <p:tag name="KSO_WM_UNIT_INDEX" val="10"/>
  <p:tag name="KSO_WM_UNIT_TYPE" val="f"/>
  <p:tag name="KSO_WM_BEAUTIFY_FLAG" val="#wm#"/>
</p:tagLst>
</file>

<file path=ppt/tags/tag33.xml><?xml version="1.0" encoding="utf-8"?>
<p:tagLst xmlns:p="http://schemas.openxmlformats.org/presentationml/2006/main">
  <p:tag name="KSO_WM_DIAGRAM_VIRTUALLY_FRAME" val="{&quot;height&quot;:411.38700787401575,&quot;left&quot;:-9.6,&quot;top&quot;:126.68559055118112,&quot;width&quot;:903.6}"/>
</p:tagLst>
</file>

<file path=ppt/tags/tag34.xml><?xml version="1.0" encoding="utf-8"?>
<p:tagLst xmlns:p="http://schemas.openxmlformats.org/presentationml/2006/main">
  <p:tag name="KSO_WM_DIAGRAM_VIRTUALLY_FRAME" val="{&quot;height&quot;:411.38700787401575,&quot;left&quot;:-9.6,&quot;top&quot;:126.68559055118112,&quot;width&quot;:903.6}"/>
</p:tagLst>
</file>

<file path=ppt/tags/tag35.xml><?xml version="1.0" encoding="utf-8"?>
<p:tagLst xmlns:p="http://schemas.openxmlformats.org/presentationml/2006/main">
  <p:tag name="KSO_WM_DIAGRAM_VIRTUALLY_FRAME" val="{&quot;height&quot;:411.38700787401575,&quot;left&quot;:-9.6,&quot;top&quot;:126.68559055118112,&quot;width&quot;:903.6}"/>
</p:tagLst>
</file>

<file path=ppt/tags/tag36.xml><?xml version="1.0" encoding="utf-8"?>
<p:tagLst xmlns:p="http://schemas.openxmlformats.org/presentationml/2006/main">
  <p:tag name="KSO_WM_DIAGRAM_VIRTUALLY_FRAME" val="{&quot;height&quot;:411.38700787401575,&quot;left&quot;:-9.6,&quot;top&quot;:126.68559055118112,&quot;width&quot;:903.6}"/>
</p:tagLst>
</file>

<file path=ppt/tags/tag37.xml><?xml version="1.0" encoding="utf-8"?>
<p:tagLst xmlns:p="http://schemas.openxmlformats.org/presentationml/2006/main">
  <p:tag name="KSO_WM_DIAGRAM_VIRTUALLY_FRAME" val="{&quot;height&quot;:411.38700787401575,&quot;left&quot;:-9.6,&quot;top&quot;:126.68559055118112,&quot;width&quot;:903.6}"/>
  <p:tag name="KSO_WM_UNIT_INDEX" val="3"/>
  <p:tag name="KSO_WM_UNIT_TYPE" val="f"/>
  <p:tag name="KSO_WM_BEAUTIFY_FLAG" val="#wm#"/>
</p:tagLst>
</file>

<file path=ppt/tags/tag38.xml><?xml version="1.0" encoding="utf-8"?>
<p:tagLst xmlns:p="http://schemas.openxmlformats.org/presentationml/2006/main">
  <p:tag name="KSO_WM_DIAGRAM_VIRTUALLY_FRAME" val="{&quot;height&quot;:411.38700787401575,&quot;left&quot;:-9.6,&quot;top&quot;:126.68559055118112,&quot;width&quot;:903.6}"/>
  <p:tag name="KSO_WM_UNIT_INDEX" val="5"/>
  <p:tag name="KSO_WM_UNIT_TYPE" val="f"/>
  <p:tag name="KSO_WM_BEAUTIFY_FLAG" val="#wm#"/>
</p:tagLst>
</file>

<file path=ppt/tags/tag39.xml><?xml version="1.0" encoding="utf-8"?>
<p:tagLst xmlns:p="http://schemas.openxmlformats.org/presentationml/2006/main">
  <p:tag name="KSO_WM_AICARD_INVALID" val="Invalid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TABLE_ENDDRAG_ORIGIN_RECT" val="910*389"/>
  <p:tag name="TABLE_ENDDRAG_RECT" val="24*81*910*389"/>
</p:tagLst>
</file>

<file path=ppt/tags/tag41.xml><?xml version="1.0" encoding="utf-8"?>
<p:tagLst xmlns:p="http://schemas.openxmlformats.org/presentationml/2006/main">
  <p:tag name="KSO_WM_DIAGRAM_VIRTUALLY_FRAME" val="{&quot;height&quot;:390.6093700787402,&quot;left&quot;:19.620314960629933,&quot;top&quot;:84.89062992125984,&quot;width&quot;:641.7296850393701}"/>
</p:tagLst>
</file>

<file path=ppt/tags/tag42.xml><?xml version="1.0" encoding="utf-8"?>
<p:tagLst xmlns:p="http://schemas.openxmlformats.org/presentationml/2006/main">
  <p:tag name="KSO_WM_DIAGRAM_VIRTUALLY_FRAME" val="{&quot;height&quot;:390.6093700787402,&quot;left&quot;:19.620314960629933,&quot;top&quot;:84.89062992125984,&quot;width&quot;:641.7296850393701}"/>
</p:tagLst>
</file>

<file path=ppt/tags/tag43.xml><?xml version="1.0" encoding="utf-8"?>
<p:tagLst xmlns:p="http://schemas.openxmlformats.org/presentationml/2006/main">
  <p:tag name="KSO_WM_DIAGRAM_VIRTUALLY_FRAME" val="{&quot;height&quot;:390.6093700787402,&quot;left&quot;:19.620314960629933,&quot;top&quot;:84.89062992125984,&quot;width&quot;:641.7296850393701}"/>
</p:tagLst>
</file>

<file path=ppt/tags/tag44.xml><?xml version="1.0" encoding="utf-8"?>
<p:tagLst xmlns:p="http://schemas.openxmlformats.org/presentationml/2006/main">
  <p:tag name="KSO_WM_DIAGRAM_VIRTUALLY_FRAME" val="{&quot;height&quot;:390.6093700787402,&quot;left&quot;:19.620314960629933,&quot;top&quot;:84.89062992125984,&quot;width&quot;:641.7296850393701}"/>
</p:tagLst>
</file>

<file path=ppt/tags/tag45.xml><?xml version="1.0" encoding="utf-8"?>
<p:tagLst xmlns:p="http://schemas.openxmlformats.org/presentationml/2006/main">
  <p:tag name="KSO_WM_DIAGRAM_VIRTUALLY_FRAME" val="{&quot;height&quot;:390.6093700787402,&quot;left&quot;:19.620314960629933,&quot;top&quot;:84.89062992125984,&quot;width&quot;:641.7296850393701}"/>
</p:tagLst>
</file>

<file path=ppt/tags/tag46.xml><?xml version="1.0" encoding="utf-8"?>
<p:tagLst xmlns:p="http://schemas.openxmlformats.org/presentationml/2006/main">
  <p:tag name="KSO_WM_DIAGRAM_VIRTUALLY_FRAME" val="{&quot;height&quot;:390.6093700787402,&quot;left&quot;:19.620314960629933,&quot;top&quot;:84.89062992125984,&quot;width&quot;:641.7296850393701}"/>
</p:tagLst>
</file>

<file path=ppt/tags/tag47.xml><?xml version="1.0" encoding="utf-8"?>
<p:tagLst xmlns:p="http://schemas.openxmlformats.org/presentationml/2006/main">
  <p:tag name="KSO_WM_DIAGRAM_VIRTUALLY_FRAME" val="{&quot;height&quot;:390.6093700787402,&quot;left&quot;:19.620314960629933,&quot;top&quot;:84.89062992125984,&quot;width&quot;:641.7296850393701}"/>
</p:tagLst>
</file>

<file path=ppt/tags/tag48.xml><?xml version="1.0" encoding="utf-8"?>
<p:tagLst xmlns:p="http://schemas.openxmlformats.org/presentationml/2006/main">
  <p:tag name="KSO_WM_DIAGRAM_VIRTUALLY_FRAME" val="{&quot;height&quot;:390.6093700787402,&quot;left&quot;:19.620314960629933,&quot;top&quot;:84.89062992125984,&quot;width&quot;:641.7296850393701}"/>
</p:tagLst>
</file>

<file path=ppt/tags/tag49.xml><?xml version="1.0" encoding="utf-8"?>
<p:tagLst xmlns:p="http://schemas.openxmlformats.org/presentationml/2006/main">
  <p:tag name="KSO_WM_DIAGRAM_VIRTUALLY_FRAME" val="{&quot;height&quot;:390.6093700787402,&quot;left&quot;:19.620314960629933,&quot;top&quot;:84.89062992125984,&quot;width&quot;:641.7296850393701}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DIAGRAM_VIRTUALLY_FRAME" val="{&quot;height&quot;:390.6093700787402,&quot;left&quot;:19.620314960629933,&quot;top&quot;:84.89062992125984,&quot;width&quot;:641.7296850393701}"/>
</p:tagLst>
</file>

<file path=ppt/tags/tag51.xml><?xml version="1.0" encoding="utf-8"?>
<p:tagLst xmlns:p="http://schemas.openxmlformats.org/presentationml/2006/main">
  <p:tag name="KSO_WM_DIAGRAM_VIRTUALLY_FRAME" val="{&quot;height&quot;:390.6093700787402,&quot;left&quot;:19.620314960629933,&quot;top&quot;:84.89062992125984,&quot;width&quot;:641.7296850393701}"/>
</p:tagLst>
</file>

<file path=ppt/tags/tag52.xml><?xml version="1.0" encoding="utf-8"?>
<p:tagLst xmlns:p="http://schemas.openxmlformats.org/presentationml/2006/main">
  <p:tag name="KSO_WM_DIAGRAM_VIRTUALLY_FRAME" val="{&quot;height&quot;:390.6093700787402,&quot;left&quot;:19.620314960629933,&quot;top&quot;:84.89062992125984,&quot;width&quot;:641.7296850393701}"/>
</p:tagLst>
</file>

<file path=ppt/tags/tag53.xml><?xml version="1.0" encoding="utf-8"?>
<p:tagLst xmlns:p="http://schemas.openxmlformats.org/presentationml/2006/main">
  <p:tag name="KSO_WM_DIAGRAM_VIRTUALLY_FRAME" val="{&quot;height&quot;:485.49255652935864,&quot;left&quot;:55.45,&quot;top&quot;:16.05,&quot;width&quot;:849.8870078740156}"/>
</p:tagLst>
</file>

<file path=ppt/tags/tag54.xml><?xml version="1.0" encoding="utf-8"?>
<p:tagLst xmlns:p="http://schemas.openxmlformats.org/presentationml/2006/main">
  <p:tag name="KSO_WM_DIAGRAM_VIRTUALLY_FRAME" val="{&quot;height&quot;:485.49255652935864,&quot;left&quot;:55.45,&quot;top&quot;:16.05,&quot;width&quot;:849.8870078740156}"/>
</p:tagLst>
</file>

<file path=ppt/tags/tag55.xml><?xml version="1.0" encoding="utf-8"?>
<p:tagLst xmlns:p="http://schemas.openxmlformats.org/presentationml/2006/main">
  <p:tag name="KSO_WM_DIAGRAM_VIRTUALLY_FRAME" val="{&quot;height&quot;:485.49255652935864,&quot;left&quot;:55.45,&quot;top&quot;:16.05,&quot;width&quot;:849.8870078740156}"/>
</p:tagLst>
</file>

<file path=ppt/tags/tag56.xml><?xml version="1.0" encoding="utf-8"?>
<p:tagLst xmlns:p="http://schemas.openxmlformats.org/presentationml/2006/main">
  <p:tag name="KSO_WM_DIAGRAM_VIRTUALLY_FRAME" val="{&quot;height&quot;:485.49255652935864,&quot;left&quot;:55.45,&quot;top&quot;:16.05,&quot;width&quot;:849.8870078740156}"/>
</p:tagLst>
</file>

<file path=ppt/tags/tag57.xml><?xml version="1.0" encoding="utf-8"?>
<p:tagLst xmlns:p="http://schemas.openxmlformats.org/presentationml/2006/main">
  <p:tag name="KSO_WM_DIAGRAM_VIRTUALLY_FRAME" val="{&quot;height&quot;:485.49255652935864,&quot;left&quot;:55.45,&quot;top&quot;:16.05,&quot;width&quot;:849.8870078740156}"/>
</p:tagLst>
</file>

<file path=ppt/tags/tag58.xml><?xml version="1.0" encoding="utf-8"?>
<p:tagLst xmlns:p="http://schemas.openxmlformats.org/presentationml/2006/main">
  <p:tag name="KSO_WM_DIAGRAM_VIRTUALLY_FRAME" val="{&quot;height&quot;:485.49255652935864,&quot;left&quot;:55.45,&quot;top&quot;:16.05,&quot;width&quot;:849.8870078740156}"/>
</p:tagLst>
</file>

<file path=ppt/tags/tag59.xml><?xml version="1.0" encoding="utf-8"?>
<p:tagLst xmlns:p="http://schemas.openxmlformats.org/presentationml/2006/main">
  <p:tag name="KSO_WM_DIAGRAM_VIRTUALLY_FRAME" val="{&quot;height&quot;:485.49255652935864,&quot;left&quot;:55.45,&quot;top&quot;:16.05,&quot;width&quot;:849.8870078740156}"/>
</p:tagLst>
</file>

<file path=ppt/tags/tag6.xml><?xml version="1.0" encoding="utf-8"?>
<p:tagLst xmlns:p="http://schemas.openxmlformats.org/presentationml/2006/main">
  <p:tag name="KSO_WM_DIAGRAM_VIRTUALLY_FRAME" val="{&quot;height&quot;:267.4511811023622,&quot;left&quot;:72.9923622047244,&quot;top&quot;:222.3988188976378,&quot;width&quot;:849.9576377952756}"/>
</p:tagLst>
</file>

<file path=ppt/tags/tag60.xml><?xml version="1.0" encoding="utf-8"?>
<p:tagLst xmlns:p="http://schemas.openxmlformats.org/presentationml/2006/main">
  <p:tag name="KSO_WM_DIAGRAM_VIRTUALLY_FRAME" val="{&quot;height&quot;:485.49255652935864,&quot;left&quot;:55.45,&quot;top&quot;:16.05,&quot;width&quot;:849.8870078740156}"/>
</p:tagLst>
</file>

<file path=ppt/tags/tag61.xml><?xml version="1.0" encoding="utf-8"?>
<p:tagLst xmlns:p="http://schemas.openxmlformats.org/presentationml/2006/main">
  <p:tag name="KSO_WM_DIAGRAM_VIRTUALLY_FRAME" val="{&quot;height&quot;:485.49255652935864,&quot;left&quot;:55.45,&quot;top&quot;:16.05,&quot;width&quot;:849.8870078740156}"/>
</p:tagLst>
</file>

<file path=ppt/tags/tag62.xml><?xml version="1.0" encoding="utf-8"?>
<p:tagLst xmlns:p="http://schemas.openxmlformats.org/presentationml/2006/main">
  <p:tag name="KSO_WM_DIAGRAM_VIRTUALLY_FRAME" val="{&quot;height&quot;:485.49255652935864,&quot;left&quot;:55.45,&quot;top&quot;:16.05,&quot;width&quot;:849.8870078740156}"/>
</p:tagLst>
</file>

<file path=ppt/tags/tag63.xml><?xml version="1.0" encoding="utf-8"?>
<p:tagLst xmlns:p="http://schemas.openxmlformats.org/presentationml/2006/main">
  <p:tag name="KSO_WM_DIAGRAM_VIRTUALLY_FRAME" val="{&quot;height&quot;:485.49255652935864,&quot;left&quot;:55.45,&quot;top&quot;:16.05,&quot;width&quot;:849.8870078740156}"/>
</p:tagLst>
</file>

<file path=ppt/tags/tag64.xml><?xml version="1.0" encoding="utf-8"?>
<p:tagLst xmlns:p="http://schemas.openxmlformats.org/presentationml/2006/main">
  <p:tag name="KSO_WM_DIAGRAM_VIRTUALLY_FRAME" val="{&quot;height&quot;:485.49255652935864,&quot;left&quot;:55.45,&quot;top&quot;:16.05,&quot;width&quot;:849.8870078740156}"/>
</p:tagLst>
</file>

<file path=ppt/tags/tag65.xml><?xml version="1.0" encoding="utf-8"?>
<p:tagLst xmlns:p="http://schemas.openxmlformats.org/presentationml/2006/main">
  <p:tag name="KSO_WM_DIAGRAM_VIRTUALLY_FRAME" val="{&quot;height&quot;:485.49255652935864,&quot;left&quot;:55.45,&quot;top&quot;:16.05,&quot;width&quot;:849.8870078740156}"/>
</p:tagLst>
</file>

<file path=ppt/tags/tag66.xml><?xml version="1.0" encoding="utf-8"?>
<p:tagLst xmlns:p="http://schemas.openxmlformats.org/presentationml/2006/main">
  <p:tag name="KSO_WM_DIAGRAM_VIRTUALLY_FRAME" val="{&quot;height&quot;:485.49255652935864,&quot;left&quot;:55.45,&quot;top&quot;:16.05,&quot;width&quot;:849.8870078740156}"/>
</p:tagLst>
</file>

<file path=ppt/tags/tag67.xml><?xml version="1.0" encoding="utf-8"?>
<p:tagLst xmlns:p="http://schemas.openxmlformats.org/presentationml/2006/main">
  <p:tag name="KSO_WM_DIAGRAM_VIRTUALLY_FRAME" val="{&quot;height&quot;:485.49255652935864,&quot;left&quot;:55.45,&quot;top&quot;:16.05,&quot;width&quot;:849.8870078740156}"/>
</p:tagLst>
</file>

<file path=ppt/tags/tag68.xml><?xml version="1.0" encoding="utf-8"?>
<p:tagLst xmlns:p="http://schemas.openxmlformats.org/presentationml/2006/main">
  <p:tag name="KSO_WM_DIAGRAM_VIRTUALLY_FRAME" val="{&quot;height&quot;:485.49255652935864,&quot;left&quot;:55.45,&quot;top&quot;:16.05,&quot;width&quot;:849.8870078740156}"/>
</p:tagLst>
</file>

<file path=ppt/tags/tag69.xml><?xml version="1.0" encoding="utf-8"?>
<p:tagLst xmlns:p="http://schemas.openxmlformats.org/presentationml/2006/main">
  <p:tag name="KSO_WM_DIAGRAM_VIRTUALLY_FRAME" val="{&quot;height&quot;:485.49255652935864,&quot;left&quot;:55.45,&quot;top&quot;:16.05,&quot;width&quot;:849.8870078740156}"/>
</p:tagLst>
</file>

<file path=ppt/tags/tag7.xml><?xml version="1.0" encoding="utf-8"?>
<p:tagLst xmlns:p="http://schemas.openxmlformats.org/presentationml/2006/main">
  <p:tag name="KSO_WM_DIAGRAM_VIRTUALLY_FRAME" val="{&quot;height&quot;:267.4511811023622,&quot;left&quot;:72.9923622047244,&quot;top&quot;:222.3988188976378,&quot;width&quot;:849.9576377952756}"/>
</p:tagLst>
</file>

<file path=ppt/tags/tag70.xml><?xml version="1.0" encoding="utf-8"?>
<p:tagLst xmlns:p="http://schemas.openxmlformats.org/presentationml/2006/main">
  <p:tag name="KSO_WM_DIAGRAM_VIRTUALLY_FRAME" val="{&quot;height&quot;:485.49255652935864,&quot;left&quot;:55.45,&quot;top&quot;:16.05,&quot;width&quot;:849.8870078740156}"/>
</p:tagLst>
</file>

<file path=ppt/tags/tag71.xml><?xml version="1.0" encoding="utf-8"?>
<p:tagLst xmlns:p="http://schemas.openxmlformats.org/presentationml/2006/main">
  <p:tag name="KSO_WM_DIAGRAM_VIRTUALLY_FRAME" val="{&quot;height&quot;:470.9951181102362,&quot;left&quot;:64.35,&quot;top&quot;:10.9,&quot;width&quot;:822.2370078740156}"/>
</p:tagLst>
</file>

<file path=ppt/tags/tag72.xml><?xml version="1.0" encoding="utf-8"?>
<p:tagLst xmlns:p="http://schemas.openxmlformats.org/presentationml/2006/main">
  <p:tag name="KSO_WM_DIAGRAM_VIRTUALLY_FRAME" val="{&quot;height&quot;:412.48889763779533,&quot;left&quot;:390.9303937007874,&quot;top&quot;:116.08023622047244,&quot;width&quot;:532.0696062992126}"/>
</p:tagLst>
</file>

<file path=ppt/tags/tag73.xml><?xml version="1.0" encoding="utf-8"?>
<p:tagLst xmlns:p="http://schemas.openxmlformats.org/presentationml/2006/main">
  <p:tag name="KSO_WM_DIAGRAM_VIRTUALLY_FRAME" val="{&quot;height&quot;:412.48889763779533,&quot;left&quot;:390.9303937007874,&quot;top&quot;:116.08023622047244,&quot;width&quot;:532.0696062992126}"/>
</p:tagLst>
</file>

<file path=ppt/tags/tag74.xml><?xml version="1.0" encoding="utf-8"?>
<p:tagLst xmlns:p="http://schemas.openxmlformats.org/presentationml/2006/main">
  <p:tag name="KSO_WM_DIAGRAM_VIRTUALLY_FRAME" val="{&quot;height&quot;:412.48889763779533,&quot;left&quot;:390.9303937007874,&quot;top&quot;:116.08023622047244,&quot;width&quot;:532.0696062992126}"/>
</p:tagLst>
</file>

<file path=ppt/tags/tag75.xml><?xml version="1.0" encoding="utf-8"?>
<p:tagLst xmlns:p="http://schemas.openxmlformats.org/presentationml/2006/main">
  <p:tag name="KSO_WM_DIAGRAM_VIRTUALLY_FRAME" val="{&quot;height&quot;:412.48889763779533,&quot;left&quot;:390.9303937007874,&quot;top&quot;:116.08023622047244,&quot;width&quot;:532.0696062992126}"/>
</p:tagLst>
</file>

<file path=ppt/tags/tag76.xml><?xml version="1.0" encoding="utf-8"?>
<p:tagLst xmlns:p="http://schemas.openxmlformats.org/presentationml/2006/main">
  <p:tag name="KSO_WM_DIAGRAM_VIRTUALLY_FRAME" val="{&quot;height&quot;:412.48889763779533,&quot;left&quot;:390.9303937007874,&quot;top&quot;:116.08023622047244,&quot;width&quot;:532.0696062992126}"/>
</p:tagLst>
</file>

<file path=ppt/tags/tag77.xml><?xml version="1.0" encoding="utf-8"?>
<p:tagLst xmlns:p="http://schemas.openxmlformats.org/presentationml/2006/main">
  <p:tag name="KSO_WM_DIAGRAM_VIRTUALLY_FRAME" val="{&quot;height&quot;:412.48889763779533,&quot;left&quot;:390.9303937007874,&quot;top&quot;:116.08023622047244,&quot;width&quot;:532.0696062992126}"/>
</p:tagLst>
</file>

<file path=ppt/tags/tag78.xml><?xml version="1.0" encoding="utf-8"?>
<p:tagLst xmlns:p="http://schemas.openxmlformats.org/presentationml/2006/main">
  <p:tag name="KSO_WM_DIAGRAM_VIRTUALLY_FRAME" val="{&quot;height&quot;:412.48889763779533,&quot;left&quot;:390.9303937007874,&quot;top&quot;:116.08023622047244,&quot;width&quot;:532.0696062992126}"/>
</p:tagLst>
</file>

<file path=ppt/tags/tag79.xml><?xml version="1.0" encoding="utf-8"?>
<p:tagLst xmlns:p="http://schemas.openxmlformats.org/presentationml/2006/main">
  <p:tag name="KSO_WM_DIAGRAM_VIRTUALLY_FRAME" val="{&quot;height&quot;:412.48889763779533,&quot;left&quot;:390.9303937007874,&quot;top&quot;:116.08023622047244,&quot;width&quot;:532.0696062992126}"/>
</p:tagLst>
</file>

<file path=ppt/tags/tag8.xml><?xml version="1.0" encoding="utf-8"?>
<p:tagLst xmlns:p="http://schemas.openxmlformats.org/presentationml/2006/main">
  <p:tag name="KSO_WM_DIAGRAM_VIRTUALLY_FRAME" val="{&quot;height&quot;:267.4511811023622,&quot;left&quot;:72.9923622047244,&quot;top&quot;:222.3988188976378,&quot;width&quot;:849.9576377952756}"/>
</p:tagLst>
</file>

<file path=ppt/tags/tag80.xml><?xml version="1.0" encoding="utf-8"?>
<p:tagLst xmlns:p="http://schemas.openxmlformats.org/presentationml/2006/main">
  <p:tag name="KSO_WM_DIAGRAM_VIRTUALLY_FRAME" val="{&quot;height&quot;:412.48889763779533,&quot;left&quot;:390.9303937007874,&quot;top&quot;:116.08023622047244,&quot;width&quot;:532.0696062992126}"/>
</p:tagLst>
</file>

<file path=ppt/tags/tag81.xml><?xml version="1.0" encoding="utf-8"?>
<p:tagLst xmlns:p="http://schemas.openxmlformats.org/presentationml/2006/main">
  <p:tag name="KSO_WM_DIAGRAM_VIRTUALLY_FRAME" val="{&quot;height&quot;:412.48889763779533,&quot;left&quot;:390.9303937007874,&quot;top&quot;:116.08023622047244,&quot;width&quot;:532.0696062992126}"/>
</p:tagLst>
</file>

<file path=ppt/tags/tag82.xml><?xml version="1.0" encoding="utf-8"?>
<p:tagLst xmlns:p="http://schemas.openxmlformats.org/presentationml/2006/main">
  <p:tag name="KSO_WM_DIAGRAM_VIRTUALLY_FRAME" val="{&quot;height&quot;:412.48889763779533,&quot;left&quot;:390.9303937007874,&quot;top&quot;:116.08023622047244,&quot;width&quot;:532.0696062992126}"/>
</p:tagLst>
</file>

<file path=ppt/tags/tag9.xml><?xml version="1.0" encoding="utf-8"?>
<p:tagLst xmlns:p="http://schemas.openxmlformats.org/presentationml/2006/main">
  <p:tag name="KSO_WM_DIAGRAM_VIRTUALLY_FRAME" val="{&quot;height&quot;:267.4511811023622,&quot;left&quot;:72.9923622047244,&quot;top&quot;:222.3988188976378,&quot;width&quot;:849.9576377952756}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b3acev3">
      <a:majorFont>
        <a:latin typeface="MiSans"/>
        <a:ea typeface="MiSans"/>
        <a:cs typeface=""/>
      </a:majorFont>
      <a:minorFont>
        <a:latin typeface="MiSans"/>
        <a:ea typeface="MiSan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item1.xml><?xml version="1.0" encoding="utf-8"?>
<s:customData xmlns="http://www.wps.cn/officeDocument/2013/wpsCustomData" xmlns:s="http://www.wps.cn/officeDocument/2013/wpsCustomData">
  <extobjs>
    <extobj name="E657119C-6982-421D-8BA7-E74DEB70A7D9-1">
      <extobjdata type="E657119C-6982-421D-8BA7-E74DEB70A7D9" data="ewoJIkNhdGVnb3J5IiA6ICJtaW5kX2ZyZWUiLAoJIkRlZmluaXRpb24iIDogIkpUZENKVEl5YVdRbE1qSWxNMEVsTWpKeWIyOTBKVEl5SlRKREpUSXljM1J5ZFdOMGRYSmxKVEl5SlROQkpUSXliV2x1WkY5bWNtVmxKVEl5SlRKREpUSXlkR2wwYkdVbE1qSWxNMEVsTWpJbFJUVWxPREFsUVRFbFJUZ2xRVVVsUVVVbFJUUWxRa1lsUVRFbE1qSWxNa01sTWpKeWIyOTBKVEl5SlROQmRISjFaU1V5UXlVeU1uUm9aVzFsSlRJeUpUTkJKVEl5SlRkQ0pUVkRKVEl5WW1GamEyZHliM1Z1WkNVMVF5VXlNaVV6UVNVMVF5VXlNaVV5TTBaR1JrWkdSaVUxUXlVeU1pVXlReVUxUXlVeU1uUm9kVzFpVlhKc0pUVkRKVEl5SlROQkpUVkRKVEl5SlRKR1lYTnpaWFJ6SlRKR2FXMWhaMlZ6SlRKR2JXbHVaQ1V5Um0xeUxtcHdaeVUxUXlVeU1pVXlReVUxUXlVeU1uUm9hVzV1WlhJbE5VTWxNaklsTTBGbVlXeHpaU1V5UXlVMVF5VXlNblJwZEd4bEpUVkRKVEl5SlROQkpUVkRKVEl5SlVVNUpVSkNKVGs0SlVVNEpVRkZKVUUwSlVVNUpVRXpKVGhGSlVVMkpVRXdKVUpESlRWREpUSXlKVEpESlRWREpUSXliV0Z5WjJsdVNDVTFReVV5TWlVelFUSTJKVEpESlRWREpUSXliV0Z5WjJsdVZ5VTFReVV5TWlVelFUZ3dKVEpESlRWREpUSXlZMmhwYkdSTllYSm5hVzVJSlRWREpUSXlKVE5CT0NVeVF5VTFReVV5TW1Ob2FXeGtUV0Z5WjJsdVZ5VTFReVV5TWlVelFURXlKVEpESlRWREpUSXlZMjl0Ylc5dUpUVkRKVEl5SlROQkpUZENKVFZESlRJeVptRnRhV3g1SlRWREpUSXlKVE5CSlRWREpUSXlKVVUxSlVKRkpVRkZKVVU0SlVKRUpVRkdKVVU1SlRsQ0pUZzFKVVU1SlVKQ0pUa3hKVFZESlRJeUpUSkRKVFZESlRJeVltOXNaQ1UxUXlVeU1pVXpRV1poYkhObEpUSkRKVFZESlRJeWFYUmhiR2xqSlRWREpUSXlKVE5CWm1Gc2MyVWxNa01sTlVNbE1qSjBaWGgwUVd4cFoyNGxOVU1sTWpJbE0wRWxOVU1sTWpKc1pXWjBKVFZESlRJeUpUZEVKVEpESlRWREpUSXlZMjl1Ym1WamRHbHZibE4wZVd4bEpUVkRKVEl5SlROQkpUZENKVFZESlRJeWJHbHVaVmRwWkhSb0pUVkRKVEl5SlROQk1pVXlReVUxUXlVeU1teHBibVZEYjJ4dmNpVTFReVV5TWlVelFTVTFReVV5TW5KbllpZ3hNVE1sTWtNbE1qQXlNRE1sTWtNbE1qQTBOU2tsTlVNbE1qSWxNa01sTlVNbE1qSmpiMnh2Y2lVMVF5VXlNaVV6UVNVMVF5VXlNaVV5TTJabVptWm1aaVUxUXlVeU1pVTNSQ1V5UXlVMVF5VXlNbU5sYm5SbGNsUnZjR2xqSlRWREpUSXlKVE5CSlRkQ0pUVkRKVEl5WW1GamEyZHliM1Z1WkVOdmJHOXlKVFZESlRJeUpUTkJKVFZESlRJeUpUSXpNemhDTVVJM0pUVkRKVEl5SlRKREpUVkRKVEl5WTI5c2IzSWxOVU1sTWpJbE0wRWxOVU1sTWpJbE1qTm1abVlsTlVNbE1qSWxNa01sTlVNbE1qSm1iMjUwTFhOcGVtVWxOVU1sTWpJbE0wRWxOVU1sTWpJeU5YQjRKVFZESlRJeUpUSkRKVFZESlRJeVltOXlaR1Z5TFhKaFpHbDFjeVUxUXlVeU1pVXpRU1UxUXlVeU1qTXdjSGdsTlVNbE1qSWxNa01sTlVNbE1qSmliM0prWlhJbE5VTWxNaklsTTBFbE5VTWxNakl5Y0hnbE1qQnpiMnhwWkNVeU1DVXlNelV3UXpJNFFpVTFReVV5TWlVeVF5VTFReVV5TW5CaFpHUnBibWNsTlVNbE1qSWxNMEVsTlVNbE1qSXhNSEI0SlRJd01UUndlQ1V5TUNVeU1DVTFReVV5TWlVeVF5VTFReVV5TW5SbGVIUkJiR2xuYmlVMVF5VXlNaVV6UVNVMVF5VXlNbXhsWm5RbE5VTWxNaklsTWtNbE5VTWxNakptYjI1MExXWmhiV2xzZVNVMVF5VXlNaVV6UVNVMVF5VXlNaVZGTlNWQ1JTVkJSU1ZGT0NWQ1JDVkJSaVZGT1NVNVFpVTROU1ZGT1NWQ1FpVTVNU1UxUXlVeU1pVXlReVUxUXlVeU1tWnZiblF0ZDJWcFoyaDBKVFZESlRJeUpUTkJKVFZESlRJeWJtOXliV0ZzSlRWREpUSXlKVEpESlRWREpUSXlabTl1ZEMxemRIbHNaU1UxUXlVeU1pVXpRU1UxUXlVeU1tNXZjbTFoYkNVMVF5VXlNaVV5UXlVMVF5VXlNbUp2Y21SbGNpMWpiMnh2Y2lVMVF5VXlNaVV6UVNVMVF5VXlNaVV5TXpNNFFqRkNOeVUxUXlVeU1pVTNSQ1V5UXlVMVF5VXlNbk5sWTFSdmNHbGpKVFZESlRJeUpUTkJKVGRDSlRWREpUSXlZbUZqYTJkeWIzVnVaRU52Ykc5eUpUVkRKVEl5SlROQkpUVkRKVEl5SlRJelptWm1abVptSlRWREpUSXlKVEpESlRWREpUSXlZbTl5WkdWeUpUVkRKVEl5SlROQkpUVkRKVEl5TVhCNEpUSXdjMjlzYVdRbE1qQWxNak0wTkRRbE5VTWxNaklsTWtNbE5VTWxNakppYjNKa1pYSXRjbUZrYVhWekpUVkRKVEl5SlROQkpUVkRKVEl5TXpCd2VDVTFReVV5TWlVeVF5VTFReVV5TW1OdmJHOXlKVFZESlRJeUpUTkJKVFZESlRJeUpUSXpOV00xWXpWakpUVkRKVEl5SlRKREpUVkRKVEl5Wm05dWRDMXphWHBsSlRWREpUSXlKVE5CSlRWREpUSXlNVFZ3ZUNVMVF5VXlNaVV5UXlVMVF5VXlNbkJoWkdScGJtY2xOVU1sTWpJbE0wRWxOVU1sTWpJNGNIZ2xNakF4TUhCNEpUSXdPSEI0SlRJd01UQndlQ1UxUXlVeU1pVXlReVUxUXlVeU1teHBibVZUZEhsc1pTVTFReVV5TWlVelFTVTNRaVUxUXlVeU1teHBibVZVZVhCbEpUVkRKVEl5SlROQkpUVkRKVEl5WTNWeWRtVWxOVU1sTWpJbE1rTWxOVU1sTWpKc2FXNWxWMmxrZEdnbE5VTWxNaklsTTBFeUpUSkRKVFZESlRJeWJHbHVaVU52Ykc5eUpUVkRKVEl5SlROQkpUVkRKVEl5SlRJek16aENNVUkzSlRWREpUSXlKVGRFSlRKREpUVkRKVEl5ZEdWNGRFRnNhV2R1SlRWREpUSXlKVE5CSlRWREpUSXliR1ZtZENVMVF5VXlNaVV5UXlVMVF5VXlNbVp2Ym5RdFptRnRhV3g1SlRWREpUSXlKVE5CSlRWREpUSXlKVVUxSlVKRkpVRkZKVVU0SlVKRUpVRkdKVVU1SlRsQ0pUZzFKVVU1SlVKQ0pUa3hKVFZESlRJeUpUSkRKVFZESlRJeVptOXVkQzEzWldsbmFIUWxOVU1sTWpJbE0wRWxOVU1sTWpKdWIzSnRZV3dsTlVNbE1qSWxNa01sTlVNbE1qSm1iMjUwTFhOMGVXeGxKVFZESlRJeUpUTkJKVFZESlRJeWJtOXliV0ZzSlRWREpUSXlKVEpESlRWREpUSXlZbTl5WkdWeUxYZHBaSFJvSlRWREpUSXlKVE5CSlRWREpUSXlNbkI0SlRWREpUSXlKVEpESlRWREpUSXlZbTl5WkdWeUxYTjBlV3hsSlRWREpUSXlKVE5CSlRWREpUSXljMjlzYVdRbE5VTWxNaklsTWtNbE5VTWxNakppYjNKa1pYSXRZMjlzYjNJbE5VTWxNaklsTTBFbE5VTWxNaklsTWpNek9FSXhRamNsTlVNbE1qSWxOMFFsTWtNbE5VTWxNakpqYUdsc1pGUnZjR2xqSlRWREpUSXlKVE5CSlRkQ0pUVkRKVEl5Wm05dWRDMXphWHBsSlRWREpUSXlKVE5CSlRWREpUSXlNVFJ3ZUNVMVF5VXlNaVV5UXlVMVF5VXlNbU52Ykc5eUpUVkRKVEl5SlROQkpUVkRKVEl5SlRJek5qWTJKVFZESlRJeUpUSkRKVFZESlRJeWNHRmtaR2x1WnlVMVF5VXlNaVV6UVNVMVF5VXlNakZ3ZUNVeU1EbHdlQ1V5TURKd2VDVXlNRGx3ZUNVMVF5VXlNaVV5UXlVMVF5VXlNbXhwYm1WVGRIbHNaU1UxUXlVeU1pVXpRU1UzUWlVMVF5VXlNbXhwYm1WVWVYQmxKVFZESlRJeUpUTkJKVFZESlRJeVkzVnlkbVVsTlVNbE1qSWxNa01sTlVNbE1qSnNhVzVsVjJsa2RHZ2xOVU1sTWpJbE0wRWxOVU1sTWpJeUpUVkRKVEl5SlRKREpUVkRKVEl5YkdsdVpVTnZiRzl5SlRWREpUSXlKVE5CSlRWREpUSXlKVEl6TWpBMk1EZ3lKVFZESlRJeUpUZEVKVEpESlRWREpUSXlkR1Y0ZEVGc2FXZHVKVFZESlRJeUpUTkJKVFZESlRJeWJHVm1kQ1UxUXlVeU1pVXlReVUxUXlVeU1tWnZiblF0Wm1GdGFXeDVKVFZESlRJeUpUTkJKVFZESlRJeUpVVTFKVUpGSlVGRkpVVTRKVUpFSlVGR0pVVTVKVGxDSlRnMUpVVTVKVUpDSlRreEpUVkRKVEl5SlRKREpUVkRKVEl5Wm05dWRDMTNaV2xuYUhRbE5VTWxNaklsTTBFbE5VTWxNakp1YjNKdFlXd2xOVU1sTWpJbE1rTWxOVU1sTWpKbWIyNTBMWE4wZVd4bEpUVkRKVEl5SlROQkpUVkRKVEl5Ym05eWJXRnNKVFZESlRJeUpUZEVKVEpESlRWREpUSXlhV1FsTlVNbE1qSWxNMEVsTlVNbE1qSmpkWE4wYjIxcGMyVmZNak5oTTJGbE5qQm1OamMxSlRWREpUSXlKVGRFSlRJeUpUSkRKVEl5WTJocGJHUnlaVzRsTWpJbE0wRWxOVUlsTjBJbE1qSnBaQ1V5TWlVelFTVXlNbVpsT0RRNU5qSTBOMkkwTnlVeU1pVXlReVV5TW5ScGRHeGxKVEl5SlROQkpUSXlKVVUySlRoR0pUaEdKVVU0SlVKR0pVSXdKVVUzSlRoRkpVSXdKVVU0SlVJeEpVRXhKVEl5SlRKREpUSXlZMmhwYkdSeVpXNGxNaklsTTBFbE5VSWxOMElsTWpKcFpDVXlNaVV6UVNVeU1qaGxZMlJrTVRBeFpUUm1aaVV5TWlVeVF5VXlNblJwZEd4bEpUSXlKVE5CSlRJeVpYaGpaWE56YVhabEpUSXdjbVZzYVdGdVkyVWxNakJ2YmlVeU1FRkpKVEl3ZEc5dmJITWxNaklsTWtNbE1qSndZWEpsYm5RbE1qSWxNMEVsTWpKbVpUZzBPVFl5TkRkaU5EY2xNaklsTWtNbE1qSmphR2xzWkhKbGJpVXlNaVV6UVNVMVFpVTFSQ1V5UXlVeU1uTjBlV3hsSlRJeUpUTkJKVGRDSlRJeVptOXVkQzF6YVhwbEpUSXlKVE5CSlRJeU1UWndlQ1V5TWlVeVF5VXlNbVp2Ym5RdGQyVnBaMmgwSlRJeUpUTkJKVEl5WW05c1pDVXlNaVV5UXlVeU1tTnZiRzl5SlRJeUpUTkJKVEl5Y21kaUtETTRKVEpETXpnbE1rTXpPQ2tsTWpJbE4wUWxNa01sTWpKc2FXNWxVM1I1YkdVbE1qSWxNMEVsTjBJbE4wUWxOMFFsTWtNbE4wSWxNakpwWkNVeU1pVXpRU1V5TWpobU1EWmhabU0xTVRabU9DVXlNaVV5UXlVeU1uUnBkR3hsSlRJeUpUTkJKVEl5ZEhWeWJpVXlNSFJ2SlRJd1FVa2xNakJtYjNJbE1qQnBibk4wWVc1MEpUSXdZVzV6ZDJWeWN5VXlNaVV5UXlVeU1tTm9hV3hrY21WdUpUSXlKVE5CSlRWQ0pUVkVKVEpESlRJeWNHRnlaVzUwSlRJeUpUTkJKVEl5Wm1VNE5EazJNalEzWWpRM0pUSXlKVEpESlRJeWMzUjViR1VsTWpJbE0wRWxOMElsTWpKbWIyNTBMWE5wZW1VbE1qSWxNMEVsTWpJeE5uQjRKVEl5SlRKREpUSXlabTl1ZEMxM1pXbG5hSFFsTWpJbE0wRWxNakppYjJ4a0pUSXlKVEpESlRJeVkyOXNiM0lsTWpJbE0wRWxNakp5WjJJb01DVXlRekFsTWtNd0tTVXlNaVUzUkNVeVF5VXlNbXhwYm1WVGRIbHNaU1V5TWlVelFTVTNRaVUzUkNVM1JDVXlReVUzUWlVeU1tbGtKVEl5SlROQkpUSXlNakkxTWpSa09HTXhNelkySlRJeUpUSkRKVEl5ZEdsMGJHVWxNaklsTTBFbE1qSmhkbTlwWkNVeU1HbHVaR1Z3Wlc1bGJuUWxNakIwYUdsdWEybHVaeVV5TWlVeVF5VXlNbkJoY21WdWRDVXlNaVV6UVNVeU1tWmxPRFE1TmpJME4ySTBOeVV5TWlVeVF5VXlNbU5vYVd4a2NtVnVKVEl5SlROQkpUVkNKVFZFSlRKREpUSXljM1I1YkdVbE1qSWxNMEVsTjBJbE1qSm1iMjUwTFhOcGVtVWxNaklsTTBFbE1qSXhObkI0SlRJeUpUSkRKVEl5WTI5c2IzSWxNaklsTTBFbE1qSnlaMklvTUNVeVF6QWxNa013S1NVeU1pVXlReVV5TW1admJuUXRkMlZwWjJoMEpUSXlKVE5CSlRJeVltOXNaQ1V5TWlVM1JDVXlReVV5TW14cGJtVlRkSGxzWlNVeU1pVXpRU1UzUWlVM1JDVTNSQ1UxUkNVeVF5VXlNbkJoY21WdWRDVXlNaVV6UVNVeU1uSnZiM1FsTWpJbE1rTWxNakp6ZEhsc1pTVXlNaVV6UVNVM1FpVXlNbVp2Ym5RdGMybDZaU1V5TWlVelFTVXlNakU0Y0hnbE1qSWxNa01sTWpKamIyeHZjaVV5TWlVelFTVXlNbkpuWWlneU16SWxNa000TlNVeVF6RTJOQ2tsTWpJbE1rTWxNakptYjI1MExYZGxhV2RvZENVeU1pVXpRU1V5TW1KdmJHUWxNaklsTjBRbE1rTWxNakpzYVc1bFUzUjViR1VsTWpJbE0wRWxOMElsTjBRbE4wUWxNa01sTjBJbE1qSnBaQ1V5TWlVelFTVXlNakJsWkRnMk56VXlZV1F5WkNVeU1pVXlReVV5TW5ScGRHeGxKVEl5SlROQkpUSXlKVVUwSlVKQkpVRTNKVVUxSlRnM0pVSkJKVVUxSlRoRUpVSXhKVVUxSlVGRkpVSXpKVEl5SlRKREpUSXljR0Z5Wlc1MEpUSXlKVE5CSlRJeWNtOXZkQ1V5TWlVeVF5VXlNbU5vYVd4a2NtVnVKVEl5SlROQkpUVkNKVGRDSlRJeWFXUWxNaklsTTBFbE1qSTVORGc0T0RrNE5EVTJNREVsTWpJbE1rTWxNakowYVhSc1pTVXlNaVV6UVNVeU1uZGxZV3RsYmlVeU1HTnlhWFJwWTJGc0xYUm9hVzVyYVc1bkpUSXdZV0pwYkdsMGVTVXlNaVV5UXlVeU1tTm9hV3hrY21WdUpUSXlKVE5CSlRWQ0pUVkVKVEpESlRJeWNHRnlaVzUwSlRJeUpUTkJKVEl5TUdWa09EWTNOVEpoWkRKa0pUSXlKVEpESlRJeWMzUjViR1VsTWpJbE0wRWxOMElsTWpKbWIyNTBMWGRsYVdkb2RDVXlNaVV6UVNVeU1tSnZiR1FsTWpJbE1rTWxNakpqYjJ4dmNpVXlNaVV6UVNVeU1uSm5ZaWd3SlRKRE1DVXlRekFwSlRJeUpUSkRKVEl5Wm05dWRDMXphWHBsSlRJeUpUTkJKVEl5TVRad2VDVXlNaVUzUkNVeVF5VXlNbXhwYm1WVGRIbHNaU1V5TWlVelFTVTNRaVUzUkNVM1JDVXlReVUzUWlVeU1tbGtKVEl5SlROQkpUSXlORE0zTmpabE9EbGxNemMzSlRJeUpUSkRKVEl5ZEdsMGJHVWxNaklsTTBFbE1qSnNZV05ySlRJd2MyVnNaaTFrYVhOamFYQnNhVzVsSlRJeUpUSkRKVEl5Y0dGeVpXNTBKVEl5SlROQkpUSXlNR1ZrT0RZM05USmhaREprSlRJeUpUSkRKVEl5WTJocGJHUnlaVzRsTWpJbE0wRWxOVUlsTlVRbE1rTWxNakp6ZEhsc1pTVXlNaVV6UVNVM1FpVXlNbU52Ykc5eUpUSXlKVE5CSlRJeWNtZGlLREFsTWtNd0pUSkRNQ2tsTWpJbE1rTWxNakptYjI1MExYZGxhV2RvZENVeU1pVXpRU1V5TW1KdmJHUWxNaklsTWtNbE1qSnpkSGxzWlNVeU1pVXpRU1UzUWlVeU1teHBibVZUZEhsc1pTVXlNaVV6UVNVM1FpVTNSQ1UzUkNVeVF5VXlNbUp2YkdRbE1qSWxNMEZtWVd4elpTVXlReVV5TW1sMFlXeHBZeVV5TWlVelFXWmhiSE5sSlRKREpUSXlkR1Y0ZEVGc2FXZHVKVEl5SlROQkpUSXliR1ZtZENVeU1pVXlReVV5TW1admJuUXRjMmw2WlNVeU1pVXpRU1V5TWpFMmNIZ2xNaklsTWtNbE1qSnNhVzVsVTNSNWJHVWxNaklsTTBFbE4wSWxOMFFsTWtNbE1qSndZV1JrYVc1bkpUSXlKVE5CSlRJeU1YQjRKVEl3T1hCNEpUSXdNbkI0SlRJd09YQjRKVEl5SlRKREpUSXlabTl1ZEMxbVlXMXBiSGtsTWpJbE0wRWxNaklsUlRVbFFrVWxRVVVsUlRnbFFrUWxRVVlsUlRrbE9VSWxPRFVsUlRrbFFrSWxPVEVsTWpJbE1rTWxNakptYjI1MExYTjBlV3hsSlRJeUpUTkJKVEl5Ym05eWJXRnNKVEl5SlRKREpUSXliR2x1WlZSNWNHVWxNaklsTTBFbE1qSmlhV2RvZENVeU1pVXlReVV5TW14cGJtVlhhV1IwYUNVeU1pVXpRU1V5TWpJbE1qSWxNa01sTWpKc2FXNWxRMjlzYjNJbE1qSWxNMEVsTWpJbE1qTXlNRFl3T0RJbE1qSWxNa01sTWpKc2FXNWxVM1I1Y0dVbE1qSWxNMEVsTjBJbE1qSnNhVzVsVkhsd1pTVXlNaVV6UVNVeU1tSnBaMmgwSlRJeUpUSkRKVEl5YkdsdVpWZHBaSFJvSlRJeUpUTkJKVEl5TWlVeU1pVXlReVV5TW14cGJtVkRiMnh2Y2lVeU1pVXpRU1V5TWlVeU16SXdOakE0TWlVeU1pVTNSQ1V5UXlVeU1tSmhZMnRuY205MWJtUWxNaklsTTBFbE1qSjBjbUZ1YzNCaGNtVnVkQ1V5TWlVM1JDVXlReVV5TW14cGJtVlRkSGxzWlNVeU1pVXpRU1UzUWlVM1JDVTNSQ1V5UXlVM1FpVXlNbWxrSlRJeUpUTkJKVEl5TUdabVpHVmhZV00zTVRSaUpUSXlKVEpESlRJeWRHbDBiR1VsTWpJbE0wRWxNakprWVcxaFoyVWxNakJ3Y205aWJHVnRMWE52YkhacGJtY2xNakJoWW1sc2FYUjVKVEl5SlRKREpUSXlZMmhwYkdSeVpXNGxNaklsTTBFbE5VSWxOVVFsTWtNbE1qSndZWEpsYm5RbE1qSWxNMEVsTWpJd1pXUTROamMxTW1Ga01tUWxNaklsTWtNbE1qSnpkSGxzWlNVeU1pVXpRU1UzUWlVeU1uTjBlV3hsSlRJeUpUTkJKVGRDSlRJeWJHbHVaVk4wZVd4bEpUSXlKVE5CSlRkQ0pUZEVKVGRFSlRKREpUSXlZbTlzWkNVeU1pVXpRV1poYkhObEpUSkRKVEl5YVhSaGJHbGpKVEl5SlROQlptRnNjMlVsTWtNbE1qSjBaWGgwUVd4cFoyNGxNaklsTTBFbE1qSnNaV1owSlRJeUpUSkRKVEl5Wm05dWRDMXphWHBsSlRJeUpUTkJKVEl5TVRad2VDVXlNaVV5UXlVeU1teHBibVZUZEhsc1pTVXlNaVV6UVNVM1FpVTNSQ1V5UXlVeU1tTnZiRzl5SlRJeUpUTkJKVEl5Y21kaUtEQWxNa013SlRKRE1Da2xNaklsTWtNbE1qSndZV1JrYVc1bkpUSXlKVE5CSlRJeU1YQjRKVEl3T1hCNEpUSXdNbkI0SlRJd09YQjRKVEl5SlRKREpUSXlabTl1ZEMxbVlXMXBiSGtsTWpJbE0wRWxNaklsUlRVbFFrVWxRVVVsUlRnbFFrUWxRVVlsUlRrbE9VSWxPRFVsUlRrbFFrSWxPVEVsTWpJbE1rTWxNakptYjI1MExYZGxhV2RvZENVeU1pVXpRU1V5TW1KdmJHUWxNaklsTWtNbE1qSm1iMjUwTFhOMGVXeGxKVEl5SlROQkpUSXlibTl5YldGc0pUSXlKVEpESlRJeWJHbHVaVlI1Y0dVbE1qSWxNMEVsTWpKaWFXZG9kQ1V5TWlVeVF5VXlNbXhwYm1WWGFXUjBhQ1V5TWlVelFTVXlNaklsTWpJbE1rTWxNakpzYVc1bFEyOXNiM0lsTWpJbE0wRWxNaklsTWpNeU1EWXdPRElsTWpJbE1rTWxNakpzYVc1bFUzUjVjR1VsTWpJbE0wRWxOMElsTWpKc2FXNWxWSGx3WlNVeU1pVXpRU1V5TW1KcFoyaDBKVEl5SlRKREpUSXliR2x1WlZkcFpIUm9KVEl5SlROQkpUSXlNaVV5TWlVeVF5VXlNbXhwYm1WRGIyeHZjaVV5TWlVelFTVXlNaVV5TXpJd05qQTRNaVV5TWlVM1JDVXlReVV5TW1KaFkydG5jbTkxYm1RbE1qSWxNMEVsTWpKMGNtRnVjM0JoY21WdWRDVXlNaVUzUkNVeVF5VXlNbXhwYm1WVGRIbHNaU1V5TWlVelFTVTNRaVUzUkNVM1JDVTFSQ1V5UXlVeU1uTjBlV3hsSlRJeUpUTkJKVGRDSlRJeVptOXVkQzF6YVhwbEpUSXlKVE5CSlRJeU1UaHdlQ1V5TWlVeVF5VXlNbU52Ykc5eUpUSXlKVE5CSlRJeWNtZGlLRGt4SlRKRE1USXhKVEpETWpNeUtTVXlNaVV5UXlVeU1tWnZiblF0ZDJWcFoyaDBKVEl5SlROQkpUSXlZbTlzWkNVeU1pVTNSQ1V5UXlVeU1teHBibVZUZEhsc1pTVXlNaVV6UVNVM1FpVTNSQ1UzUkNVeVF5VTNRaVV5TW1sa0pUSXlKVE5CSlRJeU1tTTVZek14TVRWak16YzJKVEl5SlRKREpUSXlkR2wwYkdVbE1qSWxNMEVsTWpJbFJUVWxPRVlsT1RFbFJUVWxPRGNsUWtFbFJUVWxPREFsUVRFbFJUZ2xRVVVsUVVVbE1qSWxNa01sTWpKamFHbHNaSEpsYmlVeU1pVXpRU1UxUWlVM1FpVXlNbWxrSlRJeUpUTkJKVEl5WXpnMVlqZGhZVEV6WVdVMUpUSXlKVEpESlRJeWRHbDBiR1VsTWpJbE0wRWxNakoxYzJVbE1qQkJTU1V5TUdGekpUSXdZU1V5TUdobGJIQmxjaVV5TUhKaGRHaGxjaVV5TUhSb1lXNGxNakJoSlRJd2MyaHZjblJqZFhRbE1qSWxNa01sTWpKamFHbHNaSEpsYmlVeU1pVXpRU1UxUWlVMVJDVXlReVV5TW5CaGNtVnVkQ1V5TWlVelFTVXlNakpqT1dNek1URTFZek0zTmlVeU1pVXlReVV5TW5OMGVXeGxKVEl5SlROQkpUZENKVEl5YzNSNWJHVWxNaklsTTBFbE4wSWxNakpzYVc1bFUzUjViR1VsTWpJbE0wRWxOMElsTjBRbE4wUWxNa01sTWpKaWIyeGtKVEl5SlROQlptRnNjMlVsTWtNbE1qSnBkR0ZzYVdNbE1qSWxNMEZtWVd4elpTVXlReVV5TW5SbGVIUkJiR2xuYmlVeU1pVXpRU1V5TW14bFpuUWxNaklsTWtNbE1qSm1iMjUwTFhOcGVtVWxNaklsTTBFbE1qSXhObkI0SlRJeUpUSkRKVEl5YkdsdVpWTjBlV3hsSlRJeUpUTkJKVGRDSlRkRUpUSkRKVEl5WTI5c2IzSWxNaklsTTBFbE1qSnlaMklvTUNVeVF6QWxNa013S1NVeU1pVXlReVV5TW5CaFpHUnBibWNsTWpJbE0wRWxNakl4Y0hnbE1qQTVjSGdsTWpBeWNIZ2xNakE1Y0hnbE1qSWxNa01sTWpKbWIyNTBMV1poYldsc2VTVXlNaVV6UVNVeU1pVkZOU1ZDUlNWQlJTVkZPQ1ZDUkNWQlJpVkZPU1U1UWlVNE5TVkZPU1ZDUWlVNU1TVXlNaVV5UXlVeU1tWnZiblF0ZDJWcFoyaDBKVEl5SlROQkpUSXlZbTlzWkNVeU1pVXlReVV5TW1admJuUXRjM1I1YkdVbE1qSWxNMEVsTWpKdWIzSnRZV3dsTWpJbE1rTWxNakpzYVc1bFZIbHdaU1V5TWlVelFTVXlNbUpwWjJoMEpUSXlKVEpESlRJeWJHbHVaVmRwWkhSb0pUSXlKVE5CSlRJeU1pVXlNaVV5UXlVeU1teHBibVZEYjJ4dmNpVXlNaVV6UVNVeU1pVXlNekl3TmpBNE1pVXlNaVV5UXlVeU1teHBibVZUZEhsd1pTVXlNaVV6UVNVM1FpVXlNbXhwYm1WVWVYQmxKVEl5SlROQkpUSXlZbWxuYUhRbE1qSWxNa01sTWpKc2FXNWxWMmxrZEdnbE1qSWxNMEVsTWpJeUpUSXlKVEpESlRJeWJHbHVaVU52Ykc5eUpUSXlKVE5CSlRJeUpUSXpNakEyTURneUpUSXlKVGRFSlRKREpUSXlZbUZqYTJkeWIzVnVaQ1V5TWlVelFTVXlNblJ5WVc1emNHRnlaVzUwSlRJeUpUZEVKVEpESlRJeWJHbHVaVk4wZVd4bEpUSXlKVE5CSlRkQ0pUZEVKVGRFSlRKREpUZENKVEl5YVdRbE1qSWxNMEVsTWpJMVl6YzVZelk0T0RRellXTWxNaklsTWtNbE1qSjBhWFJzWlNVeU1pVXpRU1V5TW5SMWNtNGxNakIwYnlVeU1IUmxZV05vWlhKekpUSXdZVzVrSlRJd1kyeGhjM050WVhSbGN5VXlNR1p2Y2lVeU1HaGxiSEFsTWpJbE1rTWxNakp3WVhKbGJuUWxNaklsTTBFbE1qSXlZemxqTXpFeE5XTXpOellsTWpJbE1rTWxNakpqYUdsc1pISmxiaVV5TWlVelFTVTFRaVUxUkNVeVF5VXlNbk4wZVd4bEpUSXlKVE5CSlRkQ0pUSXljM1I1YkdVbE1qSWxNMEVsTjBJbE1qSnNhVzVsVTNSNWJHVWxNaklsTTBFbE4wSWxOMFFsTjBRbE1rTWxNakppYjJ4a0pUSXlKVE5CWm1Gc2MyVWxNa01sTWpKcGRHRnNhV01sTWpJbE0wRm1ZV3h6WlNVeVF5VXlNblJsZUhSQmJHbG5iaVV5TWlVelFTVXlNbXhsWm5RbE1qSWxNa01sTWpKbWIyNTBMWE5wZW1VbE1qSWxNMEVsTWpJeE5uQjRKVEl5SlRKREpUSXliR2x1WlZOMGVXeGxKVEl5SlROQkpUZENKVGRFSlRKREpUSXlZMjlzYjNJbE1qSWxNMEVsTWpKeVoySW9NQ1V5UXpBbE1rTXdLU1V5TWlVeVF5VXlNbkJoWkdScGJtY2xNaklsTTBFbE1qSXhjSGdsTWpBNWNIZ2xNakF5Y0hnbE1qQTVjSGdsTWpJbE1rTWxNakptYjI1MExXWmhiV2xzZVNVeU1pVXpRU1V5TWlWRk5TVkNSU1ZCUlNWRk9DVkNSQ1ZCUmlWRk9TVTVRaVU0TlNWRk9TVkNRaVU1TVNVeU1pVXlReVV5TW1admJuUXRkMlZwWjJoMEpUSXlKVE5CSlRJeVltOXNaQ1V5TWlVeVF5VXlNbVp2Ym5RdGMzUjViR1VsTWpJbE0wRWxNakp1YjNKdFlXd2xNaklsTWtNbE1qSnNhVzVsVkhsd1pTVXlNaVV6UVNVeU1tSnBaMmgwSlRJeUpUSkRKVEl5YkdsdVpWZHBaSFJvSlRJeUpUTkJKVEl5TWlVeU1pVXlReVV5TW14cGJtVkRiMnh2Y2lVeU1pVXpRU1V5TWlVeU16SXdOakE0TWlVeU1pVXlReVV5TW14cGJtVlRkSGx3WlNVeU1pVXpRU1UzUWlVeU1teHBibVZVZVhCbEpUSXlKVE5CSlRJeVltbG5hSFFsTWpJbE1rTWxNakpzYVc1bFYybGtkR2dsTWpJbE0wRWxNakl5SlRJeUpUSkRKVEl5YkdsdVpVTnZiRzl5SlRJeUpUTkJKVEl5SlRJek1qQTJNRGd5SlRJeUpUZEVKVEpESlRJeVltRmphMmR5YjNWdVpDVXlNaVV6UVNVeU1uUnlZVzV6Y0dGeVpXNTBKVEl5SlRkRUpUSkRKVEl5YkdsdVpWTjBlV3hsSlRJeUpUTkJKVGRDSlRkRUpUZEVKVEpESlRkQ0pUSXlhV1FsTWpJbE0wRWxNakl5TWpWbE9XVmlPV1kxWm1NbE1qSWxNa01sTWpKMGFYUnNaU1V5TWlVelFTVXlNblJ5WldGMEpUSXdaR0ZwYkhrbE1qQmhjM05wWjI1dFpXNTBjeVV5TUhObGNtbHZkWE5zZVNVeU1pVXlReVV5TW1Ob2FXeGtjbVZ1SlRJeUpUTkJKVFZDSlRWRUpUSkRKVEl5Y0dGeVpXNTBKVEl5SlROQkpUSXlNbU01WXpNeE1UVmpNemMySlRJeUpUSkRKVEl5YzNSNWJHVWxNaklsTTBFbE4wSWxNakp6ZEhsc1pTVXlNaVV6UVNVM1FpVXlNbXhwYm1WVGRIbHNaU1V5TWlVelFTVTNRaVUzUkNVM1JDVXlReVV5TW1KdmJHUWxNaklsTTBGbVlXeHpaU1V5UXlVeU1tbDBZV3hwWXlVeU1pVXpRV1poYkhObEpUSkRKVEl5ZEdWNGRFRnNhV2R1SlRJeUpUTkJKVEl5YkdWbWRDVXlNaVV5UXlVeU1tWnZiblF0YzJsNlpTVXlNaVV6UVNVeU1qRTJjSGdsTWpJbE1rTWxNakpzYVc1bFUzUjViR1VsTWpJbE0wRWxOMElsTjBRbE1rTWxNakpqYjJ4dmNpVXlNaVV6UVNVeU1uSm5ZaWd3SlRKRE1DVXlRekFwSlRJeUpUSkRKVEl5Y0dGa1pHbHVaeVV5TWlVelFTVXlNakZ3ZUNVeU1EbHdlQ1V5TURKd2VDVXlNRGx3ZUNVeU1pVXlReVV5TW1admJuUXRabUZ0YVd4NUpUSXlKVE5CSlRJeUpVVTFKVUpGSlVGRkpVVTRKVUpFSlVGR0pVVTVKVGxDSlRnMUpVVTVKVUpDSlRreEpUSXlKVEpESlRJeVptOXVkQzEzWldsbmFIUWxNaklsTTBFbE1qSmliMnhrSlRJeUpUSkRKVEl5Wm05dWRDMXpkSGxzWlNVeU1pVXpRU1V5TW01dmNtMWhiQ1V5TWlVeVF5VXlNbXhwYm1WVWVYQmxKVEl5SlROQkpUSXlZbWxuYUhRbE1qSWxNa01sTWpKc2FXNWxWMmxrZEdnbE1qSWxNMEVsTWpJeUpUSXlKVEpESlRJeWJHbHVaVU52Ykc5eUpUSXlKVE5CSlRJeUpUSXpNakEyTURneUpUSXlKVEpESlRJeWJHbHVaVk4wZVhCbEpUSXlKVE5CSlRkQ0pUSXliR2x1WlZSNWNHVWxNaklsTTBFbE1qSmlhV2RvZENVeU1pVXlReVV5TW14cGJtVlhhV1IwYUNVeU1pVXpRU1V5TWpJbE1qSWxNa01sTWpKc2FXNWxRMjlzYjNJbE1qSWxNMEVsTWpJbE1qTXlNRFl3T0RJbE1qSWxOMFFsTWtNbE1qSmlZV05yWjNKdmRXNWtKVEl5SlROQkpUSXlkSEpoYm5Od1lYSmxiblFsTWpJbE4wUWxNa01sTWpKc2FXNWxVM1I1YkdVbE1qSWxNMEVsTjBJbE4wUWxOMFFsTlVRbE1rTWxNakp3WVhKbGJuUWxNaklsTTBFbE1qSnliMjkwSlRJeUpUSkRKVEl5YzNSNWJHVWxNaklsTTBFbE4wSWxNakptYjI1MExYTnBlbVVsTWpJbE0wRWxNakl4T0hCNEpUSXlKVEpESlRJeVkyOXNiM0lsTWpJbE0wRWxNakp5WjJJb01UWTJKVEpETVRBMkpUSkRORGdwSlRJeUpUSkRKVEl5Wm05dWRDMTNaV2xuYUhRbE1qSWxNMEVsTWpKaWIyeGtKVEl5SlRkRUpUSkRKVEl5YkdsdVpWTjBlV3hsSlRJeUpUTkJKVGRDSlRkRUpUZEVKVFZFSlRKREpUSXlabkpsWlVOb2FXeGtjbVZ1SlRJeUpUTkJKVFZDSlRkQ0pUSXlZMmhwYkdSeVpXNGxNaklsTTBFbE5VSWxOVVFsTWtNbE1qSnBaQ1V5TWlVelFTVXlNbVV5WVdReVl6STBMVEprWldJdE5EbGlaaTFoTWpjMkxXSmxaRGN5TW1WbFpUa3lZU1V5TWlVeVF5VXlNblJwZEd4bEpUSXlKVE5CSlRJeUpVVTRKVGczSlVGQkpVVTNKVGswSlVJeEpVVTBKVUk0SlVKQ0pVVTVKVUV5SlRrNEpUSXlKVEpESlRJeWNHRnlaVzUwSlRJeUpUTkJKVEl5Y205dmRDVXlNaVV5UXlVeU1uQnZjeVV5TWlVelFTVTNRaVV5TW5nbE1qSWxNMEUxTURFdU5EVXdNREF3TURBd01EQXdNRFVsTWtNbE1qSjVKVEl5SlROQk1qWTVKVGRFSlRKREpUSXlabkpsWlNVeU1pVXpRWFJ5ZFdVbE4wUWxOVVFsTWtNbE1qSjBaWGgwUVhWMGIxZHlZWEJYYVdSMGFDVXlNaVV6UVRrd01DVXlReVV5TW1SaGRHRWxNaklsTTBFbE4wSWxNakp5YVdkb2RDMWpiMjUwWlc1MExXbHVaR1Y0SlRJeUpUTkJNeVUzUkNVeVF5VXlNbVZrYVhSdmNsWmxjbk5wYjI0bE1qSWxNMEVsTWpKV01pVXlNaVV5UXlVeU1tTnZiVzFsYm5SekpUSXlKVE5CSlRWQ0pUVkVKVEpESlRJeWQyRjBaWEp0WVhKckpUSXlKVE5CSlRJeUpUSXlKVEpESlRJeWMyaHZkMWRoZEdWeWJXRnlheVV5TWlVelFXWmhiSE5sSlRKREpUSXlkRzlrYjB4cGMzUWxNaklsTTBFbE4wSWxOMFFsTjBRPSIsCgkiRmlsZUlkIiA6ICJkMjEyZDU1NS0wYjJkLTRiNzgtYTQ2OS1mODRmZWY5YzliNmMiCn0K"/>
    </extobj>
  </extobjs>
</s:customData>
</file>

<file path=customXml/itemProps83.xml><?xml version="1.0" encoding="utf-8"?>
<ds:datastoreItem xmlns:ds="http://schemas.openxmlformats.org/officeDocument/2006/customXml" ds:itemID="s:customData">
  <ds:schemaRefs>
    <ds:schemaRef ds:uri="http://www.wps.cn/officeDocument/2013/wpsCustomDat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7289</Words>
  <Application>WPS 演示</Application>
  <PresentationFormat>宽屏</PresentationFormat>
  <Paragraphs>296</Paragraphs>
  <Slides>23</Slides>
  <Notes>0</Notes>
  <HiddenSlides>1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43" baseType="lpstr">
      <vt:lpstr>Arial</vt:lpstr>
      <vt:lpstr>宋体</vt:lpstr>
      <vt:lpstr>Wingdings</vt:lpstr>
      <vt:lpstr>华文楷体</vt:lpstr>
      <vt:lpstr>汉仪雅酷黑 55W</vt:lpstr>
      <vt:lpstr>微软雅黑</vt:lpstr>
      <vt:lpstr>Times New Roman</vt:lpstr>
      <vt:lpstr>Calibri</vt:lpstr>
      <vt:lpstr>Wingdings</vt:lpstr>
      <vt:lpstr>楷体</vt:lpstr>
      <vt:lpstr>方正楷体_GB2312</vt:lpstr>
      <vt:lpstr>华光楷体_CNKI</vt:lpstr>
      <vt:lpstr>MiSans</vt:lpstr>
      <vt:lpstr>Arial Unicode MS</vt:lpstr>
      <vt:lpstr>思源黑体 Normal</vt:lpstr>
      <vt:lpstr>HelveticaNeue</vt:lpstr>
      <vt:lpstr>华文新魏</vt:lpstr>
      <vt:lpstr>Segoe Print</vt:lpstr>
      <vt:lpstr>黑体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Administrator</cp:lastModifiedBy>
  <cp:revision>11</cp:revision>
  <dcterms:created xsi:type="dcterms:W3CDTF">2026-04-26T08:57:00Z</dcterms:created>
  <dcterms:modified xsi:type="dcterms:W3CDTF">2026-04-28T08:09:11Z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2052-11.8.2.7978</vt:lpwstr>
  </property>
  <property fmtid="{D5CDD505-2E9C-101B-9397-08002B2CF9AE}" pid="3" name="KSOTemplateUUID">
    <vt:lpwstr>v1.0_mb_G8a1kR08liqVHMkG5O/YIA==</vt:lpwstr>
  </property>
  <property fmtid="{D5CDD505-2E9C-101B-9397-08002B2CF9AE}" pid="4" name="ICV">
    <vt:lpwstr>458EC6AE960A4ED3BFF9702AB6349501_11</vt:lpwstr>
  </property>
</Properties>
</file>