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6"/>
  </p:notesMasterIdLst>
  <p:sldIdLst>
    <p:sldId id="1180" r:id="rId3"/>
    <p:sldId id="256" r:id="rId4"/>
    <p:sldId id="1079" r:id="rId5"/>
    <p:sldId id="283" r:id="rId7"/>
    <p:sldId id="1161" r:id="rId8"/>
    <p:sldId id="1159" r:id="rId9"/>
    <p:sldId id="1117" r:id="rId10"/>
    <p:sldId id="1140" r:id="rId11"/>
    <p:sldId id="1155" r:id="rId12"/>
    <p:sldId id="519" r:id="rId13"/>
    <p:sldId id="1093" r:id="rId14"/>
    <p:sldId id="1137" r:id="rId15"/>
    <p:sldId id="1125" r:id="rId16"/>
    <p:sldId id="1156" r:id="rId17"/>
    <p:sldId id="1121" r:id="rId18"/>
    <p:sldId id="1122" r:id="rId19"/>
    <p:sldId id="1147" r:id="rId20"/>
    <p:sldId id="1157" r:id="rId21"/>
    <p:sldId id="1141" r:id="rId22"/>
    <p:sldId id="1145" r:id="rId23"/>
    <p:sldId id="1148" r:id="rId24"/>
    <p:sldId id="1160" r:id="rId25"/>
    <p:sldId id="1152" r:id="rId2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12121"/>
    <a:srgbClr val="0000CC"/>
    <a:srgbClr val="CC00CC"/>
    <a:srgbClr val="005E00"/>
    <a:srgbClr val="EF0000"/>
    <a:srgbClr val="9900FF"/>
    <a:srgbClr val="00AA48"/>
    <a:srgbClr val="9933FF"/>
    <a:srgbClr val="0000FF"/>
    <a:srgbClr val="4F007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204" autoAdjust="0"/>
    <p:restoredTop sz="94699"/>
  </p:normalViewPr>
  <p:slideViewPr>
    <p:cSldViewPr snapToGrid="0">
      <p:cViewPr varScale="1">
        <p:scale>
          <a:sx n="62" d="100"/>
          <a:sy n="62" d="100"/>
        </p:scale>
        <p:origin x="820" y="4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notesMaster" Target="notesMasters/notesMaster1.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9" Type="http://schemas.openxmlformats.org/officeDocument/2006/relationships/tableStyles" Target="tableStyles.xml"/><Relationship Id="rId28" Type="http://schemas.openxmlformats.org/officeDocument/2006/relationships/viewProps" Target="viewProps.xml"/><Relationship Id="rId27" Type="http://schemas.openxmlformats.org/officeDocument/2006/relationships/presProps" Target="presProps.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B208301-970A-45F6-9A29-2C26D57B5D1E}"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6B6B9F8-08C7-432C-9389-A081CBEA589C}"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B6B6B9F8-08C7-432C-9389-A081CBEA589C}"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749" name="幻灯片图像占位符 1"/>
          <p:cNvSpPr>
            <a:spLocks noGrp="1" noRot="1" noChangeAspect="1"/>
          </p:cNvSpPr>
          <p:nvPr>
            <p:ph type="sldImg"/>
          </p:nvPr>
        </p:nvSpPr>
        <p:spPr/>
      </p:sp>
      <p:sp>
        <p:nvSpPr>
          <p:cNvPr id="1048750" name="备注占位符 2"/>
          <p:cNvSpPr>
            <a:spLocks noGrp="1"/>
          </p:cNvSpPr>
          <p:nvPr>
            <p:ph type="body" idx="1"/>
          </p:nvPr>
        </p:nvSpPr>
        <p:spPr/>
        <p:txBody>
          <a:bodyPr/>
          <a:lstStyle/>
          <a:p>
            <a:endParaRPr lang="zh-CN" altLang="en-US" dirty="0"/>
          </a:p>
        </p:txBody>
      </p:sp>
      <p:sp>
        <p:nvSpPr>
          <p:cNvPr id="1048751" name="灯片编号占位符 3"/>
          <p:cNvSpPr>
            <a:spLocks noGrp="1"/>
          </p:cNvSpPr>
          <p:nvPr>
            <p:ph type="sldNum" sz="quarter" idx="5"/>
          </p:nvPr>
        </p:nvSpPr>
        <p:spPr/>
        <p:txBody>
          <a:bodyPr/>
          <a:lstStyle/>
          <a:p>
            <a:fld id="{BFC4D603-5B0F-44EE-9D26-F46071689E9A}" type="slidenum">
              <a:rPr lang="zh-CN" altLang="en-US" smtClean="0"/>
            </a:fld>
            <a:endParaRPr lang="zh-CN" alt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749" name="幻灯片图像占位符 1"/>
          <p:cNvSpPr>
            <a:spLocks noGrp="1" noRot="1" noChangeAspect="1"/>
          </p:cNvSpPr>
          <p:nvPr>
            <p:ph type="sldImg"/>
          </p:nvPr>
        </p:nvSpPr>
        <p:spPr/>
      </p:sp>
      <p:sp>
        <p:nvSpPr>
          <p:cNvPr id="1048750" name="备注占位符 2"/>
          <p:cNvSpPr>
            <a:spLocks noGrp="1"/>
          </p:cNvSpPr>
          <p:nvPr>
            <p:ph type="body" idx="1"/>
          </p:nvPr>
        </p:nvSpPr>
        <p:spPr/>
        <p:txBody>
          <a:bodyPr/>
          <a:lstStyle/>
          <a:p>
            <a:endParaRPr lang="zh-CN" altLang="en-US" dirty="0"/>
          </a:p>
        </p:txBody>
      </p:sp>
      <p:sp>
        <p:nvSpPr>
          <p:cNvPr id="1048751" name="灯片编号占位符 3"/>
          <p:cNvSpPr>
            <a:spLocks noGrp="1"/>
          </p:cNvSpPr>
          <p:nvPr>
            <p:ph type="sldNum" sz="quarter" idx="5"/>
          </p:nvPr>
        </p:nvSpPr>
        <p:spPr/>
        <p:txBody>
          <a:bodyPr/>
          <a:lstStyle/>
          <a:p>
            <a:fld id="{BFC4D603-5B0F-44EE-9D26-F46071689E9A}" type="slidenum">
              <a:rPr lang="zh-CN" altLang="en-US" smtClean="0"/>
            </a:fld>
            <a:endParaRPr lang="zh-CN"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749" name="幻灯片图像占位符 1"/>
          <p:cNvSpPr>
            <a:spLocks noGrp="1" noRot="1" noChangeAspect="1"/>
          </p:cNvSpPr>
          <p:nvPr>
            <p:ph type="sldImg"/>
          </p:nvPr>
        </p:nvSpPr>
        <p:spPr/>
      </p:sp>
      <p:sp>
        <p:nvSpPr>
          <p:cNvPr id="1048750" name="备注占位符 2"/>
          <p:cNvSpPr>
            <a:spLocks noGrp="1"/>
          </p:cNvSpPr>
          <p:nvPr>
            <p:ph type="body" idx="1"/>
          </p:nvPr>
        </p:nvSpPr>
        <p:spPr/>
        <p:txBody>
          <a:bodyPr/>
          <a:lstStyle/>
          <a:p>
            <a:endParaRPr lang="zh-CN" altLang="en-US" dirty="0"/>
          </a:p>
        </p:txBody>
      </p:sp>
      <p:sp>
        <p:nvSpPr>
          <p:cNvPr id="1048751" name="灯片编号占位符 3"/>
          <p:cNvSpPr>
            <a:spLocks noGrp="1"/>
          </p:cNvSpPr>
          <p:nvPr>
            <p:ph type="sldNum" sz="quarter" idx="5"/>
          </p:nvPr>
        </p:nvSpPr>
        <p:spPr/>
        <p:txBody>
          <a:bodyPr/>
          <a:lstStyle/>
          <a:p>
            <a:fld id="{BFC4D603-5B0F-44EE-9D26-F46071689E9A}" type="slidenum">
              <a:rPr lang="zh-CN" altLang="en-US" smtClean="0"/>
            </a:fld>
            <a:endParaRPr lang="zh-CN" alt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749" name="幻灯片图像占位符 1"/>
          <p:cNvSpPr>
            <a:spLocks noGrp="1" noRot="1" noChangeAspect="1"/>
          </p:cNvSpPr>
          <p:nvPr>
            <p:ph type="sldImg"/>
          </p:nvPr>
        </p:nvSpPr>
        <p:spPr/>
      </p:sp>
      <p:sp>
        <p:nvSpPr>
          <p:cNvPr id="1048750" name="备注占位符 2"/>
          <p:cNvSpPr>
            <a:spLocks noGrp="1"/>
          </p:cNvSpPr>
          <p:nvPr>
            <p:ph type="body" idx="1"/>
          </p:nvPr>
        </p:nvSpPr>
        <p:spPr/>
        <p:txBody>
          <a:bodyPr/>
          <a:lstStyle/>
          <a:p>
            <a:endParaRPr lang="zh-CN" altLang="en-US" dirty="0"/>
          </a:p>
        </p:txBody>
      </p:sp>
      <p:sp>
        <p:nvSpPr>
          <p:cNvPr id="1048751" name="灯片编号占位符 3"/>
          <p:cNvSpPr>
            <a:spLocks noGrp="1"/>
          </p:cNvSpPr>
          <p:nvPr>
            <p:ph type="sldNum" sz="quarter" idx="5"/>
          </p:nvPr>
        </p:nvSpPr>
        <p:spPr/>
        <p:txBody>
          <a:bodyPr/>
          <a:lstStyle/>
          <a:p>
            <a:fld id="{BFC4D603-5B0F-44EE-9D26-F46071689E9A}" type="slidenum">
              <a:rPr lang="zh-CN" altLang="en-US" smtClean="0"/>
            </a:fld>
            <a:endParaRPr lang="zh-CN" alt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749" name="幻灯片图像占位符 1"/>
          <p:cNvSpPr>
            <a:spLocks noGrp="1" noRot="1" noChangeAspect="1"/>
          </p:cNvSpPr>
          <p:nvPr>
            <p:ph type="sldImg"/>
          </p:nvPr>
        </p:nvSpPr>
        <p:spPr/>
      </p:sp>
      <p:sp>
        <p:nvSpPr>
          <p:cNvPr id="1048750" name="备注占位符 2"/>
          <p:cNvSpPr>
            <a:spLocks noGrp="1"/>
          </p:cNvSpPr>
          <p:nvPr>
            <p:ph type="body" idx="1"/>
          </p:nvPr>
        </p:nvSpPr>
        <p:spPr/>
        <p:txBody>
          <a:bodyPr/>
          <a:lstStyle/>
          <a:p>
            <a:endParaRPr lang="zh-CN" altLang="en-US" dirty="0"/>
          </a:p>
        </p:txBody>
      </p:sp>
      <p:sp>
        <p:nvSpPr>
          <p:cNvPr id="1048751" name="灯片编号占位符 3"/>
          <p:cNvSpPr>
            <a:spLocks noGrp="1"/>
          </p:cNvSpPr>
          <p:nvPr>
            <p:ph type="sldNum" sz="quarter" idx="5"/>
          </p:nvPr>
        </p:nvSpPr>
        <p:spPr/>
        <p:txBody>
          <a:bodyPr/>
          <a:lstStyle/>
          <a:p>
            <a:fld id="{BFC4D603-5B0F-44EE-9D26-F46071689E9A}" type="slidenum">
              <a:rPr lang="zh-CN" altLang="en-US" smtClean="0"/>
            </a:fld>
            <a:endParaRPr lang="zh-CN" alt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749" name="幻灯片图像占位符 1"/>
          <p:cNvSpPr>
            <a:spLocks noGrp="1" noRot="1" noChangeAspect="1"/>
          </p:cNvSpPr>
          <p:nvPr>
            <p:ph type="sldImg"/>
          </p:nvPr>
        </p:nvSpPr>
        <p:spPr/>
      </p:sp>
      <p:sp>
        <p:nvSpPr>
          <p:cNvPr id="1048750" name="备注占位符 2"/>
          <p:cNvSpPr>
            <a:spLocks noGrp="1"/>
          </p:cNvSpPr>
          <p:nvPr>
            <p:ph type="body" idx="1"/>
          </p:nvPr>
        </p:nvSpPr>
        <p:spPr/>
        <p:txBody>
          <a:bodyPr/>
          <a:lstStyle/>
          <a:p>
            <a:endParaRPr lang="zh-CN" altLang="en-US" dirty="0"/>
          </a:p>
        </p:txBody>
      </p:sp>
      <p:sp>
        <p:nvSpPr>
          <p:cNvPr id="1048751" name="灯片编号占位符 3"/>
          <p:cNvSpPr>
            <a:spLocks noGrp="1"/>
          </p:cNvSpPr>
          <p:nvPr>
            <p:ph type="sldNum" sz="quarter" idx="5"/>
          </p:nvPr>
        </p:nvSpPr>
        <p:spPr/>
        <p:txBody>
          <a:bodyPr/>
          <a:lstStyle/>
          <a:p>
            <a:fld id="{BFC4D603-5B0F-44EE-9D26-F46071689E9A}" type="slidenum">
              <a:rPr lang="zh-CN" altLang="en-US" smtClean="0"/>
            </a:fld>
            <a:endParaRPr lang="zh-CN" alt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749" name="幻灯片图像占位符 1"/>
          <p:cNvSpPr>
            <a:spLocks noGrp="1" noRot="1" noChangeAspect="1"/>
          </p:cNvSpPr>
          <p:nvPr>
            <p:ph type="sldImg"/>
          </p:nvPr>
        </p:nvSpPr>
        <p:spPr/>
      </p:sp>
      <p:sp>
        <p:nvSpPr>
          <p:cNvPr id="1048750" name="备注占位符 2"/>
          <p:cNvSpPr>
            <a:spLocks noGrp="1"/>
          </p:cNvSpPr>
          <p:nvPr>
            <p:ph type="body" idx="1"/>
          </p:nvPr>
        </p:nvSpPr>
        <p:spPr/>
        <p:txBody>
          <a:bodyPr/>
          <a:lstStyle/>
          <a:p>
            <a:endParaRPr lang="zh-CN" altLang="en-US" dirty="0"/>
          </a:p>
        </p:txBody>
      </p:sp>
      <p:sp>
        <p:nvSpPr>
          <p:cNvPr id="1048751" name="灯片编号占位符 3"/>
          <p:cNvSpPr>
            <a:spLocks noGrp="1"/>
          </p:cNvSpPr>
          <p:nvPr>
            <p:ph type="sldNum" sz="quarter" idx="5"/>
          </p:nvPr>
        </p:nvSpPr>
        <p:spPr/>
        <p:txBody>
          <a:bodyPr/>
          <a:lstStyle/>
          <a:p>
            <a:fld id="{BFC4D603-5B0F-44EE-9D26-F46071689E9A}" type="slidenum">
              <a:rPr lang="zh-CN" altLang="en-US" smtClean="0"/>
            </a:fld>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E24A6B57-8BDF-41B8-9739-E5FC80FD29B3}"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2F9BB11-2144-4FC6-98B5-DAE7759FA4DE}"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E24A6B57-8BDF-41B8-9739-E5FC80FD29B3}"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2F9BB11-2144-4FC6-98B5-DAE7759FA4DE}"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E24A6B57-8BDF-41B8-9739-E5FC80FD29B3}"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2F9BB11-2144-4FC6-98B5-DAE7759FA4DE}"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2_标题和内容">
    <p:spTree>
      <p:nvGrpSpPr>
        <p:cNvPr id="1" name=""/>
        <p:cNvGrpSpPr/>
        <p:nvPr/>
      </p:nvGrpSpPr>
      <p:grpSpPr>
        <a:xfrm>
          <a:off x="0" y="0"/>
          <a:ext cx="0" cy="0"/>
          <a:chOff x="0" y="0"/>
          <a:chExt cx="0" cy="0"/>
        </a:xfrm>
      </p:grpSpPr>
      <p:sp>
        <p:nvSpPr>
          <p:cNvPr id="1048701" name="任意多边形: 形状 8"/>
          <p:cNvSpPr/>
          <p:nvPr userDrawn="1"/>
        </p:nvSpPr>
        <p:spPr>
          <a:xfrm>
            <a:off x="10187935" y="-1090140"/>
            <a:ext cx="4008129" cy="2180279"/>
          </a:xfrm>
          <a:custGeom>
            <a:avLst/>
            <a:gdLst>
              <a:gd name="connsiteX0" fmla="*/ 109244 w 4008129"/>
              <a:gd name="connsiteY0" fmla="*/ 256317 h 2180279"/>
              <a:gd name="connsiteX1" fmla="*/ 942621 w 4008129"/>
              <a:gd name="connsiteY1" fmla="*/ 1876772 h 2180279"/>
              <a:gd name="connsiteX2" fmla="*/ 3581649 w 4008129"/>
              <a:gd name="connsiteY2" fmla="*/ 2050392 h 2180279"/>
              <a:gd name="connsiteX3" fmla="*/ 3801568 w 4008129"/>
              <a:gd name="connsiteY3" fmla="*/ 429937 h 2180279"/>
              <a:gd name="connsiteX4" fmla="*/ 1544505 w 4008129"/>
              <a:gd name="connsiteY4" fmla="*/ 1674 h 2180279"/>
              <a:gd name="connsiteX5" fmla="*/ 167117 w 4008129"/>
              <a:gd name="connsiteY5" fmla="*/ 279466 h 2180279"/>
              <a:gd name="connsiteX6" fmla="*/ 109244 w 4008129"/>
              <a:gd name="connsiteY6" fmla="*/ 256317 h 2180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08129" h="2180279">
                <a:moveTo>
                  <a:pt x="109244" y="256317"/>
                </a:moveTo>
                <a:cubicBezTo>
                  <a:pt x="238495" y="522535"/>
                  <a:pt x="363887" y="1577760"/>
                  <a:pt x="942621" y="1876772"/>
                </a:cubicBezTo>
                <a:cubicBezTo>
                  <a:pt x="1521355" y="2175784"/>
                  <a:pt x="3105158" y="2291531"/>
                  <a:pt x="3581649" y="2050392"/>
                </a:cubicBezTo>
                <a:cubicBezTo>
                  <a:pt x="4058140" y="1809253"/>
                  <a:pt x="4141092" y="771390"/>
                  <a:pt x="3801568" y="429937"/>
                </a:cubicBezTo>
                <a:cubicBezTo>
                  <a:pt x="3462044" y="88484"/>
                  <a:pt x="2150247" y="26752"/>
                  <a:pt x="1544505" y="1674"/>
                </a:cubicBezTo>
                <a:cubicBezTo>
                  <a:pt x="938763" y="-23405"/>
                  <a:pt x="406327" y="240884"/>
                  <a:pt x="167117" y="279466"/>
                </a:cubicBezTo>
                <a:cubicBezTo>
                  <a:pt x="-72093" y="318048"/>
                  <a:pt x="-20007" y="-9901"/>
                  <a:pt x="109244" y="256317"/>
                </a:cubicBezTo>
                <a:close/>
              </a:path>
            </a:pathLst>
          </a:custGeom>
          <a:solidFill>
            <a:srgbClr val="E7C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panose="020B0500000000000000" pitchFamily="34" charset="-122"/>
            </a:endParaRPr>
          </a:p>
        </p:txBody>
      </p:sp>
      <p:sp>
        <p:nvSpPr>
          <p:cNvPr id="1048702" name="任意多边形: 形状 12"/>
          <p:cNvSpPr/>
          <p:nvPr userDrawn="1"/>
        </p:nvSpPr>
        <p:spPr>
          <a:xfrm rot="869861">
            <a:off x="-1997982" y="5852278"/>
            <a:ext cx="6275278" cy="1529348"/>
          </a:xfrm>
          <a:custGeom>
            <a:avLst/>
            <a:gdLst>
              <a:gd name="connsiteX0" fmla="*/ 439908 w 7733604"/>
              <a:gd name="connsiteY0" fmla="*/ 1159748 h 2289554"/>
              <a:gd name="connsiteX1" fmla="*/ 2534925 w 7733604"/>
              <a:gd name="connsiteY1" fmla="*/ 372670 h 2289554"/>
              <a:gd name="connsiteX2" fmla="*/ 4201680 w 7733604"/>
              <a:gd name="connsiteY2" fmla="*/ 1206047 h 2289554"/>
              <a:gd name="connsiteX3" fmla="*/ 6261973 w 7733604"/>
              <a:gd name="connsiteY3" fmla="*/ 2280 h 2289554"/>
              <a:gd name="connsiteX4" fmla="*/ 7731958 w 7733604"/>
              <a:gd name="connsiteY4" fmla="*/ 939829 h 2289554"/>
              <a:gd name="connsiteX5" fmla="*/ 6389295 w 7733604"/>
              <a:gd name="connsiteY5" fmla="*/ 2213044 h 2289554"/>
              <a:gd name="connsiteX6" fmla="*/ 567229 w 7733604"/>
              <a:gd name="connsiteY6" fmla="*/ 2039424 h 2289554"/>
              <a:gd name="connsiteX7" fmla="*/ 439908 w 7733604"/>
              <a:gd name="connsiteY7" fmla="*/ 1159748 h 2289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733604" h="2289554">
                <a:moveTo>
                  <a:pt x="439908" y="1159748"/>
                </a:moveTo>
                <a:cubicBezTo>
                  <a:pt x="767857" y="881956"/>
                  <a:pt x="1907963" y="364954"/>
                  <a:pt x="2534925" y="372670"/>
                </a:cubicBezTo>
                <a:cubicBezTo>
                  <a:pt x="3161887" y="380386"/>
                  <a:pt x="3580505" y="1267779"/>
                  <a:pt x="4201680" y="1206047"/>
                </a:cubicBezTo>
                <a:cubicBezTo>
                  <a:pt x="4822855" y="1144315"/>
                  <a:pt x="5673593" y="46650"/>
                  <a:pt x="6261973" y="2280"/>
                </a:cubicBezTo>
                <a:cubicBezTo>
                  <a:pt x="6850353" y="-42090"/>
                  <a:pt x="7710738" y="571368"/>
                  <a:pt x="7731958" y="939829"/>
                </a:cubicBezTo>
                <a:cubicBezTo>
                  <a:pt x="7753178" y="1308290"/>
                  <a:pt x="7583416" y="2029778"/>
                  <a:pt x="6389295" y="2213044"/>
                </a:cubicBezTo>
                <a:cubicBezTo>
                  <a:pt x="5195174" y="2396310"/>
                  <a:pt x="1553006" y="2214973"/>
                  <a:pt x="567229" y="2039424"/>
                </a:cubicBezTo>
                <a:cubicBezTo>
                  <a:pt x="-418548" y="1863875"/>
                  <a:pt x="111959" y="1437540"/>
                  <a:pt x="439908" y="1159748"/>
                </a:cubicBezTo>
                <a:close/>
              </a:path>
            </a:pathLst>
          </a:custGeom>
          <a:solidFill>
            <a:srgbClr val="E7C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panose="020B0500000000000000" pitchFamily="34" charset="-122"/>
            </a:endParaRPr>
          </a:p>
        </p:txBody>
      </p:sp>
      <p:pic>
        <p:nvPicPr>
          <p:cNvPr id="2097155" name="图片 10"/>
          <p:cNvPicPr>
            <a:picLocks noChangeAspect="1"/>
          </p:cNvPicPr>
          <p:nvPr userDrawn="1"/>
        </p:nvPicPr>
        <p:blipFill rotWithShape="1">
          <a:blip r:embed="rId2" cstate="print"/>
          <a:srcRect r="7301" b="45178"/>
          <a:stretch>
            <a:fillRect/>
          </a:stretch>
        </p:blipFill>
        <p:spPr>
          <a:xfrm>
            <a:off x="10477048" y="4914899"/>
            <a:ext cx="1714952" cy="1943101"/>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E24A6B57-8BDF-41B8-9739-E5FC80FD29B3}"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2F9BB11-2144-4FC6-98B5-DAE7759FA4DE}"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E24A6B57-8BDF-41B8-9739-E5FC80FD29B3}"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2F9BB11-2144-4FC6-98B5-DAE7759FA4DE}"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E24A6B57-8BDF-41B8-9739-E5FC80FD29B3}"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2F9BB11-2144-4FC6-98B5-DAE7759FA4DE}"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E24A6B57-8BDF-41B8-9739-E5FC80FD29B3}"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2F9BB11-2144-4FC6-98B5-DAE7759FA4DE}"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E24A6B57-8BDF-41B8-9739-E5FC80FD29B3}"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2F9BB11-2144-4FC6-98B5-DAE7759FA4DE}"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E24A6B57-8BDF-41B8-9739-E5FC80FD29B3}"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2F9BB11-2144-4FC6-98B5-DAE7759FA4DE}"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E24A6B57-8BDF-41B8-9739-E5FC80FD29B3}"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2F9BB11-2144-4FC6-98B5-DAE7759FA4DE}"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E24A6B57-8BDF-41B8-9739-E5FC80FD29B3}"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2F9BB11-2144-4FC6-98B5-DAE7759FA4DE}"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24A6B57-8BDF-41B8-9739-E5FC80FD29B3}"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2F9BB11-2144-4FC6-98B5-DAE7759FA4DE}"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9" Type="http://schemas.openxmlformats.org/officeDocument/2006/relationships/tags" Target="../tags/tag17.xml"/><Relationship Id="rId8" Type="http://schemas.openxmlformats.org/officeDocument/2006/relationships/tags" Target="../tags/tag16.xml"/><Relationship Id="rId7" Type="http://schemas.openxmlformats.org/officeDocument/2006/relationships/tags" Target="../tags/tag15.xml"/><Relationship Id="rId6" Type="http://schemas.openxmlformats.org/officeDocument/2006/relationships/tags" Target="../tags/tag14.xml"/><Relationship Id="rId55" Type="http://schemas.openxmlformats.org/officeDocument/2006/relationships/slideLayout" Target="../slideLayouts/slideLayout2.xml"/><Relationship Id="rId54" Type="http://schemas.openxmlformats.org/officeDocument/2006/relationships/image" Target="../media/image4.jpeg"/><Relationship Id="rId53" Type="http://schemas.openxmlformats.org/officeDocument/2006/relationships/tags" Target="../tags/tag61.xml"/><Relationship Id="rId52" Type="http://schemas.openxmlformats.org/officeDocument/2006/relationships/tags" Target="../tags/tag60.xml"/><Relationship Id="rId51" Type="http://schemas.openxmlformats.org/officeDocument/2006/relationships/tags" Target="../tags/tag59.xml"/><Relationship Id="rId50" Type="http://schemas.openxmlformats.org/officeDocument/2006/relationships/tags" Target="../tags/tag58.xml"/><Relationship Id="rId5" Type="http://schemas.openxmlformats.org/officeDocument/2006/relationships/tags" Target="../tags/tag13.xml"/><Relationship Id="rId49" Type="http://schemas.openxmlformats.org/officeDocument/2006/relationships/tags" Target="../tags/tag57.xml"/><Relationship Id="rId48" Type="http://schemas.openxmlformats.org/officeDocument/2006/relationships/tags" Target="../tags/tag56.xml"/><Relationship Id="rId47" Type="http://schemas.openxmlformats.org/officeDocument/2006/relationships/tags" Target="../tags/tag55.xml"/><Relationship Id="rId46" Type="http://schemas.openxmlformats.org/officeDocument/2006/relationships/tags" Target="../tags/tag54.xml"/><Relationship Id="rId45" Type="http://schemas.openxmlformats.org/officeDocument/2006/relationships/tags" Target="../tags/tag53.xml"/><Relationship Id="rId44" Type="http://schemas.openxmlformats.org/officeDocument/2006/relationships/tags" Target="../tags/tag52.xml"/><Relationship Id="rId43" Type="http://schemas.openxmlformats.org/officeDocument/2006/relationships/tags" Target="../tags/tag51.xml"/><Relationship Id="rId42" Type="http://schemas.openxmlformats.org/officeDocument/2006/relationships/tags" Target="../tags/tag50.xml"/><Relationship Id="rId41" Type="http://schemas.openxmlformats.org/officeDocument/2006/relationships/tags" Target="../tags/tag49.xml"/><Relationship Id="rId40" Type="http://schemas.openxmlformats.org/officeDocument/2006/relationships/tags" Target="../tags/tag48.xml"/><Relationship Id="rId4" Type="http://schemas.openxmlformats.org/officeDocument/2006/relationships/tags" Target="../tags/tag12.xml"/><Relationship Id="rId39" Type="http://schemas.openxmlformats.org/officeDocument/2006/relationships/tags" Target="../tags/tag47.xml"/><Relationship Id="rId38" Type="http://schemas.openxmlformats.org/officeDocument/2006/relationships/tags" Target="../tags/tag46.xml"/><Relationship Id="rId37" Type="http://schemas.openxmlformats.org/officeDocument/2006/relationships/tags" Target="../tags/tag45.xml"/><Relationship Id="rId36" Type="http://schemas.openxmlformats.org/officeDocument/2006/relationships/tags" Target="../tags/tag44.xml"/><Relationship Id="rId35" Type="http://schemas.openxmlformats.org/officeDocument/2006/relationships/tags" Target="../tags/tag43.xml"/><Relationship Id="rId34" Type="http://schemas.openxmlformats.org/officeDocument/2006/relationships/tags" Target="../tags/tag42.xml"/><Relationship Id="rId33" Type="http://schemas.openxmlformats.org/officeDocument/2006/relationships/tags" Target="../tags/tag41.xml"/><Relationship Id="rId32" Type="http://schemas.openxmlformats.org/officeDocument/2006/relationships/tags" Target="../tags/tag40.xml"/><Relationship Id="rId31" Type="http://schemas.openxmlformats.org/officeDocument/2006/relationships/tags" Target="../tags/tag39.xml"/><Relationship Id="rId30" Type="http://schemas.openxmlformats.org/officeDocument/2006/relationships/tags" Target="../tags/tag38.xml"/><Relationship Id="rId3" Type="http://schemas.openxmlformats.org/officeDocument/2006/relationships/tags" Target="../tags/tag11.xml"/><Relationship Id="rId29" Type="http://schemas.openxmlformats.org/officeDocument/2006/relationships/tags" Target="../tags/tag37.xml"/><Relationship Id="rId28" Type="http://schemas.openxmlformats.org/officeDocument/2006/relationships/tags" Target="../tags/tag36.xml"/><Relationship Id="rId27" Type="http://schemas.openxmlformats.org/officeDocument/2006/relationships/tags" Target="../tags/tag35.xml"/><Relationship Id="rId26" Type="http://schemas.openxmlformats.org/officeDocument/2006/relationships/tags" Target="../tags/tag34.xml"/><Relationship Id="rId25" Type="http://schemas.openxmlformats.org/officeDocument/2006/relationships/tags" Target="../tags/tag33.xml"/><Relationship Id="rId24" Type="http://schemas.openxmlformats.org/officeDocument/2006/relationships/tags" Target="../tags/tag32.xml"/><Relationship Id="rId23" Type="http://schemas.openxmlformats.org/officeDocument/2006/relationships/tags" Target="../tags/tag31.xml"/><Relationship Id="rId22" Type="http://schemas.openxmlformats.org/officeDocument/2006/relationships/tags" Target="../tags/tag30.xml"/><Relationship Id="rId21" Type="http://schemas.openxmlformats.org/officeDocument/2006/relationships/tags" Target="../tags/tag29.xml"/><Relationship Id="rId20" Type="http://schemas.openxmlformats.org/officeDocument/2006/relationships/tags" Target="../tags/tag28.xml"/><Relationship Id="rId2" Type="http://schemas.openxmlformats.org/officeDocument/2006/relationships/tags" Target="../tags/tag10.xml"/><Relationship Id="rId19" Type="http://schemas.openxmlformats.org/officeDocument/2006/relationships/tags" Target="../tags/tag27.xml"/><Relationship Id="rId18" Type="http://schemas.openxmlformats.org/officeDocument/2006/relationships/tags" Target="../tags/tag26.xml"/><Relationship Id="rId17" Type="http://schemas.openxmlformats.org/officeDocument/2006/relationships/tags" Target="../tags/tag25.xml"/><Relationship Id="rId16" Type="http://schemas.openxmlformats.org/officeDocument/2006/relationships/tags" Target="../tags/tag24.xml"/><Relationship Id="rId15" Type="http://schemas.openxmlformats.org/officeDocument/2006/relationships/tags" Target="../tags/tag23.xml"/><Relationship Id="rId14" Type="http://schemas.openxmlformats.org/officeDocument/2006/relationships/tags" Target="../tags/tag22.xml"/><Relationship Id="rId13" Type="http://schemas.openxmlformats.org/officeDocument/2006/relationships/tags" Target="../tags/tag21.xml"/><Relationship Id="rId12" Type="http://schemas.openxmlformats.org/officeDocument/2006/relationships/tags" Target="../tags/tag20.xml"/><Relationship Id="rId11" Type="http://schemas.openxmlformats.org/officeDocument/2006/relationships/tags" Target="../tags/tag19.xml"/><Relationship Id="rId10" Type="http://schemas.openxmlformats.org/officeDocument/2006/relationships/tags" Target="../tags/tag18.xml"/><Relationship Id="rId1" Type="http://schemas.openxmlformats.org/officeDocument/2006/relationships/tags" Target="../tags/tag9.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2.xml"/><Relationship Id="rId1" Type="http://schemas.openxmlformats.org/officeDocument/2006/relationships/image" Target="../media/image4.jpeg"/></Relationships>
</file>

<file path=ppt/slides/_rels/slide12.xml.rels><?xml version="1.0" encoding="UTF-8" standalone="yes"?>
<Relationships xmlns="http://schemas.openxmlformats.org/package/2006/relationships"><Relationship Id="rId9" Type="http://schemas.openxmlformats.org/officeDocument/2006/relationships/slideLayout" Target="../slideLayouts/slideLayout12.xml"/><Relationship Id="rId8" Type="http://schemas.openxmlformats.org/officeDocument/2006/relationships/image" Target="../media/image4.jpeg"/><Relationship Id="rId7" Type="http://schemas.openxmlformats.org/officeDocument/2006/relationships/tags" Target="../tags/tag65.xml"/><Relationship Id="rId6" Type="http://schemas.openxmlformats.org/officeDocument/2006/relationships/tags" Target="../tags/tag64.xml"/><Relationship Id="rId5" Type="http://schemas.openxmlformats.org/officeDocument/2006/relationships/image" Target="../media/image9.png"/><Relationship Id="rId4" Type="http://schemas.openxmlformats.org/officeDocument/2006/relationships/tags" Target="../tags/tag63.xml"/><Relationship Id="rId3" Type="http://schemas.openxmlformats.org/officeDocument/2006/relationships/image" Target="../media/image8.png"/><Relationship Id="rId2" Type="http://schemas.openxmlformats.org/officeDocument/2006/relationships/tags" Target="../tags/tag62.xml"/><Relationship Id="rId1" Type="http://schemas.openxmlformats.org/officeDocument/2006/relationships/image" Target="../media/image7.jpe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2.xml"/><Relationship Id="rId1" Type="http://schemas.openxmlformats.org/officeDocument/2006/relationships/image" Target="../media/image4.jpe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2.xml"/><Relationship Id="rId1" Type="http://schemas.openxmlformats.org/officeDocument/2006/relationships/image" Target="../media/image4.jpe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2.xml"/><Relationship Id="rId1" Type="http://schemas.openxmlformats.org/officeDocument/2006/relationships/image" Target="../media/image4.jpe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2.xml"/><Relationship Id="rId1" Type="http://schemas.openxmlformats.org/officeDocument/2006/relationships/image" Target="../media/image4.jpe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2.xml"/><Relationship Id="rId1" Type="http://schemas.openxmlformats.org/officeDocument/2006/relationships/image" Target="../media/image4.jpe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4.jpe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4.jpeg"/><Relationship Id="rId1" Type="http://schemas.openxmlformats.org/officeDocument/2006/relationships/image" Target="../media/image5.jpe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4.jpe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4.jpe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4.jpe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4.jpe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2.xml"/><Relationship Id="rId1" Type="http://schemas.openxmlformats.org/officeDocument/2006/relationships/image" Target="../media/image4.jpeg"/></Relationships>
</file>

<file path=ppt/slides/_rels/slide4.xml.rels><?xml version="1.0" encoding="UTF-8" standalone="yes"?>
<Relationships xmlns="http://schemas.openxmlformats.org/package/2006/relationships"><Relationship Id="rId9" Type="http://schemas.openxmlformats.org/officeDocument/2006/relationships/image" Target="../media/image4.jpeg"/><Relationship Id="rId8" Type="http://schemas.openxmlformats.org/officeDocument/2006/relationships/tags" Target="../tags/tag7.xml"/><Relationship Id="rId7" Type="http://schemas.openxmlformats.org/officeDocument/2006/relationships/image" Target="../media/image6.png"/><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tags" Target="../tags/tag2.xml"/><Relationship Id="rId11" Type="http://schemas.openxmlformats.org/officeDocument/2006/relationships/slideLayout" Target="../slideLayouts/slideLayout2.xml"/><Relationship Id="rId10" Type="http://schemas.openxmlformats.org/officeDocument/2006/relationships/tags" Target="../tags/tag8.xml"/><Relationship Id="rId1" Type="http://schemas.openxmlformats.org/officeDocument/2006/relationships/tags" Target="../tags/tag1.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4.jpe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4.jpe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4.jpe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4.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1" name="矩形 1"/>
          <p:cNvSpPr/>
          <p:nvPr/>
        </p:nvSpPr>
        <p:spPr>
          <a:xfrm>
            <a:off x="762000" y="1246188"/>
            <a:ext cx="6538913" cy="5016500"/>
          </a:xfrm>
          <a:prstGeom prst="rect">
            <a:avLst/>
          </a:prstGeom>
          <a:noFill/>
          <a:ln w="9525">
            <a:noFill/>
          </a:ln>
        </p:spPr>
        <p:txBody>
          <a:bodyPr wrap="square" anchor="t">
            <a:spAutoFit/>
          </a:bodyPr>
          <a:p>
            <a:r>
              <a:rPr lang="zh-CN" altLang="en-US" sz="4000" b="1">
                <a:solidFill>
                  <a:srgbClr val="FF0000"/>
                </a:solidFill>
                <a:latin typeface="HelveticaNeue" pitchFamily="2" charset="0"/>
                <a:ea typeface="宋体" panose="02010600030101010101" pitchFamily="2" charset="-122"/>
              </a:rPr>
              <a:t>感恩遇见，相互成就，本课件资料仅供您个人参考、教学使用，严禁自行在网络传播，违者依知识产权法追究法律责任。</a:t>
            </a:r>
            <a:endParaRPr lang="en-US" altLang="zh-CN" sz="4000" b="1">
              <a:solidFill>
                <a:srgbClr val="FF0000"/>
              </a:solidFill>
              <a:latin typeface="HelveticaNeue" pitchFamily="2" charset="0"/>
              <a:ea typeface="宋体" panose="02010600030101010101" pitchFamily="2" charset="-122"/>
            </a:endParaRPr>
          </a:p>
          <a:p>
            <a:endParaRPr lang="en-US" altLang="zh-CN" sz="4000" b="1">
              <a:solidFill>
                <a:srgbClr val="FF0000"/>
              </a:solidFill>
              <a:latin typeface="HelveticaNeue" pitchFamily="2" charset="0"/>
              <a:ea typeface="宋体" panose="02010600030101010101" pitchFamily="2" charset="-122"/>
            </a:endParaRPr>
          </a:p>
          <a:p>
            <a:r>
              <a:rPr lang="zh-CN" altLang="en-US" sz="4000" b="1">
                <a:solidFill>
                  <a:srgbClr val="FF0000"/>
                </a:solidFill>
                <a:latin typeface="HelveticaNeue" pitchFamily="2" charset="0"/>
                <a:ea typeface="宋体" panose="02010600030101010101" pitchFamily="2" charset="-122"/>
              </a:rPr>
              <a:t>更多教学资源请关注</a:t>
            </a:r>
            <a:endParaRPr lang="en-US" altLang="zh-CN" sz="4000" b="1">
              <a:solidFill>
                <a:srgbClr val="FF0000"/>
              </a:solidFill>
              <a:latin typeface="HelveticaNeue" pitchFamily="2" charset="0"/>
              <a:ea typeface="宋体" panose="02010600030101010101" pitchFamily="2" charset="-122"/>
            </a:endParaRPr>
          </a:p>
          <a:p>
            <a:r>
              <a:rPr lang="zh-CN" altLang="en-US" sz="4000" b="1">
                <a:solidFill>
                  <a:srgbClr val="FF0000"/>
                </a:solidFill>
                <a:latin typeface="HelveticaNeue" pitchFamily="2" charset="0"/>
                <a:ea typeface="宋体" panose="02010600030101010101" pitchFamily="2" charset="-122"/>
              </a:rPr>
              <a:t>公众号：溯恩英语</a:t>
            </a:r>
            <a:endParaRPr lang="zh-CN" altLang="en-US" sz="4000" b="1">
              <a:solidFill>
                <a:srgbClr val="FF0000"/>
              </a:solidFill>
              <a:latin typeface="HelveticaNeue" pitchFamily="2" charset="0"/>
              <a:ea typeface="宋体" panose="02010600030101010101" pitchFamily="2" charset="-122"/>
            </a:endParaRPr>
          </a:p>
        </p:txBody>
      </p:sp>
      <p:sp>
        <p:nvSpPr>
          <p:cNvPr id="5122" name="矩形 3"/>
          <p:cNvSpPr/>
          <p:nvPr/>
        </p:nvSpPr>
        <p:spPr>
          <a:xfrm>
            <a:off x="7835900" y="2009775"/>
            <a:ext cx="3603625" cy="708025"/>
          </a:xfrm>
          <a:prstGeom prst="rect">
            <a:avLst/>
          </a:prstGeom>
          <a:noFill/>
          <a:ln w="9525">
            <a:noFill/>
          </a:ln>
        </p:spPr>
        <p:txBody>
          <a:bodyPr wrap="square" anchor="t">
            <a:spAutoFit/>
          </a:bodyPr>
          <a:p>
            <a:r>
              <a:rPr lang="zh-CN" altLang="en-US" sz="4000" b="1">
                <a:latin typeface="华文新魏" pitchFamily="2" charset="-122"/>
                <a:ea typeface="宋体" panose="02010600030101010101" pitchFamily="2" charset="-122"/>
              </a:rPr>
              <a:t>知识产权声明</a:t>
            </a:r>
            <a:endParaRPr lang="zh-CN" altLang="en-US" sz="4000" b="1">
              <a:latin typeface="华文新魏" pitchFamily="2" charset="-122"/>
              <a:ea typeface="宋体" panose="02010600030101010101" pitchFamily="2" charset="-122"/>
            </a:endParaRPr>
          </a:p>
        </p:txBody>
      </p:sp>
      <p:pic>
        <p:nvPicPr>
          <p:cNvPr id="5123" name="图片 11" descr="水印"/>
          <p:cNvPicPr>
            <a:picLocks noChangeAspect="1"/>
          </p:cNvPicPr>
          <p:nvPr/>
        </p:nvPicPr>
        <p:blipFill>
          <a:blip r:embed="rId1"/>
          <a:stretch>
            <a:fillRect/>
          </a:stretch>
        </p:blipFill>
        <p:spPr>
          <a:xfrm>
            <a:off x="7186613" y="63500"/>
            <a:ext cx="4902200" cy="1587500"/>
          </a:xfrm>
          <a:prstGeom prst="rect">
            <a:avLst/>
          </a:prstGeom>
          <a:noFill/>
          <a:ln w="9525">
            <a:noFill/>
          </a:ln>
        </p:spPr>
      </p:pic>
      <p:pic>
        <p:nvPicPr>
          <p:cNvPr id="5125" name="图片 1" descr="qrcode_for_gh_3a435f224ccf_1280"/>
          <p:cNvPicPr>
            <a:picLocks noChangeAspect="1"/>
          </p:cNvPicPr>
          <p:nvPr/>
        </p:nvPicPr>
        <p:blipFill>
          <a:blip r:embed="rId2"/>
          <a:stretch>
            <a:fillRect/>
          </a:stretch>
        </p:blipFill>
        <p:spPr>
          <a:xfrm>
            <a:off x="7927975" y="2717800"/>
            <a:ext cx="3109913" cy="3108325"/>
          </a:xfrm>
          <a:prstGeom prst="rect">
            <a:avLst/>
          </a:prstGeom>
          <a:noFill/>
          <a:ln w="9525">
            <a:noFill/>
          </a:ln>
        </p:spPr>
      </p:pic>
      <p:pic>
        <p:nvPicPr>
          <p:cNvPr id="2" name="图片 6" descr="logo横版 png"/>
          <p:cNvPicPr>
            <a:picLocks noChangeAspect="1"/>
          </p:cNvPicPr>
          <p:nvPr/>
        </p:nvPicPr>
        <p:blipFill>
          <a:blip r:embed="rId3"/>
          <a:stretch>
            <a:fillRect/>
          </a:stretch>
        </p:blipFill>
        <p:spPr>
          <a:xfrm>
            <a:off x="11477625" y="82550"/>
            <a:ext cx="608013" cy="642938"/>
          </a:xfrm>
          <a:prstGeom prst="rect">
            <a:avLst/>
          </a:prstGeom>
          <a:noFill/>
          <a:ln w="9525">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3" name="矩形: 圆角 32"/>
          <p:cNvSpPr/>
          <p:nvPr>
            <p:custDataLst>
              <p:tags r:id="rId1"/>
            </p:custDataLst>
          </p:nvPr>
        </p:nvSpPr>
        <p:spPr>
          <a:xfrm>
            <a:off x="5199357" y="1884518"/>
            <a:ext cx="1722945" cy="638765"/>
          </a:xfrm>
          <a:prstGeom prst="roundRect">
            <a:avLst>
              <a:gd name="adj" fmla="val 10000"/>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zh-CN" altLang="en-US"/>
          </a:p>
        </p:txBody>
      </p:sp>
      <p:grpSp>
        <p:nvGrpSpPr>
          <p:cNvPr id="55" name="组合 54"/>
          <p:cNvGrpSpPr/>
          <p:nvPr>
            <p:custDataLst>
              <p:tags r:id="rId2"/>
            </p:custDataLst>
          </p:nvPr>
        </p:nvGrpSpPr>
        <p:grpSpPr>
          <a:xfrm>
            <a:off x="25254" y="2639395"/>
            <a:ext cx="12182921" cy="2450197"/>
            <a:chOff x="25254" y="2523283"/>
            <a:chExt cx="12182921" cy="2450197"/>
          </a:xfrm>
        </p:grpSpPr>
        <p:sp>
          <p:nvSpPr>
            <p:cNvPr id="19" name="任意多边形: 形状 18"/>
            <p:cNvSpPr/>
            <p:nvPr>
              <p:custDataLst>
                <p:tags r:id="rId3"/>
              </p:custDataLst>
            </p:nvPr>
          </p:nvSpPr>
          <p:spPr>
            <a:xfrm>
              <a:off x="6060830" y="2523283"/>
              <a:ext cx="5532611" cy="292557"/>
            </a:xfrm>
            <a:custGeom>
              <a:avLst/>
              <a:gdLst/>
              <a:ahLst/>
              <a:cxnLst/>
              <a:rect l="0" t="0" r="0" b="0"/>
              <a:pathLst>
                <a:path>
                  <a:moveTo>
                    <a:pt x="0" y="0"/>
                  </a:moveTo>
                  <a:lnTo>
                    <a:pt x="0" y="199369"/>
                  </a:lnTo>
                  <a:lnTo>
                    <a:pt x="5532611" y="199369"/>
                  </a:lnTo>
                  <a:lnTo>
                    <a:pt x="5532611" y="292557"/>
                  </a:lnTo>
                </a:path>
              </a:pathLst>
            </a:custGeom>
            <a:noFill/>
          </p:spPr>
          <p:style>
            <a:lnRef idx="2">
              <a:schemeClr val="accent2">
                <a:hueOff val="0"/>
                <a:satOff val="0"/>
                <a:lumOff val="0"/>
                <a:alphaOff val="0"/>
              </a:schemeClr>
            </a:lnRef>
            <a:fillRef idx="0">
              <a:scrgbClr r="0" g="0" b="0"/>
            </a:fillRef>
            <a:effectRef idx="0">
              <a:schemeClr val="accent3">
                <a:tint val="90000"/>
                <a:hueOff val="0"/>
                <a:satOff val="0"/>
                <a:lumOff val="0"/>
                <a:alphaOff val="0"/>
              </a:schemeClr>
            </a:effectRef>
            <a:fontRef idx="minor">
              <a:schemeClr val="tx1">
                <a:hueOff val="0"/>
                <a:satOff val="0"/>
                <a:lumOff val="0"/>
                <a:alphaOff val="0"/>
              </a:schemeClr>
            </a:fontRef>
          </p:style>
          <p:txBody>
            <a:bodyPr/>
            <a:lstStyle/>
            <a:p>
              <a:endParaRPr lang="zh-CN" altLang="en-US"/>
            </a:p>
          </p:txBody>
        </p:sp>
        <p:sp>
          <p:nvSpPr>
            <p:cNvPr id="20" name="任意多边形: 形状 19"/>
            <p:cNvSpPr/>
            <p:nvPr>
              <p:custDataLst>
                <p:tags r:id="rId4"/>
              </p:custDataLst>
            </p:nvPr>
          </p:nvSpPr>
          <p:spPr>
            <a:xfrm>
              <a:off x="6060830" y="2523283"/>
              <a:ext cx="4303141" cy="292557"/>
            </a:xfrm>
            <a:custGeom>
              <a:avLst/>
              <a:gdLst/>
              <a:ahLst/>
              <a:cxnLst/>
              <a:rect l="0" t="0" r="0" b="0"/>
              <a:pathLst>
                <a:path>
                  <a:moveTo>
                    <a:pt x="0" y="0"/>
                  </a:moveTo>
                  <a:lnTo>
                    <a:pt x="0" y="199369"/>
                  </a:lnTo>
                  <a:lnTo>
                    <a:pt x="4303141" y="199369"/>
                  </a:lnTo>
                  <a:lnTo>
                    <a:pt x="4303141" y="292557"/>
                  </a:lnTo>
                </a:path>
              </a:pathLst>
            </a:custGeom>
            <a:noFill/>
          </p:spPr>
          <p:style>
            <a:lnRef idx="2">
              <a:schemeClr val="accent2">
                <a:hueOff val="0"/>
                <a:satOff val="0"/>
                <a:lumOff val="0"/>
                <a:alphaOff val="0"/>
              </a:schemeClr>
            </a:lnRef>
            <a:fillRef idx="0">
              <a:scrgbClr r="0" g="0" b="0"/>
            </a:fillRef>
            <a:effectRef idx="0">
              <a:schemeClr val="accent3">
                <a:tint val="90000"/>
                <a:hueOff val="0"/>
                <a:satOff val="0"/>
                <a:lumOff val="0"/>
                <a:alphaOff val="0"/>
              </a:schemeClr>
            </a:effectRef>
            <a:fontRef idx="minor">
              <a:schemeClr val="tx1">
                <a:hueOff val="0"/>
                <a:satOff val="0"/>
                <a:lumOff val="0"/>
                <a:alphaOff val="0"/>
              </a:schemeClr>
            </a:fontRef>
          </p:style>
          <p:txBody>
            <a:bodyPr/>
            <a:lstStyle/>
            <a:p>
              <a:endParaRPr lang="zh-CN" altLang="en-US"/>
            </a:p>
          </p:txBody>
        </p:sp>
        <p:sp>
          <p:nvSpPr>
            <p:cNvPr id="21" name="任意多边形: 形状 20"/>
            <p:cNvSpPr/>
            <p:nvPr>
              <p:custDataLst>
                <p:tags r:id="rId5"/>
              </p:custDataLst>
            </p:nvPr>
          </p:nvSpPr>
          <p:spPr>
            <a:xfrm>
              <a:off x="6060830" y="2523283"/>
              <a:ext cx="3073672" cy="292557"/>
            </a:xfrm>
            <a:custGeom>
              <a:avLst/>
              <a:gdLst/>
              <a:ahLst/>
              <a:cxnLst/>
              <a:rect l="0" t="0" r="0" b="0"/>
              <a:pathLst>
                <a:path>
                  <a:moveTo>
                    <a:pt x="0" y="0"/>
                  </a:moveTo>
                  <a:lnTo>
                    <a:pt x="0" y="199369"/>
                  </a:lnTo>
                  <a:lnTo>
                    <a:pt x="3073672" y="199369"/>
                  </a:lnTo>
                  <a:lnTo>
                    <a:pt x="3073672" y="292557"/>
                  </a:lnTo>
                </a:path>
              </a:pathLst>
            </a:custGeom>
            <a:noFill/>
          </p:spPr>
          <p:style>
            <a:lnRef idx="2">
              <a:schemeClr val="accent2">
                <a:hueOff val="0"/>
                <a:satOff val="0"/>
                <a:lumOff val="0"/>
                <a:alphaOff val="0"/>
              </a:schemeClr>
            </a:lnRef>
            <a:fillRef idx="0">
              <a:scrgbClr r="0" g="0" b="0"/>
            </a:fillRef>
            <a:effectRef idx="0">
              <a:schemeClr val="accent3">
                <a:tint val="90000"/>
                <a:hueOff val="0"/>
                <a:satOff val="0"/>
                <a:lumOff val="0"/>
                <a:alphaOff val="0"/>
              </a:schemeClr>
            </a:effectRef>
            <a:fontRef idx="minor">
              <a:schemeClr val="tx1">
                <a:hueOff val="0"/>
                <a:satOff val="0"/>
                <a:lumOff val="0"/>
                <a:alphaOff val="0"/>
              </a:schemeClr>
            </a:fontRef>
          </p:style>
          <p:txBody>
            <a:bodyPr/>
            <a:lstStyle/>
            <a:p>
              <a:endParaRPr lang="zh-CN" altLang="en-US"/>
            </a:p>
          </p:txBody>
        </p:sp>
        <p:sp>
          <p:nvSpPr>
            <p:cNvPr id="26" name="任意多边形: 形状 25"/>
            <p:cNvSpPr/>
            <p:nvPr>
              <p:custDataLst>
                <p:tags r:id="rId6"/>
              </p:custDataLst>
            </p:nvPr>
          </p:nvSpPr>
          <p:spPr>
            <a:xfrm>
              <a:off x="6060830" y="2523283"/>
              <a:ext cx="1844203" cy="292557"/>
            </a:xfrm>
            <a:custGeom>
              <a:avLst/>
              <a:gdLst/>
              <a:ahLst/>
              <a:cxnLst/>
              <a:rect l="0" t="0" r="0" b="0"/>
              <a:pathLst>
                <a:path>
                  <a:moveTo>
                    <a:pt x="0" y="0"/>
                  </a:moveTo>
                  <a:lnTo>
                    <a:pt x="0" y="199369"/>
                  </a:lnTo>
                  <a:lnTo>
                    <a:pt x="1844203" y="199369"/>
                  </a:lnTo>
                  <a:lnTo>
                    <a:pt x="1844203" y="292557"/>
                  </a:lnTo>
                </a:path>
              </a:pathLst>
            </a:custGeom>
            <a:noFill/>
          </p:spPr>
          <p:style>
            <a:lnRef idx="2">
              <a:schemeClr val="accent2">
                <a:hueOff val="0"/>
                <a:satOff val="0"/>
                <a:lumOff val="0"/>
                <a:alphaOff val="0"/>
              </a:schemeClr>
            </a:lnRef>
            <a:fillRef idx="0">
              <a:scrgbClr r="0" g="0" b="0"/>
            </a:fillRef>
            <a:effectRef idx="0">
              <a:schemeClr val="accent3">
                <a:tint val="90000"/>
                <a:hueOff val="0"/>
                <a:satOff val="0"/>
                <a:lumOff val="0"/>
                <a:alphaOff val="0"/>
              </a:schemeClr>
            </a:effectRef>
            <a:fontRef idx="minor">
              <a:schemeClr val="tx1">
                <a:hueOff val="0"/>
                <a:satOff val="0"/>
                <a:lumOff val="0"/>
                <a:alphaOff val="0"/>
              </a:schemeClr>
            </a:fontRef>
          </p:style>
          <p:txBody>
            <a:bodyPr/>
            <a:lstStyle/>
            <a:p>
              <a:endParaRPr lang="zh-CN" altLang="en-US"/>
            </a:p>
          </p:txBody>
        </p:sp>
        <p:sp>
          <p:nvSpPr>
            <p:cNvPr id="27" name="任意多边形: 形状 26"/>
            <p:cNvSpPr/>
            <p:nvPr>
              <p:custDataLst>
                <p:tags r:id="rId7"/>
              </p:custDataLst>
            </p:nvPr>
          </p:nvSpPr>
          <p:spPr>
            <a:xfrm>
              <a:off x="6060830" y="2523283"/>
              <a:ext cx="614734" cy="292557"/>
            </a:xfrm>
            <a:custGeom>
              <a:avLst/>
              <a:gdLst/>
              <a:ahLst/>
              <a:cxnLst/>
              <a:rect l="0" t="0" r="0" b="0"/>
              <a:pathLst>
                <a:path>
                  <a:moveTo>
                    <a:pt x="0" y="0"/>
                  </a:moveTo>
                  <a:lnTo>
                    <a:pt x="0" y="199369"/>
                  </a:lnTo>
                  <a:lnTo>
                    <a:pt x="614734" y="199369"/>
                  </a:lnTo>
                  <a:lnTo>
                    <a:pt x="614734" y="292557"/>
                  </a:lnTo>
                </a:path>
              </a:pathLst>
            </a:custGeom>
            <a:noFill/>
          </p:spPr>
          <p:style>
            <a:lnRef idx="2">
              <a:schemeClr val="accent2">
                <a:hueOff val="0"/>
                <a:satOff val="0"/>
                <a:lumOff val="0"/>
                <a:alphaOff val="0"/>
              </a:schemeClr>
            </a:lnRef>
            <a:fillRef idx="0">
              <a:scrgbClr r="0" g="0" b="0"/>
            </a:fillRef>
            <a:effectRef idx="0">
              <a:schemeClr val="accent3">
                <a:tint val="90000"/>
                <a:hueOff val="0"/>
                <a:satOff val="0"/>
                <a:lumOff val="0"/>
                <a:alphaOff val="0"/>
              </a:schemeClr>
            </a:effectRef>
            <a:fontRef idx="minor">
              <a:schemeClr val="tx1">
                <a:hueOff val="0"/>
                <a:satOff val="0"/>
                <a:lumOff val="0"/>
                <a:alphaOff val="0"/>
              </a:schemeClr>
            </a:fontRef>
          </p:style>
          <p:txBody>
            <a:bodyPr/>
            <a:lstStyle/>
            <a:p>
              <a:endParaRPr lang="zh-CN" altLang="en-US"/>
            </a:p>
          </p:txBody>
        </p:sp>
        <p:sp>
          <p:nvSpPr>
            <p:cNvPr id="28" name="任意多边形: 形状 27"/>
            <p:cNvSpPr/>
            <p:nvPr>
              <p:custDataLst>
                <p:tags r:id="rId8"/>
              </p:custDataLst>
            </p:nvPr>
          </p:nvSpPr>
          <p:spPr>
            <a:xfrm>
              <a:off x="5446095" y="2523283"/>
              <a:ext cx="614734" cy="292557"/>
            </a:xfrm>
            <a:custGeom>
              <a:avLst/>
              <a:gdLst/>
              <a:ahLst/>
              <a:cxnLst/>
              <a:rect l="0" t="0" r="0" b="0"/>
              <a:pathLst>
                <a:path>
                  <a:moveTo>
                    <a:pt x="614734" y="0"/>
                  </a:moveTo>
                  <a:lnTo>
                    <a:pt x="614734" y="199369"/>
                  </a:lnTo>
                  <a:lnTo>
                    <a:pt x="0" y="199369"/>
                  </a:lnTo>
                  <a:lnTo>
                    <a:pt x="0" y="292557"/>
                  </a:lnTo>
                </a:path>
              </a:pathLst>
            </a:custGeom>
            <a:noFill/>
          </p:spPr>
          <p:style>
            <a:lnRef idx="2">
              <a:schemeClr val="accent2">
                <a:hueOff val="0"/>
                <a:satOff val="0"/>
                <a:lumOff val="0"/>
                <a:alphaOff val="0"/>
              </a:schemeClr>
            </a:lnRef>
            <a:fillRef idx="0">
              <a:scrgbClr r="0" g="0" b="0"/>
            </a:fillRef>
            <a:effectRef idx="0">
              <a:schemeClr val="accent3">
                <a:tint val="90000"/>
                <a:hueOff val="0"/>
                <a:satOff val="0"/>
                <a:lumOff val="0"/>
                <a:alphaOff val="0"/>
              </a:schemeClr>
            </a:effectRef>
            <a:fontRef idx="minor">
              <a:schemeClr val="tx1">
                <a:hueOff val="0"/>
                <a:satOff val="0"/>
                <a:lumOff val="0"/>
                <a:alphaOff val="0"/>
              </a:schemeClr>
            </a:fontRef>
          </p:style>
          <p:txBody>
            <a:bodyPr/>
            <a:lstStyle/>
            <a:p>
              <a:endParaRPr lang="zh-CN" altLang="en-US"/>
            </a:p>
          </p:txBody>
        </p:sp>
        <p:sp>
          <p:nvSpPr>
            <p:cNvPr id="29" name="任意多边形: 形状 28"/>
            <p:cNvSpPr/>
            <p:nvPr>
              <p:custDataLst>
                <p:tags r:id="rId9"/>
              </p:custDataLst>
            </p:nvPr>
          </p:nvSpPr>
          <p:spPr>
            <a:xfrm>
              <a:off x="4216626" y="2523283"/>
              <a:ext cx="1844203" cy="292557"/>
            </a:xfrm>
            <a:custGeom>
              <a:avLst/>
              <a:gdLst/>
              <a:ahLst/>
              <a:cxnLst/>
              <a:rect l="0" t="0" r="0" b="0"/>
              <a:pathLst>
                <a:path>
                  <a:moveTo>
                    <a:pt x="1844203" y="0"/>
                  </a:moveTo>
                  <a:lnTo>
                    <a:pt x="1844203" y="199369"/>
                  </a:lnTo>
                  <a:lnTo>
                    <a:pt x="0" y="199369"/>
                  </a:lnTo>
                  <a:lnTo>
                    <a:pt x="0" y="292557"/>
                  </a:lnTo>
                </a:path>
              </a:pathLst>
            </a:custGeom>
            <a:noFill/>
          </p:spPr>
          <p:style>
            <a:lnRef idx="2">
              <a:schemeClr val="accent2">
                <a:hueOff val="0"/>
                <a:satOff val="0"/>
                <a:lumOff val="0"/>
                <a:alphaOff val="0"/>
              </a:schemeClr>
            </a:lnRef>
            <a:fillRef idx="0">
              <a:scrgbClr r="0" g="0" b="0"/>
            </a:fillRef>
            <a:effectRef idx="0">
              <a:schemeClr val="accent3">
                <a:tint val="90000"/>
                <a:hueOff val="0"/>
                <a:satOff val="0"/>
                <a:lumOff val="0"/>
                <a:alphaOff val="0"/>
              </a:schemeClr>
            </a:effectRef>
            <a:fontRef idx="minor">
              <a:schemeClr val="tx1">
                <a:hueOff val="0"/>
                <a:satOff val="0"/>
                <a:lumOff val="0"/>
                <a:alphaOff val="0"/>
              </a:schemeClr>
            </a:fontRef>
          </p:style>
          <p:txBody>
            <a:bodyPr/>
            <a:lstStyle/>
            <a:p>
              <a:endParaRPr lang="zh-CN" altLang="en-US"/>
            </a:p>
          </p:txBody>
        </p:sp>
        <p:sp>
          <p:nvSpPr>
            <p:cNvPr id="30" name="任意多边形: 形状 29"/>
            <p:cNvSpPr/>
            <p:nvPr>
              <p:custDataLst>
                <p:tags r:id="rId10"/>
              </p:custDataLst>
            </p:nvPr>
          </p:nvSpPr>
          <p:spPr>
            <a:xfrm>
              <a:off x="2987157" y="2523283"/>
              <a:ext cx="3073672" cy="292557"/>
            </a:xfrm>
            <a:custGeom>
              <a:avLst/>
              <a:gdLst/>
              <a:ahLst/>
              <a:cxnLst/>
              <a:rect l="0" t="0" r="0" b="0"/>
              <a:pathLst>
                <a:path>
                  <a:moveTo>
                    <a:pt x="3073672" y="0"/>
                  </a:moveTo>
                  <a:lnTo>
                    <a:pt x="3073672" y="199369"/>
                  </a:lnTo>
                  <a:lnTo>
                    <a:pt x="0" y="199369"/>
                  </a:lnTo>
                  <a:lnTo>
                    <a:pt x="0" y="292557"/>
                  </a:lnTo>
                </a:path>
              </a:pathLst>
            </a:custGeom>
            <a:noFill/>
          </p:spPr>
          <p:style>
            <a:lnRef idx="2">
              <a:schemeClr val="accent2">
                <a:hueOff val="0"/>
                <a:satOff val="0"/>
                <a:lumOff val="0"/>
                <a:alphaOff val="0"/>
              </a:schemeClr>
            </a:lnRef>
            <a:fillRef idx="0">
              <a:scrgbClr r="0" g="0" b="0"/>
            </a:fillRef>
            <a:effectRef idx="0">
              <a:schemeClr val="accent3">
                <a:tint val="90000"/>
                <a:hueOff val="0"/>
                <a:satOff val="0"/>
                <a:lumOff val="0"/>
                <a:alphaOff val="0"/>
              </a:schemeClr>
            </a:effectRef>
            <a:fontRef idx="minor">
              <a:schemeClr val="tx1">
                <a:hueOff val="0"/>
                <a:satOff val="0"/>
                <a:lumOff val="0"/>
                <a:alphaOff val="0"/>
              </a:schemeClr>
            </a:fontRef>
          </p:style>
          <p:txBody>
            <a:bodyPr/>
            <a:lstStyle/>
            <a:p>
              <a:endParaRPr lang="zh-CN" altLang="en-US"/>
            </a:p>
          </p:txBody>
        </p:sp>
        <p:sp>
          <p:nvSpPr>
            <p:cNvPr id="31" name="任意多边形: 形状 30"/>
            <p:cNvSpPr/>
            <p:nvPr>
              <p:custDataLst>
                <p:tags r:id="rId11"/>
              </p:custDataLst>
            </p:nvPr>
          </p:nvSpPr>
          <p:spPr>
            <a:xfrm>
              <a:off x="1757688" y="2523283"/>
              <a:ext cx="4303141" cy="292557"/>
            </a:xfrm>
            <a:custGeom>
              <a:avLst/>
              <a:gdLst/>
              <a:ahLst/>
              <a:cxnLst/>
              <a:rect l="0" t="0" r="0" b="0"/>
              <a:pathLst>
                <a:path>
                  <a:moveTo>
                    <a:pt x="4303141" y="0"/>
                  </a:moveTo>
                  <a:lnTo>
                    <a:pt x="4303141" y="199369"/>
                  </a:lnTo>
                  <a:lnTo>
                    <a:pt x="0" y="199369"/>
                  </a:lnTo>
                  <a:lnTo>
                    <a:pt x="0" y="292557"/>
                  </a:lnTo>
                </a:path>
              </a:pathLst>
            </a:custGeom>
            <a:noFill/>
          </p:spPr>
          <p:style>
            <a:lnRef idx="2">
              <a:schemeClr val="accent2">
                <a:hueOff val="0"/>
                <a:satOff val="0"/>
                <a:lumOff val="0"/>
                <a:alphaOff val="0"/>
              </a:schemeClr>
            </a:lnRef>
            <a:fillRef idx="0">
              <a:scrgbClr r="0" g="0" b="0"/>
            </a:fillRef>
            <a:effectRef idx="0">
              <a:schemeClr val="accent3">
                <a:tint val="90000"/>
                <a:hueOff val="0"/>
                <a:satOff val="0"/>
                <a:lumOff val="0"/>
                <a:alphaOff val="0"/>
              </a:schemeClr>
            </a:effectRef>
            <a:fontRef idx="minor">
              <a:schemeClr val="tx1">
                <a:hueOff val="0"/>
                <a:satOff val="0"/>
                <a:lumOff val="0"/>
                <a:alphaOff val="0"/>
              </a:schemeClr>
            </a:fontRef>
          </p:style>
          <p:txBody>
            <a:bodyPr/>
            <a:lstStyle/>
            <a:p>
              <a:endParaRPr lang="zh-CN" altLang="en-US"/>
            </a:p>
          </p:txBody>
        </p:sp>
        <p:sp>
          <p:nvSpPr>
            <p:cNvPr id="32" name="任意多边形: 形状 31"/>
            <p:cNvSpPr/>
            <p:nvPr>
              <p:custDataLst>
                <p:tags r:id="rId12"/>
              </p:custDataLst>
            </p:nvPr>
          </p:nvSpPr>
          <p:spPr>
            <a:xfrm>
              <a:off x="528218" y="2523283"/>
              <a:ext cx="5532611" cy="292557"/>
            </a:xfrm>
            <a:custGeom>
              <a:avLst/>
              <a:gdLst/>
              <a:ahLst/>
              <a:cxnLst/>
              <a:rect l="0" t="0" r="0" b="0"/>
              <a:pathLst>
                <a:path>
                  <a:moveTo>
                    <a:pt x="5532611" y="0"/>
                  </a:moveTo>
                  <a:lnTo>
                    <a:pt x="5532611" y="199369"/>
                  </a:lnTo>
                  <a:lnTo>
                    <a:pt x="0" y="199369"/>
                  </a:lnTo>
                  <a:lnTo>
                    <a:pt x="0" y="292557"/>
                  </a:lnTo>
                </a:path>
              </a:pathLst>
            </a:custGeom>
            <a:noFill/>
          </p:spPr>
          <p:style>
            <a:lnRef idx="2">
              <a:schemeClr val="accent2">
                <a:hueOff val="0"/>
                <a:satOff val="0"/>
                <a:lumOff val="0"/>
                <a:alphaOff val="0"/>
              </a:schemeClr>
            </a:lnRef>
            <a:fillRef idx="0">
              <a:scrgbClr r="0" g="0" b="0"/>
            </a:fillRef>
            <a:effectRef idx="0">
              <a:schemeClr val="accent3">
                <a:tint val="90000"/>
                <a:hueOff val="0"/>
                <a:satOff val="0"/>
                <a:lumOff val="0"/>
                <a:alphaOff val="0"/>
              </a:schemeClr>
            </a:effectRef>
            <a:fontRef idx="minor">
              <a:schemeClr val="tx1">
                <a:hueOff val="0"/>
                <a:satOff val="0"/>
                <a:lumOff val="0"/>
                <a:alphaOff val="0"/>
              </a:schemeClr>
            </a:fontRef>
          </p:style>
          <p:txBody>
            <a:bodyPr/>
            <a:lstStyle/>
            <a:p>
              <a:endParaRPr lang="zh-CN" altLang="en-US"/>
            </a:p>
          </p:txBody>
        </p:sp>
        <p:sp>
          <p:nvSpPr>
            <p:cNvPr id="35" name="矩形: 圆角 34"/>
            <p:cNvSpPr/>
            <p:nvPr>
              <p:custDataLst>
                <p:tags r:id="rId13"/>
              </p:custDataLst>
            </p:nvPr>
          </p:nvSpPr>
          <p:spPr>
            <a:xfrm>
              <a:off x="25254" y="2815841"/>
              <a:ext cx="1005929" cy="2051458"/>
            </a:xfrm>
            <a:prstGeom prst="roundRect">
              <a:avLst>
                <a:gd name="adj" fmla="val 10000"/>
              </a:avLst>
            </a:pr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a:lstStyle/>
            <a:p>
              <a:endParaRPr lang="zh-CN" altLang="en-US"/>
            </a:p>
          </p:txBody>
        </p:sp>
        <p:sp>
          <p:nvSpPr>
            <p:cNvPr id="36" name="任意多边形: 形状 35"/>
            <p:cNvSpPr/>
            <p:nvPr>
              <p:custDataLst>
                <p:tags r:id="rId14"/>
              </p:custDataLst>
            </p:nvPr>
          </p:nvSpPr>
          <p:spPr>
            <a:xfrm>
              <a:off x="137024" y="2922022"/>
              <a:ext cx="1005929" cy="2051458"/>
            </a:xfrm>
            <a:custGeom>
              <a:avLst/>
              <a:gdLst>
                <a:gd name="connsiteX0" fmla="*/ 0 w 1005929"/>
                <a:gd name="connsiteY0" fmla="*/ 100593 h 2051458"/>
                <a:gd name="connsiteX1" fmla="*/ 100593 w 1005929"/>
                <a:gd name="connsiteY1" fmla="*/ 0 h 2051458"/>
                <a:gd name="connsiteX2" fmla="*/ 905336 w 1005929"/>
                <a:gd name="connsiteY2" fmla="*/ 0 h 2051458"/>
                <a:gd name="connsiteX3" fmla="*/ 1005929 w 1005929"/>
                <a:gd name="connsiteY3" fmla="*/ 100593 h 2051458"/>
                <a:gd name="connsiteX4" fmla="*/ 1005929 w 1005929"/>
                <a:gd name="connsiteY4" fmla="*/ 1950865 h 2051458"/>
                <a:gd name="connsiteX5" fmla="*/ 905336 w 1005929"/>
                <a:gd name="connsiteY5" fmla="*/ 2051458 h 2051458"/>
                <a:gd name="connsiteX6" fmla="*/ 100593 w 1005929"/>
                <a:gd name="connsiteY6" fmla="*/ 2051458 h 2051458"/>
                <a:gd name="connsiteX7" fmla="*/ 0 w 1005929"/>
                <a:gd name="connsiteY7" fmla="*/ 1950865 h 2051458"/>
                <a:gd name="connsiteX8" fmla="*/ 0 w 1005929"/>
                <a:gd name="connsiteY8" fmla="*/ 100593 h 2051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5929" h="2051458">
                  <a:moveTo>
                    <a:pt x="0" y="100593"/>
                  </a:moveTo>
                  <a:cubicBezTo>
                    <a:pt x="0" y="45037"/>
                    <a:pt x="45037" y="0"/>
                    <a:pt x="100593" y="0"/>
                  </a:cubicBezTo>
                  <a:lnTo>
                    <a:pt x="905336" y="0"/>
                  </a:lnTo>
                  <a:cubicBezTo>
                    <a:pt x="960892" y="0"/>
                    <a:pt x="1005929" y="45037"/>
                    <a:pt x="1005929" y="100593"/>
                  </a:cubicBezTo>
                  <a:lnTo>
                    <a:pt x="1005929" y="1950865"/>
                  </a:lnTo>
                  <a:cubicBezTo>
                    <a:pt x="1005929" y="2006421"/>
                    <a:pt x="960892" y="2051458"/>
                    <a:pt x="905336" y="2051458"/>
                  </a:cubicBezTo>
                  <a:lnTo>
                    <a:pt x="100593" y="2051458"/>
                  </a:lnTo>
                  <a:cubicBezTo>
                    <a:pt x="45037" y="2051458"/>
                    <a:pt x="0" y="2006421"/>
                    <a:pt x="0" y="1950865"/>
                  </a:cubicBezTo>
                  <a:lnTo>
                    <a:pt x="0" y="100593"/>
                  </a:lnTo>
                  <a:close/>
                </a:path>
              </a:pathLst>
            </a:custGeom>
          </p:spPr>
          <p:style>
            <a:lnRef idx="2">
              <a:schemeClr val="accent2">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20903" tIns="120903" rIns="120903" bIns="120903" numCol="1" spcCol="1270" anchor="ctr" anchorCtr="0">
              <a:noAutofit/>
            </a:bodyPr>
            <a:lstStyle/>
            <a:p>
              <a:pPr marL="0" lvl="0" indent="0" algn="ctr" defTabSz="1066800">
                <a:lnSpc>
                  <a:spcPct val="90000"/>
                </a:lnSpc>
                <a:spcBef>
                  <a:spcPct val="0"/>
                </a:spcBef>
                <a:spcAft>
                  <a:spcPct val="35000"/>
                </a:spcAft>
                <a:buNone/>
              </a:pPr>
              <a:r>
                <a:rPr lang="zh-CN" altLang="en-US" sz="2400" b="1" kern="1200">
                  <a:latin typeface="微软雅黑" panose="020B0503020204020204" pitchFamily="34" charset="-122"/>
                  <a:ea typeface="微软雅黑" panose="020B0503020204020204" pitchFamily="34" charset="-122"/>
                </a:rPr>
                <a:t>无灵主语</a:t>
              </a:r>
              <a:endParaRPr lang="zh-CN" altLang="en-US" sz="2400" b="1" kern="1200">
                <a:latin typeface="微软雅黑" panose="020B0503020204020204" pitchFamily="34" charset="-122"/>
                <a:ea typeface="微软雅黑" panose="020B0503020204020204" pitchFamily="34" charset="-122"/>
              </a:endParaRPr>
            </a:p>
          </p:txBody>
        </p:sp>
        <p:sp>
          <p:nvSpPr>
            <p:cNvPr id="37" name="矩形: 圆角 36"/>
            <p:cNvSpPr/>
            <p:nvPr>
              <p:custDataLst>
                <p:tags r:id="rId15"/>
              </p:custDataLst>
            </p:nvPr>
          </p:nvSpPr>
          <p:spPr>
            <a:xfrm>
              <a:off x="1254723" y="2815841"/>
              <a:ext cx="1005929" cy="2051458"/>
            </a:xfrm>
            <a:prstGeom prst="roundRect">
              <a:avLst>
                <a:gd name="adj" fmla="val 10000"/>
              </a:avLst>
            </a:pr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a:lstStyle/>
            <a:p>
              <a:endParaRPr lang="zh-CN" altLang="en-US"/>
            </a:p>
          </p:txBody>
        </p:sp>
        <p:sp>
          <p:nvSpPr>
            <p:cNvPr id="38" name="任意多边形: 形状 37"/>
            <p:cNvSpPr/>
            <p:nvPr>
              <p:custDataLst>
                <p:tags r:id="rId16"/>
              </p:custDataLst>
            </p:nvPr>
          </p:nvSpPr>
          <p:spPr>
            <a:xfrm>
              <a:off x="1366493" y="2922022"/>
              <a:ext cx="1005929" cy="2051458"/>
            </a:xfrm>
            <a:custGeom>
              <a:avLst/>
              <a:gdLst>
                <a:gd name="connsiteX0" fmla="*/ 0 w 1005929"/>
                <a:gd name="connsiteY0" fmla="*/ 100593 h 2051458"/>
                <a:gd name="connsiteX1" fmla="*/ 100593 w 1005929"/>
                <a:gd name="connsiteY1" fmla="*/ 0 h 2051458"/>
                <a:gd name="connsiteX2" fmla="*/ 905336 w 1005929"/>
                <a:gd name="connsiteY2" fmla="*/ 0 h 2051458"/>
                <a:gd name="connsiteX3" fmla="*/ 1005929 w 1005929"/>
                <a:gd name="connsiteY3" fmla="*/ 100593 h 2051458"/>
                <a:gd name="connsiteX4" fmla="*/ 1005929 w 1005929"/>
                <a:gd name="connsiteY4" fmla="*/ 1950865 h 2051458"/>
                <a:gd name="connsiteX5" fmla="*/ 905336 w 1005929"/>
                <a:gd name="connsiteY5" fmla="*/ 2051458 h 2051458"/>
                <a:gd name="connsiteX6" fmla="*/ 100593 w 1005929"/>
                <a:gd name="connsiteY6" fmla="*/ 2051458 h 2051458"/>
                <a:gd name="connsiteX7" fmla="*/ 0 w 1005929"/>
                <a:gd name="connsiteY7" fmla="*/ 1950865 h 2051458"/>
                <a:gd name="connsiteX8" fmla="*/ 0 w 1005929"/>
                <a:gd name="connsiteY8" fmla="*/ 100593 h 2051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5929" h="2051458">
                  <a:moveTo>
                    <a:pt x="0" y="100593"/>
                  </a:moveTo>
                  <a:cubicBezTo>
                    <a:pt x="0" y="45037"/>
                    <a:pt x="45037" y="0"/>
                    <a:pt x="100593" y="0"/>
                  </a:cubicBezTo>
                  <a:lnTo>
                    <a:pt x="905336" y="0"/>
                  </a:lnTo>
                  <a:cubicBezTo>
                    <a:pt x="960892" y="0"/>
                    <a:pt x="1005929" y="45037"/>
                    <a:pt x="1005929" y="100593"/>
                  </a:cubicBezTo>
                  <a:lnTo>
                    <a:pt x="1005929" y="1950865"/>
                  </a:lnTo>
                  <a:cubicBezTo>
                    <a:pt x="1005929" y="2006421"/>
                    <a:pt x="960892" y="2051458"/>
                    <a:pt x="905336" y="2051458"/>
                  </a:cubicBezTo>
                  <a:lnTo>
                    <a:pt x="100593" y="2051458"/>
                  </a:lnTo>
                  <a:cubicBezTo>
                    <a:pt x="45037" y="2051458"/>
                    <a:pt x="0" y="2006421"/>
                    <a:pt x="0" y="1950865"/>
                  </a:cubicBezTo>
                  <a:lnTo>
                    <a:pt x="0" y="100593"/>
                  </a:lnTo>
                  <a:close/>
                </a:path>
              </a:pathLst>
            </a:custGeom>
          </p:spPr>
          <p:style>
            <a:lnRef idx="2">
              <a:schemeClr val="accent2">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eaVert" wrap="square" lIns="120903" tIns="120903" rIns="120903" bIns="120903" numCol="1" spcCol="1270" anchor="ctr" anchorCtr="0">
              <a:noAutofit/>
            </a:bodyPr>
            <a:lstStyle/>
            <a:p>
              <a:pPr marL="0" lvl="0" indent="0" algn="ctr" defTabSz="1066800">
                <a:lnSpc>
                  <a:spcPct val="90000"/>
                </a:lnSpc>
                <a:spcBef>
                  <a:spcPct val="0"/>
                </a:spcBef>
                <a:spcAft>
                  <a:spcPct val="35000"/>
                </a:spcAft>
                <a:buNone/>
              </a:pPr>
              <a:r>
                <a:rPr lang="zh-CN" altLang="en-US" sz="2400" b="1" kern="1200">
                  <a:latin typeface="微软雅黑" panose="020B0503020204020204" pitchFamily="34" charset="-122"/>
                  <a:ea typeface="微软雅黑" panose="020B0503020204020204" pitchFamily="34" charset="-122"/>
                </a:rPr>
                <a:t>动作链</a:t>
              </a:r>
              <a:endParaRPr lang="zh-CN" altLang="en-US" sz="2400" b="1" kern="1200">
                <a:latin typeface="微软雅黑" panose="020B0503020204020204" pitchFamily="34" charset="-122"/>
                <a:ea typeface="微软雅黑" panose="020B0503020204020204" pitchFamily="34" charset="-122"/>
              </a:endParaRPr>
            </a:p>
          </p:txBody>
        </p:sp>
        <p:sp>
          <p:nvSpPr>
            <p:cNvPr id="39" name="矩形: 圆角 38"/>
            <p:cNvSpPr/>
            <p:nvPr>
              <p:custDataLst>
                <p:tags r:id="rId17"/>
              </p:custDataLst>
            </p:nvPr>
          </p:nvSpPr>
          <p:spPr>
            <a:xfrm>
              <a:off x="2484192" y="2815841"/>
              <a:ext cx="1005929" cy="2051458"/>
            </a:xfrm>
            <a:prstGeom prst="roundRect">
              <a:avLst>
                <a:gd name="adj" fmla="val 10000"/>
              </a:avLst>
            </a:pr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a:lstStyle/>
            <a:p>
              <a:endParaRPr lang="zh-CN" altLang="en-US"/>
            </a:p>
          </p:txBody>
        </p:sp>
        <p:sp>
          <p:nvSpPr>
            <p:cNvPr id="40" name="任意多边形: 形状 39"/>
            <p:cNvSpPr/>
            <p:nvPr>
              <p:custDataLst>
                <p:tags r:id="rId18"/>
              </p:custDataLst>
            </p:nvPr>
          </p:nvSpPr>
          <p:spPr>
            <a:xfrm>
              <a:off x="2595962" y="2922022"/>
              <a:ext cx="1005929" cy="2051458"/>
            </a:xfrm>
            <a:custGeom>
              <a:avLst/>
              <a:gdLst>
                <a:gd name="connsiteX0" fmla="*/ 0 w 1005929"/>
                <a:gd name="connsiteY0" fmla="*/ 100593 h 2051458"/>
                <a:gd name="connsiteX1" fmla="*/ 100593 w 1005929"/>
                <a:gd name="connsiteY1" fmla="*/ 0 h 2051458"/>
                <a:gd name="connsiteX2" fmla="*/ 905336 w 1005929"/>
                <a:gd name="connsiteY2" fmla="*/ 0 h 2051458"/>
                <a:gd name="connsiteX3" fmla="*/ 1005929 w 1005929"/>
                <a:gd name="connsiteY3" fmla="*/ 100593 h 2051458"/>
                <a:gd name="connsiteX4" fmla="*/ 1005929 w 1005929"/>
                <a:gd name="connsiteY4" fmla="*/ 1950865 h 2051458"/>
                <a:gd name="connsiteX5" fmla="*/ 905336 w 1005929"/>
                <a:gd name="connsiteY5" fmla="*/ 2051458 h 2051458"/>
                <a:gd name="connsiteX6" fmla="*/ 100593 w 1005929"/>
                <a:gd name="connsiteY6" fmla="*/ 2051458 h 2051458"/>
                <a:gd name="connsiteX7" fmla="*/ 0 w 1005929"/>
                <a:gd name="connsiteY7" fmla="*/ 1950865 h 2051458"/>
                <a:gd name="connsiteX8" fmla="*/ 0 w 1005929"/>
                <a:gd name="connsiteY8" fmla="*/ 100593 h 2051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5929" h="2051458">
                  <a:moveTo>
                    <a:pt x="0" y="100593"/>
                  </a:moveTo>
                  <a:cubicBezTo>
                    <a:pt x="0" y="45037"/>
                    <a:pt x="45037" y="0"/>
                    <a:pt x="100593" y="0"/>
                  </a:cubicBezTo>
                  <a:lnTo>
                    <a:pt x="905336" y="0"/>
                  </a:lnTo>
                  <a:cubicBezTo>
                    <a:pt x="960892" y="0"/>
                    <a:pt x="1005929" y="45037"/>
                    <a:pt x="1005929" y="100593"/>
                  </a:cubicBezTo>
                  <a:lnTo>
                    <a:pt x="1005929" y="1950865"/>
                  </a:lnTo>
                  <a:cubicBezTo>
                    <a:pt x="1005929" y="2006421"/>
                    <a:pt x="960892" y="2051458"/>
                    <a:pt x="905336" y="2051458"/>
                  </a:cubicBezTo>
                  <a:lnTo>
                    <a:pt x="100593" y="2051458"/>
                  </a:lnTo>
                  <a:cubicBezTo>
                    <a:pt x="45037" y="2051458"/>
                    <a:pt x="0" y="2006421"/>
                    <a:pt x="0" y="1950865"/>
                  </a:cubicBezTo>
                  <a:lnTo>
                    <a:pt x="0" y="100593"/>
                  </a:lnTo>
                  <a:close/>
                </a:path>
              </a:pathLst>
            </a:custGeom>
          </p:spPr>
          <p:style>
            <a:lnRef idx="2">
              <a:schemeClr val="accent2">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20903" tIns="120903" rIns="120903" bIns="120903" numCol="1" spcCol="1270" anchor="ctr" anchorCtr="0">
              <a:noAutofit/>
            </a:bodyPr>
            <a:lstStyle/>
            <a:p>
              <a:pPr marL="0" lvl="0" indent="0" algn="ctr" defTabSz="1066800">
                <a:lnSpc>
                  <a:spcPct val="90000"/>
                </a:lnSpc>
                <a:spcBef>
                  <a:spcPct val="0"/>
                </a:spcBef>
                <a:spcAft>
                  <a:spcPct val="35000"/>
                </a:spcAft>
                <a:buNone/>
              </a:pPr>
              <a:r>
                <a:rPr lang="zh-CN" altLang="en-US" sz="2400" b="1" kern="1200">
                  <a:latin typeface="微软雅黑" panose="020B0503020204020204" pitchFamily="34" charset="-122"/>
                  <a:ea typeface="微软雅黑" panose="020B0503020204020204" pitchFamily="34" charset="-122"/>
                </a:rPr>
                <a:t>分词作状语</a:t>
              </a:r>
              <a:endParaRPr lang="zh-CN" altLang="en-US" sz="2400" b="1" kern="1200">
                <a:latin typeface="微软雅黑" panose="020B0503020204020204" pitchFamily="34" charset="-122"/>
                <a:ea typeface="微软雅黑" panose="020B0503020204020204" pitchFamily="34" charset="-122"/>
              </a:endParaRPr>
            </a:p>
          </p:txBody>
        </p:sp>
        <p:sp>
          <p:nvSpPr>
            <p:cNvPr id="41" name="矩形: 圆角 40"/>
            <p:cNvSpPr/>
            <p:nvPr>
              <p:custDataLst>
                <p:tags r:id="rId19"/>
              </p:custDataLst>
            </p:nvPr>
          </p:nvSpPr>
          <p:spPr>
            <a:xfrm>
              <a:off x="3713661" y="2815841"/>
              <a:ext cx="1005929" cy="2051458"/>
            </a:xfrm>
            <a:prstGeom prst="roundRect">
              <a:avLst>
                <a:gd name="adj" fmla="val 10000"/>
              </a:avLst>
            </a:pr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a:lstStyle/>
            <a:p>
              <a:endParaRPr lang="zh-CN" altLang="en-US"/>
            </a:p>
          </p:txBody>
        </p:sp>
        <p:sp>
          <p:nvSpPr>
            <p:cNvPr id="42" name="任意多边形: 形状 41"/>
            <p:cNvSpPr/>
            <p:nvPr>
              <p:custDataLst>
                <p:tags r:id="rId20"/>
              </p:custDataLst>
            </p:nvPr>
          </p:nvSpPr>
          <p:spPr>
            <a:xfrm>
              <a:off x="3825431" y="2922022"/>
              <a:ext cx="1005929" cy="2051458"/>
            </a:xfrm>
            <a:custGeom>
              <a:avLst/>
              <a:gdLst>
                <a:gd name="connsiteX0" fmla="*/ 0 w 1005929"/>
                <a:gd name="connsiteY0" fmla="*/ 100593 h 2051458"/>
                <a:gd name="connsiteX1" fmla="*/ 100593 w 1005929"/>
                <a:gd name="connsiteY1" fmla="*/ 0 h 2051458"/>
                <a:gd name="connsiteX2" fmla="*/ 905336 w 1005929"/>
                <a:gd name="connsiteY2" fmla="*/ 0 h 2051458"/>
                <a:gd name="connsiteX3" fmla="*/ 1005929 w 1005929"/>
                <a:gd name="connsiteY3" fmla="*/ 100593 h 2051458"/>
                <a:gd name="connsiteX4" fmla="*/ 1005929 w 1005929"/>
                <a:gd name="connsiteY4" fmla="*/ 1950865 h 2051458"/>
                <a:gd name="connsiteX5" fmla="*/ 905336 w 1005929"/>
                <a:gd name="connsiteY5" fmla="*/ 2051458 h 2051458"/>
                <a:gd name="connsiteX6" fmla="*/ 100593 w 1005929"/>
                <a:gd name="connsiteY6" fmla="*/ 2051458 h 2051458"/>
                <a:gd name="connsiteX7" fmla="*/ 0 w 1005929"/>
                <a:gd name="connsiteY7" fmla="*/ 1950865 h 2051458"/>
                <a:gd name="connsiteX8" fmla="*/ 0 w 1005929"/>
                <a:gd name="connsiteY8" fmla="*/ 100593 h 2051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5929" h="2051458">
                  <a:moveTo>
                    <a:pt x="0" y="100593"/>
                  </a:moveTo>
                  <a:cubicBezTo>
                    <a:pt x="0" y="45037"/>
                    <a:pt x="45037" y="0"/>
                    <a:pt x="100593" y="0"/>
                  </a:cubicBezTo>
                  <a:lnTo>
                    <a:pt x="905336" y="0"/>
                  </a:lnTo>
                  <a:cubicBezTo>
                    <a:pt x="960892" y="0"/>
                    <a:pt x="1005929" y="45037"/>
                    <a:pt x="1005929" y="100593"/>
                  </a:cubicBezTo>
                  <a:lnTo>
                    <a:pt x="1005929" y="1950865"/>
                  </a:lnTo>
                  <a:cubicBezTo>
                    <a:pt x="1005929" y="2006421"/>
                    <a:pt x="960892" y="2051458"/>
                    <a:pt x="905336" y="2051458"/>
                  </a:cubicBezTo>
                  <a:lnTo>
                    <a:pt x="100593" y="2051458"/>
                  </a:lnTo>
                  <a:cubicBezTo>
                    <a:pt x="45037" y="2051458"/>
                    <a:pt x="0" y="2006421"/>
                    <a:pt x="0" y="1950865"/>
                  </a:cubicBezTo>
                  <a:lnTo>
                    <a:pt x="0" y="100593"/>
                  </a:lnTo>
                  <a:close/>
                </a:path>
              </a:pathLst>
            </a:custGeom>
          </p:spPr>
          <p:style>
            <a:lnRef idx="2">
              <a:schemeClr val="accent2">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20903" tIns="120903" rIns="120903" bIns="120903" numCol="1" spcCol="1270" anchor="ctr" anchorCtr="0">
              <a:noAutofit/>
            </a:bodyPr>
            <a:lstStyle/>
            <a:p>
              <a:pPr marL="0" lvl="0" indent="0" algn="ctr" defTabSz="1066800">
                <a:lnSpc>
                  <a:spcPct val="90000"/>
                </a:lnSpc>
                <a:spcBef>
                  <a:spcPct val="0"/>
                </a:spcBef>
                <a:spcAft>
                  <a:spcPct val="35000"/>
                </a:spcAft>
                <a:buNone/>
              </a:pPr>
              <a:r>
                <a:rPr lang="en-US" altLang="zh-CN" sz="2400" b="1" kern="1200" dirty="0">
                  <a:latin typeface="微软雅黑" panose="020B0503020204020204" pitchFamily="34" charset="-122"/>
                  <a:ea typeface="微软雅黑" panose="020B0503020204020204" pitchFamily="34" charset="-122"/>
                </a:rPr>
                <a:t>With </a:t>
              </a:r>
              <a:r>
                <a:rPr lang="zh-CN" altLang="en-US" sz="2400" b="1" kern="1200" dirty="0">
                  <a:latin typeface="微软雅黑" panose="020B0503020204020204" pitchFamily="34" charset="-122"/>
                  <a:ea typeface="微软雅黑" panose="020B0503020204020204" pitchFamily="34" charset="-122"/>
                </a:rPr>
                <a:t>复合结构</a:t>
              </a:r>
              <a:endParaRPr lang="zh-CN" altLang="en-US" sz="2400" b="1" kern="1200" dirty="0">
                <a:latin typeface="微软雅黑" panose="020B0503020204020204" pitchFamily="34" charset="-122"/>
                <a:ea typeface="微软雅黑" panose="020B0503020204020204" pitchFamily="34" charset="-122"/>
              </a:endParaRPr>
            </a:p>
          </p:txBody>
        </p:sp>
        <p:sp>
          <p:nvSpPr>
            <p:cNvPr id="43" name="矩形: 圆角 42"/>
            <p:cNvSpPr/>
            <p:nvPr>
              <p:custDataLst>
                <p:tags r:id="rId21"/>
              </p:custDataLst>
            </p:nvPr>
          </p:nvSpPr>
          <p:spPr>
            <a:xfrm>
              <a:off x="4943130" y="2815841"/>
              <a:ext cx="1005929" cy="2051458"/>
            </a:xfrm>
            <a:prstGeom prst="roundRect">
              <a:avLst>
                <a:gd name="adj" fmla="val 10000"/>
              </a:avLst>
            </a:pr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a:lstStyle/>
            <a:p>
              <a:endParaRPr lang="zh-CN" altLang="en-US"/>
            </a:p>
          </p:txBody>
        </p:sp>
        <p:sp>
          <p:nvSpPr>
            <p:cNvPr id="44" name="任意多边形: 形状 43"/>
            <p:cNvSpPr/>
            <p:nvPr>
              <p:custDataLst>
                <p:tags r:id="rId22"/>
              </p:custDataLst>
            </p:nvPr>
          </p:nvSpPr>
          <p:spPr>
            <a:xfrm>
              <a:off x="5054900" y="2922022"/>
              <a:ext cx="1005929" cy="2051458"/>
            </a:xfrm>
            <a:custGeom>
              <a:avLst/>
              <a:gdLst>
                <a:gd name="connsiteX0" fmla="*/ 0 w 1005929"/>
                <a:gd name="connsiteY0" fmla="*/ 100593 h 2051458"/>
                <a:gd name="connsiteX1" fmla="*/ 100593 w 1005929"/>
                <a:gd name="connsiteY1" fmla="*/ 0 h 2051458"/>
                <a:gd name="connsiteX2" fmla="*/ 905336 w 1005929"/>
                <a:gd name="connsiteY2" fmla="*/ 0 h 2051458"/>
                <a:gd name="connsiteX3" fmla="*/ 1005929 w 1005929"/>
                <a:gd name="connsiteY3" fmla="*/ 100593 h 2051458"/>
                <a:gd name="connsiteX4" fmla="*/ 1005929 w 1005929"/>
                <a:gd name="connsiteY4" fmla="*/ 1950865 h 2051458"/>
                <a:gd name="connsiteX5" fmla="*/ 905336 w 1005929"/>
                <a:gd name="connsiteY5" fmla="*/ 2051458 h 2051458"/>
                <a:gd name="connsiteX6" fmla="*/ 100593 w 1005929"/>
                <a:gd name="connsiteY6" fmla="*/ 2051458 h 2051458"/>
                <a:gd name="connsiteX7" fmla="*/ 0 w 1005929"/>
                <a:gd name="connsiteY7" fmla="*/ 1950865 h 2051458"/>
                <a:gd name="connsiteX8" fmla="*/ 0 w 1005929"/>
                <a:gd name="connsiteY8" fmla="*/ 100593 h 2051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5929" h="2051458">
                  <a:moveTo>
                    <a:pt x="0" y="100593"/>
                  </a:moveTo>
                  <a:cubicBezTo>
                    <a:pt x="0" y="45037"/>
                    <a:pt x="45037" y="0"/>
                    <a:pt x="100593" y="0"/>
                  </a:cubicBezTo>
                  <a:lnTo>
                    <a:pt x="905336" y="0"/>
                  </a:lnTo>
                  <a:cubicBezTo>
                    <a:pt x="960892" y="0"/>
                    <a:pt x="1005929" y="45037"/>
                    <a:pt x="1005929" y="100593"/>
                  </a:cubicBezTo>
                  <a:lnTo>
                    <a:pt x="1005929" y="1950865"/>
                  </a:lnTo>
                  <a:cubicBezTo>
                    <a:pt x="1005929" y="2006421"/>
                    <a:pt x="960892" y="2051458"/>
                    <a:pt x="905336" y="2051458"/>
                  </a:cubicBezTo>
                  <a:lnTo>
                    <a:pt x="100593" y="2051458"/>
                  </a:lnTo>
                  <a:cubicBezTo>
                    <a:pt x="45037" y="2051458"/>
                    <a:pt x="0" y="2006421"/>
                    <a:pt x="0" y="1950865"/>
                  </a:cubicBezTo>
                  <a:lnTo>
                    <a:pt x="0" y="100593"/>
                  </a:lnTo>
                  <a:close/>
                </a:path>
              </a:pathLst>
            </a:custGeom>
          </p:spPr>
          <p:style>
            <a:lnRef idx="2">
              <a:schemeClr val="accent2">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20903" tIns="120903" rIns="120903" bIns="120903" numCol="1" spcCol="1270" anchor="ctr" anchorCtr="0">
              <a:noAutofit/>
            </a:bodyPr>
            <a:lstStyle/>
            <a:p>
              <a:pPr marL="0" lvl="0" indent="0" algn="ctr" defTabSz="1066800">
                <a:lnSpc>
                  <a:spcPct val="90000"/>
                </a:lnSpc>
                <a:spcBef>
                  <a:spcPct val="0"/>
                </a:spcBef>
                <a:spcAft>
                  <a:spcPct val="35000"/>
                </a:spcAft>
                <a:buNone/>
              </a:pPr>
              <a:r>
                <a:rPr lang="zh-CN" altLang="en-US" sz="2400" b="1" kern="1200">
                  <a:latin typeface="微软雅黑" panose="020B0503020204020204" pitchFamily="34" charset="-122"/>
                  <a:ea typeface="微软雅黑" panose="020B0503020204020204" pitchFamily="34" charset="-122"/>
                </a:rPr>
                <a:t>独立主格</a:t>
              </a:r>
              <a:endParaRPr lang="zh-CN" altLang="en-US" sz="2400" b="1" kern="1200">
                <a:latin typeface="微软雅黑" panose="020B0503020204020204" pitchFamily="34" charset="-122"/>
                <a:ea typeface="微软雅黑" panose="020B0503020204020204" pitchFamily="34" charset="-122"/>
              </a:endParaRPr>
            </a:p>
          </p:txBody>
        </p:sp>
        <p:sp>
          <p:nvSpPr>
            <p:cNvPr id="45" name="矩形: 圆角 44"/>
            <p:cNvSpPr/>
            <p:nvPr>
              <p:custDataLst>
                <p:tags r:id="rId23"/>
              </p:custDataLst>
            </p:nvPr>
          </p:nvSpPr>
          <p:spPr>
            <a:xfrm>
              <a:off x="6172599" y="2815841"/>
              <a:ext cx="1005929" cy="2051458"/>
            </a:xfrm>
            <a:prstGeom prst="roundRect">
              <a:avLst>
                <a:gd name="adj" fmla="val 10000"/>
              </a:avLst>
            </a:pr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a:lstStyle/>
            <a:p>
              <a:endParaRPr lang="zh-CN" altLang="en-US"/>
            </a:p>
          </p:txBody>
        </p:sp>
        <p:sp>
          <p:nvSpPr>
            <p:cNvPr id="46" name="任意多边形: 形状 45"/>
            <p:cNvSpPr/>
            <p:nvPr>
              <p:custDataLst>
                <p:tags r:id="rId24"/>
              </p:custDataLst>
            </p:nvPr>
          </p:nvSpPr>
          <p:spPr>
            <a:xfrm>
              <a:off x="6284369" y="2922022"/>
              <a:ext cx="1005929" cy="2051458"/>
            </a:xfrm>
            <a:custGeom>
              <a:avLst/>
              <a:gdLst>
                <a:gd name="connsiteX0" fmla="*/ 0 w 1005929"/>
                <a:gd name="connsiteY0" fmla="*/ 100593 h 2051458"/>
                <a:gd name="connsiteX1" fmla="*/ 100593 w 1005929"/>
                <a:gd name="connsiteY1" fmla="*/ 0 h 2051458"/>
                <a:gd name="connsiteX2" fmla="*/ 905336 w 1005929"/>
                <a:gd name="connsiteY2" fmla="*/ 0 h 2051458"/>
                <a:gd name="connsiteX3" fmla="*/ 1005929 w 1005929"/>
                <a:gd name="connsiteY3" fmla="*/ 100593 h 2051458"/>
                <a:gd name="connsiteX4" fmla="*/ 1005929 w 1005929"/>
                <a:gd name="connsiteY4" fmla="*/ 1950865 h 2051458"/>
                <a:gd name="connsiteX5" fmla="*/ 905336 w 1005929"/>
                <a:gd name="connsiteY5" fmla="*/ 2051458 h 2051458"/>
                <a:gd name="connsiteX6" fmla="*/ 100593 w 1005929"/>
                <a:gd name="connsiteY6" fmla="*/ 2051458 h 2051458"/>
                <a:gd name="connsiteX7" fmla="*/ 0 w 1005929"/>
                <a:gd name="connsiteY7" fmla="*/ 1950865 h 2051458"/>
                <a:gd name="connsiteX8" fmla="*/ 0 w 1005929"/>
                <a:gd name="connsiteY8" fmla="*/ 100593 h 2051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5929" h="2051458">
                  <a:moveTo>
                    <a:pt x="0" y="100593"/>
                  </a:moveTo>
                  <a:cubicBezTo>
                    <a:pt x="0" y="45037"/>
                    <a:pt x="45037" y="0"/>
                    <a:pt x="100593" y="0"/>
                  </a:cubicBezTo>
                  <a:lnTo>
                    <a:pt x="905336" y="0"/>
                  </a:lnTo>
                  <a:cubicBezTo>
                    <a:pt x="960892" y="0"/>
                    <a:pt x="1005929" y="45037"/>
                    <a:pt x="1005929" y="100593"/>
                  </a:cubicBezTo>
                  <a:lnTo>
                    <a:pt x="1005929" y="1950865"/>
                  </a:lnTo>
                  <a:cubicBezTo>
                    <a:pt x="1005929" y="2006421"/>
                    <a:pt x="960892" y="2051458"/>
                    <a:pt x="905336" y="2051458"/>
                  </a:cubicBezTo>
                  <a:lnTo>
                    <a:pt x="100593" y="2051458"/>
                  </a:lnTo>
                  <a:cubicBezTo>
                    <a:pt x="45037" y="2051458"/>
                    <a:pt x="0" y="2006421"/>
                    <a:pt x="0" y="1950865"/>
                  </a:cubicBezTo>
                  <a:lnTo>
                    <a:pt x="0" y="100593"/>
                  </a:lnTo>
                  <a:close/>
                </a:path>
              </a:pathLst>
            </a:custGeom>
          </p:spPr>
          <p:style>
            <a:lnRef idx="2">
              <a:schemeClr val="accent2">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eaVert" wrap="square" lIns="120903" tIns="120903" rIns="120903" bIns="120903" numCol="1" spcCol="1270" anchor="ctr" anchorCtr="0">
              <a:noAutofit/>
            </a:bodyPr>
            <a:lstStyle/>
            <a:p>
              <a:pPr marL="0" lvl="0" indent="0" algn="ctr" defTabSz="1066800">
                <a:lnSpc>
                  <a:spcPct val="90000"/>
                </a:lnSpc>
                <a:spcBef>
                  <a:spcPct val="0"/>
                </a:spcBef>
                <a:spcAft>
                  <a:spcPct val="35000"/>
                </a:spcAft>
                <a:buNone/>
              </a:pPr>
              <a:r>
                <a:rPr lang="zh-CN" altLang="en-US" sz="2400" b="1" kern="1200">
                  <a:latin typeface="微软雅黑" panose="020B0503020204020204" pitchFamily="34" charset="-122"/>
                  <a:ea typeface="微软雅黑" panose="020B0503020204020204" pitchFamily="34" charset="-122"/>
                </a:rPr>
                <a:t>从句</a:t>
              </a:r>
              <a:endParaRPr lang="zh-CN" altLang="en-US" sz="2400" b="1" kern="1200">
                <a:latin typeface="微软雅黑" panose="020B0503020204020204" pitchFamily="34" charset="-122"/>
                <a:ea typeface="微软雅黑" panose="020B0503020204020204" pitchFamily="34" charset="-122"/>
              </a:endParaRPr>
            </a:p>
          </p:txBody>
        </p:sp>
        <p:sp>
          <p:nvSpPr>
            <p:cNvPr id="47" name="矩形: 圆角 46"/>
            <p:cNvSpPr/>
            <p:nvPr>
              <p:custDataLst>
                <p:tags r:id="rId25"/>
              </p:custDataLst>
            </p:nvPr>
          </p:nvSpPr>
          <p:spPr>
            <a:xfrm>
              <a:off x="7402069" y="2815841"/>
              <a:ext cx="1005929" cy="2051458"/>
            </a:xfrm>
            <a:prstGeom prst="roundRect">
              <a:avLst>
                <a:gd name="adj" fmla="val 10000"/>
              </a:avLst>
            </a:pr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a:lstStyle/>
            <a:p>
              <a:endParaRPr lang="zh-CN" altLang="en-US"/>
            </a:p>
          </p:txBody>
        </p:sp>
        <p:sp>
          <p:nvSpPr>
            <p:cNvPr id="48" name="任意多边形: 形状 47"/>
            <p:cNvSpPr/>
            <p:nvPr>
              <p:custDataLst>
                <p:tags r:id="rId26"/>
              </p:custDataLst>
            </p:nvPr>
          </p:nvSpPr>
          <p:spPr>
            <a:xfrm>
              <a:off x="7513839" y="2922022"/>
              <a:ext cx="1005929" cy="2051458"/>
            </a:xfrm>
            <a:custGeom>
              <a:avLst/>
              <a:gdLst>
                <a:gd name="connsiteX0" fmla="*/ 0 w 1005929"/>
                <a:gd name="connsiteY0" fmla="*/ 100593 h 2051458"/>
                <a:gd name="connsiteX1" fmla="*/ 100593 w 1005929"/>
                <a:gd name="connsiteY1" fmla="*/ 0 h 2051458"/>
                <a:gd name="connsiteX2" fmla="*/ 905336 w 1005929"/>
                <a:gd name="connsiteY2" fmla="*/ 0 h 2051458"/>
                <a:gd name="connsiteX3" fmla="*/ 1005929 w 1005929"/>
                <a:gd name="connsiteY3" fmla="*/ 100593 h 2051458"/>
                <a:gd name="connsiteX4" fmla="*/ 1005929 w 1005929"/>
                <a:gd name="connsiteY4" fmla="*/ 1950865 h 2051458"/>
                <a:gd name="connsiteX5" fmla="*/ 905336 w 1005929"/>
                <a:gd name="connsiteY5" fmla="*/ 2051458 h 2051458"/>
                <a:gd name="connsiteX6" fmla="*/ 100593 w 1005929"/>
                <a:gd name="connsiteY6" fmla="*/ 2051458 h 2051458"/>
                <a:gd name="connsiteX7" fmla="*/ 0 w 1005929"/>
                <a:gd name="connsiteY7" fmla="*/ 1950865 h 2051458"/>
                <a:gd name="connsiteX8" fmla="*/ 0 w 1005929"/>
                <a:gd name="connsiteY8" fmla="*/ 100593 h 2051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5929" h="2051458">
                  <a:moveTo>
                    <a:pt x="0" y="100593"/>
                  </a:moveTo>
                  <a:cubicBezTo>
                    <a:pt x="0" y="45037"/>
                    <a:pt x="45037" y="0"/>
                    <a:pt x="100593" y="0"/>
                  </a:cubicBezTo>
                  <a:lnTo>
                    <a:pt x="905336" y="0"/>
                  </a:lnTo>
                  <a:cubicBezTo>
                    <a:pt x="960892" y="0"/>
                    <a:pt x="1005929" y="45037"/>
                    <a:pt x="1005929" y="100593"/>
                  </a:cubicBezTo>
                  <a:lnTo>
                    <a:pt x="1005929" y="1950865"/>
                  </a:lnTo>
                  <a:cubicBezTo>
                    <a:pt x="1005929" y="2006421"/>
                    <a:pt x="960892" y="2051458"/>
                    <a:pt x="905336" y="2051458"/>
                  </a:cubicBezTo>
                  <a:lnTo>
                    <a:pt x="100593" y="2051458"/>
                  </a:lnTo>
                  <a:cubicBezTo>
                    <a:pt x="45037" y="2051458"/>
                    <a:pt x="0" y="2006421"/>
                    <a:pt x="0" y="1950865"/>
                  </a:cubicBezTo>
                  <a:lnTo>
                    <a:pt x="0" y="100593"/>
                  </a:lnTo>
                  <a:close/>
                </a:path>
              </a:pathLst>
            </a:custGeom>
          </p:spPr>
          <p:style>
            <a:lnRef idx="2">
              <a:schemeClr val="accent2">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eaVert" wrap="square" lIns="120903" tIns="120903" rIns="120903" bIns="120903" numCol="1" spcCol="1270" anchor="ctr" anchorCtr="0">
              <a:noAutofit/>
            </a:bodyPr>
            <a:lstStyle/>
            <a:p>
              <a:pPr marL="0" lvl="0" indent="0" algn="ctr" defTabSz="1066800">
                <a:lnSpc>
                  <a:spcPct val="90000"/>
                </a:lnSpc>
                <a:spcBef>
                  <a:spcPct val="0"/>
                </a:spcBef>
                <a:spcAft>
                  <a:spcPct val="35000"/>
                </a:spcAft>
                <a:buNone/>
              </a:pPr>
              <a:r>
                <a:rPr lang="zh-CN" altLang="en-US" sz="2400" b="1" kern="1200">
                  <a:latin typeface="微软雅黑" panose="020B0503020204020204" pitchFamily="34" charset="-122"/>
                  <a:ea typeface="微软雅黑" panose="020B0503020204020204" pitchFamily="34" charset="-122"/>
                </a:rPr>
                <a:t>倒装句</a:t>
              </a:r>
              <a:endParaRPr lang="zh-CN" altLang="en-US" sz="2400" b="1" kern="1200">
                <a:latin typeface="微软雅黑" panose="020B0503020204020204" pitchFamily="34" charset="-122"/>
                <a:ea typeface="微软雅黑" panose="020B0503020204020204" pitchFamily="34" charset="-122"/>
              </a:endParaRPr>
            </a:p>
          </p:txBody>
        </p:sp>
        <p:sp>
          <p:nvSpPr>
            <p:cNvPr id="49" name="矩形: 圆角 48"/>
            <p:cNvSpPr/>
            <p:nvPr>
              <p:custDataLst>
                <p:tags r:id="rId27"/>
              </p:custDataLst>
            </p:nvPr>
          </p:nvSpPr>
          <p:spPr>
            <a:xfrm>
              <a:off x="8631538" y="2815841"/>
              <a:ext cx="1005929" cy="2051458"/>
            </a:xfrm>
            <a:prstGeom prst="roundRect">
              <a:avLst>
                <a:gd name="adj" fmla="val 10000"/>
              </a:avLst>
            </a:pr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a:lstStyle/>
            <a:p>
              <a:endParaRPr lang="zh-CN" altLang="en-US"/>
            </a:p>
          </p:txBody>
        </p:sp>
        <p:sp>
          <p:nvSpPr>
            <p:cNvPr id="50" name="任意多边形: 形状 49"/>
            <p:cNvSpPr/>
            <p:nvPr>
              <p:custDataLst>
                <p:tags r:id="rId28"/>
              </p:custDataLst>
            </p:nvPr>
          </p:nvSpPr>
          <p:spPr>
            <a:xfrm>
              <a:off x="8743308" y="2922022"/>
              <a:ext cx="1005929" cy="2051458"/>
            </a:xfrm>
            <a:custGeom>
              <a:avLst/>
              <a:gdLst>
                <a:gd name="connsiteX0" fmla="*/ 0 w 1005929"/>
                <a:gd name="connsiteY0" fmla="*/ 100593 h 2051458"/>
                <a:gd name="connsiteX1" fmla="*/ 100593 w 1005929"/>
                <a:gd name="connsiteY1" fmla="*/ 0 h 2051458"/>
                <a:gd name="connsiteX2" fmla="*/ 905336 w 1005929"/>
                <a:gd name="connsiteY2" fmla="*/ 0 h 2051458"/>
                <a:gd name="connsiteX3" fmla="*/ 1005929 w 1005929"/>
                <a:gd name="connsiteY3" fmla="*/ 100593 h 2051458"/>
                <a:gd name="connsiteX4" fmla="*/ 1005929 w 1005929"/>
                <a:gd name="connsiteY4" fmla="*/ 1950865 h 2051458"/>
                <a:gd name="connsiteX5" fmla="*/ 905336 w 1005929"/>
                <a:gd name="connsiteY5" fmla="*/ 2051458 h 2051458"/>
                <a:gd name="connsiteX6" fmla="*/ 100593 w 1005929"/>
                <a:gd name="connsiteY6" fmla="*/ 2051458 h 2051458"/>
                <a:gd name="connsiteX7" fmla="*/ 0 w 1005929"/>
                <a:gd name="connsiteY7" fmla="*/ 1950865 h 2051458"/>
                <a:gd name="connsiteX8" fmla="*/ 0 w 1005929"/>
                <a:gd name="connsiteY8" fmla="*/ 100593 h 2051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5929" h="2051458">
                  <a:moveTo>
                    <a:pt x="0" y="100593"/>
                  </a:moveTo>
                  <a:cubicBezTo>
                    <a:pt x="0" y="45037"/>
                    <a:pt x="45037" y="0"/>
                    <a:pt x="100593" y="0"/>
                  </a:cubicBezTo>
                  <a:lnTo>
                    <a:pt x="905336" y="0"/>
                  </a:lnTo>
                  <a:cubicBezTo>
                    <a:pt x="960892" y="0"/>
                    <a:pt x="1005929" y="45037"/>
                    <a:pt x="1005929" y="100593"/>
                  </a:cubicBezTo>
                  <a:lnTo>
                    <a:pt x="1005929" y="1950865"/>
                  </a:lnTo>
                  <a:cubicBezTo>
                    <a:pt x="1005929" y="2006421"/>
                    <a:pt x="960892" y="2051458"/>
                    <a:pt x="905336" y="2051458"/>
                  </a:cubicBezTo>
                  <a:lnTo>
                    <a:pt x="100593" y="2051458"/>
                  </a:lnTo>
                  <a:cubicBezTo>
                    <a:pt x="45037" y="2051458"/>
                    <a:pt x="0" y="2006421"/>
                    <a:pt x="0" y="1950865"/>
                  </a:cubicBezTo>
                  <a:lnTo>
                    <a:pt x="0" y="100593"/>
                  </a:lnTo>
                  <a:close/>
                </a:path>
              </a:pathLst>
            </a:custGeom>
          </p:spPr>
          <p:style>
            <a:lnRef idx="2">
              <a:schemeClr val="accent2">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20903" tIns="120903" rIns="120903" bIns="120903" numCol="1" spcCol="1270" anchor="ctr" anchorCtr="0">
              <a:noAutofit/>
            </a:bodyPr>
            <a:lstStyle/>
            <a:p>
              <a:pPr marL="0" lvl="0" indent="0" algn="ctr" defTabSz="1066800">
                <a:lnSpc>
                  <a:spcPct val="90000"/>
                </a:lnSpc>
                <a:spcBef>
                  <a:spcPct val="0"/>
                </a:spcBef>
                <a:spcAft>
                  <a:spcPct val="35000"/>
                </a:spcAft>
                <a:buNone/>
              </a:pPr>
              <a:r>
                <a:rPr lang="zh-CN" altLang="en-US" sz="2400" b="1" kern="1200">
                  <a:latin typeface="微软雅黑" panose="020B0503020204020204" pitchFamily="34" charset="-122"/>
                  <a:ea typeface="微软雅黑" panose="020B0503020204020204" pitchFamily="34" charset="-122"/>
                </a:rPr>
                <a:t>虚拟语气</a:t>
              </a:r>
              <a:endParaRPr lang="zh-CN" altLang="en-US" sz="2400" b="1" kern="1200">
                <a:latin typeface="微软雅黑" panose="020B0503020204020204" pitchFamily="34" charset="-122"/>
                <a:ea typeface="微软雅黑" panose="020B0503020204020204" pitchFamily="34" charset="-122"/>
              </a:endParaRPr>
            </a:p>
          </p:txBody>
        </p:sp>
        <p:sp>
          <p:nvSpPr>
            <p:cNvPr id="51" name="矩形: 圆角 50"/>
            <p:cNvSpPr/>
            <p:nvPr>
              <p:custDataLst>
                <p:tags r:id="rId29"/>
              </p:custDataLst>
            </p:nvPr>
          </p:nvSpPr>
          <p:spPr>
            <a:xfrm>
              <a:off x="9861007" y="2815841"/>
              <a:ext cx="1005929" cy="2051458"/>
            </a:xfrm>
            <a:prstGeom prst="roundRect">
              <a:avLst>
                <a:gd name="adj" fmla="val 10000"/>
              </a:avLst>
            </a:pr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a:lstStyle/>
            <a:p>
              <a:endParaRPr lang="zh-CN" altLang="en-US"/>
            </a:p>
          </p:txBody>
        </p:sp>
        <p:sp>
          <p:nvSpPr>
            <p:cNvPr id="52" name="任意多边形: 形状 51"/>
            <p:cNvSpPr/>
            <p:nvPr>
              <p:custDataLst>
                <p:tags r:id="rId30"/>
              </p:custDataLst>
            </p:nvPr>
          </p:nvSpPr>
          <p:spPr>
            <a:xfrm>
              <a:off x="9972777" y="2922022"/>
              <a:ext cx="1005929" cy="2051458"/>
            </a:xfrm>
            <a:custGeom>
              <a:avLst/>
              <a:gdLst>
                <a:gd name="connsiteX0" fmla="*/ 0 w 1005929"/>
                <a:gd name="connsiteY0" fmla="*/ 100593 h 2051458"/>
                <a:gd name="connsiteX1" fmla="*/ 100593 w 1005929"/>
                <a:gd name="connsiteY1" fmla="*/ 0 h 2051458"/>
                <a:gd name="connsiteX2" fmla="*/ 905336 w 1005929"/>
                <a:gd name="connsiteY2" fmla="*/ 0 h 2051458"/>
                <a:gd name="connsiteX3" fmla="*/ 1005929 w 1005929"/>
                <a:gd name="connsiteY3" fmla="*/ 100593 h 2051458"/>
                <a:gd name="connsiteX4" fmla="*/ 1005929 w 1005929"/>
                <a:gd name="connsiteY4" fmla="*/ 1950865 h 2051458"/>
                <a:gd name="connsiteX5" fmla="*/ 905336 w 1005929"/>
                <a:gd name="connsiteY5" fmla="*/ 2051458 h 2051458"/>
                <a:gd name="connsiteX6" fmla="*/ 100593 w 1005929"/>
                <a:gd name="connsiteY6" fmla="*/ 2051458 h 2051458"/>
                <a:gd name="connsiteX7" fmla="*/ 0 w 1005929"/>
                <a:gd name="connsiteY7" fmla="*/ 1950865 h 2051458"/>
                <a:gd name="connsiteX8" fmla="*/ 0 w 1005929"/>
                <a:gd name="connsiteY8" fmla="*/ 100593 h 2051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5929" h="2051458">
                  <a:moveTo>
                    <a:pt x="0" y="100593"/>
                  </a:moveTo>
                  <a:cubicBezTo>
                    <a:pt x="0" y="45037"/>
                    <a:pt x="45037" y="0"/>
                    <a:pt x="100593" y="0"/>
                  </a:cubicBezTo>
                  <a:lnTo>
                    <a:pt x="905336" y="0"/>
                  </a:lnTo>
                  <a:cubicBezTo>
                    <a:pt x="960892" y="0"/>
                    <a:pt x="1005929" y="45037"/>
                    <a:pt x="1005929" y="100593"/>
                  </a:cubicBezTo>
                  <a:lnTo>
                    <a:pt x="1005929" y="1950865"/>
                  </a:lnTo>
                  <a:cubicBezTo>
                    <a:pt x="1005929" y="2006421"/>
                    <a:pt x="960892" y="2051458"/>
                    <a:pt x="905336" y="2051458"/>
                  </a:cubicBezTo>
                  <a:lnTo>
                    <a:pt x="100593" y="2051458"/>
                  </a:lnTo>
                  <a:cubicBezTo>
                    <a:pt x="45037" y="2051458"/>
                    <a:pt x="0" y="2006421"/>
                    <a:pt x="0" y="1950865"/>
                  </a:cubicBezTo>
                  <a:lnTo>
                    <a:pt x="0" y="100593"/>
                  </a:lnTo>
                  <a:close/>
                </a:path>
              </a:pathLst>
            </a:custGeom>
          </p:spPr>
          <p:style>
            <a:lnRef idx="2">
              <a:schemeClr val="accent2">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eaVert" wrap="square" lIns="120903" tIns="120903" rIns="120903" bIns="120903" numCol="1" spcCol="1270" anchor="ctr" anchorCtr="0">
              <a:noAutofit/>
            </a:bodyPr>
            <a:lstStyle/>
            <a:p>
              <a:pPr marL="0" lvl="0" indent="0" algn="ctr" defTabSz="1066800">
                <a:lnSpc>
                  <a:spcPct val="90000"/>
                </a:lnSpc>
                <a:spcBef>
                  <a:spcPct val="0"/>
                </a:spcBef>
                <a:spcAft>
                  <a:spcPct val="35000"/>
                </a:spcAft>
                <a:buNone/>
              </a:pPr>
              <a:r>
                <a:rPr lang="zh-CN" altLang="en-US" sz="2400" b="1" kern="1200">
                  <a:latin typeface="微软雅黑" panose="020B0503020204020204" pitchFamily="34" charset="-122"/>
                  <a:ea typeface="微软雅黑" panose="020B0503020204020204" pitchFamily="34" charset="-122"/>
                </a:rPr>
                <a:t>强调句</a:t>
              </a:r>
              <a:endParaRPr lang="zh-CN" altLang="en-US" sz="2400" b="1" kern="1200">
                <a:latin typeface="微软雅黑" panose="020B0503020204020204" pitchFamily="34" charset="-122"/>
                <a:ea typeface="微软雅黑" panose="020B0503020204020204" pitchFamily="34" charset="-122"/>
              </a:endParaRPr>
            </a:p>
          </p:txBody>
        </p:sp>
        <p:sp>
          <p:nvSpPr>
            <p:cNvPr id="53" name="矩形: 圆角 52"/>
            <p:cNvSpPr/>
            <p:nvPr>
              <p:custDataLst>
                <p:tags r:id="rId31"/>
              </p:custDataLst>
            </p:nvPr>
          </p:nvSpPr>
          <p:spPr>
            <a:xfrm>
              <a:off x="11090476" y="2815841"/>
              <a:ext cx="1005929" cy="2051458"/>
            </a:xfrm>
            <a:prstGeom prst="roundRect">
              <a:avLst>
                <a:gd name="adj" fmla="val 10000"/>
              </a:avLst>
            </a:pr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a:lstStyle/>
            <a:p>
              <a:endParaRPr lang="zh-CN" altLang="en-US"/>
            </a:p>
          </p:txBody>
        </p:sp>
        <p:sp>
          <p:nvSpPr>
            <p:cNvPr id="54" name="任意多边形: 形状 53"/>
            <p:cNvSpPr/>
            <p:nvPr>
              <p:custDataLst>
                <p:tags r:id="rId32"/>
              </p:custDataLst>
            </p:nvPr>
          </p:nvSpPr>
          <p:spPr>
            <a:xfrm>
              <a:off x="11202246" y="2922022"/>
              <a:ext cx="1005929" cy="2051458"/>
            </a:xfrm>
            <a:custGeom>
              <a:avLst/>
              <a:gdLst>
                <a:gd name="connsiteX0" fmla="*/ 0 w 1005929"/>
                <a:gd name="connsiteY0" fmla="*/ 100593 h 2051458"/>
                <a:gd name="connsiteX1" fmla="*/ 100593 w 1005929"/>
                <a:gd name="connsiteY1" fmla="*/ 0 h 2051458"/>
                <a:gd name="connsiteX2" fmla="*/ 905336 w 1005929"/>
                <a:gd name="connsiteY2" fmla="*/ 0 h 2051458"/>
                <a:gd name="connsiteX3" fmla="*/ 1005929 w 1005929"/>
                <a:gd name="connsiteY3" fmla="*/ 100593 h 2051458"/>
                <a:gd name="connsiteX4" fmla="*/ 1005929 w 1005929"/>
                <a:gd name="connsiteY4" fmla="*/ 1950865 h 2051458"/>
                <a:gd name="connsiteX5" fmla="*/ 905336 w 1005929"/>
                <a:gd name="connsiteY5" fmla="*/ 2051458 h 2051458"/>
                <a:gd name="connsiteX6" fmla="*/ 100593 w 1005929"/>
                <a:gd name="connsiteY6" fmla="*/ 2051458 h 2051458"/>
                <a:gd name="connsiteX7" fmla="*/ 0 w 1005929"/>
                <a:gd name="connsiteY7" fmla="*/ 1950865 h 2051458"/>
                <a:gd name="connsiteX8" fmla="*/ 0 w 1005929"/>
                <a:gd name="connsiteY8" fmla="*/ 100593 h 2051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5929" h="2051458">
                  <a:moveTo>
                    <a:pt x="0" y="100593"/>
                  </a:moveTo>
                  <a:cubicBezTo>
                    <a:pt x="0" y="45037"/>
                    <a:pt x="45037" y="0"/>
                    <a:pt x="100593" y="0"/>
                  </a:cubicBezTo>
                  <a:lnTo>
                    <a:pt x="905336" y="0"/>
                  </a:lnTo>
                  <a:cubicBezTo>
                    <a:pt x="960892" y="0"/>
                    <a:pt x="1005929" y="45037"/>
                    <a:pt x="1005929" y="100593"/>
                  </a:cubicBezTo>
                  <a:lnTo>
                    <a:pt x="1005929" y="1950865"/>
                  </a:lnTo>
                  <a:cubicBezTo>
                    <a:pt x="1005929" y="2006421"/>
                    <a:pt x="960892" y="2051458"/>
                    <a:pt x="905336" y="2051458"/>
                  </a:cubicBezTo>
                  <a:lnTo>
                    <a:pt x="100593" y="2051458"/>
                  </a:lnTo>
                  <a:cubicBezTo>
                    <a:pt x="45037" y="2051458"/>
                    <a:pt x="0" y="2006421"/>
                    <a:pt x="0" y="1950865"/>
                  </a:cubicBezTo>
                  <a:lnTo>
                    <a:pt x="0" y="100593"/>
                  </a:lnTo>
                  <a:close/>
                </a:path>
              </a:pathLst>
            </a:custGeom>
          </p:spPr>
          <p:style>
            <a:lnRef idx="2">
              <a:schemeClr val="accent2">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eaVert" wrap="square" lIns="120903" tIns="120903" rIns="120903" bIns="120903" numCol="1" spcCol="1270" anchor="ctr" anchorCtr="0">
              <a:noAutofit/>
            </a:bodyPr>
            <a:lstStyle/>
            <a:p>
              <a:pPr marL="0" lvl="0" indent="0" algn="ctr" defTabSz="1066800">
                <a:lnSpc>
                  <a:spcPct val="90000"/>
                </a:lnSpc>
                <a:spcBef>
                  <a:spcPct val="0"/>
                </a:spcBef>
                <a:spcAft>
                  <a:spcPct val="35000"/>
                </a:spcAft>
                <a:buNone/>
              </a:pPr>
              <a:r>
                <a:rPr lang="zh-CN" altLang="en-US" sz="2400" b="1" kern="1200">
                  <a:latin typeface="微软雅黑" panose="020B0503020204020204" pitchFamily="34" charset="-122"/>
                  <a:ea typeface="微软雅黑" panose="020B0503020204020204" pitchFamily="34" charset="-122"/>
                </a:rPr>
                <a:t>长短句结合</a:t>
              </a:r>
              <a:endParaRPr lang="zh-CN" altLang="en-US" sz="2400" b="1" kern="1200">
                <a:latin typeface="微软雅黑" panose="020B0503020204020204" pitchFamily="34" charset="-122"/>
                <a:ea typeface="微软雅黑" panose="020B0503020204020204" pitchFamily="34" charset="-122"/>
              </a:endParaRPr>
            </a:p>
          </p:txBody>
        </p:sp>
      </p:grpSp>
      <p:sp>
        <p:nvSpPr>
          <p:cNvPr id="34" name="任意多边形: 形状 33"/>
          <p:cNvSpPr/>
          <p:nvPr>
            <p:custDataLst>
              <p:tags r:id="rId33"/>
            </p:custDataLst>
          </p:nvPr>
        </p:nvSpPr>
        <p:spPr>
          <a:xfrm>
            <a:off x="5311127" y="1990699"/>
            <a:ext cx="1722945" cy="638765"/>
          </a:xfrm>
          <a:custGeom>
            <a:avLst/>
            <a:gdLst>
              <a:gd name="connsiteX0" fmla="*/ 0 w 1722945"/>
              <a:gd name="connsiteY0" fmla="*/ 63877 h 638765"/>
              <a:gd name="connsiteX1" fmla="*/ 63877 w 1722945"/>
              <a:gd name="connsiteY1" fmla="*/ 0 h 638765"/>
              <a:gd name="connsiteX2" fmla="*/ 1659069 w 1722945"/>
              <a:gd name="connsiteY2" fmla="*/ 0 h 638765"/>
              <a:gd name="connsiteX3" fmla="*/ 1722946 w 1722945"/>
              <a:gd name="connsiteY3" fmla="*/ 63877 h 638765"/>
              <a:gd name="connsiteX4" fmla="*/ 1722945 w 1722945"/>
              <a:gd name="connsiteY4" fmla="*/ 574889 h 638765"/>
              <a:gd name="connsiteX5" fmla="*/ 1659068 w 1722945"/>
              <a:gd name="connsiteY5" fmla="*/ 638766 h 638765"/>
              <a:gd name="connsiteX6" fmla="*/ 63877 w 1722945"/>
              <a:gd name="connsiteY6" fmla="*/ 638765 h 638765"/>
              <a:gd name="connsiteX7" fmla="*/ 0 w 1722945"/>
              <a:gd name="connsiteY7" fmla="*/ 574888 h 638765"/>
              <a:gd name="connsiteX8" fmla="*/ 0 w 1722945"/>
              <a:gd name="connsiteY8" fmla="*/ 63877 h 638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22945" h="638765">
                <a:moveTo>
                  <a:pt x="0" y="63877"/>
                </a:moveTo>
                <a:cubicBezTo>
                  <a:pt x="0" y="28599"/>
                  <a:pt x="28599" y="0"/>
                  <a:pt x="63877" y="0"/>
                </a:cubicBezTo>
                <a:lnTo>
                  <a:pt x="1659069" y="0"/>
                </a:lnTo>
                <a:cubicBezTo>
                  <a:pt x="1694347" y="0"/>
                  <a:pt x="1722946" y="28599"/>
                  <a:pt x="1722946" y="63877"/>
                </a:cubicBezTo>
                <a:cubicBezTo>
                  <a:pt x="1722946" y="234214"/>
                  <a:pt x="1722945" y="404552"/>
                  <a:pt x="1722945" y="574889"/>
                </a:cubicBezTo>
                <a:cubicBezTo>
                  <a:pt x="1722945" y="610167"/>
                  <a:pt x="1694346" y="638766"/>
                  <a:pt x="1659068" y="638766"/>
                </a:cubicBezTo>
                <a:lnTo>
                  <a:pt x="63877" y="638765"/>
                </a:lnTo>
                <a:cubicBezTo>
                  <a:pt x="28599" y="638765"/>
                  <a:pt x="0" y="610166"/>
                  <a:pt x="0" y="574888"/>
                </a:cubicBezTo>
                <a:lnTo>
                  <a:pt x="0" y="63877"/>
                </a:ln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40629" tIns="140629" rIns="140629" bIns="140629" numCol="1" spcCol="1270" anchor="ctr" anchorCtr="0">
            <a:noAutofit/>
          </a:bodyPr>
          <a:lstStyle/>
          <a:p>
            <a:pPr marL="0" lvl="0" indent="0" algn="ctr" defTabSz="1422400">
              <a:lnSpc>
                <a:spcPct val="90000"/>
              </a:lnSpc>
              <a:spcBef>
                <a:spcPct val="0"/>
              </a:spcBef>
              <a:spcAft>
                <a:spcPct val="35000"/>
              </a:spcAft>
              <a:buNone/>
            </a:pPr>
            <a:r>
              <a:rPr lang="zh-CN" altLang="en-US" sz="3200" b="1" kern="1200" dirty="0">
                <a:latin typeface="微软雅黑" panose="020B0503020204020204" pitchFamily="34" charset="-122"/>
                <a:ea typeface="微软雅黑" panose="020B0503020204020204" pitchFamily="34" charset="-122"/>
              </a:rPr>
              <a:t>语言</a:t>
            </a:r>
            <a:endParaRPr lang="zh-CN" altLang="en-US" sz="3200" b="1" kern="1200" dirty="0">
              <a:latin typeface="微软雅黑" panose="020B0503020204020204" pitchFamily="34" charset="-122"/>
              <a:ea typeface="微软雅黑" panose="020B0503020204020204" pitchFamily="34" charset="-122"/>
            </a:endParaRPr>
          </a:p>
        </p:txBody>
      </p:sp>
      <p:grpSp>
        <p:nvGrpSpPr>
          <p:cNvPr id="56" name="组合 55"/>
          <p:cNvGrpSpPr/>
          <p:nvPr>
            <p:custDataLst>
              <p:tags r:id="rId34"/>
            </p:custDataLst>
          </p:nvPr>
        </p:nvGrpSpPr>
        <p:grpSpPr>
          <a:xfrm>
            <a:off x="618679" y="598374"/>
            <a:ext cx="10963520" cy="1200136"/>
            <a:chOff x="618679" y="598374"/>
            <a:chExt cx="10963520" cy="1200136"/>
          </a:xfrm>
        </p:grpSpPr>
        <p:grpSp>
          <p:nvGrpSpPr>
            <p:cNvPr id="2" name="组合 1"/>
            <p:cNvGrpSpPr/>
            <p:nvPr>
              <p:custDataLst>
                <p:tags r:id="rId35"/>
              </p:custDataLst>
            </p:nvPr>
          </p:nvGrpSpPr>
          <p:grpSpPr>
            <a:xfrm>
              <a:off x="618679" y="611651"/>
              <a:ext cx="1788629" cy="793993"/>
              <a:chOff x="50467" y="2004605"/>
              <a:chExt cx="2050481" cy="793993"/>
            </a:xfrm>
          </p:grpSpPr>
          <p:sp>
            <p:nvSpPr>
              <p:cNvPr id="16" name="矩形: 圆角 15"/>
              <p:cNvSpPr/>
              <p:nvPr>
                <p:custDataLst>
                  <p:tags r:id="rId36"/>
                </p:custDataLst>
              </p:nvPr>
            </p:nvSpPr>
            <p:spPr>
              <a:xfrm>
                <a:off x="50467" y="2004605"/>
                <a:ext cx="2050481" cy="793993"/>
              </a:xfrm>
              <a:prstGeom prst="roundRect">
                <a:avLst>
                  <a:gd name="adj" fmla="val 10000"/>
                </a:avLst>
              </a:prstGeom>
              <a:solidFill>
                <a:schemeClr val="accent4">
                  <a:alpha val="50000"/>
                </a:schemeClr>
              </a:solidFill>
              <a:ln>
                <a:noFill/>
              </a:ln>
            </p:spPr>
            <p:style>
              <a:lnRef idx="0">
                <a:scrgbClr r="0" g="0" b="0"/>
              </a:lnRef>
              <a:fillRef idx="0">
                <a:scrgbClr r="0" g="0" b="0"/>
              </a:fillRef>
              <a:effectRef idx="0">
                <a:scrgbClr r="0" g="0" b="0"/>
              </a:effectRef>
              <a:fontRef idx="minor">
                <a:schemeClr val="lt1"/>
              </a:fontRef>
            </p:style>
            <p:txBody>
              <a:bodyPr/>
              <a:lstStyle/>
              <a:p>
                <a:endParaRPr lang="zh-CN" altLang="en-US"/>
              </a:p>
            </p:txBody>
          </p:sp>
          <p:sp>
            <p:nvSpPr>
              <p:cNvPr id="17" name="矩形: 圆角 4"/>
              <p:cNvSpPr txBox="1"/>
              <p:nvPr>
                <p:custDataLst>
                  <p:tags r:id="rId37"/>
                </p:custDataLst>
              </p:nvPr>
            </p:nvSpPr>
            <p:spPr>
              <a:xfrm>
                <a:off x="73722" y="2027860"/>
                <a:ext cx="2003971" cy="747483"/>
              </a:xfrm>
              <a:prstGeom prst="rect">
                <a:avLst/>
              </a:prstGeom>
              <a:solidFill>
                <a:schemeClr val="accent4">
                  <a:alpha val="50000"/>
                </a:schemeClr>
              </a:solidFill>
              <a:ln>
                <a:noFill/>
              </a:ln>
            </p:spPr>
            <p:style>
              <a:lnRef idx="0">
                <a:scrgbClr r="0" g="0" b="0"/>
              </a:lnRef>
              <a:fillRef idx="0">
                <a:scrgbClr r="0" g="0" b="0"/>
              </a:fillRef>
              <a:effectRef idx="0">
                <a:scrgbClr r="0" g="0" b="0"/>
              </a:effectRef>
              <a:fontRef idx="minor">
                <a:schemeClr val="lt1"/>
              </a:fontRef>
            </p:style>
            <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zh-CN" altLang="en-US" sz="2400" b="1" kern="1200" dirty="0">
                    <a:solidFill>
                      <a:srgbClr val="A20000"/>
                    </a:solidFill>
                    <a:latin typeface="微软雅黑" panose="020B0503020204020204" pitchFamily="34" charset="-122"/>
                    <a:ea typeface="微软雅黑" panose="020B0503020204020204" pitchFamily="34" charset="-122"/>
                  </a:rPr>
                  <a:t>心理描写</a:t>
                </a:r>
                <a:endParaRPr lang="zh-CN" altLang="en-US" sz="2400" b="1" kern="1200" dirty="0">
                  <a:solidFill>
                    <a:srgbClr val="A20000"/>
                  </a:solidFill>
                  <a:latin typeface="微软雅黑" panose="020B0503020204020204" pitchFamily="34" charset="-122"/>
                  <a:ea typeface="微软雅黑" panose="020B0503020204020204" pitchFamily="34" charset="-122"/>
                </a:endParaRPr>
              </a:p>
            </p:txBody>
          </p:sp>
        </p:grpSp>
        <p:grpSp>
          <p:nvGrpSpPr>
            <p:cNvPr id="3" name="组合 2"/>
            <p:cNvGrpSpPr/>
            <p:nvPr>
              <p:custDataLst>
                <p:tags r:id="rId38"/>
              </p:custDataLst>
            </p:nvPr>
          </p:nvGrpSpPr>
          <p:grpSpPr>
            <a:xfrm>
              <a:off x="2454229" y="611651"/>
              <a:ext cx="1788629" cy="793993"/>
              <a:chOff x="2189651" y="2004605"/>
              <a:chExt cx="2050481" cy="793993"/>
            </a:xfrm>
          </p:grpSpPr>
          <p:sp>
            <p:nvSpPr>
              <p:cNvPr id="14" name="矩形: 圆角 13"/>
              <p:cNvSpPr/>
              <p:nvPr>
                <p:custDataLst>
                  <p:tags r:id="rId39"/>
                </p:custDataLst>
              </p:nvPr>
            </p:nvSpPr>
            <p:spPr>
              <a:xfrm>
                <a:off x="2189651" y="2004605"/>
                <a:ext cx="2050481" cy="793993"/>
              </a:xfrm>
              <a:prstGeom prst="roundRect">
                <a:avLst>
                  <a:gd name="adj" fmla="val 10000"/>
                </a:avLst>
              </a:prstGeom>
              <a:solidFill>
                <a:schemeClr val="accent4">
                  <a:alpha val="50000"/>
                </a:schemeClr>
              </a:solidFill>
              <a:ln>
                <a:noFill/>
              </a:ln>
            </p:spPr>
            <p:style>
              <a:lnRef idx="0">
                <a:scrgbClr r="0" g="0" b="0"/>
              </a:lnRef>
              <a:fillRef idx="0">
                <a:scrgbClr r="0" g="0" b="0"/>
              </a:fillRef>
              <a:effectRef idx="0">
                <a:scrgbClr r="0" g="0" b="0"/>
              </a:effectRef>
              <a:fontRef idx="minor">
                <a:schemeClr val="lt1"/>
              </a:fontRef>
            </p:style>
            <p:txBody>
              <a:bodyPr/>
              <a:lstStyle/>
              <a:p>
                <a:endParaRPr lang="zh-CN" altLang="en-US"/>
              </a:p>
            </p:txBody>
          </p:sp>
          <p:sp>
            <p:nvSpPr>
              <p:cNvPr id="15" name="矩形: 圆角 6"/>
              <p:cNvSpPr txBox="1"/>
              <p:nvPr>
                <p:custDataLst>
                  <p:tags r:id="rId40"/>
                </p:custDataLst>
              </p:nvPr>
            </p:nvSpPr>
            <p:spPr>
              <a:xfrm>
                <a:off x="2212906" y="2027860"/>
                <a:ext cx="2003971" cy="747483"/>
              </a:xfrm>
              <a:prstGeom prst="rect">
                <a:avLst/>
              </a:prstGeom>
              <a:solidFill>
                <a:schemeClr val="accent4">
                  <a:alpha val="50000"/>
                </a:schemeClr>
              </a:solidFill>
              <a:ln>
                <a:noFill/>
              </a:ln>
            </p:spPr>
            <p:style>
              <a:lnRef idx="0">
                <a:scrgbClr r="0" g="0" b="0"/>
              </a:lnRef>
              <a:fillRef idx="0">
                <a:scrgbClr r="0" g="0" b="0"/>
              </a:fillRef>
              <a:effectRef idx="0">
                <a:scrgbClr r="0" g="0" b="0"/>
              </a:effectRef>
              <a:fontRef idx="minor">
                <a:schemeClr val="lt1"/>
              </a:fontRef>
            </p:style>
            <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zh-CN" altLang="en-US" sz="2400" b="1" kern="1200" dirty="0">
                    <a:solidFill>
                      <a:srgbClr val="A20000"/>
                    </a:solidFill>
                    <a:latin typeface="微软雅黑" panose="020B0503020204020204" pitchFamily="34" charset="-122"/>
                    <a:ea typeface="微软雅黑" panose="020B0503020204020204" pitchFamily="34" charset="-122"/>
                  </a:rPr>
                  <a:t>神态描写</a:t>
                </a:r>
                <a:endParaRPr lang="zh-CN" altLang="en-US" sz="2400" b="1" kern="1200" dirty="0">
                  <a:solidFill>
                    <a:srgbClr val="A20000"/>
                  </a:solidFill>
                  <a:latin typeface="微软雅黑" panose="020B0503020204020204" pitchFamily="34" charset="-122"/>
                  <a:ea typeface="微软雅黑" panose="020B0503020204020204" pitchFamily="34" charset="-122"/>
                </a:endParaRPr>
              </a:p>
            </p:txBody>
          </p:sp>
        </p:grpSp>
        <p:grpSp>
          <p:nvGrpSpPr>
            <p:cNvPr id="4" name="组合 3"/>
            <p:cNvGrpSpPr/>
            <p:nvPr>
              <p:custDataLst>
                <p:tags r:id="rId41"/>
              </p:custDataLst>
            </p:nvPr>
          </p:nvGrpSpPr>
          <p:grpSpPr>
            <a:xfrm>
              <a:off x="4289779" y="630508"/>
              <a:ext cx="1788629" cy="793993"/>
              <a:chOff x="4328834" y="2004605"/>
              <a:chExt cx="2050481" cy="793993"/>
            </a:xfrm>
          </p:grpSpPr>
          <p:sp>
            <p:nvSpPr>
              <p:cNvPr id="12" name="矩形: 圆角 11"/>
              <p:cNvSpPr/>
              <p:nvPr>
                <p:custDataLst>
                  <p:tags r:id="rId42"/>
                </p:custDataLst>
              </p:nvPr>
            </p:nvSpPr>
            <p:spPr>
              <a:xfrm>
                <a:off x="4328834" y="2004605"/>
                <a:ext cx="2050481" cy="793993"/>
              </a:xfrm>
              <a:prstGeom prst="roundRect">
                <a:avLst>
                  <a:gd name="adj" fmla="val 10000"/>
                </a:avLst>
              </a:prstGeom>
              <a:solidFill>
                <a:schemeClr val="accent4">
                  <a:alpha val="50000"/>
                </a:schemeClr>
              </a:solidFill>
              <a:ln>
                <a:noFill/>
              </a:ln>
            </p:spPr>
            <p:style>
              <a:lnRef idx="0">
                <a:scrgbClr r="0" g="0" b="0"/>
              </a:lnRef>
              <a:fillRef idx="0">
                <a:scrgbClr r="0" g="0" b="0"/>
              </a:fillRef>
              <a:effectRef idx="0">
                <a:scrgbClr r="0" g="0" b="0"/>
              </a:effectRef>
              <a:fontRef idx="minor">
                <a:schemeClr val="lt1"/>
              </a:fontRef>
            </p:style>
            <p:txBody>
              <a:bodyPr/>
              <a:lstStyle/>
              <a:p>
                <a:endParaRPr lang="zh-CN" altLang="en-US"/>
              </a:p>
            </p:txBody>
          </p:sp>
          <p:sp>
            <p:nvSpPr>
              <p:cNvPr id="13" name="矩形: 圆角 8"/>
              <p:cNvSpPr txBox="1"/>
              <p:nvPr>
                <p:custDataLst>
                  <p:tags r:id="rId43"/>
                </p:custDataLst>
              </p:nvPr>
            </p:nvSpPr>
            <p:spPr>
              <a:xfrm>
                <a:off x="4352089" y="2027860"/>
                <a:ext cx="2003971" cy="747483"/>
              </a:xfrm>
              <a:prstGeom prst="rect">
                <a:avLst/>
              </a:prstGeom>
              <a:solidFill>
                <a:schemeClr val="accent4">
                  <a:alpha val="50000"/>
                </a:schemeClr>
              </a:solidFill>
              <a:ln>
                <a:noFill/>
              </a:ln>
            </p:spPr>
            <p:style>
              <a:lnRef idx="0">
                <a:scrgbClr r="0" g="0" b="0"/>
              </a:lnRef>
              <a:fillRef idx="0">
                <a:scrgbClr r="0" g="0" b="0"/>
              </a:fillRef>
              <a:effectRef idx="0">
                <a:scrgbClr r="0" g="0" b="0"/>
              </a:effectRef>
              <a:fontRef idx="minor">
                <a:schemeClr val="lt1"/>
              </a:fontRef>
            </p:style>
            <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zh-CN" altLang="en-US" sz="2400" b="1" kern="1200" dirty="0">
                    <a:solidFill>
                      <a:srgbClr val="C00000"/>
                    </a:solidFill>
                    <a:latin typeface="微软雅黑" panose="020B0503020204020204" pitchFamily="34" charset="-122"/>
                    <a:ea typeface="微软雅黑" panose="020B0503020204020204" pitchFamily="34" charset="-122"/>
                  </a:rPr>
                  <a:t>动作描写</a:t>
                </a:r>
                <a:endParaRPr lang="zh-CN" altLang="en-US" sz="2400" b="1" kern="1200" dirty="0">
                  <a:solidFill>
                    <a:srgbClr val="C00000"/>
                  </a:solidFill>
                  <a:latin typeface="微软雅黑" panose="020B0503020204020204" pitchFamily="34" charset="-122"/>
                  <a:ea typeface="微软雅黑" panose="020B0503020204020204" pitchFamily="34" charset="-122"/>
                </a:endParaRPr>
              </a:p>
            </p:txBody>
          </p:sp>
        </p:grpSp>
        <p:grpSp>
          <p:nvGrpSpPr>
            <p:cNvPr id="5" name="组合 4"/>
            <p:cNvGrpSpPr/>
            <p:nvPr>
              <p:custDataLst>
                <p:tags r:id="rId44"/>
              </p:custDataLst>
            </p:nvPr>
          </p:nvGrpSpPr>
          <p:grpSpPr>
            <a:xfrm>
              <a:off x="6125329" y="611651"/>
              <a:ext cx="1788629" cy="793993"/>
              <a:chOff x="6468017" y="2004605"/>
              <a:chExt cx="2050481" cy="793993"/>
            </a:xfrm>
          </p:grpSpPr>
          <p:sp>
            <p:nvSpPr>
              <p:cNvPr id="10" name="矩形: 圆角 9"/>
              <p:cNvSpPr/>
              <p:nvPr>
                <p:custDataLst>
                  <p:tags r:id="rId45"/>
                </p:custDataLst>
              </p:nvPr>
            </p:nvSpPr>
            <p:spPr>
              <a:xfrm>
                <a:off x="6468017" y="2004605"/>
                <a:ext cx="2050481" cy="793993"/>
              </a:xfrm>
              <a:prstGeom prst="roundRect">
                <a:avLst>
                  <a:gd name="adj" fmla="val 10000"/>
                </a:avLst>
              </a:prstGeom>
              <a:solidFill>
                <a:schemeClr val="accent4">
                  <a:alpha val="50000"/>
                </a:schemeClr>
              </a:solidFill>
              <a:ln>
                <a:noFill/>
              </a:ln>
            </p:spPr>
            <p:style>
              <a:lnRef idx="0">
                <a:scrgbClr r="0" g="0" b="0"/>
              </a:lnRef>
              <a:fillRef idx="0">
                <a:scrgbClr r="0" g="0" b="0"/>
              </a:fillRef>
              <a:effectRef idx="0">
                <a:scrgbClr r="0" g="0" b="0"/>
              </a:effectRef>
              <a:fontRef idx="minor">
                <a:schemeClr val="lt1"/>
              </a:fontRef>
            </p:style>
            <p:txBody>
              <a:bodyPr/>
              <a:lstStyle/>
              <a:p>
                <a:endParaRPr lang="zh-CN" altLang="en-US"/>
              </a:p>
            </p:txBody>
          </p:sp>
          <p:sp>
            <p:nvSpPr>
              <p:cNvPr id="11" name="矩形: 圆角 10"/>
              <p:cNvSpPr txBox="1"/>
              <p:nvPr>
                <p:custDataLst>
                  <p:tags r:id="rId46"/>
                </p:custDataLst>
              </p:nvPr>
            </p:nvSpPr>
            <p:spPr>
              <a:xfrm>
                <a:off x="6491272" y="2027860"/>
                <a:ext cx="2003971" cy="747483"/>
              </a:xfrm>
              <a:prstGeom prst="rect">
                <a:avLst/>
              </a:prstGeom>
              <a:solidFill>
                <a:schemeClr val="accent4">
                  <a:alpha val="50000"/>
                </a:schemeClr>
              </a:solidFill>
              <a:ln>
                <a:noFill/>
              </a:ln>
            </p:spPr>
            <p:style>
              <a:lnRef idx="0">
                <a:scrgbClr r="0" g="0" b="0"/>
              </a:lnRef>
              <a:fillRef idx="0">
                <a:scrgbClr r="0" g="0" b="0"/>
              </a:fillRef>
              <a:effectRef idx="0">
                <a:scrgbClr r="0" g="0" b="0"/>
              </a:effectRef>
              <a:fontRef idx="minor">
                <a:schemeClr val="lt1"/>
              </a:fontRef>
            </p:style>
            <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zh-CN" altLang="en-US" sz="2400" b="1" kern="1200" dirty="0">
                    <a:latin typeface="微软雅黑" panose="020B0503020204020204" pitchFamily="34" charset="-122"/>
                    <a:ea typeface="微软雅黑" panose="020B0503020204020204" pitchFamily="34" charset="-122"/>
                  </a:rPr>
                  <a:t>外貌描写</a:t>
                </a:r>
                <a:endParaRPr lang="zh-CN" altLang="en-US" sz="2400" b="1" kern="1200" dirty="0">
                  <a:latin typeface="微软雅黑" panose="020B0503020204020204" pitchFamily="34" charset="-122"/>
                  <a:ea typeface="微软雅黑" panose="020B0503020204020204" pitchFamily="34" charset="-122"/>
                </a:endParaRPr>
              </a:p>
            </p:txBody>
          </p:sp>
        </p:grpSp>
        <p:grpSp>
          <p:nvGrpSpPr>
            <p:cNvPr id="7" name="组合 6"/>
            <p:cNvGrpSpPr/>
            <p:nvPr>
              <p:custDataLst>
                <p:tags r:id="rId47"/>
              </p:custDataLst>
            </p:nvPr>
          </p:nvGrpSpPr>
          <p:grpSpPr>
            <a:xfrm>
              <a:off x="7960879" y="607253"/>
              <a:ext cx="1788629" cy="793993"/>
              <a:chOff x="8607200" y="2004605"/>
              <a:chExt cx="2050481" cy="793993"/>
            </a:xfrm>
          </p:grpSpPr>
          <p:sp>
            <p:nvSpPr>
              <p:cNvPr id="8" name="矩形: 圆角 7"/>
              <p:cNvSpPr/>
              <p:nvPr>
                <p:custDataLst>
                  <p:tags r:id="rId48"/>
                </p:custDataLst>
              </p:nvPr>
            </p:nvSpPr>
            <p:spPr>
              <a:xfrm>
                <a:off x="8607200" y="2004605"/>
                <a:ext cx="2050481" cy="793993"/>
              </a:xfrm>
              <a:prstGeom prst="roundRect">
                <a:avLst>
                  <a:gd name="adj" fmla="val 10000"/>
                </a:avLst>
              </a:prstGeom>
              <a:solidFill>
                <a:schemeClr val="accent4">
                  <a:alpha val="50000"/>
                </a:schemeClr>
              </a:solidFill>
              <a:ln>
                <a:noFill/>
              </a:ln>
            </p:spPr>
            <p:style>
              <a:lnRef idx="0">
                <a:scrgbClr r="0" g="0" b="0"/>
              </a:lnRef>
              <a:fillRef idx="0">
                <a:scrgbClr r="0" g="0" b="0"/>
              </a:fillRef>
              <a:effectRef idx="0">
                <a:scrgbClr r="0" g="0" b="0"/>
              </a:effectRef>
              <a:fontRef idx="minor">
                <a:schemeClr val="lt1"/>
              </a:fontRef>
            </p:style>
            <p:txBody>
              <a:bodyPr/>
              <a:lstStyle/>
              <a:p>
                <a:endParaRPr lang="zh-CN" altLang="en-US"/>
              </a:p>
            </p:txBody>
          </p:sp>
          <p:sp>
            <p:nvSpPr>
              <p:cNvPr id="9" name="矩形: 圆角 12"/>
              <p:cNvSpPr txBox="1"/>
              <p:nvPr>
                <p:custDataLst>
                  <p:tags r:id="rId49"/>
                </p:custDataLst>
              </p:nvPr>
            </p:nvSpPr>
            <p:spPr>
              <a:xfrm>
                <a:off x="8630455" y="2027860"/>
                <a:ext cx="2003971" cy="747483"/>
              </a:xfrm>
              <a:prstGeom prst="rect">
                <a:avLst/>
              </a:prstGeom>
              <a:solidFill>
                <a:schemeClr val="accent4">
                  <a:alpha val="50000"/>
                </a:schemeClr>
              </a:solidFill>
              <a:ln>
                <a:noFill/>
              </a:ln>
            </p:spPr>
            <p:style>
              <a:lnRef idx="0">
                <a:scrgbClr r="0" g="0" b="0"/>
              </a:lnRef>
              <a:fillRef idx="0">
                <a:scrgbClr r="0" g="0" b="0"/>
              </a:fillRef>
              <a:effectRef idx="0">
                <a:scrgbClr r="0" g="0" b="0"/>
              </a:effectRef>
              <a:fontRef idx="minor">
                <a:schemeClr val="lt1"/>
              </a:fontRef>
            </p:style>
            <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zh-CN" altLang="en-US" sz="2400" b="1" kern="1200">
                    <a:latin typeface="微软雅黑" panose="020B0503020204020204" pitchFamily="34" charset="-122"/>
                    <a:ea typeface="微软雅黑" panose="020B0503020204020204" pitchFamily="34" charset="-122"/>
                  </a:rPr>
                  <a:t>环境描写</a:t>
                </a:r>
                <a:endParaRPr lang="zh-CN" altLang="en-US" sz="2400" b="1" kern="1200">
                  <a:latin typeface="微软雅黑" panose="020B0503020204020204" pitchFamily="34" charset="-122"/>
                  <a:ea typeface="微软雅黑" panose="020B0503020204020204" pitchFamily="34" charset="-122"/>
                </a:endParaRPr>
              </a:p>
            </p:txBody>
          </p:sp>
        </p:grpSp>
        <p:sp>
          <p:nvSpPr>
            <p:cNvPr id="22" name="右大括号 21"/>
            <p:cNvSpPr/>
            <p:nvPr>
              <p:custDataLst>
                <p:tags r:id="rId50"/>
              </p:custDataLst>
            </p:nvPr>
          </p:nvSpPr>
          <p:spPr>
            <a:xfrm rot="5400000">
              <a:off x="6033284" y="-2821410"/>
              <a:ext cx="328474" cy="8911366"/>
            </a:xfrm>
            <a:prstGeom prst="rightBrace">
              <a:avLst/>
            </a:prstGeom>
            <a:ln w="38100"/>
          </p:spPr>
          <p:style>
            <a:lnRef idx="2">
              <a:schemeClr val="accent1"/>
            </a:lnRef>
            <a:fillRef idx="0">
              <a:schemeClr val="accent1"/>
            </a:fillRef>
            <a:effectRef idx="1">
              <a:schemeClr val="accent1"/>
            </a:effectRef>
            <a:fontRef idx="minor">
              <a:schemeClr val="tx1"/>
            </a:fontRef>
          </p:style>
          <p:txBody>
            <a:bodyPr rtlCol="0" anchor="ctr"/>
            <a:lstStyle/>
            <a:p>
              <a:pPr algn="ctr"/>
              <a:endParaRPr lang="zh-CN" altLang="en-US" b="1"/>
            </a:p>
          </p:txBody>
        </p:sp>
        <p:grpSp>
          <p:nvGrpSpPr>
            <p:cNvPr id="23" name="组合 22"/>
            <p:cNvGrpSpPr/>
            <p:nvPr>
              <p:custDataLst>
                <p:tags r:id="rId51"/>
              </p:custDataLst>
            </p:nvPr>
          </p:nvGrpSpPr>
          <p:grpSpPr>
            <a:xfrm>
              <a:off x="9793570" y="598374"/>
              <a:ext cx="1788629" cy="793993"/>
              <a:chOff x="8607200" y="2004605"/>
              <a:chExt cx="2050481" cy="793993"/>
            </a:xfrm>
          </p:grpSpPr>
          <p:sp>
            <p:nvSpPr>
              <p:cNvPr id="24" name="矩形: 圆角 23"/>
              <p:cNvSpPr/>
              <p:nvPr>
                <p:custDataLst>
                  <p:tags r:id="rId52"/>
                </p:custDataLst>
              </p:nvPr>
            </p:nvSpPr>
            <p:spPr>
              <a:xfrm>
                <a:off x="8607200" y="2004605"/>
                <a:ext cx="2050481" cy="793993"/>
              </a:xfrm>
              <a:prstGeom prst="roundRect">
                <a:avLst>
                  <a:gd name="adj" fmla="val 10000"/>
                </a:avLst>
              </a:prstGeom>
              <a:solidFill>
                <a:schemeClr val="accent4">
                  <a:alpha val="50000"/>
                </a:schemeClr>
              </a:solidFill>
              <a:ln>
                <a:noFill/>
              </a:ln>
            </p:spPr>
            <p:style>
              <a:lnRef idx="0">
                <a:scrgbClr r="0" g="0" b="0"/>
              </a:lnRef>
              <a:fillRef idx="0">
                <a:scrgbClr r="0" g="0" b="0"/>
              </a:fillRef>
              <a:effectRef idx="0">
                <a:scrgbClr r="0" g="0" b="0"/>
              </a:effectRef>
              <a:fontRef idx="minor">
                <a:schemeClr val="lt1"/>
              </a:fontRef>
            </p:style>
            <p:txBody>
              <a:bodyPr/>
              <a:lstStyle/>
              <a:p>
                <a:endParaRPr lang="zh-CN" altLang="en-US"/>
              </a:p>
            </p:txBody>
          </p:sp>
          <p:sp>
            <p:nvSpPr>
              <p:cNvPr id="25" name="矩形: 圆角 12"/>
              <p:cNvSpPr txBox="1"/>
              <p:nvPr>
                <p:custDataLst>
                  <p:tags r:id="rId53"/>
                </p:custDataLst>
              </p:nvPr>
            </p:nvSpPr>
            <p:spPr>
              <a:xfrm>
                <a:off x="8630454" y="2046635"/>
                <a:ext cx="2003971" cy="747483"/>
              </a:xfrm>
              <a:prstGeom prst="rect">
                <a:avLst/>
              </a:prstGeom>
              <a:solidFill>
                <a:schemeClr val="accent4">
                  <a:alpha val="50000"/>
                </a:schemeClr>
              </a:solidFill>
              <a:ln>
                <a:noFill/>
              </a:ln>
            </p:spPr>
            <p:style>
              <a:lnRef idx="0">
                <a:scrgbClr r="0" g="0" b="0"/>
              </a:lnRef>
              <a:fillRef idx="0">
                <a:scrgbClr r="0" g="0" b="0"/>
              </a:fillRef>
              <a:effectRef idx="0">
                <a:scrgbClr r="0" g="0" b="0"/>
              </a:effectRef>
              <a:fontRef idx="minor">
                <a:schemeClr val="lt1"/>
              </a:fontRef>
            </p:style>
            <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zh-CN" altLang="en-US" sz="2400" b="1" kern="1200" dirty="0">
                    <a:solidFill>
                      <a:srgbClr val="C00000"/>
                    </a:solidFill>
                    <a:latin typeface="微软雅黑" panose="020B0503020204020204" pitchFamily="34" charset="-122"/>
                    <a:ea typeface="微软雅黑" panose="020B0503020204020204" pitchFamily="34" charset="-122"/>
                  </a:rPr>
                  <a:t>对话描写</a:t>
                </a:r>
                <a:endParaRPr lang="zh-CN" altLang="en-US" sz="2400" b="1" kern="1200" dirty="0">
                  <a:solidFill>
                    <a:srgbClr val="C00000"/>
                  </a:solidFill>
                  <a:latin typeface="微软雅黑" panose="020B0503020204020204" pitchFamily="34" charset="-122"/>
                  <a:ea typeface="微软雅黑" panose="020B0503020204020204" pitchFamily="34" charset="-122"/>
                </a:endParaRPr>
              </a:p>
            </p:txBody>
          </p:sp>
        </p:grpSp>
      </p:grpSp>
      <p:sp>
        <p:nvSpPr>
          <p:cNvPr id="6" name="文本框 5"/>
          <p:cNvSpPr txBox="1"/>
          <p:nvPr/>
        </p:nvSpPr>
        <p:spPr>
          <a:xfrm>
            <a:off x="137024" y="5387964"/>
            <a:ext cx="10802957" cy="1200329"/>
          </a:xfrm>
          <a:prstGeom prst="rect">
            <a:avLst/>
          </a:prstGeom>
          <a:solidFill>
            <a:schemeClr val="bg1"/>
          </a:solidFill>
        </p:spPr>
        <p:txBody>
          <a:bodyPr wrap="none" rtlCol="0">
            <a:spAutoFit/>
          </a:bodyPr>
          <a:lstStyle/>
          <a:p>
            <a:r>
              <a:rPr lang="zh-CN" altLang="en-US" sz="3600" b="1" dirty="0">
                <a:solidFill>
                  <a:srgbClr val="EA0000"/>
                </a:solidFill>
              </a:rPr>
              <a:t>构思情节时，强化动作描写，心理描写，神态描写。</a:t>
            </a:r>
            <a:endParaRPr lang="en-US" altLang="zh-CN" sz="3600" b="1" dirty="0">
              <a:solidFill>
                <a:srgbClr val="EA0000"/>
              </a:solidFill>
            </a:endParaRPr>
          </a:p>
          <a:p>
            <a:r>
              <a:rPr lang="zh-CN" altLang="en-US" sz="3600" b="1" dirty="0">
                <a:solidFill>
                  <a:srgbClr val="EA0000"/>
                </a:solidFill>
              </a:rPr>
              <a:t>对话描写则简短明了以避免出现</a:t>
            </a:r>
            <a:r>
              <a:rPr lang="en-US" altLang="zh-CN" sz="3600" b="1" dirty="0">
                <a:solidFill>
                  <a:srgbClr val="EA0000"/>
                </a:solidFill>
              </a:rPr>
              <a:t>Chinglish.</a:t>
            </a:r>
            <a:endParaRPr lang="zh-CN" altLang="en-US" sz="3600" b="1" dirty="0">
              <a:solidFill>
                <a:srgbClr val="EA0000"/>
              </a:solidFill>
            </a:endParaRPr>
          </a:p>
        </p:txBody>
      </p:sp>
      <p:pic>
        <p:nvPicPr>
          <p:cNvPr id="5124" name="图片 6" descr="logo横版 png"/>
          <p:cNvPicPr>
            <a:picLocks noChangeAspect="1"/>
          </p:cNvPicPr>
          <p:nvPr/>
        </p:nvPicPr>
        <p:blipFill>
          <a:blip r:embed="rId54"/>
          <a:stretch>
            <a:fillRect/>
          </a:stretch>
        </p:blipFill>
        <p:spPr>
          <a:xfrm>
            <a:off x="11477625" y="82550"/>
            <a:ext cx="608013" cy="642938"/>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6"/>
                                        </p:tgtEl>
                                        <p:attrNameLst>
                                          <p:attrName>style.visibility</p:attrName>
                                        </p:attrNameLst>
                                      </p:cBhvr>
                                      <p:to>
                                        <p:strVal val="visible"/>
                                      </p:to>
                                    </p:set>
                                    <p:animEffect transition="in" filter="wipe(down)">
                                      <p:cBhvr>
                                        <p:cTn id="7" dur="500"/>
                                        <p:tgtEl>
                                          <p:spTgt spid="5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55"/>
                                        </p:tgtEl>
                                        <p:attrNameLst>
                                          <p:attrName>style.visibility</p:attrName>
                                        </p:attrNameLst>
                                      </p:cBhvr>
                                      <p:to>
                                        <p:strVal val="visible"/>
                                      </p:to>
                                    </p:set>
                                    <p:animEffect transition="in" filter="wipe(up)">
                                      <p:cBhvr>
                                        <p:cTn id="12"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737" name="文本框 23"/>
          <p:cNvSpPr txBox="1"/>
          <p:nvPr/>
        </p:nvSpPr>
        <p:spPr>
          <a:xfrm>
            <a:off x="-1" y="640485"/>
            <a:ext cx="12115971" cy="3539430"/>
          </a:xfrm>
          <a:prstGeom prst="rect">
            <a:avLst/>
          </a:prstGeom>
          <a:noFill/>
        </p:spPr>
        <p:txBody>
          <a:bodyPr wrap="square" rtlCol="0">
            <a:spAutoFit/>
          </a:bodyPr>
          <a:lstStyle/>
          <a:p>
            <a:pPr algn="just"/>
            <a:r>
              <a:rPr lang="en-US" altLang="zh-CN" sz="3200" b="1" kern="0" dirty="0">
                <a:solidFill>
                  <a:srgbClr val="0000FF"/>
                </a:solidFill>
                <a:latin typeface="Times New Roman" panose="02020603050405020304" pitchFamily="18" charset="0"/>
                <a:cs typeface="Times New Roman" panose="02020603050405020304" pitchFamily="18" charset="0"/>
              </a:rPr>
              <a:t> Para1: </a:t>
            </a:r>
            <a:r>
              <a:rPr lang="en-US" altLang="zh-CN" sz="3200" b="1" dirty="0">
                <a:solidFill>
                  <a:srgbClr val="0000FF"/>
                </a:solidFill>
                <a:latin typeface="Times New Roman" panose="02020603050405020304" pitchFamily="18" charset="0"/>
                <a:cs typeface="Times New Roman" panose="02020603050405020304" pitchFamily="18" charset="0"/>
              </a:rPr>
              <a:t>"I need help," I whispered.</a:t>
            </a:r>
            <a:endParaRPr lang="en-US" altLang="zh-CN" sz="3200" b="1" dirty="0">
              <a:solidFill>
                <a:srgbClr val="0000FF"/>
              </a:solidFill>
              <a:latin typeface="Times New Roman" panose="02020603050405020304" pitchFamily="18" charset="0"/>
              <a:cs typeface="Times New Roman" panose="02020603050405020304" pitchFamily="18" charset="0"/>
            </a:endParaRPr>
          </a:p>
          <a:p>
            <a:pPr algn="just"/>
            <a:endParaRPr lang="en-US" altLang="zh-CN" sz="3200" b="1" kern="0" dirty="0">
              <a:solidFill>
                <a:srgbClr val="0000FF"/>
              </a:solidFill>
              <a:latin typeface="Times New Roman" panose="02020603050405020304" pitchFamily="18" charset="0"/>
              <a:cs typeface="Times New Roman" panose="02020603050405020304" pitchFamily="18" charset="0"/>
            </a:endParaRPr>
          </a:p>
          <a:p>
            <a:pPr algn="just"/>
            <a:endParaRPr lang="en-US" altLang="zh-CN" sz="3200" b="1" kern="0" dirty="0">
              <a:solidFill>
                <a:srgbClr val="0000FF"/>
              </a:solidFill>
              <a:latin typeface="Times New Roman" panose="02020603050405020304" pitchFamily="18" charset="0"/>
              <a:cs typeface="Times New Roman" panose="02020603050405020304" pitchFamily="18" charset="0"/>
            </a:endParaRPr>
          </a:p>
          <a:p>
            <a:pPr algn="just"/>
            <a:endParaRPr lang="en-US" altLang="zh-CN" sz="3200" b="1" kern="0" dirty="0">
              <a:solidFill>
                <a:srgbClr val="0000FF"/>
              </a:solidFill>
              <a:latin typeface="Times New Roman" panose="02020603050405020304" pitchFamily="18" charset="0"/>
              <a:cs typeface="Times New Roman" panose="02020603050405020304" pitchFamily="18" charset="0"/>
            </a:endParaRPr>
          </a:p>
          <a:p>
            <a:pPr algn="just"/>
            <a:endParaRPr lang="en-US" altLang="zh-CN" sz="3200" b="1" kern="0" dirty="0">
              <a:solidFill>
                <a:srgbClr val="0000FF"/>
              </a:solidFill>
              <a:latin typeface="Times New Roman" panose="02020603050405020304" pitchFamily="18" charset="0"/>
              <a:cs typeface="Times New Roman" panose="02020603050405020304" pitchFamily="18" charset="0"/>
            </a:endParaRPr>
          </a:p>
          <a:p>
            <a:pPr eaLnBrk="0" fontAlgn="base"/>
            <a:r>
              <a:rPr lang="en-US" altLang="zh-CN" sz="3200" b="1" kern="0" dirty="0">
                <a:solidFill>
                  <a:srgbClr val="0000FF"/>
                </a:solidFill>
                <a:latin typeface="Times New Roman" panose="02020603050405020304" pitchFamily="18" charset="0"/>
                <a:cs typeface="Times New Roman" panose="02020603050405020304" pitchFamily="18" charset="0"/>
              </a:rPr>
              <a:t>Para2:Soon, I was participating in class.</a:t>
            </a:r>
            <a:endParaRPr lang="en-US" altLang="zh-CN" sz="3200" b="1" kern="0" dirty="0">
              <a:solidFill>
                <a:srgbClr val="0000FF"/>
              </a:solidFill>
              <a:latin typeface="Times New Roman" panose="02020603050405020304" pitchFamily="18" charset="0"/>
              <a:cs typeface="Times New Roman" panose="02020603050405020304" pitchFamily="18" charset="0"/>
            </a:endParaRPr>
          </a:p>
          <a:p>
            <a:pPr algn="just"/>
            <a:endParaRPr lang="en-US" altLang="zh-CN" sz="3200" b="1" kern="0" dirty="0">
              <a:solidFill>
                <a:srgbClr val="0000FF"/>
              </a:solidFill>
              <a:latin typeface="Times New Roman" panose="02020603050405020304" pitchFamily="18" charset="0"/>
              <a:cs typeface="Times New Roman" panose="02020603050405020304" pitchFamily="18" charset="0"/>
            </a:endParaRPr>
          </a:p>
        </p:txBody>
      </p:sp>
      <p:sp>
        <p:nvSpPr>
          <p:cNvPr id="1048742" name="矩形 1"/>
          <p:cNvSpPr/>
          <p:nvPr/>
        </p:nvSpPr>
        <p:spPr>
          <a:xfrm>
            <a:off x="0" y="27517"/>
            <a:ext cx="12216553" cy="661255"/>
          </a:xfrm>
          <a:prstGeom prst="rect">
            <a:avLst/>
          </a:prstGeom>
          <a:solidFill>
            <a:schemeClr val="accent5">
              <a:lumMod val="75000"/>
            </a:schemeClr>
          </a:solidFill>
          <a:ln w="12700" cap="flat" cmpd="sng" algn="ctr">
            <a:noFill/>
            <a:prstDash val="solid"/>
            <a:miter lim="800000"/>
          </a:ln>
          <a:effectLst/>
        </p:spPr>
        <p:txBody>
          <a:bodyPr lIns="75520" tIns="37760" rIns="75520" bIns="37760" rtlCol="0" anchor="ctr"/>
          <a:lstStyle/>
          <a:p>
            <a:pPr marL="0" marR="0" lvl="0" indent="0" algn="l" defTabSz="914400" rtl="0" eaLnBrk="1" fontAlgn="auto" latinLnBrk="0" hangingPunct="1">
              <a:lnSpc>
                <a:spcPct val="100000"/>
              </a:lnSpc>
              <a:spcBef>
                <a:spcPts val="0"/>
              </a:spcBef>
              <a:spcAft>
                <a:spcPts val="0"/>
              </a:spcAft>
              <a:buClrTx/>
              <a:buSzTx/>
              <a:buFontTx/>
              <a:buNone/>
            </a:pPr>
            <a:endParaRPr kumimoji="0" lang="en-US" altLang="en-US" sz="3200" b="1" i="0" u="none" strike="noStrike" kern="0" cap="none" spc="0" normalizeH="0" baseline="0" noProof="0" dirty="0">
              <a:ln>
                <a:noFill/>
              </a:ln>
              <a:solidFill>
                <a:prstClr val="white"/>
              </a:solidFill>
              <a:effectLst/>
              <a:uLnTx/>
              <a:uFillTx/>
              <a:latin typeface="Times New Roman" panose="02020603050405020304" pitchFamily="18" charset="0"/>
              <a:ea typeface="微软雅黑" panose="020B0503020204020204" pitchFamily="34" charset="-122"/>
              <a:cs typeface="Times New Roman" panose="02020603050405020304" pitchFamily="18" charset="0"/>
              <a:sym typeface="+mn-ea"/>
            </a:endParaRPr>
          </a:p>
        </p:txBody>
      </p:sp>
      <p:sp>
        <p:nvSpPr>
          <p:cNvPr id="1048743" name="文本框 4"/>
          <p:cNvSpPr txBox="1"/>
          <p:nvPr/>
        </p:nvSpPr>
        <p:spPr>
          <a:xfrm>
            <a:off x="133350" y="87329"/>
            <a:ext cx="10162117" cy="521970"/>
          </a:xfrm>
          <a:prstGeom prst="rect">
            <a:avLst/>
          </a:prstGeom>
          <a:ln w="38100">
            <a:noFill/>
          </a:ln>
        </p:spPr>
        <p:style>
          <a:lnRef idx="2">
            <a:schemeClr val="accent2"/>
          </a:lnRef>
          <a:fillRef idx="1">
            <a:schemeClr val="lt1"/>
          </a:fillRef>
          <a:effectRef idx="0">
            <a:schemeClr val="accent2"/>
          </a:effectRef>
          <a:fontRef idx="minor">
            <a:schemeClr val="dk1"/>
          </a:fontRef>
        </p:style>
        <p:txBody>
          <a:bodyPr vert="horz" lIns="91440" tIns="45720" rIns="91440" bIns="45720" rtlCol="0" anchor="b">
            <a:normAutofit fontScale="59348" lnSpcReduction="20000"/>
          </a:bodyPr>
          <a:lstStyle/>
          <a:p>
            <a:pPr>
              <a:lnSpc>
                <a:spcPct val="90000"/>
              </a:lnSpc>
              <a:spcBef>
                <a:spcPct val="0"/>
              </a:spcBef>
              <a:spcAft>
                <a:spcPts val="600"/>
              </a:spcAft>
            </a:pPr>
            <a:r>
              <a:rPr lang="en-US" altLang="zh-CN" sz="4600" b="1" dirty="0">
                <a:solidFill>
                  <a:schemeClr val="tx1"/>
                </a:solidFill>
                <a:latin typeface="Times New Roman" panose="02020603050405020304" pitchFamily="18" charset="0"/>
                <a:ea typeface="+mj-ea"/>
                <a:cs typeface="Times New Roman" panose="02020603050405020304" pitchFamily="18" charset="0"/>
                <a:sym typeface="+mn-ea"/>
              </a:rPr>
              <a:t>Plot the continuation story</a:t>
            </a:r>
            <a:endParaRPr lang="en-US" altLang="zh-CN" sz="4600" kern="1200" dirty="0">
              <a:solidFill>
                <a:schemeClr val="tx1"/>
              </a:solidFill>
              <a:latin typeface="Times New Roman" panose="02020603050405020304" pitchFamily="18" charset="0"/>
              <a:ea typeface="+mj-ea"/>
              <a:cs typeface="Times New Roman" panose="02020603050405020304" pitchFamily="18" charset="0"/>
            </a:endParaRPr>
          </a:p>
        </p:txBody>
      </p:sp>
      <p:sp>
        <p:nvSpPr>
          <p:cNvPr id="1048745" name="文本框 9"/>
          <p:cNvSpPr txBox="1"/>
          <p:nvPr/>
        </p:nvSpPr>
        <p:spPr>
          <a:xfrm>
            <a:off x="76030" y="1107573"/>
            <a:ext cx="12216552" cy="1516569"/>
          </a:xfrm>
          <a:prstGeom prst="rect">
            <a:avLst/>
          </a:prstGeom>
          <a:solidFill>
            <a:schemeClr val="bg1"/>
          </a:solidFill>
        </p:spPr>
        <p:txBody>
          <a:bodyPr wrap="square" rtlCol="0">
            <a:spAutoFit/>
          </a:bodyPr>
          <a:lstStyle/>
          <a:p>
            <a:pPr>
              <a:lnSpc>
                <a:spcPts val="3840"/>
              </a:lnSpc>
            </a:pPr>
            <a:r>
              <a:rPr lang="en-US" altLang="zh-CN" sz="2800" b="1" dirty="0">
                <a:solidFill>
                  <a:srgbClr val="FF0000"/>
                </a:solidFill>
                <a:latin typeface="Times New Roman" panose="02020603050405020304" pitchFamily="18" charset="0"/>
                <a:cs typeface="Times New Roman" panose="02020603050405020304" pitchFamily="18" charset="0"/>
              </a:rPr>
              <a:t>Link1: </a:t>
            </a:r>
            <a:r>
              <a:rPr lang="en-US" altLang="zh-CN" sz="2800" b="1" dirty="0">
                <a:solidFill>
                  <a:srgbClr val="00AA48"/>
                </a:solidFill>
                <a:latin typeface="Times New Roman" panose="02020603050405020304" pitchFamily="18" charset="0"/>
                <a:cs typeface="Times New Roman" panose="02020603050405020304" pitchFamily="18" charset="0"/>
              </a:rPr>
              <a:t> How did Anthony react? </a:t>
            </a:r>
            <a:endParaRPr lang="en-US" altLang="zh-CN" sz="2800" b="1" dirty="0">
              <a:solidFill>
                <a:srgbClr val="00AA48"/>
              </a:solidFill>
              <a:latin typeface="Times New Roman" panose="02020603050405020304" pitchFamily="18" charset="0"/>
              <a:cs typeface="Times New Roman" panose="02020603050405020304" pitchFamily="18" charset="0"/>
            </a:endParaRPr>
          </a:p>
          <a:p>
            <a:pPr>
              <a:lnSpc>
                <a:spcPts val="3840"/>
              </a:lnSpc>
            </a:pPr>
            <a:r>
              <a:rPr lang="en-US" altLang="zh-CN" sz="2800" b="1" dirty="0">
                <a:solidFill>
                  <a:srgbClr val="FF0000"/>
                </a:solidFill>
                <a:latin typeface="Times New Roman" panose="02020603050405020304" pitchFamily="18" charset="0"/>
                <a:cs typeface="Times New Roman" panose="02020603050405020304" pitchFamily="18" charset="0"/>
                <a:sym typeface="+mn-ea"/>
              </a:rPr>
              <a:t>Body: </a:t>
            </a:r>
            <a:r>
              <a:rPr lang="en-US" altLang="zh-CN" sz="2800" b="1" dirty="0">
                <a:solidFill>
                  <a:srgbClr val="00AA48"/>
                </a:solidFill>
                <a:latin typeface="Times New Roman" panose="02020603050405020304" pitchFamily="18" charset="0"/>
                <a:cs typeface="Times New Roman" panose="02020603050405020304" pitchFamily="18" charset="0"/>
              </a:rPr>
              <a:t>  What did he do?  How did I feel and react ?</a:t>
            </a:r>
            <a:endParaRPr lang="en-US" altLang="zh-CN" sz="2800" b="1" dirty="0">
              <a:solidFill>
                <a:srgbClr val="00AA48"/>
              </a:solidFill>
              <a:latin typeface="Times New Roman" panose="02020603050405020304" pitchFamily="18" charset="0"/>
              <a:cs typeface="Times New Roman" panose="02020603050405020304" pitchFamily="18" charset="0"/>
            </a:endParaRPr>
          </a:p>
          <a:p>
            <a:pPr>
              <a:lnSpc>
                <a:spcPts val="3840"/>
              </a:lnSpc>
            </a:pPr>
            <a:r>
              <a:rPr lang="en-US" altLang="zh-CN" sz="2800" b="1" dirty="0">
                <a:solidFill>
                  <a:srgbClr val="FF0000"/>
                </a:solidFill>
                <a:latin typeface="Times New Roman" panose="02020603050405020304" pitchFamily="18" charset="0"/>
                <a:cs typeface="Times New Roman" panose="02020603050405020304" pitchFamily="18" charset="0"/>
              </a:rPr>
              <a:t>Link2: </a:t>
            </a:r>
            <a:r>
              <a:rPr lang="en-US" altLang="zh-CN" sz="2800" b="1" dirty="0">
                <a:solidFill>
                  <a:srgbClr val="00AA48"/>
                </a:solidFill>
                <a:latin typeface="Times New Roman" panose="02020603050405020304" pitchFamily="18" charset="0"/>
                <a:cs typeface="Times New Roman" panose="02020603050405020304" pitchFamily="18" charset="0"/>
              </a:rPr>
              <a:t>What effect did Anthony’s help have on me?</a:t>
            </a:r>
            <a:endParaRPr lang="en-US" altLang="zh-CN" sz="2800" b="1" dirty="0">
              <a:solidFill>
                <a:srgbClr val="00AA48"/>
              </a:solidFill>
              <a:latin typeface="Times New Roman" panose="02020603050405020304" pitchFamily="18" charset="0"/>
              <a:cs typeface="Times New Roman" panose="02020603050405020304" pitchFamily="18" charset="0"/>
            </a:endParaRPr>
          </a:p>
        </p:txBody>
      </p:sp>
      <p:sp>
        <p:nvSpPr>
          <p:cNvPr id="1048746" name="文本框 10"/>
          <p:cNvSpPr txBox="1"/>
          <p:nvPr/>
        </p:nvSpPr>
        <p:spPr>
          <a:xfrm>
            <a:off x="29543" y="4035342"/>
            <a:ext cx="12216552" cy="1815882"/>
          </a:xfrm>
          <a:prstGeom prst="rect">
            <a:avLst/>
          </a:prstGeom>
          <a:solidFill>
            <a:schemeClr val="bg1"/>
          </a:solidFill>
        </p:spPr>
        <p:txBody>
          <a:bodyPr wrap="square" rtlCol="0">
            <a:spAutoFit/>
          </a:bodyPr>
          <a:lstStyle/>
          <a:p>
            <a:pPr lvl="0"/>
            <a:r>
              <a:rPr lang="en-US" altLang="zh-CN" sz="2800" b="1" dirty="0">
                <a:solidFill>
                  <a:srgbClr val="FF0000"/>
                </a:solidFill>
                <a:latin typeface="Times New Roman" panose="02020603050405020304" pitchFamily="18" charset="0"/>
                <a:cs typeface="Times New Roman" panose="02020603050405020304" pitchFamily="18" charset="0"/>
                <a:sym typeface="+mn-ea"/>
              </a:rPr>
              <a:t>Link3:  What did I do to participate in class? </a:t>
            </a:r>
            <a:endParaRPr lang="en-US" altLang="zh-CN" sz="2800" b="1" dirty="0">
              <a:solidFill>
                <a:srgbClr val="FF0000"/>
              </a:solidFill>
              <a:latin typeface="Times New Roman" panose="02020603050405020304" pitchFamily="18" charset="0"/>
              <a:cs typeface="Times New Roman" panose="02020603050405020304" pitchFamily="18" charset="0"/>
              <a:sym typeface="+mn-ea"/>
            </a:endParaRPr>
          </a:p>
          <a:p>
            <a:pPr lvl="0"/>
            <a:r>
              <a:rPr lang="en-US" altLang="zh-CN" sz="2800" b="1" dirty="0">
                <a:solidFill>
                  <a:srgbClr val="FF0000"/>
                </a:solidFill>
                <a:latin typeface="Times New Roman" panose="02020603050405020304" pitchFamily="18" charset="0"/>
                <a:cs typeface="Times New Roman" panose="02020603050405020304" pitchFamily="18" charset="0"/>
                <a:sym typeface="+mn-ea"/>
              </a:rPr>
              <a:t>Body:  </a:t>
            </a:r>
            <a:r>
              <a:rPr lang="en-US" altLang="zh-CN" sz="2800" b="1" dirty="0">
                <a:solidFill>
                  <a:srgbClr val="00AA48"/>
                </a:solidFill>
                <a:latin typeface="Times New Roman" panose="02020603050405020304" pitchFamily="18" charset="0"/>
                <a:cs typeface="Times New Roman" panose="02020603050405020304" pitchFamily="18" charset="0"/>
                <a:sym typeface="+mn-ea"/>
              </a:rPr>
              <a:t> How did my teacher and my classmates react? What did they/ I do?</a:t>
            </a:r>
            <a:endParaRPr lang="en-US" altLang="zh-CN" sz="2800" b="1" dirty="0">
              <a:solidFill>
                <a:srgbClr val="00AA48"/>
              </a:solidFill>
              <a:latin typeface="Times New Roman" panose="02020603050405020304" pitchFamily="18" charset="0"/>
              <a:cs typeface="Times New Roman" panose="02020603050405020304" pitchFamily="18" charset="0"/>
              <a:sym typeface="+mn-ea"/>
            </a:endParaRPr>
          </a:p>
          <a:p>
            <a:pPr lvl="0"/>
            <a:r>
              <a:rPr lang="en-US" altLang="zh-CN" sz="2800" b="1" dirty="0">
                <a:solidFill>
                  <a:srgbClr val="FF0000"/>
                </a:solidFill>
                <a:latin typeface="Times New Roman" panose="02020603050405020304" pitchFamily="18" charset="0"/>
                <a:cs typeface="Times New Roman" panose="02020603050405020304" pitchFamily="18" charset="0"/>
                <a:sym typeface="+mn-ea"/>
              </a:rPr>
              <a:t>Ending:  </a:t>
            </a:r>
            <a:r>
              <a:rPr lang="en-US" altLang="zh-CN" sz="2800" b="1" dirty="0">
                <a:solidFill>
                  <a:srgbClr val="00AA48"/>
                </a:solidFill>
                <a:latin typeface="Times New Roman" panose="02020603050405020304" pitchFamily="18" charset="0"/>
                <a:cs typeface="Times New Roman" panose="02020603050405020304" pitchFamily="18" charset="0"/>
                <a:sym typeface="+mn-ea"/>
              </a:rPr>
              <a:t>① What was the ending of the story? </a:t>
            </a:r>
            <a:endParaRPr lang="en-US" altLang="zh-CN" sz="2800" b="1" dirty="0">
              <a:solidFill>
                <a:srgbClr val="00AA48"/>
              </a:solidFill>
              <a:latin typeface="Times New Roman" panose="02020603050405020304" pitchFamily="18" charset="0"/>
              <a:cs typeface="Times New Roman" panose="02020603050405020304" pitchFamily="18" charset="0"/>
              <a:sym typeface="+mn-ea"/>
            </a:endParaRPr>
          </a:p>
          <a:p>
            <a:pPr lvl="0"/>
            <a:r>
              <a:rPr lang="en-US" altLang="zh-CN" sz="2800" b="1" dirty="0">
                <a:solidFill>
                  <a:srgbClr val="00AA48"/>
                </a:solidFill>
                <a:latin typeface="Times New Roman" panose="02020603050405020304" pitchFamily="18" charset="0"/>
                <a:cs typeface="Times New Roman" panose="02020603050405020304" pitchFamily="18" charset="0"/>
                <a:sym typeface="+mn-ea"/>
              </a:rPr>
              <a:t>                ② What lesson did the story teach “me” or teach” readers”?</a:t>
            </a:r>
            <a:endParaRPr lang="en-US" altLang="zh-CN" sz="2800" b="1" dirty="0">
              <a:solidFill>
                <a:srgbClr val="00AA48"/>
              </a:solidFill>
              <a:latin typeface="Times New Roman" panose="02020603050405020304" pitchFamily="18" charset="0"/>
              <a:cs typeface="Times New Roman" panose="02020603050405020304" pitchFamily="18" charset="0"/>
              <a:sym typeface="+mn-ea"/>
            </a:endParaRPr>
          </a:p>
        </p:txBody>
      </p:sp>
      <p:pic>
        <p:nvPicPr>
          <p:cNvPr id="5124" name="图片 6" descr="logo横版 png"/>
          <p:cNvPicPr>
            <a:picLocks noChangeAspect="1"/>
          </p:cNvPicPr>
          <p:nvPr/>
        </p:nvPicPr>
        <p:blipFill>
          <a:blip r:embed="rId1"/>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4874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4874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4874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1048746">
                                            <p:txEl>
                                              <p:pRg st="0" end="0"/>
                                            </p:txEl>
                                          </p:spTgt>
                                        </p:tgtEl>
                                        <p:attrNameLst>
                                          <p:attrName>style.visibility</p:attrName>
                                        </p:attrNameLst>
                                      </p:cBhvr>
                                      <p:to>
                                        <p:strVal val="visible"/>
                                      </p:to>
                                    </p:set>
                                    <p:animEffect transition="in" filter="fade">
                                      <p:cBhvr>
                                        <p:cTn id="19" dur="500"/>
                                        <p:tgtEl>
                                          <p:spTgt spid="1048746">
                                            <p:txEl>
                                              <p:pRg st="0" end="0"/>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1048746">
                                            <p:txEl>
                                              <p:pRg st="1" end="1"/>
                                            </p:txEl>
                                          </p:spTgt>
                                        </p:tgtEl>
                                        <p:attrNameLst>
                                          <p:attrName>style.visibility</p:attrName>
                                        </p:attrNameLst>
                                      </p:cBhvr>
                                      <p:to>
                                        <p:strVal val="visible"/>
                                      </p:to>
                                    </p:set>
                                    <p:animEffect transition="in" filter="fade">
                                      <p:cBhvr>
                                        <p:cTn id="24" dur="500"/>
                                        <p:tgtEl>
                                          <p:spTgt spid="1048746">
                                            <p:txEl>
                                              <p:pRg st="1" end="1"/>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1048746">
                                            <p:txEl>
                                              <p:pRg st="2" end="2"/>
                                            </p:txEl>
                                          </p:spTgt>
                                        </p:tgtEl>
                                        <p:attrNameLst>
                                          <p:attrName>style.visibility</p:attrName>
                                        </p:attrNameLst>
                                      </p:cBhvr>
                                      <p:to>
                                        <p:strVal val="visible"/>
                                      </p:to>
                                    </p:set>
                                    <p:animEffect transition="in" filter="fade">
                                      <p:cBhvr>
                                        <p:cTn id="29" dur="500"/>
                                        <p:tgtEl>
                                          <p:spTgt spid="1048746">
                                            <p:txEl>
                                              <p:pRg st="2" end="2"/>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nodeType="clickEffect">
                                  <p:stCondLst>
                                    <p:cond delay="0"/>
                                  </p:stCondLst>
                                  <p:childTnLst>
                                    <p:set>
                                      <p:cBhvr>
                                        <p:cTn id="33" dur="1" fill="hold">
                                          <p:stCondLst>
                                            <p:cond delay="0"/>
                                          </p:stCondLst>
                                        </p:cTn>
                                        <p:tgtEl>
                                          <p:spTgt spid="1048746">
                                            <p:txEl>
                                              <p:pRg st="3" end="3"/>
                                            </p:txEl>
                                          </p:spTgt>
                                        </p:tgtEl>
                                        <p:attrNameLst>
                                          <p:attrName>style.visibility</p:attrName>
                                        </p:attrNameLst>
                                      </p:cBhvr>
                                      <p:to>
                                        <p:strVal val="visible"/>
                                      </p:to>
                                    </p:set>
                                    <p:animEffect transition="in" filter="fade">
                                      <p:cBhvr>
                                        <p:cTn id="34" dur="500"/>
                                        <p:tgtEl>
                                          <p:spTgt spid="104874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中国风绿色淡雅背景图片_中国风绿色淡雅背景素材图片_千库网"/>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679" y="0"/>
            <a:ext cx="12169497" cy="6858000"/>
          </a:xfrm>
          <a:prstGeom prst="rect">
            <a:avLst/>
          </a:prstGeom>
          <a:noFill/>
          <a:extLst>
            <a:ext uri="{909E8E84-426E-40DD-AFC4-6F175D3DCCD1}">
              <a14:hiddenFill xmlns:a14="http://schemas.microsoft.com/office/drawing/2010/main">
                <a:solidFill>
                  <a:srgbClr val="FFFFFF"/>
                </a:solidFill>
              </a14:hiddenFill>
            </a:ext>
          </a:extLst>
        </p:spPr>
      </p:pic>
      <p:pic>
        <p:nvPicPr>
          <p:cNvPr id="3" name="图片 2"/>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224708" y="1843384"/>
            <a:ext cx="5923202" cy="4861296"/>
          </a:xfrm>
          <a:prstGeom prst="rect">
            <a:avLst/>
          </a:prstGeom>
          <a:ln>
            <a:noFill/>
          </a:ln>
          <a:effectLst>
            <a:outerShdw blurRad="292100" dist="139700" dir="2700000" algn="tl" rotWithShape="0">
              <a:srgbClr val="333333">
                <a:alpha val="65000"/>
              </a:srgbClr>
            </a:outerShdw>
          </a:effectLst>
        </p:spPr>
      </p:pic>
      <p:pic>
        <p:nvPicPr>
          <p:cNvPr id="30" name="PA-图片 12"/>
          <p:cNvPicPr>
            <a:picLocks noChangeAspect="1"/>
          </p:cNvPicPr>
          <p:nvPr>
            <p:custDataLst>
              <p:tags r:id="rId4"/>
            </p:custDataLst>
          </p:nvPr>
        </p:nvPicPr>
        <p:blipFill>
          <a:blip r:embed="rId5">
            <a:extLst>
              <a:ext uri="{28A0092B-C50C-407E-A947-70E740481C1C}">
                <a14:useLocalDpi xmlns:a14="http://schemas.microsoft.com/office/drawing/2010/main" val="0"/>
              </a:ext>
            </a:extLst>
          </a:blip>
          <a:stretch>
            <a:fillRect/>
          </a:stretch>
        </p:blipFill>
        <p:spPr>
          <a:xfrm rot="5400000" flipH="1">
            <a:off x="3166015" y="-1318322"/>
            <a:ext cx="371475" cy="3899535"/>
          </a:xfrm>
          <a:prstGeom prst="rect">
            <a:avLst/>
          </a:prstGeom>
        </p:spPr>
      </p:pic>
      <p:sp>
        <p:nvSpPr>
          <p:cNvPr id="5" name="文本框 4"/>
          <p:cNvSpPr txBox="1"/>
          <p:nvPr>
            <p:custDataLst>
              <p:tags r:id="rId6"/>
            </p:custDataLst>
          </p:nvPr>
        </p:nvSpPr>
        <p:spPr>
          <a:xfrm>
            <a:off x="375056" y="153320"/>
            <a:ext cx="3899534" cy="584775"/>
          </a:xfrm>
          <a:prstGeom prst="rect">
            <a:avLst/>
          </a:prstGeom>
          <a:solidFill>
            <a:srgbClr val="D2E8ED"/>
          </a:solidFill>
        </p:spPr>
        <p:txBody>
          <a:bodyPr wrap="square" rtlCol="0">
            <a:spAutoFit/>
          </a:bodyPr>
          <a:lstStyle/>
          <a:p>
            <a:r>
              <a:rPr lang="en-US" altLang="zh-CN" sz="3200" b="1" dirty="0">
                <a:latin typeface="Times New Roman" panose="02020603050405020304" pitchFamily="18" charset="0"/>
                <a:cs typeface="Times New Roman" panose="02020603050405020304" pitchFamily="18" charset="0"/>
              </a:rPr>
              <a:t>Plot Continuation </a:t>
            </a:r>
            <a:endParaRPr lang="zh-CN" altLang="en-US" sz="3200" b="1" dirty="0">
              <a:latin typeface="Times New Roman" panose="02020603050405020304" pitchFamily="18" charset="0"/>
              <a:cs typeface="Times New Roman" panose="02020603050405020304" pitchFamily="18" charset="0"/>
            </a:endParaRPr>
          </a:p>
        </p:txBody>
      </p:sp>
      <p:sp>
        <p:nvSpPr>
          <p:cNvPr id="6" name="文本框 5"/>
          <p:cNvSpPr txBox="1"/>
          <p:nvPr>
            <p:custDataLst>
              <p:tags r:id="rId7"/>
            </p:custDataLst>
          </p:nvPr>
        </p:nvSpPr>
        <p:spPr>
          <a:xfrm>
            <a:off x="6247973" y="1843384"/>
            <a:ext cx="5771229" cy="4906736"/>
          </a:xfrm>
          <a:prstGeom prst="rect">
            <a:avLst/>
          </a:prstGeom>
          <a:solidFill>
            <a:schemeClr val="accent4">
              <a:lumMod val="20000"/>
              <a:lumOff val="80000"/>
            </a:schemeClr>
          </a:solidFill>
          <a:ln>
            <a:solidFill>
              <a:schemeClr val="tx1"/>
            </a:solidFill>
          </a:ln>
        </p:spPr>
        <p:txBody>
          <a:bodyPr wrap="square">
            <a:noAutofit/>
          </a:bodyPr>
          <a:lstStyle/>
          <a:p>
            <a:pPr indent="0" algn="just" fontAlgn="auto">
              <a:lnSpc>
                <a:spcPct val="150000"/>
              </a:lnSpc>
            </a:pPr>
            <a:r>
              <a:rPr lang="zh-CN" altLang="en-US" sz="2400" b="1" dirty="0">
                <a:solidFill>
                  <a:schemeClr val="accent1"/>
                </a:solidFill>
                <a:latin typeface="微软雅黑" panose="020B0503020204020204" pitchFamily="34" charset="-122"/>
                <a:ea typeface="微软雅黑" panose="020B0503020204020204" pitchFamily="34" charset="-122"/>
                <a:cs typeface="Times New Roman" panose="02020603050405020304" pitchFamily="18" charset="0"/>
              </a:rPr>
              <a:t>点</a:t>
            </a:r>
            <a:r>
              <a:rPr lang="en-US" altLang="zh-CN" sz="2400" b="1" dirty="0">
                <a:solidFill>
                  <a:schemeClr val="accent1"/>
                </a:solidFill>
                <a:latin typeface="微软雅黑" panose="020B0503020204020204" pitchFamily="34" charset="-122"/>
                <a:ea typeface="微软雅黑" panose="020B0503020204020204" pitchFamily="34" charset="-122"/>
                <a:cs typeface="Times New Roman" panose="02020603050405020304" pitchFamily="18" charset="0"/>
              </a:rPr>
              <a:t>1</a:t>
            </a:r>
            <a:r>
              <a:rPr lang="zh-CN" altLang="en-US" sz="2400" b="1" dirty="0">
                <a:latin typeface="微软雅黑" panose="020B0503020204020204" pitchFamily="34" charset="-122"/>
                <a:ea typeface="微软雅黑" panose="020B0503020204020204" pitchFamily="34" charset="-122"/>
                <a:cs typeface="Times New Roman" panose="02020603050405020304" pitchFamily="18" charset="0"/>
              </a:rPr>
              <a:t>：位于</a:t>
            </a:r>
            <a:r>
              <a:rPr lang="zh-CN" altLang="en-US" sz="24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续写第一段段首</a:t>
            </a:r>
            <a:r>
              <a:rPr lang="zh-CN" altLang="en-US" sz="2400" b="1" dirty="0">
                <a:latin typeface="微软雅黑" panose="020B0503020204020204" pitchFamily="34" charset="-122"/>
                <a:ea typeface="微软雅黑" panose="020B0503020204020204" pitchFamily="34" charset="-122"/>
                <a:cs typeface="Times New Roman" panose="02020603050405020304" pitchFamily="18" charset="0"/>
              </a:rPr>
              <a:t>，流畅衔接前面的故事（常与原文最后一段呼应）和第一段段首语；</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a:p>
            <a:pPr indent="0" algn="just" fontAlgn="auto">
              <a:lnSpc>
                <a:spcPct val="150000"/>
              </a:lnSpc>
            </a:pPr>
            <a:r>
              <a:rPr lang="zh-CN" altLang="en-US" sz="2400" b="1" dirty="0">
                <a:solidFill>
                  <a:schemeClr val="accent1"/>
                </a:solidFill>
                <a:latin typeface="微软雅黑" panose="020B0503020204020204" pitchFamily="34" charset="-122"/>
                <a:ea typeface="微软雅黑" panose="020B0503020204020204" pitchFamily="34" charset="-122"/>
                <a:cs typeface="Times New Roman" panose="02020603050405020304" pitchFamily="18" charset="0"/>
              </a:rPr>
              <a:t>点</a:t>
            </a:r>
            <a:r>
              <a:rPr lang="en-US" altLang="zh-CN" sz="2400" b="1" dirty="0">
                <a:solidFill>
                  <a:schemeClr val="accent1"/>
                </a:solidFill>
                <a:latin typeface="微软雅黑" panose="020B0503020204020204" pitchFamily="34" charset="-122"/>
                <a:ea typeface="微软雅黑" panose="020B0503020204020204" pitchFamily="34" charset="-122"/>
                <a:cs typeface="Times New Roman" panose="02020603050405020304" pitchFamily="18" charset="0"/>
              </a:rPr>
              <a:t>2</a:t>
            </a:r>
            <a:r>
              <a:rPr lang="zh-CN" altLang="en-US" sz="2400" b="1" dirty="0">
                <a:latin typeface="微软雅黑" panose="020B0503020204020204" pitchFamily="34" charset="-122"/>
                <a:ea typeface="微软雅黑" panose="020B0503020204020204" pitchFamily="34" charset="-122"/>
                <a:cs typeface="Times New Roman" panose="02020603050405020304" pitchFamily="18" charset="0"/>
              </a:rPr>
              <a:t>：位于</a:t>
            </a:r>
            <a:r>
              <a:rPr lang="zh-CN" altLang="en-US" sz="24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续写第一段段尾</a:t>
            </a:r>
            <a:r>
              <a:rPr lang="zh-CN" altLang="en-US" sz="2400" b="1" dirty="0">
                <a:latin typeface="微软雅黑" panose="020B0503020204020204" pitchFamily="34" charset="-122"/>
                <a:ea typeface="微软雅黑" panose="020B0503020204020204" pitchFamily="34" charset="-122"/>
                <a:cs typeface="Times New Roman" panose="02020603050405020304" pitchFamily="18" charset="0"/>
              </a:rPr>
              <a:t>，流畅衔接第二段段首句；</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a:p>
            <a:pPr indent="0" algn="just" fontAlgn="auto">
              <a:lnSpc>
                <a:spcPct val="150000"/>
              </a:lnSpc>
            </a:pPr>
            <a:r>
              <a:rPr lang="zh-CN" altLang="en-US" sz="2400" b="1" dirty="0">
                <a:solidFill>
                  <a:schemeClr val="accent1"/>
                </a:solidFill>
                <a:latin typeface="微软雅黑" panose="020B0503020204020204" pitchFamily="34" charset="-122"/>
                <a:ea typeface="微软雅黑" panose="020B0503020204020204" pitchFamily="34" charset="-122"/>
                <a:cs typeface="Times New Roman" panose="02020603050405020304" pitchFamily="18" charset="0"/>
              </a:rPr>
              <a:t>点</a:t>
            </a:r>
            <a:r>
              <a:rPr lang="en-US" altLang="zh-CN" sz="2400" b="1" dirty="0">
                <a:solidFill>
                  <a:schemeClr val="accent1"/>
                </a:solidFill>
                <a:latin typeface="微软雅黑" panose="020B0503020204020204" pitchFamily="34" charset="-122"/>
                <a:ea typeface="微软雅黑" panose="020B0503020204020204" pitchFamily="34" charset="-122"/>
                <a:cs typeface="Times New Roman" panose="02020603050405020304" pitchFamily="18" charset="0"/>
              </a:rPr>
              <a:t>3</a:t>
            </a:r>
            <a:r>
              <a:rPr lang="zh-CN" altLang="en-US" sz="2400" b="1" dirty="0">
                <a:latin typeface="微软雅黑" panose="020B0503020204020204" pitchFamily="34" charset="-122"/>
                <a:ea typeface="微软雅黑" panose="020B0503020204020204" pitchFamily="34" charset="-122"/>
                <a:cs typeface="Times New Roman" panose="02020603050405020304" pitchFamily="18" charset="0"/>
              </a:rPr>
              <a:t>：位于</a:t>
            </a:r>
            <a:r>
              <a:rPr lang="zh-CN" altLang="en-US" sz="24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续写第二段段首</a:t>
            </a:r>
            <a:r>
              <a:rPr lang="zh-CN" altLang="en-US" sz="2400" b="1" dirty="0">
                <a:latin typeface="微软雅黑" panose="020B0503020204020204" pitchFamily="34" charset="-122"/>
                <a:ea typeface="微软雅黑" panose="020B0503020204020204" pitchFamily="34" charset="-122"/>
                <a:cs typeface="Times New Roman" panose="02020603050405020304" pitchFamily="18" charset="0"/>
              </a:rPr>
              <a:t>，续写衔接第二段段首语；</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a:p>
            <a:pPr indent="0" algn="just" fontAlgn="auto">
              <a:lnSpc>
                <a:spcPct val="150000"/>
              </a:lnSpc>
            </a:pPr>
            <a:r>
              <a:rPr lang="zh-CN" altLang="en-US" sz="2400" b="1" dirty="0">
                <a:solidFill>
                  <a:schemeClr val="accent1"/>
                </a:solidFill>
                <a:latin typeface="微软雅黑" panose="020B0503020204020204" pitchFamily="34" charset="-122"/>
                <a:ea typeface="微软雅黑" panose="020B0503020204020204" pitchFamily="34" charset="-122"/>
                <a:cs typeface="Times New Roman" panose="02020603050405020304" pitchFamily="18" charset="0"/>
              </a:rPr>
              <a:t>点</a:t>
            </a:r>
            <a:r>
              <a:rPr lang="en-US" altLang="zh-CN" sz="2400" b="1" dirty="0">
                <a:solidFill>
                  <a:schemeClr val="accent1"/>
                </a:solidFill>
                <a:latin typeface="微软雅黑" panose="020B0503020204020204" pitchFamily="34" charset="-122"/>
                <a:ea typeface="微软雅黑" panose="020B0503020204020204" pitchFamily="34" charset="-122"/>
                <a:cs typeface="Times New Roman" panose="02020603050405020304" pitchFamily="18" charset="0"/>
              </a:rPr>
              <a:t>4</a:t>
            </a:r>
            <a:r>
              <a:rPr lang="zh-CN" altLang="en-US" sz="2400" b="1"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24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文章结尾升华</a:t>
            </a:r>
            <a:r>
              <a:rPr lang="zh-CN" altLang="en-US" sz="2400" b="1" dirty="0">
                <a:latin typeface="微软雅黑" panose="020B0503020204020204" pitchFamily="34" charset="-122"/>
                <a:ea typeface="微软雅黑" panose="020B0503020204020204" pitchFamily="34" charset="-122"/>
                <a:cs typeface="Times New Roman" panose="02020603050405020304" pitchFamily="18" charset="0"/>
              </a:rPr>
              <a:t>，给予读者正能量，揭示和强调主题。</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5124" name="图片 6" descr="logo横版 png"/>
          <p:cNvPicPr>
            <a:picLocks noChangeAspect="1"/>
          </p:cNvPicPr>
          <p:nvPr/>
        </p:nvPicPr>
        <p:blipFill>
          <a:blip r:embed="rId8"/>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742" name="矩形 1"/>
          <p:cNvSpPr/>
          <p:nvPr/>
        </p:nvSpPr>
        <p:spPr>
          <a:xfrm>
            <a:off x="0" y="-84873"/>
            <a:ext cx="12216553" cy="661255"/>
          </a:xfrm>
          <a:prstGeom prst="rect">
            <a:avLst/>
          </a:prstGeom>
          <a:solidFill>
            <a:schemeClr val="accent5">
              <a:lumMod val="75000"/>
            </a:schemeClr>
          </a:solidFill>
          <a:ln w="12700" cap="flat" cmpd="sng" algn="ctr">
            <a:noFill/>
            <a:prstDash val="solid"/>
            <a:miter lim="800000"/>
          </a:ln>
          <a:effectLst/>
        </p:spPr>
        <p:txBody>
          <a:bodyPr lIns="75520" tIns="37760" rIns="75520" bIns="37760" rtlCol="0" anchor="ctr"/>
          <a:lstStyle/>
          <a:p>
            <a:pPr marL="0" marR="0" lvl="0" indent="0" algn="l" defTabSz="914400" rtl="0" eaLnBrk="1" fontAlgn="auto" latinLnBrk="0" hangingPunct="1">
              <a:lnSpc>
                <a:spcPct val="100000"/>
              </a:lnSpc>
              <a:spcBef>
                <a:spcPts val="0"/>
              </a:spcBef>
              <a:spcAft>
                <a:spcPts val="0"/>
              </a:spcAft>
              <a:buClrTx/>
              <a:buSzTx/>
              <a:buFontTx/>
              <a:buNone/>
            </a:pPr>
            <a:endParaRPr kumimoji="0" lang="en-US" altLang="en-US" sz="3200" b="1" i="0" u="none" strike="noStrike" kern="0" cap="none" spc="0" normalizeH="0" baseline="0" noProof="0" dirty="0">
              <a:ln>
                <a:noFill/>
              </a:ln>
              <a:solidFill>
                <a:prstClr val="white"/>
              </a:solidFill>
              <a:effectLst/>
              <a:uLnTx/>
              <a:uFillTx/>
              <a:latin typeface="Times New Roman" panose="02020603050405020304" pitchFamily="18" charset="0"/>
              <a:ea typeface="微软雅黑" panose="020B0503020204020204" pitchFamily="34" charset="-122"/>
              <a:cs typeface="Times New Roman" panose="02020603050405020304" pitchFamily="18" charset="0"/>
              <a:sym typeface="+mn-ea"/>
            </a:endParaRPr>
          </a:p>
        </p:txBody>
      </p:sp>
      <p:sp>
        <p:nvSpPr>
          <p:cNvPr id="1048743" name="文本框 4"/>
          <p:cNvSpPr txBox="1"/>
          <p:nvPr/>
        </p:nvSpPr>
        <p:spPr>
          <a:xfrm>
            <a:off x="-10661" y="-29274"/>
            <a:ext cx="3257122" cy="521970"/>
          </a:xfrm>
          <a:prstGeom prst="rect">
            <a:avLst/>
          </a:prstGeom>
          <a:ln w="38100">
            <a:noFill/>
          </a:ln>
        </p:spPr>
        <p:style>
          <a:lnRef idx="2">
            <a:schemeClr val="accent2"/>
          </a:lnRef>
          <a:fillRef idx="1">
            <a:schemeClr val="lt1"/>
          </a:fillRef>
          <a:effectRef idx="0">
            <a:schemeClr val="accent2"/>
          </a:effectRef>
          <a:fontRef idx="minor">
            <a:schemeClr val="dk1"/>
          </a:fontRef>
        </p:style>
        <p:txBody>
          <a:bodyPr vert="horz" lIns="91440" tIns="45720" rIns="91440" bIns="45720" rtlCol="0" anchor="b">
            <a:normAutofit fontScale="59348" lnSpcReduction="20000"/>
          </a:bodyPr>
          <a:lstStyle/>
          <a:p>
            <a:pPr>
              <a:lnSpc>
                <a:spcPct val="90000"/>
              </a:lnSpc>
              <a:spcBef>
                <a:spcPct val="0"/>
              </a:spcBef>
              <a:spcAft>
                <a:spcPts val="600"/>
              </a:spcAft>
            </a:pPr>
            <a:r>
              <a:rPr lang="en-US" altLang="zh-CN" sz="4600" b="1" dirty="0">
                <a:solidFill>
                  <a:schemeClr val="tx1"/>
                </a:solidFill>
                <a:latin typeface="Times New Roman" panose="02020603050405020304" pitchFamily="18" charset="0"/>
                <a:ea typeface="+mj-ea"/>
                <a:cs typeface="Times New Roman" panose="02020603050405020304" pitchFamily="18" charset="0"/>
                <a:sym typeface="+mn-ea"/>
              </a:rPr>
              <a:t>  Design link1</a:t>
            </a:r>
            <a:endParaRPr lang="en-US" altLang="zh-CN" sz="4600" kern="1200" dirty="0">
              <a:solidFill>
                <a:schemeClr val="tx1"/>
              </a:solidFill>
              <a:latin typeface="Times New Roman" panose="02020603050405020304" pitchFamily="18" charset="0"/>
              <a:ea typeface="+mj-ea"/>
              <a:cs typeface="Times New Roman" panose="02020603050405020304" pitchFamily="18" charset="0"/>
            </a:endParaRPr>
          </a:p>
        </p:txBody>
      </p:sp>
      <p:sp>
        <p:nvSpPr>
          <p:cNvPr id="12" name="文本框 11"/>
          <p:cNvSpPr txBox="1"/>
          <p:nvPr/>
        </p:nvSpPr>
        <p:spPr>
          <a:xfrm>
            <a:off x="0" y="469630"/>
            <a:ext cx="12192000" cy="1077218"/>
          </a:xfrm>
          <a:prstGeom prst="rect">
            <a:avLst/>
          </a:prstGeom>
          <a:solidFill>
            <a:schemeClr val="bg1"/>
          </a:solidFill>
        </p:spPr>
        <p:txBody>
          <a:bodyPr wrap="square">
            <a:spAutoFit/>
          </a:bodyPr>
          <a:lstStyle/>
          <a:p>
            <a:pPr algn="just"/>
            <a:r>
              <a:rPr lang="en-US" altLang="zh-CN" sz="3200" b="1" kern="0" dirty="0">
                <a:solidFill>
                  <a:srgbClr val="0000FF"/>
                </a:solidFill>
                <a:latin typeface="Times New Roman" panose="02020603050405020304" pitchFamily="18" charset="0"/>
                <a:cs typeface="Times New Roman" panose="02020603050405020304" pitchFamily="18" charset="0"/>
              </a:rPr>
              <a:t>Para1: "I need help," I whispered.</a:t>
            </a:r>
            <a:endParaRPr lang="en-US" altLang="zh-CN" sz="3200" b="1" kern="0" dirty="0">
              <a:solidFill>
                <a:srgbClr val="0000FF"/>
              </a:solidFill>
              <a:latin typeface="Times New Roman" panose="02020603050405020304" pitchFamily="18" charset="0"/>
              <a:cs typeface="Times New Roman" panose="02020603050405020304" pitchFamily="18" charset="0"/>
            </a:endParaRPr>
          </a:p>
          <a:p>
            <a:pPr algn="just"/>
            <a:endParaRPr lang="en-US" altLang="zh-CN" sz="3200" b="1" kern="0" dirty="0">
              <a:solidFill>
                <a:srgbClr val="0000FF"/>
              </a:solidFill>
              <a:latin typeface="Times New Roman" panose="02020603050405020304" pitchFamily="18" charset="0"/>
              <a:cs typeface="Times New Roman" panose="02020603050405020304" pitchFamily="18" charset="0"/>
            </a:endParaRPr>
          </a:p>
        </p:txBody>
      </p:sp>
      <p:sp>
        <p:nvSpPr>
          <p:cNvPr id="1048745" name="文本框 9"/>
          <p:cNvSpPr txBox="1"/>
          <p:nvPr/>
        </p:nvSpPr>
        <p:spPr>
          <a:xfrm>
            <a:off x="22860" y="1546848"/>
            <a:ext cx="12005945" cy="2500428"/>
          </a:xfrm>
          <a:prstGeom prst="rect">
            <a:avLst/>
          </a:prstGeom>
          <a:solidFill>
            <a:schemeClr val="bg1"/>
          </a:solidFill>
        </p:spPr>
        <p:txBody>
          <a:bodyPr wrap="square" rtlCol="0">
            <a:spAutoFit/>
          </a:bodyPr>
          <a:lstStyle/>
          <a:p>
            <a:pPr>
              <a:lnSpc>
                <a:spcPts val="3840"/>
              </a:lnSpc>
            </a:pPr>
            <a:r>
              <a:rPr lang="en-US" altLang="zh-CN" sz="2800" b="1" kern="100" dirty="0">
                <a:latin typeface="等线" panose="02010600030101010101" charset="-122"/>
                <a:ea typeface="等线" panose="02010600030101010101" charset="-122"/>
                <a:cs typeface="Times New Roman" panose="02020603050405020304" pitchFamily="18" charset="0"/>
              </a:rPr>
              <a:t> Link1A:  </a:t>
            </a:r>
            <a:r>
              <a:rPr lang="en-US" altLang="zh-CN" sz="2800" kern="100" dirty="0">
                <a:latin typeface="等线" panose="02010600030101010101" charset="-122"/>
                <a:ea typeface="等线" panose="02010600030101010101" charset="-122"/>
                <a:cs typeface="Times New Roman" panose="02020603050405020304" pitchFamily="18" charset="0"/>
              </a:rPr>
              <a:t>(</a:t>
            </a:r>
            <a:r>
              <a:rPr lang="zh-CN" altLang="en-US" sz="2800" kern="100" dirty="0">
                <a:latin typeface="等线" panose="02010600030101010101" charset="-122"/>
                <a:ea typeface="等线" panose="02010600030101010101" charset="-122"/>
                <a:cs typeface="Times New Roman" panose="02020603050405020304" pitchFamily="18" charset="0"/>
              </a:rPr>
              <a:t>结合原文最后一段，以我轻声说话的对象</a:t>
            </a:r>
            <a:r>
              <a:rPr lang="en-US" altLang="zh-CN" sz="2800" kern="100" dirty="0">
                <a:latin typeface="等线" panose="02010600030101010101" charset="-122"/>
                <a:ea typeface="等线" panose="02010600030101010101" charset="-122"/>
                <a:cs typeface="Times New Roman" panose="02020603050405020304" pitchFamily="18" charset="0"/>
              </a:rPr>
              <a:t>Anthony </a:t>
            </a:r>
            <a:r>
              <a:rPr lang="zh-CN" altLang="en-US" sz="2800" kern="100" dirty="0">
                <a:latin typeface="等线" panose="02010600030101010101" charset="-122"/>
                <a:ea typeface="等线" panose="02010600030101010101" charset="-122"/>
                <a:cs typeface="Times New Roman" panose="02020603050405020304" pitchFamily="18" charset="0"/>
              </a:rPr>
              <a:t>为叙事主体</a:t>
            </a:r>
            <a:r>
              <a:rPr lang="en-US" altLang="zh-CN" sz="2800" kern="100" dirty="0">
                <a:latin typeface="等线" panose="02010600030101010101" charset="-122"/>
                <a:ea typeface="等线" panose="02010600030101010101" charset="-122"/>
                <a:cs typeface="Times New Roman" panose="02020603050405020304" pitchFamily="18" charset="0"/>
              </a:rPr>
              <a:t>) </a:t>
            </a:r>
            <a:r>
              <a:rPr lang="en-US" altLang="zh-CN" sz="2800" kern="100" dirty="0">
                <a:solidFill>
                  <a:srgbClr val="7030A0"/>
                </a:solidFill>
                <a:latin typeface="等线" panose="02010600030101010101" charset="-122"/>
                <a:cs typeface="Times New Roman" panose="02020603050405020304" pitchFamily="18" charset="0"/>
              </a:rPr>
              <a:t>Casting me a soft look, </a:t>
            </a:r>
            <a:r>
              <a:rPr lang="en-US" altLang="zh-CN" sz="2800" b="1" kern="100" dirty="0">
                <a:solidFill>
                  <a:srgbClr val="C00000"/>
                </a:solidFill>
                <a:latin typeface="等线" panose="02010600030101010101" charset="-122"/>
                <a:cs typeface="Times New Roman" panose="02020603050405020304" pitchFamily="18" charset="0"/>
              </a:rPr>
              <a:t>Anthony leaned forward, </a:t>
            </a:r>
            <a:r>
              <a:rPr lang="en-US" altLang="zh-CN" sz="2800" kern="100" dirty="0">
                <a:solidFill>
                  <a:srgbClr val="7030A0"/>
                </a:solidFill>
                <a:latin typeface="等线" panose="02010600030101010101" charset="-122"/>
                <a:cs typeface="Times New Roman" panose="02020603050405020304" pitchFamily="18" charset="0"/>
              </a:rPr>
              <a:t>pulling up a chair closer and signaling me to sit down. </a:t>
            </a:r>
            <a:r>
              <a:rPr lang="en-US" altLang="zh-CN" sz="2800" kern="100" dirty="0">
                <a:solidFill>
                  <a:srgbClr val="C00000"/>
                </a:solidFill>
                <a:latin typeface="等线" panose="02010600030101010101" charset="-122"/>
                <a:cs typeface="Times New Roman" panose="02020603050405020304" pitchFamily="18" charset="0"/>
              </a:rPr>
              <a:t> </a:t>
            </a:r>
            <a:r>
              <a:rPr lang="en-US" altLang="zh-CN" sz="2800" kern="100" dirty="0">
                <a:solidFill>
                  <a:srgbClr val="0000CC"/>
                </a:solidFill>
                <a:latin typeface="等线" panose="02010600030101010101" charset="-122"/>
                <a:cs typeface="Times New Roman" panose="02020603050405020304" pitchFamily="18" charset="0"/>
              </a:rPr>
              <a:t>“Let’s take it slow,” </a:t>
            </a:r>
            <a:r>
              <a:rPr lang="en-US" altLang="zh-CN" sz="2800" b="1" kern="100" dirty="0">
                <a:solidFill>
                  <a:srgbClr val="C00000"/>
                </a:solidFill>
                <a:latin typeface="等线" panose="02010600030101010101" charset="-122"/>
                <a:cs typeface="Times New Roman" panose="02020603050405020304" pitchFamily="18" charset="0"/>
              </a:rPr>
              <a:t>he said gently</a:t>
            </a:r>
            <a:r>
              <a:rPr lang="en-US" altLang="zh-CN" sz="2800" kern="100" dirty="0">
                <a:solidFill>
                  <a:srgbClr val="C00000"/>
                </a:solidFill>
                <a:latin typeface="等线" panose="02010600030101010101" charset="-122"/>
                <a:cs typeface="Times New Roman" panose="02020603050405020304" pitchFamily="18" charset="0"/>
              </a:rPr>
              <a:t>, </a:t>
            </a:r>
            <a:r>
              <a:rPr lang="en-US" altLang="zh-CN" sz="2800" kern="100" dirty="0">
                <a:solidFill>
                  <a:srgbClr val="7030A0"/>
                </a:solidFill>
                <a:latin typeface="等线" panose="02010600030101010101" charset="-122"/>
                <a:cs typeface="Times New Roman" panose="02020603050405020304" pitchFamily="18" charset="0"/>
              </a:rPr>
              <a:t>pointing to the pirate book. Running his fingers lightly over the words</a:t>
            </a:r>
            <a:r>
              <a:rPr lang="en-US" altLang="zh-CN" sz="2800" kern="100" dirty="0">
                <a:solidFill>
                  <a:srgbClr val="C00000"/>
                </a:solidFill>
                <a:latin typeface="等线" panose="02010600030101010101" charset="-122"/>
                <a:cs typeface="Times New Roman" panose="02020603050405020304" pitchFamily="18" charset="0"/>
              </a:rPr>
              <a:t>, </a:t>
            </a:r>
            <a:r>
              <a:rPr lang="en-US" altLang="zh-CN" sz="2800" b="1" kern="100" dirty="0">
                <a:solidFill>
                  <a:srgbClr val="C00000"/>
                </a:solidFill>
                <a:latin typeface="等线" panose="02010600030101010101" charset="-122"/>
                <a:cs typeface="Times New Roman" panose="02020603050405020304" pitchFamily="18" charset="0"/>
              </a:rPr>
              <a:t>he taught</a:t>
            </a:r>
            <a:r>
              <a:rPr lang="en-US" altLang="zh-CN" sz="2800" kern="100" dirty="0">
                <a:solidFill>
                  <a:srgbClr val="C00000"/>
                </a:solidFill>
                <a:latin typeface="等线" panose="02010600030101010101" charset="-122"/>
                <a:cs typeface="Times New Roman" panose="02020603050405020304" pitchFamily="18" charset="0"/>
              </a:rPr>
              <a:t> </a:t>
            </a:r>
            <a:r>
              <a:rPr lang="en-US" altLang="zh-CN" sz="2800" kern="100" dirty="0">
                <a:latin typeface="等线" panose="02010600030101010101" charset="-122"/>
                <a:cs typeface="Times New Roman" panose="02020603050405020304" pitchFamily="18" charset="0"/>
              </a:rPr>
              <a:t>me simple words, phrases and sentences from the picture book. </a:t>
            </a:r>
            <a:endParaRPr lang="en-US" altLang="zh-CN" sz="2800" i="1" dirty="0">
              <a:latin typeface="Times New Roman" panose="02020603050405020304" pitchFamily="18" charset="0"/>
              <a:cs typeface="Times New Roman" panose="02020603050405020304" pitchFamily="18" charset="0"/>
            </a:endParaRPr>
          </a:p>
        </p:txBody>
      </p:sp>
      <p:sp>
        <p:nvSpPr>
          <p:cNvPr id="2" name="文本框 9"/>
          <p:cNvSpPr txBox="1"/>
          <p:nvPr/>
        </p:nvSpPr>
        <p:spPr>
          <a:xfrm>
            <a:off x="22859" y="4009902"/>
            <a:ext cx="12028805" cy="2015680"/>
          </a:xfrm>
          <a:prstGeom prst="rect">
            <a:avLst/>
          </a:prstGeom>
          <a:solidFill>
            <a:schemeClr val="bg1"/>
          </a:solidFill>
        </p:spPr>
        <p:txBody>
          <a:bodyPr wrap="square" rtlCol="0">
            <a:spAutoFit/>
          </a:bodyPr>
          <a:lstStyle/>
          <a:p>
            <a:pPr>
              <a:lnSpc>
                <a:spcPts val="3840"/>
              </a:lnSpc>
            </a:pPr>
            <a:r>
              <a:rPr lang="en-US" altLang="zh-CN" sz="2800" b="1" kern="100" dirty="0">
                <a:latin typeface="等线" panose="02010600030101010101" charset="-122"/>
                <a:ea typeface="等线" panose="02010600030101010101" charset="-122"/>
                <a:cs typeface="Times New Roman" panose="02020603050405020304" pitchFamily="18" charset="0"/>
              </a:rPr>
              <a:t> Link1B</a:t>
            </a:r>
            <a:r>
              <a:rPr lang="zh-CN" altLang="en-US" sz="2800" b="1" kern="100" dirty="0">
                <a:latin typeface="等线" panose="02010600030101010101" charset="-122"/>
                <a:ea typeface="等线" panose="02010600030101010101" charset="-122"/>
                <a:cs typeface="Times New Roman" panose="02020603050405020304" pitchFamily="18" charset="0"/>
              </a:rPr>
              <a:t>：</a:t>
            </a:r>
            <a:r>
              <a:rPr lang="en-US" altLang="zh-CN" sz="2800" b="1" kern="100" dirty="0">
                <a:latin typeface="等线" panose="02010600030101010101" charset="-122"/>
                <a:ea typeface="等线" panose="02010600030101010101" charset="-122"/>
                <a:cs typeface="Times New Roman" panose="02020603050405020304" pitchFamily="18" charset="0"/>
              </a:rPr>
              <a:t> </a:t>
            </a:r>
            <a:r>
              <a:rPr lang="en-US" altLang="zh-CN" sz="2800" kern="100" dirty="0">
                <a:latin typeface="等线" panose="02010600030101010101" charset="-122"/>
                <a:cs typeface="Times New Roman" panose="02020603050405020304" pitchFamily="18" charset="0"/>
              </a:rPr>
              <a:t>(</a:t>
            </a:r>
            <a:r>
              <a:rPr lang="zh-CN" altLang="en-US" sz="2800" kern="100" dirty="0">
                <a:latin typeface="等线" panose="02010600030101010101" charset="-122"/>
                <a:cs typeface="Times New Roman" panose="02020603050405020304" pitchFamily="18" charset="0"/>
              </a:rPr>
              <a:t>结合原文我躲在寂静的图书馆及我不说话等人物的性格特征；叙事主体顺承所给首句：</a:t>
            </a:r>
            <a:r>
              <a:rPr lang="en-US" altLang="zh-CN" sz="2800" b="1" kern="100" dirty="0">
                <a:latin typeface="等线" panose="02010600030101010101" charset="-122"/>
                <a:cs typeface="Times New Roman" panose="02020603050405020304" pitchFamily="18" charset="0"/>
              </a:rPr>
              <a:t>I</a:t>
            </a:r>
            <a:r>
              <a:rPr lang="zh-CN" altLang="en-US" sz="2800" kern="100" dirty="0">
                <a:latin typeface="等线" panose="02010600030101010101" charset="-122"/>
                <a:cs typeface="Times New Roman" panose="02020603050405020304" pitchFamily="18" charset="0"/>
              </a:rPr>
              <a:t>）</a:t>
            </a:r>
            <a:r>
              <a:rPr lang="en-US" altLang="zh-CN" sz="2800" kern="100" dirty="0">
                <a:solidFill>
                  <a:srgbClr val="7030A0"/>
                </a:solidFill>
                <a:latin typeface="等线" panose="02010600030101010101" charset="-122"/>
                <a:cs typeface="Times New Roman" panose="02020603050405020304" pitchFamily="18" charset="0"/>
              </a:rPr>
              <a:t> </a:t>
            </a:r>
            <a:r>
              <a:rPr lang="en-US" altLang="zh-CN" sz="2800" kern="100" dirty="0">
                <a:solidFill>
                  <a:srgbClr val="FF0000"/>
                </a:solidFill>
                <a:latin typeface="等线" panose="02010600030101010101" charset="-122"/>
                <a:cs typeface="Times New Roman" panose="02020603050405020304" pitchFamily="18" charset="0"/>
              </a:rPr>
              <a:t> </a:t>
            </a:r>
            <a:r>
              <a:rPr lang="en-US" altLang="zh-CN" sz="2800" kern="100" dirty="0">
                <a:solidFill>
                  <a:srgbClr val="7030A0"/>
                </a:solidFill>
                <a:latin typeface="等线" panose="02010600030101010101" charset="-122"/>
                <a:cs typeface="Times New Roman" panose="02020603050405020304" pitchFamily="18" charset="0"/>
              </a:rPr>
              <a:t>Lowering my head</a:t>
            </a:r>
            <a:r>
              <a:rPr lang="en-US" altLang="zh-CN" sz="2800" kern="100" dirty="0">
                <a:solidFill>
                  <a:srgbClr val="FF0000"/>
                </a:solidFill>
                <a:latin typeface="等线" panose="02010600030101010101" charset="-122"/>
                <a:cs typeface="Times New Roman" panose="02020603050405020304" pitchFamily="18" charset="0"/>
              </a:rPr>
              <a:t>, I reached out my picture book to him, </a:t>
            </a:r>
            <a:r>
              <a:rPr lang="en-US" altLang="zh-CN" sz="2800" kern="100" dirty="0">
                <a:solidFill>
                  <a:srgbClr val="7030A0"/>
                </a:solidFill>
                <a:latin typeface="等线" panose="02010600030101010101" charset="-122"/>
                <a:cs typeface="Times New Roman" panose="02020603050405020304" pitchFamily="18" charset="0"/>
              </a:rPr>
              <a:t>upset that he would decline my request ruthlessly.  </a:t>
            </a:r>
            <a:r>
              <a:rPr lang="en-US" altLang="zh-CN" sz="2800" kern="100" dirty="0">
                <a:solidFill>
                  <a:srgbClr val="FF0000"/>
                </a:solidFill>
                <a:latin typeface="等线" panose="02010600030101010101" charset="-122"/>
                <a:cs typeface="Times New Roman" panose="02020603050405020304" pitchFamily="18" charset="0"/>
              </a:rPr>
              <a:t>My fingers trembled </a:t>
            </a:r>
            <a:r>
              <a:rPr lang="en-US" altLang="zh-CN" sz="2800" kern="100" dirty="0">
                <a:solidFill>
                  <a:srgbClr val="0000CC"/>
                </a:solidFill>
                <a:latin typeface="等线" panose="02010600030101010101" charset="-122"/>
                <a:cs typeface="Times New Roman" panose="02020603050405020304" pitchFamily="18" charset="0"/>
              </a:rPr>
              <a:t>as the edge of my book brushed his palm.</a:t>
            </a:r>
            <a:endParaRPr lang="en-US" altLang="zh-CN" sz="2800" b="1" i="1" kern="100" dirty="0">
              <a:solidFill>
                <a:srgbClr val="0000CC"/>
              </a:solidFill>
              <a:latin typeface="等线" panose="02010600030101010101" charset="-122"/>
              <a:ea typeface="等线" panose="02010600030101010101" charset="-122"/>
              <a:cs typeface="Times New Roman" panose="02020603050405020304" pitchFamily="18" charset="0"/>
            </a:endParaRPr>
          </a:p>
        </p:txBody>
      </p:sp>
      <p:pic>
        <p:nvPicPr>
          <p:cNvPr id="5124" name="图片 6" descr="logo横版 png"/>
          <p:cNvPicPr>
            <a:picLocks noChangeAspect="1"/>
          </p:cNvPicPr>
          <p:nvPr/>
        </p:nvPicPr>
        <p:blipFill>
          <a:blip r:embed="rId1"/>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4874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23"/>
          <p:cNvSpPr txBox="1"/>
          <p:nvPr/>
        </p:nvSpPr>
        <p:spPr>
          <a:xfrm>
            <a:off x="10033" y="463084"/>
            <a:ext cx="12171936" cy="3539430"/>
          </a:xfrm>
          <a:prstGeom prst="rect">
            <a:avLst/>
          </a:prstGeom>
          <a:solidFill>
            <a:schemeClr val="bg1"/>
          </a:solidFill>
        </p:spPr>
        <p:txBody>
          <a:bodyPr wrap="square" rtlCol="0">
            <a:spAutoFit/>
          </a:bodyPr>
          <a:lstStyle/>
          <a:p>
            <a:pPr algn="just"/>
            <a:r>
              <a:rPr lang="en-US" altLang="zh-CN" sz="3200" b="1" kern="0" dirty="0">
                <a:solidFill>
                  <a:srgbClr val="0000FF"/>
                </a:solidFill>
                <a:latin typeface="Times New Roman" panose="02020603050405020304" pitchFamily="18" charset="0"/>
                <a:cs typeface="Times New Roman" panose="02020603050405020304" pitchFamily="18" charset="0"/>
              </a:rPr>
              <a:t>Para1: "I need help," I whispered.</a:t>
            </a:r>
            <a:endParaRPr lang="en-US" altLang="zh-CN" sz="3200" b="1" kern="0" dirty="0">
              <a:solidFill>
                <a:srgbClr val="0000FF"/>
              </a:solidFill>
              <a:latin typeface="Times New Roman" panose="02020603050405020304" pitchFamily="18" charset="0"/>
              <a:cs typeface="Times New Roman" panose="02020603050405020304" pitchFamily="18" charset="0"/>
            </a:endParaRPr>
          </a:p>
          <a:p>
            <a:pPr eaLnBrk="0" fontAlgn="base"/>
            <a:endParaRPr lang="en-US" altLang="zh-CN" sz="3200" b="1" kern="0" dirty="0">
              <a:solidFill>
                <a:srgbClr val="0000FF"/>
              </a:solidFill>
              <a:latin typeface="Times New Roman" panose="02020603050405020304" pitchFamily="18" charset="0"/>
              <a:cs typeface="Times New Roman" panose="02020603050405020304" pitchFamily="18" charset="0"/>
            </a:endParaRPr>
          </a:p>
          <a:p>
            <a:pPr eaLnBrk="0" fontAlgn="base"/>
            <a:endParaRPr lang="en-US" altLang="zh-CN" sz="3200" b="1" kern="0" dirty="0">
              <a:solidFill>
                <a:srgbClr val="0000FF"/>
              </a:solidFill>
              <a:latin typeface="Times New Roman" panose="02020603050405020304" pitchFamily="18" charset="0"/>
              <a:cs typeface="Times New Roman" panose="02020603050405020304" pitchFamily="18" charset="0"/>
            </a:endParaRPr>
          </a:p>
          <a:p>
            <a:pPr eaLnBrk="0" fontAlgn="base"/>
            <a:endParaRPr lang="en-US" altLang="zh-CN" sz="3200" b="1" kern="0" dirty="0">
              <a:solidFill>
                <a:srgbClr val="0000FF"/>
              </a:solidFill>
              <a:latin typeface="Times New Roman" panose="02020603050405020304" pitchFamily="18" charset="0"/>
              <a:cs typeface="Times New Roman" panose="02020603050405020304" pitchFamily="18" charset="0"/>
            </a:endParaRPr>
          </a:p>
          <a:p>
            <a:pPr eaLnBrk="0" fontAlgn="base"/>
            <a:endParaRPr lang="en-US" altLang="zh-CN" sz="3200" b="1" kern="0" dirty="0">
              <a:solidFill>
                <a:srgbClr val="0000FF"/>
              </a:solidFill>
              <a:latin typeface="Times New Roman" panose="02020603050405020304" pitchFamily="18" charset="0"/>
              <a:cs typeface="Times New Roman" panose="02020603050405020304" pitchFamily="18" charset="0"/>
            </a:endParaRPr>
          </a:p>
          <a:p>
            <a:pPr algn="just"/>
            <a:endParaRPr lang="en-US" altLang="zh-CN" sz="3200" b="1" kern="0" dirty="0">
              <a:solidFill>
                <a:srgbClr val="0000FF"/>
              </a:solidFill>
              <a:latin typeface="Times New Roman" panose="02020603050405020304" pitchFamily="18" charset="0"/>
              <a:cs typeface="Times New Roman" panose="02020603050405020304" pitchFamily="18" charset="0"/>
            </a:endParaRPr>
          </a:p>
          <a:p>
            <a:pPr algn="just"/>
            <a:endParaRPr lang="en-US" altLang="zh-CN" sz="3200" b="1" kern="0" dirty="0">
              <a:solidFill>
                <a:srgbClr val="0000FF"/>
              </a:solidFill>
              <a:latin typeface="Times New Roman" panose="02020603050405020304" pitchFamily="18" charset="0"/>
              <a:cs typeface="Times New Roman" panose="02020603050405020304" pitchFamily="18" charset="0"/>
            </a:endParaRPr>
          </a:p>
        </p:txBody>
      </p:sp>
      <p:sp>
        <p:nvSpPr>
          <p:cNvPr id="1048742" name="矩形 1"/>
          <p:cNvSpPr/>
          <p:nvPr/>
        </p:nvSpPr>
        <p:spPr>
          <a:xfrm>
            <a:off x="-24553" y="-198171"/>
            <a:ext cx="12216553" cy="661255"/>
          </a:xfrm>
          <a:prstGeom prst="rect">
            <a:avLst/>
          </a:prstGeom>
          <a:solidFill>
            <a:schemeClr val="accent5">
              <a:lumMod val="75000"/>
            </a:schemeClr>
          </a:solidFill>
          <a:ln w="12700" cap="flat" cmpd="sng" algn="ctr">
            <a:noFill/>
            <a:prstDash val="solid"/>
            <a:miter lim="800000"/>
          </a:ln>
          <a:effectLst/>
        </p:spPr>
        <p:txBody>
          <a:bodyPr lIns="75520" tIns="37760" rIns="75520" bIns="37760" rtlCol="0" anchor="ctr"/>
          <a:lstStyle/>
          <a:p>
            <a:pPr marL="0" marR="0" lvl="0" indent="0" algn="l" defTabSz="914400" rtl="0" eaLnBrk="1" fontAlgn="auto" latinLnBrk="0" hangingPunct="1">
              <a:lnSpc>
                <a:spcPct val="100000"/>
              </a:lnSpc>
              <a:spcBef>
                <a:spcPts val="0"/>
              </a:spcBef>
              <a:spcAft>
                <a:spcPts val="0"/>
              </a:spcAft>
              <a:buClrTx/>
              <a:buSzTx/>
              <a:buFontTx/>
              <a:buNone/>
            </a:pPr>
            <a:endParaRPr kumimoji="0" lang="en-US" altLang="en-US" sz="3200" b="1" i="0" u="none" strike="noStrike" kern="0" cap="none" spc="0" normalizeH="0" baseline="0" noProof="0" dirty="0">
              <a:ln>
                <a:noFill/>
              </a:ln>
              <a:solidFill>
                <a:prstClr val="white"/>
              </a:solidFill>
              <a:effectLst/>
              <a:uLnTx/>
              <a:uFillTx/>
              <a:latin typeface="Times New Roman" panose="02020603050405020304" pitchFamily="18" charset="0"/>
              <a:ea typeface="微软雅黑" panose="020B0503020204020204" pitchFamily="34" charset="-122"/>
              <a:cs typeface="Times New Roman" panose="02020603050405020304" pitchFamily="18" charset="0"/>
              <a:sym typeface="+mn-ea"/>
            </a:endParaRPr>
          </a:p>
        </p:txBody>
      </p:sp>
      <p:sp>
        <p:nvSpPr>
          <p:cNvPr id="1048743" name="文本框 4"/>
          <p:cNvSpPr txBox="1"/>
          <p:nvPr/>
        </p:nvSpPr>
        <p:spPr>
          <a:xfrm>
            <a:off x="10032" y="-128528"/>
            <a:ext cx="3329041" cy="521970"/>
          </a:xfrm>
          <a:prstGeom prst="rect">
            <a:avLst/>
          </a:prstGeom>
          <a:ln w="38100">
            <a:noFill/>
          </a:ln>
        </p:spPr>
        <p:style>
          <a:lnRef idx="2">
            <a:schemeClr val="accent2"/>
          </a:lnRef>
          <a:fillRef idx="1">
            <a:schemeClr val="lt1"/>
          </a:fillRef>
          <a:effectRef idx="0">
            <a:schemeClr val="accent2"/>
          </a:effectRef>
          <a:fontRef idx="minor">
            <a:schemeClr val="dk1"/>
          </a:fontRef>
        </p:style>
        <p:txBody>
          <a:bodyPr vert="horz" lIns="91440" tIns="45720" rIns="91440" bIns="45720" rtlCol="0" anchor="b">
            <a:normAutofit fontScale="79348" lnSpcReduction="20000"/>
          </a:bodyPr>
          <a:lstStyle/>
          <a:p>
            <a:pPr>
              <a:lnSpc>
                <a:spcPct val="90000"/>
              </a:lnSpc>
              <a:spcBef>
                <a:spcPct val="0"/>
              </a:spcBef>
              <a:spcAft>
                <a:spcPts val="600"/>
              </a:spcAft>
            </a:pPr>
            <a:r>
              <a:rPr lang="en-US" altLang="zh-CN" sz="4600" b="1" dirty="0">
                <a:solidFill>
                  <a:schemeClr val="tx1"/>
                </a:solidFill>
                <a:latin typeface="Times New Roman" panose="02020603050405020304" pitchFamily="18" charset="0"/>
                <a:ea typeface="+mj-ea"/>
                <a:cs typeface="Times New Roman" panose="02020603050405020304" pitchFamily="18" charset="0"/>
                <a:sym typeface="+mn-ea"/>
              </a:rPr>
              <a:t>  Design link2</a:t>
            </a:r>
            <a:endParaRPr lang="en-US" altLang="zh-CN" sz="4600" kern="1200" dirty="0">
              <a:solidFill>
                <a:schemeClr val="tx1"/>
              </a:solidFill>
              <a:latin typeface="Times New Roman" panose="02020603050405020304" pitchFamily="18" charset="0"/>
              <a:ea typeface="+mj-ea"/>
              <a:cs typeface="Times New Roman" panose="02020603050405020304" pitchFamily="18" charset="0"/>
            </a:endParaRPr>
          </a:p>
        </p:txBody>
      </p:sp>
      <p:sp>
        <p:nvSpPr>
          <p:cNvPr id="1048745" name="文本框 9"/>
          <p:cNvSpPr txBox="1"/>
          <p:nvPr/>
        </p:nvSpPr>
        <p:spPr>
          <a:xfrm>
            <a:off x="10032" y="1183366"/>
            <a:ext cx="11727815" cy="3503523"/>
          </a:xfrm>
          <a:prstGeom prst="rect">
            <a:avLst/>
          </a:prstGeom>
          <a:solidFill>
            <a:schemeClr val="bg1"/>
          </a:solidFill>
        </p:spPr>
        <p:txBody>
          <a:bodyPr wrap="square" rtlCol="0">
            <a:spAutoFit/>
          </a:bodyPr>
          <a:lstStyle/>
          <a:p>
            <a:pPr>
              <a:lnSpc>
                <a:spcPts val="3840"/>
              </a:lnSpc>
            </a:pPr>
            <a:r>
              <a:rPr lang="en-US" altLang="zh-CN" sz="3200" b="1" dirty="0">
                <a:latin typeface="Times New Roman" panose="02020603050405020304" pitchFamily="18" charset="0"/>
                <a:cs typeface="Times New Roman" panose="02020603050405020304" pitchFamily="18" charset="0"/>
              </a:rPr>
              <a:t>Link2 A:  (</a:t>
            </a:r>
            <a:r>
              <a:rPr lang="zh-CN" altLang="en-US" sz="3200" b="1" dirty="0">
                <a:latin typeface="Times New Roman" panose="02020603050405020304" pitchFamily="18" charset="0"/>
                <a:cs typeface="Times New Roman" panose="02020603050405020304" pitchFamily="18" charset="0"/>
              </a:rPr>
              <a:t>呼应第二段首句：积极参与课堂。表明第一段结尾：由于</a:t>
            </a:r>
            <a:r>
              <a:rPr lang="en-US" altLang="zh-CN" sz="3200" b="1" dirty="0">
                <a:latin typeface="Times New Roman" panose="02020603050405020304" pitchFamily="18" charset="0"/>
                <a:cs typeface="Times New Roman" panose="02020603050405020304" pitchFamily="18" charset="0"/>
              </a:rPr>
              <a:t>Anthony </a:t>
            </a:r>
            <a:r>
              <a:rPr lang="zh-CN" altLang="en-US" sz="3200" b="1" dirty="0">
                <a:latin typeface="Times New Roman" panose="02020603050405020304" pitchFamily="18" charset="0"/>
                <a:cs typeface="Times New Roman" panose="02020603050405020304" pitchFamily="18" charset="0"/>
              </a:rPr>
              <a:t>的帮助及自己孜孜不倦的努力，我的英语突飞猛进。）</a:t>
            </a:r>
            <a:r>
              <a:rPr lang="en-US" altLang="zh-CN" sz="3200" dirty="0">
                <a:solidFill>
                  <a:srgbClr val="CC00CC"/>
                </a:solidFill>
                <a:latin typeface="Times New Roman" panose="02020603050405020304" pitchFamily="18" charset="0"/>
                <a:cs typeface="Times New Roman" panose="02020603050405020304" pitchFamily="18" charset="0"/>
              </a:rPr>
              <a:t>Days rolling into weeks, </a:t>
            </a:r>
            <a:r>
              <a:rPr lang="en-US" altLang="zh-CN" sz="3200" dirty="0">
                <a:solidFill>
                  <a:srgbClr val="FF0000"/>
                </a:solidFill>
                <a:latin typeface="Times New Roman" panose="02020603050405020304" pitchFamily="18" charset="0"/>
                <a:cs typeface="Times New Roman" panose="02020603050405020304" pitchFamily="18" charset="0"/>
              </a:rPr>
              <a:t>Anthony guided me through a wide variety of books.</a:t>
            </a:r>
            <a:r>
              <a:rPr lang="en-US" altLang="zh-CN" sz="3200" dirty="0">
                <a:solidFill>
                  <a:srgbClr val="0000FF"/>
                </a:solidFill>
                <a:latin typeface="Times New Roman" panose="02020603050405020304" pitchFamily="18" charset="0"/>
                <a:cs typeface="Times New Roman" panose="02020603050405020304" pitchFamily="18" charset="0"/>
              </a:rPr>
              <a:t> </a:t>
            </a:r>
            <a:r>
              <a:rPr lang="en-US" altLang="zh-CN" sz="3200" dirty="0">
                <a:solidFill>
                  <a:srgbClr val="FF0000"/>
                </a:solidFill>
                <a:latin typeface="Times New Roman" panose="02020603050405020304" pitchFamily="18" charset="0"/>
                <a:cs typeface="Times New Roman" panose="02020603050405020304" pitchFamily="18" charset="0"/>
              </a:rPr>
              <a:t>His patience, guidance and trust fostered a deep sense of security within me, </a:t>
            </a:r>
            <a:r>
              <a:rPr lang="en-US" altLang="zh-CN" sz="3200" dirty="0">
                <a:solidFill>
                  <a:srgbClr val="0000FF"/>
                </a:solidFill>
                <a:latin typeface="Times New Roman" panose="02020603050405020304" pitchFamily="18" charset="0"/>
                <a:cs typeface="Times New Roman" panose="02020603050405020304" pitchFamily="18" charset="0"/>
              </a:rPr>
              <a:t>which helped my English skills improve dramatically. Gradually, </a:t>
            </a:r>
            <a:r>
              <a:rPr lang="en-US" altLang="zh-CN" sz="3200" dirty="0">
                <a:solidFill>
                  <a:srgbClr val="FF0000"/>
                </a:solidFill>
                <a:latin typeface="Times New Roman" panose="02020603050405020304" pitchFamily="18" charset="0"/>
                <a:cs typeface="Times New Roman" panose="02020603050405020304" pitchFamily="18" charset="0"/>
              </a:rPr>
              <a:t>the library wasn’t just a shelter to hide </a:t>
            </a:r>
            <a:r>
              <a:rPr lang="en-US" altLang="zh-CN" sz="3200" dirty="0">
                <a:solidFill>
                  <a:srgbClr val="0000FF"/>
                </a:solidFill>
                <a:latin typeface="Times New Roman" panose="02020603050405020304" pitchFamily="18" charset="0"/>
                <a:cs typeface="Times New Roman" panose="02020603050405020304" pitchFamily="18" charset="0"/>
              </a:rPr>
              <a:t>; </a:t>
            </a:r>
            <a:r>
              <a:rPr lang="en-US" altLang="zh-CN" sz="3200" dirty="0">
                <a:solidFill>
                  <a:srgbClr val="FF0000"/>
                </a:solidFill>
                <a:latin typeface="Times New Roman" panose="02020603050405020304" pitchFamily="18" charset="0"/>
                <a:cs typeface="Times New Roman" panose="02020603050405020304" pitchFamily="18" charset="0"/>
              </a:rPr>
              <a:t>it became a special classroom</a:t>
            </a:r>
            <a:r>
              <a:rPr lang="en-US" altLang="zh-CN" sz="3200" dirty="0">
                <a:solidFill>
                  <a:srgbClr val="0000FF"/>
                </a:solidFill>
                <a:latin typeface="Times New Roman" panose="02020603050405020304" pitchFamily="18" charset="0"/>
                <a:cs typeface="Times New Roman" panose="02020603050405020304" pitchFamily="18" charset="0"/>
              </a:rPr>
              <a:t> where I found my voice and confidence.</a:t>
            </a:r>
            <a:endParaRPr lang="en-US" altLang="zh-CN" sz="3200" i="1" dirty="0">
              <a:solidFill>
                <a:schemeClr val="tx1">
                  <a:lumMod val="95000"/>
                  <a:lumOff val="5000"/>
                </a:schemeClr>
              </a:solidFill>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4874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745" grpId="0" bldLvl="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23"/>
          <p:cNvSpPr txBox="1"/>
          <p:nvPr/>
        </p:nvSpPr>
        <p:spPr>
          <a:xfrm>
            <a:off x="-18043" y="378576"/>
            <a:ext cx="12243366" cy="3539430"/>
          </a:xfrm>
          <a:prstGeom prst="rect">
            <a:avLst/>
          </a:prstGeom>
          <a:solidFill>
            <a:schemeClr val="bg1"/>
          </a:solidFill>
        </p:spPr>
        <p:txBody>
          <a:bodyPr wrap="square" rtlCol="0">
            <a:spAutoFit/>
          </a:bodyPr>
          <a:lstStyle/>
          <a:p>
            <a:pPr algn="just"/>
            <a:r>
              <a:rPr lang="en-US" altLang="zh-CN" sz="3200" b="1" kern="0" dirty="0">
                <a:solidFill>
                  <a:srgbClr val="0000FF"/>
                </a:solidFill>
                <a:latin typeface="Times New Roman" panose="02020603050405020304" pitchFamily="18" charset="0"/>
                <a:cs typeface="Times New Roman" panose="02020603050405020304" pitchFamily="18" charset="0"/>
              </a:rPr>
              <a:t>Para1: "I need help," I whispered.</a:t>
            </a:r>
            <a:endParaRPr lang="en-US" altLang="zh-CN" sz="3200" b="1" kern="0" dirty="0">
              <a:solidFill>
                <a:srgbClr val="0000FF"/>
              </a:solidFill>
              <a:latin typeface="Times New Roman" panose="02020603050405020304" pitchFamily="18" charset="0"/>
              <a:cs typeface="Times New Roman" panose="02020603050405020304" pitchFamily="18" charset="0"/>
            </a:endParaRPr>
          </a:p>
          <a:p>
            <a:pPr eaLnBrk="0" fontAlgn="base"/>
            <a:endParaRPr lang="en-US" altLang="zh-CN" sz="3200" b="1" kern="0" dirty="0">
              <a:solidFill>
                <a:srgbClr val="0000FF"/>
              </a:solidFill>
              <a:latin typeface="Times New Roman" panose="02020603050405020304" pitchFamily="18" charset="0"/>
              <a:cs typeface="Times New Roman" panose="02020603050405020304" pitchFamily="18" charset="0"/>
            </a:endParaRPr>
          </a:p>
          <a:p>
            <a:pPr eaLnBrk="0" fontAlgn="base"/>
            <a:endParaRPr lang="en-US" altLang="zh-CN" sz="3200" b="1" kern="0" dirty="0">
              <a:solidFill>
                <a:srgbClr val="0000FF"/>
              </a:solidFill>
              <a:latin typeface="Times New Roman" panose="02020603050405020304" pitchFamily="18" charset="0"/>
              <a:cs typeface="Times New Roman" panose="02020603050405020304" pitchFamily="18" charset="0"/>
            </a:endParaRPr>
          </a:p>
          <a:p>
            <a:pPr eaLnBrk="0" fontAlgn="base"/>
            <a:endParaRPr lang="en-US" altLang="zh-CN" sz="3200" b="1" kern="0" dirty="0">
              <a:solidFill>
                <a:srgbClr val="0000FF"/>
              </a:solidFill>
              <a:latin typeface="Times New Roman" panose="02020603050405020304" pitchFamily="18" charset="0"/>
              <a:cs typeface="Times New Roman" panose="02020603050405020304" pitchFamily="18" charset="0"/>
            </a:endParaRPr>
          </a:p>
          <a:p>
            <a:pPr eaLnBrk="0" fontAlgn="base"/>
            <a:endParaRPr lang="en-US" altLang="zh-CN" sz="3200" b="1" kern="0" dirty="0">
              <a:solidFill>
                <a:srgbClr val="0000FF"/>
              </a:solidFill>
              <a:latin typeface="Times New Roman" panose="02020603050405020304" pitchFamily="18" charset="0"/>
              <a:cs typeface="Times New Roman" panose="02020603050405020304" pitchFamily="18" charset="0"/>
            </a:endParaRPr>
          </a:p>
          <a:p>
            <a:pPr algn="just"/>
            <a:endParaRPr lang="en-US" altLang="zh-CN" sz="3200" b="1" kern="0" dirty="0">
              <a:solidFill>
                <a:srgbClr val="0000FF"/>
              </a:solidFill>
              <a:latin typeface="Times New Roman" panose="02020603050405020304" pitchFamily="18" charset="0"/>
              <a:cs typeface="Times New Roman" panose="02020603050405020304" pitchFamily="18" charset="0"/>
            </a:endParaRPr>
          </a:p>
          <a:p>
            <a:pPr algn="just"/>
            <a:endParaRPr lang="en-US" altLang="zh-CN" sz="3200" b="1" kern="0" dirty="0">
              <a:solidFill>
                <a:srgbClr val="0000FF"/>
              </a:solidFill>
              <a:latin typeface="Times New Roman" panose="02020603050405020304" pitchFamily="18" charset="0"/>
              <a:cs typeface="Times New Roman" panose="02020603050405020304" pitchFamily="18" charset="0"/>
            </a:endParaRPr>
          </a:p>
        </p:txBody>
      </p:sp>
      <p:sp>
        <p:nvSpPr>
          <p:cNvPr id="1048742" name="矩形 1"/>
          <p:cNvSpPr/>
          <p:nvPr/>
        </p:nvSpPr>
        <p:spPr>
          <a:xfrm>
            <a:off x="-37169" y="-282679"/>
            <a:ext cx="12216553" cy="661255"/>
          </a:xfrm>
          <a:prstGeom prst="rect">
            <a:avLst/>
          </a:prstGeom>
          <a:solidFill>
            <a:schemeClr val="accent5">
              <a:lumMod val="75000"/>
            </a:schemeClr>
          </a:solidFill>
          <a:ln w="12700" cap="flat" cmpd="sng" algn="ctr">
            <a:noFill/>
            <a:prstDash val="solid"/>
            <a:miter lim="800000"/>
          </a:ln>
          <a:effectLst/>
        </p:spPr>
        <p:txBody>
          <a:bodyPr lIns="75520" tIns="37760" rIns="75520" bIns="37760" rtlCol="0" anchor="ctr"/>
          <a:lstStyle/>
          <a:p>
            <a:pPr marL="0" marR="0" lvl="0" indent="0" algn="l" defTabSz="914400" rtl="0" eaLnBrk="1" fontAlgn="auto" latinLnBrk="0" hangingPunct="1">
              <a:lnSpc>
                <a:spcPct val="100000"/>
              </a:lnSpc>
              <a:spcBef>
                <a:spcPts val="0"/>
              </a:spcBef>
              <a:spcAft>
                <a:spcPts val="0"/>
              </a:spcAft>
              <a:buClrTx/>
              <a:buSzTx/>
              <a:buFontTx/>
              <a:buNone/>
            </a:pPr>
            <a:endParaRPr kumimoji="0" lang="en-US" altLang="en-US" sz="3200" b="1" i="0" u="none" strike="noStrike" kern="0" cap="none" spc="0" normalizeH="0" baseline="0" noProof="0" dirty="0">
              <a:ln>
                <a:noFill/>
              </a:ln>
              <a:solidFill>
                <a:prstClr val="white"/>
              </a:solidFill>
              <a:effectLst/>
              <a:uLnTx/>
              <a:uFillTx/>
              <a:latin typeface="Times New Roman" panose="02020603050405020304" pitchFamily="18" charset="0"/>
              <a:ea typeface="微软雅黑" panose="020B0503020204020204" pitchFamily="34" charset="-122"/>
              <a:cs typeface="Times New Roman" panose="02020603050405020304" pitchFamily="18" charset="0"/>
              <a:sym typeface="+mn-ea"/>
            </a:endParaRPr>
          </a:p>
        </p:txBody>
      </p:sp>
      <p:sp>
        <p:nvSpPr>
          <p:cNvPr id="1048743" name="文本框 4"/>
          <p:cNvSpPr txBox="1"/>
          <p:nvPr/>
        </p:nvSpPr>
        <p:spPr>
          <a:xfrm>
            <a:off x="-18043" y="-128528"/>
            <a:ext cx="3329041" cy="521970"/>
          </a:xfrm>
          <a:prstGeom prst="rect">
            <a:avLst/>
          </a:prstGeom>
          <a:ln w="38100">
            <a:noFill/>
          </a:ln>
        </p:spPr>
        <p:style>
          <a:lnRef idx="2">
            <a:schemeClr val="accent2"/>
          </a:lnRef>
          <a:fillRef idx="1">
            <a:schemeClr val="lt1"/>
          </a:fillRef>
          <a:effectRef idx="0">
            <a:schemeClr val="accent2"/>
          </a:effectRef>
          <a:fontRef idx="minor">
            <a:schemeClr val="dk1"/>
          </a:fontRef>
        </p:style>
        <p:txBody>
          <a:bodyPr vert="horz" lIns="91440" tIns="45720" rIns="91440" bIns="45720" rtlCol="0" anchor="b">
            <a:normAutofit fontScale="59348" lnSpcReduction="20000"/>
          </a:bodyPr>
          <a:lstStyle/>
          <a:p>
            <a:pPr>
              <a:lnSpc>
                <a:spcPct val="90000"/>
              </a:lnSpc>
              <a:spcBef>
                <a:spcPct val="0"/>
              </a:spcBef>
              <a:spcAft>
                <a:spcPts val="600"/>
              </a:spcAft>
            </a:pPr>
            <a:r>
              <a:rPr lang="en-US" altLang="zh-CN" sz="4600" b="1" dirty="0">
                <a:solidFill>
                  <a:schemeClr val="tx1"/>
                </a:solidFill>
                <a:latin typeface="Times New Roman" panose="02020603050405020304" pitchFamily="18" charset="0"/>
                <a:ea typeface="+mj-ea"/>
                <a:cs typeface="Times New Roman" panose="02020603050405020304" pitchFamily="18" charset="0"/>
                <a:sym typeface="+mn-ea"/>
              </a:rPr>
              <a:t>  Design link2</a:t>
            </a:r>
            <a:endParaRPr lang="en-US" altLang="zh-CN" sz="4600" kern="1200" dirty="0">
              <a:solidFill>
                <a:schemeClr val="tx1"/>
              </a:solidFill>
              <a:latin typeface="Times New Roman" panose="02020603050405020304" pitchFamily="18" charset="0"/>
              <a:ea typeface="+mj-ea"/>
              <a:cs typeface="Times New Roman" panose="02020603050405020304" pitchFamily="18" charset="0"/>
            </a:endParaRPr>
          </a:p>
        </p:txBody>
      </p:sp>
      <p:sp>
        <p:nvSpPr>
          <p:cNvPr id="4" name="文本框 9"/>
          <p:cNvSpPr txBox="1"/>
          <p:nvPr/>
        </p:nvSpPr>
        <p:spPr>
          <a:xfrm>
            <a:off x="10032" y="1589925"/>
            <a:ext cx="11727815" cy="3539430"/>
          </a:xfrm>
          <a:prstGeom prst="rect">
            <a:avLst/>
          </a:prstGeom>
          <a:solidFill>
            <a:schemeClr val="bg1"/>
          </a:solidFill>
        </p:spPr>
        <p:txBody>
          <a:bodyPr wrap="square" rtlCol="0">
            <a:spAutoFit/>
          </a:bodyPr>
          <a:lstStyle/>
          <a:p>
            <a:pPr lvl="0"/>
            <a:r>
              <a:rPr lang="en-US" altLang="zh-CN" sz="3200" b="1" dirty="0">
                <a:latin typeface="Times New Roman" panose="02020603050405020304" pitchFamily="18" charset="0"/>
                <a:cs typeface="Times New Roman" panose="02020603050405020304" pitchFamily="18" charset="0"/>
              </a:rPr>
              <a:t>Link2B:   (</a:t>
            </a:r>
            <a:r>
              <a:rPr lang="zh-CN" altLang="en-US" sz="3200" b="1" dirty="0">
                <a:latin typeface="Times New Roman" panose="02020603050405020304" pitchFamily="18" charset="0"/>
                <a:cs typeface="Times New Roman" panose="02020603050405020304" pitchFamily="18" charset="0"/>
              </a:rPr>
              <a:t>写我此次求助对我心理的影响，心结被</a:t>
            </a:r>
            <a:r>
              <a:rPr lang="en-US" altLang="zh-CN" sz="3200" b="1" dirty="0">
                <a:latin typeface="Times New Roman" panose="02020603050405020304" pitchFamily="18" charset="0"/>
                <a:cs typeface="Times New Roman" panose="02020603050405020304" pitchFamily="18" charset="0"/>
              </a:rPr>
              <a:t>Anthony </a:t>
            </a:r>
            <a:r>
              <a:rPr lang="zh-CN" altLang="en-US" sz="3200" b="1" dirty="0">
                <a:latin typeface="Times New Roman" panose="02020603050405020304" pitchFamily="18" charset="0"/>
                <a:cs typeface="Times New Roman" panose="02020603050405020304" pitchFamily="18" charset="0"/>
              </a:rPr>
              <a:t>的耐心与善意打开。）</a:t>
            </a:r>
            <a:r>
              <a:rPr lang="en-US" altLang="zh-CN" sz="3200" dirty="0">
                <a:solidFill>
                  <a:srgbClr val="0000FF"/>
                </a:solidFill>
                <a:latin typeface="Times New Roman" panose="02020603050405020304" pitchFamily="18" charset="0"/>
                <a:cs typeface="Times New Roman" panose="02020603050405020304" pitchFamily="18" charset="0"/>
              </a:rPr>
              <a:t>His patience was a balm to my frayed nerves. When he came to a difficult word, </a:t>
            </a:r>
            <a:r>
              <a:rPr lang="en-US" altLang="zh-CN" sz="3200" dirty="0">
                <a:solidFill>
                  <a:srgbClr val="FF0000"/>
                </a:solidFill>
                <a:latin typeface="Times New Roman" panose="02020603050405020304" pitchFamily="18" charset="0"/>
                <a:cs typeface="Times New Roman" panose="02020603050405020304" pitchFamily="18" charset="0"/>
              </a:rPr>
              <a:t>he’d break it down</a:t>
            </a:r>
            <a:r>
              <a:rPr lang="en-US" altLang="zh-CN" sz="3200" dirty="0">
                <a:solidFill>
                  <a:srgbClr val="9900FF"/>
                </a:solidFill>
                <a:latin typeface="Times New Roman" panose="02020603050405020304" pitchFamily="18" charset="0"/>
                <a:cs typeface="Times New Roman" panose="02020603050405020304" pitchFamily="18" charset="0"/>
              </a:rPr>
              <a:t>, encouraging me to sound it out with him. </a:t>
            </a:r>
            <a:r>
              <a:rPr lang="en-US" altLang="zh-CN" sz="3200" dirty="0">
                <a:latin typeface="Times New Roman" panose="02020603050405020304" pitchFamily="18" charset="0"/>
                <a:cs typeface="Times New Roman" panose="02020603050405020304" pitchFamily="18" charset="0"/>
              </a:rPr>
              <a:t>In that quiet haven, </a:t>
            </a:r>
            <a:r>
              <a:rPr lang="en-US" altLang="zh-CN" sz="3200" dirty="0">
                <a:solidFill>
                  <a:srgbClr val="0000FF"/>
                </a:solidFill>
                <a:latin typeface="Times New Roman" panose="02020603050405020304" pitchFamily="18" charset="0"/>
                <a:cs typeface="Times New Roman" panose="02020603050405020304" pitchFamily="18" charset="0"/>
              </a:rPr>
              <a:t>with his gentle guidance, </a:t>
            </a:r>
            <a:r>
              <a:rPr lang="en-US" altLang="zh-CN" sz="3200" dirty="0">
                <a:solidFill>
                  <a:srgbClr val="FF0000"/>
                </a:solidFill>
                <a:latin typeface="Times New Roman" panose="02020603050405020304" pitchFamily="18" charset="0"/>
                <a:cs typeface="Times New Roman" panose="02020603050405020304" pitchFamily="18" charset="0"/>
              </a:rPr>
              <a:t>the confusing and terrifying English on the page started to make sense, </a:t>
            </a:r>
            <a:r>
              <a:rPr lang="en-US" altLang="zh-CN" sz="3200" dirty="0">
                <a:solidFill>
                  <a:srgbClr val="0000FF"/>
                </a:solidFill>
                <a:latin typeface="Times New Roman" panose="02020603050405020304" pitchFamily="18" charset="0"/>
                <a:cs typeface="Times New Roman" panose="02020603050405020304" pitchFamily="18" charset="0"/>
              </a:rPr>
              <a:t> </a:t>
            </a:r>
            <a:r>
              <a:rPr lang="en-US" altLang="zh-CN" sz="3200" dirty="0">
                <a:solidFill>
                  <a:srgbClr val="9900FF"/>
                </a:solidFill>
                <a:latin typeface="Times New Roman" panose="02020603050405020304" pitchFamily="18" charset="0"/>
                <a:cs typeface="Times New Roman" panose="02020603050405020304" pitchFamily="18" charset="0"/>
              </a:rPr>
              <a:t>dancing like elves . </a:t>
            </a:r>
            <a:r>
              <a:rPr lang="en-US" altLang="zh-CN" sz="3200" dirty="0">
                <a:solidFill>
                  <a:srgbClr val="0000FF"/>
                </a:solidFill>
                <a:latin typeface="Times New Roman" panose="02020603050405020304" pitchFamily="18" charset="0"/>
                <a:cs typeface="Times New Roman" panose="02020603050405020304" pitchFamily="18" charset="0"/>
              </a:rPr>
              <a:t>For the first time in weeks, the knot of anxiety in my stomach loosened.</a:t>
            </a:r>
            <a:endParaRPr lang="en-US" altLang="zh-CN" sz="3200" dirty="0">
              <a:solidFill>
                <a:srgbClr val="FF0000"/>
              </a:solidFill>
              <a:latin typeface="Times New Roman" panose="02020603050405020304" pitchFamily="18" charset="0"/>
              <a:cs typeface="Times New Roman" panose="02020603050405020304" pitchFamily="18" charset="0"/>
            </a:endParaRPr>
          </a:p>
        </p:txBody>
      </p:sp>
      <p:pic>
        <p:nvPicPr>
          <p:cNvPr id="5124" name="图片 6" descr="logo横版 png"/>
          <p:cNvPicPr>
            <a:picLocks noChangeAspect="1"/>
          </p:cNvPicPr>
          <p:nvPr/>
        </p:nvPicPr>
        <p:blipFill>
          <a:blip r:embed="rId1"/>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23"/>
          <p:cNvSpPr txBox="1"/>
          <p:nvPr/>
        </p:nvSpPr>
        <p:spPr>
          <a:xfrm>
            <a:off x="53965" y="756661"/>
            <a:ext cx="12162588" cy="584775"/>
          </a:xfrm>
          <a:prstGeom prst="rect">
            <a:avLst/>
          </a:prstGeom>
          <a:solidFill>
            <a:schemeClr val="bg1"/>
          </a:solidFill>
        </p:spPr>
        <p:txBody>
          <a:bodyPr wrap="square" rtlCol="0">
            <a:spAutoFit/>
          </a:bodyPr>
          <a:lstStyle/>
          <a:p>
            <a:pPr algn="just"/>
            <a:r>
              <a:rPr lang="en-US" altLang="zh-CN" sz="3200" b="1" kern="0" dirty="0">
                <a:solidFill>
                  <a:srgbClr val="0000FF"/>
                </a:solidFill>
                <a:latin typeface="Times New Roman" panose="02020603050405020304" pitchFamily="18" charset="0"/>
                <a:cs typeface="Times New Roman" panose="02020603050405020304" pitchFamily="18" charset="0"/>
              </a:rPr>
              <a:t>Para2: Soon, I was participating in class.</a:t>
            </a:r>
            <a:endParaRPr lang="en-US" altLang="zh-CN" sz="3200" b="1" kern="0" dirty="0">
              <a:solidFill>
                <a:srgbClr val="0000FF"/>
              </a:solidFill>
              <a:latin typeface="Times New Roman" panose="02020603050405020304" pitchFamily="18" charset="0"/>
              <a:cs typeface="Times New Roman" panose="02020603050405020304" pitchFamily="18" charset="0"/>
            </a:endParaRPr>
          </a:p>
        </p:txBody>
      </p:sp>
      <p:sp>
        <p:nvSpPr>
          <p:cNvPr id="1048742" name="矩形 1"/>
          <p:cNvSpPr/>
          <p:nvPr/>
        </p:nvSpPr>
        <p:spPr>
          <a:xfrm>
            <a:off x="0" y="27517"/>
            <a:ext cx="12216553" cy="661255"/>
          </a:xfrm>
          <a:prstGeom prst="rect">
            <a:avLst/>
          </a:prstGeom>
          <a:solidFill>
            <a:schemeClr val="accent5">
              <a:lumMod val="75000"/>
            </a:schemeClr>
          </a:solidFill>
          <a:ln w="12700" cap="flat" cmpd="sng" algn="ctr">
            <a:noFill/>
            <a:prstDash val="solid"/>
            <a:miter lim="800000"/>
          </a:ln>
          <a:effectLst/>
        </p:spPr>
        <p:txBody>
          <a:bodyPr lIns="75520" tIns="37760" rIns="75520" bIns="37760" rtlCol="0" anchor="ctr"/>
          <a:lstStyle/>
          <a:p>
            <a:pPr marL="0" marR="0" lvl="0" indent="0" algn="l" defTabSz="914400" rtl="0" eaLnBrk="1" fontAlgn="auto" latinLnBrk="0" hangingPunct="1">
              <a:lnSpc>
                <a:spcPct val="100000"/>
              </a:lnSpc>
              <a:spcBef>
                <a:spcPts val="0"/>
              </a:spcBef>
              <a:spcAft>
                <a:spcPts val="0"/>
              </a:spcAft>
              <a:buClrTx/>
              <a:buSzTx/>
              <a:buFontTx/>
              <a:buNone/>
            </a:pPr>
            <a:endParaRPr kumimoji="0" lang="en-US" altLang="en-US" sz="3200" b="1" i="0" u="none" strike="noStrike" kern="0" cap="none" spc="0" normalizeH="0" baseline="0" noProof="0" dirty="0">
              <a:ln>
                <a:noFill/>
              </a:ln>
              <a:solidFill>
                <a:prstClr val="white"/>
              </a:solidFill>
              <a:effectLst/>
              <a:uLnTx/>
              <a:uFillTx/>
              <a:latin typeface="Times New Roman" panose="02020603050405020304" pitchFamily="18" charset="0"/>
              <a:ea typeface="微软雅黑" panose="020B0503020204020204" pitchFamily="34" charset="-122"/>
              <a:cs typeface="Times New Roman" panose="02020603050405020304" pitchFamily="18" charset="0"/>
              <a:sym typeface="+mn-ea"/>
            </a:endParaRPr>
          </a:p>
        </p:txBody>
      </p:sp>
      <p:sp>
        <p:nvSpPr>
          <p:cNvPr id="1048743" name="文本框 4"/>
          <p:cNvSpPr txBox="1"/>
          <p:nvPr/>
        </p:nvSpPr>
        <p:spPr>
          <a:xfrm>
            <a:off x="133350" y="87329"/>
            <a:ext cx="3329041" cy="521970"/>
          </a:xfrm>
          <a:prstGeom prst="rect">
            <a:avLst/>
          </a:prstGeom>
          <a:ln w="38100">
            <a:noFill/>
          </a:ln>
        </p:spPr>
        <p:style>
          <a:lnRef idx="2">
            <a:schemeClr val="accent2"/>
          </a:lnRef>
          <a:fillRef idx="1">
            <a:schemeClr val="lt1"/>
          </a:fillRef>
          <a:effectRef idx="0">
            <a:schemeClr val="accent2"/>
          </a:effectRef>
          <a:fontRef idx="minor">
            <a:schemeClr val="dk1"/>
          </a:fontRef>
        </p:style>
        <p:txBody>
          <a:bodyPr vert="horz" lIns="91440" tIns="45720" rIns="91440" bIns="45720" rtlCol="0" anchor="b">
            <a:normAutofit fontScale="59348" lnSpcReduction="20000"/>
          </a:bodyPr>
          <a:lstStyle/>
          <a:p>
            <a:pPr>
              <a:lnSpc>
                <a:spcPct val="90000"/>
              </a:lnSpc>
              <a:spcBef>
                <a:spcPct val="0"/>
              </a:spcBef>
              <a:spcAft>
                <a:spcPts val="600"/>
              </a:spcAft>
            </a:pPr>
            <a:r>
              <a:rPr lang="en-US" altLang="zh-CN" sz="4600" b="1" dirty="0">
                <a:solidFill>
                  <a:schemeClr val="tx1"/>
                </a:solidFill>
                <a:latin typeface="Times New Roman" panose="02020603050405020304" pitchFamily="18" charset="0"/>
                <a:ea typeface="+mj-ea"/>
                <a:cs typeface="Times New Roman" panose="02020603050405020304" pitchFamily="18" charset="0"/>
                <a:sym typeface="+mn-ea"/>
              </a:rPr>
              <a:t>  Design link3</a:t>
            </a:r>
            <a:endParaRPr lang="en-US" altLang="zh-CN" sz="4600" kern="1200" dirty="0">
              <a:solidFill>
                <a:schemeClr val="tx1"/>
              </a:solidFill>
              <a:latin typeface="Times New Roman" panose="02020603050405020304" pitchFamily="18" charset="0"/>
              <a:ea typeface="+mj-ea"/>
              <a:cs typeface="Times New Roman" panose="02020603050405020304" pitchFamily="18" charset="0"/>
            </a:endParaRPr>
          </a:p>
        </p:txBody>
      </p:sp>
      <p:sp>
        <p:nvSpPr>
          <p:cNvPr id="4" name="文本框 9"/>
          <p:cNvSpPr txBox="1"/>
          <p:nvPr/>
        </p:nvSpPr>
        <p:spPr>
          <a:xfrm>
            <a:off x="53965" y="1505507"/>
            <a:ext cx="12003800" cy="4031873"/>
          </a:xfrm>
          <a:prstGeom prst="rect">
            <a:avLst/>
          </a:prstGeom>
          <a:solidFill>
            <a:schemeClr val="bg1"/>
          </a:solidFill>
        </p:spPr>
        <p:txBody>
          <a:bodyPr wrap="square" rtlCol="0">
            <a:spAutoFit/>
          </a:bodyPr>
          <a:lstStyle/>
          <a:p>
            <a:pPr lvl="0"/>
            <a:r>
              <a:rPr lang="en-US" altLang="zh-CN" sz="3200" dirty="0">
                <a:latin typeface="Times New Roman" panose="02020603050405020304" pitchFamily="18" charset="0"/>
                <a:cs typeface="Times New Roman" panose="02020603050405020304" pitchFamily="18" charset="0"/>
              </a:rPr>
              <a:t>Link3A:   ( </a:t>
            </a:r>
            <a:r>
              <a:rPr lang="zh-CN" altLang="en-US" sz="3200" dirty="0">
                <a:latin typeface="Times New Roman" panose="02020603050405020304" pitchFamily="18" charset="0"/>
                <a:cs typeface="Times New Roman" panose="02020603050405020304" pitchFamily="18" charset="0"/>
              </a:rPr>
              <a:t>以</a:t>
            </a:r>
            <a:r>
              <a:rPr lang="en-US" altLang="zh-CN" sz="3200" dirty="0">
                <a:latin typeface="Times New Roman" panose="02020603050405020304" pitchFamily="18" charset="0"/>
                <a:cs typeface="Times New Roman" panose="02020603050405020304" pitchFamily="18" charset="0"/>
              </a:rPr>
              <a:t>I</a:t>
            </a:r>
            <a:r>
              <a:rPr lang="zh-CN" altLang="en-US" sz="3200" dirty="0">
                <a:latin typeface="Times New Roman" panose="02020603050405020304" pitchFamily="18" charset="0"/>
                <a:cs typeface="Times New Roman" panose="02020603050405020304" pitchFamily="18" charset="0"/>
              </a:rPr>
              <a:t>为叙述对象，举手发言</a:t>
            </a:r>
            <a:r>
              <a:rPr lang="en-US" altLang="zh-CN" sz="3200" dirty="0">
                <a:latin typeface="Times New Roman" panose="02020603050405020304" pitchFamily="18" charset="0"/>
                <a:cs typeface="Times New Roman" panose="02020603050405020304" pitchFamily="18" charset="0"/>
              </a:rPr>
              <a:t>---</a:t>
            </a:r>
            <a:r>
              <a:rPr lang="zh-CN" altLang="en-US" sz="3200" dirty="0">
                <a:latin typeface="Times New Roman" panose="02020603050405020304" pitchFamily="18" charset="0"/>
                <a:cs typeface="Times New Roman" panose="02020603050405020304" pitchFamily="18" charset="0"/>
              </a:rPr>
              <a:t>分享阅读</a:t>
            </a:r>
            <a:r>
              <a:rPr lang="zh-CN" altLang="en-US" sz="3200" dirty="0">
                <a:solidFill>
                  <a:srgbClr val="FF0000"/>
                </a:solidFill>
                <a:latin typeface="Times New Roman" panose="02020603050405020304" pitchFamily="18" charset="0"/>
                <a:cs typeface="Times New Roman" panose="02020603050405020304" pitchFamily="18" charset="0"/>
              </a:rPr>
              <a:t>（</a:t>
            </a:r>
            <a:r>
              <a:rPr lang="zh-CN" altLang="en-US" sz="3200" dirty="0">
                <a:solidFill>
                  <a:srgbClr val="0000CC"/>
                </a:solidFill>
                <a:latin typeface="Times New Roman" panose="02020603050405020304" pitchFamily="18" charset="0"/>
                <a:cs typeface="Times New Roman" panose="02020603050405020304" pitchFamily="18" charset="0"/>
              </a:rPr>
              <a:t>呼应原文最后一段提到的海盗书）</a:t>
            </a:r>
            <a:r>
              <a:rPr lang="en-US" altLang="zh-CN" sz="3200" dirty="0">
                <a:latin typeface="Times New Roman" panose="02020603050405020304" pitchFamily="18" charset="0"/>
                <a:cs typeface="Times New Roman" panose="02020603050405020304" pitchFamily="18" charset="0"/>
              </a:rPr>
              <a:t>---</a:t>
            </a:r>
            <a:r>
              <a:rPr lang="zh-CN" altLang="en-US" sz="3200" dirty="0">
                <a:latin typeface="Times New Roman" panose="02020603050405020304" pitchFamily="18" charset="0"/>
                <a:cs typeface="Times New Roman" panose="02020603050405020304" pitchFamily="18" charset="0"/>
              </a:rPr>
              <a:t>感受被同学关注</a:t>
            </a:r>
            <a:r>
              <a:rPr lang="en-US" altLang="zh-CN" sz="3200" dirty="0">
                <a:latin typeface="Times New Roman" panose="02020603050405020304" pitchFamily="18" charset="0"/>
                <a:cs typeface="Times New Roman" panose="02020603050405020304" pitchFamily="18" charset="0"/>
              </a:rPr>
              <a:t>--- </a:t>
            </a:r>
            <a:r>
              <a:rPr lang="zh-CN" altLang="en-US" sz="3200" dirty="0">
                <a:latin typeface="Times New Roman" panose="02020603050405020304" pitchFamily="18" charset="0"/>
                <a:cs typeface="Times New Roman" panose="02020603050405020304" pitchFamily="18" charset="0"/>
              </a:rPr>
              <a:t>之前的男孩道歉，冰释前嫌</a:t>
            </a:r>
            <a:r>
              <a:rPr lang="en-US" altLang="zh-CN" sz="3200" dirty="0">
                <a:latin typeface="Times New Roman" panose="02020603050405020304" pitchFamily="18" charset="0"/>
                <a:cs typeface="Times New Roman" panose="02020603050405020304" pitchFamily="18" charset="0"/>
              </a:rPr>
              <a:t>) </a:t>
            </a:r>
            <a:r>
              <a:rPr lang="en-US" altLang="zh-CN" sz="3200" dirty="0">
                <a:solidFill>
                  <a:srgbClr val="0000FF"/>
                </a:solidFill>
                <a:latin typeface="Times New Roman" panose="02020603050405020304" pitchFamily="18" charset="0"/>
                <a:cs typeface="Times New Roman" panose="02020603050405020304" pitchFamily="18" charset="0"/>
              </a:rPr>
              <a:t>When my ESL teacher asked about our favorite books, </a:t>
            </a:r>
            <a:r>
              <a:rPr lang="en-US" altLang="zh-CN" sz="3200" dirty="0">
                <a:solidFill>
                  <a:srgbClr val="FF0000"/>
                </a:solidFill>
                <a:latin typeface="Times New Roman" panose="02020603050405020304" pitchFamily="18" charset="0"/>
                <a:cs typeface="Times New Roman" panose="02020603050405020304" pitchFamily="18" charset="0"/>
              </a:rPr>
              <a:t>I raised my hand without hesitation</a:t>
            </a:r>
            <a:r>
              <a:rPr lang="en-US" altLang="zh-CN" sz="3200" dirty="0">
                <a:solidFill>
                  <a:srgbClr val="0000FF"/>
                </a:solidFill>
                <a:latin typeface="Times New Roman" panose="02020603050405020304" pitchFamily="18" charset="0"/>
                <a:cs typeface="Times New Roman" panose="02020603050405020304" pitchFamily="18" charset="0"/>
              </a:rPr>
              <a:t>—something I’d never done before—</a:t>
            </a:r>
            <a:r>
              <a:rPr lang="en-US" altLang="zh-CN" sz="3200" dirty="0">
                <a:solidFill>
                  <a:srgbClr val="FF0000"/>
                </a:solidFill>
                <a:latin typeface="Times New Roman" panose="02020603050405020304" pitchFamily="18" charset="0"/>
                <a:cs typeface="Times New Roman" panose="02020603050405020304" pitchFamily="18" charset="0"/>
              </a:rPr>
              <a:t>and shared the pirate story,</a:t>
            </a:r>
            <a:r>
              <a:rPr lang="en-US" altLang="zh-CN" sz="3200" dirty="0">
                <a:solidFill>
                  <a:srgbClr val="0000FF"/>
                </a:solidFill>
                <a:latin typeface="Times New Roman" panose="02020603050405020304" pitchFamily="18" charset="0"/>
                <a:cs typeface="Times New Roman" panose="02020603050405020304" pitchFamily="18" charset="0"/>
              </a:rPr>
              <a:t> </a:t>
            </a:r>
            <a:r>
              <a:rPr lang="en-US" altLang="zh-CN" sz="3200" dirty="0">
                <a:solidFill>
                  <a:srgbClr val="CC00CC"/>
                </a:solidFill>
                <a:latin typeface="Times New Roman" panose="02020603050405020304" pitchFamily="18" charset="0"/>
                <a:cs typeface="Times New Roman" panose="02020603050405020304" pitchFamily="18" charset="0"/>
              </a:rPr>
              <a:t>my words clearer than I’d imagined. </a:t>
            </a:r>
            <a:r>
              <a:rPr lang="en-US" altLang="zh-CN" sz="3200" dirty="0">
                <a:solidFill>
                  <a:srgbClr val="FF0000"/>
                </a:solidFill>
                <a:latin typeface="Times New Roman" panose="02020603050405020304" pitchFamily="18" charset="0"/>
                <a:cs typeface="Times New Roman" panose="02020603050405020304" pitchFamily="18" charset="0"/>
              </a:rPr>
              <a:t>And no one giggled—all my classmates listened attentively,</a:t>
            </a:r>
            <a:r>
              <a:rPr lang="en-US" altLang="zh-CN" sz="3200" dirty="0">
                <a:solidFill>
                  <a:srgbClr val="0000FF"/>
                </a:solidFill>
                <a:latin typeface="Times New Roman" panose="02020603050405020304" pitchFamily="18" charset="0"/>
                <a:cs typeface="Times New Roman" panose="02020603050405020304" pitchFamily="18" charset="0"/>
              </a:rPr>
              <a:t> </a:t>
            </a:r>
            <a:r>
              <a:rPr lang="en-US" altLang="zh-CN" sz="3200" dirty="0">
                <a:solidFill>
                  <a:srgbClr val="CC00CC"/>
                </a:solidFill>
                <a:latin typeface="Times New Roman" panose="02020603050405020304" pitchFamily="18" charset="0"/>
                <a:cs typeface="Times New Roman" panose="02020603050405020304" pitchFamily="18" charset="0"/>
              </a:rPr>
              <a:t>eyes wide open. </a:t>
            </a:r>
            <a:r>
              <a:rPr lang="en-US" altLang="zh-CN" sz="3200" dirty="0">
                <a:solidFill>
                  <a:srgbClr val="0000FF"/>
                </a:solidFill>
                <a:latin typeface="Times New Roman" panose="02020603050405020304" pitchFamily="18" charset="0"/>
                <a:cs typeface="Times New Roman" panose="02020603050405020304" pitchFamily="18" charset="0"/>
              </a:rPr>
              <a:t>Additionally, </a:t>
            </a:r>
            <a:r>
              <a:rPr lang="en-US" altLang="zh-CN" sz="3200" dirty="0">
                <a:solidFill>
                  <a:srgbClr val="FF0000"/>
                </a:solidFill>
                <a:latin typeface="Times New Roman" panose="02020603050405020304" pitchFamily="18" charset="0"/>
                <a:cs typeface="Times New Roman" panose="02020603050405020304" pitchFamily="18" charset="0"/>
              </a:rPr>
              <a:t>the boy </a:t>
            </a:r>
            <a:r>
              <a:rPr lang="en-US" altLang="zh-CN" sz="3200" i="1" dirty="0">
                <a:solidFill>
                  <a:srgbClr val="0000FF"/>
                </a:solidFill>
                <a:latin typeface="Times New Roman" panose="02020603050405020304" pitchFamily="18" charset="0"/>
                <a:cs typeface="Times New Roman" panose="02020603050405020304" pitchFamily="18" charset="0"/>
              </a:rPr>
              <a:t>who’d deliberately mocked my name </a:t>
            </a:r>
            <a:r>
              <a:rPr lang="en-US" altLang="zh-CN" sz="3200" dirty="0">
                <a:solidFill>
                  <a:srgbClr val="FF0000"/>
                </a:solidFill>
                <a:latin typeface="Times New Roman" panose="02020603050405020304" pitchFamily="18" charset="0"/>
                <a:cs typeface="Times New Roman" panose="02020603050405020304" pitchFamily="18" charset="0"/>
              </a:rPr>
              <a:t>made a sincere apology to me, </a:t>
            </a:r>
            <a:r>
              <a:rPr lang="en-US" altLang="zh-CN" sz="3200" dirty="0">
                <a:solidFill>
                  <a:srgbClr val="0000FF"/>
                </a:solidFill>
                <a:latin typeface="Times New Roman" panose="02020603050405020304" pitchFamily="18" charset="0"/>
                <a:cs typeface="Times New Roman" panose="02020603050405020304" pitchFamily="18" charset="0"/>
              </a:rPr>
              <a:t>which melted the ice in my heart.</a:t>
            </a:r>
            <a:endParaRPr lang="en-US" altLang="zh-CN" sz="3200" dirty="0">
              <a:solidFill>
                <a:srgbClr val="7030A0"/>
              </a:solidFill>
              <a:latin typeface="Times New Roman" panose="02020603050405020304" pitchFamily="18" charset="0"/>
              <a:cs typeface="Times New Roman" panose="02020603050405020304" pitchFamily="18" charset="0"/>
            </a:endParaRPr>
          </a:p>
        </p:txBody>
      </p:sp>
      <p:pic>
        <p:nvPicPr>
          <p:cNvPr id="5124" name="图片 6" descr="logo横版 png"/>
          <p:cNvPicPr>
            <a:picLocks noChangeAspect="1"/>
          </p:cNvPicPr>
          <p:nvPr/>
        </p:nvPicPr>
        <p:blipFill>
          <a:blip r:embed="rId1"/>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23"/>
          <p:cNvSpPr txBox="1"/>
          <p:nvPr/>
        </p:nvSpPr>
        <p:spPr>
          <a:xfrm>
            <a:off x="-24553" y="756661"/>
            <a:ext cx="12295072" cy="584775"/>
          </a:xfrm>
          <a:prstGeom prst="rect">
            <a:avLst/>
          </a:prstGeom>
          <a:solidFill>
            <a:schemeClr val="bg1"/>
          </a:solidFill>
        </p:spPr>
        <p:txBody>
          <a:bodyPr wrap="square" rtlCol="0">
            <a:spAutoFit/>
          </a:bodyPr>
          <a:lstStyle/>
          <a:p>
            <a:pPr algn="just"/>
            <a:r>
              <a:rPr lang="en-US" altLang="zh-CN" sz="3200" b="1" kern="0" dirty="0">
                <a:solidFill>
                  <a:srgbClr val="0000FF"/>
                </a:solidFill>
                <a:latin typeface="Times New Roman" panose="02020603050405020304" pitchFamily="18" charset="0"/>
                <a:cs typeface="Times New Roman" panose="02020603050405020304" pitchFamily="18" charset="0"/>
              </a:rPr>
              <a:t>Para2: Soon, I was participating in class.</a:t>
            </a:r>
            <a:endParaRPr lang="en-US" altLang="zh-CN" sz="3200" b="1" kern="0" dirty="0">
              <a:solidFill>
                <a:srgbClr val="0000FF"/>
              </a:solidFill>
              <a:latin typeface="Times New Roman" panose="02020603050405020304" pitchFamily="18" charset="0"/>
              <a:cs typeface="Times New Roman" panose="02020603050405020304" pitchFamily="18" charset="0"/>
            </a:endParaRPr>
          </a:p>
        </p:txBody>
      </p:sp>
      <p:sp>
        <p:nvSpPr>
          <p:cNvPr id="1048742" name="矩形 1"/>
          <p:cNvSpPr/>
          <p:nvPr/>
        </p:nvSpPr>
        <p:spPr>
          <a:xfrm>
            <a:off x="0" y="27517"/>
            <a:ext cx="12216553" cy="661255"/>
          </a:xfrm>
          <a:prstGeom prst="rect">
            <a:avLst/>
          </a:prstGeom>
          <a:solidFill>
            <a:schemeClr val="accent5">
              <a:lumMod val="75000"/>
            </a:schemeClr>
          </a:solidFill>
          <a:ln w="12700" cap="flat" cmpd="sng" algn="ctr">
            <a:noFill/>
            <a:prstDash val="solid"/>
            <a:miter lim="800000"/>
          </a:ln>
          <a:effectLst/>
        </p:spPr>
        <p:txBody>
          <a:bodyPr lIns="75520" tIns="37760" rIns="75520" bIns="37760" rtlCol="0" anchor="ctr"/>
          <a:lstStyle/>
          <a:p>
            <a:pPr marL="0" marR="0" lvl="0" indent="0" algn="l" defTabSz="914400" rtl="0" eaLnBrk="1" fontAlgn="auto" latinLnBrk="0" hangingPunct="1">
              <a:lnSpc>
                <a:spcPct val="100000"/>
              </a:lnSpc>
              <a:spcBef>
                <a:spcPts val="0"/>
              </a:spcBef>
              <a:spcAft>
                <a:spcPts val="0"/>
              </a:spcAft>
              <a:buClrTx/>
              <a:buSzTx/>
              <a:buFontTx/>
              <a:buNone/>
            </a:pPr>
            <a:endParaRPr kumimoji="0" lang="en-US" altLang="en-US" sz="3200" b="1" i="0" u="none" strike="noStrike" kern="0" cap="none" spc="0" normalizeH="0" baseline="0" noProof="0" dirty="0">
              <a:ln>
                <a:noFill/>
              </a:ln>
              <a:solidFill>
                <a:prstClr val="white"/>
              </a:solidFill>
              <a:effectLst/>
              <a:uLnTx/>
              <a:uFillTx/>
              <a:latin typeface="Times New Roman" panose="02020603050405020304" pitchFamily="18" charset="0"/>
              <a:ea typeface="微软雅黑" panose="020B0503020204020204" pitchFamily="34" charset="-122"/>
              <a:cs typeface="Times New Roman" panose="02020603050405020304" pitchFamily="18" charset="0"/>
              <a:sym typeface="+mn-ea"/>
            </a:endParaRPr>
          </a:p>
        </p:txBody>
      </p:sp>
      <p:sp>
        <p:nvSpPr>
          <p:cNvPr id="1048743" name="文本框 4"/>
          <p:cNvSpPr txBox="1"/>
          <p:nvPr/>
        </p:nvSpPr>
        <p:spPr>
          <a:xfrm>
            <a:off x="133350" y="87329"/>
            <a:ext cx="3329041" cy="521970"/>
          </a:xfrm>
          <a:prstGeom prst="rect">
            <a:avLst/>
          </a:prstGeom>
          <a:ln w="38100">
            <a:noFill/>
          </a:ln>
        </p:spPr>
        <p:style>
          <a:lnRef idx="2">
            <a:schemeClr val="accent2"/>
          </a:lnRef>
          <a:fillRef idx="1">
            <a:schemeClr val="lt1"/>
          </a:fillRef>
          <a:effectRef idx="0">
            <a:schemeClr val="accent2"/>
          </a:effectRef>
          <a:fontRef idx="minor">
            <a:schemeClr val="dk1"/>
          </a:fontRef>
        </p:style>
        <p:txBody>
          <a:bodyPr vert="horz" lIns="91440" tIns="45720" rIns="91440" bIns="45720" rtlCol="0" anchor="b">
            <a:normAutofit fontScale="59348" lnSpcReduction="20000"/>
          </a:bodyPr>
          <a:lstStyle/>
          <a:p>
            <a:pPr>
              <a:lnSpc>
                <a:spcPct val="90000"/>
              </a:lnSpc>
              <a:spcBef>
                <a:spcPct val="0"/>
              </a:spcBef>
              <a:spcAft>
                <a:spcPts val="600"/>
              </a:spcAft>
            </a:pPr>
            <a:r>
              <a:rPr lang="en-US" altLang="zh-CN" sz="4600" b="1" dirty="0">
                <a:solidFill>
                  <a:schemeClr val="tx1"/>
                </a:solidFill>
                <a:latin typeface="Times New Roman" panose="02020603050405020304" pitchFamily="18" charset="0"/>
                <a:ea typeface="+mj-ea"/>
                <a:cs typeface="Times New Roman" panose="02020603050405020304" pitchFamily="18" charset="0"/>
                <a:sym typeface="+mn-ea"/>
              </a:rPr>
              <a:t>  Design link3</a:t>
            </a:r>
            <a:endParaRPr lang="en-US" altLang="zh-CN" sz="4600" kern="1200" dirty="0">
              <a:solidFill>
                <a:schemeClr val="tx1"/>
              </a:solidFill>
              <a:latin typeface="Times New Roman" panose="02020603050405020304" pitchFamily="18" charset="0"/>
              <a:ea typeface="+mj-ea"/>
              <a:cs typeface="Times New Roman" panose="02020603050405020304" pitchFamily="18" charset="0"/>
            </a:endParaRPr>
          </a:p>
        </p:txBody>
      </p:sp>
      <p:sp>
        <p:nvSpPr>
          <p:cNvPr id="3" name="文本框 9"/>
          <p:cNvSpPr txBox="1"/>
          <p:nvPr/>
        </p:nvSpPr>
        <p:spPr>
          <a:xfrm>
            <a:off x="-37092" y="1782145"/>
            <a:ext cx="12192000" cy="4031873"/>
          </a:xfrm>
          <a:prstGeom prst="rect">
            <a:avLst/>
          </a:prstGeom>
          <a:solidFill>
            <a:schemeClr val="bg1"/>
          </a:solidFill>
        </p:spPr>
        <p:txBody>
          <a:bodyPr wrap="square" rtlCol="0">
            <a:spAutoFit/>
          </a:bodyPr>
          <a:lstStyle/>
          <a:p>
            <a:pPr lvl="0"/>
            <a:r>
              <a:rPr lang="en-US" altLang="zh-CN" sz="3200" dirty="0">
                <a:latin typeface="Times New Roman" panose="02020603050405020304" pitchFamily="18" charset="0"/>
                <a:cs typeface="Times New Roman" panose="02020603050405020304" pitchFamily="18" charset="0"/>
              </a:rPr>
              <a:t>Link3B:   </a:t>
            </a:r>
            <a:r>
              <a:rPr lang="en-US" altLang="zh-CN" sz="3200" dirty="0">
                <a:solidFill>
                  <a:srgbClr val="0000FF"/>
                </a:solidFill>
                <a:latin typeface="Times New Roman" panose="02020603050405020304" pitchFamily="18" charset="0"/>
                <a:cs typeface="Times New Roman" panose="02020603050405020304" pitchFamily="18" charset="0"/>
              </a:rPr>
              <a:t>(</a:t>
            </a:r>
            <a:r>
              <a:rPr lang="zh-CN" altLang="en-US" sz="3200" dirty="0">
                <a:solidFill>
                  <a:srgbClr val="0000FF"/>
                </a:solidFill>
                <a:latin typeface="Times New Roman" panose="02020603050405020304" pitchFamily="18" charset="0"/>
                <a:cs typeface="Times New Roman" panose="02020603050405020304" pitchFamily="18" charset="0"/>
              </a:rPr>
              <a:t>回扣原因</a:t>
            </a:r>
            <a:r>
              <a:rPr lang="en-US" altLang="zh-CN" sz="3200" dirty="0">
                <a:solidFill>
                  <a:srgbClr val="0000FF"/>
                </a:solidFill>
                <a:latin typeface="Times New Roman" panose="02020603050405020304" pitchFamily="18" charset="0"/>
                <a:cs typeface="Times New Roman" panose="02020603050405020304" pitchFamily="18" charset="0"/>
              </a:rPr>
              <a:t>-Anthony </a:t>
            </a:r>
            <a:r>
              <a:rPr lang="zh-CN" altLang="en-US" sz="3200" dirty="0">
                <a:solidFill>
                  <a:srgbClr val="0000FF"/>
                </a:solidFill>
                <a:latin typeface="Times New Roman" panose="02020603050405020304" pitchFamily="18" charset="0"/>
                <a:cs typeface="Times New Roman" panose="02020603050405020304" pitchFamily="18" charset="0"/>
              </a:rPr>
              <a:t>教会我英语以及帮助我找到自信</a:t>
            </a:r>
            <a:r>
              <a:rPr lang="en-US" altLang="zh-CN" sz="3200" dirty="0">
                <a:solidFill>
                  <a:srgbClr val="0000FF"/>
                </a:solidFill>
                <a:latin typeface="Times New Roman" panose="02020603050405020304" pitchFamily="18" charset="0"/>
                <a:cs typeface="Times New Roman" panose="02020603050405020304" pitchFamily="18" charset="0"/>
              </a:rPr>
              <a:t>---</a:t>
            </a:r>
            <a:r>
              <a:rPr lang="zh-CN" altLang="en-US" sz="3200" dirty="0">
                <a:solidFill>
                  <a:srgbClr val="0000FF"/>
                </a:solidFill>
                <a:latin typeface="Times New Roman" panose="02020603050405020304" pitchFamily="18" charset="0"/>
                <a:cs typeface="Times New Roman" panose="02020603050405020304" pitchFamily="18" charset="0"/>
              </a:rPr>
              <a:t>因此我才敢于课堂发言</a:t>
            </a:r>
            <a:r>
              <a:rPr lang="en-US" altLang="zh-CN" sz="3200" dirty="0">
                <a:solidFill>
                  <a:srgbClr val="0000FF"/>
                </a:solidFill>
                <a:latin typeface="Times New Roman" panose="02020603050405020304" pitchFamily="18" charset="0"/>
                <a:cs typeface="Times New Roman" panose="02020603050405020304" pitchFamily="18" charset="0"/>
              </a:rPr>
              <a:t>+ </a:t>
            </a:r>
            <a:r>
              <a:rPr lang="zh-CN" altLang="en-US" sz="3200" dirty="0">
                <a:solidFill>
                  <a:srgbClr val="0000FF"/>
                </a:solidFill>
                <a:latin typeface="Times New Roman" panose="02020603050405020304" pitchFamily="18" charset="0"/>
                <a:cs typeface="Times New Roman" panose="02020603050405020304" pitchFamily="18" charset="0"/>
              </a:rPr>
              <a:t>老师提问</a:t>
            </a:r>
            <a:r>
              <a:rPr lang="en-US" altLang="zh-CN" sz="3200" dirty="0">
                <a:solidFill>
                  <a:srgbClr val="0000FF"/>
                </a:solidFill>
                <a:latin typeface="Times New Roman" panose="02020603050405020304" pitchFamily="18" charset="0"/>
                <a:cs typeface="Times New Roman" panose="02020603050405020304" pitchFamily="18" charset="0"/>
              </a:rPr>
              <a:t>-</a:t>
            </a:r>
            <a:r>
              <a:rPr lang="zh-CN" altLang="en-US" sz="3200" dirty="0">
                <a:solidFill>
                  <a:srgbClr val="0000FF"/>
                </a:solidFill>
                <a:latin typeface="Times New Roman" panose="02020603050405020304" pitchFamily="18" charset="0"/>
                <a:cs typeface="Times New Roman" panose="02020603050405020304" pitchFamily="18" charset="0"/>
              </a:rPr>
              <a:t>我季节举手发言</a:t>
            </a:r>
            <a:r>
              <a:rPr lang="en-US" altLang="zh-CN" sz="3200" dirty="0">
                <a:solidFill>
                  <a:srgbClr val="0000FF"/>
                </a:solidFill>
                <a:latin typeface="Times New Roman" panose="02020603050405020304" pitchFamily="18" charset="0"/>
                <a:cs typeface="Times New Roman" panose="02020603050405020304" pitchFamily="18" charset="0"/>
              </a:rPr>
              <a:t>—</a:t>
            </a:r>
            <a:r>
              <a:rPr lang="zh-CN" altLang="en-US" sz="3200" dirty="0">
                <a:solidFill>
                  <a:srgbClr val="0000FF"/>
                </a:solidFill>
                <a:latin typeface="Times New Roman" panose="02020603050405020304" pitchFamily="18" charset="0"/>
                <a:cs typeface="Times New Roman" panose="02020603050405020304" pitchFamily="18" charset="0"/>
              </a:rPr>
              <a:t>虽然英语不地道</a:t>
            </a:r>
            <a:r>
              <a:rPr lang="en-US" altLang="zh-CN" sz="3200" dirty="0">
                <a:solidFill>
                  <a:srgbClr val="0000FF"/>
                </a:solidFill>
                <a:latin typeface="Times New Roman" panose="02020603050405020304" pitchFamily="18" charset="0"/>
                <a:cs typeface="Times New Roman" panose="02020603050405020304" pitchFamily="18" charset="0"/>
              </a:rPr>
              <a:t> </a:t>
            </a:r>
            <a:r>
              <a:rPr lang="zh-CN" altLang="en-US" sz="3200" dirty="0">
                <a:solidFill>
                  <a:srgbClr val="0000FF"/>
                </a:solidFill>
                <a:latin typeface="Times New Roman" panose="02020603050405020304" pitchFamily="18" charset="0"/>
                <a:cs typeface="Times New Roman" panose="02020603050405020304" pitchFamily="18" charset="0"/>
              </a:rPr>
              <a:t>）</a:t>
            </a:r>
            <a:endParaRPr lang="en-US" altLang="zh-CN" sz="3200" dirty="0">
              <a:solidFill>
                <a:srgbClr val="0000FF"/>
              </a:solidFill>
              <a:latin typeface="Times New Roman" panose="02020603050405020304" pitchFamily="18" charset="0"/>
              <a:cs typeface="Times New Roman" panose="02020603050405020304" pitchFamily="18" charset="0"/>
            </a:endParaRPr>
          </a:p>
          <a:p>
            <a:pPr lvl="0"/>
            <a:r>
              <a:rPr lang="en-US" altLang="zh-CN" sz="3200" b="1" dirty="0">
                <a:solidFill>
                  <a:srgbClr val="0000CC"/>
                </a:solidFill>
                <a:latin typeface="Times New Roman" panose="02020603050405020304" pitchFamily="18" charset="0"/>
                <a:cs typeface="Times New Roman" panose="02020603050405020304" pitchFamily="18" charset="0"/>
              </a:rPr>
              <a:t>Not only </a:t>
            </a:r>
            <a:r>
              <a:rPr lang="en-US" altLang="zh-CN" sz="3200" b="1" dirty="0">
                <a:solidFill>
                  <a:srgbClr val="FF0000"/>
                </a:solidFill>
                <a:latin typeface="Times New Roman" panose="02020603050405020304" pitchFamily="18" charset="0"/>
                <a:cs typeface="Times New Roman" panose="02020603050405020304" pitchFamily="18" charset="0"/>
              </a:rPr>
              <a:t>did my daily sessions with Anthony expand my vocabulary significantly,</a:t>
            </a:r>
            <a:r>
              <a:rPr lang="en-US" altLang="zh-CN" sz="3200" b="1" dirty="0">
                <a:solidFill>
                  <a:srgbClr val="0000CC"/>
                </a:solidFill>
                <a:latin typeface="Times New Roman" panose="02020603050405020304" pitchFamily="18" charset="0"/>
                <a:cs typeface="Times New Roman" panose="02020603050405020304" pitchFamily="18" charset="0"/>
              </a:rPr>
              <a:t> but </a:t>
            </a:r>
            <a:r>
              <a:rPr lang="en-US" altLang="zh-CN" sz="3200" b="1" dirty="0">
                <a:solidFill>
                  <a:srgbClr val="FF0000"/>
                </a:solidFill>
                <a:latin typeface="Times New Roman" panose="02020603050405020304" pitchFamily="18" charset="0"/>
                <a:cs typeface="Times New Roman" panose="02020603050405020304" pitchFamily="18" charset="0"/>
              </a:rPr>
              <a:t>they also instilled a deep sense of confidence in my heart. </a:t>
            </a:r>
            <a:r>
              <a:rPr lang="en-US" altLang="zh-CN" sz="3200" dirty="0">
                <a:solidFill>
                  <a:srgbClr val="9933FF"/>
                </a:solidFill>
                <a:latin typeface="Times New Roman" panose="02020603050405020304" pitchFamily="18" charset="0"/>
                <a:cs typeface="Times New Roman" panose="02020603050405020304" pitchFamily="18" charset="0"/>
              </a:rPr>
              <a:t>Whenever a teacher asked a question, </a:t>
            </a:r>
            <a:r>
              <a:rPr lang="en-US" altLang="zh-CN" sz="3200" dirty="0">
                <a:solidFill>
                  <a:srgbClr val="FF0000"/>
                </a:solidFill>
                <a:latin typeface="Times New Roman" panose="02020603050405020304" pitchFamily="18" charset="0"/>
                <a:cs typeface="Times New Roman" panose="02020603050405020304" pitchFamily="18" charset="0"/>
              </a:rPr>
              <a:t>I answered fluently</a:t>
            </a:r>
            <a:r>
              <a:rPr lang="en-US" altLang="zh-CN" sz="3200" dirty="0">
                <a:solidFill>
                  <a:srgbClr val="9933FF"/>
                </a:solidFill>
                <a:latin typeface="Times New Roman" panose="02020603050405020304" pitchFamily="18" charset="0"/>
                <a:cs typeface="Times New Roman" panose="02020603050405020304" pitchFamily="18" charset="0"/>
              </a:rPr>
              <a:t> despite my accent. Confident and proud, </a:t>
            </a:r>
            <a:r>
              <a:rPr lang="en-US" altLang="zh-CN" sz="3200" dirty="0">
                <a:solidFill>
                  <a:srgbClr val="FF0000"/>
                </a:solidFill>
                <a:latin typeface="Times New Roman" panose="02020603050405020304" pitchFamily="18" charset="0"/>
                <a:cs typeface="Times New Roman" panose="02020603050405020304" pitchFamily="18" charset="0"/>
              </a:rPr>
              <a:t>I could now </a:t>
            </a:r>
            <a:r>
              <a:rPr lang="en-US" altLang="zh-CN" sz="3200" dirty="0">
                <a:solidFill>
                  <a:srgbClr val="212121"/>
                </a:solidFill>
                <a:latin typeface="Times New Roman" panose="02020603050405020304" pitchFamily="18" charset="0"/>
                <a:cs typeface="Times New Roman" panose="02020603050405020304" pitchFamily="18" charset="0"/>
              </a:rPr>
              <a:t>explain the meaning and pronunciation of my name </a:t>
            </a:r>
            <a:r>
              <a:rPr lang="en-US" altLang="zh-CN" sz="3200" dirty="0">
                <a:solidFill>
                  <a:srgbClr val="FF0000"/>
                </a:solidFill>
                <a:latin typeface="Times New Roman" panose="02020603050405020304" pitchFamily="18" charset="0"/>
                <a:cs typeface="Times New Roman" panose="02020603050405020304" pitchFamily="18" charset="0"/>
              </a:rPr>
              <a:t>and even share the distinctive culture of my homeland </a:t>
            </a:r>
            <a:r>
              <a:rPr lang="en-US" altLang="zh-CN" sz="3200" dirty="0">
                <a:solidFill>
                  <a:srgbClr val="212121"/>
                </a:solidFill>
                <a:latin typeface="Times New Roman" panose="02020603050405020304" pitchFamily="18" charset="0"/>
                <a:cs typeface="Times New Roman" panose="02020603050405020304" pitchFamily="18" charset="0"/>
              </a:rPr>
              <a:t>with my classmates</a:t>
            </a:r>
            <a:r>
              <a:rPr lang="en-US" altLang="zh-CN" sz="3200" dirty="0">
                <a:solidFill>
                  <a:srgbClr val="FF0000"/>
                </a:solidFill>
                <a:latin typeface="Times New Roman" panose="02020603050405020304" pitchFamily="18" charset="0"/>
                <a:cs typeface="Times New Roman" panose="02020603050405020304" pitchFamily="18" charset="0"/>
              </a:rPr>
              <a:t> </a:t>
            </a:r>
            <a:r>
              <a:rPr lang="en-US" altLang="zh-CN" sz="3200" dirty="0">
                <a:solidFill>
                  <a:srgbClr val="0000CC"/>
                </a:solidFill>
                <a:latin typeface="Times New Roman" panose="02020603050405020304" pitchFamily="18" charset="0"/>
                <a:cs typeface="Times New Roman" panose="02020603050405020304" pitchFamily="18" charset="0"/>
              </a:rPr>
              <a:t>while having lunch in the cafeteria. </a:t>
            </a:r>
            <a:endParaRPr lang="en-US" altLang="zh-CN" sz="3200" dirty="0">
              <a:solidFill>
                <a:srgbClr val="0000CC"/>
              </a:solidFill>
              <a:latin typeface="Times New Roman" panose="02020603050405020304" pitchFamily="18" charset="0"/>
              <a:cs typeface="Times New Roman" panose="02020603050405020304" pitchFamily="18" charset="0"/>
            </a:endParaRPr>
          </a:p>
        </p:txBody>
      </p:sp>
      <p:pic>
        <p:nvPicPr>
          <p:cNvPr id="5124" name="图片 6" descr="logo横版 png"/>
          <p:cNvPicPr>
            <a:picLocks noChangeAspect="1"/>
          </p:cNvPicPr>
          <p:nvPr/>
        </p:nvPicPr>
        <p:blipFill>
          <a:blip r:embed="rId1"/>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23"/>
          <p:cNvSpPr txBox="1"/>
          <p:nvPr/>
        </p:nvSpPr>
        <p:spPr>
          <a:xfrm>
            <a:off x="0" y="646257"/>
            <a:ext cx="12192000" cy="584775"/>
          </a:xfrm>
          <a:prstGeom prst="rect">
            <a:avLst/>
          </a:prstGeom>
          <a:noFill/>
        </p:spPr>
        <p:txBody>
          <a:bodyPr wrap="square" rtlCol="0">
            <a:spAutoFit/>
          </a:bodyPr>
          <a:lstStyle/>
          <a:p>
            <a:pPr algn="just"/>
            <a:r>
              <a:rPr lang="en-US" altLang="zh-CN" sz="3200" b="1" kern="0" dirty="0">
                <a:solidFill>
                  <a:srgbClr val="0000FF"/>
                </a:solidFill>
                <a:latin typeface="Times New Roman" panose="02020603050405020304" pitchFamily="18" charset="0"/>
                <a:cs typeface="Times New Roman" panose="02020603050405020304" pitchFamily="18" charset="0"/>
              </a:rPr>
              <a:t>Para2: Soon, I was participating in class.</a:t>
            </a:r>
            <a:endParaRPr lang="en-US" altLang="zh-CN" sz="3200" b="1" kern="0" dirty="0">
              <a:solidFill>
                <a:srgbClr val="0000FF"/>
              </a:solidFill>
              <a:latin typeface="Times New Roman" panose="02020603050405020304" pitchFamily="18" charset="0"/>
              <a:cs typeface="Times New Roman" panose="02020603050405020304" pitchFamily="18" charset="0"/>
            </a:endParaRPr>
          </a:p>
        </p:txBody>
      </p:sp>
      <p:sp>
        <p:nvSpPr>
          <p:cNvPr id="1048742" name="矩形 1"/>
          <p:cNvSpPr/>
          <p:nvPr/>
        </p:nvSpPr>
        <p:spPr>
          <a:xfrm>
            <a:off x="-78521" y="1"/>
            <a:ext cx="12258517" cy="691116"/>
          </a:xfrm>
          <a:prstGeom prst="rect">
            <a:avLst/>
          </a:prstGeom>
          <a:solidFill>
            <a:schemeClr val="accent5">
              <a:lumMod val="75000"/>
            </a:schemeClr>
          </a:solidFill>
          <a:ln w="12700" cap="flat" cmpd="sng" algn="ctr">
            <a:noFill/>
            <a:prstDash val="solid"/>
            <a:miter lim="800000"/>
          </a:ln>
          <a:effectLst/>
        </p:spPr>
        <p:txBody>
          <a:bodyPr lIns="75520" tIns="37760" rIns="75520" bIns="37760" rtlCol="0" anchor="ctr"/>
          <a:lstStyle/>
          <a:p>
            <a:pPr marL="0" marR="0" lvl="0" indent="0" algn="l" defTabSz="914400" rtl="0" eaLnBrk="1" fontAlgn="auto" latinLnBrk="0" hangingPunct="1">
              <a:lnSpc>
                <a:spcPct val="100000"/>
              </a:lnSpc>
              <a:spcBef>
                <a:spcPts val="0"/>
              </a:spcBef>
              <a:spcAft>
                <a:spcPts val="0"/>
              </a:spcAft>
              <a:buClrTx/>
              <a:buSzTx/>
              <a:buFontTx/>
              <a:buNone/>
            </a:pPr>
            <a:endParaRPr kumimoji="0" lang="en-US" altLang="en-US" sz="3200" b="1" i="0" u="none" strike="noStrike" kern="0" cap="none" spc="0" normalizeH="0" baseline="0" noProof="0" dirty="0">
              <a:ln>
                <a:noFill/>
              </a:ln>
              <a:solidFill>
                <a:prstClr val="white"/>
              </a:solidFill>
              <a:effectLst/>
              <a:uLnTx/>
              <a:uFillTx/>
              <a:latin typeface="Times New Roman" panose="02020603050405020304" pitchFamily="18" charset="0"/>
              <a:ea typeface="微软雅黑" panose="020B0503020204020204" pitchFamily="34" charset="-122"/>
              <a:cs typeface="Times New Roman" panose="02020603050405020304" pitchFamily="18" charset="0"/>
              <a:sym typeface="+mn-ea"/>
            </a:endParaRPr>
          </a:p>
        </p:txBody>
      </p:sp>
      <p:sp>
        <p:nvSpPr>
          <p:cNvPr id="1048743" name="文本框 4"/>
          <p:cNvSpPr txBox="1"/>
          <p:nvPr/>
        </p:nvSpPr>
        <p:spPr>
          <a:xfrm>
            <a:off x="12004" y="36959"/>
            <a:ext cx="3462391" cy="609299"/>
          </a:xfrm>
          <a:prstGeom prst="rect">
            <a:avLst/>
          </a:prstGeom>
          <a:ln w="38100">
            <a:noFill/>
          </a:ln>
        </p:spPr>
        <p:style>
          <a:lnRef idx="2">
            <a:schemeClr val="accent2"/>
          </a:lnRef>
          <a:fillRef idx="1">
            <a:schemeClr val="lt1"/>
          </a:fillRef>
          <a:effectRef idx="0">
            <a:schemeClr val="accent2"/>
          </a:effectRef>
          <a:fontRef idx="minor">
            <a:schemeClr val="dk1"/>
          </a:fontRef>
        </p:style>
        <p:txBody>
          <a:bodyPr vert="horz" lIns="91440" tIns="45720" rIns="91440" bIns="45720" rtlCol="0" anchor="b">
            <a:normAutofit/>
          </a:bodyPr>
          <a:lstStyle/>
          <a:p>
            <a:pPr>
              <a:lnSpc>
                <a:spcPct val="90000"/>
              </a:lnSpc>
              <a:spcBef>
                <a:spcPct val="0"/>
              </a:spcBef>
              <a:spcAft>
                <a:spcPts val="600"/>
              </a:spcAft>
            </a:pPr>
            <a:r>
              <a:rPr lang="en-US" altLang="zh-CN" sz="2800" b="1" dirty="0">
                <a:solidFill>
                  <a:schemeClr val="tx1"/>
                </a:solidFill>
                <a:latin typeface="Times New Roman" panose="02020603050405020304" pitchFamily="18" charset="0"/>
                <a:ea typeface="+mj-ea"/>
                <a:cs typeface="Times New Roman" panose="02020603050405020304" pitchFamily="18" charset="0"/>
                <a:sym typeface="+mn-ea"/>
              </a:rPr>
              <a:t>  Design ending</a:t>
            </a:r>
            <a:endParaRPr lang="en-US" altLang="zh-CN" sz="2800" kern="1200" dirty="0">
              <a:solidFill>
                <a:schemeClr val="tx1"/>
              </a:solidFill>
              <a:latin typeface="Times New Roman" panose="02020603050405020304" pitchFamily="18" charset="0"/>
              <a:ea typeface="+mj-ea"/>
              <a:cs typeface="Times New Roman" panose="02020603050405020304" pitchFamily="18" charset="0"/>
            </a:endParaRPr>
          </a:p>
        </p:txBody>
      </p:sp>
      <p:sp>
        <p:nvSpPr>
          <p:cNvPr id="3" name="文本框 10"/>
          <p:cNvSpPr txBox="1"/>
          <p:nvPr/>
        </p:nvSpPr>
        <p:spPr>
          <a:xfrm>
            <a:off x="18408" y="1110043"/>
            <a:ext cx="11877457" cy="2062103"/>
          </a:xfrm>
          <a:prstGeom prst="rect">
            <a:avLst/>
          </a:prstGeom>
          <a:solidFill>
            <a:schemeClr val="bg1"/>
          </a:solidFill>
        </p:spPr>
        <p:txBody>
          <a:bodyPr wrap="square" rtlCol="0">
            <a:spAutoFit/>
          </a:bodyPr>
          <a:lstStyle/>
          <a:p>
            <a:pPr lvl="0"/>
            <a:r>
              <a:rPr lang="en-US" altLang="zh-CN" sz="3200" dirty="0">
                <a:latin typeface="Times New Roman" panose="02020603050405020304" pitchFamily="18" charset="0"/>
                <a:cs typeface="Times New Roman" panose="02020603050405020304" pitchFamily="18" charset="0"/>
                <a:sym typeface="+mn-ea"/>
              </a:rPr>
              <a:t>Ending A: (</a:t>
            </a:r>
            <a:r>
              <a:rPr lang="zh-CN" altLang="en-US" sz="3200" dirty="0">
                <a:latin typeface="Times New Roman" panose="02020603050405020304" pitchFamily="18" charset="0"/>
                <a:cs typeface="Times New Roman" panose="02020603050405020304" pitchFamily="18" charset="0"/>
                <a:sym typeface="+mn-ea"/>
              </a:rPr>
              <a:t>回扣原文在新学校的各种不适应进行反向创作。</a:t>
            </a:r>
            <a:r>
              <a:rPr lang="en-US" altLang="zh-CN" sz="3200" dirty="0">
                <a:latin typeface="Times New Roman" panose="02020603050405020304" pitchFamily="18" charset="0"/>
                <a:cs typeface="Times New Roman" panose="02020603050405020304" pitchFamily="18" charset="0"/>
                <a:sym typeface="+mn-ea"/>
              </a:rPr>
              <a:t>) </a:t>
            </a:r>
            <a:r>
              <a:rPr lang="en-US" altLang="zh-CN" sz="3200" dirty="0">
                <a:solidFill>
                  <a:srgbClr val="0000FF"/>
                </a:solidFill>
                <a:latin typeface="Times New Roman" panose="02020603050405020304" pitchFamily="18" charset="0"/>
                <a:cs typeface="Times New Roman" panose="02020603050405020304" pitchFamily="18" charset="0"/>
                <a:sym typeface="+mn-ea"/>
              </a:rPr>
              <a:t>Despite a non- native speaker, through tireless efforts and Anthony selfless guidance, </a:t>
            </a:r>
            <a:r>
              <a:rPr lang="en-US" altLang="zh-CN" sz="3200" dirty="0">
                <a:solidFill>
                  <a:srgbClr val="FF0000"/>
                </a:solidFill>
                <a:latin typeface="Times New Roman" panose="02020603050405020304" pitchFamily="18" charset="0"/>
                <a:cs typeface="Times New Roman" panose="02020603050405020304" pitchFamily="18" charset="0"/>
                <a:sym typeface="+mn-ea"/>
              </a:rPr>
              <a:t>I gradually fit in well in Queens, New York, </a:t>
            </a:r>
            <a:r>
              <a:rPr lang="en-US" altLang="zh-CN" sz="3200" dirty="0">
                <a:solidFill>
                  <a:srgbClr val="CC00CC"/>
                </a:solidFill>
                <a:latin typeface="Times New Roman" panose="02020603050405020304" pitchFamily="18" charset="0"/>
                <a:cs typeface="Times New Roman" panose="02020603050405020304" pitchFamily="18" charset="0"/>
                <a:sym typeface="+mn-ea"/>
              </a:rPr>
              <a:t>feeling like a fish in water. </a:t>
            </a:r>
            <a:endParaRPr lang="en-US" altLang="zh-CN" sz="3200" dirty="0">
              <a:solidFill>
                <a:srgbClr val="CC00CC"/>
              </a:solidFill>
              <a:latin typeface="Times New Roman" panose="02020603050405020304" pitchFamily="18" charset="0"/>
              <a:cs typeface="Times New Roman" panose="02020603050405020304" pitchFamily="18" charset="0"/>
              <a:sym typeface="+mn-ea"/>
            </a:endParaRPr>
          </a:p>
        </p:txBody>
      </p:sp>
      <p:sp>
        <p:nvSpPr>
          <p:cNvPr id="4" name="文本框 10"/>
          <p:cNvSpPr txBox="1"/>
          <p:nvPr/>
        </p:nvSpPr>
        <p:spPr>
          <a:xfrm>
            <a:off x="31218" y="3172146"/>
            <a:ext cx="11864647" cy="3539430"/>
          </a:xfrm>
          <a:prstGeom prst="rect">
            <a:avLst/>
          </a:prstGeom>
          <a:solidFill>
            <a:schemeClr val="bg1"/>
          </a:solidFill>
        </p:spPr>
        <p:txBody>
          <a:bodyPr wrap="square" rtlCol="0">
            <a:spAutoFit/>
          </a:bodyPr>
          <a:lstStyle/>
          <a:p>
            <a:r>
              <a:rPr lang="en-US" altLang="zh-CN" sz="3200" dirty="0">
                <a:latin typeface="Times New Roman" panose="02020603050405020304" pitchFamily="18" charset="0"/>
                <a:cs typeface="Times New Roman" panose="02020603050405020304" pitchFamily="18" charset="0"/>
                <a:sym typeface="+mn-ea"/>
              </a:rPr>
              <a:t>Ending B: </a:t>
            </a:r>
            <a:r>
              <a:rPr lang="zh-CN" altLang="en-US" sz="3200" dirty="0">
                <a:latin typeface="Times New Roman" panose="02020603050405020304" pitchFamily="18" charset="0"/>
                <a:cs typeface="Times New Roman" panose="02020603050405020304" pitchFamily="18" charset="0"/>
                <a:sym typeface="+mn-ea"/>
              </a:rPr>
              <a:t> </a:t>
            </a:r>
            <a:r>
              <a:rPr lang="en-US" altLang="zh-CN" sz="3200" dirty="0">
                <a:latin typeface="Times New Roman" panose="02020603050405020304" pitchFamily="18" charset="0"/>
                <a:cs typeface="Times New Roman" panose="02020603050405020304" pitchFamily="18" charset="0"/>
                <a:sym typeface="+mn-ea"/>
              </a:rPr>
              <a:t>(</a:t>
            </a:r>
            <a:r>
              <a:rPr lang="zh-CN" altLang="en-US" sz="3200" dirty="0">
                <a:latin typeface="Times New Roman" panose="02020603050405020304" pitchFamily="18" charset="0"/>
                <a:cs typeface="Times New Roman" panose="02020603050405020304" pitchFamily="18" charset="0"/>
                <a:sym typeface="+mn-ea"/>
              </a:rPr>
              <a:t>回扣男孩没有恶意的玩笑我早已忘却 ，但</a:t>
            </a:r>
            <a:r>
              <a:rPr lang="en-US" altLang="zh-CN" sz="3200" dirty="0">
                <a:latin typeface="Times New Roman" panose="02020603050405020304" pitchFamily="18" charset="0"/>
                <a:cs typeface="Times New Roman" panose="02020603050405020304" pitchFamily="18" charset="0"/>
                <a:sym typeface="+mn-ea"/>
              </a:rPr>
              <a:t>Anthony </a:t>
            </a:r>
            <a:r>
              <a:rPr lang="zh-CN" altLang="en-US" sz="3200" dirty="0">
                <a:latin typeface="Times New Roman" panose="02020603050405020304" pitchFamily="18" charset="0"/>
                <a:cs typeface="Times New Roman" panose="02020603050405020304" pitchFamily="18" charset="0"/>
                <a:sym typeface="+mn-ea"/>
              </a:rPr>
              <a:t>的善意我永记心间</a:t>
            </a:r>
            <a:r>
              <a:rPr lang="en-US" altLang="zh-CN" sz="3200" dirty="0">
                <a:latin typeface="Times New Roman" panose="02020603050405020304" pitchFamily="18" charset="0"/>
                <a:cs typeface="Times New Roman" panose="02020603050405020304" pitchFamily="18" charset="0"/>
                <a:sym typeface="+mn-ea"/>
              </a:rPr>
              <a:t>+</a:t>
            </a:r>
            <a:r>
              <a:rPr lang="zh-CN" altLang="en-US" sz="3200" dirty="0">
                <a:latin typeface="Times New Roman" panose="02020603050405020304" pitchFamily="18" charset="0"/>
                <a:cs typeface="Times New Roman" panose="02020603050405020304" pitchFamily="18" charset="0"/>
                <a:sym typeface="+mn-ea"/>
              </a:rPr>
              <a:t>图书馆在我心里是个特殊的存在。</a:t>
            </a:r>
            <a:r>
              <a:rPr lang="en-US" altLang="zh-CN" sz="3200" dirty="0">
                <a:latin typeface="Times New Roman" panose="02020603050405020304" pitchFamily="18" charset="0"/>
                <a:cs typeface="Times New Roman" panose="02020603050405020304" pitchFamily="18" charset="0"/>
                <a:sym typeface="+mn-ea"/>
              </a:rPr>
              <a:t>) </a:t>
            </a:r>
            <a:r>
              <a:rPr lang="en-US" altLang="zh-CN" sz="3200" dirty="0">
                <a:solidFill>
                  <a:srgbClr val="FF0000"/>
                </a:solidFill>
                <a:latin typeface="Times New Roman" panose="02020603050405020304" pitchFamily="18" charset="0"/>
                <a:cs typeface="Times New Roman" panose="02020603050405020304" pitchFamily="18" charset="0"/>
                <a:sym typeface="+mn-ea"/>
              </a:rPr>
              <a:t>That boy’s harmless joke had slipped my mind completely, </a:t>
            </a:r>
            <a:r>
              <a:rPr lang="en-US" altLang="zh-CN" sz="3200" dirty="0">
                <a:solidFill>
                  <a:srgbClr val="0000FF"/>
                </a:solidFill>
                <a:latin typeface="Times New Roman" panose="02020603050405020304" pitchFamily="18" charset="0"/>
                <a:cs typeface="Times New Roman" panose="02020603050405020304" pitchFamily="18" charset="0"/>
                <a:sym typeface="+mn-ea"/>
              </a:rPr>
              <a:t>but </a:t>
            </a:r>
            <a:r>
              <a:rPr lang="en-US" altLang="zh-CN" sz="3200" dirty="0">
                <a:solidFill>
                  <a:srgbClr val="FF0000"/>
                </a:solidFill>
                <a:latin typeface="Times New Roman" panose="02020603050405020304" pitchFamily="18" charset="0"/>
                <a:cs typeface="Times New Roman" panose="02020603050405020304" pitchFamily="18" charset="0"/>
                <a:sym typeface="+mn-ea"/>
              </a:rPr>
              <a:t>I would never forget </a:t>
            </a:r>
            <a:r>
              <a:rPr lang="en-US" altLang="zh-CN" sz="3200" dirty="0">
                <a:solidFill>
                  <a:srgbClr val="0000FF"/>
                </a:solidFill>
                <a:latin typeface="Times New Roman" panose="02020603050405020304" pitchFamily="18" charset="0"/>
                <a:cs typeface="Times New Roman" panose="02020603050405020304" pitchFamily="18" charset="0"/>
                <a:sym typeface="+mn-ea"/>
              </a:rPr>
              <a:t>how Anthony’s quiet kindness helped me find my own voice and my long-lost confidence. </a:t>
            </a:r>
            <a:r>
              <a:rPr lang="en-US" altLang="zh-CN" sz="3200" dirty="0">
                <a:solidFill>
                  <a:srgbClr val="FF0000"/>
                </a:solidFill>
                <a:latin typeface="Times New Roman" panose="02020603050405020304" pitchFamily="18" charset="0"/>
                <a:cs typeface="Times New Roman" panose="02020603050405020304" pitchFamily="18" charset="0"/>
                <a:sym typeface="+mn-ea"/>
              </a:rPr>
              <a:t>The library was no longer just a shelter from the storm,</a:t>
            </a:r>
            <a:r>
              <a:rPr lang="en-US" altLang="zh-CN" sz="3200" dirty="0">
                <a:solidFill>
                  <a:srgbClr val="0000FF"/>
                </a:solidFill>
                <a:latin typeface="Times New Roman" panose="02020603050405020304" pitchFamily="18" charset="0"/>
                <a:cs typeface="Times New Roman" panose="02020603050405020304" pitchFamily="18" charset="0"/>
                <a:sym typeface="+mn-ea"/>
              </a:rPr>
              <a:t> but </a:t>
            </a:r>
            <a:r>
              <a:rPr lang="en-US" altLang="zh-CN" sz="3200" dirty="0">
                <a:solidFill>
                  <a:srgbClr val="FF0000"/>
                </a:solidFill>
                <a:latin typeface="Times New Roman" panose="02020603050405020304" pitchFamily="18" charset="0"/>
                <a:cs typeface="Times New Roman" panose="02020603050405020304" pitchFamily="18" charset="0"/>
                <a:sym typeface="+mn-ea"/>
              </a:rPr>
              <a:t>a stepping stone </a:t>
            </a:r>
            <a:r>
              <a:rPr lang="en-US" altLang="zh-CN" sz="3200" dirty="0">
                <a:solidFill>
                  <a:srgbClr val="0000FF"/>
                </a:solidFill>
                <a:latin typeface="Times New Roman" panose="02020603050405020304" pitchFamily="18" charset="0"/>
                <a:cs typeface="Times New Roman" panose="02020603050405020304" pitchFamily="18" charset="0"/>
                <a:sym typeface="+mn-ea"/>
              </a:rPr>
              <a:t>on my uncharted adventure </a:t>
            </a:r>
            <a:r>
              <a:rPr lang="en-US" altLang="zh-CN" sz="3200" i="1" dirty="0">
                <a:solidFill>
                  <a:srgbClr val="0000FF"/>
                </a:solidFill>
                <a:latin typeface="Times New Roman" panose="02020603050405020304" pitchFamily="18" charset="0"/>
                <a:cs typeface="Times New Roman" panose="02020603050405020304" pitchFamily="18" charset="0"/>
                <a:sym typeface="+mn-ea"/>
              </a:rPr>
              <a:t>where I  learned to dance in the rain.</a:t>
            </a:r>
            <a:endParaRPr lang="en-US" altLang="zh-CN" sz="3200" b="1" i="1" dirty="0">
              <a:solidFill>
                <a:srgbClr val="C00000"/>
              </a:solidFill>
              <a:latin typeface="Times New Roman" panose="02020603050405020304" pitchFamily="18" charset="0"/>
              <a:cs typeface="Times New Roman" panose="02020603050405020304" pitchFamily="18" charset="0"/>
              <a:sym typeface="+mn-ea"/>
            </a:endParaRPr>
          </a:p>
        </p:txBody>
      </p:sp>
      <p:pic>
        <p:nvPicPr>
          <p:cNvPr id="5124" name="图片 6" descr="logo横版 png"/>
          <p:cNvPicPr>
            <a:picLocks noChangeAspect="1"/>
          </p:cNvPicPr>
          <p:nvPr/>
        </p:nvPicPr>
        <p:blipFill>
          <a:blip r:embed="rId1"/>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fade">
                                      <p:cBhvr>
                                        <p:cTn id="12"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33564" y="204349"/>
            <a:ext cx="11938571" cy="5509200"/>
          </a:xfrm>
          <a:prstGeom prst="rect">
            <a:avLst/>
          </a:prstGeom>
          <a:solidFill>
            <a:schemeClr val="bg1"/>
          </a:solidFill>
        </p:spPr>
        <p:txBody>
          <a:bodyPr wrap="square">
            <a:spAutoFit/>
          </a:bodyPr>
          <a:lstStyle/>
          <a:p>
            <a:pPr algn="just"/>
            <a:r>
              <a:rPr lang="en-US" altLang="zh-CN" sz="3200" b="1" i="1" dirty="0">
                <a:latin typeface="Times New Roman" panose="02020603050405020304" pitchFamily="18" charset="0"/>
                <a:cs typeface="Times New Roman" panose="02020603050405020304" pitchFamily="18" charset="0"/>
              </a:rPr>
              <a:t>Para1: "I need help," I whispered. </a:t>
            </a:r>
            <a:r>
              <a:rPr lang="en-US" altLang="zh-CN" sz="3200" b="1" dirty="0">
                <a:latin typeface="Times New Roman" panose="02020603050405020304" pitchFamily="18" charset="0"/>
                <a:cs typeface="Times New Roman" panose="02020603050405020304" pitchFamily="18" charset="0"/>
              </a:rPr>
              <a:t>Casting me a soft look, Anthony leaned forward, pulling up a chair closer and signaling me to sit down. “Let’s take it slow,” he said gently, pointing to the pirate book. Listening to Anthony closely, I followed, despite my voice being shaky at first. If I stumbled, Anthony simply gave me a small, understanding nod and never pressured or rushed me. Days rolling into weeks, Anthony guided me through a wide variety of books. His patience, guidance and trust fostered a deep sense of security within me, which helped my English skills improve dramatically. Gradually, the library wasn’t just a shelter to hide ; it became a special classroom where I found my voice and confidence. (116) </a:t>
            </a:r>
            <a:endParaRPr lang="en-US" altLang="zh-CN" sz="3200" b="1" dirty="0">
              <a:solidFill>
                <a:srgbClr val="0000FF"/>
              </a:solidFill>
              <a:latin typeface="Times New Roman" panose="02020603050405020304" pitchFamily="18" charset="0"/>
              <a:cs typeface="Times New Roman" panose="02020603050405020304" pitchFamily="18" charset="0"/>
            </a:endParaRPr>
          </a:p>
        </p:txBody>
      </p:sp>
      <p:pic>
        <p:nvPicPr>
          <p:cNvPr id="5124" name="图片 6" descr="logo横版 png"/>
          <p:cNvPicPr>
            <a:picLocks noChangeAspect="1"/>
          </p:cNvPicPr>
          <p:nvPr/>
        </p:nvPicPr>
        <p:blipFill>
          <a:blip r:embed="rId1"/>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文本框 3"/>
          <p:cNvSpPr txBox="1"/>
          <p:nvPr/>
        </p:nvSpPr>
        <p:spPr>
          <a:xfrm>
            <a:off x="1105425" y="5841115"/>
            <a:ext cx="4530233" cy="646331"/>
          </a:xfrm>
          <a:prstGeom prst="rect">
            <a:avLst/>
          </a:prstGeom>
          <a:solidFill>
            <a:srgbClr val="92D050"/>
          </a:solidFill>
        </p:spPr>
        <p:txBody>
          <a:bodyPr wrap="square" rtlCol="0">
            <a:spAutoFit/>
          </a:bodyPr>
          <a:lstStyle/>
          <a:p>
            <a:r>
              <a:rPr lang="zh-CN" altLang="en-US" sz="3600" dirty="0">
                <a:solidFill>
                  <a:srgbClr val="CC00CC"/>
                </a:solidFill>
              </a:rPr>
              <a:t>人与社会</a:t>
            </a:r>
            <a:r>
              <a:rPr lang="en-US" altLang="zh-CN" sz="3600" dirty="0">
                <a:solidFill>
                  <a:srgbClr val="CC00CC"/>
                </a:solidFill>
              </a:rPr>
              <a:t>+</a:t>
            </a:r>
            <a:r>
              <a:rPr lang="zh-CN" altLang="en-US" sz="3600" dirty="0">
                <a:solidFill>
                  <a:srgbClr val="CC00CC"/>
                </a:solidFill>
              </a:rPr>
              <a:t>人与自我</a:t>
            </a:r>
            <a:endParaRPr lang="zh-CN" altLang="en-US" sz="3600" dirty="0">
              <a:solidFill>
                <a:srgbClr val="CC00CC"/>
              </a:solidFill>
            </a:endParaRPr>
          </a:p>
        </p:txBody>
      </p:sp>
      <p:sp>
        <p:nvSpPr>
          <p:cNvPr id="5" name="文本框 4"/>
          <p:cNvSpPr txBox="1"/>
          <p:nvPr/>
        </p:nvSpPr>
        <p:spPr>
          <a:xfrm>
            <a:off x="10125791" y="6007889"/>
            <a:ext cx="1627845" cy="646331"/>
          </a:xfrm>
          <a:prstGeom prst="rect">
            <a:avLst/>
          </a:prstGeom>
          <a:solidFill>
            <a:schemeClr val="bg1">
              <a:lumMod val="85000"/>
            </a:schemeClr>
          </a:solidFill>
        </p:spPr>
        <p:txBody>
          <a:bodyPr wrap="square" rtlCol="0">
            <a:spAutoFit/>
          </a:bodyPr>
          <a:lstStyle/>
          <a:p>
            <a:r>
              <a:rPr lang="zh-CN" altLang="en-US" sz="3600" dirty="0">
                <a:solidFill>
                  <a:srgbClr val="0000FF"/>
                </a:solidFill>
              </a:rPr>
              <a:t>郑素红</a:t>
            </a:r>
            <a:endParaRPr lang="zh-CN" altLang="en-US" sz="3600" dirty="0">
              <a:solidFill>
                <a:srgbClr val="0000FF"/>
              </a:solidFill>
            </a:endParaRPr>
          </a:p>
        </p:txBody>
      </p:sp>
      <p:sp>
        <p:nvSpPr>
          <p:cNvPr id="2" name="矩形 1"/>
          <p:cNvSpPr/>
          <p:nvPr/>
        </p:nvSpPr>
        <p:spPr>
          <a:xfrm>
            <a:off x="1024177" y="646215"/>
            <a:ext cx="5218044" cy="923330"/>
          </a:xfrm>
          <a:prstGeom prst="rect">
            <a:avLst/>
          </a:prstGeom>
          <a:solidFill>
            <a:schemeClr val="bg2"/>
          </a:solidFill>
        </p:spPr>
        <p:txBody>
          <a:bodyPr wrap="square" lIns="91440" tIns="45720" rIns="91440" bIns="45720">
            <a:spAutoFit/>
          </a:bodyPr>
          <a:lstStyle/>
          <a:p>
            <a:pPr algn="ctr"/>
            <a:r>
              <a:rPr lang="zh-CN" altLang="en-US" sz="5400" b="1" dirty="0">
                <a:ln w="22225">
                  <a:solidFill>
                    <a:schemeClr val="accent2"/>
                  </a:solidFill>
                  <a:prstDash val="solid"/>
                </a:ln>
                <a:solidFill>
                  <a:srgbClr val="FF0000"/>
                </a:solidFill>
              </a:rPr>
              <a:t>皇后区的小移民</a:t>
            </a:r>
            <a:endParaRPr lang="zh-CN" altLang="en-US" sz="5400" b="1" dirty="0">
              <a:ln w="22225">
                <a:solidFill>
                  <a:schemeClr val="accent2"/>
                </a:solidFill>
                <a:prstDash val="solid"/>
              </a:ln>
              <a:solidFill>
                <a:srgbClr val="FF0000"/>
              </a:solidFill>
            </a:endParaRPr>
          </a:p>
        </p:txBody>
      </p:sp>
      <p:sp>
        <p:nvSpPr>
          <p:cNvPr id="3" name="文本框 2"/>
          <p:cNvSpPr txBox="1"/>
          <p:nvPr/>
        </p:nvSpPr>
        <p:spPr>
          <a:xfrm>
            <a:off x="6948629" y="4932563"/>
            <a:ext cx="4530232" cy="523220"/>
          </a:xfrm>
          <a:prstGeom prst="rect">
            <a:avLst/>
          </a:prstGeom>
          <a:solidFill>
            <a:srgbClr val="92D050"/>
          </a:solidFill>
        </p:spPr>
        <p:txBody>
          <a:bodyPr wrap="square" rtlCol="0">
            <a:spAutoFit/>
          </a:bodyPr>
          <a:lstStyle/>
          <a:p>
            <a:r>
              <a:rPr lang="en-US" altLang="zh-CN" sz="2800" b="1" dirty="0">
                <a:solidFill>
                  <a:srgbClr val="C00000"/>
                </a:solidFill>
              </a:rPr>
              <a:t>---2026</a:t>
            </a:r>
            <a:r>
              <a:rPr lang="zh-CN" altLang="en-US" sz="2800" b="1" dirty="0">
                <a:solidFill>
                  <a:srgbClr val="C00000"/>
                </a:solidFill>
              </a:rPr>
              <a:t>届</a:t>
            </a:r>
            <a:r>
              <a:rPr lang="en-US" altLang="zh-CN" sz="2800" b="1" dirty="0">
                <a:solidFill>
                  <a:srgbClr val="C00000"/>
                </a:solidFill>
              </a:rPr>
              <a:t>-12-5 </a:t>
            </a:r>
            <a:r>
              <a:rPr lang="zh-CN" altLang="en-US" sz="2800" b="1" dirty="0">
                <a:solidFill>
                  <a:srgbClr val="C00000"/>
                </a:solidFill>
              </a:rPr>
              <a:t>强基联盟</a:t>
            </a:r>
            <a:endParaRPr lang="zh-CN" altLang="en-US" sz="2800" b="1" dirty="0">
              <a:solidFill>
                <a:srgbClr val="C00000"/>
              </a:solidFill>
            </a:endParaRPr>
          </a:p>
        </p:txBody>
      </p:sp>
      <p:pic>
        <p:nvPicPr>
          <p:cNvPr id="5124" name="图片 6" descr="logo横版 png"/>
          <p:cNvPicPr>
            <a:picLocks noChangeAspect="1"/>
          </p:cNvPicPr>
          <p:nvPr/>
        </p:nvPicPr>
        <p:blipFill>
          <a:blip r:embed="rId2"/>
          <a:stretch>
            <a:fillRect/>
          </a:stretch>
        </p:blipFill>
        <p:spPr>
          <a:xfrm>
            <a:off x="11477625" y="82550"/>
            <a:ext cx="608013" cy="642938"/>
          </a:xfrm>
          <a:prstGeom prst="rect">
            <a:avLst/>
          </a:prstGeom>
          <a:noFill/>
          <a:ln w="9525">
            <a:noFill/>
          </a:ln>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2194" y="164387"/>
            <a:ext cx="11928296" cy="6001643"/>
          </a:xfrm>
          <a:prstGeom prst="rect">
            <a:avLst/>
          </a:prstGeom>
          <a:solidFill>
            <a:schemeClr val="bg1"/>
          </a:solidFill>
        </p:spPr>
        <p:txBody>
          <a:bodyPr wrap="square">
            <a:spAutoFit/>
          </a:bodyPr>
          <a:lstStyle/>
          <a:p>
            <a:pPr algn="just"/>
            <a:r>
              <a:rPr lang="en-US" altLang="zh-CN" sz="3200" b="1" i="1" dirty="0">
                <a:latin typeface="Times New Roman" panose="02020603050405020304" pitchFamily="18" charset="0"/>
                <a:cs typeface="Times New Roman" panose="02020603050405020304" pitchFamily="18" charset="0"/>
              </a:rPr>
              <a:t>Para2: Soon, I was participating in class. </a:t>
            </a:r>
            <a:r>
              <a:rPr lang="en-US" altLang="zh-CN" sz="3200" b="1" dirty="0">
                <a:latin typeface="Times New Roman" panose="02020603050405020304" pitchFamily="18" charset="0"/>
                <a:cs typeface="Times New Roman" panose="02020603050405020304" pitchFamily="18" charset="0"/>
              </a:rPr>
              <a:t>When my ESL teacher asked about our favorite books, I raised my hand without hesitation—something I’d never done before—and shared the pirate story, my words clearer than I’d imagined. And no one giggled—all my classmates listened attentively, eyes wide open. Additionally, the boy who’d deliberately mocked my name made a sincere apology to me, which melted the ice in my heart. “ Your name’s actually cool.” he added, scratching his head, kind of shy. A wave of warmth surged up inside me because I had been seen. Despite a non- native speaker, through tireless efforts and Anthony selfless guidance, I gradually fit in well in Queens, New York, feeling like a fish in water. </a:t>
            </a:r>
            <a:endParaRPr lang="en-US" altLang="zh-CN" sz="3200" dirty="0">
              <a:solidFill>
                <a:srgbClr val="0000FF"/>
              </a:solidFill>
              <a:latin typeface="Times New Roman" panose="02020603050405020304" pitchFamily="18" charset="0"/>
              <a:cs typeface="Times New Roman" panose="02020603050405020304" pitchFamily="18" charset="0"/>
            </a:endParaRPr>
          </a:p>
        </p:txBody>
      </p:sp>
      <p:pic>
        <p:nvPicPr>
          <p:cNvPr id="5124" name="图片 6" descr="logo横版 png"/>
          <p:cNvPicPr>
            <a:picLocks noChangeAspect="1"/>
          </p:cNvPicPr>
          <p:nvPr/>
        </p:nvPicPr>
        <p:blipFill>
          <a:blip r:embed="rId1"/>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5209" y="393700"/>
            <a:ext cx="11735171" cy="6001643"/>
          </a:xfrm>
          <a:prstGeom prst="rect">
            <a:avLst/>
          </a:prstGeom>
          <a:solidFill>
            <a:schemeClr val="bg1"/>
          </a:solidFill>
        </p:spPr>
        <p:txBody>
          <a:bodyPr wrap="square">
            <a:spAutoFit/>
          </a:bodyPr>
          <a:lstStyle/>
          <a:p>
            <a:pPr algn="just"/>
            <a:r>
              <a:rPr lang="zh-CN" altLang="en-US" sz="3200" b="1" i="1" dirty="0">
                <a:latin typeface="Times New Roman" panose="02020603050405020304" pitchFamily="18" charset="0"/>
                <a:cs typeface="Times New Roman" panose="02020603050405020304" pitchFamily="18" charset="0"/>
              </a:rPr>
              <a:t>版本</a:t>
            </a:r>
            <a:r>
              <a:rPr lang="en-US" altLang="zh-CN" sz="3200" b="1" i="1" dirty="0">
                <a:latin typeface="Times New Roman" panose="02020603050405020304" pitchFamily="18" charset="0"/>
                <a:cs typeface="Times New Roman" panose="02020603050405020304" pitchFamily="18" charset="0"/>
              </a:rPr>
              <a:t>2</a:t>
            </a:r>
            <a:r>
              <a:rPr lang="zh-CN" altLang="en-US" sz="3200" b="1" i="1" dirty="0">
                <a:latin typeface="Times New Roman" panose="02020603050405020304" pitchFamily="18" charset="0"/>
                <a:cs typeface="Times New Roman" panose="02020603050405020304" pitchFamily="18" charset="0"/>
              </a:rPr>
              <a:t>： </a:t>
            </a:r>
            <a:endParaRPr lang="zh-CN" altLang="en-US" sz="3200" b="1" i="1" dirty="0">
              <a:latin typeface="Times New Roman" panose="02020603050405020304" pitchFamily="18" charset="0"/>
              <a:cs typeface="Times New Roman" panose="02020603050405020304" pitchFamily="18" charset="0"/>
            </a:endParaRPr>
          </a:p>
          <a:p>
            <a:pPr algn="just"/>
            <a:r>
              <a:rPr lang="en-US" altLang="zh-CN" sz="3200" b="1" i="1" dirty="0">
                <a:latin typeface="Times New Roman" panose="02020603050405020304" pitchFamily="18" charset="0"/>
                <a:cs typeface="Times New Roman" panose="02020603050405020304" pitchFamily="18" charset="0"/>
              </a:rPr>
              <a:t>Para1: “I need help,” I whispered</a:t>
            </a:r>
            <a:r>
              <a:rPr lang="en-US" altLang="zh-CN" sz="3200" b="1" dirty="0">
                <a:latin typeface="Times New Roman" panose="02020603050405020304" pitchFamily="18" charset="0"/>
                <a:cs typeface="Times New Roman" panose="02020603050405020304" pitchFamily="18" charset="0"/>
              </a:rPr>
              <a:t>. Lowering my head, I reached out my picture book to him, upset that he would decline my request ruthlessly. My fingers trembled as the edge of my book brushed his palm. “No problem!” he said softly. Patting me on the back gently, he took the book, pointed to pictures , explained the words in simple, clear English and asked me to follow him. His patience was a balm to my frayed nerves. When he came to a difficult word, he’d break it down, encouraging me to sound it out with him. In that quiet corner, with his gentle guidance, the confusing English on the page started to make sense. For the first time in weeks, the knot of anxiety in my stomach loosened. </a:t>
            </a:r>
            <a:r>
              <a:rPr lang="zh-CN" altLang="en-US" sz="3200" b="1" dirty="0">
                <a:latin typeface="Times New Roman" panose="02020603050405020304" pitchFamily="18" charset="0"/>
                <a:cs typeface="Times New Roman" panose="02020603050405020304" pitchFamily="18" charset="0"/>
              </a:rPr>
              <a:t>（</a:t>
            </a:r>
            <a:r>
              <a:rPr lang="en-US" altLang="zh-CN" sz="3200" b="1" dirty="0">
                <a:latin typeface="Times New Roman" panose="02020603050405020304" pitchFamily="18" charset="0"/>
                <a:cs typeface="Times New Roman" panose="02020603050405020304" pitchFamily="18" charset="0"/>
              </a:rPr>
              <a:t>123</a:t>
            </a:r>
            <a:r>
              <a:rPr lang="zh-CN" altLang="en-US" sz="3200" b="1" dirty="0">
                <a:latin typeface="Times New Roman" panose="02020603050405020304" pitchFamily="18" charset="0"/>
                <a:cs typeface="Times New Roman" panose="02020603050405020304" pitchFamily="18" charset="0"/>
              </a:rPr>
              <a:t>）</a:t>
            </a:r>
            <a:endParaRPr lang="en-US" altLang="zh-CN" sz="3200" b="1" dirty="0">
              <a:latin typeface="Times New Roman" panose="02020603050405020304" pitchFamily="18" charset="0"/>
              <a:cs typeface="Times New Roman" panose="02020603050405020304" pitchFamily="18" charset="0"/>
            </a:endParaRPr>
          </a:p>
        </p:txBody>
      </p:sp>
      <p:pic>
        <p:nvPicPr>
          <p:cNvPr id="5124" name="图片 6" descr="logo横版 png"/>
          <p:cNvPicPr>
            <a:picLocks noChangeAspect="1"/>
          </p:cNvPicPr>
          <p:nvPr/>
        </p:nvPicPr>
        <p:blipFill>
          <a:blip r:embed="rId1"/>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2824" y="277278"/>
            <a:ext cx="12006352" cy="7478970"/>
          </a:xfrm>
          <a:prstGeom prst="rect">
            <a:avLst/>
          </a:prstGeom>
        </p:spPr>
        <p:txBody>
          <a:bodyPr wrap="square">
            <a:spAutoFit/>
          </a:bodyPr>
          <a:lstStyle/>
          <a:p>
            <a:r>
              <a:rPr lang="en-US" altLang="zh-CN" sz="3200" b="1" i="1" dirty="0">
                <a:latin typeface="Times New Roman" panose="02020603050405020304" pitchFamily="18" charset="0"/>
                <a:cs typeface="Times New Roman" panose="02020603050405020304" pitchFamily="18" charset="0"/>
              </a:rPr>
              <a:t>Para2: Soon, I was participating in class. </a:t>
            </a:r>
            <a:r>
              <a:rPr lang="en-US" altLang="zh-CN" sz="3200" b="1" dirty="0">
                <a:latin typeface="Times New Roman" panose="02020603050405020304" pitchFamily="18" charset="0"/>
                <a:cs typeface="Times New Roman" panose="02020603050405020304" pitchFamily="18" charset="0"/>
              </a:rPr>
              <a:t>The daily sessions with Anthony had given me more than just vocabulary; they had given me confidence. Over the question-and- answer session when teachers asked questions, I would always raise my hand and answer questions in  full and fluent English sentences confidently, met with surprised and even admiring looks from my peers. That boy’s harmless joke had slipped my mind completely, but I would never forget how Anthony’s quiet kindness helped me—a scared, silent child--- to find my own voice and my long-lost confidence. The library was no longer just a shelter from the storm, but a stepping stone on my own uncharted adventure where I learned to dance in the rain. </a:t>
            </a:r>
            <a:r>
              <a:rPr lang="zh-CN" altLang="en-US" sz="3200" b="1" dirty="0">
                <a:latin typeface="Times New Roman" panose="02020603050405020304" pitchFamily="18" charset="0"/>
                <a:cs typeface="Times New Roman" panose="02020603050405020304" pitchFamily="18" charset="0"/>
              </a:rPr>
              <a:t>（</a:t>
            </a:r>
            <a:r>
              <a:rPr lang="en-US" altLang="zh-CN" sz="3200" b="1" dirty="0">
                <a:latin typeface="Times New Roman" panose="02020603050405020304" pitchFamily="18" charset="0"/>
                <a:cs typeface="Times New Roman" panose="02020603050405020304" pitchFamily="18" charset="0"/>
              </a:rPr>
              <a:t>123</a:t>
            </a:r>
            <a:r>
              <a:rPr lang="zh-CN" altLang="en-US" sz="3200" b="1" dirty="0">
                <a:latin typeface="Times New Roman" panose="02020603050405020304" pitchFamily="18" charset="0"/>
                <a:cs typeface="Times New Roman" panose="02020603050405020304" pitchFamily="18" charset="0"/>
              </a:rPr>
              <a:t>） </a:t>
            </a:r>
            <a:endParaRPr lang="zh-CN" altLang="en-US" sz="3200" b="1" dirty="0">
              <a:latin typeface="Times New Roman" panose="02020603050405020304" pitchFamily="18" charset="0"/>
              <a:cs typeface="Times New Roman" panose="02020603050405020304" pitchFamily="18" charset="0"/>
            </a:endParaRPr>
          </a:p>
          <a:p>
            <a:r>
              <a:rPr lang="zh-CN" altLang="en-US" sz="3200" b="1" i="1" dirty="0">
                <a:latin typeface="Times New Roman" panose="02020603050405020304" pitchFamily="18" charset="0"/>
                <a:cs typeface="Times New Roman" panose="02020603050405020304" pitchFamily="18" charset="0"/>
              </a:rPr>
              <a:t> </a:t>
            </a:r>
            <a:endParaRPr lang="zh-CN" altLang="en-US" sz="3200" b="1" i="1" dirty="0">
              <a:latin typeface="Times New Roman" panose="02020603050405020304" pitchFamily="18" charset="0"/>
              <a:cs typeface="Times New Roman" panose="02020603050405020304" pitchFamily="18" charset="0"/>
            </a:endParaRPr>
          </a:p>
          <a:p>
            <a:endParaRPr lang="en-US" altLang="zh-CN" sz="3200" dirty="0">
              <a:latin typeface="Times New Roman" panose="02020603050405020304" pitchFamily="18" charset="0"/>
              <a:cs typeface="Times New Roman" panose="02020603050405020304" pitchFamily="18" charset="0"/>
            </a:endParaRPr>
          </a:p>
          <a:p>
            <a:endParaRPr lang="en-US" altLang="zh-CN" sz="3200" dirty="0">
              <a:latin typeface="Times New Roman" panose="02020603050405020304" pitchFamily="18" charset="0"/>
              <a:cs typeface="Times New Roman" panose="02020603050405020304" pitchFamily="18" charset="0"/>
            </a:endParaRPr>
          </a:p>
        </p:txBody>
      </p:sp>
      <p:pic>
        <p:nvPicPr>
          <p:cNvPr id="5124" name="图片 6" descr="logo横版 png"/>
          <p:cNvPicPr>
            <a:picLocks noChangeAspect="1"/>
          </p:cNvPicPr>
          <p:nvPr/>
        </p:nvPicPr>
        <p:blipFill>
          <a:blip r:embed="rId1"/>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380144"/>
            <a:ext cx="12092683" cy="7848302"/>
          </a:xfrm>
          <a:prstGeom prst="rect">
            <a:avLst/>
          </a:prstGeom>
        </p:spPr>
        <p:txBody>
          <a:bodyPr wrap="square">
            <a:spAutoFit/>
          </a:bodyPr>
          <a:lstStyle/>
          <a:p>
            <a:r>
              <a:rPr lang="en-US" altLang="zh-CN" sz="3200" b="1" i="1" dirty="0">
                <a:latin typeface="Times New Roman" panose="02020603050405020304" pitchFamily="18" charset="0"/>
                <a:cs typeface="Times New Roman" panose="02020603050405020304" pitchFamily="18" charset="0"/>
              </a:rPr>
              <a:t>Para2: Soon, I was participating in class. </a:t>
            </a:r>
            <a:r>
              <a:rPr lang="en-US" altLang="zh-CN" sz="3200" b="1" dirty="0">
                <a:latin typeface="Times New Roman" panose="02020603050405020304" pitchFamily="18" charset="0"/>
                <a:cs typeface="Times New Roman" panose="02020603050405020304" pitchFamily="18" charset="0"/>
              </a:rPr>
              <a:t>Not only did my daily sessions with Anthony expand my vocabulary significantly, but they also instilled a deep sense of confidence in my heart. Whenever a teacher asked a question, I answered fluently despite my accent. Confident and proud, I could now explain the meaning and pronunciation of my name and even share the distinctive culture of my homeland with my classmates while having lunch in the cafeteria. That boy’s harmless joke had slipped my mind completely, but I would never forget how Anthony’s quiet kindness helped me—a scared, silent child--- to find my own voice and my long-lost confidence. The library was no longer just a shelter from the storm, but a stepping stone on my own uncharted adventure where I learned to dance in the rain. </a:t>
            </a:r>
            <a:r>
              <a:rPr lang="zh-CN" altLang="en-US" sz="3200" b="1" dirty="0">
                <a:latin typeface="Times New Roman" panose="02020603050405020304" pitchFamily="18" charset="0"/>
                <a:cs typeface="Times New Roman" panose="02020603050405020304" pitchFamily="18" charset="0"/>
              </a:rPr>
              <a:t>（</a:t>
            </a:r>
            <a:r>
              <a:rPr lang="en-US" altLang="zh-CN" sz="2800" b="1" dirty="0">
                <a:latin typeface="Times New Roman" panose="02020603050405020304" pitchFamily="18" charset="0"/>
                <a:cs typeface="Times New Roman" panose="02020603050405020304" pitchFamily="18" charset="0"/>
              </a:rPr>
              <a:t>128</a:t>
            </a:r>
            <a:r>
              <a:rPr lang="zh-CN" altLang="en-US" sz="2800" b="1" dirty="0">
                <a:latin typeface="Times New Roman" panose="02020603050405020304" pitchFamily="18" charset="0"/>
                <a:cs typeface="Times New Roman" panose="02020603050405020304" pitchFamily="18" charset="0"/>
              </a:rPr>
              <a:t>） </a:t>
            </a:r>
            <a:endParaRPr lang="zh-CN" altLang="en-US" sz="2800" b="1" dirty="0">
              <a:latin typeface="Times New Roman" panose="02020603050405020304" pitchFamily="18" charset="0"/>
              <a:cs typeface="Times New Roman" panose="02020603050405020304" pitchFamily="18" charset="0"/>
            </a:endParaRPr>
          </a:p>
          <a:p>
            <a:r>
              <a:rPr lang="zh-CN" altLang="en-US" sz="2800" b="1" i="1" dirty="0">
                <a:latin typeface="Times New Roman" panose="02020603050405020304" pitchFamily="18" charset="0"/>
                <a:cs typeface="Times New Roman" panose="02020603050405020304" pitchFamily="18" charset="0"/>
              </a:rPr>
              <a:t> </a:t>
            </a:r>
            <a:endParaRPr lang="zh-CN" altLang="en-US" sz="2800" b="1" i="1" dirty="0">
              <a:latin typeface="Times New Roman" panose="02020603050405020304" pitchFamily="18" charset="0"/>
              <a:cs typeface="Times New Roman" panose="02020603050405020304" pitchFamily="18" charset="0"/>
            </a:endParaRPr>
          </a:p>
          <a:p>
            <a:endParaRPr lang="en-US" altLang="zh-CN" sz="2800" dirty="0">
              <a:latin typeface="Times New Roman" panose="02020603050405020304" pitchFamily="18" charset="0"/>
              <a:cs typeface="Times New Roman" panose="02020603050405020304" pitchFamily="18" charset="0"/>
            </a:endParaRPr>
          </a:p>
          <a:p>
            <a:endParaRPr lang="en-US" altLang="zh-CN" sz="3200" dirty="0">
              <a:latin typeface="Times New Roman" panose="02020603050405020304" pitchFamily="18" charset="0"/>
              <a:cs typeface="Times New Roman" panose="02020603050405020304" pitchFamily="18" charset="0"/>
            </a:endParaRPr>
          </a:p>
        </p:txBody>
      </p:sp>
      <p:sp>
        <p:nvSpPr>
          <p:cNvPr id="3" name="文本框 2"/>
          <p:cNvSpPr txBox="1"/>
          <p:nvPr/>
        </p:nvSpPr>
        <p:spPr>
          <a:xfrm>
            <a:off x="195209" y="102741"/>
            <a:ext cx="6791218" cy="369332"/>
          </a:xfrm>
          <a:prstGeom prst="rect">
            <a:avLst/>
          </a:prstGeom>
          <a:noFill/>
        </p:spPr>
        <p:txBody>
          <a:bodyPr wrap="square" rtlCol="0">
            <a:spAutoFit/>
          </a:bodyPr>
          <a:lstStyle/>
          <a:p>
            <a:r>
              <a:rPr lang="en-US" altLang="zh-CN" dirty="0">
                <a:solidFill>
                  <a:srgbClr val="CC00CC"/>
                </a:solidFill>
              </a:rPr>
              <a:t>Para2  </a:t>
            </a:r>
            <a:r>
              <a:rPr lang="zh-CN" altLang="en-US" dirty="0">
                <a:solidFill>
                  <a:srgbClr val="CC00CC"/>
                </a:solidFill>
              </a:rPr>
              <a:t>版本</a:t>
            </a:r>
            <a:r>
              <a:rPr lang="en-US" altLang="zh-CN" dirty="0">
                <a:solidFill>
                  <a:srgbClr val="CC00CC"/>
                </a:solidFill>
              </a:rPr>
              <a:t>3       </a:t>
            </a:r>
            <a:r>
              <a:rPr lang="zh-CN" altLang="en-US" dirty="0">
                <a:solidFill>
                  <a:srgbClr val="CC00CC"/>
                </a:solidFill>
              </a:rPr>
              <a:t>考虑到</a:t>
            </a:r>
            <a:r>
              <a:rPr lang="en-US" altLang="zh-CN" dirty="0">
                <a:solidFill>
                  <a:srgbClr val="CC00CC"/>
                </a:solidFill>
              </a:rPr>
              <a:t>I </a:t>
            </a:r>
            <a:r>
              <a:rPr lang="zh-CN" altLang="en-US" dirty="0">
                <a:solidFill>
                  <a:srgbClr val="CC00CC"/>
                </a:solidFill>
              </a:rPr>
              <a:t>是个小移民，也可以设计我主动分享文化</a:t>
            </a:r>
            <a:endParaRPr lang="zh-CN" altLang="en-US" dirty="0">
              <a:solidFill>
                <a:srgbClr val="CC00CC"/>
              </a:solidFill>
            </a:endParaRPr>
          </a:p>
        </p:txBody>
      </p:sp>
      <p:pic>
        <p:nvPicPr>
          <p:cNvPr id="5124" name="图片 6" descr="logo横版 png"/>
          <p:cNvPicPr>
            <a:picLocks noChangeAspect="1"/>
          </p:cNvPicPr>
          <p:nvPr/>
        </p:nvPicPr>
        <p:blipFill>
          <a:blip r:embed="rId1"/>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4982588" y="121920"/>
            <a:ext cx="7107177" cy="6652260"/>
          </a:xfrm>
          <a:prstGeom prst="rect">
            <a:avLst/>
          </a:prstGeom>
          <a:solidFill>
            <a:schemeClr val="bg1"/>
          </a:solidFill>
          <a:ln>
            <a:solidFill>
              <a:schemeClr val="accent1"/>
            </a:solidFill>
          </a:ln>
        </p:spPr>
        <p:txBody>
          <a:bodyPr wrap="square">
            <a:noAutofit/>
          </a:bodyPr>
          <a:lstStyle/>
          <a:p>
            <a:r>
              <a:rPr lang="en-US" altLang="zh-CN" kern="100" dirty="0">
                <a:latin typeface="Calibri" panose="020F0502020204030204" pitchFamily="34" charset="0"/>
                <a:ea typeface="宋体" panose="02010600030101010101" pitchFamily="2" charset="-122"/>
                <a:cs typeface="Times New Roman" panose="02020603050405020304" pitchFamily="18" charset="0"/>
              </a:rPr>
              <a:t>   </a:t>
            </a:r>
            <a:r>
              <a:rPr lang="en-US" altLang="zh-CN" sz="1600" kern="100" dirty="0">
                <a:latin typeface="Calibri" panose="020F0502020204030204" pitchFamily="34" charset="0"/>
                <a:ea typeface="宋体" panose="02010600030101010101" pitchFamily="2" charset="-122"/>
                <a:cs typeface="Times New Roman" panose="02020603050405020304" pitchFamily="18" charset="0"/>
              </a:rPr>
              <a:t>   </a:t>
            </a:r>
            <a:r>
              <a:rPr lang="en-US" altLang="zh-CN" sz="1400" kern="100" dirty="0">
                <a:latin typeface="Times New Roman" panose="02020603050405020304" pitchFamily="18" charset="0"/>
                <a:ea typeface="宋体" panose="02010600030101010101" pitchFamily="2" charset="-122"/>
                <a:cs typeface="Times New Roman" panose="02020603050405020304" pitchFamily="18" charset="0"/>
              </a:rPr>
              <a:t>A week after my family settled in Queens, New York, my mother enrolled me in a local elementary school. As a non - native speaker placed in English as a Second Language (ESL) classes, I felt lost from the start. The rapid English in the hallways was a blur, and in class, I struggled to form even the simplest sentences, often met with puzzled looks from my peers.</a:t>
            </a:r>
            <a:endParaRPr lang="en-US" altLang="zh-CN" sz="1400" kern="100" dirty="0">
              <a:latin typeface="Times New Roman" panose="02020603050405020304" pitchFamily="18" charset="0"/>
              <a:ea typeface="宋体" panose="02010600030101010101" pitchFamily="2" charset="-122"/>
              <a:cs typeface="Times New Roman" panose="02020603050405020304" pitchFamily="18" charset="0"/>
            </a:endParaRPr>
          </a:p>
          <a:p>
            <a:r>
              <a:rPr lang="en-US" altLang="zh-CN" sz="1400" kern="100" dirty="0">
                <a:latin typeface="Times New Roman" panose="02020603050405020304" pitchFamily="18" charset="0"/>
                <a:ea typeface="宋体" panose="02010600030101010101" pitchFamily="2" charset="-122"/>
                <a:cs typeface="Times New Roman" panose="02020603050405020304" pitchFamily="18" charset="0"/>
              </a:rPr>
              <a:t>My name, unfamiliar to American ears, became a source of quiet embarrassment. Classmates would hesitate before attempting it, sometimes giggling at their own mispronunciation. Though no harm was meant, each time it happened, I felt a little more invisible.</a:t>
            </a:r>
            <a:endParaRPr lang="en-US" altLang="zh-CN" sz="1400" kern="100" dirty="0">
              <a:latin typeface="Times New Roman" panose="02020603050405020304" pitchFamily="18" charset="0"/>
              <a:ea typeface="宋体" panose="02010600030101010101" pitchFamily="2" charset="-122"/>
              <a:cs typeface="Times New Roman" panose="02020603050405020304" pitchFamily="18" charset="0"/>
            </a:endParaRPr>
          </a:p>
          <a:p>
            <a:r>
              <a:rPr lang="en-US" altLang="zh-CN" sz="1400" kern="100" dirty="0">
                <a:latin typeface="Times New Roman" panose="02020603050405020304" pitchFamily="18" charset="0"/>
                <a:ea typeface="宋体" panose="02010600030101010101" pitchFamily="2" charset="-122"/>
                <a:cs typeface="Times New Roman" panose="02020603050405020304" pitchFamily="18" charset="0"/>
              </a:rPr>
              <a:t>     The tension peaked one Tuesday in the crowded cafeteria. A boy from my class, surrounded by his friends, deliberately twisted my name into a mocking sound. "What kind of name is that?" he asked loudly. When I nervously asked him to repeat himself, the entire table burst into laughter. The heat rushed to my face, and I stared at my tray, fighting back tears. It was a small moment, but it was the last straw.</a:t>
            </a:r>
            <a:endParaRPr lang="en-US" altLang="zh-CN" sz="1400" kern="100" dirty="0">
              <a:latin typeface="Times New Roman" panose="02020603050405020304" pitchFamily="18" charset="0"/>
              <a:ea typeface="宋体" panose="02010600030101010101" pitchFamily="2" charset="-122"/>
              <a:cs typeface="Times New Roman" panose="02020603050405020304" pitchFamily="18" charset="0"/>
            </a:endParaRPr>
          </a:p>
          <a:p>
            <a:r>
              <a:rPr lang="en-US" altLang="zh-CN" sz="1400" kern="100" dirty="0">
                <a:latin typeface="Times New Roman" panose="02020603050405020304" pitchFamily="18" charset="0"/>
                <a:ea typeface="宋体" panose="02010600030101010101" pitchFamily="2" charset="-122"/>
                <a:cs typeface="Times New Roman" panose="02020603050405020304" pitchFamily="18" charset="0"/>
              </a:rPr>
              <a:t>      From then on, I avoided the cafeteria entirely, seeking shelter anywhere quiet. That led me to the school library, a haven of silence and order. It was there I met Anthony, the librarian, whose calm presence and gentle smile made me feel welcome without a word.</a:t>
            </a:r>
            <a:endParaRPr lang="en-US" altLang="zh-CN" sz="1400" kern="100" dirty="0">
              <a:latin typeface="Times New Roman" panose="02020603050405020304" pitchFamily="18" charset="0"/>
              <a:ea typeface="宋体" panose="02010600030101010101" pitchFamily="2" charset="-122"/>
              <a:cs typeface="Times New Roman" panose="02020603050405020304" pitchFamily="18" charset="0"/>
            </a:endParaRPr>
          </a:p>
          <a:p>
            <a:r>
              <a:rPr lang="en-US" altLang="zh-CN" sz="1400" kern="100" dirty="0">
                <a:latin typeface="Times New Roman" panose="02020603050405020304" pitchFamily="18" charset="0"/>
                <a:ea typeface="宋体" panose="02010600030101010101" pitchFamily="2" charset="-122"/>
                <a:cs typeface="Times New Roman" panose="02020603050405020304" pitchFamily="18" charset="0"/>
              </a:rPr>
              <a:t>      I started spending every lunch hour there, tucked into a corner table. Day after day, I watched Anthony. I saw how patiently he helped other students find books, his low, steady voice never rushing them. He'd sometimes catch my eye and give a small, understanding nod, but he never pressured me to speak. It was in that quiet consistency that a fragile sense of safety began to grow. Slowly, the idea that he might actually help me stopped my feeling so terrifying.</a:t>
            </a:r>
            <a:endParaRPr lang="en-US" altLang="zh-CN" sz="1400" kern="100" dirty="0">
              <a:latin typeface="Times New Roman" panose="02020603050405020304" pitchFamily="18" charset="0"/>
              <a:ea typeface="宋体" panose="02010600030101010101" pitchFamily="2" charset="-122"/>
              <a:cs typeface="Times New Roman" panose="02020603050405020304" pitchFamily="18" charset="0"/>
            </a:endParaRPr>
          </a:p>
          <a:p>
            <a:r>
              <a:rPr lang="en-US" altLang="zh-CN" sz="1400" kern="100" dirty="0">
                <a:latin typeface="Times New Roman" panose="02020603050405020304" pitchFamily="18" charset="0"/>
                <a:ea typeface="宋体" panose="02010600030101010101" pitchFamily="2" charset="-122"/>
                <a:cs typeface="Times New Roman" panose="02020603050405020304" pitchFamily="18" charset="0"/>
              </a:rPr>
              <a:t>       One afternoon, I finally gathered the courage to approach him, holding out a book about pirates I couldn't understand.</a:t>
            </a:r>
            <a:endParaRPr lang="en-US" altLang="zh-CN" sz="1400" kern="100" dirty="0">
              <a:latin typeface="Times New Roman" panose="02020603050405020304" pitchFamily="18" charset="0"/>
              <a:ea typeface="宋体" panose="02010600030101010101" pitchFamily="2" charset="-122"/>
              <a:cs typeface="Times New Roman" panose="02020603050405020304" pitchFamily="18" charset="0"/>
            </a:endParaRPr>
          </a:p>
          <a:p>
            <a:r>
              <a:rPr lang="zh-CN" altLang="en-US" sz="1400" kern="100" dirty="0">
                <a:latin typeface="Times New Roman" panose="02020603050405020304" pitchFamily="18" charset="0"/>
                <a:ea typeface="宋体" panose="02010600030101010101" pitchFamily="2" charset="-122"/>
                <a:cs typeface="Times New Roman" panose="02020603050405020304" pitchFamily="18" charset="0"/>
              </a:rPr>
              <a:t>注意：</a:t>
            </a:r>
            <a:endParaRPr lang="zh-CN" altLang="en-US" sz="1400" kern="100" dirty="0">
              <a:latin typeface="Times New Roman" panose="02020603050405020304" pitchFamily="18" charset="0"/>
              <a:ea typeface="宋体" panose="02010600030101010101" pitchFamily="2" charset="-122"/>
              <a:cs typeface="Times New Roman" panose="02020603050405020304" pitchFamily="18" charset="0"/>
            </a:endParaRPr>
          </a:p>
          <a:p>
            <a:r>
              <a:rPr lang="en-US" altLang="zh-CN" sz="1400" kern="100" dirty="0">
                <a:latin typeface="Times New Roman" panose="02020603050405020304" pitchFamily="18" charset="0"/>
                <a:ea typeface="宋体" panose="02010600030101010101" pitchFamily="2" charset="-122"/>
                <a:cs typeface="Times New Roman" panose="02020603050405020304" pitchFamily="18" charset="0"/>
              </a:rPr>
              <a:t>1.</a:t>
            </a:r>
            <a:r>
              <a:rPr lang="zh-CN" altLang="en-US" sz="1400" kern="100" dirty="0">
                <a:latin typeface="Times New Roman" panose="02020603050405020304" pitchFamily="18" charset="0"/>
                <a:ea typeface="宋体" panose="02010600030101010101" pitchFamily="2" charset="-122"/>
                <a:cs typeface="Times New Roman" panose="02020603050405020304" pitchFamily="18" charset="0"/>
              </a:rPr>
              <a:t>续写词数应为 </a:t>
            </a:r>
            <a:r>
              <a:rPr lang="en-US" altLang="zh-CN" sz="1400" kern="100" dirty="0">
                <a:latin typeface="Times New Roman" panose="02020603050405020304" pitchFamily="18" charset="0"/>
                <a:ea typeface="宋体" panose="02010600030101010101" pitchFamily="2" charset="-122"/>
                <a:cs typeface="Times New Roman" panose="02020603050405020304" pitchFamily="18" charset="0"/>
              </a:rPr>
              <a:t>150 </a:t>
            </a:r>
            <a:r>
              <a:rPr lang="zh-CN" altLang="en-US" sz="1400" kern="100" dirty="0">
                <a:latin typeface="Times New Roman" panose="02020603050405020304" pitchFamily="18" charset="0"/>
                <a:ea typeface="宋体" panose="02010600030101010101" pitchFamily="2" charset="-122"/>
                <a:cs typeface="Times New Roman" panose="02020603050405020304" pitchFamily="18" charset="0"/>
              </a:rPr>
              <a:t>左右；</a:t>
            </a:r>
            <a:endParaRPr lang="zh-CN" altLang="en-US" sz="1400" kern="100" dirty="0">
              <a:latin typeface="Times New Roman" panose="02020603050405020304" pitchFamily="18" charset="0"/>
              <a:ea typeface="宋体" panose="02010600030101010101" pitchFamily="2" charset="-122"/>
              <a:cs typeface="Times New Roman" panose="02020603050405020304" pitchFamily="18" charset="0"/>
            </a:endParaRPr>
          </a:p>
          <a:p>
            <a:r>
              <a:rPr lang="en-US" altLang="zh-CN" sz="1400" kern="100" dirty="0">
                <a:latin typeface="Times New Roman" panose="02020603050405020304" pitchFamily="18" charset="0"/>
                <a:ea typeface="宋体" panose="02010600030101010101" pitchFamily="2" charset="-122"/>
                <a:cs typeface="Times New Roman" panose="02020603050405020304" pitchFamily="18" charset="0"/>
              </a:rPr>
              <a:t>2.</a:t>
            </a:r>
            <a:r>
              <a:rPr lang="zh-CN" altLang="en-US" sz="1400" kern="100" dirty="0">
                <a:latin typeface="Times New Roman" panose="02020603050405020304" pitchFamily="18" charset="0"/>
                <a:ea typeface="宋体" panose="02010600030101010101" pitchFamily="2" charset="-122"/>
                <a:cs typeface="Times New Roman" panose="02020603050405020304" pitchFamily="18" charset="0"/>
              </a:rPr>
              <a:t>请按如下格式在答题卡的相应位置作答。</a:t>
            </a:r>
            <a:endParaRPr lang="zh-CN" altLang="en-US" sz="1400" kern="100" dirty="0">
              <a:latin typeface="Times New Roman" panose="02020603050405020304" pitchFamily="18" charset="0"/>
              <a:ea typeface="宋体" panose="02010600030101010101" pitchFamily="2" charset="-122"/>
              <a:cs typeface="Times New Roman" panose="02020603050405020304" pitchFamily="18" charset="0"/>
            </a:endParaRPr>
          </a:p>
          <a:p>
            <a:r>
              <a:rPr lang="en-US" altLang="zh-CN" sz="1400" kern="100" dirty="0">
                <a:latin typeface="Times New Roman" panose="02020603050405020304" pitchFamily="18" charset="0"/>
                <a:ea typeface="宋体" panose="02010600030101010101" pitchFamily="2" charset="-122"/>
                <a:cs typeface="Times New Roman" panose="02020603050405020304" pitchFamily="18" charset="0"/>
              </a:rPr>
              <a:t>Para1: "I need help," I whispered.</a:t>
            </a:r>
            <a:endParaRPr lang="en-US" altLang="zh-CN" sz="1400" kern="100" dirty="0">
              <a:latin typeface="Times New Roman" panose="02020603050405020304" pitchFamily="18" charset="0"/>
              <a:ea typeface="宋体" panose="02010600030101010101" pitchFamily="2" charset="-122"/>
              <a:cs typeface="Times New Roman" panose="02020603050405020304" pitchFamily="18" charset="0"/>
            </a:endParaRPr>
          </a:p>
          <a:p>
            <a:r>
              <a:rPr lang="en-US" altLang="zh-CN" sz="1400" kern="100" dirty="0">
                <a:latin typeface="Times New Roman" panose="02020603050405020304" pitchFamily="18" charset="0"/>
                <a:ea typeface="宋体" panose="02010600030101010101" pitchFamily="2" charset="-122"/>
                <a:cs typeface="Times New Roman" panose="02020603050405020304" pitchFamily="18" charset="0"/>
              </a:rPr>
              <a:t>Para2: Soon, I was participating in class.</a:t>
            </a:r>
            <a:endParaRPr lang="en-US" altLang="zh-CN" sz="1400" kern="100" dirty="0">
              <a:latin typeface="Times New Roman" panose="02020603050405020304" pitchFamily="18" charset="0"/>
              <a:ea typeface="宋体" panose="02010600030101010101" pitchFamily="2" charset="-122"/>
              <a:cs typeface="Times New Roman" panose="02020603050405020304" pitchFamily="18" charset="0"/>
            </a:endParaRPr>
          </a:p>
          <a:p>
            <a:endParaRPr lang="zh-CN" altLang="zh-CN" sz="1600" i="1" kern="100" dirty="0">
              <a:solidFill>
                <a:srgbClr val="0070C0"/>
              </a:solidFill>
              <a:effectLst/>
              <a:latin typeface="Times New Roman" panose="02020603050405020304" pitchFamily="18" charset="0"/>
              <a:ea typeface="宋体" panose="02010600030101010101" pitchFamily="2" charset="-122"/>
              <a:cs typeface="Times New Roman" panose="02020603050405020304" pitchFamily="18" charset="0"/>
            </a:endParaRPr>
          </a:p>
        </p:txBody>
      </p:sp>
      <p:sp>
        <p:nvSpPr>
          <p:cNvPr id="5" name="文本框 4"/>
          <p:cNvSpPr txBox="1"/>
          <p:nvPr/>
        </p:nvSpPr>
        <p:spPr>
          <a:xfrm>
            <a:off x="20954" y="739775"/>
            <a:ext cx="4818173" cy="6034405"/>
          </a:xfrm>
          <a:prstGeom prst="rect">
            <a:avLst/>
          </a:prstGeom>
          <a:solidFill>
            <a:schemeClr val="bg1"/>
          </a:solidFill>
          <a:ln>
            <a:solidFill>
              <a:schemeClr val="accent6">
                <a:lumMod val="60000"/>
                <a:lumOff val="40000"/>
              </a:schemeClr>
            </a:solidFill>
          </a:ln>
        </p:spPr>
        <p:txBody>
          <a:bodyPr wrap="square" rtlCol="0">
            <a:noAutofit/>
          </a:bodyPr>
          <a:lstStyle/>
          <a:p>
            <a:r>
              <a:rPr lang="en-US" altLang="zh-CN" sz="2000" b="1" dirty="0">
                <a:latin typeface="Times New Roman" panose="02020603050405020304" pitchFamily="18" charset="0"/>
                <a:cs typeface="Times New Roman" panose="02020603050405020304" pitchFamily="18" charset="0"/>
              </a:rPr>
              <a:t>1.  characters</a:t>
            </a:r>
            <a:r>
              <a:rPr lang="zh-CN" altLang="en-US" sz="2000" b="1" dirty="0">
                <a:latin typeface="Times New Roman" panose="02020603050405020304" pitchFamily="18" charset="0"/>
                <a:cs typeface="Times New Roman" panose="02020603050405020304" pitchFamily="18" charset="0"/>
              </a:rPr>
              <a:t>：</a:t>
            </a:r>
            <a:r>
              <a:rPr lang="en-US" altLang="zh-CN" sz="2000" b="1" dirty="0">
                <a:latin typeface="Times New Roman" panose="02020603050405020304" pitchFamily="18" charset="0"/>
                <a:cs typeface="Times New Roman" panose="02020603050405020304" pitchFamily="18" charset="0"/>
              </a:rPr>
              <a:t> </a:t>
            </a:r>
            <a:r>
              <a:rPr lang="en-US" altLang="zh-CN" sz="2000" b="1" dirty="0">
                <a:solidFill>
                  <a:srgbClr val="FF0000"/>
                </a:solidFill>
                <a:latin typeface="Times New Roman" panose="02020603050405020304" pitchFamily="18" charset="0"/>
                <a:cs typeface="Times New Roman" panose="02020603050405020304" pitchFamily="18" charset="0"/>
              </a:rPr>
              <a:t> </a:t>
            </a:r>
            <a:endParaRPr lang="en-US" altLang="zh-CN" sz="2000" b="1" dirty="0">
              <a:solidFill>
                <a:srgbClr val="FF0000"/>
              </a:solidFill>
              <a:latin typeface="Times New Roman" panose="02020603050405020304" pitchFamily="18" charset="0"/>
              <a:cs typeface="Times New Roman" panose="02020603050405020304" pitchFamily="18" charset="0"/>
            </a:endParaRPr>
          </a:p>
          <a:p>
            <a:pPr indent="0">
              <a:buFontTx/>
              <a:buNone/>
            </a:pPr>
            <a:r>
              <a:rPr lang="en-US" altLang="zh-CN" sz="2000" b="1" dirty="0">
                <a:solidFill>
                  <a:srgbClr val="FF0000"/>
                </a:solidFill>
                <a:latin typeface="Times New Roman" panose="02020603050405020304" pitchFamily="18" charset="0"/>
                <a:cs typeface="Times New Roman" panose="02020603050405020304" pitchFamily="18" charset="0"/>
              </a:rPr>
              <a:t> </a:t>
            </a:r>
            <a:r>
              <a:rPr lang="en-US" altLang="zh-CN" sz="2000" b="1" dirty="0">
                <a:noFill/>
                <a:latin typeface="Times New Roman" panose="02020603050405020304" pitchFamily="18" charset="0"/>
                <a:cs typeface="Times New Roman" panose="02020603050405020304" pitchFamily="18" charset="0"/>
              </a:rPr>
              <a:t>   I  (</a:t>
            </a:r>
            <a:r>
              <a:rPr lang="zh-CN" altLang="en-US" sz="2000" b="1" dirty="0">
                <a:noFill/>
                <a:latin typeface="Times New Roman" panose="02020603050405020304" pitchFamily="18" charset="0"/>
                <a:cs typeface="Times New Roman" panose="02020603050405020304" pitchFamily="18" charset="0"/>
              </a:rPr>
              <a:t> </a:t>
            </a:r>
            <a:r>
              <a:rPr lang="en-US" altLang="zh-CN" sz="2000" b="1" dirty="0">
                <a:noFill/>
                <a:latin typeface="Times New Roman" panose="02020603050405020304" pitchFamily="18" charset="0"/>
                <a:cs typeface="Times New Roman" panose="02020603050405020304" pitchFamily="18" charset="0"/>
              </a:rPr>
              <a:t>leading )</a:t>
            </a:r>
            <a:endParaRPr lang="en-US" altLang="zh-CN" sz="2000" b="1" dirty="0">
              <a:noFill/>
              <a:latin typeface="Times New Roman" panose="02020603050405020304" pitchFamily="18" charset="0"/>
              <a:cs typeface="Times New Roman" panose="02020603050405020304" pitchFamily="18" charset="0"/>
            </a:endParaRPr>
          </a:p>
          <a:p>
            <a:r>
              <a:rPr lang="en-US" altLang="zh-CN" sz="2000" b="1" dirty="0">
                <a:noFill/>
                <a:latin typeface="Times New Roman" panose="02020603050405020304" pitchFamily="18" charset="0"/>
                <a:cs typeface="Times New Roman" panose="02020603050405020304" pitchFamily="18" charset="0"/>
              </a:rPr>
              <a:t>   Emily , husband , three babies   </a:t>
            </a:r>
            <a:endParaRPr lang="en-US" altLang="zh-CN" sz="2000" b="1" dirty="0">
              <a:noFill/>
              <a:latin typeface="Times New Roman" panose="02020603050405020304" pitchFamily="18" charset="0"/>
              <a:cs typeface="Times New Roman" panose="02020603050405020304" pitchFamily="18" charset="0"/>
            </a:endParaRPr>
          </a:p>
          <a:p>
            <a:r>
              <a:rPr lang="en-US" altLang="zh-CN" sz="2000" b="1" dirty="0">
                <a:noFill/>
                <a:latin typeface="Times New Roman" panose="02020603050405020304" pitchFamily="18" charset="0"/>
                <a:cs typeface="Times New Roman" panose="02020603050405020304" pitchFamily="18" charset="0"/>
              </a:rPr>
              <a:t>         ( supporting)    </a:t>
            </a:r>
            <a:r>
              <a:rPr lang="en-US" altLang="zh-CN" sz="2000" dirty="0">
                <a:noFill/>
                <a:latin typeface="Times New Roman" panose="02020603050405020304" pitchFamily="18" charset="0"/>
                <a:cs typeface="Times New Roman" panose="02020603050405020304" pitchFamily="18" charset="0"/>
              </a:rPr>
              <a:t> </a:t>
            </a:r>
            <a:endParaRPr lang="en-US" altLang="zh-CN" sz="2000" b="1" dirty="0">
              <a:noFill/>
              <a:latin typeface="Times New Roman" panose="02020603050405020304" pitchFamily="18" charset="0"/>
              <a:cs typeface="Times New Roman" panose="02020603050405020304" pitchFamily="18" charset="0"/>
            </a:endParaRPr>
          </a:p>
          <a:p>
            <a:r>
              <a:rPr lang="en-US" altLang="zh-CN" sz="2000" b="1" dirty="0">
                <a:latin typeface="Times New Roman" panose="02020603050405020304" pitchFamily="18" charset="0"/>
                <a:cs typeface="Times New Roman" panose="02020603050405020304" pitchFamily="18" charset="0"/>
              </a:rPr>
              <a:t>2.  narrative perspective: </a:t>
            </a:r>
            <a:r>
              <a:rPr lang="zh-CN" altLang="en-US" sz="2000" dirty="0">
                <a:latin typeface="Times New Roman" panose="02020603050405020304" pitchFamily="18" charset="0"/>
                <a:cs typeface="Times New Roman" panose="02020603050405020304" pitchFamily="18" charset="0"/>
              </a:rPr>
              <a:t>   </a:t>
            </a:r>
            <a:endParaRPr lang="zh-CN" altLang="en-US" sz="2000" dirty="0">
              <a:latin typeface="Times New Roman" panose="02020603050405020304" pitchFamily="18" charset="0"/>
              <a:cs typeface="Times New Roman" panose="02020603050405020304" pitchFamily="18" charset="0"/>
            </a:endParaRPr>
          </a:p>
          <a:p>
            <a:r>
              <a:rPr lang="zh-CN" altLang="en-US" sz="2000" dirty="0">
                <a:latin typeface="Times New Roman" panose="02020603050405020304" pitchFamily="18" charset="0"/>
                <a:cs typeface="Times New Roman" panose="02020603050405020304" pitchFamily="18" charset="0"/>
              </a:rPr>
              <a:t> </a:t>
            </a:r>
            <a:r>
              <a:rPr lang="en-US" altLang="zh-CN" sz="2000" dirty="0">
                <a:latin typeface="Times New Roman" panose="02020603050405020304" pitchFamily="18" charset="0"/>
                <a:cs typeface="Times New Roman" panose="02020603050405020304" pitchFamily="18" charset="0"/>
              </a:rPr>
              <a:t>    </a:t>
            </a:r>
            <a:r>
              <a:rPr lang="en-US" altLang="zh-CN" sz="2000" dirty="0">
                <a:solidFill>
                  <a:srgbClr val="000000">
                    <a:alpha val="0"/>
                  </a:srgbClr>
                </a:solidFill>
                <a:latin typeface="Times New Roman" panose="02020603050405020304" pitchFamily="18" charset="0"/>
                <a:cs typeface="Times New Roman" panose="02020603050405020304" pitchFamily="18" charset="0"/>
              </a:rPr>
              <a:t> </a:t>
            </a:r>
            <a:r>
              <a:rPr lang="en-US" altLang="zh-CN" sz="2000" b="1" dirty="0">
                <a:solidFill>
                  <a:srgbClr val="000000">
                    <a:alpha val="0"/>
                  </a:srgbClr>
                </a:solidFill>
                <a:latin typeface="Times New Roman" panose="02020603050405020304" pitchFamily="18" charset="0"/>
                <a:cs typeface="Times New Roman" panose="02020603050405020304" pitchFamily="18" charset="0"/>
              </a:rPr>
              <a:t>first -person     </a:t>
            </a:r>
            <a:endParaRPr lang="en-US" altLang="zh-CN" sz="2000" b="1" dirty="0">
              <a:solidFill>
                <a:srgbClr val="000000">
                  <a:alpha val="0"/>
                </a:srgbClr>
              </a:solidFill>
              <a:latin typeface="Times New Roman" panose="02020603050405020304" pitchFamily="18" charset="0"/>
              <a:cs typeface="Times New Roman" panose="02020603050405020304" pitchFamily="18" charset="0"/>
            </a:endParaRPr>
          </a:p>
          <a:p>
            <a:r>
              <a:rPr lang="en-US" altLang="zh-CN" sz="2000" b="1" dirty="0">
                <a:latin typeface="Times New Roman" panose="02020603050405020304" pitchFamily="18" charset="0"/>
                <a:cs typeface="Times New Roman" panose="02020603050405020304" pitchFamily="18" charset="0"/>
              </a:rPr>
              <a:t>3.  time</a:t>
            </a:r>
            <a:r>
              <a:rPr lang="zh-CN" altLang="en-US" sz="2000" b="1" dirty="0">
                <a:latin typeface="Times New Roman" panose="02020603050405020304" pitchFamily="18" charset="0"/>
                <a:cs typeface="Times New Roman" panose="02020603050405020304" pitchFamily="18" charset="0"/>
              </a:rPr>
              <a:t>：</a:t>
            </a:r>
            <a:r>
              <a:rPr lang="en-US" altLang="zh-CN" sz="2000" b="1" dirty="0">
                <a:solidFill>
                  <a:srgbClr val="FF0000"/>
                </a:solidFill>
                <a:latin typeface="Times New Roman" panose="02020603050405020304" pitchFamily="18" charset="0"/>
                <a:cs typeface="Times New Roman" panose="02020603050405020304" pitchFamily="18" charset="0"/>
              </a:rPr>
              <a:t> </a:t>
            </a:r>
            <a:r>
              <a:rPr lang="en-US" altLang="zh-CN" sz="2000" b="1" dirty="0">
                <a:noFill/>
                <a:latin typeface="Times New Roman" panose="02020603050405020304" pitchFamily="18" charset="0"/>
                <a:cs typeface="Times New Roman" panose="02020603050405020304" pitchFamily="18" charset="0"/>
              </a:rPr>
              <a:t> unknown </a:t>
            </a:r>
            <a:endParaRPr lang="en-US" altLang="zh-CN" sz="2000" dirty="0">
              <a:noFill/>
              <a:latin typeface="Times New Roman" panose="02020603050405020304" pitchFamily="18" charset="0"/>
              <a:cs typeface="Times New Roman" panose="02020603050405020304" pitchFamily="18" charset="0"/>
            </a:endParaRPr>
          </a:p>
          <a:p>
            <a:pPr indent="0">
              <a:buNone/>
            </a:pPr>
            <a:endParaRPr lang="en-US" altLang="zh-CN" sz="2000" b="1" dirty="0">
              <a:latin typeface="Times New Roman" panose="02020603050405020304" pitchFamily="18" charset="0"/>
              <a:cs typeface="Times New Roman" panose="02020603050405020304" pitchFamily="18" charset="0"/>
            </a:endParaRPr>
          </a:p>
          <a:p>
            <a:pPr indent="0">
              <a:buNone/>
            </a:pPr>
            <a:r>
              <a:rPr lang="en-US" altLang="zh-CN" sz="2000" b="1" dirty="0">
                <a:latin typeface="Times New Roman" panose="02020603050405020304" pitchFamily="18" charset="0"/>
                <a:cs typeface="Times New Roman" panose="02020603050405020304" pitchFamily="18" charset="0"/>
              </a:rPr>
              <a:t>4.  place</a:t>
            </a:r>
            <a:r>
              <a:rPr lang="zh-CN" altLang="en-US" sz="2000" b="1" dirty="0">
                <a:latin typeface="Times New Roman" panose="02020603050405020304" pitchFamily="18" charset="0"/>
                <a:cs typeface="Times New Roman" panose="02020603050405020304" pitchFamily="18" charset="0"/>
              </a:rPr>
              <a:t>：</a:t>
            </a:r>
            <a:r>
              <a:rPr lang="en-US" altLang="zh-CN" sz="2000" dirty="0"/>
              <a:t>  </a:t>
            </a:r>
            <a:r>
              <a:rPr lang="en-US" altLang="zh-CN" sz="2000" b="1" dirty="0">
                <a:solidFill>
                  <a:srgbClr val="000000">
                    <a:alpha val="0"/>
                  </a:srgbClr>
                </a:solidFill>
                <a:latin typeface="Times New Roman" panose="02020603050405020304" pitchFamily="18" charset="0"/>
                <a:cs typeface="Times New Roman" panose="02020603050405020304" pitchFamily="18" charset="0"/>
              </a:rPr>
              <a:t>gym  and  later stage</a:t>
            </a:r>
            <a:endParaRPr lang="en-US" altLang="zh-CN" sz="2000" dirty="0">
              <a:solidFill>
                <a:srgbClr val="000000">
                  <a:alpha val="0"/>
                </a:srgbClr>
              </a:solidFill>
            </a:endParaRPr>
          </a:p>
          <a:p>
            <a:pPr indent="0">
              <a:buNone/>
            </a:pPr>
            <a:endParaRPr lang="en-US" altLang="zh-CN" sz="2000" b="1" dirty="0">
              <a:latin typeface="Times New Roman" panose="02020603050405020304" pitchFamily="18" charset="0"/>
              <a:cs typeface="Times New Roman" panose="02020603050405020304" pitchFamily="18" charset="0"/>
            </a:endParaRPr>
          </a:p>
          <a:p>
            <a:pPr indent="0">
              <a:buNone/>
            </a:pPr>
            <a:r>
              <a:rPr lang="en-US" altLang="zh-CN" sz="2000" b="1" dirty="0">
                <a:latin typeface="Times New Roman" panose="02020603050405020304" pitchFamily="18" charset="0"/>
                <a:cs typeface="Times New Roman" panose="02020603050405020304" pitchFamily="18" charset="0"/>
              </a:rPr>
              <a:t>5.  Event : </a:t>
            </a:r>
            <a:endParaRPr lang="en-US" altLang="zh-CN" sz="2000" b="1" dirty="0">
              <a:latin typeface="Times New Roman" panose="02020603050405020304" pitchFamily="18" charset="0"/>
              <a:cs typeface="Times New Roman" panose="02020603050405020304" pitchFamily="18" charset="0"/>
            </a:endParaRPr>
          </a:p>
          <a:p>
            <a:pPr indent="0">
              <a:buNone/>
            </a:pPr>
            <a:r>
              <a:rPr lang="en-US" altLang="zh-CN" sz="2000" b="1" dirty="0"/>
              <a:t>   </a:t>
            </a:r>
            <a:r>
              <a:rPr lang="en-US" altLang="zh-CN" sz="2000" b="1" dirty="0">
                <a:solidFill>
                  <a:srgbClr val="FF0000"/>
                </a:solidFill>
                <a:latin typeface="Times New Roman" panose="02020603050405020304" pitchFamily="18" charset="0"/>
                <a:cs typeface="Times New Roman" panose="02020603050405020304" pitchFamily="18" charset="0"/>
              </a:rPr>
              <a:t> </a:t>
            </a:r>
            <a:r>
              <a:rPr lang="en-US" altLang="zh-CN" sz="2000" b="1" dirty="0">
                <a:noFill/>
                <a:latin typeface="Times New Roman" panose="02020603050405020304" pitchFamily="18" charset="0"/>
                <a:cs typeface="Times New Roman" panose="02020603050405020304" pitchFamily="18" charset="0"/>
              </a:rPr>
              <a:t>I was a tired and overweight mother who ignored self-care because of the heavy burden of taking care of three babies. One day I made a decision to sign up for a 6-month fitness challenge and life-turning change began.</a:t>
            </a:r>
            <a:endParaRPr lang="en-US" altLang="zh-CN" sz="2000" b="1" dirty="0">
              <a:noFill/>
              <a:latin typeface="Times New Roman" panose="02020603050405020304" pitchFamily="18" charset="0"/>
              <a:cs typeface="Times New Roman" panose="02020603050405020304" pitchFamily="18" charset="0"/>
            </a:endParaRPr>
          </a:p>
          <a:p>
            <a:pPr marL="742950" indent="-742950">
              <a:buAutoNum type="arabicPeriod" startAt="4"/>
            </a:pPr>
            <a:endParaRPr lang="en-US" altLang="zh-CN" sz="2000" b="1" dirty="0">
              <a:solidFill>
                <a:srgbClr val="C00000"/>
              </a:solidFill>
            </a:endParaRPr>
          </a:p>
          <a:p>
            <a:pPr marL="742950" indent="-742950">
              <a:buAutoNum type="arabicPeriod" startAt="4"/>
            </a:pPr>
            <a:endParaRPr lang="zh-CN" altLang="en-US" sz="2000" b="1" dirty="0">
              <a:solidFill>
                <a:srgbClr val="C00000"/>
              </a:solidFill>
            </a:endParaRPr>
          </a:p>
        </p:txBody>
      </p:sp>
      <p:sp>
        <p:nvSpPr>
          <p:cNvPr id="3" name="文本框 2"/>
          <p:cNvSpPr txBox="1"/>
          <p:nvPr/>
        </p:nvSpPr>
        <p:spPr>
          <a:xfrm>
            <a:off x="186690" y="67945"/>
            <a:ext cx="3187700" cy="521970"/>
          </a:xfrm>
          <a:prstGeom prst="rect">
            <a:avLst/>
          </a:prstGeom>
          <a:solidFill>
            <a:srgbClr val="FFFF00"/>
          </a:solidFill>
        </p:spPr>
        <p:txBody>
          <a:bodyPr wrap="square">
            <a:spAutoFit/>
          </a:bodyPr>
          <a:lstStyle/>
          <a:p>
            <a:r>
              <a:rPr lang="en-US" altLang="zh-CN" sz="2800" b="1" dirty="0">
                <a:solidFill>
                  <a:srgbClr val="CC00CC"/>
                </a:solidFill>
                <a:latin typeface="Times New Roman" panose="02020603050405020304" pitchFamily="18" charset="0"/>
                <a:cs typeface="Times New Roman" panose="02020603050405020304" pitchFamily="18" charset="0"/>
                <a:sym typeface="+mn-ea"/>
              </a:rPr>
              <a:t>Read for elements</a:t>
            </a:r>
            <a:endParaRPr lang="en-US" altLang="zh-CN" sz="2800" b="1" dirty="0">
              <a:solidFill>
                <a:srgbClr val="CC00CC"/>
              </a:solidFill>
              <a:latin typeface="Times New Roman" panose="02020603050405020304" pitchFamily="18" charset="0"/>
              <a:cs typeface="Times New Roman" panose="02020603050405020304" pitchFamily="18" charset="0"/>
              <a:sym typeface="+mn-ea"/>
            </a:endParaRPr>
          </a:p>
        </p:txBody>
      </p:sp>
      <p:sp>
        <p:nvSpPr>
          <p:cNvPr id="4" name="文本框 3"/>
          <p:cNvSpPr txBox="1"/>
          <p:nvPr/>
        </p:nvSpPr>
        <p:spPr>
          <a:xfrm>
            <a:off x="102235" y="1034285"/>
            <a:ext cx="4449823" cy="1015663"/>
          </a:xfrm>
          <a:prstGeom prst="rect">
            <a:avLst/>
          </a:prstGeom>
          <a:noFill/>
        </p:spPr>
        <p:txBody>
          <a:bodyPr wrap="square" rtlCol="0" anchor="t">
            <a:spAutoFit/>
          </a:bodyPr>
          <a:lstStyle/>
          <a:p>
            <a:pPr algn="l">
              <a:buFontTx/>
            </a:pPr>
            <a:r>
              <a:rPr lang="en-US" altLang="zh-CN" sz="2000" b="1" dirty="0">
                <a:solidFill>
                  <a:srgbClr val="FF0000"/>
                </a:solidFill>
                <a:latin typeface="Times New Roman" panose="02020603050405020304" pitchFamily="18" charset="0"/>
                <a:ea typeface="+mn-ea"/>
                <a:cs typeface="Times New Roman" panose="02020603050405020304" pitchFamily="18" charset="0"/>
                <a:sym typeface="+mn-ea"/>
              </a:rPr>
              <a:t>I</a:t>
            </a:r>
            <a:r>
              <a:rPr lang="en-US" altLang="zh-CN" sz="2000" b="1" dirty="0">
                <a:solidFill>
                  <a:srgbClr val="0000FF"/>
                </a:solidFill>
                <a:latin typeface="Times New Roman" panose="02020603050405020304" pitchFamily="18" charset="0"/>
                <a:ea typeface="+mn-ea"/>
                <a:cs typeface="Times New Roman" panose="02020603050405020304" pitchFamily="18" charset="0"/>
                <a:sym typeface="+mn-ea"/>
              </a:rPr>
              <a:t>(</a:t>
            </a:r>
            <a:r>
              <a:rPr lang="zh-CN" altLang="en-US" sz="2000" b="1" dirty="0">
                <a:solidFill>
                  <a:srgbClr val="0000FF"/>
                </a:solidFill>
                <a:latin typeface="Times New Roman" panose="02020603050405020304" pitchFamily="18" charset="0"/>
                <a:ea typeface="+mn-ea"/>
                <a:cs typeface="Times New Roman" panose="02020603050405020304" pitchFamily="18" charset="0"/>
                <a:sym typeface="+mn-ea"/>
              </a:rPr>
              <a:t> </a:t>
            </a:r>
            <a:r>
              <a:rPr lang="en-US" altLang="zh-CN" sz="2000" b="1" dirty="0">
                <a:solidFill>
                  <a:srgbClr val="0000FF"/>
                </a:solidFill>
                <a:latin typeface="Times New Roman" panose="02020603050405020304" pitchFamily="18" charset="0"/>
                <a:ea typeface="+mn-ea"/>
                <a:cs typeface="Times New Roman" panose="02020603050405020304" pitchFamily="18" charset="0"/>
                <a:sym typeface="+mn-ea"/>
              </a:rPr>
              <a:t>leading )</a:t>
            </a:r>
            <a:endParaRPr lang="en-US" altLang="zh-CN" sz="2000" b="1" dirty="0">
              <a:solidFill>
                <a:srgbClr val="0000FF"/>
              </a:solidFill>
              <a:latin typeface="Times New Roman" panose="02020603050405020304" pitchFamily="18" charset="0"/>
              <a:cs typeface="Times New Roman" panose="02020603050405020304" pitchFamily="18" charset="0"/>
            </a:endParaRPr>
          </a:p>
          <a:p>
            <a:r>
              <a:rPr lang="en-US" altLang="zh-CN" sz="2000" b="1" dirty="0">
                <a:solidFill>
                  <a:srgbClr val="FF0000"/>
                </a:solidFill>
                <a:latin typeface="Times New Roman" panose="02020603050405020304" pitchFamily="18" charset="0"/>
                <a:ea typeface="+mn-ea"/>
                <a:cs typeface="Times New Roman" panose="02020603050405020304" pitchFamily="18" charset="0"/>
                <a:sym typeface="+mn-ea"/>
              </a:rPr>
              <a:t>Anthony, my teacher, my classmates, my mother          </a:t>
            </a:r>
            <a:r>
              <a:rPr lang="en-US" altLang="zh-CN" sz="2000" b="1" dirty="0">
                <a:solidFill>
                  <a:srgbClr val="0000FF"/>
                </a:solidFill>
                <a:latin typeface="Times New Roman" panose="02020603050405020304" pitchFamily="18" charset="0"/>
                <a:ea typeface="+mn-ea"/>
                <a:cs typeface="Times New Roman" panose="02020603050405020304" pitchFamily="18" charset="0"/>
                <a:sym typeface="+mn-ea"/>
              </a:rPr>
              <a:t>( supporting)    </a:t>
            </a:r>
            <a:r>
              <a:rPr lang="en-US" altLang="zh-CN" sz="2000" dirty="0">
                <a:solidFill>
                  <a:srgbClr val="0000FF"/>
                </a:solidFill>
                <a:latin typeface="Times New Roman" panose="02020603050405020304" pitchFamily="18" charset="0"/>
                <a:ea typeface="+mn-ea"/>
                <a:cs typeface="Times New Roman" panose="02020603050405020304" pitchFamily="18" charset="0"/>
                <a:sym typeface="+mn-ea"/>
              </a:rPr>
              <a:t> </a:t>
            </a:r>
            <a:endParaRPr lang="en-US" altLang="zh-CN" sz="2000" dirty="0">
              <a:solidFill>
                <a:srgbClr val="0000FF"/>
              </a:solidFill>
              <a:latin typeface="Times New Roman" panose="02020603050405020304" pitchFamily="18" charset="0"/>
              <a:ea typeface="+mn-ea"/>
              <a:cs typeface="Times New Roman" panose="02020603050405020304" pitchFamily="18" charset="0"/>
              <a:sym typeface="+mn-ea"/>
            </a:endParaRPr>
          </a:p>
        </p:txBody>
      </p:sp>
      <p:sp>
        <p:nvSpPr>
          <p:cNvPr id="6" name="文本框 5"/>
          <p:cNvSpPr txBox="1"/>
          <p:nvPr/>
        </p:nvSpPr>
        <p:spPr>
          <a:xfrm>
            <a:off x="3115688" y="1930325"/>
            <a:ext cx="2872740" cy="398780"/>
          </a:xfrm>
          <a:prstGeom prst="rect">
            <a:avLst/>
          </a:prstGeom>
          <a:noFill/>
        </p:spPr>
        <p:txBody>
          <a:bodyPr wrap="square" rtlCol="0" anchor="t">
            <a:spAutoFit/>
          </a:bodyPr>
          <a:lstStyle/>
          <a:p>
            <a:r>
              <a:rPr lang="en-US" altLang="zh-CN" sz="2000" dirty="0">
                <a:latin typeface="Times New Roman" panose="02020603050405020304" pitchFamily="18" charset="0"/>
                <a:ea typeface="+mn-ea"/>
                <a:cs typeface="Times New Roman" panose="02020603050405020304" pitchFamily="18" charset="0"/>
                <a:sym typeface="+mn-ea"/>
              </a:rPr>
              <a:t> </a:t>
            </a:r>
            <a:r>
              <a:rPr lang="en-US" altLang="zh-CN" sz="2000" b="1" dirty="0">
                <a:solidFill>
                  <a:srgbClr val="C00000"/>
                </a:solidFill>
                <a:latin typeface="Times New Roman" panose="02020603050405020304" pitchFamily="18" charset="0"/>
                <a:ea typeface="+mn-ea"/>
                <a:cs typeface="Times New Roman" panose="02020603050405020304" pitchFamily="18" charset="0"/>
                <a:sym typeface="+mn-ea"/>
              </a:rPr>
              <a:t>first -person     </a:t>
            </a:r>
            <a:endParaRPr lang="en-US" altLang="zh-CN" sz="2000" b="1" dirty="0">
              <a:solidFill>
                <a:srgbClr val="C00000"/>
              </a:solidFill>
              <a:latin typeface="Times New Roman" panose="02020603050405020304" pitchFamily="18" charset="0"/>
              <a:ea typeface="+mn-ea"/>
              <a:cs typeface="Times New Roman" panose="02020603050405020304" pitchFamily="18" charset="0"/>
              <a:sym typeface="+mn-ea"/>
            </a:endParaRPr>
          </a:p>
        </p:txBody>
      </p:sp>
      <p:sp>
        <p:nvSpPr>
          <p:cNvPr id="8" name="文本框 7"/>
          <p:cNvSpPr txBox="1"/>
          <p:nvPr/>
        </p:nvSpPr>
        <p:spPr>
          <a:xfrm>
            <a:off x="1081155" y="2458509"/>
            <a:ext cx="6474695" cy="707886"/>
          </a:xfrm>
          <a:prstGeom prst="rect">
            <a:avLst/>
          </a:prstGeom>
          <a:noFill/>
        </p:spPr>
        <p:txBody>
          <a:bodyPr wrap="square" rtlCol="0" anchor="t">
            <a:spAutoFit/>
          </a:bodyPr>
          <a:lstStyle/>
          <a:p>
            <a:r>
              <a:rPr lang="en-US" altLang="zh-CN" sz="2000" b="1" dirty="0">
                <a:solidFill>
                  <a:srgbClr val="C00000"/>
                </a:solidFill>
                <a:latin typeface="Times New Roman" panose="02020603050405020304" pitchFamily="18" charset="0"/>
                <a:ea typeface="+mn-ea"/>
                <a:cs typeface="Times New Roman" panose="02020603050405020304" pitchFamily="18" charset="0"/>
                <a:sym typeface="+mn-ea"/>
              </a:rPr>
              <a:t> the time after my family settled </a:t>
            </a:r>
            <a:endParaRPr lang="en-US" altLang="zh-CN" sz="2000" b="1" dirty="0">
              <a:solidFill>
                <a:srgbClr val="C00000"/>
              </a:solidFill>
              <a:latin typeface="Times New Roman" panose="02020603050405020304" pitchFamily="18" charset="0"/>
              <a:ea typeface="+mn-ea"/>
              <a:cs typeface="Times New Roman" panose="02020603050405020304" pitchFamily="18" charset="0"/>
              <a:sym typeface="+mn-ea"/>
            </a:endParaRPr>
          </a:p>
          <a:p>
            <a:r>
              <a:rPr lang="en-US" altLang="zh-CN" sz="2000" b="1" dirty="0">
                <a:solidFill>
                  <a:srgbClr val="C00000"/>
                </a:solidFill>
                <a:latin typeface="Times New Roman" panose="02020603050405020304" pitchFamily="18" charset="0"/>
                <a:ea typeface="+mn-ea"/>
                <a:cs typeface="Times New Roman" panose="02020603050405020304" pitchFamily="18" charset="0"/>
                <a:sym typeface="+mn-ea"/>
              </a:rPr>
              <a:t>in Queen, New York</a:t>
            </a:r>
            <a:endParaRPr lang="en-US" altLang="zh-CN" sz="2000" b="1" dirty="0">
              <a:solidFill>
                <a:srgbClr val="C00000"/>
              </a:solidFill>
              <a:latin typeface="Times New Roman" panose="02020603050405020304" pitchFamily="18" charset="0"/>
              <a:ea typeface="+mn-ea"/>
              <a:cs typeface="Times New Roman" panose="02020603050405020304" pitchFamily="18" charset="0"/>
              <a:sym typeface="+mn-ea"/>
            </a:endParaRPr>
          </a:p>
        </p:txBody>
      </p:sp>
      <p:sp>
        <p:nvSpPr>
          <p:cNvPr id="9" name="文本框 8"/>
          <p:cNvSpPr txBox="1"/>
          <p:nvPr/>
        </p:nvSpPr>
        <p:spPr>
          <a:xfrm>
            <a:off x="266043" y="3491551"/>
            <a:ext cx="4370470" cy="400110"/>
          </a:xfrm>
          <a:prstGeom prst="rect">
            <a:avLst/>
          </a:prstGeom>
          <a:noFill/>
        </p:spPr>
        <p:txBody>
          <a:bodyPr wrap="square" rtlCol="0" anchor="t">
            <a:spAutoFit/>
          </a:bodyPr>
          <a:lstStyle/>
          <a:p>
            <a:pPr algn="l"/>
            <a:r>
              <a:rPr lang="en-US" altLang="zh-CN" sz="2000" b="1" dirty="0">
                <a:solidFill>
                  <a:srgbClr val="C00000"/>
                </a:solidFill>
                <a:latin typeface="Times New Roman" panose="02020603050405020304" pitchFamily="18" charset="0"/>
                <a:cs typeface="Times New Roman" panose="02020603050405020304" pitchFamily="18" charset="0"/>
                <a:sym typeface="+mn-ea"/>
              </a:rPr>
              <a:t>at the school ( library &amp; classroom)</a:t>
            </a:r>
            <a:endParaRPr lang="en-US" altLang="zh-CN" sz="2000" b="1" dirty="0">
              <a:solidFill>
                <a:srgbClr val="C00000"/>
              </a:solidFill>
              <a:latin typeface="Times New Roman" panose="02020603050405020304" pitchFamily="18" charset="0"/>
              <a:ea typeface="+mn-ea"/>
              <a:cs typeface="Times New Roman" panose="02020603050405020304" pitchFamily="18" charset="0"/>
              <a:sym typeface="+mn-ea"/>
            </a:endParaRPr>
          </a:p>
        </p:txBody>
      </p:sp>
      <p:sp>
        <p:nvSpPr>
          <p:cNvPr id="10" name="文本框 9"/>
          <p:cNvSpPr txBox="1"/>
          <p:nvPr/>
        </p:nvSpPr>
        <p:spPr>
          <a:xfrm>
            <a:off x="186690" y="4205072"/>
            <a:ext cx="4449823" cy="1938992"/>
          </a:xfrm>
          <a:prstGeom prst="rect">
            <a:avLst/>
          </a:prstGeom>
          <a:noFill/>
        </p:spPr>
        <p:txBody>
          <a:bodyPr wrap="square" rtlCol="0" anchor="t">
            <a:spAutoFit/>
          </a:bodyPr>
          <a:lstStyle/>
          <a:p>
            <a:pPr algn="just"/>
            <a:r>
              <a:rPr lang="en-US" altLang="zh-CN" sz="2000" b="1" dirty="0">
                <a:solidFill>
                  <a:srgbClr val="C00000"/>
                </a:solidFill>
                <a:latin typeface="Times New Roman" panose="02020603050405020304" pitchFamily="18" charset="0"/>
                <a:ea typeface="+mn-ea"/>
                <a:cs typeface="Times New Roman" panose="02020603050405020304" pitchFamily="18" charset="0"/>
                <a:sym typeface="+mn-ea"/>
              </a:rPr>
              <a:t>  </a:t>
            </a:r>
            <a:r>
              <a:rPr lang="en-US" altLang="zh-CN" sz="2000" b="1" dirty="0">
                <a:solidFill>
                  <a:srgbClr val="C00000"/>
                </a:solidFill>
                <a:latin typeface="Times New Roman" panose="02020603050405020304" pitchFamily="18" charset="0"/>
                <a:cs typeface="Times New Roman" panose="02020603050405020304" pitchFamily="18" charset="0"/>
                <a:sym typeface="+mn-ea"/>
              </a:rPr>
              <a:t>After moving to Queens, the non-native speaker struggled with English and name mockery, found comfort in the library with Anthony, and gradually gained courage to speak up and learned to thrive in New York. </a:t>
            </a:r>
            <a:endParaRPr lang="en-US" altLang="zh-CN" sz="2000" b="1" dirty="0">
              <a:solidFill>
                <a:srgbClr val="C00000"/>
              </a:solidFill>
              <a:latin typeface="Times New Roman" panose="02020603050405020304" pitchFamily="18" charset="0"/>
              <a:ea typeface="+mn-ea"/>
              <a:cs typeface="Times New Roman" panose="02020603050405020304" pitchFamily="18" charset="0"/>
              <a:sym typeface="+mn-ea"/>
            </a:endParaRPr>
          </a:p>
        </p:txBody>
      </p:sp>
      <p:pic>
        <p:nvPicPr>
          <p:cNvPr id="5124" name="图片 6" descr="logo横版 png"/>
          <p:cNvPicPr>
            <a:picLocks noChangeAspect="1"/>
          </p:cNvPicPr>
          <p:nvPr/>
        </p:nvPicPr>
        <p:blipFill>
          <a:blip r:embed="rId1"/>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arn(inVertic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arn(inVertical)">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barn(inVertical)">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barn(inVertical)">
                                      <p:cBhvr>
                                        <p:cTn id="2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6" grpId="0"/>
      <p:bldP spid="6" grpId="1"/>
      <p:bldP spid="8" grpId="0"/>
      <p:bldP spid="8" grpId="1"/>
      <p:bldP spid="9" grpId="0"/>
      <p:bldP spid="9" grpId="1"/>
      <p:bldP spid="10" grpId="0"/>
      <p:bldP spid="10" grpId="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67945" y="84455"/>
            <a:ext cx="3459480" cy="582295"/>
          </a:xfrm>
          <a:prstGeom prst="rect">
            <a:avLst/>
          </a:prstGeom>
          <a:solidFill>
            <a:srgbClr val="FFFF00"/>
          </a:solidFill>
        </p:spPr>
        <p:txBody>
          <a:bodyPr wrap="square" rtlCol="0">
            <a:noAutofit/>
          </a:bodyPr>
          <a:lstStyle/>
          <a:p>
            <a:r>
              <a:rPr lang="en-US" altLang="zh-CN" sz="3200" b="1" dirty="0">
                <a:latin typeface="Times New Roman" panose="02020603050405020304" pitchFamily="18" charset="0"/>
                <a:cs typeface="Times New Roman" panose="02020603050405020304" pitchFamily="18" charset="0"/>
              </a:rPr>
              <a:t>  6.story line</a:t>
            </a:r>
            <a:endParaRPr lang="en-US" altLang="zh-CN" sz="3200" b="1" dirty="0">
              <a:latin typeface="Times New Roman" panose="02020603050405020304" pitchFamily="18" charset="0"/>
              <a:cs typeface="Times New Roman" panose="02020603050405020304" pitchFamily="18" charset="0"/>
            </a:endParaRPr>
          </a:p>
        </p:txBody>
      </p:sp>
      <p:grpSp>
        <p:nvGrpSpPr>
          <p:cNvPr id="22" name="组合 8"/>
          <p:cNvGrpSpPr/>
          <p:nvPr/>
        </p:nvGrpSpPr>
        <p:grpSpPr bwMode="auto">
          <a:xfrm>
            <a:off x="1124585" y="300355"/>
            <a:ext cx="10233025" cy="5133340"/>
            <a:chOff x="867" y="2113"/>
            <a:chExt cx="16116" cy="5900"/>
          </a:xfrm>
        </p:grpSpPr>
        <p:cxnSp>
          <p:nvCxnSpPr>
            <p:cNvPr id="23" name="直接连接符 22"/>
            <p:cNvCxnSpPr/>
            <p:nvPr>
              <p:custDataLst>
                <p:tags r:id="rId1"/>
              </p:custDataLst>
            </p:nvPr>
          </p:nvCxnSpPr>
          <p:spPr>
            <a:xfrm flipV="1">
              <a:off x="867" y="7984"/>
              <a:ext cx="3560" cy="29"/>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custDataLst>
                <p:tags r:id="rId2"/>
              </p:custDataLst>
            </p:nvPr>
          </p:nvCxnSpPr>
          <p:spPr>
            <a:xfrm flipV="1">
              <a:off x="4427" y="2113"/>
              <a:ext cx="4628" cy="5871"/>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custDataLst>
                <p:tags r:id="rId3"/>
              </p:custDataLst>
            </p:nvPr>
          </p:nvCxnSpPr>
          <p:spPr>
            <a:xfrm>
              <a:off x="9055" y="2113"/>
              <a:ext cx="4302" cy="5871"/>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custDataLst>
                <p:tags r:id="rId4"/>
              </p:custDataLst>
            </p:nvPr>
          </p:nvCxnSpPr>
          <p:spPr>
            <a:xfrm>
              <a:off x="13357" y="7991"/>
              <a:ext cx="3626" cy="22"/>
            </a:xfrm>
            <a:prstGeom prst="line">
              <a:avLst/>
            </a:prstGeom>
            <a:ln w="28575"/>
          </p:spPr>
          <p:style>
            <a:lnRef idx="1">
              <a:schemeClr val="accent1"/>
            </a:lnRef>
            <a:fillRef idx="0">
              <a:schemeClr val="accent1"/>
            </a:fillRef>
            <a:effectRef idx="0">
              <a:schemeClr val="accent1"/>
            </a:effectRef>
            <a:fontRef idx="minor">
              <a:schemeClr val="tx1"/>
            </a:fontRef>
          </p:style>
        </p:cxnSp>
      </p:grpSp>
      <p:sp>
        <p:nvSpPr>
          <p:cNvPr id="28" name="文本框 10"/>
          <p:cNvSpPr txBox="1">
            <a:spLocks noChangeArrowheads="1"/>
          </p:cNvSpPr>
          <p:nvPr>
            <p:custDataLst>
              <p:tags r:id="rId5"/>
            </p:custDataLst>
          </p:nvPr>
        </p:nvSpPr>
        <p:spPr bwMode="auto">
          <a:xfrm>
            <a:off x="4249370" y="275123"/>
            <a:ext cx="1667469" cy="646331"/>
          </a:xfrm>
          <a:prstGeom prst="rect">
            <a:avLst/>
          </a:prstGeom>
          <a:solidFill>
            <a:schemeClr val="bg1"/>
          </a:solidFill>
          <a:ln w="9525">
            <a:noFill/>
            <a:miter lim="800000"/>
          </a:ln>
        </p:spPr>
        <p:txBody>
          <a:bodyPr wrap="square">
            <a:spAutoFit/>
          </a:bodyPr>
          <a:lstStyle/>
          <a:p>
            <a:r>
              <a:rPr lang="en-US" altLang="zh-CN" sz="3600" b="1" dirty="0">
                <a:solidFill>
                  <a:srgbClr val="C00000"/>
                </a:solidFill>
                <a:latin typeface="Times New Roman" panose="02020603050405020304" pitchFamily="18" charset="0"/>
              </a:rPr>
              <a:t>Climax</a:t>
            </a:r>
            <a:endParaRPr lang="en-US" altLang="zh-CN" sz="3600" b="1" dirty="0">
              <a:solidFill>
                <a:srgbClr val="C00000"/>
              </a:solidFill>
              <a:latin typeface="Times New Roman" panose="02020603050405020304" pitchFamily="18" charset="0"/>
            </a:endParaRPr>
          </a:p>
        </p:txBody>
      </p:sp>
      <p:sp>
        <p:nvSpPr>
          <p:cNvPr id="29" name="文本框 11"/>
          <p:cNvSpPr txBox="1">
            <a:spLocks noChangeArrowheads="1"/>
          </p:cNvSpPr>
          <p:nvPr>
            <p:custDataLst>
              <p:tags r:id="rId6"/>
            </p:custDataLst>
          </p:nvPr>
        </p:nvSpPr>
        <p:spPr bwMode="auto">
          <a:xfrm>
            <a:off x="9182036" y="5339881"/>
            <a:ext cx="1835150" cy="646331"/>
          </a:xfrm>
          <a:prstGeom prst="rect">
            <a:avLst/>
          </a:prstGeom>
          <a:solidFill>
            <a:schemeClr val="bg1"/>
          </a:solidFill>
          <a:ln w="9525">
            <a:noFill/>
            <a:miter lim="800000"/>
          </a:ln>
        </p:spPr>
        <p:txBody>
          <a:bodyPr>
            <a:spAutoFit/>
          </a:bodyPr>
          <a:lstStyle/>
          <a:p>
            <a:r>
              <a:rPr lang="en-US" altLang="zh-CN" sz="3600" b="1" dirty="0">
                <a:solidFill>
                  <a:srgbClr val="C00000"/>
                </a:solidFill>
                <a:latin typeface="Times New Roman" panose="02020603050405020304" pitchFamily="18" charset="0"/>
              </a:rPr>
              <a:t>Ending</a:t>
            </a:r>
            <a:endParaRPr lang="en-US" altLang="zh-CN" sz="3600" b="1" dirty="0">
              <a:solidFill>
                <a:srgbClr val="C00000"/>
              </a:solidFill>
              <a:latin typeface="Times New Roman" panose="02020603050405020304" pitchFamily="18" charset="0"/>
            </a:endParaRPr>
          </a:p>
        </p:txBody>
      </p:sp>
      <p:sp>
        <p:nvSpPr>
          <p:cNvPr id="7" name="文本框 6"/>
          <p:cNvSpPr txBox="1"/>
          <p:nvPr/>
        </p:nvSpPr>
        <p:spPr>
          <a:xfrm>
            <a:off x="7045588" y="921454"/>
            <a:ext cx="5146412" cy="523220"/>
          </a:xfrm>
          <a:prstGeom prst="rect">
            <a:avLst/>
          </a:prstGeom>
          <a:solidFill>
            <a:schemeClr val="bg1"/>
          </a:solidFill>
        </p:spPr>
        <p:txBody>
          <a:bodyPr wrap="square" rtlCol="0" anchor="t">
            <a:spAutoFit/>
          </a:bodyPr>
          <a:lstStyle/>
          <a:p>
            <a:r>
              <a:rPr lang="en-US" altLang="zh-CN" sz="2800" kern="100" dirty="0">
                <a:solidFill>
                  <a:srgbClr val="0000FF"/>
                </a:solidFill>
                <a:latin typeface="Times New Roman Regular"/>
                <a:ea typeface="宋体" panose="02010600030101010101" pitchFamily="2" charset="-122"/>
                <a:cs typeface="Times New Roman" panose="02020603050405020304" pitchFamily="18" charset="0"/>
              </a:rPr>
              <a:t>Para1: </a:t>
            </a:r>
            <a:r>
              <a:rPr lang="en-US" altLang="zh-CN" sz="2800" kern="100" dirty="0">
                <a:solidFill>
                  <a:srgbClr val="9900FF"/>
                </a:solidFill>
                <a:latin typeface="Times New Roman Regular"/>
                <a:ea typeface="宋体" panose="02010600030101010101" pitchFamily="2" charset="-122"/>
                <a:cs typeface="Times New Roman" panose="02020603050405020304" pitchFamily="18" charset="0"/>
              </a:rPr>
              <a:t>"I need help," I whispered.</a:t>
            </a:r>
            <a:endParaRPr lang="en-US" altLang="zh-CN" sz="2800" kern="100" dirty="0">
              <a:solidFill>
                <a:srgbClr val="9900FF"/>
              </a:solidFill>
              <a:latin typeface="Times New Roman Regular"/>
              <a:ea typeface="宋体" panose="02010600030101010101" pitchFamily="2" charset="-122"/>
              <a:cs typeface="Times New Roman" panose="02020603050405020304" pitchFamily="18" charset="0"/>
            </a:endParaRPr>
          </a:p>
        </p:txBody>
      </p:sp>
      <p:sp>
        <p:nvSpPr>
          <p:cNvPr id="10" name="文本框 9"/>
          <p:cNvSpPr txBox="1"/>
          <p:nvPr/>
        </p:nvSpPr>
        <p:spPr>
          <a:xfrm>
            <a:off x="7088242" y="3167390"/>
            <a:ext cx="5890889" cy="954107"/>
          </a:xfrm>
          <a:prstGeom prst="rect">
            <a:avLst/>
          </a:prstGeom>
          <a:solidFill>
            <a:schemeClr val="bg1"/>
          </a:solidFill>
        </p:spPr>
        <p:txBody>
          <a:bodyPr wrap="square" rtlCol="0" anchor="t">
            <a:spAutoFit/>
          </a:bodyPr>
          <a:lstStyle/>
          <a:p>
            <a:r>
              <a:rPr lang="en-US" altLang="zh-CN" sz="2800" dirty="0">
                <a:solidFill>
                  <a:srgbClr val="0000FF"/>
                </a:solidFill>
                <a:latin typeface="Times New Roman" panose="02020603050405020304" pitchFamily="18" charset="0"/>
                <a:cs typeface="Times New Roman" panose="02020603050405020304" pitchFamily="18" charset="0"/>
                <a:sym typeface="+mn-ea"/>
              </a:rPr>
              <a:t>Para2:</a:t>
            </a:r>
            <a:r>
              <a:rPr lang="en-US" altLang="zh-CN" sz="2800" dirty="0">
                <a:solidFill>
                  <a:srgbClr val="CC00CC"/>
                </a:solidFill>
                <a:latin typeface="Times New Roman" panose="02020603050405020304" pitchFamily="18" charset="0"/>
                <a:cs typeface="Times New Roman" panose="02020603050405020304" pitchFamily="18" charset="0"/>
                <a:sym typeface="+mn-ea"/>
              </a:rPr>
              <a:t> Soon, I was participating </a:t>
            </a:r>
            <a:endParaRPr lang="en-US" altLang="zh-CN" sz="2800" dirty="0">
              <a:solidFill>
                <a:srgbClr val="CC00CC"/>
              </a:solidFill>
              <a:latin typeface="Times New Roman" panose="02020603050405020304" pitchFamily="18" charset="0"/>
              <a:cs typeface="Times New Roman" panose="02020603050405020304" pitchFamily="18" charset="0"/>
              <a:sym typeface="+mn-ea"/>
            </a:endParaRPr>
          </a:p>
          <a:p>
            <a:r>
              <a:rPr lang="en-US" altLang="zh-CN" sz="2800" dirty="0">
                <a:solidFill>
                  <a:srgbClr val="CC00CC"/>
                </a:solidFill>
                <a:latin typeface="Times New Roman" panose="02020603050405020304" pitchFamily="18" charset="0"/>
                <a:cs typeface="Times New Roman" panose="02020603050405020304" pitchFamily="18" charset="0"/>
                <a:sym typeface="+mn-ea"/>
              </a:rPr>
              <a:t>          in class.</a:t>
            </a:r>
            <a:endParaRPr lang="en-US" altLang="zh-CN" sz="2800" dirty="0">
              <a:solidFill>
                <a:srgbClr val="CC00CC"/>
              </a:solidFill>
              <a:latin typeface="Times New Roman" panose="02020603050405020304" pitchFamily="18" charset="0"/>
              <a:cs typeface="Times New Roman" panose="02020603050405020304" pitchFamily="18" charset="0"/>
              <a:sym typeface="+mn-ea"/>
            </a:endParaRPr>
          </a:p>
        </p:txBody>
      </p:sp>
      <p:pic>
        <p:nvPicPr>
          <p:cNvPr id="12" name="图片 11"/>
          <p:cNvPicPr>
            <a:picLocks noChangeAspect="1"/>
          </p:cNvPicPr>
          <p:nvPr/>
        </p:nvPicPr>
        <p:blipFill>
          <a:blip r:embed="rId7"/>
          <a:stretch>
            <a:fillRect/>
          </a:stretch>
        </p:blipFill>
        <p:spPr>
          <a:xfrm>
            <a:off x="10206426" y="1689282"/>
            <a:ext cx="666115" cy="767715"/>
          </a:xfrm>
          <a:prstGeom prst="rect">
            <a:avLst/>
          </a:prstGeom>
        </p:spPr>
      </p:pic>
      <p:pic>
        <p:nvPicPr>
          <p:cNvPr id="13" name="图片 12"/>
          <p:cNvPicPr>
            <a:picLocks noChangeAspect="1"/>
          </p:cNvPicPr>
          <p:nvPr/>
        </p:nvPicPr>
        <p:blipFill>
          <a:blip r:embed="rId7"/>
          <a:stretch>
            <a:fillRect/>
          </a:stretch>
        </p:blipFill>
        <p:spPr>
          <a:xfrm>
            <a:off x="11017186" y="4956023"/>
            <a:ext cx="666115" cy="767715"/>
          </a:xfrm>
          <a:prstGeom prst="rect">
            <a:avLst/>
          </a:prstGeom>
        </p:spPr>
      </p:pic>
      <p:sp>
        <p:nvSpPr>
          <p:cNvPr id="8" name="文本框 7"/>
          <p:cNvSpPr txBox="1"/>
          <p:nvPr/>
        </p:nvSpPr>
        <p:spPr>
          <a:xfrm>
            <a:off x="1" y="2456997"/>
            <a:ext cx="6171714" cy="2124121"/>
          </a:xfrm>
          <a:prstGeom prst="rect">
            <a:avLst/>
          </a:prstGeom>
          <a:solidFill>
            <a:schemeClr val="bg1"/>
          </a:solidFill>
        </p:spPr>
        <p:txBody>
          <a:bodyPr wrap="square" rtlCol="0" anchor="t">
            <a:noAutofit/>
          </a:bodyPr>
          <a:lstStyle/>
          <a:p>
            <a:r>
              <a:rPr lang="en-US" altLang="zh-CN" sz="2400" dirty="0">
                <a:solidFill>
                  <a:srgbClr val="0000FF"/>
                </a:solidFill>
              </a:rPr>
              <a:t>Troubled by school life, I got shelter in the school library and befriended  librarian Anthony, who gently helped me with English without pressure, fostering a sense of safety.</a:t>
            </a:r>
            <a:endParaRPr lang="zh-CN" altLang="zh-CN" sz="2400" dirty="0">
              <a:solidFill>
                <a:srgbClr val="0000FF"/>
              </a:solidFill>
            </a:endParaRPr>
          </a:p>
        </p:txBody>
      </p:sp>
      <p:sp>
        <p:nvSpPr>
          <p:cNvPr id="11" name="文本框 10"/>
          <p:cNvSpPr txBox="1"/>
          <p:nvPr/>
        </p:nvSpPr>
        <p:spPr>
          <a:xfrm>
            <a:off x="462337" y="876496"/>
            <a:ext cx="6625905" cy="1006418"/>
          </a:xfrm>
          <a:prstGeom prst="rect">
            <a:avLst/>
          </a:prstGeom>
          <a:solidFill>
            <a:schemeClr val="bg1"/>
          </a:solidFill>
        </p:spPr>
        <p:txBody>
          <a:bodyPr wrap="square" rtlCol="0" anchor="t">
            <a:noAutofit/>
          </a:bodyPr>
          <a:lstStyle/>
          <a:p>
            <a:r>
              <a:rPr lang="en-US" altLang="zh-CN" sz="2400" dirty="0">
                <a:solidFill>
                  <a:srgbClr val="0000FF"/>
                </a:solidFill>
                <a:latin typeface="Times New Roman" panose="02020603050405020304" pitchFamily="18" charset="0"/>
                <a:cs typeface="Times New Roman" panose="02020603050405020304" pitchFamily="18" charset="0"/>
                <a:sym typeface="+mn-ea"/>
              </a:rPr>
              <a:t>One afternoon, I finally gathered the courage to approach him, holding out a book about pirates I couldn't understand.</a:t>
            </a:r>
            <a:endParaRPr lang="en-US" altLang="zh-CN" sz="2400" dirty="0">
              <a:solidFill>
                <a:srgbClr val="0000FF"/>
              </a:solidFill>
              <a:latin typeface="Times New Roman" panose="02020603050405020304" pitchFamily="18" charset="0"/>
              <a:cs typeface="Times New Roman" panose="02020603050405020304" pitchFamily="18" charset="0"/>
              <a:sym typeface="+mn-ea"/>
            </a:endParaRPr>
          </a:p>
        </p:txBody>
      </p:sp>
      <p:sp>
        <p:nvSpPr>
          <p:cNvPr id="16" name="文本框 15"/>
          <p:cNvSpPr txBox="1"/>
          <p:nvPr/>
        </p:nvSpPr>
        <p:spPr>
          <a:xfrm>
            <a:off x="4087101" y="4442818"/>
            <a:ext cx="1933186" cy="584775"/>
          </a:xfrm>
          <a:prstGeom prst="rect">
            <a:avLst/>
          </a:prstGeom>
          <a:solidFill>
            <a:srgbClr val="FFFF00"/>
          </a:solidFill>
        </p:spPr>
        <p:txBody>
          <a:bodyPr wrap="square">
            <a:spAutoFit/>
          </a:bodyPr>
          <a:lstStyle/>
          <a:p>
            <a:r>
              <a:rPr lang="en-US" altLang="zh-CN" sz="3200" b="1" dirty="0">
                <a:solidFill>
                  <a:srgbClr val="C00000"/>
                </a:solidFill>
                <a:latin typeface="Times New Roman" panose="02020603050405020304" pitchFamily="18" charset="0"/>
                <a:cs typeface="Times New Roman" panose="02020603050405020304" pitchFamily="18" charset="0"/>
              </a:rPr>
              <a:t>conflict</a:t>
            </a:r>
            <a:endParaRPr lang="zh-CN" altLang="en-US" sz="3200" dirty="0">
              <a:solidFill>
                <a:srgbClr val="C00000"/>
              </a:solidFill>
            </a:endParaRPr>
          </a:p>
        </p:txBody>
      </p:sp>
      <p:sp>
        <p:nvSpPr>
          <p:cNvPr id="2" name="文本框 1"/>
          <p:cNvSpPr txBox="1"/>
          <p:nvPr/>
        </p:nvSpPr>
        <p:spPr>
          <a:xfrm>
            <a:off x="56693" y="5344126"/>
            <a:ext cx="6039307" cy="1200329"/>
          </a:xfrm>
          <a:prstGeom prst="rect">
            <a:avLst/>
          </a:prstGeom>
          <a:solidFill>
            <a:schemeClr val="bg1"/>
          </a:solidFill>
        </p:spPr>
        <p:txBody>
          <a:bodyPr wrap="square" rtlCol="0">
            <a:spAutoFit/>
          </a:bodyPr>
          <a:lstStyle/>
          <a:p>
            <a:r>
              <a:rPr lang="en-US" altLang="zh-CN" sz="2400" dirty="0">
                <a:solidFill>
                  <a:srgbClr val="0000FF"/>
                </a:solidFill>
              </a:rPr>
              <a:t>I moved to Queens with my family, struggled with ESL classes and name mockery as a non-native speaker.</a:t>
            </a:r>
            <a:endParaRPr lang="en-US" altLang="zh-CN" sz="2400" dirty="0">
              <a:solidFill>
                <a:srgbClr val="0000FF"/>
              </a:solidFill>
              <a:latin typeface="Times New Roman" panose="02020603050405020304" pitchFamily="18" charset="0"/>
              <a:cs typeface="Times New Roman" panose="02020603050405020304" pitchFamily="18" charset="0"/>
            </a:endParaRPr>
          </a:p>
        </p:txBody>
      </p:sp>
      <p:sp>
        <p:nvSpPr>
          <p:cNvPr id="27" name="文本框 9"/>
          <p:cNvSpPr txBox="1">
            <a:spLocks noChangeArrowheads="1"/>
          </p:cNvSpPr>
          <p:nvPr>
            <p:custDataLst>
              <p:tags r:id="rId8"/>
            </p:custDataLst>
          </p:nvPr>
        </p:nvSpPr>
        <p:spPr bwMode="auto">
          <a:xfrm>
            <a:off x="5447134" y="5589949"/>
            <a:ext cx="2225184" cy="646331"/>
          </a:xfrm>
          <a:prstGeom prst="rect">
            <a:avLst/>
          </a:prstGeom>
          <a:solidFill>
            <a:schemeClr val="bg1"/>
          </a:solidFill>
          <a:ln w="9525">
            <a:noFill/>
            <a:miter lim="800000"/>
          </a:ln>
        </p:spPr>
        <p:txBody>
          <a:bodyPr wrap="square">
            <a:spAutoFit/>
          </a:bodyPr>
          <a:lstStyle/>
          <a:p>
            <a:r>
              <a:rPr lang="en-US" altLang="zh-CN" sz="3600" b="1" dirty="0">
                <a:solidFill>
                  <a:srgbClr val="C00000"/>
                </a:solidFill>
                <a:latin typeface="Times New Roman" panose="02020603050405020304" pitchFamily="18" charset="0"/>
              </a:rPr>
              <a:t>Beginning</a:t>
            </a:r>
            <a:endParaRPr lang="en-US" altLang="zh-CN" sz="3600" b="1" dirty="0">
              <a:solidFill>
                <a:srgbClr val="C00000"/>
              </a:solidFill>
              <a:latin typeface="Times New Roman" panose="02020603050405020304" pitchFamily="18" charset="0"/>
            </a:endParaRPr>
          </a:p>
        </p:txBody>
      </p:sp>
      <p:pic>
        <p:nvPicPr>
          <p:cNvPr id="5124" name="图片 6" descr="logo横版 png"/>
          <p:cNvPicPr>
            <a:picLocks noChangeAspect="1"/>
          </p:cNvPicPr>
          <p:nvPr/>
        </p:nvPicPr>
        <p:blipFill>
          <a:blip r:embed="rId9"/>
          <a:stretch>
            <a:fillRect/>
          </a:stretch>
        </p:blipFill>
        <p:spPr>
          <a:xfrm>
            <a:off x="11477625" y="82550"/>
            <a:ext cx="608013" cy="642938"/>
          </a:xfrm>
          <a:prstGeom prst="rect">
            <a:avLst/>
          </a:prstGeom>
          <a:noFill/>
          <a:ln w="9525">
            <a:noFill/>
          </a:ln>
        </p:spPr>
      </p:pic>
    </p:spTree>
    <p:custDataLst>
      <p:tags r:id="rId10"/>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par>
                    <p:cTn id="12" fill="hold">
                      <p:stCondLst>
                        <p:cond delay="indefinite"/>
                      </p:stCondLst>
                      <p:childTnLst>
                        <p:par>
                          <p:cTn id="13" fill="hold">
                            <p:stCondLst>
                              <p:cond delay="0"/>
                            </p:stCondLst>
                            <p:childTnLst>
                              <p:par>
                                <p:cTn id="14" presetID="3" presetClass="entr" presetSubtype="10" fill="hold" grpId="0" nodeType="click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blinds(horizontal)">
                                      <p:cBhvr>
                                        <p:cTn id="16" dur="500"/>
                                        <p:tgtEl>
                                          <p:spTgt spid="8"/>
                                        </p:tgtEl>
                                      </p:cBhvr>
                                    </p:animEffect>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grpId="0" nodeType="click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blinds(horizontal)">
                                      <p:cBhvr>
                                        <p:cTn id="21" dur="500"/>
                                        <p:tgtEl>
                                          <p:spTgt spid="11"/>
                                        </p:tgtEl>
                                      </p:cBhvr>
                                    </p:animEffect>
                                  </p:childTnLst>
                                </p:cTn>
                              </p:par>
                              <p:par>
                                <p:cTn id="22" presetID="1" presetClass="entr" presetSubtype="0" fill="hold" grpId="0" nodeType="withEffect">
                                  <p:stCondLst>
                                    <p:cond delay="0"/>
                                  </p:stCondLst>
                                  <p:childTnLst>
                                    <p:set>
                                      <p:cBhvr>
                                        <p:cTn id="23" dur="1" fill="hold">
                                          <p:stCondLst>
                                            <p:cond delay="0"/>
                                          </p:stCondLst>
                                        </p:cTn>
                                        <p:tgtEl>
                                          <p:spTgt spid="16"/>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grpId="0" nodeType="clickEffect">
                                  <p:stCondLst>
                                    <p:cond delay="0"/>
                                  </p:stCondLst>
                                  <p:childTnLst>
                                    <p:set>
                                      <p:cBhvr>
                                        <p:cTn id="27" dur="1" fill="hold">
                                          <p:stCondLst>
                                            <p:cond delay="0"/>
                                          </p:stCondLst>
                                        </p:cTn>
                                        <p:tgtEl>
                                          <p:spTgt spid="28"/>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blinds(horizontal)">
                                      <p:cBhvr>
                                        <p:cTn id="32" dur="500"/>
                                        <p:tgtEl>
                                          <p:spTgt spid="7"/>
                                        </p:tgtEl>
                                      </p:cBhvr>
                                    </p:animEffect>
                                  </p:childTnLst>
                                </p:cTn>
                              </p:par>
                              <p:par>
                                <p:cTn id="33" presetID="3" presetClass="entr" presetSubtype="10" fill="hold" nodeType="with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blinds(horizontal)">
                                      <p:cBhvr>
                                        <p:cTn id="35" dur="500"/>
                                        <p:tgtEl>
                                          <p:spTgt spid="12"/>
                                        </p:tgtEl>
                                      </p:cBhvr>
                                    </p:animEffect>
                                  </p:childTnLst>
                                </p:cTn>
                              </p:par>
                            </p:childTnLst>
                          </p:cTn>
                        </p:par>
                      </p:childTnLst>
                    </p:cTn>
                  </p:par>
                  <p:par>
                    <p:cTn id="36" fill="hold">
                      <p:stCondLst>
                        <p:cond delay="indefinite"/>
                      </p:stCondLst>
                      <p:childTnLst>
                        <p:par>
                          <p:cTn id="37" fill="hold">
                            <p:stCondLst>
                              <p:cond delay="0"/>
                            </p:stCondLst>
                            <p:childTnLst>
                              <p:par>
                                <p:cTn id="38" presetID="3" presetClass="entr" presetSubtype="10" fill="hold" grpId="0" nodeType="click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blinds(horizontal)">
                                      <p:cBhvr>
                                        <p:cTn id="40" dur="500"/>
                                        <p:tgtEl>
                                          <p:spTgt spid="10"/>
                                        </p:tgtEl>
                                      </p:cBhvr>
                                    </p:animEffect>
                                  </p:childTnLst>
                                </p:cTn>
                              </p:par>
                              <p:par>
                                <p:cTn id="41" presetID="3" presetClass="entr" presetSubtype="10" fill="hold" nodeType="withEffect">
                                  <p:stCondLst>
                                    <p:cond delay="0"/>
                                  </p:stCondLst>
                                  <p:childTnLst>
                                    <p:set>
                                      <p:cBhvr>
                                        <p:cTn id="42" dur="1" fill="hold">
                                          <p:stCondLst>
                                            <p:cond delay="0"/>
                                          </p:stCondLst>
                                        </p:cTn>
                                        <p:tgtEl>
                                          <p:spTgt spid="13"/>
                                        </p:tgtEl>
                                        <p:attrNameLst>
                                          <p:attrName>style.visibility</p:attrName>
                                        </p:attrNameLst>
                                      </p:cBhvr>
                                      <p:to>
                                        <p:strVal val="visible"/>
                                      </p:to>
                                    </p:set>
                                    <p:animEffect transition="in" filter="blinds(horizontal)">
                                      <p:cBhvr>
                                        <p:cTn id="43" dur="500"/>
                                        <p:tgtEl>
                                          <p:spTgt spid="13"/>
                                        </p:tgtEl>
                                      </p:cBhvr>
                                    </p:animEffect>
                                  </p:childTnLst>
                                </p:cTn>
                              </p:par>
                            </p:childTnLst>
                          </p:cTn>
                        </p:par>
                      </p:childTnLst>
                    </p:cTn>
                  </p:par>
                  <p:par>
                    <p:cTn id="44" fill="hold">
                      <p:stCondLst>
                        <p:cond delay="indefinite"/>
                      </p:stCondLst>
                      <p:childTnLst>
                        <p:par>
                          <p:cTn id="45" fill="hold">
                            <p:stCondLst>
                              <p:cond delay="0"/>
                            </p:stCondLst>
                            <p:childTnLst>
                              <p:par>
                                <p:cTn id="46" presetID="1" presetClass="entr" presetSubtype="0" fill="hold" grpId="0" nodeType="clickEffect">
                                  <p:stCondLst>
                                    <p:cond delay="0"/>
                                  </p:stCondLst>
                                  <p:childTnLst>
                                    <p:set>
                                      <p:cBhvr>
                                        <p:cTn id="47" dur="1" fill="hold">
                                          <p:stCondLst>
                                            <p:cond delay="0"/>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29" grpId="0" animBg="1"/>
      <p:bldP spid="7" grpId="0" animBg="1"/>
      <p:bldP spid="10" grpId="0" animBg="1"/>
      <p:bldP spid="8" grpId="0" animBg="1"/>
      <p:bldP spid="11" grpId="0" bldLvl="0" animBg="1"/>
      <p:bldP spid="16" grpId="0" animBg="1"/>
      <p:bldP spid="2" grpId="0" bldLvl="0" animBg="1"/>
      <p:bldP spid="27"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      </a:t>
            </a:r>
            <a:r>
              <a:rPr lang="zh-CN" altLang="en-US" b="1" dirty="0">
                <a:solidFill>
                  <a:srgbClr val="FF0000"/>
                </a:solidFill>
              </a:rPr>
              <a:t>如何巧用伏笔？</a:t>
            </a:r>
            <a:endParaRPr lang="zh-CN" altLang="en-US" b="1" dirty="0">
              <a:solidFill>
                <a:srgbClr val="FF0000"/>
              </a:solidFill>
            </a:endParaRPr>
          </a:p>
        </p:txBody>
      </p:sp>
      <p:sp>
        <p:nvSpPr>
          <p:cNvPr id="3" name="内容占位符 2"/>
          <p:cNvSpPr>
            <a:spLocks noGrp="1"/>
          </p:cNvSpPr>
          <p:nvPr>
            <p:ph idx="1"/>
          </p:nvPr>
        </p:nvSpPr>
        <p:spPr/>
        <p:txBody>
          <a:bodyPr/>
          <a:lstStyle/>
          <a:p>
            <a:r>
              <a:rPr lang="en-US" altLang="zh-CN" dirty="0"/>
              <a:t>1.  </a:t>
            </a:r>
            <a:r>
              <a:rPr lang="zh-CN" altLang="en-US" dirty="0"/>
              <a:t>根据原文的反向表达进行逆向创作</a:t>
            </a:r>
            <a:endParaRPr lang="zh-CN" altLang="en-US" dirty="0"/>
          </a:p>
        </p:txBody>
      </p:sp>
      <p:pic>
        <p:nvPicPr>
          <p:cNvPr id="5124" name="图片 6" descr="logo横版 png"/>
          <p:cNvPicPr>
            <a:picLocks noChangeAspect="1"/>
          </p:cNvPicPr>
          <p:nvPr/>
        </p:nvPicPr>
        <p:blipFill>
          <a:blip r:embed="rId1"/>
          <a:stretch>
            <a:fillRect/>
          </a:stretch>
        </p:blipFill>
        <p:spPr>
          <a:xfrm>
            <a:off x="11477625" y="82550"/>
            <a:ext cx="608013" cy="642938"/>
          </a:xfrm>
          <a:prstGeom prst="rect">
            <a:avLst/>
          </a:prstGeom>
          <a:noFill/>
          <a:ln w="9525">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内容占位符 3"/>
          <p:cNvGraphicFramePr/>
          <p:nvPr/>
        </p:nvGraphicFramePr>
        <p:xfrm>
          <a:off x="0" y="-184935"/>
          <a:ext cx="12181726" cy="7238278"/>
        </p:xfrm>
        <a:graphic>
          <a:graphicData uri="http://schemas.openxmlformats.org/drawingml/2006/table">
            <a:tbl>
              <a:tblPr firstRow="1" bandRow="1">
                <a:tableStyleId>{5C22544A-7EE6-4342-B048-85BDC9FD1C3A}</a:tableStyleId>
              </a:tblPr>
              <a:tblGrid>
                <a:gridCol w="5979560"/>
                <a:gridCol w="6202166"/>
              </a:tblGrid>
              <a:tr h="746038">
                <a:tc>
                  <a:txBody>
                    <a:bodyPr/>
                    <a:lstStyle/>
                    <a:p>
                      <a:r>
                        <a:rPr lang="zh-CN" altLang="en-US" sz="3200" dirty="0"/>
                        <a:t>              </a:t>
                      </a:r>
                      <a:r>
                        <a:rPr lang="en-US" altLang="zh-CN" sz="3200" dirty="0"/>
                        <a:t>hidden clues</a:t>
                      </a:r>
                      <a:endParaRPr lang="zh-CN" altLang="en-US" sz="3200" dirty="0"/>
                    </a:p>
                  </a:txBody>
                  <a:tcPr>
                    <a:solidFill>
                      <a:schemeClr val="accent5">
                        <a:lumMod val="75000"/>
                      </a:schemeClr>
                    </a:solidFill>
                  </a:tcPr>
                </a:tc>
                <a:tc>
                  <a:txBody>
                    <a:bodyPr/>
                    <a:lstStyle/>
                    <a:p>
                      <a:r>
                        <a:rPr lang="zh-CN" altLang="en-US" sz="3200" dirty="0"/>
                        <a:t>              </a:t>
                      </a:r>
                      <a:r>
                        <a:rPr lang="en-US" altLang="zh-CN" sz="3200" dirty="0"/>
                        <a:t>echoes  </a:t>
                      </a:r>
                      <a:endParaRPr lang="zh-CN" altLang="en-US" sz="3200" dirty="0"/>
                    </a:p>
                  </a:txBody>
                  <a:tcPr>
                    <a:solidFill>
                      <a:schemeClr val="accent5">
                        <a:lumMod val="75000"/>
                      </a:schemeClr>
                    </a:solidFill>
                  </a:tcPr>
                </a:tc>
              </a:tr>
              <a:tr h="6296897">
                <a:tc>
                  <a:txBody>
                    <a:bodyPr/>
                    <a:lstStyle/>
                    <a:p>
                      <a:pPr marL="0" marR="0" lvl="0" indent="457200" algn="just" defTabSz="913765" rtl="0" eaLnBrk="1" fontAlgn="auto" latinLnBrk="0" hangingPunct="1">
                        <a:lnSpc>
                          <a:spcPts val="3400"/>
                        </a:lnSpc>
                        <a:spcBef>
                          <a:spcPct val="0"/>
                        </a:spcBef>
                        <a:spcAft>
                          <a:spcPct val="0"/>
                        </a:spcAft>
                        <a:buClrTx/>
                        <a:buSzTx/>
                        <a:buFontTx/>
                        <a:buNone/>
                        <a:defRPr/>
                      </a:pPr>
                      <a:r>
                        <a:rPr kumimoji="0" lang="en-US" altLang="zh-CN" sz="2800" b="0" i="0" u="none" strike="noStrike" kern="100" cap="none" spc="0" normalizeH="0" baseline="0" noProof="0" dirty="0">
                          <a:ln>
                            <a:noFill/>
                          </a:ln>
                          <a:solidFill>
                            <a:schemeClr val="tx1"/>
                          </a:solidFill>
                          <a:effectLst/>
                          <a:uLnTx/>
                          <a:uFillTx/>
                          <a:latin typeface="Tahoma" panose="020B0604030504040204" pitchFamily="34" charset="0"/>
                          <a:ea typeface="Tahoma" panose="020B0604030504040204" pitchFamily="34" charset="0"/>
                          <a:cs typeface="Tahoma" panose="020B0604030504040204" pitchFamily="34" charset="0"/>
                        </a:rPr>
                        <a:t>A week after my family settled in Queens, New York, my mother enrolled me in a local elementary school. </a:t>
                      </a:r>
                      <a:r>
                        <a:rPr kumimoji="0" lang="en-US" altLang="zh-CN" sz="2800" b="0" i="0" u="none" strike="noStrike" kern="100" cap="none" spc="0" normalizeH="0" baseline="0" noProof="0" dirty="0">
                          <a:ln>
                            <a:noFill/>
                          </a:ln>
                          <a:solidFill>
                            <a:srgbClr val="EF0000"/>
                          </a:solidFill>
                          <a:effectLst/>
                          <a:uLnTx/>
                          <a:uFillTx/>
                          <a:latin typeface="Tahoma" panose="020B0604030504040204" pitchFamily="34" charset="0"/>
                          <a:ea typeface="Tahoma" panose="020B0604030504040204" pitchFamily="34" charset="0"/>
                          <a:cs typeface="Tahoma" panose="020B0604030504040204" pitchFamily="34" charset="0"/>
                        </a:rPr>
                        <a:t>As a non - native speaker placed in English as a Second Language (ESL) classes</a:t>
                      </a:r>
                      <a:r>
                        <a:rPr kumimoji="0" lang="en-US" altLang="zh-CN" sz="2800" b="0" i="0" u="sng" strike="noStrike" kern="100" cap="none" spc="0" normalizeH="0" baseline="0" noProof="0" dirty="0">
                          <a:ln>
                            <a:noFill/>
                          </a:ln>
                          <a:solidFill>
                            <a:srgbClr val="EF0000"/>
                          </a:solidFill>
                          <a:effectLst/>
                          <a:uLnTx/>
                          <a:uFillTx/>
                          <a:latin typeface="Tahoma" panose="020B0604030504040204" pitchFamily="34" charset="0"/>
                          <a:ea typeface="Tahoma" panose="020B0604030504040204" pitchFamily="34" charset="0"/>
                          <a:cs typeface="Tahoma" panose="020B0604030504040204" pitchFamily="34" charset="0"/>
                        </a:rPr>
                        <a:t>, I felt lost from the start. </a:t>
                      </a:r>
                      <a:r>
                        <a:rPr kumimoji="0" lang="en-US" altLang="zh-CN" sz="2800" b="0" i="0" u="none" strike="noStrike" kern="100" cap="none" spc="0" normalizeH="0" baseline="0" noProof="0" dirty="0">
                          <a:ln>
                            <a:noFill/>
                          </a:ln>
                          <a:solidFill>
                            <a:schemeClr val="tx1"/>
                          </a:solidFill>
                          <a:effectLst/>
                          <a:uLnTx/>
                          <a:uFillTx/>
                          <a:latin typeface="Tahoma" panose="020B0604030504040204" pitchFamily="34" charset="0"/>
                          <a:ea typeface="Tahoma" panose="020B0604030504040204" pitchFamily="34" charset="0"/>
                          <a:cs typeface="Tahoma" panose="020B0604030504040204" pitchFamily="34" charset="0"/>
                        </a:rPr>
                        <a:t>The rapid English in the hallways was a blur, </a:t>
                      </a:r>
                      <a:r>
                        <a:rPr kumimoji="0" lang="en-US" altLang="zh-CN" sz="2800" b="0" i="0" u="none" strike="noStrike" kern="100" cap="none" spc="0" normalizeH="0" baseline="0" noProof="0" dirty="0">
                          <a:ln>
                            <a:noFill/>
                          </a:ln>
                          <a:solidFill>
                            <a:srgbClr val="0000CC"/>
                          </a:solidFill>
                          <a:effectLst/>
                          <a:uLnTx/>
                          <a:uFillTx/>
                          <a:latin typeface="Tahoma" panose="020B0604030504040204" pitchFamily="34" charset="0"/>
                          <a:ea typeface="Tahoma" panose="020B0604030504040204" pitchFamily="34" charset="0"/>
                          <a:cs typeface="Tahoma" panose="020B0604030504040204" pitchFamily="34" charset="0"/>
                        </a:rPr>
                        <a:t>and in class, I struggled to </a:t>
                      </a:r>
                      <a:r>
                        <a:rPr kumimoji="0" lang="en-US" altLang="zh-CN" sz="2800" b="0" i="0" u="sng" strike="noStrike" kern="100" cap="none" spc="0" normalizeH="0" baseline="0" noProof="0" dirty="0">
                          <a:ln>
                            <a:noFill/>
                          </a:ln>
                          <a:solidFill>
                            <a:srgbClr val="0000CC"/>
                          </a:solidFill>
                          <a:effectLst/>
                          <a:uLnTx/>
                          <a:uFillTx/>
                          <a:latin typeface="Tahoma" panose="020B0604030504040204" pitchFamily="34" charset="0"/>
                          <a:ea typeface="Tahoma" panose="020B0604030504040204" pitchFamily="34" charset="0"/>
                          <a:cs typeface="Tahoma" panose="020B0604030504040204" pitchFamily="34" charset="0"/>
                        </a:rPr>
                        <a:t>form even the simplest sentences, </a:t>
                      </a:r>
                      <a:r>
                        <a:rPr kumimoji="0" lang="en-US" altLang="zh-CN" sz="2800" b="0" i="0" u="sng" strike="noStrike" kern="100" cap="none" spc="0" normalizeH="0" baseline="0" noProof="0" dirty="0">
                          <a:ln>
                            <a:noFill/>
                          </a:ln>
                          <a:solidFill>
                            <a:srgbClr val="9900FF"/>
                          </a:solidFill>
                          <a:effectLst/>
                          <a:uLnTx/>
                          <a:uFillTx/>
                          <a:latin typeface="Tahoma" panose="020B0604030504040204" pitchFamily="34" charset="0"/>
                          <a:ea typeface="Tahoma" panose="020B0604030504040204" pitchFamily="34" charset="0"/>
                          <a:cs typeface="Tahoma" panose="020B0604030504040204" pitchFamily="34" charset="0"/>
                        </a:rPr>
                        <a:t>often met with puzzled looks from my peers.</a:t>
                      </a:r>
                      <a:endParaRPr kumimoji="0" lang="en-US" altLang="zh-CN" sz="2800" b="0" i="0" u="sng" strike="noStrike" kern="100" cap="none" spc="0" normalizeH="0" baseline="0" noProof="0" dirty="0">
                        <a:ln>
                          <a:noFill/>
                        </a:ln>
                        <a:solidFill>
                          <a:srgbClr val="9900FF"/>
                        </a:solidFill>
                        <a:effectLst/>
                        <a:uLnTx/>
                        <a:uFillTx/>
                        <a:latin typeface="Tahoma" panose="020B0604030504040204" pitchFamily="34" charset="0"/>
                        <a:ea typeface="Tahoma" panose="020B0604030504040204" pitchFamily="34" charset="0"/>
                        <a:cs typeface="Tahoma" panose="020B0604030504040204" pitchFamily="34" charset="0"/>
                      </a:endParaRPr>
                    </a:p>
                  </a:txBody>
                  <a:tcPr/>
                </a:tc>
                <a:tc>
                  <a:txBody>
                    <a:bodyPr/>
                    <a:lstStyle/>
                    <a:p>
                      <a:pPr marL="514350" marR="0" lvl="0" indent="-514350" algn="l" defTabSz="914400" rtl="0" eaLnBrk="1" fontAlgn="auto" latinLnBrk="0" hangingPunct="1">
                        <a:lnSpc>
                          <a:spcPct val="100000"/>
                        </a:lnSpc>
                        <a:spcBef>
                          <a:spcPts val="0"/>
                        </a:spcBef>
                        <a:spcAft>
                          <a:spcPts val="0"/>
                        </a:spcAft>
                        <a:buClrTx/>
                        <a:buSzTx/>
                        <a:buFontTx/>
                        <a:buAutoNum type="arabicPeriod"/>
                        <a:defRPr/>
                      </a:pPr>
                      <a:r>
                        <a:rPr lang="en-US" altLang="zh-CN" sz="2800" b="1" dirty="0">
                          <a:solidFill>
                            <a:srgbClr val="EF0000"/>
                          </a:solidFill>
                        </a:rPr>
                        <a:t>Despite a non- native speaker, </a:t>
                      </a:r>
                      <a:r>
                        <a:rPr lang="en-US" altLang="zh-CN" sz="2800" b="1" u="sng" dirty="0">
                          <a:solidFill>
                            <a:srgbClr val="EF0000"/>
                          </a:solidFill>
                        </a:rPr>
                        <a:t>I </a:t>
                      </a:r>
                      <a:endParaRPr lang="en-US" altLang="zh-CN" sz="2800" b="1" u="sng" dirty="0">
                        <a:solidFill>
                          <a:srgbClr val="EF0000"/>
                        </a:solidFill>
                      </a:endParaRPr>
                    </a:p>
                    <a:p>
                      <a:pPr marL="0" marR="0" lvl="0" indent="0" algn="l" defTabSz="914400" rtl="0" eaLnBrk="1" fontAlgn="auto" latinLnBrk="0" hangingPunct="1">
                        <a:lnSpc>
                          <a:spcPct val="100000"/>
                        </a:lnSpc>
                        <a:spcBef>
                          <a:spcPts val="0"/>
                        </a:spcBef>
                        <a:spcAft>
                          <a:spcPts val="0"/>
                        </a:spcAft>
                        <a:buClrTx/>
                        <a:buSzTx/>
                        <a:buFontTx/>
                        <a:buNone/>
                        <a:defRPr/>
                      </a:pPr>
                      <a:r>
                        <a:rPr lang="en-US" altLang="zh-CN" sz="2800" b="1" u="sng" dirty="0">
                          <a:solidFill>
                            <a:srgbClr val="EF0000"/>
                          </a:solidFill>
                        </a:rPr>
                        <a:t>     gradually fit in with the new  </a:t>
                      </a:r>
                      <a:endParaRPr lang="en-US" altLang="zh-CN" sz="2800" b="1" u="sng" dirty="0">
                        <a:solidFill>
                          <a:srgbClr val="EF0000"/>
                        </a:solidFill>
                      </a:endParaRPr>
                    </a:p>
                    <a:p>
                      <a:pPr marL="0" marR="0" lvl="0" indent="0" algn="l" defTabSz="914400" rtl="0" eaLnBrk="1" fontAlgn="auto" latinLnBrk="0" hangingPunct="1">
                        <a:lnSpc>
                          <a:spcPct val="100000"/>
                        </a:lnSpc>
                        <a:spcBef>
                          <a:spcPts val="0"/>
                        </a:spcBef>
                        <a:spcAft>
                          <a:spcPts val="0"/>
                        </a:spcAft>
                        <a:buClrTx/>
                        <a:buSzTx/>
                        <a:buFontTx/>
                        <a:buNone/>
                        <a:defRPr/>
                      </a:pPr>
                      <a:r>
                        <a:rPr lang="en-US" altLang="zh-CN" sz="2800" b="1" dirty="0">
                          <a:solidFill>
                            <a:srgbClr val="EF0000"/>
                          </a:solidFill>
                        </a:rPr>
                        <a:t>     school life in Queens, New York, </a:t>
                      </a:r>
                      <a:endParaRPr lang="en-US" altLang="zh-CN" sz="2800" b="1" dirty="0">
                        <a:solidFill>
                          <a:srgbClr val="EF0000"/>
                        </a:solidFill>
                      </a:endParaRPr>
                    </a:p>
                    <a:p>
                      <a:pPr marL="0" marR="0" lvl="0" indent="0" algn="l" defTabSz="914400" rtl="0" eaLnBrk="1" fontAlgn="auto" latinLnBrk="0" hangingPunct="1">
                        <a:lnSpc>
                          <a:spcPct val="100000"/>
                        </a:lnSpc>
                        <a:spcBef>
                          <a:spcPts val="0"/>
                        </a:spcBef>
                        <a:spcAft>
                          <a:spcPts val="0"/>
                        </a:spcAft>
                        <a:buClrTx/>
                        <a:buSzTx/>
                        <a:buFontTx/>
                        <a:buNone/>
                        <a:defRPr/>
                      </a:pPr>
                      <a:r>
                        <a:rPr lang="en-US" altLang="zh-CN" sz="2800" b="1" u="sng" dirty="0">
                          <a:solidFill>
                            <a:srgbClr val="EF0000"/>
                          </a:solidFill>
                        </a:rPr>
                        <a:t>     feeling like a fish in water. </a:t>
                      </a:r>
                      <a:endParaRPr lang="en-US" altLang="zh-CN" sz="2800" b="1" u="sng" dirty="0">
                        <a:solidFill>
                          <a:srgbClr val="EF0000"/>
                        </a:solidFill>
                      </a:endParaRPr>
                    </a:p>
                    <a:p>
                      <a:pPr marL="514350" marR="0" lvl="0" indent="-514350" algn="l" defTabSz="914400" rtl="0" eaLnBrk="1" fontAlgn="auto" latinLnBrk="0" hangingPunct="1">
                        <a:lnSpc>
                          <a:spcPct val="100000"/>
                        </a:lnSpc>
                        <a:spcBef>
                          <a:spcPts val="0"/>
                        </a:spcBef>
                        <a:spcAft>
                          <a:spcPts val="0"/>
                        </a:spcAft>
                        <a:buClrTx/>
                        <a:buSzTx/>
                        <a:buFontTx/>
                        <a:buAutoNum type="arabicPeriod" startAt="2"/>
                        <a:defRPr/>
                      </a:pPr>
                      <a:r>
                        <a:rPr lang="en-US" altLang="zh-CN" sz="2800" b="1" dirty="0">
                          <a:solidFill>
                            <a:srgbClr val="0000FF"/>
                          </a:solidFill>
                        </a:rPr>
                        <a:t>Over the question-and- answer session when teachers asked questions, I would always raise my hand and answer questions </a:t>
                      </a:r>
                      <a:r>
                        <a:rPr lang="en-US" altLang="zh-CN" sz="2800" b="1" u="sng" dirty="0">
                          <a:solidFill>
                            <a:srgbClr val="0000FF"/>
                          </a:solidFill>
                        </a:rPr>
                        <a:t>in  </a:t>
                      </a:r>
                      <a:endParaRPr lang="en-US" altLang="zh-CN" sz="2800" b="1" u="sng" dirty="0">
                        <a:solidFill>
                          <a:srgbClr val="0000FF"/>
                        </a:solidFill>
                      </a:endParaRPr>
                    </a:p>
                    <a:p>
                      <a:pPr marL="0" marR="0" lvl="0" indent="0" algn="l" defTabSz="914400" rtl="0" eaLnBrk="1" fontAlgn="auto" latinLnBrk="0" hangingPunct="1">
                        <a:lnSpc>
                          <a:spcPct val="100000"/>
                        </a:lnSpc>
                        <a:spcBef>
                          <a:spcPts val="0"/>
                        </a:spcBef>
                        <a:spcAft>
                          <a:spcPts val="0"/>
                        </a:spcAft>
                        <a:buClrTx/>
                        <a:buSzTx/>
                        <a:buFontTx/>
                        <a:buNone/>
                        <a:defRPr/>
                      </a:pPr>
                      <a:r>
                        <a:rPr lang="en-US" altLang="zh-CN" sz="2800" b="1" u="sng" dirty="0">
                          <a:solidFill>
                            <a:srgbClr val="0000FF"/>
                          </a:solidFill>
                        </a:rPr>
                        <a:t>     full and fluent English sentences </a:t>
                      </a:r>
                      <a:endParaRPr lang="en-US" altLang="zh-CN" sz="2800" b="1" u="sng" dirty="0">
                        <a:solidFill>
                          <a:srgbClr val="0000FF"/>
                        </a:solidFill>
                      </a:endParaRPr>
                    </a:p>
                    <a:p>
                      <a:pPr marL="0" marR="0" lvl="0" indent="0" algn="l" defTabSz="914400" rtl="0" eaLnBrk="1" fontAlgn="auto" latinLnBrk="0" hangingPunct="1">
                        <a:lnSpc>
                          <a:spcPct val="100000"/>
                        </a:lnSpc>
                        <a:spcBef>
                          <a:spcPts val="0"/>
                        </a:spcBef>
                        <a:spcAft>
                          <a:spcPts val="0"/>
                        </a:spcAft>
                        <a:buClrTx/>
                        <a:buSzTx/>
                        <a:buFontTx/>
                        <a:buNone/>
                        <a:defRPr/>
                      </a:pPr>
                      <a:r>
                        <a:rPr lang="en-US" altLang="zh-CN" sz="2800" b="1" u="sng" dirty="0">
                          <a:solidFill>
                            <a:srgbClr val="0000FF"/>
                          </a:solidFill>
                        </a:rPr>
                        <a:t>      confidently,</a:t>
                      </a:r>
                      <a:r>
                        <a:rPr lang="en-US" altLang="zh-CN" sz="2800" b="1" dirty="0">
                          <a:solidFill>
                            <a:srgbClr val="0000FF"/>
                          </a:solidFill>
                        </a:rPr>
                        <a:t> </a:t>
                      </a:r>
                      <a:r>
                        <a:rPr lang="en-US" altLang="zh-CN" sz="2800" b="1" u="sng" dirty="0">
                          <a:solidFill>
                            <a:srgbClr val="9900FF"/>
                          </a:solidFill>
                        </a:rPr>
                        <a:t>met with surprised </a:t>
                      </a:r>
                      <a:endParaRPr lang="en-US" altLang="zh-CN" sz="2800" b="1" u="sng" dirty="0">
                        <a:solidFill>
                          <a:srgbClr val="9900FF"/>
                        </a:solidFill>
                      </a:endParaRPr>
                    </a:p>
                    <a:p>
                      <a:pPr marL="0" marR="0" lvl="0" indent="0" algn="l" defTabSz="914400" rtl="0" eaLnBrk="1" fontAlgn="auto" latinLnBrk="0" hangingPunct="1">
                        <a:lnSpc>
                          <a:spcPct val="100000"/>
                        </a:lnSpc>
                        <a:spcBef>
                          <a:spcPts val="0"/>
                        </a:spcBef>
                        <a:spcAft>
                          <a:spcPts val="0"/>
                        </a:spcAft>
                        <a:buClrTx/>
                        <a:buSzTx/>
                        <a:buFontTx/>
                        <a:buNone/>
                        <a:defRPr/>
                      </a:pPr>
                      <a:r>
                        <a:rPr lang="en-US" altLang="zh-CN" sz="2800" b="1" u="sng" dirty="0">
                          <a:solidFill>
                            <a:srgbClr val="9900FF"/>
                          </a:solidFill>
                        </a:rPr>
                        <a:t>      and even admiring looks from </a:t>
                      </a:r>
                      <a:endParaRPr lang="en-US" altLang="zh-CN" sz="2800" b="1" u="sng" dirty="0">
                        <a:solidFill>
                          <a:srgbClr val="9900FF"/>
                        </a:solidFill>
                      </a:endParaRPr>
                    </a:p>
                    <a:p>
                      <a:pPr marL="0" marR="0" lvl="0" indent="0" algn="l" defTabSz="914400" rtl="0" eaLnBrk="1" fontAlgn="auto" latinLnBrk="0" hangingPunct="1">
                        <a:lnSpc>
                          <a:spcPct val="100000"/>
                        </a:lnSpc>
                        <a:spcBef>
                          <a:spcPts val="0"/>
                        </a:spcBef>
                        <a:spcAft>
                          <a:spcPts val="0"/>
                        </a:spcAft>
                        <a:buClrTx/>
                        <a:buSzTx/>
                        <a:buFontTx/>
                        <a:buNone/>
                        <a:defRPr/>
                      </a:pPr>
                      <a:r>
                        <a:rPr lang="en-US" altLang="zh-CN" sz="2800" b="1" u="sng" dirty="0">
                          <a:solidFill>
                            <a:srgbClr val="9900FF"/>
                          </a:solidFill>
                        </a:rPr>
                        <a:t>      my peers. </a:t>
                      </a:r>
                      <a:endParaRPr lang="en-US" altLang="zh-CN" sz="2800" b="1" u="sng" dirty="0">
                        <a:solidFill>
                          <a:srgbClr val="9900FF"/>
                        </a:solidFill>
                      </a:endParaRPr>
                    </a:p>
                    <a:p>
                      <a:pPr marL="0" marR="0" lvl="0" indent="0" algn="l" defTabSz="914400" rtl="0" eaLnBrk="1" fontAlgn="auto" latinLnBrk="0" hangingPunct="1">
                        <a:lnSpc>
                          <a:spcPct val="100000"/>
                        </a:lnSpc>
                        <a:spcBef>
                          <a:spcPts val="0"/>
                        </a:spcBef>
                        <a:spcAft>
                          <a:spcPts val="0"/>
                        </a:spcAft>
                        <a:buClrTx/>
                        <a:buSzTx/>
                        <a:buFontTx/>
                        <a:buNone/>
                        <a:defRPr/>
                      </a:pPr>
                      <a:r>
                        <a:rPr lang="zh-CN" altLang="en-US" sz="2800" b="1" dirty="0">
                          <a:solidFill>
                            <a:srgbClr val="005E00"/>
                          </a:solidFill>
                        </a:rPr>
                        <a:t>伏笔小贴士：</a:t>
                      </a:r>
                      <a:endParaRPr lang="en-US" altLang="zh-CN" sz="2800" b="1" dirty="0">
                        <a:solidFill>
                          <a:srgbClr val="005E00"/>
                        </a:solidFill>
                      </a:endParaRPr>
                    </a:p>
                    <a:p>
                      <a:pPr marL="0" marR="0" lvl="0" indent="0" algn="l" defTabSz="914400" rtl="0" eaLnBrk="1" fontAlgn="auto" latinLnBrk="0" hangingPunct="1">
                        <a:lnSpc>
                          <a:spcPct val="100000"/>
                        </a:lnSpc>
                        <a:spcBef>
                          <a:spcPts val="0"/>
                        </a:spcBef>
                        <a:spcAft>
                          <a:spcPts val="0"/>
                        </a:spcAft>
                        <a:buClrTx/>
                        <a:buSzTx/>
                        <a:buFontTx/>
                        <a:buNone/>
                        <a:defRPr/>
                      </a:pPr>
                      <a:r>
                        <a:rPr lang="en-US" altLang="zh-CN" sz="2800" b="1" dirty="0">
                          <a:solidFill>
                            <a:srgbClr val="CC00CC"/>
                          </a:solidFill>
                        </a:rPr>
                        <a:t>1.  </a:t>
                      </a:r>
                      <a:r>
                        <a:rPr lang="zh-CN" altLang="en-US" sz="2800" b="1" dirty="0">
                          <a:solidFill>
                            <a:srgbClr val="CC00CC"/>
                          </a:solidFill>
                        </a:rPr>
                        <a:t>根据原文的进行逆向创作</a:t>
                      </a:r>
                      <a:endParaRPr lang="zh-CN" altLang="en-US" sz="2800" b="1" dirty="0">
                        <a:solidFill>
                          <a:srgbClr val="CC00CC"/>
                        </a:solidFill>
                      </a:endParaRPr>
                    </a:p>
                    <a:p>
                      <a:pPr marL="0" marR="0" lvl="0" indent="0" algn="l" defTabSz="914400" rtl="0" eaLnBrk="1" fontAlgn="auto" latinLnBrk="0" hangingPunct="1">
                        <a:lnSpc>
                          <a:spcPct val="100000"/>
                        </a:lnSpc>
                        <a:spcBef>
                          <a:spcPts val="0"/>
                        </a:spcBef>
                        <a:spcAft>
                          <a:spcPts val="0"/>
                        </a:spcAft>
                        <a:buClrTx/>
                        <a:buSzTx/>
                        <a:buFontTx/>
                        <a:buNone/>
                        <a:defRPr/>
                      </a:pPr>
                      <a:endParaRPr lang="en-US" altLang="zh-CN" sz="2800" b="1" dirty="0">
                        <a:solidFill>
                          <a:srgbClr val="0000FF"/>
                        </a:solidFill>
                      </a:endParaRPr>
                    </a:p>
                  </a:txBody>
                  <a:tcPr/>
                </a:tc>
              </a:tr>
            </a:tbl>
          </a:graphicData>
        </a:graphic>
      </p:graphicFrame>
      <p:pic>
        <p:nvPicPr>
          <p:cNvPr id="5124" name="图片 6" descr="logo横版 png"/>
          <p:cNvPicPr>
            <a:picLocks noChangeAspect="1"/>
          </p:cNvPicPr>
          <p:nvPr/>
        </p:nvPicPr>
        <p:blipFill>
          <a:blip r:embed="rId1"/>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内容占位符 3"/>
          <p:cNvGraphicFramePr/>
          <p:nvPr/>
        </p:nvGraphicFramePr>
        <p:xfrm>
          <a:off x="0" y="0"/>
          <a:ext cx="12192000" cy="6217920"/>
        </p:xfrm>
        <a:graphic>
          <a:graphicData uri="http://schemas.openxmlformats.org/drawingml/2006/table">
            <a:tbl>
              <a:tblPr firstRow="1" bandRow="1">
                <a:tableStyleId>{5C22544A-7EE6-4342-B048-85BDC9FD1C3A}</a:tableStyleId>
              </a:tblPr>
              <a:tblGrid>
                <a:gridCol w="5363110"/>
                <a:gridCol w="6828890"/>
              </a:tblGrid>
              <a:tr h="534256">
                <a:tc>
                  <a:txBody>
                    <a:bodyPr/>
                    <a:lstStyle/>
                    <a:p>
                      <a:r>
                        <a:rPr lang="zh-CN" altLang="en-US" sz="3200" dirty="0"/>
                        <a:t>              </a:t>
                      </a:r>
                      <a:r>
                        <a:rPr lang="en-US" altLang="zh-CN" sz="3200" dirty="0"/>
                        <a:t>hidden clues</a:t>
                      </a:r>
                      <a:endParaRPr lang="zh-CN" altLang="en-US" sz="3200" dirty="0"/>
                    </a:p>
                  </a:txBody>
                  <a:tcPr>
                    <a:solidFill>
                      <a:schemeClr val="accent5">
                        <a:lumMod val="75000"/>
                      </a:schemeClr>
                    </a:solidFill>
                  </a:tcPr>
                </a:tc>
                <a:tc>
                  <a:txBody>
                    <a:bodyPr/>
                    <a:lstStyle/>
                    <a:p>
                      <a:r>
                        <a:rPr lang="zh-CN" altLang="en-US" sz="3200" dirty="0"/>
                        <a:t>              </a:t>
                      </a:r>
                      <a:r>
                        <a:rPr lang="en-US" altLang="zh-CN" sz="3200" dirty="0"/>
                        <a:t>echoes  </a:t>
                      </a:r>
                      <a:endParaRPr lang="zh-CN" altLang="en-US" sz="3200" dirty="0"/>
                    </a:p>
                  </a:txBody>
                  <a:tcPr>
                    <a:solidFill>
                      <a:schemeClr val="accent5">
                        <a:lumMod val="75000"/>
                      </a:schemeClr>
                    </a:solidFill>
                  </a:tcPr>
                </a:tc>
              </a:tr>
              <a:tr h="4888038">
                <a:tc>
                  <a:txBody>
                    <a:bodyPr/>
                    <a:lstStyle/>
                    <a:p>
                      <a:pPr marL="0" marR="0" lvl="0" indent="457200" algn="just" defTabSz="913765" rtl="0" eaLnBrk="1" fontAlgn="auto" latinLnBrk="0" hangingPunct="1">
                        <a:lnSpc>
                          <a:spcPts val="3200"/>
                        </a:lnSpc>
                        <a:spcBef>
                          <a:spcPct val="0"/>
                        </a:spcBef>
                        <a:spcAft>
                          <a:spcPct val="0"/>
                        </a:spcAft>
                        <a:buClrTx/>
                        <a:buSzTx/>
                        <a:buFontTx/>
                        <a:buNone/>
                        <a:defRPr/>
                      </a:pPr>
                      <a:r>
                        <a:rPr kumimoji="0" lang="en-US" altLang="zh-CN" sz="2800" b="0" i="0" u="none" strike="noStrike" kern="100" cap="none" spc="0" normalizeH="0" baseline="0" noProof="0" dirty="0">
                          <a:ln>
                            <a:noFill/>
                          </a:ln>
                          <a:solidFill>
                            <a:srgbClr val="C00000"/>
                          </a:solidFill>
                          <a:effectLst/>
                          <a:uLnTx/>
                          <a:uFillTx/>
                          <a:latin typeface="Times New Roman" panose="02020603050405020304" pitchFamily="18" charset="0"/>
                          <a:ea typeface="Tahoma" panose="020B0604030504040204" pitchFamily="34" charset="0"/>
                          <a:cs typeface="Times New Roman" panose="02020603050405020304" pitchFamily="18" charset="0"/>
                        </a:rPr>
                        <a:t>My name, unfamiliar to American ears, became a source of quiet embarrassment. </a:t>
                      </a:r>
                      <a:r>
                        <a:rPr kumimoji="0" lang="en-US" altLang="zh-CN" sz="2800" b="0" i="0" u="none" strike="noStrike" kern="100" cap="none" spc="0" normalizeH="0" baseline="0" noProof="0" dirty="0">
                          <a:ln>
                            <a:noFill/>
                          </a:ln>
                          <a:solidFill>
                            <a:srgbClr val="EF0000"/>
                          </a:solidFill>
                          <a:effectLst/>
                          <a:uLnTx/>
                          <a:uFillTx/>
                          <a:latin typeface="Times New Roman" panose="02020603050405020304" pitchFamily="18" charset="0"/>
                          <a:ea typeface="Tahoma" panose="020B0604030504040204" pitchFamily="34" charset="0"/>
                          <a:cs typeface="Times New Roman" panose="02020603050405020304" pitchFamily="18" charset="0"/>
                        </a:rPr>
                        <a:t>Classmates would hesitate before attempting it, </a:t>
                      </a:r>
                      <a:r>
                        <a:rPr kumimoji="0" lang="en-US" altLang="zh-CN" sz="2800" b="0" i="0" u="none" strike="noStrike" kern="100" cap="none" spc="0" normalizeH="0" baseline="0" noProof="0" dirty="0">
                          <a:ln>
                            <a:noFill/>
                          </a:ln>
                          <a:solidFill>
                            <a:srgbClr val="C00000"/>
                          </a:solidFill>
                          <a:effectLst/>
                          <a:uLnTx/>
                          <a:uFillTx/>
                          <a:latin typeface="Times New Roman" panose="02020603050405020304" pitchFamily="18" charset="0"/>
                          <a:ea typeface="Tahoma" panose="020B0604030504040204" pitchFamily="34" charset="0"/>
                          <a:cs typeface="Times New Roman" panose="02020603050405020304" pitchFamily="18" charset="0"/>
                        </a:rPr>
                        <a:t>sometimes giggling at their own mispronunciation.</a:t>
                      </a:r>
                      <a:r>
                        <a:rPr kumimoji="0" lang="en-US" altLang="zh-CN" sz="2800" b="0" i="0" u="none" strike="noStrike" kern="100" cap="none" spc="0" normalizeH="0" baseline="0" noProof="0" dirty="0">
                          <a:ln>
                            <a:noFill/>
                          </a:ln>
                          <a:solidFill>
                            <a:schemeClr val="tx1"/>
                          </a:solidFill>
                          <a:effectLst/>
                          <a:uLnTx/>
                          <a:uFillTx/>
                          <a:latin typeface="Times New Roman" panose="02020603050405020304" pitchFamily="18" charset="0"/>
                          <a:ea typeface="Tahoma" panose="020B0604030504040204" pitchFamily="34" charset="0"/>
                          <a:cs typeface="Times New Roman" panose="02020603050405020304" pitchFamily="18" charset="0"/>
                        </a:rPr>
                        <a:t> Though no harm was meant, each time it happened, </a:t>
                      </a:r>
                      <a:r>
                        <a:rPr kumimoji="0" lang="en-US" altLang="zh-CN" sz="2800" b="0" i="0" u="none" strike="noStrike" kern="100" cap="none" spc="0" normalizeH="0" baseline="0" noProof="0" dirty="0">
                          <a:ln>
                            <a:noFill/>
                          </a:ln>
                          <a:solidFill>
                            <a:srgbClr val="C00000"/>
                          </a:solidFill>
                          <a:effectLst/>
                          <a:uLnTx/>
                          <a:uFillTx/>
                          <a:latin typeface="Times New Roman" panose="02020603050405020304" pitchFamily="18" charset="0"/>
                          <a:ea typeface="Tahoma" panose="020B0604030504040204" pitchFamily="34" charset="0"/>
                          <a:cs typeface="Times New Roman" panose="02020603050405020304" pitchFamily="18" charset="0"/>
                        </a:rPr>
                        <a:t>I felt a little more invisible. </a:t>
                      </a:r>
                      <a:endParaRPr kumimoji="0" lang="en-US" altLang="zh-CN" sz="2800" b="0" i="0" u="none" strike="noStrike" kern="100" cap="none" spc="0" normalizeH="0" baseline="0" noProof="0" dirty="0">
                        <a:ln>
                          <a:noFill/>
                        </a:ln>
                        <a:solidFill>
                          <a:srgbClr val="C00000"/>
                        </a:solidFill>
                        <a:effectLst/>
                        <a:uLnTx/>
                        <a:uFillTx/>
                        <a:latin typeface="Times New Roman" panose="02020603050405020304" pitchFamily="18" charset="0"/>
                        <a:ea typeface="Tahoma" panose="020B0604030504040204" pitchFamily="34" charset="0"/>
                        <a:cs typeface="Times New Roman" panose="02020603050405020304" pitchFamily="18" charset="0"/>
                      </a:endParaRPr>
                    </a:p>
                  </a:txBody>
                  <a:tcPr/>
                </a:tc>
                <a:tc>
                  <a:txBody>
                    <a:bodyPr/>
                    <a:lstStyle/>
                    <a:p>
                      <a:r>
                        <a:rPr lang="en-US" altLang="zh-CN" b="1" dirty="0">
                          <a:solidFill>
                            <a:srgbClr val="CC00CC"/>
                          </a:solidFill>
                        </a:rPr>
                        <a:t> </a:t>
                      </a:r>
                      <a:r>
                        <a:rPr lang="en-US" altLang="zh-CN" sz="2800" b="1" dirty="0">
                          <a:solidFill>
                            <a:schemeClr val="tx1"/>
                          </a:solidFill>
                        </a:rPr>
                        <a:t>3. </a:t>
                      </a:r>
                      <a:r>
                        <a:rPr lang="en-US" altLang="zh-CN" sz="2800" b="1" dirty="0">
                          <a:solidFill>
                            <a:srgbClr val="EF0000"/>
                          </a:solidFill>
                        </a:rPr>
                        <a:t>When my ESL teacher asked about  </a:t>
                      </a:r>
                      <a:endParaRPr lang="en-US" altLang="zh-CN" sz="2800" b="1" dirty="0">
                        <a:solidFill>
                          <a:srgbClr val="EF0000"/>
                        </a:solidFill>
                      </a:endParaRPr>
                    </a:p>
                    <a:p>
                      <a:r>
                        <a:rPr lang="en-US" altLang="zh-CN" sz="2800" b="1" dirty="0">
                          <a:solidFill>
                            <a:srgbClr val="EF0000"/>
                          </a:solidFill>
                        </a:rPr>
                        <a:t>   favorite books, I raised my hand  </a:t>
                      </a:r>
                      <a:endParaRPr lang="en-US" altLang="zh-CN" sz="2800" b="1" dirty="0">
                        <a:solidFill>
                          <a:srgbClr val="EF0000"/>
                        </a:solidFill>
                      </a:endParaRPr>
                    </a:p>
                    <a:p>
                      <a:r>
                        <a:rPr lang="en-US" altLang="zh-CN" sz="2800" b="1" dirty="0">
                          <a:solidFill>
                            <a:srgbClr val="EF0000"/>
                          </a:solidFill>
                        </a:rPr>
                        <a:t>  without hesitation —something I’d  </a:t>
                      </a:r>
                      <a:endParaRPr lang="en-US" altLang="zh-CN" sz="2800" b="1" dirty="0">
                        <a:solidFill>
                          <a:srgbClr val="EF0000"/>
                        </a:solidFill>
                      </a:endParaRPr>
                    </a:p>
                    <a:p>
                      <a:r>
                        <a:rPr lang="en-US" altLang="zh-CN" sz="2800" b="1" dirty="0">
                          <a:solidFill>
                            <a:srgbClr val="EF0000"/>
                          </a:solidFill>
                        </a:rPr>
                        <a:t>  never done before—and shared the </a:t>
                      </a:r>
                      <a:endParaRPr lang="en-US" altLang="zh-CN" sz="2800" b="1" dirty="0">
                        <a:solidFill>
                          <a:srgbClr val="EF0000"/>
                        </a:solidFill>
                      </a:endParaRPr>
                    </a:p>
                    <a:p>
                      <a:r>
                        <a:rPr lang="en-US" altLang="zh-CN" sz="2800" b="1" dirty="0">
                          <a:solidFill>
                            <a:srgbClr val="EF0000"/>
                          </a:solidFill>
                        </a:rPr>
                        <a:t>  pirate story, my words clearer than I’d </a:t>
                      </a:r>
                      <a:endParaRPr lang="en-US" altLang="zh-CN" sz="2800" b="1" dirty="0">
                        <a:solidFill>
                          <a:srgbClr val="EF0000"/>
                        </a:solidFill>
                      </a:endParaRPr>
                    </a:p>
                    <a:p>
                      <a:r>
                        <a:rPr lang="en-US" altLang="zh-CN" sz="2800" b="1" dirty="0">
                          <a:solidFill>
                            <a:srgbClr val="EF0000"/>
                          </a:solidFill>
                        </a:rPr>
                        <a:t>  imagined. And no one giggled—all my </a:t>
                      </a:r>
                      <a:endParaRPr lang="en-US" altLang="zh-CN" sz="2800" b="1" dirty="0">
                        <a:solidFill>
                          <a:srgbClr val="EF0000"/>
                        </a:solidFill>
                      </a:endParaRPr>
                    </a:p>
                    <a:p>
                      <a:r>
                        <a:rPr lang="en-US" altLang="zh-CN" sz="2800" b="1" dirty="0">
                          <a:solidFill>
                            <a:srgbClr val="EF0000"/>
                          </a:solidFill>
                        </a:rPr>
                        <a:t>  classmates listened attentively, eyes </a:t>
                      </a:r>
                      <a:endParaRPr lang="en-US" altLang="zh-CN" sz="2800" b="1" dirty="0">
                        <a:solidFill>
                          <a:srgbClr val="EF0000"/>
                        </a:solidFill>
                      </a:endParaRPr>
                    </a:p>
                    <a:p>
                      <a:r>
                        <a:rPr lang="en-US" altLang="zh-CN" sz="2800" b="1" dirty="0">
                          <a:solidFill>
                            <a:srgbClr val="EF0000"/>
                          </a:solidFill>
                        </a:rPr>
                        <a:t>   wide open. </a:t>
                      </a:r>
                      <a:endParaRPr lang="en-US" altLang="zh-CN" sz="2800" b="1" dirty="0">
                        <a:solidFill>
                          <a:srgbClr val="EF0000"/>
                        </a:solidFill>
                      </a:endParaRPr>
                    </a:p>
                    <a:p>
                      <a:r>
                        <a:rPr lang="zh-CN" altLang="en-US" sz="2800" b="1" dirty="0">
                          <a:solidFill>
                            <a:srgbClr val="005E00"/>
                          </a:solidFill>
                        </a:rPr>
                        <a:t>伏笔小贴士：</a:t>
                      </a:r>
                      <a:endParaRPr lang="zh-CN" altLang="en-US" sz="2800" b="1" dirty="0">
                        <a:solidFill>
                          <a:srgbClr val="005E00"/>
                        </a:solidFill>
                      </a:endParaRPr>
                    </a:p>
                    <a:p>
                      <a:r>
                        <a:rPr lang="en-US" altLang="zh-CN" sz="2800" b="1" dirty="0">
                          <a:solidFill>
                            <a:srgbClr val="EF0000"/>
                          </a:solidFill>
                        </a:rPr>
                        <a:t>2.  </a:t>
                      </a:r>
                      <a:r>
                        <a:rPr lang="zh-CN" altLang="en-US" sz="2800" b="1" dirty="0">
                          <a:solidFill>
                            <a:srgbClr val="CC00CC"/>
                          </a:solidFill>
                        </a:rPr>
                        <a:t>根据原文某个重要情节进行迁移创作</a:t>
                      </a:r>
                      <a:r>
                        <a:rPr lang="zh-CN" altLang="en-US" sz="2800" b="1" dirty="0">
                          <a:solidFill>
                            <a:srgbClr val="EF0000"/>
                          </a:solidFill>
                        </a:rPr>
                        <a:t>：如我用海盗书请</a:t>
                      </a:r>
                      <a:r>
                        <a:rPr lang="en-US" altLang="zh-CN" sz="2800" b="1" dirty="0">
                          <a:solidFill>
                            <a:srgbClr val="EF0000"/>
                          </a:solidFill>
                        </a:rPr>
                        <a:t>Anthony </a:t>
                      </a:r>
                      <a:r>
                        <a:rPr lang="zh-CN" altLang="en-US" sz="2800" b="1" dirty="0">
                          <a:solidFill>
                            <a:srgbClr val="EF0000"/>
                          </a:solidFill>
                        </a:rPr>
                        <a:t>帮我学英语。迁移到课堂中</a:t>
                      </a:r>
                      <a:r>
                        <a:rPr lang="en-US" altLang="zh-CN" sz="2800" b="1" dirty="0">
                          <a:solidFill>
                            <a:srgbClr val="EF0000"/>
                          </a:solidFill>
                        </a:rPr>
                        <a:t>---</a:t>
                      </a:r>
                      <a:r>
                        <a:rPr lang="zh-CN" altLang="en-US" sz="2800" b="1" dirty="0">
                          <a:solidFill>
                            <a:srgbClr val="EF0000"/>
                          </a:solidFill>
                        </a:rPr>
                        <a:t>老师让我们分享阅读心得。</a:t>
                      </a:r>
                      <a:endParaRPr lang="zh-CN" altLang="en-US" sz="2800" b="1" dirty="0">
                        <a:solidFill>
                          <a:srgbClr val="EF0000"/>
                        </a:solidFill>
                      </a:endParaRPr>
                    </a:p>
                    <a:p>
                      <a:endParaRPr lang="en-US" altLang="zh-CN" sz="2800" b="1" dirty="0">
                        <a:solidFill>
                          <a:srgbClr val="EF0000"/>
                        </a:solidFill>
                      </a:endParaRPr>
                    </a:p>
                  </a:txBody>
                  <a:tcPr/>
                </a:tc>
              </a:tr>
            </a:tbl>
          </a:graphicData>
        </a:graphic>
      </p:graphicFrame>
      <p:pic>
        <p:nvPicPr>
          <p:cNvPr id="5124" name="图片 6" descr="logo横版 png"/>
          <p:cNvPicPr>
            <a:picLocks noChangeAspect="1"/>
          </p:cNvPicPr>
          <p:nvPr/>
        </p:nvPicPr>
        <p:blipFill>
          <a:blip r:embed="rId1"/>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内容占位符 3"/>
          <p:cNvGraphicFramePr/>
          <p:nvPr/>
        </p:nvGraphicFramePr>
        <p:xfrm>
          <a:off x="0" y="-184935"/>
          <a:ext cx="12181726" cy="7238278"/>
        </p:xfrm>
        <a:graphic>
          <a:graphicData uri="http://schemas.openxmlformats.org/drawingml/2006/table">
            <a:tbl>
              <a:tblPr firstRow="1" bandRow="1">
                <a:tableStyleId>{5C22544A-7EE6-4342-B048-85BDC9FD1C3A}</a:tableStyleId>
              </a:tblPr>
              <a:tblGrid>
                <a:gridCol w="6678202"/>
                <a:gridCol w="5503524"/>
              </a:tblGrid>
              <a:tr h="746038">
                <a:tc>
                  <a:txBody>
                    <a:bodyPr/>
                    <a:lstStyle/>
                    <a:p>
                      <a:r>
                        <a:rPr lang="zh-CN" altLang="en-US" sz="3200" dirty="0"/>
                        <a:t>              </a:t>
                      </a:r>
                      <a:r>
                        <a:rPr lang="en-US" altLang="zh-CN" sz="3200" dirty="0"/>
                        <a:t>hidden clues</a:t>
                      </a:r>
                      <a:endParaRPr lang="zh-CN" altLang="en-US" sz="3200" dirty="0"/>
                    </a:p>
                  </a:txBody>
                  <a:tcPr>
                    <a:solidFill>
                      <a:schemeClr val="accent5">
                        <a:lumMod val="75000"/>
                      </a:schemeClr>
                    </a:solidFill>
                  </a:tcPr>
                </a:tc>
                <a:tc>
                  <a:txBody>
                    <a:bodyPr/>
                    <a:lstStyle/>
                    <a:p>
                      <a:r>
                        <a:rPr lang="zh-CN" altLang="en-US" sz="3200" dirty="0"/>
                        <a:t>              </a:t>
                      </a:r>
                      <a:r>
                        <a:rPr lang="en-US" altLang="zh-CN" sz="3200" dirty="0"/>
                        <a:t>echoes  </a:t>
                      </a:r>
                      <a:endParaRPr lang="zh-CN" altLang="en-US" sz="3200" dirty="0"/>
                    </a:p>
                  </a:txBody>
                  <a:tcPr>
                    <a:solidFill>
                      <a:schemeClr val="accent5">
                        <a:lumMod val="75000"/>
                      </a:schemeClr>
                    </a:solidFill>
                  </a:tcPr>
                </a:tc>
              </a:tr>
              <a:tr h="6296897">
                <a:tc>
                  <a:txBody>
                    <a:bodyPr/>
                    <a:lstStyle/>
                    <a:p>
                      <a:pPr marL="0" marR="0" lvl="0" indent="457200" algn="just" defTabSz="913765" rtl="0" eaLnBrk="1" fontAlgn="auto" latinLnBrk="0" hangingPunct="1">
                        <a:lnSpc>
                          <a:spcPts val="3200"/>
                        </a:lnSpc>
                        <a:spcBef>
                          <a:spcPct val="0"/>
                        </a:spcBef>
                        <a:spcAft>
                          <a:spcPct val="0"/>
                        </a:spcAft>
                        <a:buClrTx/>
                        <a:buSzTx/>
                        <a:buFontTx/>
                        <a:buNone/>
                        <a:defRPr/>
                      </a:pPr>
                      <a:r>
                        <a:rPr kumimoji="0" lang="en-US" altLang="zh-CN" sz="2800" b="0" i="0" u="none" strike="noStrike" kern="100" cap="none" spc="0" normalizeH="0" baseline="0" noProof="0" dirty="0">
                          <a:ln>
                            <a:noFill/>
                          </a:ln>
                          <a:solidFill>
                            <a:schemeClr val="tx1"/>
                          </a:solidFill>
                          <a:effectLst/>
                          <a:uLnTx/>
                          <a:uFillTx/>
                          <a:latin typeface="Tahoma" panose="020B0604030504040204" pitchFamily="34" charset="0"/>
                          <a:ea typeface="Tahoma" panose="020B0604030504040204" pitchFamily="34" charset="0"/>
                          <a:cs typeface="Tahoma" panose="020B0604030504040204" pitchFamily="34" charset="0"/>
                        </a:rPr>
                        <a:t>The tension peaked one Tuesday in the crowded cafeteria. </a:t>
                      </a:r>
                      <a:r>
                        <a:rPr kumimoji="0" lang="en-US" altLang="zh-CN" sz="2800" b="0" i="0" u="none" strike="noStrike" kern="100" cap="none" spc="0" normalizeH="0" baseline="0" noProof="0" dirty="0">
                          <a:ln>
                            <a:noFill/>
                          </a:ln>
                          <a:solidFill>
                            <a:srgbClr val="C00000"/>
                          </a:solidFill>
                          <a:effectLst/>
                          <a:uLnTx/>
                          <a:uFillTx/>
                          <a:latin typeface="Tahoma" panose="020B0604030504040204" pitchFamily="34" charset="0"/>
                          <a:ea typeface="Tahoma" panose="020B0604030504040204" pitchFamily="34" charset="0"/>
                          <a:cs typeface="Tahoma" panose="020B0604030504040204" pitchFamily="34" charset="0"/>
                        </a:rPr>
                        <a:t>A boy from my class, surrounded by his friends, deliberately twisted my name into a mocking sound.</a:t>
                      </a:r>
                      <a:r>
                        <a:rPr kumimoji="0" lang="en-US" altLang="zh-CN" sz="2800" b="0" i="0" u="none" strike="noStrike" kern="100" cap="none" spc="0" normalizeH="0" baseline="0" noProof="0" dirty="0">
                          <a:ln>
                            <a:noFill/>
                          </a:ln>
                          <a:solidFill>
                            <a:schemeClr val="tx1"/>
                          </a:solidFill>
                          <a:effectLst/>
                          <a:uLnTx/>
                          <a:uFillTx/>
                          <a:latin typeface="Tahoma" panose="020B0604030504040204" pitchFamily="34" charset="0"/>
                          <a:ea typeface="Tahoma" panose="020B0604030504040204" pitchFamily="34" charset="0"/>
                          <a:cs typeface="Tahoma" panose="020B0604030504040204" pitchFamily="34" charset="0"/>
                        </a:rPr>
                        <a:t> </a:t>
                      </a:r>
                      <a:r>
                        <a:rPr kumimoji="0" lang="en-US" altLang="zh-CN" sz="2800" b="0" i="0" u="none" strike="noStrike" kern="100" cap="none" spc="0" normalizeH="0" baseline="0" noProof="0" dirty="0">
                          <a:ln>
                            <a:noFill/>
                          </a:ln>
                          <a:solidFill>
                            <a:srgbClr val="EF0000"/>
                          </a:solidFill>
                          <a:effectLst/>
                          <a:uLnTx/>
                          <a:uFillTx/>
                          <a:latin typeface="Tahoma" panose="020B0604030504040204" pitchFamily="34" charset="0"/>
                          <a:ea typeface="Tahoma" panose="020B0604030504040204" pitchFamily="34" charset="0"/>
                          <a:cs typeface="Tahoma" panose="020B0604030504040204" pitchFamily="34" charset="0"/>
                        </a:rPr>
                        <a:t>"What kind of name is that?" he asked loudly. </a:t>
                      </a:r>
                      <a:r>
                        <a:rPr kumimoji="0" lang="en-US" altLang="zh-CN" sz="2800" b="0" i="0" u="none" strike="noStrike" kern="100" cap="none" spc="0" normalizeH="0" baseline="0" noProof="0" dirty="0">
                          <a:ln>
                            <a:noFill/>
                          </a:ln>
                          <a:solidFill>
                            <a:schemeClr val="tx1"/>
                          </a:solidFill>
                          <a:effectLst/>
                          <a:uLnTx/>
                          <a:uFillTx/>
                          <a:latin typeface="Tahoma" panose="020B0604030504040204" pitchFamily="34" charset="0"/>
                          <a:ea typeface="Tahoma" panose="020B0604030504040204" pitchFamily="34" charset="0"/>
                          <a:cs typeface="Tahoma" panose="020B0604030504040204" pitchFamily="34" charset="0"/>
                        </a:rPr>
                        <a:t>When I nervously asked him to repeat himself, the entire table burst into laughter. The heat rushed to my face, and I stared at my tray, fighting back tears. It was a small moment, but it was the last straw.</a:t>
                      </a:r>
                      <a:endParaRPr kumimoji="0" lang="en-US" altLang="zh-CN" sz="2800" b="1" i="0" u="none" strike="noStrike" kern="100" cap="none" spc="0" normalizeH="0" baseline="0" noProof="0" dirty="0">
                        <a:ln>
                          <a:noFill/>
                        </a:ln>
                        <a:solidFill>
                          <a:schemeClr val="tx1"/>
                        </a:solidFill>
                        <a:effectLst/>
                        <a:uLnTx/>
                        <a:uFillTx/>
                        <a:latin typeface="Tahoma" panose="020B0604030504040204" pitchFamily="34" charset="0"/>
                        <a:ea typeface="Tahoma" panose="020B0604030504040204" pitchFamily="34" charset="0"/>
                        <a:cs typeface="Tahoma" panose="020B0604030504040204" pitchFamily="34" charset="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en-US" altLang="zh-CN" sz="2800" b="1" dirty="0">
                          <a:solidFill>
                            <a:srgbClr val="0000FF"/>
                          </a:solidFill>
                        </a:rPr>
                        <a:t>4.  Additionally, the boy who’d deliberately mocked my name made a sincere apology to me, which melted the ice in my heart. “ Your name’s actually cool.” he added, scratching his head, kind of shy. </a:t>
                      </a:r>
                      <a:endParaRPr lang="en-US" altLang="zh-CN" sz="2800" b="1" dirty="0">
                        <a:solidFill>
                          <a:srgbClr val="0000FF"/>
                        </a:solidFill>
                      </a:endParaRPr>
                    </a:p>
                    <a:p>
                      <a:pPr marL="0" marR="0" lvl="0" indent="0" algn="l" defTabSz="914400" rtl="0" eaLnBrk="1" fontAlgn="auto" latinLnBrk="0" hangingPunct="1">
                        <a:lnSpc>
                          <a:spcPct val="100000"/>
                        </a:lnSpc>
                        <a:spcBef>
                          <a:spcPts val="0"/>
                        </a:spcBef>
                        <a:spcAft>
                          <a:spcPts val="0"/>
                        </a:spcAft>
                        <a:buClrTx/>
                        <a:buSzTx/>
                        <a:buFontTx/>
                        <a:buNone/>
                        <a:defRPr/>
                      </a:pPr>
                      <a:r>
                        <a:rPr lang="zh-CN" altLang="en-US" sz="2800" b="1" dirty="0">
                          <a:solidFill>
                            <a:srgbClr val="005E00"/>
                          </a:solidFill>
                        </a:rPr>
                        <a:t>伏笔小贴士：</a:t>
                      </a:r>
                      <a:endParaRPr lang="zh-CN" altLang="en-US" sz="2800" b="1" dirty="0">
                        <a:solidFill>
                          <a:srgbClr val="005E00"/>
                        </a:solidFill>
                      </a:endParaRPr>
                    </a:p>
                    <a:p>
                      <a:pPr marL="0" marR="0" lvl="0" indent="0" algn="l" defTabSz="914400" rtl="0" eaLnBrk="1" fontAlgn="auto" latinLnBrk="0" hangingPunct="1">
                        <a:lnSpc>
                          <a:spcPct val="100000"/>
                        </a:lnSpc>
                        <a:spcBef>
                          <a:spcPts val="0"/>
                        </a:spcBef>
                        <a:spcAft>
                          <a:spcPts val="0"/>
                        </a:spcAft>
                        <a:buClrTx/>
                        <a:buSzTx/>
                        <a:buFontTx/>
                        <a:buNone/>
                        <a:defRPr/>
                      </a:pPr>
                      <a:r>
                        <a:rPr lang="en-US" altLang="zh-CN" sz="2800" b="1" dirty="0">
                          <a:solidFill>
                            <a:srgbClr val="0000FF"/>
                          </a:solidFill>
                        </a:rPr>
                        <a:t>3.  </a:t>
                      </a:r>
                      <a:r>
                        <a:rPr lang="zh-CN" altLang="en-US" sz="2800" b="1" dirty="0">
                          <a:solidFill>
                            <a:srgbClr val="CC00CC"/>
                          </a:solidFill>
                        </a:rPr>
                        <a:t>原文某个特定人物的描写，暗示续写创作可以再写该人物。</a:t>
                      </a:r>
                      <a:r>
                        <a:rPr lang="zh-CN" altLang="en-US" sz="2800" b="1" dirty="0">
                          <a:solidFill>
                            <a:srgbClr val="0000FF"/>
                          </a:solidFill>
                        </a:rPr>
                        <a:t>根据故事的情节发展，该人物即男孩有嘲笑我名字的不当行为，设计情节时可以是：随着我和同学相处越来越融侨，让其主动道歉并向我示好。</a:t>
                      </a:r>
                      <a:endParaRPr lang="en-US" altLang="zh-CN" sz="2800" b="1" dirty="0">
                        <a:solidFill>
                          <a:srgbClr val="0000FF"/>
                        </a:solidFill>
                      </a:endParaRPr>
                    </a:p>
                  </a:txBody>
                  <a:tcPr/>
                </a:tc>
              </a:tr>
            </a:tbl>
          </a:graphicData>
        </a:graphic>
      </p:graphicFrame>
      <p:pic>
        <p:nvPicPr>
          <p:cNvPr id="5124" name="图片 6" descr="logo横版 png"/>
          <p:cNvPicPr>
            <a:picLocks noChangeAspect="1"/>
          </p:cNvPicPr>
          <p:nvPr/>
        </p:nvPicPr>
        <p:blipFill>
          <a:blip r:embed="rId1"/>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内容占位符 3"/>
          <p:cNvGraphicFramePr/>
          <p:nvPr/>
        </p:nvGraphicFramePr>
        <p:xfrm>
          <a:off x="0" y="-184935"/>
          <a:ext cx="12181726" cy="7238278"/>
        </p:xfrm>
        <a:graphic>
          <a:graphicData uri="http://schemas.openxmlformats.org/drawingml/2006/table">
            <a:tbl>
              <a:tblPr firstRow="1" bandRow="1">
                <a:tableStyleId>{5C22544A-7EE6-4342-B048-85BDC9FD1C3A}</a:tableStyleId>
              </a:tblPr>
              <a:tblGrid>
                <a:gridCol w="5476126"/>
                <a:gridCol w="6705600"/>
              </a:tblGrid>
              <a:tr h="746038">
                <a:tc>
                  <a:txBody>
                    <a:bodyPr/>
                    <a:lstStyle/>
                    <a:p>
                      <a:r>
                        <a:rPr lang="zh-CN" altLang="en-US" sz="3200" dirty="0"/>
                        <a:t>              </a:t>
                      </a:r>
                      <a:r>
                        <a:rPr lang="en-US" altLang="zh-CN" sz="3200" dirty="0"/>
                        <a:t>hidden clues</a:t>
                      </a:r>
                      <a:endParaRPr lang="zh-CN" altLang="en-US" sz="3200" dirty="0"/>
                    </a:p>
                  </a:txBody>
                  <a:tcPr>
                    <a:solidFill>
                      <a:schemeClr val="accent5">
                        <a:lumMod val="75000"/>
                      </a:schemeClr>
                    </a:solidFill>
                  </a:tcPr>
                </a:tc>
                <a:tc>
                  <a:txBody>
                    <a:bodyPr/>
                    <a:lstStyle/>
                    <a:p>
                      <a:r>
                        <a:rPr lang="zh-CN" altLang="en-US" sz="3200" dirty="0"/>
                        <a:t>              </a:t>
                      </a:r>
                      <a:r>
                        <a:rPr lang="en-US" altLang="zh-CN" sz="3200" dirty="0"/>
                        <a:t>echoes  </a:t>
                      </a:r>
                      <a:endParaRPr lang="zh-CN" altLang="en-US" sz="3200" dirty="0"/>
                    </a:p>
                  </a:txBody>
                  <a:tcPr>
                    <a:solidFill>
                      <a:schemeClr val="accent5">
                        <a:lumMod val="75000"/>
                      </a:schemeClr>
                    </a:solidFill>
                  </a:tcPr>
                </a:tc>
              </a:tr>
              <a:tr h="6296897">
                <a:tc>
                  <a:txBody>
                    <a:bodyPr/>
                    <a:lstStyle/>
                    <a:p>
                      <a:pPr marL="0" marR="0" lvl="0" indent="457200" algn="just" defTabSz="913765" rtl="0" eaLnBrk="1" fontAlgn="auto" latinLnBrk="0" hangingPunct="1">
                        <a:lnSpc>
                          <a:spcPts val="3200"/>
                        </a:lnSpc>
                        <a:spcBef>
                          <a:spcPct val="0"/>
                        </a:spcBef>
                        <a:spcAft>
                          <a:spcPct val="0"/>
                        </a:spcAft>
                        <a:buClrTx/>
                        <a:buSzTx/>
                        <a:buFontTx/>
                        <a:buNone/>
                        <a:defRPr/>
                      </a:pPr>
                      <a:r>
                        <a:rPr kumimoji="0" lang="en-US" altLang="zh-CN" sz="2800" b="0" i="0" u="none" strike="noStrike" kern="100" cap="none" spc="0" normalizeH="0" baseline="0" noProof="0" dirty="0">
                          <a:ln>
                            <a:noFill/>
                          </a:ln>
                          <a:solidFill>
                            <a:schemeClr val="tx1"/>
                          </a:solidFill>
                          <a:effectLst/>
                          <a:uLnTx/>
                          <a:uFillTx/>
                          <a:latin typeface="Tahoma" panose="020B0604030504040204" pitchFamily="34" charset="0"/>
                          <a:ea typeface="Tahoma" panose="020B0604030504040204" pitchFamily="34" charset="0"/>
                          <a:cs typeface="Tahoma" panose="020B0604030504040204" pitchFamily="34" charset="0"/>
                        </a:rPr>
                        <a:t>I started spending every lunch hour there, tucked into a corner table. Day after day, I watched Anthony. </a:t>
                      </a:r>
                      <a:r>
                        <a:rPr kumimoji="0" lang="en-US" altLang="zh-CN" sz="2800" b="0" i="0" u="none" strike="noStrike" kern="100" cap="none" spc="0" normalizeH="0" baseline="0" noProof="0" dirty="0">
                          <a:ln>
                            <a:noFill/>
                          </a:ln>
                          <a:solidFill>
                            <a:srgbClr val="C00000"/>
                          </a:solidFill>
                          <a:effectLst/>
                          <a:uLnTx/>
                          <a:uFillTx/>
                          <a:latin typeface="Tahoma" panose="020B0604030504040204" pitchFamily="34" charset="0"/>
                          <a:ea typeface="Tahoma" panose="020B0604030504040204" pitchFamily="34" charset="0"/>
                          <a:cs typeface="Tahoma" panose="020B0604030504040204" pitchFamily="34" charset="0"/>
                        </a:rPr>
                        <a:t>I saw how </a:t>
                      </a:r>
                      <a:r>
                        <a:rPr kumimoji="0" lang="en-US" altLang="zh-CN" sz="2800" b="0" i="0" u="sng" strike="noStrike" kern="100" cap="none" spc="0" normalizeH="0" baseline="0" noProof="0" dirty="0">
                          <a:ln>
                            <a:noFill/>
                          </a:ln>
                          <a:solidFill>
                            <a:srgbClr val="C00000"/>
                          </a:solidFill>
                          <a:effectLst/>
                          <a:uLnTx/>
                          <a:uFillTx/>
                          <a:latin typeface="Tahoma" panose="020B0604030504040204" pitchFamily="34" charset="0"/>
                          <a:ea typeface="Tahoma" panose="020B0604030504040204" pitchFamily="34" charset="0"/>
                          <a:cs typeface="Tahoma" panose="020B0604030504040204" pitchFamily="34" charset="0"/>
                        </a:rPr>
                        <a:t>patiently </a:t>
                      </a:r>
                      <a:r>
                        <a:rPr kumimoji="0" lang="en-US" altLang="zh-CN" sz="2800" b="0" i="0" u="none" strike="noStrike" kern="100" cap="none" spc="0" normalizeH="0" baseline="0" noProof="0" dirty="0">
                          <a:ln>
                            <a:noFill/>
                          </a:ln>
                          <a:solidFill>
                            <a:srgbClr val="C00000"/>
                          </a:solidFill>
                          <a:effectLst/>
                          <a:uLnTx/>
                          <a:uFillTx/>
                          <a:latin typeface="Tahoma" panose="020B0604030504040204" pitchFamily="34" charset="0"/>
                          <a:ea typeface="Tahoma" panose="020B0604030504040204" pitchFamily="34" charset="0"/>
                          <a:cs typeface="Tahoma" panose="020B0604030504040204" pitchFamily="34" charset="0"/>
                        </a:rPr>
                        <a:t>he helped other students find books, </a:t>
                      </a:r>
                      <a:r>
                        <a:rPr kumimoji="0" lang="en-US" altLang="zh-CN" sz="2800" b="0" i="0" u="sng" strike="noStrike" kern="100" cap="none" spc="0" normalizeH="0" baseline="0" noProof="0" dirty="0">
                          <a:ln>
                            <a:noFill/>
                          </a:ln>
                          <a:solidFill>
                            <a:srgbClr val="C00000"/>
                          </a:solidFill>
                          <a:effectLst/>
                          <a:uLnTx/>
                          <a:uFillTx/>
                          <a:latin typeface="Tahoma" panose="020B0604030504040204" pitchFamily="34" charset="0"/>
                          <a:ea typeface="Tahoma" panose="020B0604030504040204" pitchFamily="34" charset="0"/>
                          <a:cs typeface="Tahoma" panose="020B0604030504040204" pitchFamily="34" charset="0"/>
                        </a:rPr>
                        <a:t>his low, steady voice never rushing them.</a:t>
                      </a:r>
                      <a:r>
                        <a:rPr kumimoji="0" lang="en-US" altLang="zh-CN" sz="2800" b="0" i="0" u="none" strike="noStrike" kern="100" cap="none" spc="0" normalizeH="0" baseline="0" noProof="0" dirty="0">
                          <a:ln>
                            <a:noFill/>
                          </a:ln>
                          <a:solidFill>
                            <a:srgbClr val="C00000"/>
                          </a:solidFill>
                          <a:effectLst/>
                          <a:uLnTx/>
                          <a:uFillTx/>
                          <a:latin typeface="Tahoma" panose="020B0604030504040204" pitchFamily="34" charset="0"/>
                          <a:ea typeface="Tahoma" panose="020B0604030504040204" pitchFamily="34" charset="0"/>
                          <a:cs typeface="Tahoma" panose="020B0604030504040204" pitchFamily="34" charset="0"/>
                        </a:rPr>
                        <a:t> </a:t>
                      </a:r>
                      <a:r>
                        <a:rPr kumimoji="0" lang="en-US" altLang="zh-CN" sz="2800" b="0" i="0" u="none" strike="noStrike" kern="100" cap="none" spc="0" normalizeH="0" baseline="0" noProof="0" dirty="0">
                          <a:ln>
                            <a:noFill/>
                          </a:ln>
                          <a:solidFill>
                            <a:schemeClr val="tx1"/>
                          </a:solidFill>
                          <a:effectLst/>
                          <a:uLnTx/>
                          <a:uFillTx/>
                          <a:latin typeface="Tahoma" panose="020B0604030504040204" pitchFamily="34" charset="0"/>
                          <a:ea typeface="Tahoma" panose="020B0604030504040204" pitchFamily="34" charset="0"/>
                          <a:cs typeface="Tahoma" panose="020B0604030504040204" pitchFamily="34" charset="0"/>
                        </a:rPr>
                        <a:t>He'd sometimes catch my eye and give a small, understanding nod, but he never pressured me to speak. It was in that quiet consistency that </a:t>
                      </a:r>
                      <a:r>
                        <a:rPr kumimoji="0" lang="en-US" altLang="zh-CN" sz="2800" b="0" i="0" u="sng" strike="noStrike" kern="100" cap="none" spc="0" normalizeH="0" baseline="0" noProof="0" dirty="0">
                          <a:ln>
                            <a:noFill/>
                          </a:ln>
                          <a:solidFill>
                            <a:srgbClr val="0000CC"/>
                          </a:solidFill>
                          <a:effectLst/>
                          <a:uLnTx/>
                          <a:uFillTx/>
                          <a:latin typeface="Tahoma" panose="020B0604030504040204" pitchFamily="34" charset="0"/>
                          <a:ea typeface="Tahoma" panose="020B0604030504040204" pitchFamily="34" charset="0"/>
                          <a:cs typeface="Tahoma" panose="020B0604030504040204" pitchFamily="34" charset="0"/>
                        </a:rPr>
                        <a:t>a fragile sense of safety began to grow.</a:t>
                      </a:r>
                      <a:r>
                        <a:rPr kumimoji="0" lang="en-US" altLang="zh-CN" sz="2800" b="0" i="0" u="none" strike="noStrike" kern="100" cap="none" spc="0" normalizeH="0" baseline="0" noProof="0" dirty="0">
                          <a:ln>
                            <a:noFill/>
                          </a:ln>
                          <a:solidFill>
                            <a:srgbClr val="0000CC"/>
                          </a:solidFill>
                          <a:effectLst/>
                          <a:uLnTx/>
                          <a:uFillTx/>
                          <a:latin typeface="Tahoma" panose="020B0604030504040204" pitchFamily="34" charset="0"/>
                          <a:ea typeface="Tahoma" panose="020B0604030504040204" pitchFamily="34" charset="0"/>
                          <a:cs typeface="Tahoma" panose="020B0604030504040204" pitchFamily="34" charset="0"/>
                        </a:rPr>
                        <a:t> Slowly, the idea </a:t>
                      </a:r>
                      <a:r>
                        <a:rPr kumimoji="0" lang="en-US" altLang="zh-CN" sz="2800" b="0" i="1" u="none" strike="noStrike" kern="100" cap="none" spc="0" normalizeH="0" baseline="0" noProof="0" dirty="0">
                          <a:ln>
                            <a:noFill/>
                          </a:ln>
                          <a:solidFill>
                            <a:srgbClr val="0000CC"/>
                          </a:solidFill>
                          <a:effectLst/>
                          <a:uLnTx/>
                          <a:uFillTx/>
                          <a:latin typeface="Tahoma" panose="020B0604030504040204" pitchFamily="34" charset="0"/>
                          <a:ea typeface="Tahoma" panose="020B0604030504040204" pitchFamily="34" charset="0"/>
                          <a:cs typeface="Tahoma" panose="020B0604030504040204" pitchFamily="34" charset="0"/>
                        </a:rPr>
                        <a:t>that he might actually help me </a:t>
                      </a:r>
                      <a:r>
                        <a:rPr kumimoji="0" lang="en-US" altLang="zh-CN" sz="2800" b="0" i="0" u="none" strike="noStrike" kern="100" cap="none" spc="0" normalizeH="0" baseline="0" noProof="0" dirty="0">
                          <a:ln>
                            <a:noFill/>
                          </a:ln>
                          <a:solidFill>
                            <a:srgbClr val="0000CC"/>
                          </a:solidFill>
                          <a:effectLst/>
                          <a:uLnTx/>
                          <a:uFillTx/>
                          <a:latin typeface="Tahoma" panose="020B0604030504040204" pitchFamily="34" charset="0"/>
                          <a:ea typeface="Tahoma" panose="020B0604030504040204" pitchFamily="34" charset="0"/>
                          <a:cs typeface="Tahoma" panose="020B0604030504040204" pitchFamily="34" charset="0"/>
                        </a:rPr>
                        <a:t>stopped my feeling so terrifying</a:t>
                      </a:r>
                      <a:r>
                        <a:rPr kumimoji="0" lang="en-US" altLang="zh-CN" sz="2800" b="0" i="0" u="none" strike="noStrike" kern="100" cap="none" spc="0" normalizeH="0" baseline="0" noProof="0" dirty="0">
                          <a:ln>
                            <a:noFill/>
                          </a:ln>
                          <a:solidFill>
                            <a:schemeClr val="tx1"/>
                          </a:solidFill>
                          <a:effectLst/>
                          <a:uLnTx/>
                          <a:uFillTx/>
                          <a:latin typeface="Tahoma" panose="020B0604030504040204" pitchFamily="34" charset="0"/>
                          <a:ea typeface="Tahoma" panose="020B0604030504040204" pitchFamily="34" charset="0"/>
                          <a:cs typeface="Tahoma" panose="020B0604030504040204" pitchFamily="34" charset="0"/>
                        </a:rPr>
                        <a:t>.</a:t>
                      </a:r>
                      <a:endParaRPr kumimoji="0" lang="en-US" altLang="zh-CN" sz="2800" b="1" i="0" u="none" strike="noStrike" kern="100" cap="none" spc="0" normalizeH="0" baseline="0" noProof="0" dirty="0">
                        <a:ln>
                          <a:noFill/>
                        </a:ln>
                        <a:solidFill>
                          <a:schemeClr val="tx1"/>
                        </a:solidFill>
                        <a:effectLst/>
                        <a:uLnTx/>
                        <a:uFillTx/>
                        <a:latin typeface="Tahoma" panose="020B0604030504040204" pitchFamily="34" charset="0"/>
                        <a:ea typeface="Tahoma" panose="020B0604030504040204" pitchFamily="34" charset="0"/>
                        <a:cs typeface="Tahoma" panose="020B0604030504040204" pitchFamily="34" charset="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en-US" altLang="zh-CN" sz="2800" b="1" u="none" dirty="0">
                          <a:solidFill>
                            <a:srgbClr val="C00000"/>
                          </a:solidFill>
                        </a:rPr>
                        <a:t>5. </a:t>
                      </a:r>
                      <a:r>
                        <a:rPr lang="en-US" altLang="zh-CN" sz="2800" b="1" u="sng" dirty="0">
                          <a:solidFill>
                            <a:srgbClr val="C00000"/>
                          </a:solidFill>
                        </a:rPr>
                        <a:t>Wearing a soft smile/ Casting me a soft look, </a:t>
                      </a:r>
                      <a:r>
                        <a:rPr lang="en-US" altLang="zh-CN" sz="2800" b="1" u="none" dirty="0">
                          <a:solidFill>
                            <a:srgbClr val="C00000"/>
                          </a:solidFill>
                        </a:rPr>
                        <a:t>Anthony leaned forward , pulling up a chair closer and signaling me to sit down. </a:t>
                      </a:r>
                      <a:endParaRPr lang="en-US" altLang="zh-CN" sz="2800" b="1" u="none" dirty="0">
                        <a:solidFill>
                          <a:srgbClr val="C00000"/>
                        </a:solidFill>
                      </a:endParaRPr>
                    </a:p>
                    <a:p>
                      <a:pPr marL="0" marR="0" lvl="0" indent="0" algn="l" defTabSz="914400" rtl="0" eaLnBrk="1" fontAlgn="auto" latinLnBrk="0" hangingPunct="1">
                        <a:lnSpc>
                          <a:spcPct val="100000"/>
                        </a:lnSpc>
                        <a:spcBef>
                          <a:spcPts val="0"/>
                        </a:spcBef>
                        <a:spcAft>
                          <a:spcPts val="0"/>
                        </a:spcAft>
                        <a:buClrTx/>
                        <a:buSzTx/>
                        <a:buFontTx/>
                        <a:buNone/>
                        <a:defRPr/>
                      </a:pPr>
                      <a:r>
                        <a:rPr lang="en-US" altLang="zh-CN" sz="2800" b="1" u="none" dirty="0">
                          <a:solidFill>
                            <a:srgbClr val="0000CC"/>
                          </a:solidFill>
                        </a:rPr>
                        <a:t>6. Anthony’s patience, guidance and trust fostered </a:t>
                      </a:r>
                      <a:r>
                        <a:rPr lang="en-US" altLang="zh-CN" sz="2800" b="1" u="sng" dirty="0">
                          <a:solidFill>
                            <a:srgbClr val="0000CC"/>
                          </a:solidFill>
                        </a:rPr>
                        <a:t>a deep sense of security within me, </a:t>
                      </a:r>
                      <a:r>
                        <a:rPr lang="en-US" altLang="zh-CN" sz="2800" b="1" u="none" dirty="0">
                          <a:solidFill>
                            <a:srgbClr val="0000CC"/>
                          </a:solidFill>
                        </a:rPr>
                        <a:t>which helped my English skills improve dramatically. </a:t>
                      </a:r>
                      <a:endParaRPr lang="en-US" altLang="zh-CN" sz="2800" b="1" u="none" dirty="0">
                        <a:solidFill>
                          <a:srgbClr val="0000CC"/>
                        </a:solidFill>
                      </a:endParaRPr>
                    </a:p>
                    <a:p>
                      <a:pPr marL="0" marR="0" lvl="0" indent="0" algn="l" defTabSz="914400" rtl="0" eaLnBrk="1" fontAlgn="auto" latinLnBrk="0" hangingPunct="1">
                        <a:lnSpc>
                          <a:spcPct val="100000"/>
                        </a:lnSpc>
                        <a:spcBef>
                          <a:spcPts val="0"/>
                        </a:spcBef>
                        <a:spcAft>
                          <a:spcPts val="0"/>
                        </a:spcAft>
                        <a:buClrTx/>
                        <a:buSzTx/>
                        <a:buFontTx/>
                        <a:buNone/>
                        <a:defRPr/>
                      </a:pPr>
                      <a:r>
                        <a:rPr lang="zh-CN" altLang="en-US" sz="2800" b="1" u="none" dirty="0">
                          <a:solidFill>
                            <a:srgbClr val="005E00"/>
                          </a:solidFill>
                        </a:rPr>
                        <a:t>伏笔小贴士：</a:t>
                      </a:r>
                      <a:endParaRPr lang="zh-CN" altLang="en-US" sz="2800" b="1" u="none" dirty="0">
                        <a:solidFill>
                          <a:srgbClr val="005E00"/>
                        </a:solidFill>
                      </a:endParaRPr>
                    </a:p>
                    <a:p>
                      <a:pPr marL="0" marR="0" lvl="0" indent="0" algn="l" defTabSz="914400" rtl="0" eaLnBrk="1" fontAlgn="auto" latinLnBrk="0" hangingPunct="1">
                        <a:lnSpc>
                          <a:spcPct val="100000"/>
                        </a:lnSpc>
                        <a:spcBef>
                          <a:spcPts val="0"/>
                        </a:spcBef>
                        <a:spcAft>
                          <a:spcPts val="0"/>
                        </a:spcAft>
                        <a:buClrTx/>
                        <a:buSzTx/>
                        <a:buFontTx/>
                        <a:buNone/>
                        <a:defRPr/>
                      </a:pPr>
                      <a:r>
                        <a:rPr lang="en-US" altLang="zh-CN" sz="2800" b="1" u="none" dirty="0">
                          <a:solidFill>
                            <a:srgbClr val="9900FF"/>
                          </a:solidFill>
                        </a:rPr>
                        <a:t>4.  </a:t>
                      </a:r>
                      <a:r>
                        <a:rPr lang="zh-CN" altLang="en-US" sz="2800" b="1" u="none" dirty="0">
                          <a:solidFill>
                            <a:srgbClr val="9900FF"/>
                          </a:solidFill>
                        </a:rPr>
                        <a:t>根据原文中对某个比较重要的角色的性格描述，可以根据其性格特征进行迁移创作。</a:t>
                      </a:r>
                      <a:r>
                        <a:rPr lang="zh-CN" altLang="en-US" sz="2800" b="1" u="none" dirty="0">
                          <a:solidFill>
                            <a:srgbClr val="0000CC"/>
                          </a:solidFill>
                        </a:rPr>
                        <a:t>如</a:t>
                      </a:r>
                      <a:r>
                        <a:rPr lang="en-US" altLang="zh-CN" sz="2800" b="1" u="none" dirty="0">
                          <a:solidFill>
                            <a:srgbClr val="0000CC"/>
                          </a:solidFill>
                        </a:rPr>
                        <a:t>Anthony</a:t>
                      </a:r>
                      <a:r>
                        <a:rPr lang="zh-CN" altLang="en-US" sz="2800" b="1" u="none" dirty="0">
                          <a:solidFill>
                            <a:srgbClr val="0000CC"/>
                          </a:solidFill>
                        </a:rPr>
                        <a:t>耐心地帮学生找书，声音轻柔从不催促。可推知</a:t>
                      </a:r>
                      <a:r>
                        <a:rPr lang="en-US" altLang="zh-CN" sz="2800" b="1" u="none" dirty="0">
                          <a:solidFill>
                            <a:srgbClr val="0000CC"/>
                          </a:solidFill>
                        </a:rPr>
                        <a:t>Anthony</a:t>
                      </a:r>
                      <a:r>
                        <a:rPr lang="zh-CN" altLang="en-US" sz="2800" b="1" u="none" dirty="0">
                          <a:solidFill>
                            <a:srgbClr val="0000CC"/>
                          </a:solidFill>
                        </a:rPr>
                        <a:t>是个温柔的乐于助人的管理员</a:t>
                      </a:r>
                      <a:endParaRPr lang="zh-CN" altLang="en-US" sz="2800" b="1" u="none" dirty="0">
                        <a:solidFill>
                          <a:srgbClr val="0000CC"/>
                        </a:solidFill>
                      </a:endParaRPr>
                    </a:p>
                    <a:p>
                      <a:pPr marL="0" marR="0" lvl="0" indent="0" algn="l" defTabSz="914400" rtl="0" eaLnBrk="1" fontAlgn="auto" latinLnBrk="0" hangingPunct="1">
                        <a:lnSpc>
                          <a:spcPct val="100000"/>
                        </a:lnSpc>
                        <a:spcBef>
                          <a:spcPts val="0"/>
                        </a:spcBef>
                        <a:spcAft>
                          <a:spcPts val="0"/>
                        </a:spcAft>
                        <a:buClrTx/>
                        <a:buSzTx/>
                        <a:buFontTx/>
                        <a:buNone/>
                        <a:defRPr/>
                      </a:pPr>
                      <a:endParaRPr lang="en-US" altLang="zh-CN" sz="2800" b="1" u="none" dirty="0">
                        <a:solidFill>
                          <a:srgbClr val="0000CC"/>
                        </a:solidFill>
                      </a:endParaRPr>
                    </a:p>
                  </a:txBody>
                  <a:tcPr/>
                </a:tc>
              </a:tr>
            </a:tbl>
          </a:graphicData>
        </a:graphic>
      </p:graphicFrame>
      <p:pic>
        <p:nvPicPr>
          <p:cNvPr id="5124" name="图片 6" descr="logo横版 png"/>
          <p:cNvPicPr>
            <a:picLocks noChangeAspect="1"/>
          </p:cNvPicPr>
          <p:nvPr/>
        </p:nvPicPr>
        <p:blipFill>
          <a:blip r:embed="rId1"/>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AS_UNIQUEID" val="1257"/>
</p:tagLst>
</file>

<file path=ppt/tags/tag11.xml><?xml version="1.0" encoding="utf-8"?>
<p:tagLst xmlns:p="http://schemas.openxmlformats.org/presentationml/2006/main">
  <p:tag name="AS_UNIQUEID" val="1258"/>
</p:tagLst>
</file>

<file path=ppt/tags/tag12.xml><?xml version="1.0" encoding="utf-8"?>
<p:tagLst xmlns:p="http://schemas.openxmlformats.org/presentationml/2006/main">
  <p:tag name="AS_UNIQUEID" val="1259"/>
</p:tagLst>
</file>

<file path=ppt/tags/tag13.xml><?xml version="1.0" encoding="utf-8"?>
<p:tagLst xmlns:p="http://schemas.openxmlformats.org/presentationml/2006/main">
  <p:tag name="AS_UNIQUEID" val="1260"/>
</p:tagLst>
</file>

<file path=ppt/tags/tag14.xml><?xml version="1.0" encoding="utf-8"?>
<p:tagLst xmlns:p="http://schemas.openxmlformats.org/presentationml/2006/main">
  <p:tag name="AS_UNIQUEID" val="1261"/>
</p:tagLst>
</file>

<file path=ppt/tags/tag15.xml><?xml version="1.0" encoding="utf-8"?>
<p:tagLst xmlns:p="http://schemas.openxmlformats.org/presentationml/2006/main">
  <p:tag name="AS_UNIQUEID" val="1262"/>
</p:tagLst>
</file>

<file path=ppt/tags/tag16.xml><?xml version="1.0" encoding="utf-8"?>
<p:tagLst xmlns:p="http://schemas.openxmlformats.org/presentationml/2006/main">
  <p:tag name="AS_UNIQUEID" val="1263"/>
</p:tagLst>
</file>

<file path=ppt/tags/tag17.xml><?xml version="1.0" encoding="utf-8"?>
<p:tagLst xmlns:p="http://schemas.openxmlformats.org/presentationml/2006/main">
  <p:tag name="AS_UNIQUEID" val="1264"/>
</p:tagLst>
</file>

<file path=ppt/tags/tag18.xml><?xml version="1.0" encoding="utf-8"?>
<p:tagLst xmlns:p="http://schemas.openxmlformats.org/presentationml/2006/main">
  <p:tag name="AS_UNIQUEID" val="1265"/>
</p:tagLst>
</file>

<file path=ppt/tags/tag19.xml><?xml version="1.0" encoding="utf-8"?>
<p:tagLst xmlns:p="http://schemas.openxmlformats.org/presentationml/2006/main">
  <p:tag name="AS_UNIQUEID" val="1266"/>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AS_UNIQUEID" val="1267"/>
</p:tagLst>
</file>

<file path=ppt/tags/tag21.xml><?xml version="1.0" encoding="utf-8"?>
<p:tagLst xmlns:p="http://schemas.openxmlformats.org/presentationml/2006/main">
  <p:tag name="AS_UNIQUEID" val="1268"/>
</p:tagLst>
</file>

<file path=ppt/tags/tag22.xml><?xml version="1.0" encoding="utf-8"?>
<p:tagLst xmlns:p="http://schemas.openxmlformats.org/presentationml/2006/main">
  <p:tag name="AS_UNIQUEID" val="1269"/>
</p:tagLst>
</file>

<file path=ppt/tags/tag23.xml><?xml version="1.0" encoding="utf-8"?>
<p:tagLst xmlns:p="http://schemas.openxmlformats.org/presentationml/2006/main">
  <p:tag name="AS_UNIQUEID" val="1270"/>
</p:tagLst>
</file>

<file path=ppt/tags/tag24.xml><?xml version="1.0" encoding="utf-8"?>
<p:tagLst xmlns:p="http://schemas.openxmlformats.org/presentationml/2006/main">
  <p:tag name="AS_UNIQUEID" val="1271"/>
</p:tagLst>
</file>

<file path=ppt/tags/tag25.xml><?xml version="1.0" encoding="utf-8"?>
<p:tagLst xmlns:p="http://schemas.openxmlformats.org/presentationml/2006/main">
  <p:tag name="AS_UNIQUEID" val="1272"/>
</p:tagLst>
</file>

<file path=ppt/tags/tag26.xml><?xml version="1.0" encoding="utf-8"?>
<p:tagLst xmlns:p="http://schemas.openxmlformats.org/presentationml/2006/main">
  <p:tag name="AS_UNIQUEID" val="1273"/>
</p:tagLst>
</file>

<file path=ppt/tags/tag27.xml><?xml version="1.0" encoding="utf-8"?>
<p:tagLst xmlns:p="http://schemas.openxmlformats.org/presentationml/2006/main">
  <p:tag name="AS_UNIQUEID" val="1274"/>
</p:tagLst>
</file>

<file path=ppt/tags/tag28.xml><?xml version="1.0" encoding="utf-8"?>
<p:tagLst xmlns:p="http://schemas.openxmlformats.org/presentationml/2006/main">
  <p:tag name="AS_UNIQUEID" val="1275"/>
</p:tagLst>
</file>

<file path=ppt/tags/tag29.xml><?xml version="1.0" encoding="utf-8"?>
<p:tagLst xmlns:p="http://schemas.openxmlformats.org/presentationml/2006/main">
  <p:tag name="AS_UNIQUEID" val="1276"/>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AS_UNIQUEID" val="1277"/>
</p:tagLst>
</file>

<file path=ppt/tags/tag31.xml><?xml version="1.0" encoding="utf-8"?>
<p:tagLst xmlns:p="http://schemas.openxmlformats.org/presentationml/2006/main">
  <p:tag name="AS_UNIQUEID" val="1278"/>
</p:tagLst>
</file>

<file path=ppt/tags/tag32.xml><?xml version="1.0" encoding="utf-8"?>
<p:tagLst xmlns:p="http://schemas.openxmlformats.org/presentationml/2006/main">
  <p:tag name="AS_UNIQUEID" val="1279"/>
</p:tagLst>
</file>

<file path=ppt/tags/tag33.xml><?xml version="1.0" encoding="utf-8"?>
<p:tagLst xmlns:p="http://schemas.openxmlformats.org/presentationml/2006/main">
  <p:tag name="AS_UNIQUEID" val="1280"/>
</p:tagLst>
</file>

<file path=ppt/tags/tag34.xml><?xml version="1.0" encoding="utf-8"?>
<p:tagLst xmlns:p="http://schemas.openxmlformats.org/presentationml/2006/main">
  <p:tag name="AS_UNIQUEID" val="1281"/>
</p:tagLst>
</file>

<file path=ppt/tags/tag35.xml><?xml version="1.0" encoding="utf-8"?>
<p:tagLst xmlns:p="http://schemas.openxmlformats.org/presentationml/2006/main">
  <p:tag name="AS_UNIQUEID" val="1282"/>
</p:tagLst>
</file>

<file path=ppt/tags/tag36.xml><?xml version="1.0" encoding="utf-8"?>
<p:tagLst xmlns:p="http://schemas.openxmlformats.org/presentationml/2006/main">
  <p:tag name="AS_UNIQUEID" val="1283"/>
</p:tagLst>
</file>

<file path=ppt/tags/tag37.xml><?xml version="1.0" encoding="utf-8"?>
<p:tagLst xmlns:p="http://schemas.openxmlformats.org/presentationml/2006/main">
  <p:tag name="AS_UNIQUEID" val="1284"/>
</p:tagLst>
</file>

<file path=ppt/tags/tag38.xml><?xml version="1.0" encoding="utf-8"?>
<p:tagLst xmlns:p="http://schemas.openxmlformats.org/presentationml/2006/main">
  <p:tag name="AS_UNIQUEID" val="1285"/>
</p:tagLst>
</file>

<file path=ppt/tags/tag39.xml><?xml version="1.0" encoding="utf-8"?>
<p:tagLst xmlns:p="http://schemas.openxmlformats.org/presentationml/2006/main">
  <p:tag name="AS_UNIQUEID" val="1286"/>
</p:tagLst>
</file>

<file path=ppt/tags/tag4.xml><?xml version="1.0" encoding="utf-8"?>
<p:tagLst xmlns:p="http://schemas.openxmlformats.org/presentationml/2006/main">
  <p:tag name="KSO_WM_BEAUTIFY_FLAG" val=""/>
</p:tagLst>
</file>

<file path=ppt/tags/tag40.xml><?xml version="1.0" encoding="utf-8"?>
<p:tagLst xmlns:p="http://schemas.openxmlformats.org/presentationml/2006/main">
  <p:tag name="AS_UNIQUEID" val="1287"/>
</p:tagLst>
</file>

<file path=ppt/tags/tag41.xml><?xml version="1.0" encoding="utf-8"?>
<p:tagLst xmlns:p="http://schemas.openxmlformats.org/presentationml/2006/main">
  <p:tag name="AS_UNIQUEID" val="1288"/>
</p:tagLst>
</file>

<file path=ppt/tags/tag42.xml><?xml version="1.0" encoding="utf-8"?>
<p:tagLst xmlns:p="http://schemas.openxmlformats.org/presentationml/2006/main">
  <p:tag name="AS_UNIQUEID" val="1289"/>
</p:tagLst>
</file>

<file path=ppt/tags/tag43.xml><?xml version="1.0" encoding="utf-8"?>
<p:tagLst xmlns:p="http://schemas.openxmlformats.org/presentationml/2006/main">
  <p:tag name="AS_UNIQUEID" val="1290"/>
</p:tagLst>
</file>

<file path=ppt/tags/tag44.xml><?xml version="1.0" encoding="utf-8"?>
<p:tagLst xmlns:p="http://schemas.openxmlformats.org/presentationml/2006/main">
  <p:tag name="AS_UNIQUEID" val="1291"/>
</p:tagLst>
</file>

<file path=ppt/tags/tag45.xml><?xml version="1.0" encoding="utf-8"?>
<p:tagLst xmlns:p="http://schemas.openxmlformats.org/presentationml/2006/main">
  <p:tag name="AS_UNIQUEID" val="1292"/>
</p:tagLst>
</file>

<file path=ppt/tags/tag46.xml><?xml version="1.0" encoding="utf-8"?>
<p:tagLst xmlns:p="http://schemas.openxmlformats.org/presentationml/2006/main">
  <p:tag name="AS_UNIQUEID" val="1293"/>
</p:tagLst>
</file>

<file path=ppt/tags/tag47.xml><?xml version="1.0" encoding="utf-8"?>
<p:tagLst xmlns:p="http://schemas.openxmlformats.org/presentationml/2006/main">
  <p:tag name="AS_UNIQUEID" val="1294"/>
</p:tagLst>
</file>

<file path=ppt/tags/tag48.xml><?xml version="1.0" encoding="utf-8"?>
<p:tagLst xmlns:p="http://schemas.openxmlformats.org/presentationml/2006/main">
  <p:tag name="AS_UNIQUEID" val="1295"/>
</p:tagLst>
</file>

<file path=ppt/tags/tag49.xml><?xml version="1.0" encoding="utf-8"?>
<p:tagLst xmlns:p="http://schemas.openxmlformats.org/presentationml/2006/main">
  <p:tag name="AS_UNIQUEID" val="1296"/>
</p:tagLst>
</file>

<file path=ppt/tags/tag5.xml><?xml version="1.0" encoding="utf-8"?>
<p:tagLst xmlns:p="http://schemas.openxmlformats.org/presentationml/2006/main">
  <p:tag name="KSO_WM_BEAUTIFY_FLAG" val=""/>
</p:tagLst>
</file>

<file path=ppt/tags/tag50.xml><?xml version="1.0" encoding="utf-8"?>
<p:tagLst xmlns:p="http://schemas.openxmlformats.org/presentationml/2006/main">
  <p:tag name="AS_UNIQUEID" val="1297"/>
</p:tagLst>
</file>

<file path=ppt/tags/tag51.xml><?xml version="1.0" encoding="utf-8"?>
<p:tagLst xmlns:p="http://schemas.openxmlformats.org/presentationml/2006/main">
  <p:tag name="AS_UNIQUEID" val="1298"/>
</p:tagLst>
</file>

<file path=ppt/tags/tag52.xml><?xml version="1.0" encoding="utf-8"?>
<p:tagLst xmlns:p="http://schemas.openxmlformats.org/presentationml/2006/main">
  <p:tag name="AS_UNIQUEID" val="1299"/>
</p:tagLst>
</file>

<file path=ppt/tags/tag53.xml><?xml version="1.0" encoding="utf-8"?>
<p:tagLst xmlns:p="http://schemas.openxmlformats.org/presentationml/2006/main">
  <p:tag name="AS_UNIQUEID" val="1300"/>
</p:tagLst>
</file>

<file path=ppt/tags/tag54.xml><?xml version="1.0" encoding="utf-8"?>
<p:tagLst xmlns:p="http://schemas.openxmlformats.org/presentationml/2006/main">
  <p:tag name="AS_UNIQUEID" val="1301"/>
</p:tagLst>
</file>

<file path=ppt/tags/tag55.xml><?xml version="1.0" encoding="utf-8"?>
<p:tagLst xmlns:p="http://schemas.openxmlformats.org/presentationml/2006/main">
  <p:tag name="AS_UNIQUEID" val="1302"/>
</p:tagLst>
</file>

<file path=ppt/tags/tag56.xml><?xml version="1.0" encoding="utf-8"?>
<p:tagLst xmlns:p="http://schemas.openxmlformats.org/presentationml/2006/main">
  <p:tag name="AS_UNIQUEID" val="1303"/>
</p:tagLst>
</file>

<file path=ppt/tags/tag57.xml><?xml version="1.0" encoding="utf-8"?>
<p:tagLst xmlns:p="http://schemas.openxmlformats.org/presentationml/2006/main">
  <p:tag name="AS_UNIQUEID" val="1304"/>
</p:tagLst>
</file>

<file path=ppt/tags/tag58.xml><?xml version="1.0" encoding="utf-8"?>
<p:tagLst xmlns:p="http://schemas.openxmlformats.org/presentationml/2006/main">
  <p:tag name="AS_UNIQUEID" val="1305"/>
</p:tagLst>
</file>

<file path=ppt/tags/tag59.xml><?xml version="1.0" encoding="utf-8"?>
<p:tagLst xmlns:p="http://schemas.openxmlformats.org/presentationml/2006/main">
  <p:tag name="AS_UNIQUEID" val="1306"/>
</p:tagLst>
</file>

<file path=ppt/tags/tag6.xml><?xml version="1.0" encoding="utf-8"?>
<p:tagLst xmlns:p="http://schemas.openxmlformats.org/presentationml/2006/main">
  <p:tag name="KSO_WM_BEAUTIFY_FLAG" val=""/>
</p:tagLst>
</file>

<file path=ppt/tags/tag60.xml><?xml version="1.0" encoding="utf-8"?>
<p:tagLst xmlns:p="http://schemas.openxmlformats.org/presentationml/2006/main">
  <p:tag name="AS_UNIQUEID" val="1307"/>
</p:tagLst>
</file>

<file path=ppt/tags/tag61.xml><?xml version="1.0" encoding="utf-8"?>
<p:tagLst xmlns:p="http://schemas.openxmlformats.org/presentationml/2006/main">
  <p:tag name="AS_UNIQUEID" val="1308"/>
</p:tagLst>
</file>

<file path=ppt/tags/tag62.xml><?xml version="1.0" encoding="utf-8"?>
<p:tagLst xmlns:p="http://schemas.openxmlformats.org/presentationml/2006/main">
  <p:tag name="AS_UNIQUEID" val="487"/>
</p:tagLst>
</file>

<file path=ppt/tags/tag63.xml><?xml version="1.0" encoding="utf-8"?>
<p:tagLst xmlns:p="http://schemas.openxmlformats.org/presentationml/2006/main">
  <p:tag name="AS_UNIQUEID" val="412"/>
  <p:tag name="PA" val="v5.2.2"/>
</p:tagLst>
</file>

<file path=ppt/tags/tag64.xml><?xml version="1.0" encoding="utf-8"?>
<p:tagLst xmlns:p="http://schemas.openxmlformats.org/presentationml/2006/main">
  <p:tag name="AS_UNIQUEID" val="411"/>
</p:tagLst>
</file>

<file path=ppt/tags/tag65.xml><?xml version="1.0" encoding="utf-8"?>
<p:tagLst xmlns:p="http://schemas.openxmlformats.org/presentationml/2006/main">
  <p:tag name="AS_UNIQUEID" val="486"/>
</p:tagLst>
</file>

<file path=ppt/tags/tag7.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wm#"/>
  <p:tag name="KSO_WM_TEMPLATE_CATEGORY" val="custom"/>
  <p:tag name="KSO_WM_TEMPLATE_INDEX" val="20205081"/>
</p:tagLst>
</file>

<file path=ppt/tags/tag9.xml><?xml version="1.0" encoding="utf-8"?>
<p:tagLst xmlns:p="http://schemas.openxmlformats.org/presentationml/2006/main">
  <p:tag name="AS_UNIQUEID" val="1256"/>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14268</Words>
  <Application>WPS 演示</Application>
  <PresentationFormat>宽屏</PresentationFormat>
  <Paragraphs>277</Paragraphs>
  <Slides>23</Slides>
  <Notes>8</Notes>
  <HiddenSlides>1</HiddenSlides>
  <MMClips>0</MMClips>
  <ScaleCrop>false</ScaleCrop>
  <HeadingPairs>
    <vt:vector size="6" baseType="variant">
      <vt:variant>
        <vt:lpstr>已用的字体</vt:lpstr>
      </vt:variant>
      <vt:variant>
        <vt:i4>16</vt:i4>
      </vt:variant>
      <vt:variant>
        <vt:lpstr>主题</vt:lpstr>
      </vt:variant>
      <vt:variant>
        <vt:i4>1</vt:i4>
      </vt:variant>
      <vt:variant>
        <vt:lpstr>幻灯片标题</vt:lpstr>
      </vt:variant>
      <vt:variant>
        <vt:i4>23</vt:i4>
      </vt:variant>
    </vt:vector>
  </HeadingPairs>
  <TitlesOfParts>
    <vt:vector size="40" baseType="lpstr">
      <vt:lpstr>Arial</vt:lpstr>
      <vt:lpstr>宋体</vt:lpstr>
      <vt:lpstr>Wingdings</vt:lpstr>
      <vt:lpstr>思源黑体</vt:lpstr>
      <vt:lpstr>Calibri</vt:lpstr>
      <vt:lpstr>Times New Roman</vt:lpstr>
      <vt:lpstr>Times New Roman Regular</vt:lpstr>
      <vt:lpstr>Tahoma</vt:lpstr>
      <vt:lpstr>微软雅黑</vt:lpstr>
      <vt:lpstr>等线</vt:lpstr>
      <vt:lpstr>Arial Unicode MS</vt:lpstr>
      <vt:lpstr>等线 Light</vt:lpstr>
      <vt:lpstr>黑体</vt:lpstr>
      <vt:lpstr>HelveticaNeue</vt:lpstr>
      <vt:lpstr>华文新魏</vt:lpstr>
      <vt:lpstr>Segoe Print</vt:lpstr>
      <vt:lpstr>Office 主题​​</vt:lpstr>
      <vt:lpstr>PowerPoint 演示文稿</vt:lpstr>
      <vt:lpstr>PowerPoint 演示文稿</vt:lpstr>
      <vt:lpstr>PowerPoint 演示文稿</vt:lpstr>
      <vt:lpstr>PowerPoint 演示文稿</vt:lpstr>
      <vt:lpstr>      如何巧用伏笔？</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ＦＵ　ＪＩＡＨＵＩ</dc:creator>
  <cp:lastModifiedBy>Administrator</cp:lastModifiedBy>
  <cp:revision>800</cp:revision>
  <dcterms:created xsi:type="dcterms:W3CDTF">2024-05-24T10:01:00Z</dcterms:created>
  <dcterms:modified xsi:type="dcterms:W3CDTF">2025-12-09T02:58:29Z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E28A937735134307A2545D67B58BC2CB_12</vt:lpwstr>
  </property>
  <property fmtid="{D5CDD505-2E9C-101B-9397-08002B2CF9AE}" pid="3" name="KSOProductBuildVer">
    <vt:lpwstr>2052-11.8.2.7978</vt:lpwstr>
  </property>
</Properties>
</file>