
<file path=[Content_Types].xml><?xml version="1.0" encoding="utf-8"?>
<Types xmlns="http://schemas.openxmlformats.org/package/2006/content-types">
  <Default Extension="png" ContentType="image/png"/>
  <Default Extension="jpeg" ContentType="image/jpeg"/>
  <Default Extension="gif" ContentType="image/gi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20" r:id="rId3"/>
    <p:sldId id="303" r:id="rId4"/>
    <p:sldId id="271" r:id="rId6"/>
    <p:sldId id="277" r:id="rId7"/>
    <p:sldId id="280" r:id="rId8"/>
    <p:sldId id="282" r:id="rId9"/>
    <p:sldId id="281" r:id="rId10"/>
    <p:sldId id="283" r:id="rId11"/>
    <p:sldId id="306" r:id="rId12"/>
    <p:sldId id="284" r:id="rId13"/>
    <p:sldId id="274" r:id="rId14"/>
    <p:sldId id="294" r:id="rId15"/>
    <p:sldId id="304" r:id="rId16"/>
    <p:sldId id="267" r:id="rId17"/>
    <p:sldId id="305" r:id="rId18"/>
    <p:sldId id="291" r:id="rId19"/>
    <p:sldId id="292" r:id="rId20"/>
    <p:sldId id="307"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eng yanxin" initials="zy" lastIdx="0" clrIdx="0"/>
  <p:cmAuthor id="2" name="作者" initials="A" lastIdx="0" clrIdx="1"/>
  <p:cmAuthor id="3" name="user" initials="" lastIdx="0" clrIdx="2"/>
  <p:cmAuthor id="4" name="ylmfeng" initials="y" lastIdx="0" clrIdx="3"/>
  <p:cmAuthor id="5" name="lenovo" initials="" lastIdx="0" clrIdx="4"/>
  <p:cmAuthor id="6" name="Administrator" initials="A" lastIdx="0" clrIdx="5"/>
  <p:cmAuthor id="7" name="gagas" initials="g" lastIdx="0" clrIdx="6"/>
  <p:cmAuthor id="8" name="雨林木风" initials="雨" lastIdx="0" clrIdx="7"/>
  <p:cmAuthor id="9" name="未知用户1" initials="未" lastIdx="0" clrIdx="8"/>
  <p:cmAuthor id="10" name="HP22" initials="H" lastIdx="0" clrIdx="9"/>
  <p:cmAuthor id="11" name="ming qiu" initials="m" lastIdx="0" clrIdx="10"/>
  <p:cmAuthor id="12" name="夏风sunny" initials="夏" lastIdx="0" clrIdx="11"/>
  <p:cmAuthor id="13" name="cjj" initials="c" lastIdx="0" clrIdx="12"/>
  <p:cmAuthor id="14" name="18423" initials="1" lastIdx="0" clrIdx="13"/>
  <p:cmAuthor id="15" name="86180" initials="8" lastIdx="0" clrIdx="1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FFFFFF"/>
    <a:srgbClr val="DCDCDC"/>
    <a:srgbClr val="F0F0F0"/>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7" autoAdjust="0"/>
    <p:restoredTop sz="94660"/>
  </p:normalViewPr>
  <p:slideViewPr>
    <p:cSldViewPr snapToGrid="0" showGuides="1">
      <p:cViewPr varScale="1">
        <p:scale>
          <a:sx n="76" d="100"/>
          <a:sy n="76" d="100"/>
        </p:scale>
        <p:origin x="85" y="365"/>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006A179-8F8E-4A92-9592-988465FC5AE8}"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zh-CN" altLang="en-US"/>
        </a:p>
      </dgm:t>
    </dgm:pt>
    <dgm:pt modelId="{B36170D8-07C0-4A7B-B1FA-EE963FBDB462}">
      <dgm:prSet phldrT="[文本]" phldr="0"/>
      <dgm:spPr/>
      <dgm:t>
        <a:bodyPr/>
        <a:lstStyle/>
        <a:p>
          <a:endParaRPr lang="zh-CN" altLang="en-US" dirty="0"/>
        </a:p>
      </dgm:t>
    </dgm:pt>
    <dgm:pt modelId="{DDCFE98D-E7AE-49E5-B7B5-125CF82F7E1E}" cxnId="{A61ECA09-5AF9-4D87-B1E2-A47D759203A1}" type="parTrans">
      <dgm:prSet/>
      <dgm:spPr/>
      <dgm:t>
        <a:bodyPr/>
        <a:lstStyle/>
        <a:p>
          <a:endParaRPr lang="zh-CN" altLang="en-US"/>
        </a:p>
      </dgm:t>
    </dgm:pt>
    <dgm:pt modelId="{B06905C4-9589-4D83-9618-6D460FE256E5}" cxnId="{A61ECA09-5AF9-4D87-B1E2-A47D759203A1}" type="sibTrans">
      <dgm:prSet/>
      <dgm:spPr/>
      <dgm:t>
        <a:bodyPr/>
        <a:lstStyle/>
        <a:p>
          <a:endParaRPr lang="zh-CN" altLang="en-US"/>
        </a:p>
      </dgm:t>
    </dgm:pt>
    <dgm:pt modelId="{92A4CDB5-3098-4718-B8E4-C132E6152B1C}">
      <dgm:prSet phldrT="[文本]" phldr="0" custT="1"/>
      <dgm:spPr/>
      <dgm:t>
        <a:bodyPr/>
        <a:lstStyle/>
        <a:p>
          <a:endParaRPr lang="zh-CN" altLang="en-US" sz="1800" dirty="0"/>
        </a:p>
      </dgm:t>
    </dgm:pt>
    <dgm:pt modelId="{1E45FF0E-8B53-4DC5-9AD1-30DE6646EB63}" cxnId="{A8449EAE-9061-43CB-A61C-5F8D9994F7BE}" type="parTrans">
      <dgm:prSet/>
      <dgm:spPr/>
      <dgm:t>
        <a:bodyPr/>
        <a:lstStyle/>
        <a:p>
          <a:endParaRPr lang="zh-CN" altLang="en-US"/>
        </a:p>
      </dgm:t>
    </dgm:pt>
    <dgm:pt modelId="{8290F5F0-38CA-453C-A881-A0426BEACD41}" cxnId="{A8449EAE-9061-43CB-A61C-5F8D9994F7BE}" type="sibTrans">
      <dgm:prSet/>
      <dgm:spPr/>
      <dgm:t>
        <a:bodyPr/>
        <a:lstStyle/>
        <a:p>
          <a:endParaRPr lang="zh-CN" altLang="en-US"/>
        </a:p>
      </dgm:t>
    </dgm:pt>
    <dgm:pt modelId="{8900BA29-F929-4C3E-9BBF-45FCDF900236}" type="pres">
      <dgm:prSet presAssocID="{E006A179-8F8E-4A92-9592-988465FC5AE8}" presName="diagram" presStyleCnt="0">
        <dgm:presLayoutVars>
          <dgm:dir/>
          <dgm:resizeHandles/>
        </dgm:presLayoutVars>
      </dgm:prSet>
      <dgm:spPr/>
    </dgm:pt>
    <dgm:pt modelId="{8276316A-5899-43BB-BBD4-3581DB9BD699}" type="pres">
      <dgm:prSet presAssocID="{B36170D8-07C0-4A7B-B1FA-EE963FBDB462}" presName="firstNode" presStyleLbl="node1" presStyleIdx="0" presStyleCnt="2" custLinFactNeighborX="0" custLinFactNeighborY="1140">
        <dgm:presLayoutVars>
          <dgm:bulletEnabled val="1"/>
        </dgm:presLayoutVars>
      </dgm:prSet>
      <dgm:spPr/>
    </dgm:pt>
    <dgm:pt modelId="{0FDE78F8-DF17-4906-9331-73B1DB6F8031}" type="pres">
      <dgm:prSet presAssocID="{B06905C4-9589-4D83-9618-6D460FE256E5}" presName="sibTrans" presStyleLbl="sibTrans2D1" presStyleIdx="0" presStyleCnt="1"/>
      <dgm:spPr/>
    </dgm:pt>
    <dgm:pt modelId="{E7123EA2-5E82-4D5E-8629-50A2A84CE79A}" type="pres">
      <dgm:prSet presAssocID="{92A4CDB5-3098-4718-B8E4-C132E6152B1C}" presName="lastNode" presStyleLbl="node1" presStyleIdx="1" presStyleCnt="2">
        <dgm:presLayoutVars>
          <dgm:bulletEnabled val="1"/>
        </dgm:presLayoutVars>
      </dgm:prSet>
      <dgm:spPr/>
    </dgm:pt>
  </dgm:ptLst>
  <dgm:cxnLst>
    <dgm:cxn modelId="{A61ECA09-5AF9-4D87-B1E2-A47D759203A1}" srcId="{E006A179-8F8E-4A92-9592-988465FC5AE8}" destId="{B36170D8-07C0-4A7B-B1FA-EE963FBDB462}" srcOrd="0" destOrd="0" parTransId="{DDCFE98D-E7AE-49E5-B7B5-125CF82F7E1E}" sibTransId="{B06905C4-9589-4D83-9618-6D460FE256E5}"/>
    <dgm:cxn modelId="{D9257D42-0625-4292-B7EF-3DAB80194414}" type="presOf" srcId="{B06905C4-9589-4D83-9618-6D460FE256E5}" destId="{0FDE78F8-DF17-4906-9331-73B1DB6F8031}" srcOrd="0" destOrd="0" presId="urn:microsoft.com/office/officeart/2005/8/layout/bProcess2"/>
    <dgm:cxn modelId="{9178896A-6922-4B6A-9542-5A6EC826B47B}" type="presOf" srcId="{92A4CDB5-3098-4718-B8E4-C132E6152B1C}" destId="{E7123EA2-5E82-4D5E-8629-50A2A84CE79A}" srcOrd="0" destOrd="0" presId="urn:microsoft.com/office/officeart/2005/8/layout/bProcess2"/>
    <dgm:cxn modelId="{FF2E31A5-9DA1-4E51-AE92-B0DB112513FF}" type="presOf" srcId="{B36170D8-07C0-4A7B-B1FA-EE963FBDB462}" destId="{8276316A-5899-43BB-BBD4-3581DB9BD699}" srcOrd="0" destOrd="0" presId="urn:microsoft.com/office/officeart/2005/8/layout/bProcess2"/>
    <dgm:cxn modelId="{A8449EAE-9061-43CB-A61C-5F8D9994F7BE}" srcId="{E006A179-8F8E-4A92-9592-988465FC5AE8}" destId="{92A4CDB5-3098-4718-B8E4-C132E6152B1C}" srcOrd="1" destOrd="0" parTransId="{1E45FF0E-8B53-4DC5-9AD1-30DE6646EB63}" sibTransId="{8290F5F0-38CA-453C-A881-A0426BEACD41}"/>
    <dgm:cxn modelId="{2AF553E3-FBE4-4833-BF5B-EE2ACAF00000}" type="presOf" srcId="{E006A179-8F8E-4A92-9592-988465FC5AE8}" destId="{8900BA29-F929-4C3E-9BBF-45FCDF900236}" srcOrd="0" destOrd="0" presId="urn:microsoft.com/office/officeart/2005/8/layout/bProcess2"/>
    <dgm:cxn modelId="{3001F104-65BE-4AE0-A405-96BCBA166E17}" type="presParOf" srcId="{8900BA29-F929-4C3E-9BBF-45FCDF900236}" destId="{8276316A-5899-43BB-BBD4-3581DB9BD699}" srcOrd="0" destOrd="0" presId="urn:microsoft.com/office/officeart/2005/8/layout/bProcess2"/>
    <dgm:cxn modelId="{4FD46164-173B-47CD-9FFF-7D1A8AE199DB}" type="presParOf" srcId="{8900BA29-F929-4C3E-9BBF-45FCDF900236}" destId="{0FDE78F8-DF17-4906-9331-73B1DB6F8031}" srcOrd="1" destOrd="0" presId="urn:microsoft.com/office/officeart/2005/8/layout/bProcess2"/>
    <dgm:cxn modelId="{A5F94E1D-C245-4481-BE13-320EBD6388EE}" type="presParOf" srcId="{8900BA29-F929-4C3E-9BBF-45FCDF900236}" destId="{E7123EA2-5E82-4D5E-8629-50A2A84CE79A}" srcOrd="2" destOrd="0" presId="urn:microsoft.com/office/officeart/2005/8/layout/b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006A179-8F8E-4A92-9592-988465FC5AE8}"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zh-CN" altLang="en-US"/>
        </a:p>
      </dgm:t>
    </dgm:pt>
    <dgm:pt modelId="{B36170D8-07C0-4A7B-B1FA-EE963FBDB462}">
      <dgm:prSet phldrT="[文本]" phldr="0"/>
      <dgm:spPr/>
      <dgm:t>
        <a:bodyPr/>
        <a:lstStyle/>
        <a:p>
          <a:endParaRPr lang="zh-CN" altLang="en-US" dirty="0"/>
        </a:p>
      </dgm:t>
    </dgm:pt>
    <dgm:pt modelId="{DDCFE98D-E7AE-49E5-B7B5-125CF82F7E1E}" cxnId="{A61ECA09-5AF9-4D87-B1E2-A47D759203A1}" type="parTrans">
      <dgm:prSet/>
      <dgm:spPr/>
      <dgm:t>
        <a:bodyPr/>
        <a:lstStyle/>
        <a:p>
          <a:endParaRPr lang="zh-CN" altLang="en-US"/>
        </a:p>
      </dgm:t>
    </dgm:pt>
    <dgm:pt modelId="{B06905C4-9589-4D83-9618-6D460FE256E5}" cxnId="{A61ECA09-5AF9-4D87-B1E2-A47D759203A1}" type="sibTrans">
      <dgm:prSet/>
      <dgm:spPr/>
      <dgm:t>
        <a:bodyPr/>
        <a:lstStyle/>
        <a:p>
          <a:endParaRPr lang="zh-CN" altLang="en-US"/>
        </a:p>
      </dgm:t>
    </dgm:pt>
    <dgm:pt modelId="{92A4CDB5-3098-4718-B8E4-C132E6152B1C}">
      <dgm:prSet phldrT="[文本]" phldr="0" custT="1"/>
      <dgm:spPr/>
      <dgm:t>
        <a:bodyPr/>
        <a:lstStyle/>
        <a:p>
          <a:endParaRPr lang="zh-CN" altLang="en-US" sz="1800" dirty="0"/>
        </a:p>
      </dgm:t>
    </dgm:pt>
    <dgm:pt modelId="{1E45FF0E-8B53-4DC5-9AD1-30DE6646EB63}" cxnId="{A8449EAE-9061-43CB-A61C-5F8D9994F7BE}" type="parTrans">
      <dgm:prSet/>
      <dgm:spPr/>
      <dgm:t>
        <a:bodyPr/>
        <a:lstStyle/>
        <a:p>
          <a:endParaRPr lang="zh-CN" altLang="en-US"/>
        </a:p>
      </dgm:t>
    </dgm:pt>
    <dgm:pt modelId="{8290F5F0-38CA-453C-A881-A0426BEACD41}" cxnId="{A8449EAE-9061-43CB-A61C-5F8D9994F7BE}" type="sibTrans">
      <dgm:prSet/>
      <dgm:spPr/>
      <dgm:t>
        <a:bodyPr/>
        <a:lstStyle/>
        <a:p>
          <a:endParaRPr lang="zh-CN" altLang="en-US"/>
        </a:p>
      </dgm:t>
    </dgm:pt>
    <dgm:pt modelId="{840E0346-57A8-4A3E-9147-253E71B73C57}">
      <dgm:prSet phldrT="[文本]" phldr="0" custT="1"/>
      <dgm:spPr/>
      <dgm:t>
        <a:bodyPr/>
        <a:lstStyle/>
        <a:p>
          <a:endParaRPr lang="zh-CN" altLang="en-US" sz="2000" dirty="0"/>
        </a:p>
      </dgm:t>
    </dgm:pt>
    <dgm:pt modelId="{029C27E4-43BE-440C-9DD7-434AE4B5D4E4}" cxnId="{BD6D3A15-AD49-4B26-BDD8-57F6046A9F32}" type="parTrans">
      <dgm:prSet/>
      <dgm:spPr/>
      <dgm:t>
        <a:bodyPr/>
        <a:lstStyle/>
        <a:p>
          <a:endParaRPr lang="zh-CN" altLang="en-US"/>
        </a:p>
      </dgm:t>
    </dgm:pt>
    <dgm:pt modelId="{8E44CBA1-886E-425B-9B4E-4734725AA48E}" cxnId="{BD6D3A15-AD49-4B26-BDD8-57F6046A9F32}" type="sibTrans">
      <dgm:prSet/>
      <dgm:spPr/>
      <dgm:t>
        <a:bodyPr/>
        <a:lstStyle/>
        <a:p>
          <a:endParaRPr lang="zh-CN" altLang="en-US"/>
        </a:p>
      </dgm:t>
    </dgm:pt>
    <dgm:pt modelId="{8900BA29-F929-4C3E-9BBF-45FCDF900236}" type="pres">
      <dgm:prSet presAssocID="{E006A179-8F8E-4A92-9592-988465FC5AE8}" presName="diagram" presStyleCnt="0">
        <dgm:presLayoutVars>
          <dgm:dir/>
          <dgm:resizeHandles/>
        </dgm:presLayoutVars>
      </dgm:prSet>
      <dgm:spPr/>
    </dgm:pt>
    <dgm:pt modelId="{8276316A-5899-43BB-BBD4-3581DB9BD699}" type="pres">
      <dgm:prSet presAssocID="{B36170D8-07C0-4A7B-B1FA-EE963FBDB462}" presName="firstNode" presStyleLbl="node1" presStyleIdx="0" presStyleCnt="3">
        <dgm:presLayoutVars>
          <dgm:bulletEnabled val="1"/>
        </dgm:presLayoutVars>
      </dgm:prSet>
      <dgm:spPr/>
    </dgm:pt>
    <dgm:pt modelId="{0FDE78F8-DF17-4906-9331-73B1DB6F8031}" type="pres">
      <dgm:prSet presAssocID="{B06905C4-9589-4D83-9618-6D460FE256E5}" presName="sibTrans" presStyleLbl="sibTrans2D1" presStyleIdx="0" presStyleCnt="2"/>
      <dgm:spPr/>
    </dgm:pt>
    <dgm:pt modelId="{E50E6DED-894E-481D-9F21-35682120065F}" type="pres">
      <dgm:prSet presAssocID="{92A4CDB5-3098-4718-B8E4-C132E6152B1C}" presName="middleNode" presStyleCnt="0"/>
      <dgm:spPr/>
    </dgm:pt>
    <dgm:pt modelId="{00952F64-E0E7-4405-B66D-AA1321904A4F}" type="pres">
      <dgm:prSet presAssocID="{92A4CDB5-3098-4718-B8E4-C132E6152B1C}" presName="padding" presStyleLbl="node1" presStyleIdx="0" presStyleCnt="3"/>
      <dgm:spPr/>
    </dgm:pt>
    <dgm:pt modelId="{E974F808-C0DA-49FE-AAA7-52BE0CD8E6F1}" type="pres">
      <dgm:prSet presAssocID="{92A4CDB5-3098-4718-B8E4-C132E6152B1C}" presName="shape" presStyleLbl="node1" presStyleIdx="1" presStyleCnt="3">
        <dgm:presLayoutVars>
          <dgm:bulletEnabled val="1"/>
        </dgm:presLayoutVars>
      </dgm:prSet>
      <dgm:spPr/>
    </dgm:pt>
    <dgm:pt modelId="{5F06C767-A8FA-485F-8A44-CE299D3C82C7}" type="pres">
      <dgm:prSet presAssocID="{8290F5F0-38CA-453C-A881-A0426BEACD41}" presName="sibTrans" presStyleLbl="sibTrans2D1" presStyleIdx="1" presStyleCnt="2"/>
      <dgm:spPr/>
    </dgm:pt>
    <dgm:pt modelId="{AC799517-D643-41FB-B04E-5C447514E599}" type="pres">
      <dgm:prSet presAssocID="{840E0346-57A8-4A3E-9147-253E71B73C57}" presName="lastNode" presStyleLbl="node1" presStyleIdx="2" presStyleCnt="3">
        <dgm:presLayoutVars>
          <dgm:bulletEnabled val="1"/>
        </dgm:presLayoutVars>
      </dgm:prSet>
      <dgm:spPr/>
    </dgm:pt>
  </dgm:ptLst>
  <dgm:cxnLst>
    <dgm:cxn modelId="{A61ECA09-5AF9-4D87-B1E2-A47D759203A1}" srcId="{E006A179-8F8E-4A92-9592-988465FC5AE8}" destId="{B36170D8-07C0-4A7B-B1FA-EE963FBDB462}" srcOrd="0" destOrd="0" parTransId="{DDCFE98D-E7AE-49E5-B7B5-125CF82F7E1E}" sibTransId="{B06905C4-9589-4D83-9618-6D460FE256E5}"/>
    <dgm:cxn modelId="{BD6D3A15-AD49-4B26-BDD8-57F6046A9F32}" srcId="{E006A179-8F8E-4A92-9592-988465FC5AE8}" destId="{840E0346-57A8-4A3E-9147-253E71B73C57}" srcOrd="2" destOrd="0" parTransId="{029C27E4-43BE-440C-9DD7-434AE4B5D4E4}" sibTransId="{8E44CBA1-886E-425B-9B4E-4734725AA48E}"/>
    <dgm:cxn modelId="{09E2541A-F2CE-444B-BC0F-6F845212668B}" type="presOf" srcId="{840E0346-57A8-4A3E-9147-253E71B73C57}" destId="{AC799517-D643-41FB-B04E-5C447514E599}" srcOrd="0" destOrd="0" presId="urn:microsoft.com/office/officeart/2005/8/layout/bProcess2"/>
    <dgm:cxn modelId="{27B96025-68DE-4777-8D65-C2C74AAC5857}" type="presOf" srcId="{92A4CDB5-3098-4718-B8E4-C132E6152B1C}" destId="{E974F808-C0DA-49FE-AAA7-52BE0CD8E6F1}" srcOrd="0" destOrd="0" presId="urn:microsoft.com/office/officeart/2005/8/layout/bProcess2"/>
    <dgm:cxn modelId="{D9257D42-0625-4292-B7EF-3DAB80194414}" type="presOf" srcId="{B06905C4-9589-4D83-9618-6D460FE256E5}" destId="{0FDE78F8-DF17-4906-9331-73B1DB6F8031}" srcOrd="0" destOrd="0" presId="urn:microsoft.com/office/officeart/2005/8/layout/bProcess2"/>
    <dgm:cxn modelId="{FF2E31A5-9DA1-4E51-AE92-B0DB112513FF}" type="presOf" srcId="{B36170D8-07C0-4A7B-B1FA-EE963FBDB462}" destId="{8276316A-5899-43BB-BBD4-3581DB9BD699}" srcOrd="0" destOrd="0" presId="urn:microsoft.com/office/officeart/2005/8/layout/bProcess2"/>
    <dgm:cxn modelId="{A8449EAE-9061-43CB-A61C-5F8D9994F7BE}" srcId="{E006A179-8F8E-4A92-9592-988465FC5AE8}" destId="{92A4CDB5-3098-4718-B8E4-C132E6152B1C}" srcOrd="1" destOrd="0" parTransId="{1E45FF0E-8B53-4DC5-9AD1-30DE6646EB63}" sibTransId="{8290F5F0-38CA-453C-A881-A0426BEACD41}"/>
    <dgm:cxn modelId="{094DBDAF-1C4A-4930-92FC-84615F3DE807}" type="presOf" srcId="{8290F5F0-38CA-453C-A881-A0426BEACD41}" destId="{5F06C767-A8FA-485F-8A44-CE299D3C82C7}" srcOrd="0" destOrd="0" presId="urn:microsoft.com/office/officeart/2005/8/layout/bProcess2"/>
    <dgm:cxn modelId="{2AF553E3-FBE4-4833-BF5B-EE2ACAF00000}" type="presOf" srcId="{E006A179-8F8E-4A92-9592-988465FC5AE8}" destId="{8900BA29-F929-4C3E-9BBF-45FCDF900236}" srcOrd="0" destOrd="0" presId="urn:microsoft.com/office/officeart/2005/8/layout/bProcess2"/>
    <dgm:cxn modelId="{3001F104-65BE-4AE0-A405-96BCBA166E17}" type="presParOf" srcId="{8900BA29-F929-4C3E-9BBF-45FCDF900236}" destId="{8276316A-5899-43BB-BBD4-3581DB9BD699}" srcOrd="0" destOrd="0" presId="urn:microsoft.com/office/officeart/2005/8/layout/bProcess2"/>
    <dgm:cxn modelId="{4FD46164-173B-47CD-9FFF-7D1A8AE199DB}" type="presParOf" srcId="{8900BA29-F929-4C3E-9BBF-45FCDF900236}" destId="{0FDE78F8-DF17-4906-9331-73B1DB6F8031}" srcOrd="1" destOrd="0" presId="urn:microsoft.com/office/officeart/2005/8/layout/bProcess2"/>
    <dgm:cxn modelId="{E90A7596-4B11-4895-82A2-AA0E3A95B7A3}" type="presParOf" srcId="{8900BA29-F929-4C3E-9BBF-45FCDF900236}" destId="{E50E6DED-894E-481D-9F21-35682120065F}" srcOrd="2" destOrd="0" presId="urn:microsoft.com/office/officeart/2005/8/layout/bProcess2"/>
    <dgm:cxn modelId="{BB6C6F22-78D2-4937-AA13-6819BE293CD0}" type="presParOf" srcId="{E50E6DED-894E-481D-9F21-35682120065F}" destId="{00952F64-E0E7-4405-B66D-AA1321904A4F}" srcOrd="0" destOrd="0" presId="urn:microsoft.com/office/officeart/2005/8/layout/bProcess2"/>
    <dgm:cxn modelId="{480D7677-0F78-4901-85A2-3BE2EBDD47EB}" type="presParOf" srcId="{E50E6DED-894E-481D-9F21-35682120065F}" destId="{E974F808-C0DA-49FE-AAA7-52BE0CD8E6F1}" srcOrd="1" destOrd="0" presId="urn:microsoft.com/office/officeart/2005/8/layout/bProcess2"/>
    <dgm:cxn modelId="{97B2616B-3818-44A8-A322-6E4EF2DF82E0}" type="presParOf" srcId="{8900BA29-F929-4C3E-9BBF-45FCDF900236}" destId="{5F06C767-A8FA-485F-8A44-CE299D3C82C7}" srcOrd="3" destOrd="0" presId="urn:microsoft.com/office/officeart/2005/8/layout/bProcess2"/>
    <dgm:cxn modelId="{C5DF0B48-5C6D-49DB-BE22-367B2098BFFA}" type="presParOf" srcId="{8900BA29-F929-4C3E-9BBF-45FCDF900236}" destId="{AC799517-D643-41FB-B04E-5C447514E599}" srcOrd="4" destOrd="0" presId="urn:microsoft.com/office/officeart/2005/8/layout/b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006A179-8F8E-4A92-9592-988465FC5AE8}"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zh-CN" altLang="en-US"/>
        </a:p>
      </dgm:t>
    </dgm:pt>
    <dgm:pt modelId="{B36170D8-07C0-4A7B-B1FA-EE963FBDB462}">
      <dgm:prSet phldrT="[文本]" phldr="0"/>
      <dgm:spPr/>
      <dgm:t>
        <a:bodyPr/>
        <a:lstStyle/>
        <a:p>
          <a:endParaRPr lang="zh-CN" altLang="en-US" dirty="0"/>
        </a:p>
      </dgm:t>
    </dgm:pt>
    <dgm:pt modelId="{DDCFE98D-E7AE-49E5-B7B5-125CF82F7E1E}" cxnId="{A61ECA09-5AF9-4D87-B1E2-A47D759203A1}" type="parTrans">
      <dgm:prSet/>
      <dgm:spPr/>
      <dgm:t>
        <a:bodyPr/>
        <a:lstStyle/>
        <a:p>
          <a:endParaRPr lang="zh-CN" altLang="en-US"/>
        </a:p>
      </dgm:t>
    </dgm:pt>
    <dgm:pt modelId="{B06905C4-9589-4D83-9618-6D460FE256E5}" cxnId="{A61ECA09-5AF9-4D87-B1E2-A47D759203A1}" type="sibTrans">
      <dgm:prSet/>
      <dgm:spPr/>
      <dgm:t>
        <a:bodyPr/>
        <a:lstStyle/>
        <a:p>
          <a:endParaRPr lang="zh-CN" altLang="en-US"/>
        </a:p>
      </dgm:t>
    </dgm:pt>
    <dgm:pt modelId="{92A4CDB5-3098-4718-B8E4-C132E6152B1C}">
      <dgm:prSet phldrT="[文本]" phldr="0" custT="1"/>
      <dgm:spPr/>
      <dgm:t>
        <a:bodyPr/>
        <a:lstStyle/>
        <a:p>
          <a:endParaRPr lang="zh-CN" altLang="en-US" sz="1800" dirty="0"/>
        </a:p>
      </dgm:t>
    </dgm:pt>
    <dgm:pt modelId="{1E45FF0E-8B53-4DC5-9AD1-30DE6646EB63}" cxnId="{A8449EAE-9061-43CB-A61C-5F8D9994F7BE}" type="parTrans">
      <dgm:prSet/>
      <dgm:spPr/>
      <dgm:t>
        <a:bodyPr/>
        <a:lstStyle/>
        <a:p>
          <a:endParaRPr lang="zh-CN" altLang="en-US"/>
        </a:p>
      </dgm:t>
    </dgm:pt>
    <dgm:pt modelId="{8290F5F0-38CA-453C-A881-A0426BEACD41}" cxnId="{A8449EAE-9061-43CB-A61C-5F8D9994F7BE}" type="sibTrans">
      <dgm:prSet/>
      <dgm:spPr/>
      <dgm:t>
        <a:bodyPr/>
        <a:lstStyle/>
        <a:p>
          <a:endParaRPr lang="zh-CN" altLang="en-US"/>
        </a:p>
      </dgm:t>
    </dgm:pt>
    <dgm:pt modelId="{840E0346-57A8-4A3E-9147-253E71B73C57}">
      <dgm:prSet phldrT="[文本]" phldr="0" custT="1"/>
      <dgm:spPr/>
      <dgm:t>
        <a:bodyPr/>
        <a:lstStyle/>
        <a:p>
          <a:endParaRPr lang="zh-CN" altLang="en-US" sz="2000" dirty="0"/>
        </a:p>
      </dgm:t>
    </dgm:pt>
    <dgm:pt modelId="{029C27E4-43BE-440C-9DD7-434AE4B5D4E4}" cxnId="{BD6D3A15-AD49-4B26-BDD8-57F6046A9F32}" type="parTrans">
      <dgm:prSet/>
      <dgm:spPr/>
      <dgm:t>
        <a:bodyPr/>
        <a:lstStyle/>
        <a:p>
          <a:endParaRPr lang="zh-CN" altLang="en-US"/>
        </a:p>
      </dgm:t>
    </dgm:pt>
    <dgm:pt modelId="{8E44CBA1-886E-425B-9B4E-4734725AA48E}" cxnId="{BD6D3A15-AD49-4B26-BDD8-57F6046A9F32}" type="sibTrans">
      <dgm:prSet/>
      <dgm:spPr/>
      <dgm:t>
        <a:bodyPr/>
        <a:lstStyle/>
        <a:p>
          <a:endParaRPr lang="zh-CN" altLang="en-US"/>
        </a:p>
      </dgm:t>
    </dgm:pt>
    <dgm:pt modelId="{74ADAEED-6E42-4740-AC9C-DCC9675F8D3C}">
      <dgm:prSet phldrT="[文本]" phldr="0" custT="1"/>
      <dgm:spPr/>
      <dgm:t>
        <a:bodyPr/>
        <a:lstStyle/>
        <a:p>
          <a:endParaRPr lang="zh-CN" altLang="en-US" sz="2000" dirty="0"/>
        </a:p>
      </dgm:t>
    </dgm:pt>
    <dgm:pt modelId="{3CFFFADC-D2C2-4E42-96F0-A795D92D836F}" cxnId="{216F1679-8D9B-4EA2-B70C-A82ABAC06EC4}" type="parTrans">
      <dgm:prSet/>
      <dgm:spPr/>
      <dgm:t>
        <a:bodyPr/>
        <a:lstStyle/>
        <a:p>
          <a:endParaRPr lang="zh-CN" altLang="en-US"/>
        </a:p>
      </dgm:t>
    </dgm:pt>
    <dgm:pt modelId="{6B211F93-F456-4C9B-BA91-F9AA8889CE81}" cxnId="{216F1679-8D9B-4EA2-B70C-A82ABAC06EC4}" type="sibTrans">
      <dgm:prSet/>
      <dgm:spPr/>
      <dgm:t>
        <a:bodyPr/>
        <a:lstStyle/>
        <a:p>
          <a:endParaRPr lang="zh-CN" altLang="en-US"/>
        </a:p>
      </dgm:t>
    </dgm:pt>
    <dgm:pt modelId="{8900BA29-F929-4C3E-9BBF-45FCDF900236}" type="pres">
      <dgm:prSet presAssocID="{E006A179-8F8E-4A92-9592-988465FC5AE8}" presName="diagram" presStyleCnt="0">
        <dgm:presLayoutVars>
          <dgm:dir/>
          <dgm:resizeHandles/>
        </dgm:presLayoutVars>
      </dgm:prSet>
      <dgm:spPr/>
    </dgm:pt>
    <dgm:pt modelId="{8276316A-5899-43BB-BBD4-3581DB9BD699}" type="pres">
      <dgm:prSet presAssocID="{B36170D8-07C0-4A7B-B1FA-EE963FBDB462}" presName="firstNode" presStyleLbl="node1" presStyleIdx="0" presStyleCnt="4">
        <dgm:presLayoutVars>
          <dgm:bulletEnabled val="1"/>
        </dgm:presLayoutVars>
      </dgm:prSet>
      <dgm:spPr/>
    </dgm:pt>
    <dgm:pt modelId="{0FDE78F8-DF17-4906-9331-73B1DB6F8031}" type="pres">
      <dgm:prSet presAssocID="{B06905C4-9589-4D83-9618-6D460FE256E5}" presName="sibTrans" presStyleLbl="sibTrans2D1" presStyleIdx="0" presStyleCnt="3"/>
      <dgm:spPr/>
    </dgm:pt>
    <dgm:pt modelId="{E50E6DED-894E-481D-9F21-35682120065F}" type="pres">
      <dgm:prSet presAssocID="{92A4CDB5-3098-4718-B8E4-C132E6152B1C}" presName="middleNode" presStyleCnt="0"/>
      <dgm:spPr/>
    </dgm:pt>
    <dgm:pt modelId="{00952F64-E0E7-4405-B66D-AA1321904A4F}" type="pres">
      <dgm:prSet presAssocID="{92A4CDB5-3098-4718-B8E4-C132E6152B1C}" presName="padding" presStyleLbl="node1" presStyleIdx="0" presStyleCnt="4"/>
      <dgm:spPr/>
    </dgm:pt>
    <dgm:pt modelId="{E974F808-C0DA-49FE-AAA7-52BE0CD8E6F1}" type="pres">
      <dgm:prSet presAssocID="{92A4CDB5-3098-4718-B8E4-C132E6152B1C}" presName="shape" presStyleLbl="node1" presStyleIdx="1" presStyleCnt="4">
        <dgm:presLayoutVars>
          <dgm:bulletEnabled val="1"/>
        </dgm:presLayoutVars>
      </dgm:prSet>
      <dgm:spPr/>
    </dgm:pt>
    <dgm:pt modelId="{5F06C767-A8FA-485F-8A44-CE299D3C82C7}" type="pres">
      <dgm:prSet presAssocID="{8290F5F0-38CA-453C-A881-A0426BEACD41}" presName="sibTrans" presStyleLbl="sibTrans2D1" presStyleIdx="1" presStyleCnt="3"/>
      <dgm:spPr/>
    </dgm:pt>
    <dgm:pt modelId="{25E2F9ED-29FD-4C1D-992F-71D819657C80}" type="pres">
      <dgm:prSet presAssocID="{840E0346-57A8-4A3E-9147-253E71B73C57}" presName="middleNode" presStyleCnt="0"/>
      <dgm:spPr/>
    </dgm:pt>
    <dgm:pt modelId="{2F46D02B-1D78-4D9E-B45D-6818229E3F5C}" type="pres">
      <dgm:prSet presAssocID="{840E0346-57A8-4A3E-9147-253E71B73C57}" presName="padding" presStyleLbl="node1" presStyleIdx="1" presStyleCnt="4"/>
      <dgm:spPr/>
    </dgm:pt>
    <dgm:pt modelId="{9C1ADA89-2C38-4731-A348-39FF277A9FC5}" type="pres">
      <dgm:prSet presAssocID="{840E0346-57A8-4A3E-9147-253E71B73C57}" presName="shape" presStyleLbl="node1" presStyleIdx="2" presStyleCnt="4">
        <dgm:presLayoutVars>
          <dgm:bulletEnabled val="1"/>
        </dgm:presLayoutVars>
      </dgm:prSet>
      <dgm:spPr/>
    </dgm:pt>
    <dgm:pt modelId="{3064DE32-2964-4AD1-8972-48C0548A84D5}" type="pres">
      <dgm:prSet presAssocID="{8E44CBA1-886E-425B-9B4E-4734725AA48E}" presName="sibTrans" presStyleLbl="sibTrans2D1" presStyleIdx="2" presStyleCnt="3"/>
      <dgm:spPr/>
    </dgm:pt>
    <dgm:pt modelId="{73D5836D-57C4-46DC-8B9F-BD9E03B3C268}" type="pres">
      <dgm:prSet presAssocID="{74ADAEED-6E42-4740-AC9C-DCC9675F8D3C}" presName="lastNode" presStyleLbl="node1" presStyleIdx="3" presStyleCnt="4">
        <dgm:presLayoutVars>
          <dgm:bulletEnabled val="1"/>
        </dgm:presLayoutVars>
      </dgm:prSet>
      <dgm:spPr/>
    </dgm:pt>
  </dgm:ptLst>
  <dgm:cxnLst>
    <dgm:cxn modelId="{A61ECA09-5AF9-4D87-B1E2-A47D759203A1}" srcId="{E006A179-8F8E-4A92-9592-988465FC5AE8}" destId="{B36170D8-07C0-4A7B-B1FA-EE963FBDB462}" srcOrd="0" destOrd="0" parTransId="{DDCFE98D-E7AE-49E5-B7B5-125CF82F7E1E}" sibTransId="{B06905C4-9589-4D83-9618-6D460FE256E5}"/>
    <dgm:cxn modelId="{BD6D3A15-AD49-4B26-BDD8-57F6046A9F32}" srcId="{E006A179-8F8E-4A92-9592-988465FC5AE8}" destId="{840E0346-57A8-4A3E-9147-253E71B73C57}" srcOrd="2" destOrd="0" parTransId="{029C27E4-43BE-440C-9DD7-434AE4B5D4E4}" sibTransId="{8E44CBA1-886E-425B-9B4E-4734725AA48E}"/>
    <dgm:cxn modelId="{27B96025-68DE-4777-8D65-C2C74AAC5857}" type="presOf" srcId="{92A4CDB5-3098-4718-B8E4-C132E6152B1C}" destId="{E974F808-C0DA-49FE-AAA7-52BE0CD8E6F1}" srcOrd="0" destOrd="0" presId="urn:microsoft.com/office/officeart/2005/8/layout/bProcess2"/>
    <dgm:cxn modelId="{D9257D42-0625-4292-B7EF-3DAB80194414}" type="presOf" srcId="{B06905C4-9589-4D83-9618-6D460FE256E5}" destId="{0FDE78F8-DF17-4906-9331-73B1DB6F8031}" srcOrd="0" destOrd="0" presId="urn:microsoft.com/office/officeart/2005/8/layout/bProcess2"/>
    <dgm:cxn modelId="{216F1679-8D9B-4EA2-B70C-A82ABAC06EC4}" srcId="{E006A179-8F8E-4A92-9592-988465FC5AE8}" destId="{74ADAEED-6E42-4740-AC9C-DCC9675F8D3C}" srcOrd="3" destOrd="0" parTransId="{3CFFFADC-D2C2-4E42-96F0-A795D92D836F}" sibTransId="{6B211F93-F456-4C9B-BA91-F9AA8889CE81}"/>
    <dgm:cxn modelId="{2095E3A2-602F-4614-B1FD-3689D51C4FD2}" type="presOf" srcId="{74ADAEED-6E42-4740-AC9C-DCC9675F8D3C}" destId="{73D5836D-57C4-46DC-8B9F-BD9E03B3C268}" srcOrd="0" destOrd="0" presId="urn:microsoft.com/office/officeart/2005/8/layout/bProcess2"/>
    <dgm:cxn modelId="{FF2E31A5-9DA1-4E51-AE92-B0DB112513FF}" type="presOf" srcId="{B36170D8-07C0-4A7B-B1FA-EE963FBDB462}" destId="{8276316A-5899-43BB-BBD4-3581DB9BD699}" srcOrd="0" destOrd="0" presId="urn:microsoft.com/office/officeart/2005/8/layout/bProcess2"/>
    <dgm:cxn modelId="{A8449EAE-9061-43CB-A61C-5F8D9994F7BE}" srcId="{E006A179-8F8E-4A92-9592-988465FC5AE8}" destId="{92A4CDB5-3098-4718-B8E4-C132E6152B1C}" srcOrd="1" destOrd="0" parTransId="{1E45FF0E-8B53-4DC5-9AD1-30DE6646EB63}" sibTransId="{8290F5F0-38CA-453C-A881-A0426BEACD41}"/>
    <dgm:cxn modelId="{094DBDAF-1C4A-4930-92FC-84615F3DE807}" type="presOf" srcId="{8290F5F0-38CA-453C-A881-A0426BEACD41}" destId="{5F06C767-A8FA-485F-8A44-CE299D3C82C7}" srcOrd="0" destOrd="0" presId="urn:microsoft.com/office/officeart/2005/8/layout/bProcess2"/>
    <dgm:cxn modelId="{F45F61CA-A85D-4737-BCB9-05921B0170D8}" type="presOf" srcId="{8E44CBA1-886E-425B-9B4E-4734725AA48E}" destId="{3064DE32-2964-4AD1-8972-48C0548A84D5}" srcOrd="0" destOrd="0" presId="urn:microsoft.com/office/officeart/2005/8/layout/bProcess2"/>
    <dgm:cxn modelId="{2AF553E3-FBE4-4833-BF5B-EE2ACAF00000}" type="presOf" srcId="{E006A179-8F8E-4A92-9592-988465FC5AE8}" destId="{8900BA29-F929-4C3E-9BBF-45FCDF900236}" srcOrd="0" destOrd="0" presId="urn:microsoft.com/office/officeart/2005/8/layout/bProcess2"/>
    <dgm:cxn modelId="{126E00E5-622F-4E76-8BDF-FA378AA21B0D}" type="presOf" srcId="{840E0346-57A8-4A3E-9147-253E71B73C57}" destId="{9C1ADA89-2C38-4731-A348-39FF277A9FC5}" srcOrd="0" destOrd="0" presId="urn:microsoft.com/office/officeart/2005/8/layout/bProcess2"/>
    <dgm:cxn modelId="{3001F104-65BE-4AE0-A405-96BCBA166E17}" type="presParOf" srcId="{8900BA29-F929-4C3E-9BBF-45FCDF900236}" destId="{8276316A-5899-43BB-BBD4-3581DB9BD699}" srcOrd="0" destOrd="0" presId="urn:microsoft.com/office/officeart/2005/8/layout/bProcess2"/>
    <dgm:cxn modelId="{4FD46164-173B-47CD-9FFF-7D1A8AE199DB}" type="presParOf" srcId="{8900BA29-F929-4C3E-9BBF-45FCDF900236}" destId="{0FDE78F8-DF17-4906-9331-73B1DB6F8031}" srcOrd="1" destOrd="0" presId="urn:microsoft.com/office/officeart/2005/8/layout/bProcess2"/>
    <dgm:cxn modelId="{E90A7596-4B11-4895-82A2-AA0E3A95B7A3}" type="presParOf" srcId="{8900BA29-F929-4C3E-9BBF-45FCDF900236}" destId="{E50E6DED-894E-481D-9F21-35682120065F}" srcOrd="2" destOrd="0" presId="urn:microsoft.com/office/officeart/2005/8/layout/bProcess2"/>
    <dgm:cxn modelId="{BB6C6F22-78D2-4937-AA13-6819BE293CD0}" type="presParOf" srcId="{E50E6DED-894E-481D-9F21-35682120065F}" destId="{00952F64-E0E7-4405-B66D-AA1321904A4F}" srcOrd="0" destOrd="0" presId="urn:microsoft.com/office/officeart/2005/8/layout/bProcess2"/>
    <dgm:cxn modelId="{480D7677-0F78-4901-85A2-3BE2EBDD47EB}" type="presParOf" srcId="{E50E6DED-894E-481D-9F21-35682120065F}" destId="{E974F808-C0DA-49FE-AAA7-52BE0CD8E6F1}" srcOrd="1" destOrd="0" presId="urn:microsoft.com/office/officeart/2005/8/layout/bProcess2"/>
    <dgm:cxn modelId="{97B2616B-3818-44A8-A322-6E4EF2DF82E0}" type="presParOf" srcId="{8900BA29-F929-4C3E-9BBF-45FCDF900236}" destId="{5F06C767-A8FA-485F-8A44-CE299D3C82C7}" srcOrd="3" destOrd="0" presId="urn:microsoft.com/office/officeart/2005/8/layout/bProcess2"/>
    <dgm:cxn modelId="{2E40FFA4-24E1-460F-BF33-20255388D42B}" type="presParOf" srcId="{8900BA29-F929-4C3E-9BBF-45FCDF900236}" destId="{25E2F9ED-29FD-4C1D-992F-71D819657C80}" srcOrd="4" destOrd="0" presId="urn:microsoft.com/office/officeart/2005/8/layout/bProcess2"/>
    <dgm:cxn modelId="{2750FE61-6BC0-4131-87D1-58E00219718E}" type="presParOf" srcId="{25E2F9ED-29FD-4C1D-992F-71D819657C80}" destId="{2F46D02B-1D78-4D9E-B45D-6818229E3F5C}" srcOrd="0" destOrd="0" presId="urn:microsoft.com/office/officeart/2005/8/layout/bProcess2"/>
    <dgm:cxn modelId="{E19B7F43-5688-4085-A35F-F22476EDC5EF}" type="presParOf" srcId="{25E2F9ED-29FD-4C1D-992F-71D819657C80}" destId="{9C1ADA89-2C38-4731-A348-39FF277A9FC5}" srcOrd="1" destOrd="0" presId="urn:microsoft.com/office/officeart/2005/8/layout/bProcess2"/>
    <dgm:cxn modelId="{41DD236C-6932-4319-B969-921E79B00C17}" type="presParOf" srcId="{8900BA29-F929-4C3E-9BBF-45FCDF900236}" destId="{3064DE32-2964-4AD1-8972-48C0548A84D5}" srcOrd="5" destOrd="0" presId="urn:microsoft.com/office/officeart/2005/8/layout/bProcess2"/>
    <dgm:cxn modelId="{8E932C57-38A9-4E43-A8B1-C51DA1E68D75}" type="presParOf" srcId="{8900BA29-F929-4C3E-9BBF-45FCDF900236}" destId="{73D5836D-57C4-46DC-8B9F-BD9E03B3C268}" srcOrd="6" destOrd="0" presId="urn:microsoft.com/office/officeart/2005/8/layout/b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006A179-8F8E-4A92-9592-988465FC5AE8}"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zh-CN" altLang="en-US"/>
        </a:p>
      </dgm:t>
    </dgm:pt>
    <dgm:pt modelId="{B36170D8-07C0-4A7B-B1FA-EE963FBDB462}">
      <dgm:prSet phldrT="[文本]" phldr="0"/>
      <dgm:spPr/>
      <dgm:t>
        <a:bodyPr/>
        <a:lstStyle/>
        <a:p>
          <a:endParaRPr lang="zh-CN" altLang="en-US" dirty="0"/>
        </a:p>
      </dgm:t>
    </dgm:pt>
    <dgm:pt modelId="{DDCFE98D-E7AE-49E5-B7B5-125CF82F7E1E}" cxnId="{A61ECA09-5AF9-4D87-B1E2-A47D759203A1}" type="parTrans">
      <dgm:prSet/>
      <dgm:spPr/>
      <dgm:t>
        <a:bodyPr/>
        <a:lstStyle/>
        <a:p>
          <a:endParaRPr lang="zh-CN" altLang="en-US"/>
        </a:p>
      </dgm:t>
    </dgm:pt>
    <dgm:pt modelId="{B06905C4-9589-4D83-9618-6D460FE256E5}" cxnId="{A61ECA09-5AF9-4D87-B1E2-A47D759203A1}" type="sibTrans">
      <dgm:prSet/>
      <dgm:spPr/>
      <dgm:t>
        <a:bodyPr/>
        <a:lstStyle/>
        <a:p>
          <a:endParaRPr lang="zh-CN" altLang="en-US"/>
        </a:p>
      </dgm:t>
    </dgm:pt>
    <dgm:pt modelId="{92A4CDB5-3098-4718-B8E4-C132E6152B1C}">
      <dgm:prSet phldrT="[文本]" phldr="0" custT="1"/>
      <dgm:spPr/>
      <dgm:t>
        <a:bodyPr/>
        <a:lstStyle/>
        <a:p>
          <a:endParaRPr lang="zh-CN" altLang="en-US" sz="1800" dirty="0"/>
        </a:p>
      </dgm:t>
    </dgm:pt>
    <dgm:pt modelId="{1E45FF0E-8B53-4DC5-9AD1-30DE6646EB63}" cxnId="{A8449EAE-9061-43CB-A61C-5F8D9994F7BE}" type="parTrans">
      <dgm:prSet/>
      <dgm:spPr/>
      <dgm:t>
        <a:bodyPr/>
        <a:lstStyle/>
        <a:p>
          <a:endParaRPr lang="zh-CN" altLang="en-US"/>
        </a:p>
      </dgm:t>
    </dgm:pt>
    <dgm:pt modelId="{8290F5F0-38CA-453C-A881-A0426BEACD41}" cxnId="{A8449EAE-9061-43CB-A61C-5F8D9994F7BE}" type="sibTrans">
      <dgm:prSet/>
      <dgm:spPr/>
      <dgm:t>
        <a:bodyPr/>
        <a:lstStyle/>
        <a:p>
          <a:endParaRPr lang="zh-CN" altLang="en-US"/>
        </a:p>
      </dgm:t>
    </dgm:pt>
    <dgm:pt modelId="{840E0346-57A8-4A3E-9147-253E71B73C57}">
      <dgm:prSet phldrT="[文本]" phldr="0" custT="1"/>
      <dgm:spPr/>
      <dgm:t>
        <a:bodyPr/>
        <a:lstStyle/>
        <a:p>
          <a:endParaRPr lang="zh-CN" altLang="en-US" sz="2000" dirty="0"/>
        </a:p>
      </dgm:t>
    </dgm:pt>
    <dgm:pt modelId="{029C27E4-43BE-440C-9DD7-434AE4B5D4E4}" cxnId="{BD6D3A15-AD49-4B26-BDD8-57F6046A9F32}" type="parTrans">
      <dgm:prSet/>
      <dgm:spPr/>
      <dgm:t>
        <a:bodyPr/>
        <a:lstStyle/>
        <a:p>
          <a:endParaRPr lang="zh-CN" altLang="en-US"/>
        </a:p>
      </dgm:t>
    </dgm:pt>
    <dgm:pt modelId="{8E44CBA1-886E-425B-9B4E-4734725AA48E}" cxnId="{BD6D3A15-AD49-4B26-BDD8-57F6046A9F32}" type="sibTrans">
      <dgm:prSet/>
      <dgm:spPr/>
      <dgm:t>
        <a:bodyPr/>
        <a:lstStyle/>
        <a:p>
          <a:endParaRPr lang="zh-CN" altLang="en-US"/>
        </a:p>
      </dgm:t>
    </dgm:pt>
    <dgm:pt modelId="{74ADAEED-6E42-4740-AC9C-DCC9675F8D3C}">
      <dgm:prSet phldrT="[文本]" phldr="0" custT="1"/>
      <dgm:spPr/>
      <dgm:t>
        <a:bodyPr/>
        <a:lstStyle/>
        <a:p>
          <a:endParaRPr lang="zh-CN" altLang="en-US" sz="2000" dirty="0"/>
        </a:p>
      </dgm:t>
    </dgm:pt>
    <dgm:pt modelId="{3CFFFADC-D2C2-4E42-96F0-A795D92D836F}" cxnId="{216F1679-8D9B-4EA2-B70C-A82ABAC06EC4}" type="parTrans">
      <dgm:prSet/>
      <dgm:spPr/>
      <dgm:t>
        <a:bodyPr/>
        <a:lstStyle/>
        <a:p>
          <a:endParaRPr lang="zh-CN" altLang="en-US"/>
        </a:p>
      </dgm:t>
    </dgm:pt>
    <dgm:pt modelId="{6B211F93-F456-4C9B-BA91-F9AA8889CE81}" cxnId="{216F1679-8D9B-4EA2-B70C-A82ABAC06EC4}" type="sibTrans">
      <dgm:prSet/>
      <dgm:spPr/>
      <dgm:t>
        <a:bodyPr/>
        <a:lstStyle/>
        <a:p>
          <a:endParaRPr lang="zh-CN" altLang="en-US"/>
        </a:p>
      </dgm:t>
    </dgm:pt>
    <dgm:pt modelId="{0399977A-7952-4207-B3F0-709E9FAC0261}">
      <dgm:prSet/>
      <dgm:spPr/>
      <dgm:t>
        <a:bodyPr/>
        <a:lstStyle/>
        <a:p>
          <a:endParaRPr lang="zh-CN" altLang="en-US"/>
        </a:p>
      </dgm:t>
    </dgm:pt>
    <dgm:pt modelId="{E1B22C1B-C6FB-4330-844E-9F93B4026448}" cxnId="{419A2CAB-0B94-4B69-A34D-6C8B0D6BC708}" type="parTrans">
      <dgm:prSet/>
      <dgm:spPr/>
      <dgm:t>
        <a:bodyPr/>
        <a:lstStyle/>
        <a:p>
          <a:endParaRPr lang="zh-CN" altLang="en-US"/>
        </a:p>
      </dgm:t>
    </dgm:pt>
    <dgm:pt modelId="{4B150CFB-6573-4B6A-B89A-F57E10FEB31F}" cxnId="{419A2CAB-0B94-4B69-A34D-6C8B0D6BC708}" type="sibTrans">
      <dgm:prSet/>
      <dgm:spPr/>
      <dgm:t>
        <a:bodyPr/>
        <a:lstStyle/>
        <a:p>
          <a:endParaRPr lang="zh-CN" altLang="en-US"/>
        </a:p>
      </dgm:t>
    </dgm:pt>
    <dgm:pt modelId="{07E10A23-B268-4CA0-9740-20EF8BF92795}">
      <dgm:prSet/>
      <dgm:spPr/>
      <dgm:t>
        <a:bodyPr/>
        <a:lstStyle/>
        <a:p>
          <a:endParaRPr lang="zh-CN" altLang="en-US"/>
        </a:p>
      </dgm:t>
    </dgm:pt>
    <dgm:pt modelId="{397BF970-7BB1-44E6-9A8B-7EA8D6C00BFF}" cxnId="{A45E836C-CC07-4B6F-8E70-32FEE133A07F}" type="parTrans">
      <dgm:prSet/>
      <dgm:spPr/>
      <dgm:t>
        <a:bodyPr/>
        <a:lstStyle/>
        <a:p>
          <a:endParaRPr lang="zh-CN" altLang="en-US"/>
        </a:p>
      </dgm:t>
    </dgm:pt>
    <dgm:pt modelId="{DDDC8889-4EEF-442F-A709-4A4860BECD15}" cxnId="{A45E836C-CC07-4B6F-8E70-32FEE133A07F}" type="sibTrans">
      <dgm:prSet/>
      <dgm:spPr/>
      <dgm:t>
        <a:bodyPr/>
        <a:lstStyle/>
        <a:p>
          <a:endParaRPr lang="zh-CN" altLang="en-US"/>
        </a:p>
      </dgm:t>
    </dgm:pt>
    <dgm:pt modelId="{8900BA29-F929-4C3E-9BBF-45FCDF900236}" type="pres">
      <dgm:prSet presAssocID="{E006A179-8F8E-4A92-9592-988465FC5AE8}" presName="diagram" presStyleCnt="0">
        <dgm:presLayoutVars>
          <dgm:dir/>
          <dgm:resizeHandles/>
        </dgm:presLayoutVars>
      </dgm:prSet>
      <dgm:spPr/>
    </dgm:pt>
    <dgm:pt modelId="{8276316A-5899-43BB-BBD4-3581DB9BD699}" type="pres">
      <dgm:prSet presAssocID="{B36170D8-07C0-4A7B-B1FA-EE963FBDB462}" presName="firstNode" presStyleLbl="node1" presStyleIdx="0" presStyleCnt="6">
        <dgm:presLayoutVars>
          <dgm:bulletEnabled val="1"/>
        </dgm:presLayoutVars>
      </dgm:prSet>
      <dgm:spPr/>
    </dgm:pt>
    <dgm:pt modelId="{0FDE78F8-DF17-4906-9331-73B1DB6F8031}" type="pres">
      <dgm:prSet presAssocID="{B06905C4-9589-4D83-9618-6D460FE256E5}" presName="sibTrans" presStyleLbl="sibTrans2D1" presStyleIdx="0" presStyleCnt="5"/>
      <dgm:spPr/>
    </dgm:pt>
    <dgm:pt modelId="{E50E6DED-894E-481D-9F21-35682120065F}" type="pres">
      <dgm:prSet presAssocID="{92A4CDB5-3098-4718-B8E4-C132E6152B1C}" presName="middleNode" presStyleCnt="0"/>
      <dgm:spPr/>
    </dgm:pt>
    <dgm:pt modelId="{00952F64-E0E7-4405-B66D-AA1321904A4F}" type="pres">
      <dgm:prSet presAssocID="{92A4CDB5-3098-4718-B8E4-C132E6152B1C}" presName="padding" presStyleLbl="node1" presStyleIdx="0" presStyleCnt="6"/>
      <dgm:spPr/>
    </dgm:pt>
    <dgm:pt modelId="{E974F808-C0DA-49FE-AAA7-52BE0CD8E6F1}" type="pres">
      <dgm:prSet presAssocID="{92A4CDB5-3098-4718-B8E4-C132E6152B1C}" presName="shape" presStyleLbl="node1" presStyleIdx="1" presStyleCnt="6">
        <dgm:presLayoutVars>
          <dgm:bulletEnabled val="1"/>
        </dgm:presLayoutVars>
      </dgm:prSet>
      <dgm:spPr/>
    </dgm:pt>
    <dgm:pt modelId="{5F06C767-A8FA-485F-8A44-CE299D3C82C7}" type="pres">
      <dgm:prSet presAssocID="{8290F5F0-38CA-453C-A881-A0426BEACD41}" presName="sibTrans" presStyleLbl="sibTrans2D1" presStyleIdx="1" presStyleCnt="5"/>
      <dgm:spPr/>
    </dgm:pt>
    <dgm:pt modelId="{F29A1402-8230-44F8-94DB-928653CEE43C}" type="pres">
      <dgm:prSet presAssocID="{74ADAEED-6E42-4740-AC9C-DCC9675F8D3C}" presName="middleNode" presStyleCnt="0"/>
      <dgm:spPr/>
    </dgm:pt>
    <dgm:pt modelId="{61DF6CDF-A5A7-4470-8814-0FFCFEAE29AF}" type="pres">
      <dgm:prSet presAssocID="{74ADAEED-6E42-4740-AC9C-DCC9675F8D3C}" presName="padding" presStyleLbl="node1" presStyleIdx="1" presStyleCnt="6"/>
      <dgm:spPr/>
    </dgm:pt>
    <dgm:pt modelId="{9C0B1B10-8C3B-442B-BE2E-3E31954E1555}" type="pres">
      <dgm:prSet presAssocID="{74ADAEED-6E42-4740-AC9C-DCC9675F8D3C}" presName="shape" presStyleLbl="node1" presStyleIdx="2" presStyleCnt="6">
        <dgm:presLayoutVars>
          <dgm:bulletEnabled val="1"/>
        </dgm:presLayoutVars>
      </dgm:prSet>
      <dgm:spPr/>
    </dgm:pt>
    <dgm:pt modelId="{2107CABD-6FCC-46C8-A4CD-240B16BD651C}" type="pres">
      <dgm:prSet presAssocID="{6B211F93-F456-4C9B-BA91-F9AA8889CE81}" presName="sibTrans" presStyleLbl="sibTrans2D1" presStyleIdx="2" presStyleCnt="5"/>
      <dgm:spPr/>
    </dgm:pt>
    <dgm:pt modelId="{1CADF454-26D0-48D0-919C-146A0707DCC0}" type="pres">
      <dgm:prSet presAssocID="{840E0346-57A8-4A3E-9147-253E71B73C57}" presName="middleNode" presStyleCnt="0"/>
      <dgm:spPr/>
    </dgm:pt>
    <dgm:pt modelId="{5264D80A-4D91-47B2-986D-C05DD58094F8}" type="pres">
      <dgm:prSet presAssocID="{840E0346-57A8-4A3E-9147-253E71B73C57}" presName="padding" presStyleLbl="node1" presStyleIdx="2" presStyleCnt="6"/>
      <dgm:spPr/>
    </dgm:pt>
    <dgm:pt modelId="{2A265C3C-2B0D-417B-9087-59E6172220E4}" type="pres">
      <dgm:prSet presAssocID="{840E0346-57A8-4A3E-9147-253E71B73C57}" presName="shape" presStyleLbl="node1" presStyleIdx="3" presStyleCnt="6">
        <dgm:presLayoutVars>
          <dgm:bulletEnabled val="1"/>
        </dgm:presLayoutVars>
      </dgm:prSet>
      <dgm:spPr/>
    </dgm:pt>
    <dgm:pt modelId="{10CD0049-C8C5-4935-AD83-599FEE4E856C}" type="pres">
      <dgm:prSet presAssocID="{8E44CBA1-886E-425B-9B4E-4734725AA48E}" presName="sibTrans" presStyleLbl="sibTrans2D1" presStyleIdx="3" presStyleCnt="5"/>
      <dgm:spPr/>
    </dgm:pt>
    <dgm:pt modelId="{2F22F128-8289-41C1-98EA-B07E5BD445AF}" type="pres">
      <dgm:prSet presAssocID="{0399977A-7952-4207-B3F0-709E9FAC0261}" presName="middleNode" presStyleCnt="0"/>
      <dgm:spPr/>
    </dgm:pt>
    <dgm:pt modelId="{B20B66F6-8BD4-4313-9BA8-A5FB690CC3EF}" type="pres">
      <dgm:prSet presAssocID="{0399977A-7952-4207-B3F0-709E9FAC0261}" presName="padding" presStyleLbl="node1" presStyleIdx="3" presStyleCnt="6"/>
      <dgm:spPr/>
    </dgm:pt>
    <dgm:pt modelId="{EB363B09-4959-4959-8F0D-B618CD3C78B0}" type="pres">
      <dgm:prSet presAssocID="{0399977A-7952-4207-B3F0-709E9FAC0261}" presName="shape" presStyleLbl="node1" presStyleIdx="4" presStyleCnt="6">
        <dgm:presLayoutVars>
          <dgm:bulletEnabled val="1"/>
        </dgm:presLayoutVars>
      </dgm:prSet>
      <dgm:spPr/>
    </dgm:pt>
    <dgm:pt modelId="{C5815BC7-9812-4BE6-9112-DB07D6B757C7}" type="pres">
      <dgm:prSet presAssocID="{4B150CFB-6573-4B6A-B89A-F57E10FEB31F}" presName="sibTrans" presStyleLbl="sibTrans2D1" presStyleIdx="4" presStyleCnt="5"/>
      <dgm:spPr/>
    </dgm:pt>
    <dgm:pt modelId="{A0C59368-A910-479A-A4C7-010F29484806}" type="pres">
      <dgm:prSet presAssocID="{07E10A23-B268-4CA0-9740-20EF8BF92795}" presName="lastNode" presStyleLbl="node1" presStyleIdx="5" presStyleCnt="6">
        <dgm:presLayoutVars>
          <dgm:bulletEnabled val="1"/>
        </dgm:presLayoutVars>
      </dgm:prSet>
      <dgm:spPr/>
    </dgm:pt>
  </dgm:ptLst>
  <dgm:cxnLst>
    <dgm:cxn modelId="{2F054D04-7910-47E9-BC9E-AAD9D4317022}" type="presOf" srcId="{4B150CFB-6573-4B6A-B89A-F57E10FEB31F}" destId="{C5815BC7-9812-4BE6-9112-DB07D6B757C7}" srcOrd="0" destOrd="0" presId="urn:microsoft.com/office/officeart/2005/8/layout/bProcess2"/>
    <dgm:cxn modelId="{A61ECA09-5AF9-4D87-B1E2-A47D759203A1}" srcId="{E006A179-8F8E-4A92-9592-988465FC5AE8}" destId="{B36170D8-07C0-4A7B-B1FA-EE963FBDB462}" srcOrd="0" destOrd="0" parTransId="{DDCFE98D-E7AE-49E5-B7B5-125CF82F7E1E}" sibTransId="{B06905C4-9589-4D83-9618-6D460FE256E5}"/>
    <dgm:cxn modelId="{BD6D3A15-AD49-4B26-BDD8-57F6046A9F32}" srcId="{E006A179-8F8E-4A92-9592-988465FC5AE8}" destId="{840E0346-57A8-4A3E-9147-253E71B73C57}" srcOrd="3" destOrd="0" parTransId="{029C27E4-43BE-440C-9DD7-434AE4B5D4E4}" sibTransId="{8E44CBA1-886E-425B-9B4E-4734725AA48E}"/>
    <dgm:cxn modelId="{4F6D6818-A854-42A4-8178-27428AD6F1F2}" type="presOf" srcId="{8E44CBA1-886E-425B-9B4E-4734725AA48E}" destId="{10CD0049-C8C5-4935-AD83-599FEE4E856C}" srcOrd="0" destOrd="0" presId="urn:microsoft.com/office/officeart/2005/8/layout/bProcess2"/>
    <dgm:cxn modelId="{62363C1F-1931-40FF-89CA-F31550F4F939}" type="presOf" srcId="{B36170D8-07C0-4A7B-B1FA-EE963FBDB462}" destId="{8276316A-5899-43BB-BBD4-3581DB9BD699}" srcOrd="0" destOrd="0" presId="urn:microsoft.com/office/officeart/2005/8/layout/bProcess2"/>
    <dgm:cxn modelId="{6736145C-C1FC-4B77-95E4-3A6A5FD3BC01}" type="presOf" srcId="{07E10A23-B268-4CA0-9740-20EF8BF92795}" destId="{A0C59368-A910-479A-A4C7-010F29484806}" srcOrd="0" destOrd="0" presId="urn:microsoft.com/office/officeart/2005/8/layout/bProcess2"/>
    <dgm:cxn modelId="{94240361-F77B-4C56-B72D-EE77A308943B}" type="presOf" srcId="{B06905C4-9589-4D83-9618-6D460FE256E5}" destId="{0FDE78F8-DF17-4906-9331-73B1DB6F8031}" srcOrd="0" destOrd="0" presId="urn:microsoft.com/office/officeart/2005/8/layout/bProcess2"/>
    <dgm:cxn modelId="{A45E836C-CC07-4B6F-8E70-32FEE133A07F}" srcId="{E006A179-8F8E-4A92-9592-988465FC5AE8}" destId="{07E10A23-B268-4CA0-9740-20EF8BF92795}" srcOrd="5" destOrd="0" parTransId="{397BF970-7BB1-44E6-9A8B-7EA8D6C00BFF}" sibTransId="{DDDC8889-4EEF-442F-A709-4A4860BECD15}"/>
    <dgm:cxn modelId="{4B019C74-003D-46C0-A76D-84E55A6C6AF6}" type="presOf" srcId="{6B211F93-F456-4C9B-BA91-F9AA8889CE81}" destId="{2107CABD-6FCC-46C8-A4CD-240B16BD651C}" srcOrd="0" destOrd="0" presId="urn:microsoft.com/office/officeart/2005/8/layout/bProcess2"/>
    <dgm:cxn modelId="{216F1679-8D9B-4EA2-B70C-A82ABAC06EC4}" srcId="{E006A179-8F8E-4A92-9592-988465FC5AE8}" destId="{74ADAEED-6E42-4740-AC9C-DCC9675F8D3C}" srcOrd="2" destOrd="0" parTransId="{3CFFFADC-D2C2-4E42-96F0-A795D92D836F}" sibTransId="{6B211F93-F456-4C9B-BA91-F9AA8889CE81}"/>
    <dgm:cxn modelId="{605B5959-CECA-4F6C-A815-F06401622A05}" type="presOf" srcId="{0399977A-7952-4207-B3F0-709E9FAC0261}" destId="{EB363B09-4959-4959-8F0D-B618CD3C78B0}" srcOrd="0" destOrd="0" presId="urn:microsoft.com/office/officeart/2005/8/layout/bProcess2"/>
    <dgm:cxn modelId="{BC5E2193-E434-45CA-A3CB-21B349B22CBA}" type="presOf" srcId="{840E0346-57A8-4A3E-9147-253E71B73C57}" destId="{2A265C3C-2B0D-417B-9087-59E6172220E4}" srcOrd="0" destOrd="0" presId="urn:microsoft.com/office/officeart/2005/8/layout/bProcess2"/>
    <dgm:cxn modelId="{419A2CAB-0B94-4B69-A34D-6C8B0D6BC708}" srcId="{E006A179-8F8E-4A92-9592-988465FC5AE8}" destId="{0399977A-7952-4207-B3F0-709E9FAC0261}" srcOrd="4" destOrd="0" parTransId="{E1B22C1B-C6FB-4330-844E-9F93B4026448}" sibTransId="{4B150CFB-6573-4B6A-B89A-F57E10FEB31F}"/>
    <dgm:cxn modelId="{A8449EAE-9061-43CB-A61C-5F8D9994F7BE}" srcId="{E006A179-8F8E-4A92-9592-988465FC5AE8}" destId="{92A4CDB5-3098-4718-B8E4-C132E6152B1C}" srcOrd="1" destOrd="0" parTransId="{1E45FF0E-8B53-4DC5-9AD1-30DE6646EB63}" sibTransId="{8290F5F0-38CA-453C-A881-A0426BEACD41}"/>
    <dgm:cxn modelId="{891CB8B0-0F14-42FB-BD2A-C97B1982F49B}" type="presOf" srcId="{74ADAEED-6E42-4740-AC9C-DCC9675F8D3C}" destId="{9C0B1B10-8C3B-442B-BE2E-3E31954E1555}" srcOrd="0" destOrd="0" presId="urn:microsoft.com/office/officeart/2005/8/layout/bProcess2"/>
    <dgm:cxn modelId="{F72CB4C5-18DB-4C0C-8D67-2E4546B9C3D0}" type="presOf" srcId="{8290F5F0-38CA-453C-A881-A0426BEACD41}" destId="{5F06C767-A8FA-485F-8A44-CE299D3C82C7}" srcOrd="0" destOrd="0" presId="urn:microsoft.com/office/officeart/2005/8/layout/bProcess2"/>
    <dgm:cxn modelId="{2AF553E3-FBE4-4833-BF5B-EE2ACAF00000}" type="presOf" srcId="{E006A179-8F8E-4A92-9592-988465FC5AE8}" destId="{8900BA29-F929-4C3E-9BBF-45FCDF900236}" srcOrd="0" destOrd="0" presId="urn:microsoft.com/office/officeart/2005/8/layout/bProcess2"/>
    <dgm:cxn modelId="{C82D3AF3-0521-4F46-A4DD-F53C406214AF}" type="presOf" srcId="{92A4CDB5-3098-4718-B8E4-C132E6152B1C}" destId="{E974F808-C0DA-49FE-AAA7-52BE0CD8E6F1}" srcOrd="0" destOrd="0" presId="urn:microsoft.com/office/officeart/2005/8/layout/bProcess2"/>
    <dgm:cxn modelId="{7510CD58-471F-43A1-B5B1-E2810FD43720}" type="presParOf" srcId="{8900BA29-F929-4C3E-9BBF-45FCDF900236}" destId="{8276316A-5899-43BB-BBD4-3581DB9BD699}" srcOrd="0" destOrd="0" presId="urn:microsoft.com/office/officeart/2005/8/layout/bProcess2"/>
    <dgm:cxn modelId="{9089B86B-34E6-45F1-AD5C-D1DD5E8B3C2D}" type="presParOf" srcId="{8900BA29-F929-4C3E-9BBF-45FCDF900236}" destId="{0FDE78F8-DF17-4906-9331-73B1DB6F8031}" srcOrd="1" destOrd="0" presId="urn:microsoft.com/office/officeart/2005/8/layout/bProcess2"/>
    <dgm:cxn modelId="{18045F4B-9116-471C-9261-AD94F16EF580}" type="presParOf" srcId="{8900BA29-F929-4C3E-9BBF-45FCDF900236}" destId="{E50E6DED-894E-481D-9F21-35682120065F}" srcOrd="2" destOrd="0" presId="urn:microsoft.com/office/officeart/2005/8/layout/bProcess2"/>
    <dgm:cxn modelId="{51FEE191-1EE4-4BE4-A2BF-2DDF41703BCA}" type="presParOf" srcId="{E50E6DED-894E-481D-9F21-35682120065F}" destId="{00952F64-E0E7-4405-B66D-AA1321904A4F}" srcOrd="0" destOrd="0" presId="urn:microsoft.com/office/officeart/2005/8/layout/bProcess2"/>
    <dgm:cxn modelId="{02343368-3363-43A7-BD97-5F74983F9AF6}" type="presParOf" srcId="{E50E6DED-894E-481D-9F21-35682120065F}" destId="{E974F808-C0DA-49FE-AAA7-52BE0CD8E6F1}" srcOrd="1" destOrd="0" presId="urn:microsoft.com/office/officeart/2005/8/layout/bProcess2"/>
    <dgm:cxn modelId="{386E6D71-A83C-4EF6-8FB6-71DE8FC8314D}" type="presParOf" srcId="{8900BA29-F929-4C3E-9BBF-45FCDF900236}" destId="{5F06C767-A8FA-485F-8A44-CE299D3C82C7}" srcOrd="3" destOrd="0" presId="urn:microsoft.com/office/officeart/2005/8/layout/bProcess2"/>
    <dgm:cxn modelId="{A200038E-329E-4171-9E5C-7CD3EBAA0B8E}" type="presParOf" srcId="{8900BA29-F929-4C3E-9BBF-45FCDF900236}" destId="{F29A1402-8230-44F8-94DB-928653CEE43C}" srcOrd="4" destOrd="0" presId="urn:microsoft.com/office/officeart/2005/8/layout/bProcess2"/>
    <dgm:cxn modelId="{0174263A-4558-438F-B482-4F0711157151}" type="presParOf" srcId="{F29A1402-8230-44F8-94DB-928653CEE43C}" destId="{61DF6CDF-A5A7-4470-8814-0FFCFEAE29AF}" srcOrd="0" destOrd="0" presId="urn:microsoft.com/office/officeart/2005/8/layout/bProcess2"/>
    <dgm:cxn modelId="{A90F0EA0-E70B-4F50-AB25-32E08009A6FC}" type="presParOf" srcId="{F29A1402-8230-44F8-94DB-928653CEE43C}" destId="{9C0B1B10-8C3B-442B-BE2E-3E31954E1555}" srcOrd="1" destOrd="0" presId="urn:microsoft.com/office/officeart/2005/8/layout/bProcess2"/>
    <dgm:cxn modelId="{0D5AF861-D6BC-469C-987B-2E52116AF94B}" type="presParOf" srcId="{8900BA29-F929-4C3E-9BBF-45FCDF900236}" destId="{2107CABD-6FCC-46C8-A4CD-240B16BD651C}" srcOrd="5" destOrd="0" presId="urn:microsoft.com/office/officeart/2005/8/layout/bProcess2"/>
    <dgm:cxn modelId="{55907E21-B7E8-439A-9D46-0E0C93304BED}" type="presParOf" srcId="{8900BA29-F929-4C3E-9BBF-45FCDF900236}" destId="{1CADF454-26D0-48D0-919C-146A0707DCC0}" srcOrd="6" destOrd="0" presId="urn:microsoft.com/office/officeart/2005/8/layout/bProcess2"/>
    <dgm:cxn modelId="{8F1B8A89-BA53-45C2-B14B-1141C595B60F}" type="presParOf" srcId="{1CADF454-26D0-48D0-919C-146A0707DCC0}" destId="{5264D80A-4D91-47B2-986D-C05DD58094F8}" srcOrd="0" destOrd="0" presId="urn:microsoft.com/office/officeart/2005/8/layout/bProcess2"/>
    <dgm:cxn modelId="{F7EF61BA-140C-49DC-9109-3A3647A05663}" type="presParOf" srcId="{1CADF454-26D0-48D0-919C-146A0707DCC0}" destId="{2A265C3C-2B0D-417B-9087-59E6172220E4}" srcOrd="1" destOrd="0" presId="urn:microsoft.com/office/officeart/2005/8/layout/bProcess2"/>
    <dgm:cxn modelId="{C61EEF14-675D-4351-BD53-05F3A5BC1B1D}" type="presParOf" srcId="{8900BA29-F929-4C3E-9BBF-45FCDF900236}" destId="{10CD0049-C8C5-4935-AD83-599FEE4E856C}" srcOrd="7" destOrd="0" presId="urn:microsoft.com/office/officeart/2005/8/layout/bProcess2"/>
    <dgm:cxn modelId="{98A0C927-F9B1-4297-8C80-D32FD5D749E2}" type="presParOf" srcId="{8900BA29-F929-4C3E-9BBF-45FCDF900236}" destId="{2F22F128-8289-41C1-98EA-B07E5BD445AF}" srcOrd="8" destOrd="0" presId="urn:microsoft.com/office/officeart/2005/8/layout/bProcess2"/>
    <dgm:cxn modelId="{30628E81-7CF6-41A7-858A-E64162135053}" type="presParOf" srcId="{2F22F128-8289-41C1-98EA-B07E5BD445AF}" destId="{B20B66F6-8BD4-4313-9BA8-A5FB690CC3EF}" srcOrd="0" destOrd="0" presId="urn:microsoft.com/office/officeart/2005/8/layout/bProcess2"/>
    <dgm:cxn modelId="{5B2F6234-F3E4-4A12-9D5E-DDEC11937501}" type="presParOf" srcId="{2F22F128-8289-41C1-98EA-B07E5BD445AF}" destId="{EB363B09-4959-4959-8F0D-B618CD3C78B0}" srcOrd="1" destOrd="0" presId="urn:microsoft.com/office/officeart/2005/8/layout/bProcess2"/>
    <dgm:cxn modelId="{21D32D5C-F84B-471A-A587-20875983DBB8}" type="presParOf" srcId="{8900BA29-F929-4C3E-9BBF-45FCDF900236}" destId="{C5815BC7-9812-4BE6-9112-DB07D6B757C7}" srcOrd="9" destOrd="0" presId="urn:microsoft.com/office/officeart/2005/8/layout/bProcess2"/>
    <dgm:cxn modelId="{A2867156-47CF-4073-A440-37FDC3DA786B}" type="presParOf" srcId="{8900BA29-F929-4C3E-9BBF-45FCDF900236}" destId="{A0C59368-A910-479A-A4C7-010F29484806}" srcOrd="10" destOrd="0" presId="urn:microsoft.com/office/officeart/2005/8/layout/b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006A179-8F8E-4A92-9592-988465FC5AE8}"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zh-CN" altLang="en-US"/>
        </a:p>
      </dgm:t>
    </dgm:pt>
    <dgm:pt modelId="{B36170D8-07C0-4A7B-B1FA-EE963FBDB462}">
      <dgm:prSet phldrT="[文本]" phldr="0"/>
      <dgm:spPr/>
      <dgm:t>
        <a:bodyPr/>
        <a:lstStyle/>
        <a:p>
          <a:endParaRPr lang="zh-CN" altLang="en-US" dirty="0"/>
        </a:p>
      </dgm:t>
    </dgm:pt>
    <dgm:pt modelId="{DDCFE98D-E7AE-49E5-B7B5-125CF82F7E1E}" cxnId="{A61ECA09-5AF9-4D87-B1E2-A47D759203A1}" type="parTrans">
      <dgm:prSet/>
      <dgm:spPr/>
      <dgm:t>
        <a:bodyPr/>
        <a:lstStyle/>
        <a:p>
          <a:endParaRPr lang="zh-CN" altLang="en-US"/>
        </a:p>
      </dgm:t>
    </dgm:pt>
    <dgm:pt modelId="{B06905C4-9589-4D83-9618-6D460FE256E5}" cxnId="{A61ECA09-5AF9-4D87-B1E2-A47D759203A1}" type="sibTrans">
      <dgm:prSet/>
      <dgm:spPr/>
      <dgm:t>
        <a:bodyPr/>
        <a:lstStyle/>
        <a:p>
          <a:endParaRPr lang="zh-CN" altLang="en-US"/>
        </a:p>
      </dgm:t>
    </dgm:pt>
    <dgm:pt modelId="{92A4CDB5-3098-4718-B8E4-C132E6152B1C}">
      <dgm:prSet phldrT="[文本]" phldr="0" custT="1"/>
      <dgm:spPr/>
      <dgm:t>
        <a:bodyPr/>
        <a:lstStyle/>
        <a:p>
          <a:endParaRPr lang="zh-CN" altLang="en-US" sz="1800" dirty="0"/>
        </a:p>
      </dgm:t>
    </dgm:pt>
    <dgm:pt modelId="{1E45FF0E-8B53-4DC5-9AD1-30DE6646EB63}" cxnId="{A8449EAE-9061-43CB-A61C-5F8D9994F7BE}" type="parTrans">
      <dgm:prSet/>
      <dgm:spPr/>
      <dgm:t>
        <a:bodyPr/>
        <a:lstStyle/>
        <a:p>
          <a:endParaRPr lang="zh-CN" altLang="en-US"/>
        </a:p>
      </dgm:t>
    </dgm:pt>
    <dgm:pt modelId="{8290F5F0-38CA-453C-A881-A0426BEACD41}" cxnId="{A8449EAE-9061-43CB-A61C-5F8D9994F7BE}" type="sibTrans">
      <dgm:prSet/>
      <dgm:spPr/>
      <dgm:t>
        <a:bodyPr/>
        <a:lstStyle/>
        <a:p>
          <a:endParaRPr lang="zh-CN" altLang="en-US"/>
        </a:p>
      </dgm:t>
    </dgm:pt>
    <dgm:pt modelId="{840E0346-57A8-4A3E-9147-253E71B73C57}">
      <dgm:prSet phldrT="[文本]" phldr="0" custT="1"/>
      <dgm:spPr/>
      <dgm:t>
        <a:bodyPr/>
        <a:lstStyle/>
        <a:p>
          <a:endParaRPr lang="zh-CN" altLang="en-US" sz="2000" dirty="0"/>
        </a:p>
      </dgm:t>
    </dgm:pt>
    <dgm:pt modelId="{029C27E4-43BE-440C-9DD7-434AE4B5D4E4}" cxnId="{BD6D3A15-AD49-4B26-BDD8-57F6046A9F32}" type="parTrans">
      <dgm:prSet/>
      <dgm:spPr/>
      <dgm:t>
        <a:bodyPr/>
        <a:lstStyle/>
        <a:p>
          <a:endParaRPr lang="zh-CN" altLang="en-US"/>
        </a:p>
      </dgm:t>
    </dgm:pt>
    <dgm:pt modelId="{8E44CBA1-886E-425B-9B4E-4734725AA48E}" cxnId="{BD6D3A15-AD49-4B26-BDD8-57F6046A9F32}" type="sibTrans">
      <dgm:prSet/>
      <dgm:spPr/>
      <dgm:t>
        <a:bodyPr/>
        <a:lstStyle/>
        <a:p>
          <a:endParaRPr lang="zh-CN" altLang="en-US"/>
        </a:p>
      </dgm:t>
    </dgm:pt>
    <dgm:pt modelId="{74ADAEED-6E42-4740-AC9C-DCC9675F8D3C}">
      <dgm:prSet phldrT="[文本]" phldr="0" custT="1"/>
      <dgm:spPr/>
      <dgm:t>
        <a:bodyPr/>
        <a:lstStyle/>
        <a:p>
          <a:endParaRPr lang="zh-CN" altLang="en-US" sz="2000" dirty="0"/>
        </a:p>
      </dgm:t>
    </dgm:pt>
    <dgm:pt modelId="{3CFFFADC-D2C2-4E42-96F0-A795D92D836F}" cxnId="{216F1679-8D9B-4EA2-B70C-A82ABAC06EC4}" type="parTrans">
      <dgm:prSet/>
      <dgm:spPr/>
      <dgm:t>
        <a:bodyPr/>
        <a:lstStyle/>
        <a:p>
          <a:endParaRPr lang="zh-CN" altLang="en-US"/>
        </a:p>
      </dgm:t>
    </dgm:pt>
    <dgm:pt modelId="{6B211F93-F456-4C9B-BA91-F9AA8889CE81}" cxnId="{216F1679-8D9B-4EA2-B70C-A82ABAC06EC4}" type="sibTrans">
      <dgm:prSet/>
      <dgm:spPr/>
      <dgm:t>
        <a:bodyPr/>
        <a:lstStyle/>
        <a:p>
          <a:endParaRPr lang="zh-CN" altLang="en-US"/>
        </a:p>
      </dgm:t>
    </dgm:pt>
    <dgm:pt modelId="{0399977A-7952-4207-B3F0-709E9FAC0261}">
      <dgm:prSet/>
      <dgm:spPr/>
      <dgm:t>
        <a:bodyPr/>
        <a:lstStyle/>
        <a:p>
          <a:endParaRPr lang="zh-CN" altLang="en-US"/>
        </a:p>
      </dgm:t>
    </dgm:pt>
    <dgm:pt modelId="{E1B22C1B-C6FB-4330-844E-9F93B4026448}" cxnId="{419A2CAB-0B94-4B69-A34D-6C8B0D6BC708}" type="parTrans">
      <dgm:prSet/>
      <dgm:spPr/>
      <dgm:t>
        <a:bodyPr/>
        <a:lstStyle/>
        <a:p>
          <a:endParaRPr lang="zh-CN" altLang="en-US"/>
        </a:p>
      </dgm:t>
    </dgm:pt>
    <dgm:pt modelId="{4B150CFB-6573-4B6A-B89A-F57E10FEB31F}" cxnId="{419A2CAB-0B94-4B69-A34D-6C8B0D6BC708}" type="sibTrans">
      <dgm:prSet/>
      <dgm:spPr/>
      <dgm:t>
        <a:bodyPr/>
        <a:lstStyle/>
        <a:p>
          <a:endParaRPr lang="zh-CN" altLang="en-US"/>
        </a:p>
      </dgm:t>
    </dgm:pt>
    <dgm:pt modelId="{07E10A23-B268-4CA0-9740-20EF8BF92795}">
      <dgm:prSet/>
      <dgm:spPr/>
      <dgm:t>
        <a:bodyPr/>
        <a:lstStyle/>
        <a:p>
          <a:endParaRPr lang="zh-CN" altLang="en-US"/>
        </a:p>
      </dgm:t>
    </dgm:pt>
    <dgm:pt modelId="{397BF970-7BB1-44E6-9A8B-7EA8D6C00BFF}" cxnId="{A45E836C-CC07-4B6F-8E70-32FEE133A07F}" type="parTrans">
      <dgm:prSet/>
      <dgm:spPr/>
      <dgm:t>
        <a:bodyPr/>
        <a:lstStyle/>
        <a:p>
          <a:endParaRPr lang="zh-CN" altLang="en-US"/>
        </a:p>
      </dgm:t>
    </dgm:pt>
    <dgm:pt modelId="{DDDC8889-4EEF-442F-A709-4A4860BECD15}" cxnId="{A45E836C-CC07-4B6F-8E70-32FEE133A07F}" type="sibTrans">
      <dgm:prSet/>
      <dgm:spPr/>
      <dgm:t>
        <a:bodyPr/>
        <a:lstStyle/>
        <a:p>
          <a:endParaRPr lang="zh-CN" altLang="en-US"/>
        </a:p>
      </dgm:t>
    </dgm:pt>
    <dgm:pt modelId="{6BF6F466-ECE0-4AC1-9592-AECD24B8CFE8}">
      <dgm:prSet/>
      <dgm:spPr/>
      <dgm:t>
        <a:bodyPr/>
        <a:lstStyle/>
        <a:p>
          <a:endParaRPr lang="zh-CN" altLang="en-US"/>
        </a:p>
      </dgm:t>
    </dgm:pt>
    <dgm:pt modelId="{3853AB56-2B93-456D-BA93-01A69600AE75}" cxnId="{56876B1A-AE1D-4635-87EB-9978C277FB1C}" type="parTrans">
      <dgm:prSet/>
      <dgm:spPr/>
      <dgm:t>
        <a:bodyPr/>
        <a:lstStyle/>
        <a:p>
          <a:endParaRPr lang="zh-CN" altLang="en-US"/>
        </a:p>
      </dgm:t>
    </dgm:pt>
    <dgm:pt modelId="{5737C3F7-373C-46DA-9114-E8E55CD3BCDB}" cxnId="{56876B1A-AE1D-4635-87EB-9978C277FB1C}" type="sibTrans">
      <dgm:prSet/>
      <dgm:spPr/>
      <dgm:t>
        <a:bodyPr/>
        <a:lstStyle/>
        <a:p>
          <a:endParaRPr lang="zh-CN" altLang="en-US"/>
        </a:p>
      </dgm:t>
    </dgm:pt>
    <dgm:pt modelId="{BB98950B-5918-40FB-AB03-98C7428BB8CC}">
      <dgm:prSet/>
      <dgm:spPr/>
      <dgm:t>
        <a:bodyPr/>
        <a:lstStyle/>
        <a:p>
          <a:endParaRPr lang="zh-CN" altLang="en-US"/>
        </a:p>
      </dgm:t>
    </dgm:pt>
    <dgm:pt modelId="{4E4BC8EA-239F-4183-BC06-6A5DC30325DF}" cxnId="{C90E83D9-EA4F-4062-A2A2-01DC40928CF4}" type="parTrans">
      <dgm:prSet/>
      <dgm:spPr/>
      <dgm:t>
        <a:bodyPr/>
        <a:lstStyle/>
        <a:p>
          <a:endParaRPr lang="zh-CN" altLang="en-US"/>
        </a:p>
      </dgm:t>
    </dgm:pt>
    <dgm:pt modelId="{F5D07734-1A6F-4B1B-A3E3-334FAC5DE75A}" cxnId="{C90E83D9-EA4F-4062-A2A2-01DC40928CF4}" type="sibTrans">
      <dgm:prSet/>
      <dgm:spPr/>
      <dgm:t>
        <a:bodyPr/>
        <a:lstStyle/>
        <a:p>
          <a:endParaRPr lang="zh-CN" altLang="en-US"/>
        </a:p>
      </dgm:t>
    </dgm:pt>
    <dgm:pt modelId="{AE338A50-914F-442C-AC18-48EF23BA4BD7}">
      <dgm:prSet/>
      <dgm:spPr/>
      <dgm:t>
        <a:bodyPr/>
        <a:lstStyle/>
        <a:p>
          <a:endParaRPr lang="zh-CN" altLang="en-US"/>
        </a:p>
      </dgm:t>
    </dgm:pt>
    <dgm:pt modelId="{A3701304-AB8F-4B22-B32E-07E6E5134620}" cxnId="{8A1448F2-761B-44A4-9AFB-79F17FEC2AA9}" type="parTrans">
      <dgm:prSet/>
      <dgm:spPr/>
      <dgm:t>
        <a:bodyPr/>
        <a:lstStyle/>
        <a:p>
          <a:endParaRPr lang="zh-CN" altLang="en-US"/>
        </a:p>
      </dgm:t>
    </dgm:pt>
    <dgm:pt modelId="{64B8C438-E5E4-4373-A83D-788F1C7FB9B6}" cxnId="{8A1448F2-761B-44A4-9AFB-79F17FEC2AA9}" type="sibTrans">
      <dgm:prSet/>
      <dgm:spPr/>
      <dgm:t>
        <a:bodyPr/>
        <a:lstStyle/>
        <a:p>
          <a:endParaRPr lang="zh-CN" altLang="en-US"/>
        </a:p>
      </dgm:t>
    </dgm:pt>
    <dgm:pt modelId="{8900BA29-F929-4C3E-9BBF-45FCDF900236}" type="pres">
      <dgm:prSet presAssocID="{E006A179-8F8E-4A92-9592-988465FC5AE8}" presName="diagram" presStyleCnt="0">
        <dgm:presLayoutVars>
          <dgm:dir/>
          <dgm:resizeHandles/>
        </dgm:presLayoutVars>
      </dgm:prSet>
      <dgm:spPr/>
    </dgm:pt>
    <dgm:pt modelId="{8276316A-5899-43BB-BBD4-3581DB9BD699}" type="pres">
      <dgm:prSet presAssocID="{B36170D8-07C0-4A7B-B1FA-EE963FBDB462}" presName="firstNode" presStyleLbl="node1" presStyleIdx="0" presStyleCnt="9">
        <dgm:presLayoutVars>
          <dgm:bulletEnabled val="1"/>
        </dgm:presLayoutVars>
      </dgm:prSet>
      <dgm:spPr/>
    </dgm:pt>
    <dgm:pt modelId="{0FDE78F8-DF17-4906-9331-73B1DB6F8031}" type="pres">
      <dgm:prSet presAssocID="{B06905C4-9589-4D83-9618-6D460FE256E5}" presName="sibTrans" presStyleLbl="sibTrans2D1" presStyleIdx="0" presStyleCnt="8"/>
      <dgm:spPr/>
    </dgm:pt>
    <dgm:pt modelId="{E50E6DED-894E-481D-9F21-35682120065F}" type="pres">
      <dgm:prSet presAssocID="{92A4CDB5-3098-4718-B8E4-C132E6152B1C}" presName="middleNode" presStyleCnt="0"/>
      <dgm:spPr/>
    </dgm:pt>
    <dgm:pt modelId="{00952F64-E0E7-4405-B66D-AA1321904A4F}" type="pres">
      <dgm:prSet presAssocID="{92A4CDB5-3098-4718-B8E4-C132E6152B1C}" presName="padding" presStyleLbl="node1" presStyleIdx="0" presStyleCnt="9"/>
      <dgm:spPr/>
    </dgm:pt>
    <dgm:pt modelId="{E974F808-C0DA-49FE-AAA7-52BE0CD8E6F1}" type="pres">
      <dgm:prSet presAssocID="{92A4CDB5-3098-4718-B8E4-C132E6152B1C}" presName="shape" presStyleLbl="node1" presStyleIdx="1" presStyleCnt="9">
        <dgm:presLayoutVars>
          <dgm:bulletEnabled val="1"/>
        </dgm:presLayoutVars>
      </dgm:prSet>
      <dgm:spPr/>
    </dgm:pt>
    <dgm:pt modelId="{5F06C767-A8FA-485F-8A44-CE299D3C82C7}" type="pres">
      <dgm:prSet presAssocID="{8290F5F0-38CA-453C-A881-A0426BEACD41}" presName="sibTrans" presStyleLbl="sibTrans2D1" presStyleIdx="1" presStyleCnt="8"/>
      <dgm:spPr/>
    </dgm:pt>
    <dgm:pt modelId="{F29A1402-8230-44F8-94DB-928653CEE43C}" type="pres">
      <dgm:prSet presAssocID="{74ADAEED-6E42-4740-AC9C-DCC9675F8D3C}" presName="middleNode" presStyleCnt="0"/>
      <dgm:spPr/>
    </dgm:pt>
    <dgm:pt modelId="{61DF6CDF-A5A7-4470-8814-0FFCFEAE29AF}" type="pres">
      <dgm:prSet presAssocID="{74ADAEED-6E42-4740-AC9C-DCC9675F8D3C}" presName="padding" presStyleLbl="node1" presStyleIdx="1" presStyleCnt="9"/>
      <dgm:spPr/>
    </dgm:pt>
    <dgm:pt modelId="{9C0B1B10-8C3B-442B-BE2E-3E31954E1555}" type="pres">
      <dgm:prSet presAssocID="{74ADAEED-6E42-4740-AC9C-DCC9675F8D3C}" presName="shape" presStyleLbl="node1" presStyleIdx="2" presStyleCnt="9">
        <dgm:presLayoutVars>
          <dgm:bulletEnabled val="1"/>
        </dgm:presLayoutVars>
      </dgm:prSet>
      <dgm:spPr/>
    </dgm:pt>
    <dgm:pt modelId="{2107CABD-6FCC-46C8-A4CD-240B16BD651C}" type="pres">
      <dgm:prSet presAssocID="{6B211F93-F456-4C9B-BA91-F9AA8889CE81}" presName="sibTrans" presStyleLbl="sibTrans2D1" presStyleIdx="2" presStyleCnt="8"/>
      <dgm:spPr/>
    </dgm:pt>
    <dgm:pt modelId="{1CADF454-26D0-48D0-919C-146A0707DCC0}" type="pres">
      <dgm:prSet presAssocID="{840E0346-57A8-4A3E-9147-253E71B73C57}" presName="middleNode" presStyleCnt="0"/>
      <dgm:spPr/>
    </dgm:pt>
    <dgm:pt modelId="{5264D80A-4D91-47B2-986D-C05DD58094F8}" type="pres">
      <dgm:prSet presAssocID="{840E0346-57A8-4A3E-9147-253E71B73C57}" presName="padding" presStyleLbl="node1" presStyleIdx="2" presStyleCnt="9"/>
      <dgm:spPr/>
    </dgm:pt>
    <dgm:pt modelId="{2A265C3C-2B0D-417B-9087-59E6172220E4}" type="pres">
      <dgm:prSet presAssocID="{840E0346-57A8-4A3E-9147-253E71B73C57}" presName="shape" presStyleLbl="node1" presStyleIdx="3" presStyleCnt="9">
        <dgm:presLayoutVars>
          <dgm:bulletEnabled val="1"/>
        </dgm:presLayoutVars>
      </dgm:prSet>
      <dgm:spPr/>
    </dgm:pt>
    <dgm:pt modelId="{10CD0049-C8C5-4935-AD83-599FEE4E856C}" type="pres">
      <dgm:prSet presAssocID="{8E44CBA1-886E-425B-9B4E-4734725AA48E}" presName="sibTrans" presStyleLbl="sibTrans2D1" presStyleIdx="3" presStyleCnt="8"/>
      <dgm:spPr/>
    </dgm:pt>
    <dgm:pt modelId="{2F22F128-8289-41C1-98EA-B07E5BD445AF}" type="pres">
      <dgm:prSet presAssocID="{0399977A-7952-4207-B3F0-709E9FAC0261}" presName="middleNode" presStyleCnt="0"/>
      <dgm:spPr/>
    </dgm:pt>
    <dgm:pt modelId="{B20B66F6-8BD4-4313-9BA8-A5FB690CC3EF}" type="pres">
      <dgm:prSet presAssocID="{0399977A-7952-4207-B3F0-709E9FAC0261}" presName="padding" presStyleLbl="node1" presStyleIdx="3" presStyleCnt="9"/>
      <dgm:spPr/>
    </dgm:pt>
    <dgm:pt modelId="{EB363B09-4959-4959-8F0D-B618CD3C78B0}" type="pres">
      <dgm:prSet presAssocID="{0399977A-7952-4207-B3F0-709E9FAC0261}" presName="shape" presStyleLbl="node1" presStyleIdx="4" presStyleCnt="9">
        <dgm:presLayoutVars>
          <dgm:bulletEnabled val="1"/>
        </dgm:presLayoutVars>
      </dgm:prSet>
      <dgm:spPr/>
    </dgm:pt>
    <dgm:pt modelId="{C5815BC7-9812-4BE6-9112-DB07D6B757C7}" type="pres">
      <dgm:prSet presAssocID="{4B150CFB-6573-4B6A-B89A-F57E10FEB31F}" presName="sibTrans" presStyleLbl="sibTrans2D1" presStyleIdx="4" presStyleCnt="8"/>
      <dgm:spPr/>
    </dgm:pt>
    <dgm:pt modelId="{45B92A62-4FF8-4EC7-8D97-DC37664FB686}" type="pres">
      <dgm:prSet presAssocID="{07E10A23-B268-4CA0-9740-20EF8BF92795}" presName="middleNode" presStyleCnt="0"/>
      <dgm:spPr/>
    </dgm:pt>
    <dgm:pt modelId="{F841EC8C-F663-4F3A-AF0C-502663E70E96}" type="pres">
      <dgm:prSet presAssocID="{07E10A23-B268-4CA0-9740-20EF8BF92795}" presName="padding" presStyleLbl="node1" presStyleIdx="4" presStyleCnt="9"/>
      <dgm:spPr/>
    </dgm:pt>
    <dgm:pt modelId="{DFD8205D-1B66-4D9B-9975-7516A4E6AF61}" type="pres">
      <dgm:prSet presAssocID="{07E10A23-B268-4CA0-9740-20EF8BF92795}" presName="shape" presStyleLbl="node1" presStyleIdx="5" presStyleCnt="9">
        <dgm:presLayoutVars>
          <dgm:bulletEnabled val="1"/>
        </dgm:presLayoutVars>
      </dgm:prSet>
      <dgm:spPr/>
    </dgm:pt>
    <dgm:pt modelId="{67EAEFB2-35A5-4D2E-8B7B-F136FA0A8A58}" type="pres">
      <dgm:prSet presAssocID="{DDDC8889-4EEF-442F-A709-4A4860BECD15}" presName="sibTrans" presStyleLbl="sibTrans2D1" presStyleIdx="5" presStyleCnt="8"/>
      <dgm:spPr/>
    </dgm:pt>
    <dgm:pt modelId="{EF0BD8DE-D4FC-444D-99C6-30B4B728A786}" type="pres">
      <dgm:prSet presAssocID="{6BF6F466-ECE0-4AC1-9592-AECD24B8CFE8}" presName="middleNode" presStyleCnt="0"/>
      <dgm:spPr/>
    </dgm:pt>
    <dgm:pt modelId="{B6FDFE50-C506-4F36-B7EC-8C0890E52D8B}" type="pres">
      <dgm:prSet presAssocID="{6BF6F466-ECE0-4AC1-9592-AECD24B8CFE8}" presName="padding" presStyleLbl="node1" presStyleIdx="5" presStyleCnt="9"/>
      <dgm:spPr/>
    </dgm:pt>
    <dgm:pt modelId="{A2ED8C94-A950-4B47-ADCB-DE7CCFF22107}" type="pres">
      <dgm:prSet presAssocID="{6BF6F466-ECE0-4AC1-9592-AECD24B8CFE8}" presName="shape" presStyleLbl="node1" presStyleIdx="6" presStyleCnt="9">
        <dgm:presLayoutVars>
          <dgm:bulletEnabled val="1"/>
        </dgm:presLayoutVars>
      </dgm:prSet>
      <dgm:spPr/>
    </dgm:pt>
    <dgm:pt modelId="{7658CFA5-90E4-4E16-AEE5-7C491DBDDD3D}" type="pres">
      <dgm:prSet presAssocID="{5737C3F7-373C-46DA-9114-E8E55CD3BCDB}" presName="sibTrans" presStyleLbl="sibTrans2D1" presStyleIdx="6" presStyleCnt="8"/>
      <dgm:spPr/>
    </dgm:pt>
    <dgm:pt modelId="{15A05FC4-B164-4135-A163-FD1F2D7F43AE}" type="pres">
      <dgm:prSet presAssocID="{BB98950B-5918-40FB-AB03-98C7428BB8CC}" presName="middleNode" presStyleCnt="0"/>
      <dgm:spPr/>
    </dgm:pt>
    <dgm:pt modelId="{009D882D-8C4C-47A5-9ECE-4ABA75D38C18}" type="pres">
      <dgm:prSet presAssocID="{BB98950B-5918-40FB-AB03-98C7428BB8CC}" presName="padding" presStyleLbl="node1" presStyleIdx="6" presStyleCnt="9"/>
      <dgm:spPr/>
    </dgm:pt>
    <dgm:pt modelId="{6FE1935C-F886-4AFD-AF47-65161ACBE7DF}" type="pres">
      <dgm:prSet presAssocID="{BB98950B-5918-40FB-AB03-98C7428BB8CC}" presName="shape" presStyleLbl="node1" presStyleIdx="7" presStyleCnt="9">
        <dgm:presLayoutVars>
          <dgm:bulletEnabled val="1"/>
        </dgm:presLayoutVars>
      </dgm:prSet>
      <dgm:spPr/>
    </dgm:pt>
    <dgm:pt modelId="{889E65A6-AED1-4322-B2F5-084D56FDFBD6}" type="pres">
      <dgm:prSet presAssocID="{F5D07734-1A6F-4B1B-A3E3-334FAC5DE75A}" presName="sibTrans" presStyleLbl="sibTrans2D1" presStyleIdx="7" presStyleCnt="8"/>
      <dgm:spPr/>
    </dgm:pt>
    <dgm:pt modelId="{EE8523F8-3B4F-4E6A-9756-D27D6FC3F49B}" type="pres">
      <dgm:prSet presAssocID="{AE338A50-914F-442C-AC18-48EF23BA4BD7}" presName="lastNode" presStyleLbl="node1" presStyleIdx="8" presStyleCnt="9">
        <dgm:presLayoutVars>
          <dgm:bulletEnabled val="1"/>
        </dgm:presLayoutVars>
      </dgm:prSet>
      <dgm:spPr/>
    </dgm:pt>
  </dgm:ptLst>
  <dgm:cxnLst>
    <dgm:cxn modelId="{2F054D04-7910-47E9-BC9E-AAD9D4317022}" type="presOf" srcId="{4B150CFB-6573-4B6A-B89A-F57E10FEB31F}" destId="{C5815BC7-9812-4BE6-9112-DB07D6B757C7}" srcOrd="0" destOrd="0" presId="urn:microsoft.com/office/officeart/2005/8/layout/bProcess2"/>
    <dgm:cxn modelId="{A61ECA09-5AF9-4D87-B1E2-A47D759203A1}" srcId="{E006A179-8F8E-4A92-9592-988465FC5AE8}" destId="{B36170D8-07C0-4A7B-B1FA-EE963FBDB462}" srcOrd="0" destOrd="0" parTransId="{DDCFE98D-E7AE-49E5-B7B5-125CF82F7E1E}" sibTransId="{B06905C4-9589-4D83-9618-6D460FE256E5}"/>
    <dgm:cxn modelId="{35BD640F-D8EF-4AF9-8435-D23740B028DA}" type="presOf" srcId="{07E10A23-B268-4CA0-9740-20EF8BF92795}" destId="{DFD8205D-1B66-4D9B-9975-7516A4E6AF61}" srcOrd="0" destOrd="0" presId="urn:microsoft.com/office/officeart/2005/8/layout/bProcess2"/>
    <dgm:cxn modelId="{BD6D3A15-AD49-4B26-BDD8-57F6046A9F32}" srcId="{E006A179-8F8E-4A92-9592-988465FC5AE8}" destId="{840E0346-57A8-4A3E-9147-253E71B73C57}" srcOrd="3" destOrd="0" parTransId="{029C27E4-43BE-440C-9DD7-434AE4B5D4E4}" sibTransId="{8E44CBA1-886E-425B-9B4E-4734725AA48E}"/>
    <dgm:cxn modelId="{4F6D6818-A854-42A4-8178-27428AD6F1F2}" type="presOf" srcId="{8E44CBA1-886E-425B-9B4E-4734725AA48E}" destId="{10CD0049-C8C5-4935-AD83-599FEE4E856C}" srcOrd="0" destOrd="0" presId="urn:microsoft.com/office/officeart/2005/8/layout/bProcess2"/>
    <dgm:cxn modelId="{56876B1A-AE1D-4635-87EB-9978C277FB1C}" srcId="{E006A179-8F8E-4A92-9592-988465FC5AE8}" destId="{6BF6F466-ECE0-4AC1-9592-AECD24B8CFE8}" srcOrd="6" destOrd="0" parTransId="{3853AB56-2B93-456D-BA93-01A69600AE75}" sibTransId="{5737C3F7-373C-46DA-9114-E8E55CD3BCDB}"/>
    <dgm:cxn modelId="{62363C1F-1931-40FF-89CA-F31550F4F939}" type="presOf" srcId="{B36170D8-07C0-4A7B-B1FA-EE963FBDB462}" destId="{8276316A-5899-43BB-BBD4-3581DB9BD699}" srcOrd="0" destOrd="0" presId="urn:microsoft.com/office/officeart/2005/8/layout/bProcess2"/>
    <dgm:cxn modelId="{53A60B38-E8E1-4489-9A57-3F3D17578255}" type="presOf" srcId="{F5D07734-1A6F-4B1B-A3E3-334FAC5DE75A}" destId="{889E65A6-AED1-4322-B2F5-084D56FDFBD6}" srcOrd="0" destOrd="0" presId="urn:microsoft.com/office/officeart/2005/8/layout/bProcess2"/>
    <dgm:cxn modelId="{76D0CE5D-DB5C-4298-B1A5-565649413F0C}" type="presOf" srcId="{BB98950B-5918-40FB-AB03-98C7428BB8CC}" destId="{6FE1935C-F886-4AFD-AF47-65161ACBE7DF}" srcOrd="0" destOrd="0" presId="urn:microsoft.com/office/officeart/2005/8/layout/bProcess2"/>
    <dgm:cxn modelId="{94240361-F77B-4C56-B72D-EE77A308943B}" type="presOf" srcId="{B06905C4-9589-4D83-9618-6D460FE256E5}" destId="{0FDE78F8-DF17-4906-9331-73B1DB6F8031}" srcOrd="0" destOrd="0" presId="urn:microsoft.com/office/officeart/2005/8/layout/bProcess2"/>
    <dgm:cxn modelId="{A45E836C-CC07-4B6F-8E70-32FEE133A07F}" srcId="{E006A179-8F8E-4A92-9592-988465FC5AE8}" destId="{07E10A23-B268-4CA0-9740-20EF8BF92795}" srcOrd="5" destOrd="0" parTransId="{397BF970-7BB1-44E6-9A8B-7EA8D6C00BFF}" sibTransId="{DDDC8889-4EEF-442F-A709-4A4860BECD15}"/>
    <dgm:cxn modelId="{4B019C74-003D-46C0-A76D-84E55A6C6AF6}" type="presOf" srcId="{6B211F93-F456-4C9B-BA91-F9AA8889CE81}" destId="{2107CABD-6FCC-46C8-A4CD-240B16BD651C}" srcOrd="0" destOrd="0" presId="urn:microsoft.com/office/officeart/2005/8/layout/bProcess2"/>
    <dgm:cxn modelId="{ABF9F758-595B-404D-8E91-43484155D23A}" type="presOf" srcId="{DDDC8889-4EEF-442F-A709-4A4860BECD15}" destId="{67EAEFB2-35A5-4D2E-8B7B-F136FA0A8A58}" srcOrd="0" destOrd="0" presId="urn:microsoft.com/office/officeart/2005/8/layout/bProcess2"/>
    <dgm:cxn modelId="{216F1679-8D9B-4EA2-B70C-A82ABAC06EC4}" srcId="{E006A179-8F8E-4A92-9592-988465FC5AE8}" destId="{74ADAEED-6E42-4740-AC9C-DCC9675F8D3C}" srcOrd="2" destOrd="0" parTransId="{3CFFFADC-D2C2-4E42-96F0-A795D92D836F}" sibTransId="{6B211F93-F456-4C9B-BA91-F9AA8889CE81}"/>
    <dgm:cxn modelId="{605B5959-CECA-4F6C-A815-F06401622A05}" type="presOf" srcId="{0399977A-7952-4207-B3F0-709E9FAC0261}" destId="{EB363B09-4959-4959-8F0D-B618CD3C78B0}" srcOrd="0" destOrd="0" presId="urn:microsoft.com/office/officeart/2005/8/layout/bProcess2"/>
    <dgm:cxn modelId="{91336989-E632-4817-B47D-D30E00C8C0CB}" type="presOf" srcId="{6BF6F466-ECE0-4AC1-9592-AECD24B8CFE8}" destId="{A2ED8C94-A950-4B47-ADCB-DE7CCFF22107}" srcOrd="0" destOrd="0" presId="urn:microsoft.com/office/officeart/2005/8/layout/bProcess2"/>
    <dgm:cxn modelId="{BC5E2193-E434-45CA-A3CB-21B349B22CBA}" type="presOf" srcId="{840E0346-57A8-4A3E-9147-253E71B73C57}" destId="{2A265C3C-2B0D-417B-9087-59E6172220E4}" srcOrd="0" destOrd="0" presId="urn:microsoft.com/office/officeart/2005/8/layout/bProcess2"/>
    <dgm:cxn modelId="{3562CC9B-ACC3-48B2-BC47-88238F72D7F5}" type="presOf" srcId="{AE338A50-914F-442C-AC18-48EF23BA4BD7}" destId="{EE8523F8-3B4F-4E6A-9756-D27D6FC3F49B}" srcOrd="0" destOrd="0" presId="urn:microsoft.com/office/officeart/2005/8/layout/bProcess2"/>
    <dgm:cxn modelId="{419A2CAB-0B94-4B69-A34D-6C8B0D6BC708}" srcId="{E006A179-8F8E-4A92-9592-988465FC5AE8}" destId="{0399977A-7952-4207-B3F0-709E9FAC0261}" srcOrd="4" destOrd="0" parTransId="{E1B22C1B-C6FB-4330-844E-9F93B4026448}" sibTransId="{4B150CFB-6573-4B6A-B89A-F57E10FEB31F}"/>
    <dgm:cxn modelId="{A8449EAE-9061-43CB-A61C-5F8D9994F7BE}" srcId="{E006A179-8F8E-4A92-9592-988465FC5AE8}" destId="{92A4CDB5-3098-4718-B8E4-C132E6152B1C}" srcOrd="1" destOrd="0" parTransId="{1E45FF0E-8B53-4DC5-9AD1-30DE6646EB63}" sibTransId="{8290F5F0-38CA-453C-A881-A0426BEACD41}"/>
    <dgm:cxn modelId="{891CB8B0-0F14-42FB-BD2A-C97B1982F49B}" type="presOf" srcId="{74ADAEED-6E42-4740-AC9C-DCC9675F8D3C}" destId="{9C0B1B10-8C3B-442B-BE2E-3E31954E1555}" srcOrd="0" destOrd="0" presId="urn:microsoft.com/office/officeart/2005/8/layout/bProcess2"/>
    <dgm:cxn modelId="{75CFF9BB-F8F5-4CBF-A234-3FB568C94D96}" type="presOf" srcId="{5737C3F7-373C-46DA-9114-E8E55CD3BCDB}" destId="{7658CFA5-90E4-4E16-AEE5-7C491DBDDD3D}" srcOrd="0" destOrd="0" presId="urn:microsoft.com/office/officeart/2005/8/layout/bProcess2"/>
    <dgm:cxn modelId="{F72CB4C5-18DB-4C0C-8D67-2E4546B9C3D0}" type="presOf" srcId="{8290F5F0-38CA-453C-A881-A0426BEACD41}" destId="{5F06C767-A8FA-485F-8A44-CE299D3C82C7}" srcOrd="0" destOrd="0" presId="urn:microsoft.com/office/officeart/2005/8/layout/bProcess2"/>
    <dgm:cxn modelId="{C90E83D9-EA4F-4062-A2A2-01DC40928CF4}" srcId="{E006A179-8F8E-4A92-9592-988465FC5AE8}" destId="{BB98950B-5918-40FB-AB03-98C7428BB8CC}" srcOrd="7" destOrd="0" parTransId="{4E4BC8EA-239F-4183-BC06-6A5DC30325DF}" sibTransId="{F5D07734-1A6F-4B1B-A3E3-334FAC5DE75A}"/>
    <dgm:cxn modelId="{2AF553E3-FBE4-4833-BF5B-EE2ACAF00000}" type="presOf" srcId="{E006A179-8F8E-4A92-9592-988465FC5AE8}" destId="{8900BA29-F929-4C3E-9BBF-45FCDF900236}" srcOrd="0" destOrd="0" presId="urn:microsoft.com/office/officeart/2005/8/layout/bProcess2"/>
    <dgm:cxn modelId="{8A1448F2-761B-44A4-9AFB-79F17FEC2AA9}" srcId="{E006A179-8F8E-4A92-9592-988465FC5AE8}" destId="{AE338A50-914F-442C-AC18-48EF23BA4BD7}" srcOrd="8" destOrd="0" parTransId="{A3701304-AB8F-4B22-B32E-07E6E5134620}" sibTransId="{64B8C438-E5E4-4373-A83D-788F1C7FB9B6}"/>
    <dgm:cxn modelId="{C82D3AF3-0521-4F46-A4DD-F53C406214AF}" type="presOf" srcId="{92A4CDB5-3098-4718-B8E4-C132E6152B1C}" destId="{E974F808-C0DA-49FE-AAA7-52BE0CD8E6F1}" srcOrd="0" destOrd="0" presId="urn:microsoft.com/office/officeart/2005/8/layout/bProcess2"/>
    <dgm:cxn modelId="{7510CD58-471F-43A1-B5B1-E2810FD43720}" type="presParOf" srcId="{8900BA29-F929-4C3E-9BBF-45FCDF900236}" destId="{8276316A-5899-43BB-BBD4-3581DB9BD699}" srcOrd="0" destOrd="0" presId="urn:microsoft.com/office/officeart/2005/8/layout/bProcess2"/>
    <dgm:cxn modelId="{9089B86B-34E6-45F1-AD5C-D1DD5E8B3C2D}" type="presParOf" srcId="{8900BA29-F929-4C3E-9BBF-45FCDF900236}" destId="{0FDE78F8-DF17-4906-9331-73B1DB6F8031}" srcOrd="1" destOrd="0" presId="urn:microsoft.com/office/officeart/2005/8/layout/bProcess2"/>
    <dgm:cxn modelId="{18045F4B-9116-471C-9261-AD94F16EF580}" type="presParOf" srcId="{8900BA29-F929-4C3E-9BBF-45FCDF900236}" destId="{E50E6DED-894E-481D-9F21-35682120065F}" srcOrd="2" destOrd="0" presId="urn:microsoft.com/office/officeart/2005/8/layout/bProcess2"/>
    <dgm:cxn modelId="{51FEE191-1EE4-4BE4-A2BF-2DDF41703BCA}" type="presParOf" srcId="{E50E6DED-894E-481D-9F21-35682120065F}" destId="{00952F64-E0E7-4405-B66D-AA1321904A4F}" srcOrd="0" destOrd="0" presId="urn:microsoft.com/office/officeart/2005/8/layout/bProcess2"/>
    <dgm:cxn modelId="{02343368-3363-43A7-BD97-5F74983F9AF6}" type="presParOf" srcId="{E50E6DED-894E-481D-9F21-35682120065F}" destId="{E974F808-C0DA-49FE-AAA7-52BE0CD8E6F1}" srcOrd="1" destOrd="0" presId="urn:microsoft.com/office/officeart/2005/8/layout/bProcess2"/>
    <dgm:cxn modelId="{386E6D71-A83C-4EF6-8FB6-71DE8FC8314D}" type="presParOf" srcId="{8900BA29-F929-4C3E-9BBF-45FCDF900236}" destId="{5F06C767-A8FA-485F-8A44-CE299D3C82C7}" srcOrd="3" destOrd="0" presId="urn:microsoft.com/office/officeart/2005/8/layout/bProcess2"/>
    <dgm:cxn modelId="{A200038E-329E-4171-9E5C-7CD3EBAA0B8E}" type="presParOf" srcId="{8900BA29-F929-4C3E-9BBF-45FCDF900236}" destId="{F29A1402-8230-44F8-94DB-928653CEE43C}" srcOrd="4" destOrd="0" presId="urn:microsoft.com/office/officeart/2005/8/layout/bProcess2"/>
    <dgm:cxn modelId="{0174263A-4558-438F-B482-4F0711157151}" type="presParOf" srcId="{F29A1402-8230-44F8-94DB-928653CEE43C}" destId="{61DF6CDF-A5A7-4470-8814-0FFCFEAE29AF}" srcOrd="0" destOrd="0" presId="urn:microsoft.com/office/officeart/2005/8/layout/bProcess2"/>
    <dgm:cxn modelId="{A90F0EA0-E70B-4F50-AB25-32E08009A6FC}" type="presParOf" srcId="{F29A1402-8230-44F8-94DB-928653CEE43C}" destId="{9C0B1B10-8C3B-442B-BE2E-3E31954E1555}" srcOrd="1" destOrd="0" presId="urn:microsoft.com/office/officeart/2005/8/layout/bProcess2"/>
    <dgm:cxn modelId="{0D5AF861-D6BC-469C-987B-2E52116AF94B}" type="presParOf" srcId="{8900BA29-F929-4C3E-9BBF-45FCDF900236}" destId="{2107CABD-6FCC-46C8-A4CD-240B16BD651C}" srcOrd="5" destOrd="0" presId="urn:microsoft.com/office/officeart/2005/8/layout/bProcess2"/>
    <dgm:cxn modelId="{55907E21-B7E8-439A-9D46-0E0C93304BED}" type="presParOf" srcId="{8900BA29-F929-4C3E-9BBF-45FCDF900236}" destId="{1CADF454-26D0-48D0-919C-146A0707DCC0}" srcOrd="6" destOrd="0" presId="urn:microsoft.com/office/officeart/2005/8/layout/bProcess2"/>
    <dgm:cxn modelId="{8F1B8A89-BA53-45C2-B14B-1141C595B60F}" type="presParOf" srcId="{1CADF454-26D0-48D0-919C-146A0707DCC0}" destId="{5264D80A-4D91-47B2-986D-C05DD58094F8}" srcOrd="0" destOrd="0" presId="urn:microsoft.com/office/officeart/2005/8/layout/bProcess2"/>
    <dgm:cxn modelId="{F7EF61BA-140C-49DC-9109-3A3647A05663}" type="presParOf" srcId="{1CADF454-26D0-48D0-919C-146A0707DCC0}" destId="{2A265C3C-2B0D-417B-9087-59E6172220E4}" srcOrd="1" destOrd="0" presId="urn:microsoft.com/office/officeart/2005/8/layout/bProcess2"/>
    <dgm:cxn modelId="{C61EEF14-675D-4351-BD53-05F3A5BC1B1D}" type="presParOf" srcId="{8900BA29-F929-4C3E-9BBF-45FCDF900236}" destId="{10CD0049-C8C5-4935-AD83-599FEE4E856C}" srcOrd="7" destOrd="0" presId="urn:microsoft.com/office/officeart/2005/8/layout/bProcess2"/>
    <dgm:cxn modelId="{98A0C927-F9B1-4297-8C80-D32FD5D749E2}" type="presParOf" srcId="{8900BA29-F929-4C3E-9BBF-45FCDF900236}" destId="{2F22F128-8289-41C1-98EA-B07E5BD445AF}" srcOrd="8" destOrd="0" presId="urn:microsoft.com/office/officeart/2005/8/layout/bProcess2"/>
    <dgm:cxn modelId="{30628E81-7CF6-41A7-858A-E64162135053}" type="presParOf" srcId="{2F22F128-8289-41C1-98EA-B07E5BD445AF}" destId="{B20B66F6-8BD4-4313-9BA8-A5FB690CC3EF}" srcOrd="0" destOrd="0" presId="urn:microsoft.com/office/officeart/2005/8/layout/bProcess2"/>
    <dgm:cxn modelId="{5B2F6234-F3E4-4A12-9D5E-DDEC11937501}" type="presParOf" srcId="{2F22F128-8289-41C1-98EA-B07E5BD445AF}" destId="{EB363B09-4959-4959-8F0D-B618CD3C78B0}" srcOrd="1" destOrd="0" presId="urn:microsoft.com/office/officeart/2005/8/layout/bProcess2"/>
    <dgm:cxn modelId="{21D32D5C-F84B-471A-A587-20875983DBB8}" type="presParOf" srcId="{8900BA29-F929-4C3E-9BBF-45FCDF900236}" destId="{C5815BC7-9812-4BE6-9112-DB07D6B757C7}" srcOrd="9" destOrd="0" presId="urn:microsoft.com/office/officeart/2005/8/layout/bProcess2"/>
    <dgm:cxn modelId="{6EA4DEEB-F26E-4521-976F-73F5B9AE1918}" type="presParOf" srcId="{8900BA29-F929-4C3E-9BBF-45FCDF900236}" destId="{45B92A62-4FF8-4EC7-8D97-DC37664FB686}" srcOrd="10" destOrd="0" presId="urn:microsoft.com/office/officeart/2005/8/layout/bProcess2"/>
    <dgm:cxn modelId="{C8E6AA7A-2EAD-46A7-8CC0-DF8EDB9DCF71}" type="presParOf" srcId="{45B92A62-4FF8-4EC7-8D97-DC37664FB686}" destId="{F841EC8C-F663-4F3A-AF0C-502663E70E96}" srcOrd="0" destOrd="0" presId="urn:microsoft.com/office/officeart/2005/8/layout/bProcess2"/>
    <dgm:cxn modelId="{1A4509D8-725F-438F-93EB-BDF01D4859B5}" type="presParOf" srcId="{45B92A62-4FF8-4EC7-8D97-DC37664FB686}" destId="{DFD8205D-1B66-4D9B-9975-7516A4E6AF61}" srcOrd="1" destOrd="0" presId="urn:microsoft.com/office/officeart/2005/8/layout/bProcess2"/>
    <dgm:cxn modelId="{D2E7DE2D-B943-4415-AE1C-405D75723668}" type="presParOf" srcId="{8900BA29-F929-4C3E-9BBF-45FCDF900236}" destId="{67EAEFB2-35A5-4D2E-8B7B-F136FA0A8A58}" srcOrd="11" destOrd="0" presId="urn:microsoft.com/office/officeart/2005/8/layout/bProcess2"/>
    <dgm:cxn modelId="{AC5F82B9-CB1E-4D5F-B6B8-10EF99B718F6}" type="presParOf" srcId="{8900BA29-F929-4C3E-9BBF-45FCDF900236}" destId="{EF0BD8DE-D4FC-444D-99C6-30B4B728A786}" srcOrd="12" destOrd="0" presId="urn:microsoft.com/office/officeart/2005/8/layout/bProcess2"/>
    <dgm:cxn modelId="{7014614D-41CE-400F-B14B-31C6029C8CD0}" type="presParOf" srcId="{EF0BD8DE-D4FC-444D-99C6-30B4B728A786}" destId="{B6FDFE50-C506-4F36-B7EC-8C0890E52D8B}" srcOrd="0" destOrd="0" presId="urn:microsoft.com/office/officeart/2005/8/layout/bProcess2"/>
    <dgm:cxn modelId="{00FD95A6-CC8E-4F0D-B25A-D5251A95E446}" type="presParOf" srcId="{EF0BD8DE-D4FC-444D-99C6-30B4B728A786}" destId="{A2ED8C94-A950-4B47-ADCB-DE7CCFF22107}" srcOrd="1" destOrd="0" presId="urn:microsoft.com/office/officeart/2005/8/layout/bProcess2"/>
    <dgm:cxn modelId="{F834099F-6E2A-4745-9E19-B60F547CE58F}" type="presParOf" srcId="{8900BA29-F929-4C3E-9BBF-45FCDF900236}" destId="{7658CFA5-90E4-4E16-AEE5-7C491DBDDD3D}" srcOrd="13" destOrd="0" presId="urn:microsoft.com/office/officeart/2005/8/layout/bProcess2"/>
    <dgm:cxn modelId="{90C9C084-8DA3-4A99-B854-552C6BFDD2F2}" type="presParOf" srcId="{8900BA29-F929-4C3E-9BBF-45FCDF900236}" destId="{15A05FC4-B164-4135-A163-FD1F2D7F43AE}" srcOrd="14" destOrd="0" presId="urn:microsoft.com/office/officeart/2005/8/layout/bProcess2"/>
    <dgm:cxn modelId="{85305AC6-2BB5-4EDD-8A45-A8F7567BF93B}" type="presParOf" srcId="{15A05FC4-B164-4135-A163-FD1F2D7F43AE}" destId="{009D882D-8C4C-47A5-9ECE-4ABA75D38C18}" srcOrd="0" destOrd="0" presId="urn:microsoft.com/office/officeart/2005/8/layout/bProcess2"/>
    <dgm:cxn modelId="{9DE01494-9B79-40B8-B6EC-210AEC8D3CD0}" type="presParOf" srcId="{15A05FC4-B164-4135-A163-FD1F2D7F43AE}" destId="{6FE1935C-F886-4AFD-AF47-65161ACBE7DF}" srcOrd="1" destOrd="0" presId="urn:microsoft.com/office/officeart/2005/8/layout/bProcess2"/>
    <dgm:cxn modelId="{3D0BB64C-CC4C-4847-BC9D-9AA60D9DC93A}" type="presParOf" srcId="{8900BA29-F929-4C3E-9BBF-45FCDF900236}" destId="{889E65A6-AED1-4322-B2F5-084D56FDFBD6}" srcOrd="15" destOrd="0" presId="urn:microsoft.com/office/officeart/2005/8/layout/bProcess2"/>
    <dgm:cxn modelId="{060EC75B-E228-425A-9A3A-C047DEFD7770}" type="presParOf" srcId="{8900BA29-F929-4C3E-9BBF-45FCDF900236}" destId="{EE8523F8-3B4F-4E6A-9756-D27D6FC3F49B}" srcOrd="16" destOrd="0" presId="urn:microsoft.com/office/officeart/2005/8/layout/b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4F77B7A-8C25-4959-83F5-6211B8406C5B}"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D15C9800-0307-4B7D-B1A8-98561C55CAAD}">
      <dgm:prSet phldrT="[文本]" phldr="0"/>
      <dgm:spPr/>
      <dgm:t>
        <a:bodyPr/>
        <a:lstStyle/>
        <a:p>
          <a:r>
            <a:rPr lang="en-US" altLang="zh-CN" dirty="0"/>
            <a:t>Para 1</a:t>
          </a:r>
          <a:endParaRPr lang="zh-CN" altLang="en-US" dirty="0"/>
        </a:p>
      </dgm:t>
    </dgm:pt>
    <dgm:pt modelId="{FDF95376-EDD1-4F45-AE2D-1755F9DBD90C}" cxnId="{73C35BE4-04B3-4458-BA1A-FE6DBA272AEB}" type="parTrans">
      <dgm:prSet/>
      <dgm:spPr/>
      <dgm:t>
        <a:bodyPr/>
        <a:lstStyle/>
        <a:p>
          <a:endParaRPr lang="zh-CN" altLang="en-US"/>
        </a:p>
      </dgm:t>
    </dgm:pt>
    <dgm:pt modelId="{FA0D9D84-0988-4479-A88E-71067F1AB40A}" cxnId="{73C35BE4-04B3-4458-BA1A-FE6DBA272AEB}" type="sibTrans">
      <dgm:prSet/>
      <dgm:spPr/>
      <dgm:t>
        <a:bodyPr/>
        <a:lstStyle/>
        <a:p>
          <a:endParaRPr lang="zh-CN" altLang="en-US"/>
        </a:p>
      </dgm:t>
    </dgm:pt>
    <dgm:pt modelId="{2A90A4A2-33B5-45FC-99C4-D85C75DD5CDB}">
      <dgm:prSet phldrT="[文本]"/>
      <dgm:spPr/>
      <dgm:t>
        <a:bodyPr/>
        <a:lstStyle/>
        <a:p>
          <a:endParaRPr lang="zh-CN" altLang="en-US" dirty="0"/>
        </a:p>
      </dgm:t>
    </dgm:pt>
    <dgm:pt modelId="{0E850518-47A7-4E20-9833-E394C7B2F05A}" cxnId="{14511600-18EF-4EAB-881C-777BC9B40587}" type="parTrans">
      <dgm:prSet/>
      <dgm:spPr/>
      <dgm:t>
        <a:bodyPr/>
        <a:lstStyle/>
        <a:p>
          <a:endParaRPr lang="zh-CN" altLang="en-US"/>
        </a:p>
      </dgm:t>
    </dgm:pt>
    <dgm:pt modelId="{92DDA27D-0F3B-469E-9FD6-F419A4E37A9D}" cxnId="{14511600-18EF-4EAB-881C-777BC9B40587}" type="sibTrans">
      <dgm:prSet/>
      <dgm:spPr/>
      <dgm:t>
        <a:bodyPr/>
        <a:lstStyle/>
        <a:p>
          <a:endParaRPr lang="zh-CN" altLang="en-US"/>
        </a:p>
      </dgm:t>
    </dgm:pt>
    <dgm:pt modelId="{4638AE83-54C8-49DE-B504-C1AB416701DD}">
      <dgm:prSet phldrT="[文本]" phldr="0"/>
      <dgm:spPr/>
      <dgm:t>
        <a:bodyPr/>
        <a:lstStyle/>
        <a:p>
          <a:r>
            <a:rPr lang="en-US" altLang="zh-CN" dirty="0"/>
            <a:t>Para 2</a:t>
          </a:r>
          <a:endParaRPr lang="zh-CN" altLang="en-US" dirty="0"/>
        </a:p>
      </dgm:t>
    </dgm:pt>
    <dgm:pt modelId="{841294A0-1BFB-433B-8BF0-0F9A0F2DCFD5}" cxnId="{C03C7B34-CE51-4F66-B5A3-DB9597268271}" type="parTrans">
      <dgm:prSet/>
      <dgm:spPr/>
      <dgm:t>
        <a:bodyPr/>
        <a:lstStyle/>
        <a:p>
          <a:endParaRPr lang="zh-CN" altLang="en-US"/>
        </a:p>
      </dgm:t>
    </dgm:pt>
    <dgm:pt modelId="{2AC2438C-288F-4AA7-95F2-10BBB75BF321}" cxnId="{C03C7B34-CE51-4F66-B5A3-DB9597268271}" type="sibTrans">
      <dgm:prSet/>
      <dgm:spPr/>
      <dgm:t>
        <a:bodyPr/>
        <a:lstStyle/>
        <a:p>
          <a:endParaRPr lang="zh-CN" altLang="en-US"/>
        </a:p>
      </dgm:t>
    </dgm:pt>
    <dgm:pt modelId="{F4A3879B-4C29-410C-A321-9ED36E4F5862}">
      <dgm:prSet phldrT="[文本]" phldr="0"/>
      <dgm:spPr/>
      <dgm:t>
        <a:bodyPr/>
        <a:lstStyle/>
        <a:p>
          <a:endParaRPr lang="zh-CN" altLang="en-US" dirty="0"/>
        </a:p>
      </dgm:t>
    </dgm:pt>
    <dgm:pt modelId="{943B2907-3630-4DEC-A750-F1786DF580A4}" cxnId="{F303C496-1112-4FC9-9588-2EA0BF14BC93}" type="parTrans">
      <dgm:prSet/>
      <dgm:spPr/>
      <dgm:t>
        <a:bodyPr/>
        <a:lstStyle/>
        <a:p>
          <a:endParaRPr lang="zh-CN" altLang="en-US"/>
        </a:p>
      </dgm:t>
    </dgm:pt>
    <dgm:pt modelId="{EB3B97C3-BBA0-4F51-9BFC-F8256A596215}" cxnId="{F303C496-1112-4FC9-9588-2EA0BF14BC93}" type="sibTrans">
      <dgm:prSet/>
      <dgm:spPr/>
      <dgm:t>
        <a:bodyPr/>
        <a:lstStyle/>
        <a:p>
          <a:endParaRPr lang="zh-CN" altLang="en-US"/>
        </a:p>
      </dgm:t>
    </dgm:pt>
    <dgm:pt modelId="{9A1E3E09-CE1E-4B44-BA4C-A7B68CC462DD}">
      <dgm:prSet phldrT="[文本]" phldr="0"/>
      <dgm:spPr/>
      <dgm:t>
        <a:bodyPr/>
        <a:lstStyle/>
        <a:p>
          <a:r>
            <a:rPr lang="en-US" altLang="zh-CN" dirty="0"/>
            <a:t>Para 5</a:t>
          </a:r>
          <a:endParaRPr lang="zh-CN" altLang="en-US" dirty="0"/>
        </a:p>
      </dgm:t>
    </dgm:pt>
    <dgm:pt modelId="{42584DD8-0E77-4349-8978-925D4B995DCF}" cxnId="{AF4D076E-DCD1-4CFB-BE43-20B0E0639782}" type="parTrans">
      <dgm:prSet/>
      <dgm:spPr/>
      <dgm:t>
        <a:bodyPr/>
        <a:lstStyle/>
        <a:p>
          <a:endParaRPr lang="zh-CN" altLang="en-US"/>
        </a:p>
      </dgm:t>
    </dgm:pt>
    <dgm:pt modelId="{CA54538F-DE64-4CED-88A6-8168A3BFF63F}" cxnId="{AF4D076E-DCD1-4CFB-BE43-20B0E0639782}" type="sibTrans">
      <dgm:prSet/>
      <dgm:spPr/>
      <dgm:t>
        <a:bodyPr/>
        <a:lstStyle/>
        <a:p>
          <a:endParaRPr lang="zh-CN" altLang="en-US"/>
        </a:p>
      </dgm:t>
    </dgm:pt>
    <dgm:pt modelId="{AF6229B7-70E1-498C-94E8-CC14C578CAA1}">
      <dgm:prSet phldrT="[文本]"/>
      <dgm:spPr/>
      <dgm:t>
        <a:bodyPr/>
        <a:lstStyle/>
        <a:p>
          <a:endParaRPr lang="zh-CN" altLang="en-US" dirty="0"/>
        </a:p>
      </dgm:t>
    </dgm:pt>
    <dgm:pt modelId="{6D1B9ED6-4963-4FC6-9464-9D9CE1FBBC69}" cxnId="{1CC0DAF4-A4D6-481E-9B70-E7AB71E4BFB3}" type="parTrans">
      <dgm:prSet/>
      <dgm:spPr/>
      <dgm:t>
        <a:bodyPr/>
        <a:lstStyle/>
        <a:p>
          <a:endParaRPr lang="zh-CN" altLang="en-US"/>
        </a:p>
      </dgm:t>
    </dgm:pt>
    <dgm:pt modelId="{F47531BB-512A-414B-B2A6-36F08304B554}" cxnId="{1CC0DAF4-A4D6-481E-9B70-E7AB71E4BFB3}" type="sibTrans">
      <dgm:prSet/>
      <dgm:spPr/>
      <dgm:t>
        <a:bodyPr/>
        <a:lstStyle/>
        <a:p>
          <a:endParaRPr lang="zh-CN" altLang="en-US"/>
        </a:p>
      </dgm:t>
    </dgm:pt>
    <dgm:pt modelId="{2F8A4BFC-3B66-4D8C-B471-0461205ED21F}">
      <dgm:prSet/>
      <dgm:spPr/>
      <dgm:t>
        <a:bodyPr/>
        <a:lstStyle/>
        <a:p>
          <a:r>
            <a:rPr lang="en-US" altLang="zh-CN" dirty="0"/>
            <a:t>Para 4</a:t>
          </a:r>
          <a:endParaRPr lang="zh-CN" altLang="en-US" dirty="0"/>
        </a:p>
      </dgm:t>
    </dgm:pt>
    <dgm:pt modelId="{F1C2BF91-D201-49DA-87FD-548234919C3F}" cxnId="{9249CB87-EFCC-4B8F-BDF4-C9CF7FB76296}" type="parTrans">
      <dgm:prSet/>
      <dgm:spPr/>
      <dgm:t>
        <a:bodyPr/>
        <a:lstStyle/>
        <a:p>
          <a:endParaRPr lang="zh-CN" altLang="en-US"/>
        </a:p>
      </dgm:t>
    </dgm:pt>
    <dgm:pt modelId="{FD98C951-9331-4CB3-BDE7-BC014550DB53}" cxnId="{9249CB87-EFCC-4B8F-BDF4-C9CF7FB76296}" type="sibTrans">
      <dgm:prSet/>
      <dgm:spPr/>
      <dgm:t>
        <a:bodyPr/>
        <a:lstStyle/>
        <a:p>
          <a:endParaRPr lang="zh-CN" altLang="en-US"/>
        </a:p>
      </dgm:t>
    </dgm:pt>
    <dgm:pt modelId="{366F15F9-2099-4CE8-9AE3-B88A7A105864}">
      <dgm:prSet/>
      <dgm:spPr/>
      <dgm:t>
        <a:bodyPr/>
        <a:lstStyle/>
        <a:p>
          <a:r>
            <a:rPr lang="en-US" altLang="zh-CN" dirty="0"/>
            <a:t>Para 3</a:t>
          </a:r>
          <a:endParaRPr lang="zh-CN" altLang="en-US" dirty="0"/>
        </a:p>
      </dgm:t>
    </dgm:pt>
    <dgm:pt modelId="{B9B9F715-5815-4C58-AD7C-3098CB6A7D18}" cxnId="{96A95289-5231-4227-BB57-5AE02E1DAEB2}" type="parTrans">
      <dgm:prSet/>
      <dgm:spPr/>
      <dgm:t>
        <a:bodyPr/>
        <a:lstStyle/>
        <a:p>
          <a:endParaRPr lang="zh-CN" altLang="en-US"/>
        </a:p>
      </dgm:t>
    </dgm:pt>
    <dgm:pt modelId="{B4413A89-0CBB-4EC1-B698-7E5364FC1092}" cxnId="{96A95289-5231-4227-BB57-5AE02E1DAEB2}" type="sibTrans">
      <dgm:prSet/>
      <dgm:spPr/>
      <dgm:t>
        <a:bodyPr/>
        <a:lstStyle/>
        <a:p>
          <a:endParaRPr lang="zh-CN" altLang="en-US"/>
        </a:p>
      </dgm:t>
    </dgm:pt>
    <dgm:pt modelId="{F360D806-F50E-4CC8-A963-8CA1C5848609}">
      <dgm:prSet/>
      <dgm:spPr/>
      <dgm:t>
        <a:bodyPr/>
        <a:lstStyle/>
        <a:p>
          <a:endParaRPr lang="zh-CN" altLang="en-US" dirty="0"/>
        </a:p>
      </dgm:t>
    </dgm:pt>
    <dgm:pt modelId="{C7C4B22A-51EB-4F17-AC6F-E7490009D27A}" cxnId="{D2610C5F-D9BA-4B0B-A31F-D821595DA299}" type="parTrans">
      <dgm:prSet/>
      <dgm:spPr/>
      <dgm:t>
        <a:bodyPr/>
        <a:lstStyle/>
        <a:p>
          <a:endParaRPr lang="zh-CN" altLang="en-US"/>
        </a:p>
      </dgm:t>
    </dgm:pt>
    <dgm:pt modelId="{BC86732F-9DAA-4F37-B2EB-ED56921124F3}" cxnId="{D2610C5F-D9BA-4B0B-A31F-D821595DA299}" type="sibTrans">
      <dgm:prSet/>
      <dgm:spPr/>
      <dgm:t>
        <a:bodyPr/>
        <a:lstStyle/>
        <a:p>
          <a:endParaRPr lang="zh-CN" altLang="en-US"/>
        </a:p>
      </dgm:t>
    </dgm:pt>
    <dgm:pt modelId="{9DEC6F9D-A32B-4974-A913-3333F8FD182B}">
      <dgm:prSet/>
      <dgm:spPr/>
      <dgm:t>
        <a:bodyPr/>
        <a:lstStyle/>
        <a:p>
          <a:endParaRPr lang="zh-CN" altLang="en-US" dirty="0"/>
        </a:p>
      </dgm:t>
    </dgm:pt>
    <dgm:pt modelId="{C7C11784-C7B4-4F11-9940-C75A53BC2146}" cxnId="{1470A2D9-CA45-424D-AB71-208DC8D01946}" type="parTrans">
      <dgm:prSet/>
      <dgm:spPr/>
      <dgm:t>
        <a:bodyPr/>
        <a:lstStyle/>
        <a:p>
          <a:endParaRPr lang="zh-CN" altLang="en-US"/>
        </a:p>
      </dgm:t>
    </dgm:pt>
    <dgm:pt modelId="{8635105B-4B88-41CB-8555-C4F591AA8EDD}" cxnId="{1470A2D9-CA45-424D-AB71-208DC8D01946}" type="sibTrans">
      <dgm:prSet/>
      <dgm:spPr/>
      <dgm:t>
        <a:bodyPr/>
        <a:lstStyle/>
        <a:p>
          <a:endParaRPr lang="zh-CN" altLang="en-US"/>
        </a:p>
      </dgm:t>
    </dgm:pt>
    <dgm:pt modelId="{84D36CAE-B66E-4FB6-9D37-EDA854A7BC0C}" type="pres">
      <dgm:prSet presAssocID="{A4F77B7A-8C25-4959-83F5-6211B8406C5B}" presName="linearFlow" presStyleCnt="0">
        <dgm:presLayoutVars>
          <dgm:dir/>
          <dgm:animLvl val="lvl"/>
          <dgm:resizeHandles val="exact"/>
        </dgm:presLayoutVars>
      </dgm:prSet>
      <dgm:spPr/>
    </dgm:pt>
    <dgm:pt modelId="{FBC050D7-DDE6-48A2-84FD-60CC9A2470DE}" type="pres">
      <dgm:prSet presAssocID="{D15C9800-0307-4B7D-B1A8-98561C55CAAD}" presName="composite" presStyleCnt="0"/>
      <dgm:spPr/>
    </dgm:pt>
    <dgm:pt modelId="{ABB5B8AA-C36C-444D-9C0B-68E4EFD7FE29}" type="pres">
      <dgm:prSet presAssocID="{D15C9800-0307-4B7D-B1A8-98561C55CAAD}" presName="parentText" presStyleLbl="alignNode1" presStyleIdx="0" presStyleCnt="5">
        <dgm:presLayoutVars>
          <dgm:chMax val="1"/>
          <dgm:bulletEnabled val="1"/>
        </dgm:presLayoutVars>
      </dgm:prSet>
      <dgm:spPr/>
    </dgm:pt>
    <dgm:pt modelId="{3E4FB5A5-AE88-4C11-972E-99F971C56786}" type="pres">
      <dgm:prSet presAssocID="{D15C9800-0307-4B7D-B1A8-98561C55CAAD}" presName="descendantText" presStyleLbl="alignAcc1" presStyleIdx="0" presStyleCnt="5" custLinFactNeighborX="0" custLinFactNeighborY="1799">
        <dgm:presLayoutVars>
          <dgm:bulletEnabled val="1"/>
        </dgm:presLayoutVars>
      </dgm:prSet>
      <dgm:spPr/>
    </dgm:pt>
    <dgm:pt modelId="{7E91D65B-BABA-41C7-98C8-1137FDA69180}" type="pres">
      <dgm:prSet presAssocID="{FA0D9D84-0988-4479-A88E-71067F1AB40A}" presName="sp" presStyleCnt="0"/>
      <dgm:spPr/>
    </dgm:pt>
    <dgm:pt modelId="{981E59C9-2CBE-4491-82F8-7EF1E0F5DB0F}" type="pres">
      <dgm:prSet presAssocID="{4638AE83-54C8-49DE-B504-C1AB416701DD}" presName="composite" presStyleCnt="0"/>
      <dgm:spPr/>
    </dgm:pt>
    <dgm:pt modelId="{BA4EF3D9-1EC6-492E-9660-C13A2A18795F}" type="pres">
      <dgm:prSet presAssocID="{4638AE83-54C8-49DE-B504-C1AB416701DD}" presName="parentText" presStyleLbl="alignNode1" presStyleIdx="1" presStyleCnt="5">
        <dgm:presLayoutVars>
          <dgm:chMax val="1"/>
          <dgm:bulletEnabled val="1"/>
        </dgm:presLayoutVars>
      </dgm:prSet>
      <dgm:spPr/>
    </dgm:pt>
    <dgm:pt modelId="{2A27B6C7-7448-44DF-8C05-7A6378EA078F}" type="pres">
      <dgm:prSet presAssocID="{4638AE83-54C8-49DE-B504-C1AB416701DD}" presName="descendantText" presStyleLbl="alignAcc1" presStyleIdx="1" presStyleCnt="5">
        <dgm:presLayoutVars>
          <dgm:bulletEnabled val="1"/>
        </dgm:presLayoutVars>
      </dgm:prSet>
      <dgm:spPr/>
    </dgm:pt>
    <dgm:pt modelId="{69823885-6663-4EC9-A31F-DD4AD0DCA9B1}" type="pres">
      <dgm:prSet presAssocID="{2AC2438C-288F-4AA7-95F2-10BBB75BF321}" presName="sp" presStyleCnt="0"/>
      <dgm:spPr/>
    </dgm:pt>
    <dgm:pt modelId="{57E4EEEE-8092-4D3B-BB70-115173366CDF}" type="pres">
      <dgm:prSet presAssocID="{366F15F9-2099-4CE8-9AE3-B88A7A105864}" presName="composite" presStyleCnt="0"/>
      <dgm:spPr/>
    </dgm:pt>
    <dgm:pt modelId="{26D229F4-B78E-431F-8C1D-6C65B20B5530}" type="pres">
      <dgm:prSet presAssocID="{366F15F9-2099-4CE8-9AE3-B88A7A105864}" presName="parentText" presStyleLbl="alignNode1" presStyleIdx="2" presStyleCnt="5">
        <dgm:presLayoutVars>
          <dgm:chMax val="1"/>
          <dgm:bulletEnabled val="1"/>
        </dgm:presLayoutVars>
      </dgm:prSet>
      <dgm:spPr/>
    </dgm:pt>
    <dgm:pt modelId="{E02DFF1C-EA3F-47AE-8C63-C49662BCC43E}" type="pres">
      <dgm:prSet presAssocID="{366F15F9-2099-4CE8-9AE3-B88A7A105864}" presName="descendantText" presStyleLbl="alignAcc1" presStyleIdx="2" presStyleCnt="5">
        <dgm:presLayoutVars>
          <dgm:bulletEnabled val="1"/>
        </dgm:presLayoutVars>
      </dgm:prSet>
      <dgm:spPr/>
    </dgm:pt>
    <dgm:pt modelId="{346E95B3-EA1A-4C36-9413-67D51F68B9B4}" type="pres">
      <dgm:prSet presAssocID="{B4413A89-0CBB-4EC1-B698-7E5364FC1092}" presName="sp" presStyleCnt="0"/>
      <dgm:spPr/>
    </dgm:pt>
    <dgm:pt modelId="{AF266421-68EA-46BE-BFDC-CBDBAA4F8D9D}" type="pres">
      <dgm:prSet presAssocID="{2F8A4BFC-3B66-4D8C-B471-0461205ED21F}" presName="composite" presStyleCnt="0"/>
      <dgm:spPr/>
    </dgm:pt>
    <dgm:pt modelId="{71A4F326-16CF-44C1-A408-48A06A37FA80}" type="pres">
      <dgm:prSet presAssocID="{2F8A4BFC-3B66-4D8C-B471-0461205ED21F}" presName="parentText" presStyleLbl="alignNode1" presStyleIdx="3" presStyleCnt="5">
        <dgm:presLayoutVars>
          <dgm:chMax val="1"/>
          <dgm:bulletEnabled val="1"/>
        </dgm:presLayoutVars>
      </dgm:prSet>
      <dgm:spPr/>
    </dgm:pt>
    <dgm:pt modelId="{884AFED5-7197-42F7-BC7A-437BA7834165}" type="pres">
      <dgm:prSet presAssocID="{2F8A4BFC-3B66-4D8C-B471-0461205ED21F}" presName="descendantText" presStyleLbl="alignAcc1" presStyleIdx="3" presStyleCnt="5">
        <dgm:presLayoutVars>
          <dgm:bulletEnabled val="1"/>
        </dgm:presLayoutVars>
      </dgm:prSet>
      <dgm:spPr/>
    </dgm:pt>
    <dgm:pt modelId="{4BC7F2BC-87A6-4658-9FF9-281B985B19AA}" type="pres">
      <dgm:prSet presAssocID="{FD98C951-9331-4CB3-BDE7-BC014550DB53}" presName="sp" presStyleCnt="0"/>
      <dgm:spPr/>
    </dgm:pt>
    <dgm:pt modelId="{52CB7564-EB4A-4BE7-B470-DA93DC8A7F4A}" type="pres">
      <dgm:prSet presAssocID="{9A1E3E09-CE1E-4B44-BA4C-A7B68CC462DD}" presName="composite" presStyleCnt="0"/>
      <dgm:spPr/>
    </dgm:pt>
    <dgm:pt modelId="{16C8AC84-BD55-4A59-AB76-A701A8A90BCA}" type="pres">
      <dgm:prSet presAssocID="{9A1E3E09-CE1E-4B44-BA4C-A7B68CC462DD}" presName="parentText" presStyleLbl="alignNode1" presStyleIdx="4" presStyleCnt="5">
        <dgm:presLayoutVars>
          <dgm:chMax val="1"/>
          <dgm:bulletEnabled val="1"/>
        </dgm:presLayoutVars>
      </dgm:prSet>
      <dgm:spPr/>
    </dgm:pt>
    <dgm:pt modelId="{B121A7C3-070F-41F5-A508-A887F4AE0D48}" type="pres">
      <dgm:prSet presAssocID="{9A1E3E09-CE1E-4B44-BA4C-A7B68CC462DD}" presName="descendantText" presStyleLbl="alignAcc1" presStyleIdx="4" presStyleCnt="5">
        <dgm:presLayoutVars>
          <dgm:bulletEnabled val="1"/>
        </dgm:presLayoutVars>
      </dgm:prSet>
      <dgm:spPr/>
    </dgm:pt>
  </dgm:ptLst>
  <dgm:cxnLst>
    <dgm:cxn modelId="{14511600-18EF-4EAB-881C-777BC9B40587}" srcId="{D15C9800-0307-4B7D-B1A8-98561C55CAAD}" destId="{2A90A4A2-33B5-45FC-99C4-D85C75DD5CDB}" srcOrd="0" destOrd="0" parTransId="{0E850518-47A7-4E20-9833-E394C7B2F05A}" sibTransId="{92DDA27D-0F3B-469E-9FD6-F419A4E37A9D}"/>
    <dgm:cxn modelId="{A41BF800-6E73-4F70-AFE9-C9AD2F6484B6}" type="presOf" srcId="{AF6229B7-70E1-498C-94E8-CC14C578CAA1}" destId="{B121A7C3-070F-41F5-A508-A887F4AE0D48}" srcOrd="0" destOrd="0" presId="urn:microsoft.com/office/officeart/2005/8/layout/chevron2"/>
    <dgm:cxn modelId="{F165490B-4269-4936-A769-BC1958106A09}" type="presOf" srcId="{4638AE83-54C8-49DE-B504-C1AB416701DD}" destId="{BA4EF3D9-1EC6-492E-9660-C13A2A18795F}" srcOrd="0" destOrd="0" presId="urn:microsoft.com/office/officeart/2005/8/layout/chevron2"/>
    <dgm:cxn modelId="{C4729012-B743-417D-B6CD-6ACC7653D479}" type="presOf" srcId="{F360D806-F50E-4CC8-A963-8CA1C5848609}" destId="{E02DFF1C-EA3F-47AE-8C63-C49662BCC43E}" srcOrd="0" destOrd="0" presId="urn:microsoft.com/office/officeart/2005/8/layout/chevron2"/>
    <dgm:cxn modelId="{C03C7B34-CE51-4F66-B5A3-DB9597268271}" srcId="{A4F77B7A-8C25-4959-83F5-6211B8406C5B}" destId="{4638AE83-54C8-49DE-B504-C1AB416701DD}" srcOrd="1" destOrd="0" parTransId="{841294A0-1BFB-433B-8BF0-0F9A0F2DCFD5}" sibTransId="{2AC2438C-288F-4AA7-95F2-10BBB75BF321}"/>
    <dgm:cxn modelId="{6A9E2938-3274-493A-A4ED-705BA623BF39}" type="presOf" srcId="{9A1E3E09-CE1E-4B44-BA4C-A7B68CC462DD}" destId="{16C8AC84-BD55-4A59-AB76-A701A8A90BCA}" srcOrd="0" destOrd="0" presId="urn:microsoft.com/office/officeart/2005/8/layout/chevron2"/>
    <dgm:cxn modelId="{EB63B53A-FAC7-4618-808D-C10B0ED59039}" type="presOf" srcId="{A4F77B7A-8C25-4959-83F5-6211B8406C5B}" destId="{84D36CAE-B66E-4FB6-9D37-EDA854A7BC0C}" srcOrd="0" destOrd="0" presId="urn:microsoft.com/office/officeart/2005/8/layout/chevron2"/>
    <dgm:cxn modelId="{D2610C5F-D9BA-4B0B-A31F-D821595DA299}" srcId="{366F15F9-2099-4CE8-9AE3-B88A7A105864}" destId="{F360D806-F50E-4CC8-A963-8CA1C5848609}" srcOrd="0" destOrd="0" parTransId="{C7C4B22A-51EB-4F17-AC6F-E7490009D27A}" sibTransId="{BC86732F-9DAA-4F37-B2EB-ED56921124F3}"/>
    <dgm:cxn modelId="{78150F4C-AD66-4311-A29B-ED347897D9E0}" type="presOf" srcId="{2F8A4BFC-3B66-4D8C-B471-0461205ED21F}" destId="{71A4F326-16CF-44C1-A408-48A06A37FA80}" srcOrd="0" destOrd="0" presId="urn:microsoft.com/office/officeart/2005/8/layout/chevron2"/>
    <dgm:cxn modelId="{AF4D076E-DCD1-4CFB-BE43-20B0E0639782}" srcId="{A4F77B7A-8C25-4959-83F5-6211B8406C5B}" destId="{9A1E3E09-CE1E-4B44-BA4C-A7B68CC462DD}" srcOrd="4" destOrd="0" parTransId="{42584DD8-0E77-4349-8978-925D4B995DCF}" sibTransId="{CA54538F-DE64-4CED-88A6-8168A3BFF63F}"/>
    <dgm:cxn modelId="{AB281673-1D31-46D6-A96B-3E65A5B0F268}" type="presOf" srcId="{9DEC6F9D-A32B-4974-A913-3333F8FD182B}" destId="{884AFED5-7197-42F7-BC7A-437BA7834165}" srcOrd="0" destOrd="0" presId="urn:microsoft.com/office/officeart/2005/8/layout/chevron2"/>
    <dgm:cxn modelId="{B044FD86-8604-4834-A2E4-978FE6CB00FC}" type="presOf" srcId="{F4A3879B-4C29-410C-A321-9ED36E4F5862}" destId="{2A27B6C7-7448-44DF-8C05-7A6378EA078F}" srcOrd="0" destOrd="0" presId="urn:microsoft.com/office/officeart/2005/8/layout/chevron2"/>
    <dgm:cxn modelId="{9249CB87-EFCC-4B8F-BDF4-C9CF7FB76296}" srcId="{A4F77B7A-8C25-4959-83F5-6211B8406C5B}" destId="{2F8A4BFC-3B66-4D8C-B471-0461205ED21F}" srcOrd="3" destOrd="0" parTransId="{F1C2BF91-D201-49DA-87FD-548234919C3F}" sibTransId="{FD98C951-9331-4CB3-BDE7-BC014550DB53}"/>
    <dgm:cxn modelId="{96A95289-5231-4227-BB57-5AE02E1DAEB2}" srcId="{A4F77B7A-8C25-4959-83F5-6211B8406C5B}" destId="{366F15F9-2099-4CE8-9AE3-B88A7A105864}" srcOrd="2" destOrd="0" parTransId="{B9B9F715-5815-4C58-AD7C-3098CB6A7D18}" sibTransId="{B4413A89-0CBB-4EC1-B698-7E5364FC1092}"/>
    <dgm:cxn modelId="{4F76CA8B-A62E-469C-BD02-50037F7F6E14}" type="presOf" srcId="{366F15F9-2099-4CE8-9AE3-B88A7A105864}" destId="{26D229F4-B78E-431F-8C1D-6C65B20B5530}" srcOrd="0" destOrd="0" presId="urn:microsoft.com/office/officeart/2005/8/layout/chevron2"/>
    <dgm:cxn modelId="{8F22DD8B-6ED1-470C-AB11-AA4A087D1EA1}" type="presOf" srcId="{D15C9800-0307-4B7D-B1A8-98561C55CAAD}" destId="{ABB5B8AA-C36C-444D-9C0B-68E4EFD7FE29}" srcOrd="0" destOrd="0" presId="urn:microsoft.com/office/officeart/2005/8/layout/chevron2"/>
    <dgm:cxn modelId="{F303C496-1112-4FC9-9588-2EA0BF14BC93}" srcId="{4638AE83-54C8-49DE-B504-C1AB416701DD}" destId="{F4A3879B-4C29-410C-A321-9ED36E4F5862}" srcOrd="0" destOrd="0" parTransId="{943B2907-3630-4DEC-A750-F1786DF580A4}" sibTransId="{EB3B97C3-BBA0-4F51-9BFC-F8256A596215}"/>
    <dgm:cxn modelId="{2E98CBBA-0687-4545-889A-F9043687505B}" type="presOf" srcId="{2A90A4A2-33B5-45FC-99C4-D85C75DD5CDB}" destId="{3E4FB5A5-AE88-4C11-972E-99F971C56786}" srcOrd="0" destOrd="0" presId="urn:microsoft.com/office/officeart/2005/8/layout/chevron2"/>
    <dgm:cxn modelId="{1470A2D9-CA45-424D-AB71-208DC8D01946}" srcId="{2F8A4BFC-3B66-4D8C-B471-0461205ED21F}" destId="{9DEC6F9D-A32B-4974-A913-3333F8FD182B}" srcOrd="0" destOrd="0" parTransId="{C7C11784-C7B4-4F11-9940-C75A53BC2146}" sibTransId="{8635105B-4B88-41CB-8555-C4F591AA8EDD}"/>
    <dgm:cxn modelId="{73C35BE4-04B3-4458-BA1A-FE6DBA272AEB}" srcId="{A4F77B7A-8C25-4959-83F5-6211B8406C5B}" destId="{D15C9800-0307-4B7D-B1A8-98561C55CAAD}" srcOrd="0" destOrd="0" parTransId="{FDF95376-EDD1-4F45-AE2D-1755F9DBD90C}" sibTransId="{FA0D9D84-0988-4479-A88E-71067F1AB40A}"/>
    <dgm:cxn modelId="{1CC0DAF4-A4D6-481E-9B70-E7AB71E4BFB3}" srcId="{9A1E3E09-CE1E-4B44-BA4C-A7B68CC462DD}" destId="{AF6229B7-70E1-498C-94E8-CC14C578CAA1}" srcOrd="0" destOrd="0" parTransId="{6D1B9ED6-4963-4FC6-9464-9D9CE1FBBC69}" sibTransId="{F47531BB-512A-414B-B2A6-36F08304B554}"/>
    <dgm:cxn modelId="{1CA2B18F-7ABE-4416-89B0-FAC0B79060BF}" type="presParOf" srcId="{84D36CAE-B66E-4FB6-9D37-EDA854A7BC0C}" destId="{FBC050D7-DDE6-48A2-84FD-60CC9A2470DE}" srcOrd="0" destOrd="0" presId="urn:microsoft.com/office/officeart/2005/8/layout/chevron2"/>
    <dgm:cxn modelId="{B6676E54-F7D4-48B1-A897-F4F7EA686277}" type="presParOf" srcId="{FBC050D7-DDE6-48A2-84FD-60CC9A2470DE}" destId="{ABB5B8AA-C36C-444D-9C0B-68E4EFD7FE29}" srcOrd="0" destOrd="0" presId="urn:microsoft.com/office/officeart/2005/8/layout/chevron2"/>
    <dgm:cxn modelId="{A954FAAD-8C89-4FEE-A926-C5DD08A40129}" type="presParOf" srcId="{FBC050D7-DDE6-48A2-84FD-60CC9A2470DE}" destId="{3E4FB5A5-AE88-4C11-972E-99F971C56786}" srcOrd="1" destOrd="0" presId="urn:microsoft.com/office/officeart/2005/8/layout/chevron2"/>
    <dgm:cxn modelId="{4B7271EA-B578-4094-B0EF-F3FA77EB8A7F}" type="presParOf" srcId="{84D36CAE-B66E-4FB6-9D37-EDA854A7BC0C}" destId="{7E91D65B-BABA-41C7-98C8-1137FDA69180}" srcOrd="1" destOrd="0" presId="urn:microsoft.com/office/officeart/2005/8/layout/chevron2"/>
    <dgm:cxn modelId="{395538C4-A794-4697-97B2-CE36A6A7A2CD}" type="presParOf" srcId="{84D36CAE-B66E-4FB6-9D37-EDA854A7BC0C}" destId="{981E59C9-2CBE-4491-82F8-7EF1E0F5DB0F}" srcOrd="2" destOrd="0" presId="urn:microsoft.com/office/officeart/2005/8/layout/chevron2"/>
    <dgm:cxn modelId="{818B1635-35C5-4627-B240-F6CC3380F24A}" type="presParOf" srcId="{981E59C9-2CBE-4491-82F8-7EF1E0F5DB0F}" destId="{BA4EF3D9-1EC6-492E-9660-C13A2A18795F}" srcOrd="0" destOrd="0" presId="urn:microsoft.com/office/officeart/2005/8/layout/chevron2"/>
    <dgm:cxn modelId="{9C9E1E92-D845-45C3-B196-5550FFE75E82}" type="presParOf" srcId="{981E59C9-2CBE-4491-82F8-7EF1E0F5DB0F}" destId="{2A27B6C7-7448-44DF-8C05-7A6378EA078F}" srcOrd="1" destOrd="0" presId="urn:microsoft.com/office/officeart/2005/8/layout/chevron2"/>
    <dgm:cxn modelId="{099BA8CC-8C28-4C07-B3AB-D674ED72AC38}" type="presParOf" srcId="{84D36CAE-B66E-4FB6-9D37-EDA854A7BC0C}" destId="{69823885-6663-4EC9-A31F-DD4AD0DCA9B1}" srcOrd="3" destOrd="0" presId="urn:microsoft.com/office/officeart/2005/8/layout/chevron2"/>
    <dgm:cxn modelId="{2FE6268C-EAA8-4EBC-BA25-C122D22F34F7}" type="presParOf" srcId="{84D36CAE-B66E-4FB6-9D37-EDA854A7BC0C}" destId="{57E4EEEE-8092-4D3B-BB70-115173366CDF}" srcOrd="4" destOrd="0" presId="urn:microsoft.com/office/officeart/2005/8/layout/chevron2"/>
    <dgm:cxn modelId="{CC16976E-10DF-44C3-8A02-6D228C27B118}" type="presParOf" srcId="{57E4EEEE-8092-4D3B-BB70-115173366CDF}" destId="{26D229F4-B78E-431F-8C1D-6C65B20B5530}" srcOrd="0" destOrd="0" presId="urn:microsoft.com/office/officeart/2005/8/layout/chevron2"/>
    <dgm:cxn modelId="{5AA15D81-A228-4AE0-A859-25CACFD4095D}" type="presParOf" srcId="{57E4EEEE-8092-4D3B-BB70-115173366CDF}" destId="{E02DFF1C-EA3F-47AE-8C63-C49662BCC43E}" srcOrd="1" destOrd="0" presId="urn:microsoft.com/office/officeart/2005/8/layout/chevron2"/>
    <dgm:cxn modelId="{0771513A-F5F4-4463-B2EB-D4CA355DC00F}" type="presParOf" srcId="{84D36CAE-B66E-4FB6-9D37-EDA854A7BC0C}" destId="{346E95B3-EA1A-4C36-9413-67D51F68B9B4}" srcOrd="5" destOrd="0" presId="urn:microsoft.com/office/officeart/2005/8/layout/chevron2"/>
    <dgm:cxn modelId="{ABE5BB5E-7E2E-4FA0-B513-317CA633F0FC}" type="presParOf" srcId="{84D36CAE-B66E-4FB6-9D37-EDA854A7BC0C}" destId="{AF266421-68EA-46BE-BFDC-CBDBAA4F8D9D}" srcOrd="6" destOrd="0" presId="urn:microsoft.com/office/officeart/2005/8/layout/chevron2"/>
    <dgm:cxn modelId="{489AB149-72E3-49A7-838C-74D92E689538}" type="presParOf" srcId="{AF266421-68EA-46BE-BFDC-CBDBAA4F8D9D}" destId="{71A4F326-16CF-44C1-A408-48A06A37FA80}" srcOrd="0" destOrd="0" presId="urn:microsoft.com/office/officeart/2005/8/layout/chevron2"/>
    <dgm:cxn modelId="{FB9F508A-F886-4C33-959E-708E1320D975}" type="presParOf" srcId="{AF266421-68EA-46BE-BFDC-CBDBAA4F8D9D}" destId="{884AFED5-7197-42F7-BC7A-437BA7834165}" srcOrd="1" destOrd="0" presId="urn:microsoft.com/office/officeart/2005/8/layout/chevron2"/>
    <dgm:cxn modelId="{190F853C-C0AE-41F7-BE29-978818442F73}" type="presParOf" srcId="{84D36CAE-B66E-4FB6-9D37-EDA854A7BC0C}" destId="{4BC7F2BC-87A6-4658-9FF9-281B985B19AA}" srcOrd="7" destOrd="0" presId="urn:microsoft.com/office/officeart/2005/8/layout/chevron2"/>
    <dgm:cxn modelId="{A547BD3C-434D-46B9-B0B9-67A99CD17098}" type="presParOf" srcId="{84D36CAE-B66E-4FB6-9D37-EDA854A7BC0C}" destId="{52CB7564-EB4A-4BE7-B470-DA93DC8A7F4A}" srcOrd="8" destOrd="0" presId="urn:microsoft.com/office/officeart/2005/8/layout/chevron2"/>
    <dgm:cxn modelId="{E07AA14F-B442-4F89-B65E-26BFC0D91F09}" type="presParOf" srcId="{52CB7564-EB4A-4BE7-B470-DA93DC8A7F4A}" destId="{16C8AC84-BD55-4A59-AB76-A701A8A90BCA}" srcOrd="0" destOrd="0" presId="urn:microsoft.com/office/officeart/2005/8/layout/chevron2"/>
    <dgm:cxn modelId="{BBED13A6-D014-4987-B9AC-CEED9F60621E}" type="presParOf" srcId="{52CB7564-EB4A-4BE7-B470-DA93DC8A7F4A}" destId="{B121A7C3-070F-41F5-A508-A887F4AE0D4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76316A-5899-43BB-BBD4-3581DB9BD699}">
      <dsp:nvSpPr>
        <dsp:cNvPr id="0" name=""/>
        <dsp:cNvSpPr/>
      </dsp:nvSpPr>
      <dsp:spPr>
        <a:xfrm>
          <a:off x="49977" y="17134"/>
          <a:ext cx="1450861" cy="145086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endParaRPr lang="zh-CN" altLang="en-US" sz="4500" kern="1200" dirty="0"/>
        </a:p>
      </dsp:txBody>
      <dsp:txXfrm>
        <a:off x="262451" y="229608"/>
        <a:ext cx="1025913" cy="1025913"/>
      </dsp:txXfrm>
    </dsp:sp>
    <dsp:sp modelId="{0FDE78F8-DF17-4906-9331-73B1DB6F8031}">
      <dsp:nvSpPr>
        <dsp:cNvPr id="0" name=""/>
        <dsp:cNvSpPr/>
      </dsp:nvSpPr>
      <dsp:spPr>
        <a:xfrm rot="10800000">
          <a:off x="521507" y="1590810"/>
          <a:ext cx="507801" cy="260368"/>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7123EA2-5E82-4D5E-8629-50A2A84CE79A}">
      <dsp:nvSpPr>
        <dsp:cNvPr id="0" name=""/>
        <dsp:cNvSpPr/>
      </dsp:nvSpPr>
      <dsp:spPr>
        <a:xfrm>
          <a:off x="49977" y="1959256"/>
          <a:ext cx="1450861" cy="145086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zh-CN" altLang="en-US" sz="1800" kern="1200" dirty="0"/>
        </a:p>
      </dsp:txBody>
      <dsp:txXfrm>
        <a:off x="262451" y="2171730"/>
        <a:ext cx="1025913" cy="10259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76316A-5899-43BB-BBD4-3581DB9BD699}">
      <dsp:nvSpPr>
        <dsp:cNvPr id="0" name=""/>
        <dsp:cNvSpPr/>
      </dsp:nvSpPr>
      <dsp:spPr>
        <a:xfrm>
          <a:off x="1013175" y="381"/>
          <a:ext cx="1545048" cy="1545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2133600">
            <a:lnSpc>
              <a:spcPct val="90000"/>
            </a:lnSpc>
            <a:spcBef>
              <a:spcPct val="0"/>
            </a:spcBef>
            <a:spcAft>
              <a:spcPct val="35000"/>
            </a:spcAft>
            <a:buNone/>
          </a:pPr>
          <a:endParaRPr lang="zh-CN" altLang="en-US" sz="4800" kern="1200" dirty="0"/>
        </a:p>
      </dsp:txBody>
      <dsp:txXfrm>
        <a:off x="1239442" y="226648"/>
        <a:ext cx="1092514" cy="1092514"/>
      </dsp:txXfrm>
    </dsp:sp>
    <dsp:sp modelId="{0FDE78F8-DF17-4906-9331-73B1DB6F8031}">
      <dsp:nvSpPr>
        <dsp:cNvPr id="0" name=""/>
        <dsp:cNvSpPr/>
      </dsp:nvSpPr>
      <dsp:spPr>
        <a:xfrm rot="10800000">
          <a:off x="1515315" y="1744934"/>
          <a:ext cx="540767" cy="422949"/>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974F808-C0DA-49FE-AAA7-52BE0CD8E6F1}">
      <dsp:nvSpPr>
        <dsp:cNvPr id="0" name=""/>
        <dsp:cNvSpPr/>
      </dsp:nvSpPr>
      <dsp:spPr>
        <a:xfrm>
          <a:off x="1270425" y="2343447"/>
          <a:ext cx="1030547" cy="103054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zh-CN" altLang="en-US" sz="1800" kern="1200" dirty="0"/>
        </a:p>
      </dsp:txBody>
      <dsp:txXfrm>
        <a:off x="1421345" y="2494367"/>
        <a:ext cx="728707" cy="728707"/>
      </dsp:txXfrm>
    </dsp:sp>
    <dsp:sp modelId="{5F06C767-A8FA-485F-8A44-CE299D3C82C7}">
      <dsp:nvSpPr>
        <dsp:cNvPr id="0" name=""/>
        <dsp:cNvSpPr/>
      </dsp:nvSpPr>
      <dsp:spPr>
        <a:xfrm rot="10800000">
          <a:off x="1515315" y="3573499"/>
          <a:ext cx="540767" cy="422949"/>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C799517-D643-41FB-B04E-5C447514E599}">
      <dsp:nvSpPr>
        <dsp:cNvPr id="0" name=""/>
        <dsp:cNvSpPr/>
      </dsp:nvSpPr>
      <dsp:spPr>
        <a:xfrm>
          <a:off x="1013175" y="4172012"/>
          <a:ext cx="1545048" cy="1545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zh-CN" altLang="en-US" sz="2000" kern="1200" dirty="0"/>
        </a:p>
      </dsp:txBody>
      <dsp:txXfrm>
        <a:off x="1239442" y="4398279"/>
        <a:ext cx="1092514" cy="10925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76316A-5899-43BB-BBD4-3581DB9BD699}">
      <dsp:nvSpPr>
        <dsp:cNvPr id="0" name=""/>
        <dsp:cNvSpPr/>
      </dsp:nvSpPr>
      <dsp:spPr>
        <a:xfrm>
          <a:off x="423" y="701032"/>
          <a:ext cx="1386241" cy="138624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endParaRPr lang="zh-CN" altLang="en-US" sz="4300" kern="1200" dirty="0"/>
        </a:p>
      </dsp:txBody>
      <dsp:txXfrm>
        <a:off x="203433" y="904042"/>
        <a:ext cx="980221" cy="980221"/>
      </dsp:txXfrm>
    </dsp:sp>
    <dsp:sp modelId="{0FDE78F8-DF17-4906-9331-73B1DB6F8031}">
      <dsp:nvSpPr>
        <dsp:cNvPr id="0" name=""/>
        <dsp:cNvSpPr/>
      </dsp:nvSpPr>
      <dsp:spPr>
        <a:xfrm rot="10800000">
          <a:off x="450951" y="2266271"/>
          <a:ext cx="485184" cy="37947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974F808-C0DA-49FE-AAA7-52BE0CD8E6F1}">
      <dsp:nvSpPr>
        <dsp:cNvPr id="0" name=""/>
        <dsp:cNvSpPr/>
      </dsp:nvSpPr>
      <dsp:spPr>
        <a:xfrm>
          <a:off x="231232" y="2803267"/>
          <a:ext cx="924622" cy="92462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zh-CN" altLang="en-US" sz="1800" kern="1200" dirty="0"/>
        </a:p>
      </dsp:txBody>
      <dsp:txXfrm>
        <a:off x="366640" y="2938675"/>
        <a:ext cx="653806" cy="653806"/>
      </dsp:txXfrm>
    </dsp:sp>
    <dsp:sp modelId="{5F06C767-A8FA-485F-8A44-CE299D3C82C7}">
      <dsp:nvSpPr>
        <dsp:cNvPr id="0" name=""/>
        <dsp:cNvSpPr/>
      </dsp:nvSpPr>
      <dsp:spPr>
        <a:xfrm rot="10800000">
          <a:off x="450951" y="4022292"/>
          <a:ext cx="485184" cy="37947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C1ADA89-2C38-4731-A348-39FF277A9FC5}">
      <dsp:nvSpPr>
        <dsp:cNvPr id="0" name=""/>
        <dsp:cNvSpPr/>
      </dsp:nvSpPr>
      <dsp:spPr>
        <a:xfrm>
          <a:off x="231232" y="4674692"/>
          <a:ext cx="924622" cy="92462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zh-CN" altLang="en-US" sz="2000" kern="1200" dirty="0"/>
        </a:p>
      </dsp:txBody>
      <dsp:txXfrm>
        <a:off x="366640" y="4810100"/>
        <a:ext cx="653806" cy="653806"/>
      </dsp:txXfrm>
    </dsp:sp>
    <dsp:sp modelId="{3064DE32-2964-4AD1-8972-48C0548A84D5}">
      <dsp:nvSpPr>
        <dsp:cNvPr id="0" name=""/>
        <dsp:cNvSpPr/>
      </dsp:nvSpPr>
      <dsp:spPr>
        <a:xfrm rot="5400000">
          <a:off x="1385967" y="4947265"/>
          <a:ext cx="485184" cy="37947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3D5836D-57C4-46DC-8B9F-BD9E03B3C268}">
      <dsp:nvSpPr>
        <dsp:cNvPr id="0" name=""/>
        <dsp:cNvSpPr/>
      </dsp:nvSpPr>
      <dsp:spPr>
        <a:xfrm>
          <a:off x="2079784" y="4443883"/>
          <a:ext cx="1386241" cy="138624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zh-CN" altLang="en-US" sz="2000" kern="1200" dirty="0"/>
        </a:p>
      </dsp:txBody>
      <dsp:txXfrm>
        <a:off x="2282794" y="4646893"/>
        <a:ext cx="980221" cy="98022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76316A-5899-43BB-BBD4-3581DB9BD699}">
      <dsp:nvSpPr>
        <dsp:cNvPr id="0" name=""/>
        <dsp:cNvSpPr/>
      </dsp:nvSpPr>
      <dsp:spPr>
        <a:xfrm>
          <a:off x="423" y="707909"/>
          <a:ext cx="1386241" cy="138624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endParaRPr lang="zh-CN" altLang="en-US" sz="4300" kern="1200" dirty="0"/>
        </a:p>
      </dsp:txBody>
      <dsp:txXfrm>
        <a:off x="203433" y="910919"/>
        <a:ext cx="980221" cy="980221"/>
      </dsp:txXfrm>
    </dsp:sp>
    <dsp:sp modelId="{0FDE78F8-DF17-4906-9331-73B1DB6F8031}">
      <dsp:nvSpPr>
        <dsp:cNvPr id="0" name=""/>
        <dsp:cNvSpPr/>
      </dsp:nvSpPr>
      <dsp:spPr>
        <a:xfrm rot="10800000">
          <a:off x="450951" y="2273148"/>
          <a:ext cx="485184" cy="37947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974F808-C0DA-49FE-AAA7-52BE0CD8E6F1}">
      <dsp:nvSpPr>
        <dsp:cNvPr id="0" name=""/>
        <dsp:cNvSpPr/>
      </dsp:nvSpPr>
      <dsp:spPr>
        <a:xfrm>
          <a:off x="231232" y="2810144"/>
          <a:ext cx="924622" cy="92462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zh-CN" altLang="en-US" sz="1800" kern="1200" dirty="0"/>
        </a:p>
      </dsp:txBody>
      <dsp:txXfrm>
        <a:off x="366640" y="2945552"/>
        <a:ext cx="653806" cy="653806"/>
      </dsp:txXfrm>
    </dsp:sp>
    <dsp:sp modelId="{5F06C767-A8FA-485F-8A44-CE299D3C82C7}">
      <dsp:nvSpPr>
        <dsp:cNvPr id="0" name=""/>
        <dsp:cNvSpPr/>
      </dsp:nvSpPr>
      <dsp:spPr>
        <a:xfrm rot="10800000">
          <a:off x="450951" y="4029169"/>
          <a:ext cx="485184" cy="37947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C0B1B10-8C3B-442B-BE2E-3E31954E1555}">
      <dsp:nvSpPr>
        <dsp:cNvPr id="0" name=""/>
        <dsp:cNvSpPr/>
      </dsp:nvSpPr>
      <dsp:spPr>
        <a:xfrm>
          <a:off x="231232" y="4681569"/>
          <a:ext cx="924622" cy="92462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zh-CN" altLang="en-US" sz="2000" kern="1200" dirty="0"/>
        </a:p>
      </dsp:txBody>
      <dsp:txXfrm>
        <a:off x="366640" y="4816977"/>
        <a:ext cx="653806" cy="653806"/>
      </dsp:txXfrm>
    </dsp:sp>
    <dsp:sp modelId="{2107CABD-6FCC-46C8-A4CD-240B16BD651C}">
      <dsp:nvSpPr>
        <dsp:cNvPr id="0" name=""/>
        <dsp:cNvSpPr/>
      </dsp:nvSpPr>
      <dsp:spPr>
        <a:xfrm rot="5400000">
          <a:off x="1501372" y="4954142"/>
          <a:ext cx="485184" cy="37947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265C3C-2B0D-417B-9087-59E6172220E4}">
      <dsp:nvSpPr>
        <dsp:cNvPr id="0" name=""/>
        <dsp:cNvSpPr/>
      </dsp:nvSpPr>
      <dsp:spPr>
        <a:xfrm>
          <a:off x="2310593" y="4681569"/>
          <a:ext cx="924622" cy="92462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zh-CN" altLang="en-US" sz="2000" kern="1200" dirty="0"/>
        </a:p>
      </dsp:txBody>
      <dsp:txXfrm>
        <a:off x="2446001" y="4816977"/>
        <a:ext cx="653806" cy="653806"/>
      </dsp:txXfrm>
    </dsp:sp>
    <dsp:sp modelId="{10CD0049-C8C5-4935-AD83-599FEE4E856C}">
      <dsp:nvSpPr>
        <dsp:cNvPr id="0" name=""/>
        <dsp:cNvSpPr/>
      </dsp:nvSpPr>
      <dsp:spPr>
        <a:xfrm>
          <a:off x="2530313" y="4007690"/>
          <a:ext cx="485184" cy="37947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363B09-4959-4959-8F0D-B618CD3C78B0}">
      <dsp:nvSpPr>
        <dsp:cNvPr id="0" name=""/>
        <dsp:cNvSpPr/>
      </dsp:nvSpPr>
      <dsp:spPr>
        <a:xfrm>
          <a:off x="2310593" y="2810144"/>
          <a:ext cx="924622" cy="92462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zh-CN" altLang="en-US" sz="2800" kern="1200"/>
        </a:p>
      </dsp:txBody>
      <dsp:txXfrm>
        <a:off x="2446001" y="2945552"/>
        <a:ext cx="653806" cy="653806"/>
      </dsp:txXfrm>
    </dsp:sp>
    <dsp:sp modelId="{C5815BC7-9812-4BE6-9112-DB07D6B757C7}">
      <dsp:nvSpPr>
        <dsp:cNvPr id="0" name=""/>
        <dsp:cNvSpPr/>
      </dsp:nvSpPr>
      <dsp:spPr>
        <a:xfrm>
          <a:off x="2530313" y="2251669"/>
          <a:ext cx="485184" cy="379476"/>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C59368-A910-479A-A4C7-010F29484806}">
      <dsp:nvSpPr>
        <dsp:cNvPr id="0" name=""/>
        <dsp:cNvSpPr/>
      </dsp:nvSpPr>
      <dsp:spPr>
        <a:xfrm>
          <a:off x="2079784" y="707909"/>
          <a:ext cx="1386241" cy="138624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endParaRPr lang="zh-CN" altLang="en-US" sz="4300" kern="1200"/>
        </a:p>
      </dsp:txBody>
      <dsp:txXfrm>
        <a:off x="2282794" y="910919"/>
        <a:ext cx="980221" cy="98022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76316A-5899-43BB-BBD4-3581DB9BD699}">
      <dsp:nvSpPr>
        <dsp:cNvPr id="0" name=""/>
        <dsp:cNvSpPr/>
      </dsp:nvSpPr>
      <dsp:spPr>
        <a:xfrm>
          <a:off x="0" y="549989"/>
          <a:ext cx="1233546" cy="123354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endParaRPr lang="zh-CN" altLang="en-US" sz="3800" kern="1200" dirty="0"/>
        </a:p>
      </dsp:txBody>
      <dsp:txXfrm>
        <a:off x="180649" y="730638"/>
        <a:ext cx="872248" cy="872248"/>
      </dsp:txXfrm>
    </dsp:sp>
    <dsp:sp modelId="{0FDE78F8-DF17-4906-9331-73B1DB6F8031}">
      <dsp:nvSpPr>
        <dsp:cNvPr id="0" name=""/>
        <dsp:cNvSpPr/>
      </dsp:nvSpPr>
      <dsp:spPr>
        <a:xfrm rot="10800000">
          <a:off x="400902" y="1942818"/>
          <a:ext cx="431741" cy="337677"/>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974F808-C0DA-49FE-AAA7-52BE0CD8E6F1}">
      <dsp:nvSpPr>
        <dsp:cNvPr id="0" name=""/>
        <dsp:cNvSpPr/>
      </dsp:nvSpPr>
      <dsp:spPr>
        <a:xfrm>
          <a:off x="205385" y="2420663"/>
          <a:ext cx="822775" cy="82277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zh-CN" altLang="en-US" sz="1800" kern="1200" dirty="0"/>
        </a:p>
      </dsp:txBody>
      <dsp:txXfrm>
        <a:off x="325878" y="2541156"/>
        <a:ext cx="581789" cy="581789"/>
      </dsp:txXfrm>
    </dsp:sp>
    <dsp:sp modelId="{5F06C767-A8FA-485F-8A44-CE299D3C82C7}">
      <dsp:nvSpPr>
        <dsp:cNvPr id="0" name=""/>
        <dsp:cNvSpPr/>
      </dsp:nvSpPr>
      <dsp:spPr>
        <a:xfrm rot="10800000">
          <a:off x="400902" y="3505413"/>
          <a:ext cx="431741" cy="337677"/>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C0B1B10-8C3B-442B-BE2E-3E31954E1555}">
      <dsp:nvSpPr>
        <dsp:cNvPr id="0" name=""/>
        <dsp:cNvSpPr/>
      </dsp:nvSpPr>
      <dsp:spPr>
        <a:xfrm>
          <a:off x="205385" y="4085951"/>
          <a:ext cx="822775" cy="82277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zh-CN" altLang="en-US" sz="2000" kern="1200" dirty="0"/>
        </a:p>
      </dsp:txBody>
      <dsp:txXfrm>
        <a:off x="325878" y="4206444"/>
        <a:ext cx="581789" cy="581789"/>
      </dsp:txXfrm>
    </dsp:sp>
    <dsp:sp modelId="{2107CABD-6FCC-46C8-A4CD-240B16BD651C}">
      <dsp:nvSpPr>
        <dsp:cNvPr id="0" name=""/>
        <dsp:cNvSpPr/>
      </dsp:nvSpPr>
      <dsp:spPr>
        <a:xfrm rot="5400000">
          <a:off x="1335619" y="4328500"/>
          <a:ext cx="431741" cy="337677"/>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265C3C-2B0D-417B-9087-59E6172220E4}">
      <dsp:nvSpPr>
        <dsp:cNvPr id="0" name=""/>
        <dsp:cNvSpPr/>
      </dsp:nvSpPr>
      <dsp:spPr>
        <a:xfrm>
          <a:off x="2055705" y="4085951"/>
          <a:ext cx="822775" cy="82277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zh-CN" altLang="en-US" sz="2000" kern="1200" dirty="0"/>
        </a:p>
      </dsp:txBody>
      <dsp:txXfrm>
        <a:off x="2176198" y="4206444"/>
        <a:ext cx="581789" cy="581789"/>
      </dsp:txXfrm>
    </dsp:sp>
    <dsp:sp modelId="{10CD0049-C8C5-4935-AD83-599FEE4E856C}">
      <dsp:nvSpPr>
        <dsp:cNvPr id="0" name=""/>
        <dsp:cNvSpPr/>
      </dsp:nvSpPr>
      <dsp:spPr>
        <a:xfrm>
          <a:off x="2251222" y="3486299"/>
          <a:ext cx="431741" cy="337677"/>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363B09-4959-4959-8F0D-B618CD3C78B0}">
      <dsp:nvSpPr>
        <dsp:cNvPr id="0" name=""/>
        <dsp:cNvSpPr/>
      </dsp:nvSpPr>
      <dsp:spPr>
        <a:xfrm>
          <a:off x="2055705" y="2420663"/>
          <a:ext cx="822775" cy="82277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endParaRPr lang="zh-CN" altLang="en-US" sz="2500" kern="1200"/>
        </a:p>
      </dsp:txBody>
      <dsp:txXfrm>
        <a:off x="2176198" y="2541156"/>
        <a:ext cx="581789" cy="581789"/>
      </dsp:txXfrm>
    </dsp:sp>
    <dsp:sp modelId="{C5815BC7-9812-4BE6-9112-DB07D6B757C7}">
      <dsp:nvSpPr>
        <dsp:cNvPr id="0" name=""/>
        <dsp:cNvSpPr/>
      </dsp:nvSpPr>
      <dsp:spPr>
        <a:xfrm>
          <a:off x="2251222" y="1821011"/>
          <a:ext cx="431741" cy="337677"/>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FD8205D-1B66-4D9B-9975-7516A4E6AF61}">
      <dsp:nvSpPr>
        <dsp:cNvPr id="0" name=""/>
        <dsp:cNvSpPr/>
      </dsp:nvSpPr>
      <dsp:spPr>
        <a:xfrm>
          <a:off x="2055705" y="755375"/>
          <a:ext cx="822775" cy="82277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endParaRPr lang="zh-CN" altLang="en-US" sz="2500" kern="1200"/>
        </a:p>
      </dsp:txBody>
      <dsp:txXfrm>
        <a:off x="2176198" y="875868"/>
        <a:ext cx="581789" cy="581789"/>
      </dsp:txXfrm>
    </dsp:sp>
    <dsp:sp modelId="{67EAEFB2-35A5-4D2E-8B7B-F136FA0A8A58}">
      <dsp:nvSpPr>
        <dsp:cNvPr id="0" name=""/>
        <dsp:cNvSpPr/>
      </dsp:nvSpPr>
      <dsp:spPr>
        <a:xfrm rot="5400000">
          <a:off x="3185939" y="997924"/>
          <a:ext cx="431741" cy="337677"/>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2ED8C94-A950-4B47-ADCB-DE7CCFF22107}">
      <dsp:nvSpPr>
        <dsp:cNvPr id="0" name=""/>
        <dsp:cNvSpPr/>
      </dsp:nvSpPr>
      <dsp:spPr>
        <a:xfrm>
          <a:off x="3906024" y="755375"/>
          <a:ext cx="822775" cy="82277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endParaRPr lang="zh-CN" altLang="en-US" sz="2500" kern="1200"/>
        </a:p>
      </dsp:txBody>
      <dsp:txXfrm>
        <a:off x="4026517" y="875868"/>
        <a:ext cx="581789" cy="581789"/>
      </dsp:txXfrm>
    </dsp:sp>
    <dsp:sp modelId="{7658CFA5-90E4-4E16-AEE5-7C491DBDDD3D}">
      <dsp:nvSpPr>
        <dsp:cNvPr id="0" name=""/>
        <dsp:cNvSpPr/>
      </dsp:nvSpPr>
      <dsp:spPr>
        <a:xfrm rot="10800000">
          <a:off x="4101542" y="1840125"/>
          <a:ext cx="431741" cy="337677"/>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FE1935C-F886-4AFD-AF47-65161ACBE7DF}">
      <dsp:nvSpPr>
        <dsp:cNvPr id="0" name=""/>
        <dsp:cNvSpPr/>
      </dsp:nvSpPr>
      <dsp:spPr>
        <a:xfrm>
          <a:off x="3906024" y="2420663"/>
          <a:ext cx="822775" cy="82277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endParaRPr lang="zh-CN" altLang="en-US" sz="2500" kern="1200"/>
        </a:p>
      </dsp:txBody>
      <dsp:txXfrm>
        <a:off x="4026517" y="2541156"/>
        <a:ext cx="581789" cy="581789"/>
      </dsp:txXfrm>
    </dsp:sp>
    <dsp:sp modelId="{889E65A6-AED1-4322-B2F5-084D56FDFBD6}">
      <dsp:nvSpPr>
        <dsp:cNvPr id="0" name=""/>
        <dsp:cNvSpPr/>
      </dsp:nvSpPr>
      <dsp:spPr>
        <a:xfrm rot="10800000">
          <a:off x="4101542" y="3402720"/>
          <a:ext cx="431741" cy="337677"/>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E8523F8-3B4F-4E6A-9756-D27D6FC3F49B}">
      <dsp:nvSpPr>
        <dsp:cNvPr id="0" name=""/>
        <dsp:cNvSpPr/>
      </dsp:nvSpPr>
      <dsp:spPr>
        <a:xfrm>
          <a:off x="3700639" y="3880565"/>
          <a:ext cx="1233546" cy="123354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endParaRPr lang="zh-CN" altLang="en-US" sz="3800" kern="1200"/>
        </a:p>
      </dsp:txBody>
      <dsp:txXfrm>
        <a:off x="3881288" y="4061214"/>
        <a:ext cx="872248" cy="8722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B5B8AA-C36C-444D-9C0B-68E4EFD7FE29}">
      <dsp:nvSpPr>
        <dsp:cNvPr id="0" name=""/>
        <dsp:cNvSpPr/>
      </dsp:nvSpPr>
      <dsp:spPr>
        <a:xfrm rot="5400000">
          <a:off x="-176410" y="178091"/>
          <a:ext cx="1176072" cy="82325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altLang="zh-CN" sz="1600" kern="1200" dirty="0"/>
            <a:t>Para 1</a:t>
          </a:r>
          <a:endParaRPr lang="zh-CN" altLang="en-US" sz="1600" kern="1200" dirty="0"/>
        </a:p>
      </dsp:txBody>
      <dsp:txXfrm rot="-5400000">
        <a:off x="1" y="413307"/>
        <a:ext cx="823251" cy="352821"/>
      </dsp:txXfrm>
    </dsp:sp>
    <dsp:sp modelId="{3E4FB5A5-AE88-4C11-972E-99F971C56786}">
      <dsp:nvSpPr>
        <dsp:cNvPr id="0" name=""/>
        <dsp:cNvSpPr/>
      </dsp:nvSpPr>
      <dsp:spPr>
        <a:xfrm rot="5400000">
          <a:off x="4093401" y="-3254718"/>
          <a:ext cx="764447" cy="730474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endParaRPr lang="zh-CN" altLang="en-US" sz="3200" kern="1200" dirty="0"/>
        </a:p>
      </dsp:txBody>
      <dsp:txXfrm rot="-5400000">
        <a:off x="823251" y="52749"/>
        <a:ext cx="7267431" cy="689813"/>
      </dsp:txXfrm>
    </dsp:sp>
    <dsp:sp modelId="{BA4EF3D9-1EC6-492E-9660-C13A2A18795F}">
      <dsp:nvSpPr>
        <dsp:cNvPr id="0" name=""/>
        <dsp:cNvSpPr/>
      </dsp:nvSpPr>
      <dsp:spPr>
        <a:xfrm rot="5400000">
          <a:off x="-176410" y="1237899"/>
          <a:ext cx="1176072" cy="82325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altLang="zh-CN" sz="1600" kern="1200" dirty="0"/>
            <a:t>Para 2</a:t>
          </a:r>
          <a:endParaRPr lang="zh-CN" altLang="en-US" sz="1600" kern="1200" dirty="0"/>
        </a:p>
      </dsp:txBody>
      <dsp:txXfrm rot="-5400000">
        <a:off x="1" y="1473115"/>
        <a:ext cx="823251" cy="352821"/>
      </dsp:txXfrm>
    </dsp:sp>
    <dsp:sp modelId="{2A27B6C7-7448-44DF-8C05-7A6378EA078F}">
      <dsp:nvSpPr>
        <dsp:cNvPr id="0" name=""/>
        <dsp:cNvSpPr/>
      </dsp:nvSpPr>
      <dsp:spPr>
        <a:xfrm rot="5400000">
          <a:off x="4093401" y="-2208662"/>
          <a:ext cx="764447" cy="730474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endParaRPr lang="zh-CN" altLang="en-US" sz="3200" kern="1200" dirty="0"/>
        </a:p>
      </dsp:txBody>
      <dsp:txXfrm rot="-5400000">
        <a:off x="823251" y="1098805"/>
        <a:ext cx="7267431" cy="689813"/>
      </dsp:txXfrm>
    </dsp:sp>
    <dsp:sp modelId="{26D229F4-B78E-431F-8C1D-6C65B20B5530}">
      <dsp:nvSpPr>
        <dsp:cNvPr id="0" name=""/>
        <dsp:cNvSpPr/>
      </dsp:nvSpPr>
      <dsp:spPr>
        <a:xfrm rot="5400000">
          <a:off x="-176410" y="2297707"/>
          <a:ext cx="1176072" cy="82325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altLang="zh-CN" sz="1600" kern="1200" dirty="0"/>
            <a:t>Para 3</a:t>
          </a:r>
          <a:endParaRPr lang="zh-CN" altLang="en-US" sz="1600" kern="1200" dirty="0"/>
        </a:p>
      </dsp:txBody>
      <dsp:txXfrm rot="-5400000">
        <a:off x="1" y="2532923"/>
        <a:ext cx="823251" cy="352821"/>
      </dsp:txXfrm>
    </dsp:sp>
    <dsp:sp modelId="{E02DFF1C-EA3F-47AE-8C63-C49662BCC43E}">
      <dsp:nvSpPr>
        <dsp:cNvPr id="0" name=""/>
        <dsp:cNvSpPr/>
      </dsp:nvSpPr>
      <dsp:spPr>
        <a:xfrm rot="5400000">
          <a:off x="4093401" y="-1148853"/>
          <a:ext cx="764447" cy="730474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endParaRPr lang="zh-CN" altLang="en-US" sz="3200" kern="1200" dirty="0"/>
        </a:p>
      </dsp:txBody>
      <dsp:txXfrm rot="-5400000">
        <a:off x="823251" y="2158614"/>
        <a:ext cx="7267431" cy="689813"/>
      </dsp:txXfrm>
    </dsp:sp>
    <dsp:sp modelId="{71A4F326-16CF-44C1-A408-48A06A37FA80}">
      <dsp:nvSpPr>
        <dsp:cNvPr id="0" name=""/>
        <dsp:cNvSpPr/>
      </dsp:nvSpPr>
      <dsp:spPr>
        <a:xfrm rot="5400000">
          <a:off x="-176410" y="3357516"/>
          <a:ext cx="1176072" cy="82325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altLang="zh-CN" sz="1600" kern="1200" dirty="0"/>
            <a:t>Para 4</a:t>
          </a:r>
          <a:endParaRPr lang="zh-CN" altLang="en-US" sz="1600" kern="1200" dirty="0"/>
        </a:p>
      </dsp:txBody>
      <dsp:txXfrm rot="-5400000">
        <a:off x="1" y="3592732"/>
        <a:ext cx="823251" cy="352821"/>
      </dsp:txXfrm>
    </dsp:sp>
    <dsp:sp modelId="{884AFED5-7197-42F7-BC7A-437BA7834165}">
      <dsp:nvSpPr>
        <dsp:cNvPr id="0" name=""/>
        <dsp:cNvSpPr/>
      </dsp:nvSpPr>
      <dsp:spPr>
        <a:xfrm rot="5400000">
          <a:off x="4093401" y="-89045"/>
          <a:ext cx="764447" cy="730474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endParaRPr lang="zh-CN" altLang="en-US" sz="3200" kern="1200" dirty="0"/>
        </a:p>
      </dsp:txBody>
      <dsp:txXfrm rot="-5400000">
        <a:off x="823251" y="3218422"/>
        <a:ext cx="7267431" cy="689813"/>
      </dsp:txXfrm>
    </dsp:sp>
    <dsp:sp modelId="{16C8AC84-BD55-4A59-AB76-A701A8A90BCA}">
      <dsp:nvSpPr>
        <dsp:cNvPr id="0" name=""/>
        <dsp:cNvSpPr/>
      </dsp:nvSpPr>
      <dsp:spPr>
        <a:xfrm rot="5400000">
          <a:off x="-176410" y="4417324"/>
          <a:ext cx="1176072" cy="82325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altLang="zh-CN" sz="1600" kern="1200" dirty="0"/>
            <a:t>Para 5</a:t>
          </a:r>
          <a:endParaRPr lang="zh-CN" altLang="en-US" sz="1600" kern="1200" dirty="0"/>
        </a:p>
      </dsp:txBody>
      <dsp:txXfrm rot="-5400000">
        <a:off x="1" y="4652540"/>
        <a:ext cx="823251" cy="352821"/>
      </dsp:txXfrm>
    </dsp:sp>
    <dsp:sp modelId="{B121A7C3-070F-41F5-A508-A887F4AE0D48}">
      <dsp:nvSpPr>
        <dsp:cNvPr id="0" name=""/>
        <dsp:cNvSpPr/>
      </dsp:nvSpPr>
      <dsp:spPr>
        <a:xfrm rot="5400000">
          <a:off x="4093401" y="970763"/>
          <a:ext cx="764447" cy="730474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endParaRPr lang="zh-CN" altLang="en-US" sz="3200" kern="1200" dirty="0"/>
        </a:p>
      </dsp:txBody>
      <dsp:txXfrm rot="-5400000">
        <a:off x="823251" y="4278231"/>
        <a:ext cx="7267431" cy="689813"/>
      </dsp:txXfrm>
    </dsp:sp>
  </dsp:spTree>
</dsp:drawing>
</file>

<file path=ppt/diagrams/layout1.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contDir" val="revDir"/>
          <dgm:param type="grDir" val="tL"/>
          <dgm:param type="flowDir" val="col"/>
        </dgm:alg>
      </dgm:if>
      <dgm:else name="Name2">
        <dgm:alg type="snake">
          <dgm:param type="contDir" val="revDir"/>
          <dgm:param type="grDir" val="tR"/>
          <dgm:param type="flowDir" val="col"/>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srcNode" val="firstNode"/>
                    <dgm:param type="dstNode" val="shape"/>
                    <dgm:param type="begPts" val="auto"/>
                    <dgm:param type="endPts" val="auto"/>
                  </dgm:alg>
                </dgm:if>
                <dgm:if name="Name13" axis="self" ptType="sibTrans" func="revPos" op="equ" val="1">
                  <dgm:alg type="conn">
                    <dgm:param type="srcNode" val="shape"/>
                    <dgm:param type="dstNode" val="lastNode"/>
                    <dgm:param type="begPts" val="auto"/>
                    <dgm:param type="endPts" val="auto"/>
                  </dgm:alg>
                </dgm:if>
                <dgm:else name="Name14">
                  <dgm:alg type="conn">
                    <dgm:param type="srcNode" val="shape"/>
                    <dgm:param type="dstNode" val="shape"/>
                    <dgm:param type="begPts" val="auto"/>
                    <dgm:param type="endPts" val="auto"/>
                  </dgm:alg>
                </dgm:else>
              </dgm:choose>
            </dgm:if>
            <dgm:else name="Name15">
              <dgm:choose name="Name16">
                <dgm:if name="Name17" axis="self" ptType="sibTrans" func="pos" op="equ" val="1">
                  <dgm:alg type="conn">
                    <dgm:param type="srcNode" val="firstNode"/>
                    <dgm:param type="dstNode" val="shape"/>
                    <dgm:param type="begPts" val="auto"/>
                    <dgm:param type="endPts" val="auto"/>
                  </dgm:alg>
                </dgm:if>
                <dgm:if name="Name18" axis="self" ptType="sibTrans" func="revPos" op="equ" val="1">
                  <dgm:alg type="conn">
                    <dgm:param type="srcNode" val="shape"/>
                    <dgm:param type="dstNode" val="lastNode"/>
                    <dgm:param type="begPts" val="auto"/>
                    <dgm:param type="endPts" val="auto"/>
                  </dgm:alg>
                </dgm:if>
                <dgm:else name="Name19">
                  <dgm:alg type="conn">
                    <dgm:param type="srcNode" val="shape"/>
                    <dgm:param type="dstNode" val="shape"/>
                    <dgm:param type="begPts" val="auto"/>
                    <dgm:param type="endPts" val="auto"/>
                  </dgm:alg>
                </dgm:else>
              </dgm:choose>
            </dgm:else>
          </dgm:choose>
          <dgm:shape xmlns:r="http://schemas.openxmlformats.org/officeDocument/2006/relationships" type="triangle" r:blip="" rot="90">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contDir" val="revDir"/>
          <dgm:param type="grDir" val="tL"/>
          <dgm:param type="flowDir" val="col"/>
        </dgm:alg>
      </dgm:if>
      <dgm:else name="Name2">
        <dgm:alg type="snake">
          <dgm:param type="contDir" val="revDir"/>
          <dgm:param type="grDir" val="tR"/>
          <dgm:param type="flowDir" val="col"/>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srcNode" val="firstNode"/>
                    <dgm:param type="dstNode" val="shape"/>
                    <dgm:param type="begPts" val="auto"/>
                    <dgm:param type="endPts" val="auto"/>
                  </dgm:alg>
                </dgm:if>
                <dgm:if name="Name13" axis="self" ptType="sibTrans" func="revPos" op="equ" val="1">
                  <dgm:alg type="conn">
                    <dgm:param type="srcNode" val="shape"/>
                    <dgm:param type="dstNode" val="lastNode"/>
                    <dgm:param type="begPts" val="auto"/>
                    <dgm:param type="endPts" val="auto"/>
                  </dgm:alg>
                </dgm:if>
                <dgm:else name="Name14">
                  <dgm:alg type="conn">
                    <dgm:param type="srcNode" val="shape"/>
                    <dgm:param type="dstNode" val="shape"/>
                    <dgm:param type="begPts" val="auto"/>
                    <dgm:param type="endPts" val="auto"/>
                  </dgm:alg>
                </dgm:else>
              </dgm:choose>
            </dgm:if>
            <dgm:else name="Name15">
              <dgm:choose name="Name16">
                <dgm:if name="Name17" axis="self" ptType="sibTrans" func="pos" op="equ" val="1">
                  <dgm:alg type="conn">
                    <dgm:param type="srcNode" val="firstNode"/>
                    <dgm:param type="dstNode" val="shape"/>
                    <dgm:param type="begPts" val="auto"/>
                    <dgm:param type="endPts" val="auto"/>
                  </dgm:alg>
                </dgm:if>
                <dgm:if name="Name18" axis="self" ptType="sibTrans" func="revPos" op="equ" val="1">
                  <dgm:alg type="conn">
                    <dgm:param type="srcNode" val="shape"/>
                    <dgm:param type="dstNode" val="lastNode"/>
                    <dgm:param type="begPts" val="auto"/>
                    <dgm:param type="endPts" val="auto"/>
                  </dgm:alg>
                </dgm:if>
                <dgm:else name="Name19">
                  <dgm:alg type="conn">
                    <dgm:param type="srcNode" val="shape"/>
                    <dgm:param type="dstNode" val="shape"/>
                    <dgm:param type="begPts" val="auto"/>
                    <dgm:param type="endPts" val="auto"/>
                  </dgm:alg>
                </dgm:else>
              </dgm:choose>
            </dgm:else>
          </dgm:choose>
          <dgm:shape xmlns:r="http://schemas.openxmlformats.org/officeDocument/2006/relationships" type="triangle" r:blip="" rot="90">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contDir" val="revDir"/>
          <dgm:param type="grDir" val="tL"/>
          <dgm:param type="flowDir" val="col"/>
        </dgm:alg>
      </dgm:if>
      <dgm:else name="Name2">
        <dgm:alg type="snake">
          <dgm:param type="contDir" val="revDir"/>
          <dgm:param type="grDir" val="tR"/>
          <dgm:param type="flowDir" val="col"/>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srcNode" val="firstNode"/>
                    <dgm:param type="dstNode" val="shape"/>
                    <dgm:param type="begPts" val="auto"/>
                    <dgm:param type="endPts" val="auto"/>
                  </dgm:alg>
                </dgm:if>
                <dgm:if name="Name13" axis="self" ptType="sibTrans" func="revPos" op="equ" val="1">
                  <dgm:alg type="conn">
                    <dgm:param type="srcNode" val="shape"/>
                    <dgm:param type="dstNode" val="lastNode"/>
                    <dgm:param type="begPts" val="auto"/>
                    <dgm:param type="endPts" val="auto"/>
                  </dgm:alg>
                </dgm:if>
                <dgm:else name="Name14">
                  <dgm:alg type="conn">
                    <dgm:param type="srcNode" val="shape"/>
                    <dgm:param type="dstNode" val="shape"/>
                    <dgm:param type="begPts" val="auto"/>
                    <dgm:param type="endPts" val="auto"/>
                  </dgm:alg>
                </dgm:else>
              </dgm:choose>
            </dgm:if>
            <dgm:else name="Name15">
              <dgm:choose name="Name16">
                <dgm:if name="Name17" axis="self" ptType="sibTrans" func="pos" op="equ" val="1">
                  <dgm:alg type="conn">
                    <dgm:param type="srcNode" val="firstNode"/>
                    <dgm:param type="dstNode" val="shape"/>
                    <dgm:param type="begPts" val="auto"/>
                    <dgm:param type="endPts" val="auto"/>
                  </dgm:alg>
                </dgm:if>
                <dgm:if name="Name18" axis="self" ptType="sibTrans" func="revPos" op="equ" val="1">
                  <dgm:alg type="conn">
                    <dgm:param type="srcNode" val="shape"/>
                    <dgm:param type="dstNode" val="lastNode"/>
                    <dgm:param type="begPts" val="auto"/>
                    <dgm:param type="endPts" val="auto"/>
                  </dgm:alg>
                </dgm:if>
                <dgm:else name="Name19">
                  <dgm:alg type="conn">
                    <dgm:param type="srcNode" val="shape"/>
                    <dgm:param type="dstNode" val="shape"/>
                    <dgm:param type="begPts" val="auto"/>
                    <dgm:param type="endPts" val="auto"/>
                  </dgm:alg>
                </dgm:else>
              </dgm:choose>
            </dgm:else>
          </dgm:choose>
          <dgm:shape xmlns:r="http://schemas.openxmlformats.org/officeDocument/2006/relationships" type="triangle" r:blip="" rot="90">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contDir" val="revDir"/>
          <dgm:param type="grDir" val="tL"/>
          <dgm:param type="flowDir" val="col"/>
        </dgm:alg>
      </dgm:if>
      <dgm:else name="Name2">
        <dgm:alg type="snake">
          <dgm:param type="contDir" val="revDir"/>
          <dgm:param type="grDir" val="tR"/>
          <dgm:param type="flowDir" val="col"/>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srcNode" val="firstNode"/>
                    <dgm:param type="dstNode" val="shape"/>
                    <dgm:param type="begPts" val="auto"/>
                    <dgm:param type="endPts" val="auto"/>
                  </dgm:alg>
                </dgm:if>
                <dgm:if name="Name13" axis="self" ptType="sibTrans" func="revPos" op="equ" val="1">
                  <dgm:alg type="conn">
                    <dgm:param type="srcNode" val="shape"/>
                    <dgm:param type="dstNode" val="lastNode"/>
                    <dgm:param type="begPts" val="auto"/>
                    <dgm:param type="endPts" val="auto"/>
                  </dgm:alg>
                </dgm:if>
                <dgm:else name="Name14">
                  <dgm:alg type="conn">
                    <dgm:param type="srcNode" val="shape"/>
                    <dgm:param type="dstNode" val="shape"/>
                    <dgm:param type="begPts" val="auto"/>
                    <dgm:param type="endPts" val="auto"/>
                  </dgm:alg>
                </dgm:else>
              </dgm:choose>
            </dgm:if>
            <dgm:else name="Name15">
              <dgm:choose name="Name16">
                <dgm:if name="Name17" axis="self" ptType="sibTrans" func="pos" op="equ" val="1">
                  <dgm:alg type="conn">
                    <dgm:param type="srcNode" val="firstNode"/>
                    <dgm:param type="dstNode" val="shape"/>
                    <dgm:param type="begPts" val="auto"/>
                    <dgm:param type="endPts" val="auto"/>
                  </dgm:alg>
                </dgm:if>
                <dgm:if name="Name18" axis="self" ptType="sibTrans" func="revPos" op="equ" val="1">
                  <dgm:alg type="conn">
                    <dgm:param type="srcNode" val="shape"/>
                    <dgm:param type="dstNode" val="lastNode"/>
                    <dgm:param type="begPts" val="auto"/>
                    <dgm:param type="endPts" val="auto"/>
                  </dgm:alg>
                </dgm:if>
                <dgm:else name="Name19">
                  <dgm:alg type="conn">
                    <dgm:param type="srcNode" val="shape"/>
                    <dgm:param type="dstNode" val="shape"/>
                    <dgm:param type="begPts" val="auto"/>
                    <dgm:param type="endPts" val="auto"/>
                  </dgm:alg>
                </dgm:else>
              </dgm:choose>
            </dgm:else>
          </dgm:choose>
          <dgm:shape xmlns:r="http://schemas.openxmlformats.org/officeDocument/2006/relationships" type="triangle" r:blip="" rot="90">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contDir" val="revDir"/>
          <dgm:param type="grDir" val="tL"/>
          <dgm:param type="flowDir" val="col"/>
        </dgm:alg>
      </dgm:if>
      <dgm:else name="Name2">
        <dgm:alg type="snake">
          <dgm:param type="contDir" val="revDir"/>
          <dgm:param type="grDir" val="tR"/>
          <dgm:param type="flowDir" val="col"/>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srcNode" val="firstNode"/>
                    <dgm:param type="dstNode" val="shape"/>
                    <dgm:param type="begPts" val="auto"/>
                    <dgm:param type="endPts" val="auto"/>
                  </dgm:alg>
                </dgm:if>
                <dgm:if name="Name13" axis="self" ptType="sibTrans" func="revPos" op="equ" val="1">
                  <dgm:alg type="conn">
                    <dgm:param type="srcNode" val="shape"/>
                    <dgm:param type="dstNode" val="lastNode"/>
                    <dgm:param type="begPts" val="auto"/>
                    <dgm:param type="endPts" val="auto"/>
                  </dgm:alg>
                </dgm:if>
                <dgm:else name="Name14">
                  <dgm:alg type="conn">
                    <dgm:param type="srcNode" val="shape"/>
                    <dgm:param type="dstNode" val="shape"/>
                    <dgm:param type="begPts" val="auto"/>
                    <dgm:param type="endPts" val="auto"/>
                  </dgm:alg>
                </dgm:else>
              </dgm:choose>
            </dgm:if>
            <dgm:else name="Name15">
              <dgm:choose name="Name16">
                <dgm:if name="Name17" axis="self" ptType="sibTrans" func="pos" op="equ" val="1">
                  <dgm:alg type="conn">
                    <dgm:param type="srcNode" val="firstNode"/>
                    <dgm:param type="dstNode" val="shape"/>
                    <dgm:param type="begPts" val="auto"/>
                    <dgm:param type="endPts" val="auto"/>
                  </dgm:alg>
                </dgm:if>
                <dgm:if name="Name18" axis="self" ptType="sibTrans" func="revPos" op="equ" val="1">
                  <dgm:alg type="conn">
                    <dgm:param type="srcNode" val="shape"/>
                    <dgm:param type="dstNode" val="lastNode"/>
                    <dgm:param type="begPts" val="auto"/>
                    <dgm:param type="endPts" val="auto"/>
                  </dgm:alg>
                </dgm:if>
                <dgm:else name="Name19">
                  <dgm:alg type="conn">
                    <dgm:param type="srcNode" val="shape"/>
                    <dgm:param type="dstNode" val="shape"/>
                    <dgm:param type="begPts" val="auto"/>
                    <dgm:param type="endPts" val="auto"/>
                  </dgm:alg>
                </dgm:else>
              </dgm:choose>
            </dgm:else>
          </dgm:choose>
          <dgm:shape xmlns:r="http://schemas.openxmlformats.org/officeDocument/2006/relationships" type="triangle" r:blip="" rot="90">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image" Target="../media/image3.jpeg"/><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media/image5.png"/><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image" Target="../media/image3.jpeg"/><Relationship Id="rId2" Type="http://schemas.openxmlformats.org/officeDocument/2006/relationships/tags" Target="../tags/tag1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image" Target="../media/image4.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3.jpe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image" Target="../media/image5.png"/><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image" Target="../media/image3.jpeg"/><Relationship Id="rId2" Type="http://schemas.openxmlformats.org/officeDocument/2006/relationships/tags" Target="../tags/tag1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srcRect r="309"/>
          <a:stretch>
            <a:fillRect/>
          </a:stretch>
        </p:blipFill>
        <p:spPr>
          <a:xfrm>
            <a:off x="-66675" y="0"/>
            <a:ext cx="12287250" cy="6858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pic>
        <p:nvPicPr>
          <p:cNvPr id="4" name="图片 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l="26104"/>
          <a:stretch>
            <a:fillRect/>
          </a:stretch>
        </p:blipFill>
        <p:spPr>
          <a:xfrm>
            <a:off x="0" y="0"/>
            <a:ext cx="12192000" cy="6874568"/>
          </a:xfrm>
          <a:custGeom>
            <a:avLst/>
            <a:gdLst>
              <a:gd name="connsiteX0" fmla="*/ 0 w 12192000"/>
              <a:gd name="connsiteY0" fmla="*/ 0 h 6874568"/>
              <a:gd name="connsiteX1" fmla="*/ 12192000 w 12192000"/>
              <a:gd name="connsiteY1" fmla="*/ 0 h 6874568"/>
              <a:gd name="connsiteX2" fmla="*/ 12192000 w 12192000"/>
              <a:gd name="connsiteY2" fmla="*/ 6874568 h 6874568"/>
              <a:gd name="connsiteX3" fmla="*/ 0 w 12192000"/>
              <a:gd name="connsiteY3" fmla="*/ 6874568 h 6874568"/>
            </a:gdLst>
            <a:ahLst/>
            <a:cxnLst>
              <a:cxn ang="0">
                <a:pos x="connsiteX0" y="connsiteY0"/>
              </a:cxn>
              <a:cxn ang="0">
                <a:pos x="connsiteX1" y="connsiteY1"/>
              </a:cxn>
              <a:cxn ang="0">
                <a:pos x="connsiteX2" y="connsiteY2"/>
              </a:cxn>
              <a:cxn ang="0">
                <a:pos x="connsiteX3" y="connsiteY3"/>
              </a:cxn>
            </a:cxnLst>
            <a:rect l="l" t="t" r="r" b="b"/>
            <a:pathLst>
              <a:path w="12192000" h="6874568">
                <a:moveTo>
                  <a:pt x="0" y="0"/>
                </a:moveTo>
                <a:lnTo>
                  <a:pt x="12192000" y="0"/>
                </a:lnTo>
                <a:lnTo>
                  <a:pt x="12192000" y="6874568"/>
                </a:lnTo>
                <a:lnTo>
                  <a:pt x="0" y="6874568"/>
                </a:lnTo>
                <a:close/>
              </a:path>
            </a:pathLst>
          </a:custGeom>
        </p:spPr>
      </p:pic>
      <p:sp>
        <p:nvSpPr>
          <p:cNvPr id="2" name="矩形 1"/>
          <p:cNvSpPr/>
          <p:nvPr userDrawn="1">
            <p:custDataLst>
              <p:tags r:id="rId4"/>
            </p:custDataLst>
          </p:nvPr>
        </p:nvSpPr>
        <p:spPr>
          <a:xfrm>
            <a:off x="165100" y="165100"/>
            <a:ext cx="11861800" cy="6527800"/>
          </a:xfrm>
          <a:prstGeom prst="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 name="图片 6"/>
          <p:cNvPicPr>
            <a:picLocks noChangeAspect="1"/>
          </p:cNvPicPr>
          <p:nvPr userDrawn="1">
            <p:custDataLst>
              <p:tags r:id="rId5"/>
            </p:custDataLst>
          </p:nvPr>
        </p:nvPicPr>
        <p:blipFill>
          <a:blip r:embed="rId6" cstate="print">
            <a:extLst>
              <a:ext uri="{28A0092B-C50C-407E-A947-70E740481C1C}">
                <a14:useLocalDpi xmlns:a14="http://schemas.microsoft.com/office/drawing/2010/main" val="0"/>
              </a:ext>
            </a:extLst>
          </a:blip>
          <a:srcRect l="43238" t="24395" r="30373" b="50883"/>
          <a:stretch>
            <a:fillRect/>
          </a:stretch>
        </p:blipFill>
        <p:spPr>
          <a:xfrm>
            <a:off x="165100" y="165100"/>
            <a:ext cx="954902" cy="89459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图">
    <p:spTree>
      <p:nvGrpSpPr>
        <p:cNvPr id="1" name=""/>
        <p:cNvGrpSpPr/>
        <p:nvPr/>
      </p:nvGrpSpPr>
      <p:grpSpPr>
        <a:xfrm>
          <a:off x="0" y="0"/>
          <a:ext cx="0" cy="0"/>
          <a:chOff x="0" y="0"/>
          <a:chExt cx="0" cy="0"/>
        </a:xfrm>
      </p:grpSpPr>
      <p:pic>
        <p:nvPicPr>
          <p:cNvPr id="11" name="图片 10"/>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l="26104"/>
          <a:stretch>
            <a:fillRect/>
          </a:stretch>
        </p:blipFill>
        <p:spPr>
          <a:xfrm>
            <a:off x="0" y="0"/>
            <a:ext cx="12192000" cy="6874568"/>
          </a:xfrm>
          <a:custGeom>
            <a:avLst/>
            <a:gdLst>
              <a:gd name="connsiteX0" fmla="*/ 0 w 12192000"/>
              <a:gd name="connsiteY0" fmla="*/ 0 h 6874568"/>
              <a:gd name="connsiteX1" fmla="*/ 12192000 w 12192000"/>
              <a:gd name="connsiteY1" fmla="*/ 0 h 6874568"/>
              <a:gd name="connsiteX2" fmla="*/ 12192000 w 12192000"/>
              <a:gd name="connsiteY2" fmla="*/ 6874568 h 6874568"/>
              <a:gd name="connsiteX3" fmla="*/ 0 w 12192000"/>
              <a:gd name="connsiteY3" fmla="*/ 6874568 h 6874568"/>
            </a:gdLst>
            <a:ahLst/>
            <a:cxnLst>
              <a:cxn ang="0">
                <a:pos x="connsiteX0" y="connsiteY0"/>
              </a:cxn>
              <a:cxn ang="0">
                <a:pos x="connsiteX1" y="connsiteY1"/>
              </a:cxn>
              <a:cxn ang="0">
                <a:pos x="connsiteX2" y="connsiteY2"/>
              </a:cxn>
              <a:cxn ang="0">
                <a:pos x="connsiteX3" y="connsiteY3"/>
              </a:cxn>
            </a:cxnLst>
            <a:rect l="l" t="t" r="r" b="b"/>
            <a:pathLst>
              <a:path w="12192000" h="6874568">
                <a:moveTo>
                  <a:pt x="0" y="0"/>
                </a:moveTo>
                <a:lnTo>
                  <a:pt x="12192000" y="0"/>
                </a:lnTo>
                <a:lnTo>
                  <a:pt x="12192000" y="6874568"/>
                </a:lnTo>
                <a:lnTo>
                  <a:pt x="0" y="6874568"/>
                </a:lnTo>
                <a:close/>
              </a:path>
            </a:pathLst>
          </a:custGeom>
        </p:spPr>
      </p:pic>
      <p:sp>
        <p:nvSpPr>
          <p:cNvPr id="2" name="矩形 1"/>
          <p:cNvSpPr/>
          <p:nvPr userDrawn="1">
            <p:custDataLst>
              <p:tags r:id="rId4"/>
            </p:custDataLst>
          </p:nvPr>
        </p:nvSpPr>
        <p:spPr>
          <a:xfrm>
            <a:off x="165100" y="165100"/>
            <a:ext cx="11861800" cy="6527800"/>
          </a:xfrm>
          <a:prstGeom prst="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占位符 290"/>
          <p:cNvSpPr>
            <a:spLocks noGrp="1"/>
          </p:cNvSpPr>
          <p:nvPr>
            <p:ph type="body" sz="quarter" idx="11" hasCustomPrompt="1"/>
            <p:custDataLst>
              <p:tags r:id="rId5"/>
            </p:custDataLst>
          </p:nvPr>
        </p:nvSpPr>
        <p:spPr>
          <a:xfrm>
            <a:off x="1056000" y="339082"/>
            <a:ext cx="10080000" cy="515635"/>
          </a:xfrm>
          <a:prstGeom prst="rect">
            <a:avLst/>
          </a:prstGeom>
          <a:ln>
            <a:noFill/>
            <a:prstDash val="dash"/>
          </a:ln>
        </p:spPr>
        <p:txBody>
          <a:bodyPr wrap="square" anchor="ctr" anchorCtr="0">
            <a:noAutofit/>
          </a:bodyPr>
          <a:lstStyle>
            <a:lvl1pPr marL="0" indent="0" algn="l" defTabSz="914400" rtl="0" eaLnBrk="1" latinLnBrk="0" hangingPunct="1">
              <a:lnSpc>
                <a:spcPct val="100000"/>
              </a:lnSpc>
              <a:spcBef>
                <a:spcPct val="0"/>
              </a:spcBef>
              <a:buNone/>
              <a:defRPr lang="zh-CN" altLang="en-US" sz="3200" b="1" spc="0" baseline="0">
                <a:solidFill>
                  <a:schemeClr val="tx1"/>
                </a:solidFill>
                <a:effectLst/>
                <a:latin typeface="+mj-lt"/>
                <a:ea typeface="+mj-ea"/>
              </a:defRPr>
            </a:lvl1pPr>
          </a:lstStyle>
          <a:p>
            <a:pPr lvl="0"/>
            <a:r>
              <a:rPr lang="zh-CN" altLang="en-US"/>
              <a:t>标题</a:t>
            </a:r>
            <a:endParaRPr lang="zh-CN" altLang="en-US"/>
          </a:p>
        </p:txBody>
      </p:sp>
      <p:pic>
        <p:nvPicPr>
          <p:cNvPr id="7" name="图片 6"/>
          <p:cNvPicPr>
            <a:picLocks noChangeAspect="1"/>
          </p:cNvPicPr>
          <p:nvPr userDrawn="1">
            <p:custDataLst>
              <p:tags r:id="rId6"/>
            </p:custDataLst>
          </p:nvPr>
        </p:nvPicPr>
        <p:blipFill>
          <a:blip r:embed="rId7" cstate="print">
            <a:extLst>
              <a:ext uri="{28A0092B-C50C-407E-A947-70E740481C1C}">
                <a14:useLocalDpi xmlns:a14="http://schemas.microsoft.com/office/drawing/2010/main" val="0"/>
              </a:ext>
            </a:extLst>
          </a:blip>
          <a:srcRect l="43238" t="24395" r="30373" b="50883"/>
          <a:stretch>
            <a:fillRect/>
          </a:stretch>
        </p:blipFill>
        <p:spPr>
          <a:xfrm>
            <a:off x="165100" y="165100"/>
            <a:ext cx="954902" cy="894592"/>
          </a:xfrm>
          <a:prstGeom prst="rect">
            <a:avLst/>
          </a:prstGeom>
        </p:spPr>
      </p:pic>
      <p:sp>
        <p:nvSpPr>
          <p:cNvPr id="6" name="图片占位符 16"/>
          <p:cNvSpPr>
            <a:spLocks noGrp="1"/>
          </p:cNvSpPr>
          <p:nvPr>
            <p:ph type="pic" sz="quarter" idx="15"/>
            <p:custDataLst>
              <p:tags r:id="rId8"/>
            </p:custDataLst>
          </p:nvPr>
        </p:nvSpPr>
        <p:spPr>
          <a:xfrm>
            <a:off x="8343900" y="1905000"/>
            <a:ext cx="2973387" cy="2726767"/>
          </a:xfrm>
          <a:custGeom>
            <a:avLst/>
            <a:gdLst>
              <a:gd name="connsiteX0" fmla="*/ 0 w 2973387"/>
              <a:gd name="connsiteY0" fmla="*/ 0 h 2726767"/>
              <a:gd name="connsiteX1" fmla="*/ 2973387 w 2973387"/>
              <a:gd name="connsiteY1" fmla="*/ 0 h 2726767"/>
              <a:gd name="connsiteX2" fmla="*/ 2973387 w 2973387"/>
              <a:gd name="connsiteY2" fmla="*/ 2726767 h 2726767"/>
              <a:gd name="connsiteX3" fmla="*/ 0 w 2973387"/>
              <a:gd name="connsiteY3" fmla="*/ 2389204 h 2726767"/>
            </a:gdLst>
            <a:ahLst/>
            <a:cxnLst>
              <a:cxn ang="0">
                <a:pos x="connsiteX0" y="connsiteY0"/>
              </a:cxn>
              <a:cxn ang="0">
                <a:pos x="connsiteX1" y="connsiteY1"/>
              </a:cxn>
              <a:cxn ang="0">
                <a:pos x="connsiteX2" y="connsiteY2"/>
              </a:cxn>
              <a:cxn ang="0">
                <a:pos x="connsiteX3" y="connsiteY3"/>
              </a:cxn>
            </a:cxnLst>
            <a:rect l="l" t="t" r="r" b="b"/>
            <a:pathLst>
              <a:path w="2973387" h="2726767">
                <a:moveTo>
                  <a:pt x="0" y="0"/>
                </a:moveTo>
                <a:lnTo>
                  <a:pt x="2973387" y="0"/>
                </a:lnTo>
                <a:lnTo>
                  <a:pt x="2973387" y="2726767"/>
                </a:lnTo>
                <a:lnTo>
                  <a:pt x="0" y="2389204"/>
                </a:lnTo>
                <a:close/>
              </a:path>
            </a:pathLst>
          </a:cu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buNone/>
              <a:defRPr lang="zh-CN" altLang="en-US" sz="1800">
                <a:solidFill>
                  <a:schemeClr val="lt1"/>
                </a:solidFill>
              </a:defRPr>
            </a:lvl1pPr>
          </a:lstStyle>
          <a:p>
            <a:pPr marL="0" lvl="0" algn="ctr"/>
            <a:r>
              <a:rPr lang="zh-CN" altLang="en-US"/>
              <a:t>单击图标添加图片</a:t>
            </a:r>
            <a:endParaRPr lang="zh-CN" altLang="en-US"/>
          </a:p>
        </p:txBody>
      </p:sp>
      <p:sp>
        <p:nvSpPr>
          <p:cNvPr id="8" name="图片占位符 15"/>
          <p:cNvSpPr>
            <a:spLocks noGrp="1"/>
          </p:cNvSpPr>
          <p:nvPr>
            <p:ph type="pic" sz="quarter" idx="14"/>
            <p:custDataLst>
              <p:tags r:id="rId9"/>
            </p:custDataLst>
          </p:nvPr>
        </p:nvSpPr>
        <p:spPr>
          <a:xfrm>
            <a:off x="4583510" y="1905000"/>
            <a:ext cx="2973387" cy="2726767"/>
          </a:xfrm>
          <a:custGeom>
            <a:avLst/>
            <a:gdLst>
              <a:gd name="connsiteX0" fmla="*/ 0 w 2973387"/>
              <a:gd name="connsiteY0" fmla="*/ 0 h 2726767"/>
              <a:gd name="connsiteX1" fmla="*/ 2973387 w 2973387"/>
              <a:gd name="connsiteY1" fmla="*/ 0 h 2726767"/>
              <a:gd name="connsiteX2" fmla="*/ 2973387 w 2973387"/>
              <a:gd name="connsiteY2" fmla="*/ 2726767 h 2726767"/>
              <a:gd name="connsiteX3" fmla="*/ 0 w 2973387"/>
              <a:gd name="connsiteY3" fmla="*/ 2389204 h 2726767"/>
            </a:gdLst>
            <a:ahLst/>
            <a:cxnLst>
              <a:cxn ang="0">
                <a:pos x="connsiteX0" y="connsiteY0"/>
              </a:cxn>
              <a:cxn ang="0">
                <a:pos x="connsiteX1" y="connsiteY1"/>
              </a:cxn>
              <a:cxn ang="0">
                <a:pos x="connsiteX2" y="connsiteY2"/>
              </a:cxn>
              <a:cxn ang="0">
                <a:pos x="connsiteX3" y="connsiteY3"/>
              </a:cxn>
            </a:cxnLst>
            <a:rect l="l" t="t" r="r" b="b"/>
            <a:pathLst>
              <a:path w="2973387" h="2726767">
                <a:moveTo>
                  <a:pt x="0" y="0"/>
                </a:moveTo>
                <a:lnTo>
                  <a:pt x="2973387" y="0"/>
                </a:lnTo>
                <a:lnTo>
                  <a:pt x="2973387" y="2726767"/>
                </a:lnTo>
                <a:lnTo>
                  <a:pt x="0" y="2389204"/>
                </a:lnTo>
                <a:close/>
              </a:path>
            </a:pathLst>
          </a:cu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buNone/>
              <a:defRPr lang="zh-CN" altLang="en-US" sz="1800">
                <a:solidFill>
                  <a:schemeClr val="lt1"/>
                </a:solidFill>
              </a:defRPr>
            </a:lvl1pPr>
          </a:lstStyle>
          <a:p>
            <a:pPr marL="0" lvl="0" algn="ctr"/>
            <a:r>
              <a:rPr lang="zh-CN" altLang="en-US"/>
              <a:t>单击图标添加图片</a:t>
            </a:r>
            <a:endParaRPr lang="zh-CN" altLang="en-US"/>
          </a:p>
        </p:txBody>
      </p:sp>
      <p:sp>
        <p:nvSpPr>
          <p:cNvPr id="9" name="图片占位符 13"/>
          <p:cNvSpPr>
            <a:spLocks noGrp="1"/>
          </p:cNvSpPr>
          <p:nvPr>
            <p:ph type="pic" sz="quarter" idx="13"/>
            <p:custDataLst>
              <p:tags r:id="rId10"/>
            </p:custDataLst>
          </p:nvPr>
        </p:nvSpPr>
        <p:spPr>
          <a:xfrm>
            <a:off x="874713" y="1905000"/>
            <a:ext cx="2973387" cy="2726767"/>
          </a:xfrm>
          <a:custGeom>
            <a:avLst/>
            <a:gdLst>
              <a:gd name="connsiteX0" fmla="*/ 0 w 2973387"/>
              <a:gd name="connsiteY0" fmla="*/ 0 h 2726767"/>
              <a:gd name="connsiteX1" fmla="*/ 2973387 w 2973387"/>
              <a:gd name="connsiteY1" fmla="*/ 0 h 2726767"/>
              <a:gd name="connsiteX2" fmla="*/ 2973387 w 2973387"/>
              <a:gd name="connsiteY2" fmla="*/ 2726767 h 2726767"/>
              <a:gd name="connsiteX3" fmla="*/ 0 w 2973387"/>
              <a:gd name="connsiteY3" fmla="*/ 2389204 h 2726767"/>
            </a:gdLst>
            <a:ahLst/>
            <a:cxnLst>
              <a:cxn ang="0">
                <a:pos x="connsiteX0" y="connsiteY0"/>
              </a:cxn>
              <a:cxn ang="0">
                <a:pos x="connsiteX1" y="connsiteY1"/>
              </a:cxn>
              <a:cxn ang="0">
                <a:pos x="connsiteX2" y="connsiteY2"/>
              </a:cxn>
              <a:cxn ang="0">
                <a:pos x="connsiteX3" y="connsiteY3"/>
              </a:cxn>
            </a:cxnLst>
            <a:rect l="l" t="t" r="r" b="b"/>
            <a:pathLst>
              <a:path w="2973387" h="2726767">
                <a:moveTo>
                  <a:pt x="0" y="0"/>
                </a:moveTo>
                <a:lnTo>
                  <a:pt x="2973387" y="0"/>
                </a:lnTo>
                <a:lnTo>
                  <a:pt x="2973387" y="2726767"/>
                </a:lnTo>
                <a:lnTo>
                  <a:pt x="0" y="2389204"/>
                </a:lnTo>
                <a:close/>
              </a:path>
            </a:pathLst>
          </a:custGeom>
          <a:solidFill>
            <a:schemeClr val="accent1">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buNone/>
              <a:defRPr lang="zh-CN" altLang="en-US" sz="1800">
                <a:solidFill>
                  <a:schemeClr val="lt1"/>
                </a:solidFill>
              </a:defRPr>
            </a:lvl1pPr>
          </a:lstStyle>
          <a:p>
            <a:pPr marL="0" lvl="0" algn="ctr"/>
            <a:r>
              <a:rPr lang="zh-CN" altLang="en-US"/>
              <a:t>单击图标添加图片</a:t>
            </a:r>
            <a:endParaRPr lang="zh-CN" altLang="en-US"/>
          </a:p>
        </p:txBody>
      </p:sp>
      <p:sp>
        <p:nvSpPr>
          <p:cNvPr id="4" name="文本占位符 3"/>
          <p:cNvSpPr>
            <a:spLocks noGrp="1"/>
          </p:cNvSpPr>
          <p:nvPr>
            <p:ph type="body" sz="quarter" idx="16" hasCustomPrompt="1"/>
            <p:custDataLst>
              <p:tags r:id="rId11"/>
            </p:custDataLst>
          </p:nvPr>
        </p:nvSpPr>
        <p:spPr>
          <a:xfrm>
            <a:off x="874713" y="4817347"/>
            <a:ext cx="2973387" cy="576262"/>
          </a:xfrm>
          <a:prstGeom prst="rect">
            <a:avLst/>
          </a:prstGeom>
        </p:spPr>
        <p:txBody>
          <a:bodyPr anchor="ctr"/>
          <a:lstStyle>
            <a:lvl1pPr marL="0" indent="0" algn="ctr">
              <a:buNone/>
              <a:defRPr>
                <a:latin typeface="+mn-lt"/>
              </a:defRPr>
            </a:lvl1pPr>
          </a:lstStyle>
          <a:p>
            <a:pPr lvl="0"/>
            <a:r>
              <a:rPr lang="zh-CN" altLang="en-US"/>
              <a:t>文本</a:t>
            </a:r>
            <a:endParaRPr lang="zh-CN" altLang="en-US"/>
          </a:p>
        </p:txBody>
      </p:sp>
      <p:sp>
        <p:nvSpPr>
          <p:cNvPr id="10" name="文本占位符 3"/>
          <p:cNvSpPr>
            <a:spLocks noGrp="1"/>
          </p:cNvSpPr>
          <p:nvPr>
            <p:ph type="body" sz="quarter" idx="17" hasCustomPrompt="1"/>
            <p:custDataLst>
              <p:tags r:id="rId12"/>
            </p:custDataLst>
          </p:nvPr>
        </p:nvSpPr>
        <p:spPr>
          <a:xfrm>
            <a:off x="4583510" y="4817347"/>
            <a:ext cx="2973387" cy="576262"/>
          </a:xfrm>
          <a:prstGeom prst="rect">
            <a:avLst/>
          </a:prstGeom>
        </p:spPr>
        <p:txBody>
          <a:bodyPr anchor="ctr"/>
          <a:lstStyle>
            <a:lvl1pPr marL="0" indent="0" algn="ctr">
              <a:buNone/>
              <a:defRPr>
                <a:latin typeface="+mn-lt"/>
              </a:defRPr>
            </a:lvl1pPr>
          </a:lstStyle>
          <a:p>
            <a:pPr lvl="0"/>
            <a:r>
              <a:rPr lang="zh-CN" altLang="en-US"/>
              <a:t>文本</a:t>
            </a:r>
            <a:endParaRPr lang="zh-CN" altLang="en-US"/>
          </a:p>
        </p:txBody>
      </p:sp>
      <p:sp>
        <p:nvSpPr>
          <p:cNvPr id="13" name="文本占位符 3"/>
          <p:cNvSpPr>
            <a:spLocks noGrp="1"/>
          </p:cNvSpPr>
          <p:nvPr>
            <p:ph type="body" sz="quarter" idx="18" hasCustomPrompt="1"/>
            <p:custDataLst>
              <p:tags r:id="rId13"/>
            </p:custDataLst>
          </p:nvPr>
        </p:nvSpPr>
        <p:spPr>
          <a:xfrm>
            <a:off x="8343900" y="4817347"/>
            <a:ext cx="2973387" cy="576262"/>
          </a:xfrm>
          <a:prstGeom prst="rect">
            <a:avLst/>
          </a:prstGeom>
        </p:spPr>
        <p:txBody>
          <a:bodyPr anchor="ctr"/>
          <a:lstStyle>
            <a:lvl1pPr marL="0" indent="0" algn="ctr">
              <a:buNone/>
              <a:defRPr>
                <a:latin typeface="+mn-lt"/>
              </a:defRPr>
            </a:lvl1pPr>
          </a:lstStyle>
          <a:p>
            <a:pPr lvl="0"/>
            <a:r>
              <a:rPr lang="zh-CN" altLang="en-US"/>
              <a:t>文本</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txEl>
                                              <p:pRg st="0" end="0"/>
                                            </p:txEl>
                                          </p:spTgt>
                                        </p:tgtEl>
                                        <p:attrNameLst>
                                          <p:attrName>style.visibility</p:attrName>
                                        </p:attrNameLst>
                                      </p:cBhvr>
                                      <p:to>
                                        <p:strVal val="visible"/>
                                      </p:to>
                                    </p:set>
                                    <p:animEffect transition="in" filter="fade">
                                      <p:cBhvr>
                                        <p:cTn id="35"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9" grpId="0" bldLvl="0" animBg="1"/>
      <p:bldP spid="4" grpId="0" build="p">
        <p:tmplLst>
          <p:tmpl lvl="1">
            <p:tnLst>
              <p:par>
                <p:cTn presetID="10" presetClass="entr" presetSubtype="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10" grpId="0" build="p">
        <p:tmplLst>
          <p:tmpl lvl="1">
            <p:tnLst>
              <p:par>
                <p:cTn presetID="10"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srcRect r="309"/>
          <a:stretch>
            <a:fillRect/>
          </a:stretch>
        </p:blipFill>
        <p:spPr>
          <a:xfrm>
            <a:off x="-66675" y="0"/>
            <a:ext cx="12287250" cy="6858000"/>
          </a:xfrm>
          <a:prstGeom prst="rect">
            <a:avLst/>
          </a:prstGeom>
        </p:spPr>
      </p:pic>
      <p:sp>
        <p:nvSpPr>
          <p:cNvPr id="2" name="圆角矩形 1"/>
          <p:cNvSpPr/>
          <p:nvPr userDrawn="1"/>
        </p:nvSpPr>
        <p:spPr>
          <a:xfrm>
            <a:off x="257810" y="247015"/>
            <a:ext cx="11675745" cy="6363970"/>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汉仪劲楷简" panose="00020600040101010101" charset="-122"/>
            </a:endParaRPr>
          </a:p>
        </p:txBody>
      </p:sp>
      <p:pic>
        <p:nvPicPr>
          <p:cNvPr id="3" name="图片 2" descr="摄图网_400542398_褐色中国风框架（非企业商用）"/>
          <p:cNvPicPr>
            <a:picLocks noChangeAspect="1"/>
          </p:cNvPicPr>
          <p:nvPr userDrawn="1"/>
        </p:nvPicPr>
        <p:blipFill>
          <a:blip r:embed="rId3"/>
          <a:srcRect l="3019" t="4222" r="3685" b="4454"/>
          <a:stretch>
            <a:fillRect/>
          </a:stretch>
        </p:blipFill>
        <p:spPr>
          <a:xfrm>
            <a:off x="257810" y="297180"/>
            <a:ext cx="11675745" cy="62630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学习目标">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l="26104"/>
          <a:stretch>
            <a:fillRect/>
          </a:stretch>
        </p:blipFill>
        <p:spPr>
          <a:xfrm>
            <a:off x="0" y="0"/>
            <a:ext cx="12192000" cy="6874568"/>
          </a:xfrm>
          <a:custGeom>
            <a:avLst/>
            <a:gdLst>
              <a:gd name="connsiteX0" fmla="*/ 0 w 12192000"/>
              <a:gd name="connsiteY0" fmla="*/ 0 h 6874568"/>
              <a:gd name="connsiteX1" fmla="*/ 12192000 w 12192000"/>
              <a:gd name="connsiteY1" fmla="*/ 0 h 6874568"/>
              <a:gd name="connsiteX2" fmla="*/ 12192000 w 12192000"/>
              <a:gd name="connsiteY2" fmla="*/ 6874568 h 6874568"/>
              <a:gd name="connsiteX3" fmla="*/ 0 w 12192000"/>
              <a:gd name="connsiteY3" fmla="*/ 6874568 h 6874568"/>
            </a:gdLst>
            <a:ahLst/>
            <a:cxnLst>
              <a:cxn ang="0">
                <a:pos x="connsiteX0" y="connsiteY0"/>
              </a:cxn>
              <a:cxn ang="0">
                <a:pos x="connsiteX1" y="connsiteY1"/>
              </a:cxn>
              <a:cxn ang="0">
                <a:pos x="connsiteX2" y="connsiteY2"/>
              </a:cxn>
              <a:cxn ang="0">
                <a:pos x="connsiteX3" y="connsiteY3"/>
              </a:cxn>
            </a:cxnLst>
            <a:rect l="l" t="t" r="r" b="b"/>
            <a:pathLst>
              <a:path w="12192000" h="6874568">
                <a:moveTo>
                  <a:pt x="0" y="0"/>
                </a:moveTo>
                <a:lnTo>
                  <a:pt x="12192000" y="0"/>
                </a:lnTo>
                <a:lnTo>
                  <a:pt x="12192000" y="6874568"/>
                </a:lnTo>
                <a:lnTo>
                  <a:pt x="0" y="6874568"/>
                </a:lnTo>
                <a:close/>
              </a:path>
            </a:pathLst>
          </a:custGeom>
          <a:solidFill>
            <a:schemeClr val="bg2"/>
          </a:solidFill>
        </p:spPr>
      </p:pic>
      <p:sp>
        <p:nvSpPr>
          <p:cNvPr id="5" name="文本占位符 290"/>
          <p:cNvSpPr>
            <a:spLocks noGrp="1"/>
          </p:cNvSpPr>
          <p:nvPr>
            <p:ph type="body" sz="quarter" idx="11" hasCustomPrompt="1"/>
            <p:custDataLst>
              <p:tags r:id="rId4"/>
            </p:custDataLst>
          </p:nvPr>
        </p:nvSpPr>
        <p:spPr>
          <a:xfrm>
            <a:off x="1175017" y="499419"/>
            <a:ext cx="10080000" cy="515635"/>
          </a:xfrm>
          <a:prstGeom prst="rect">
            <a:avLst/>
          </a:prstGeom>
          <a:solidFill>
            <a:schemeClr val="bg2">
              <a:alpha val="50000"/>
            </a:schemeClr>
          </a:solidFill>
          <a:ln>
            <a:noFill/>
            <a:prstDash val="dash"/>
          </a:ln>
        </p:spPr>
        <p:txBody>
          <a:bodyPr wrap="square" anchor="ctr" anchorCtr="0">
            <a:noAutofit/>
          </a:bodyPr>
          <a:lstStyle>
            <a:lvl1pPr marL="0" indent="0" algn="l" defTabSz="914400" rtl="0" eaLnBrk="1" latinLnBrk="0" hangingPunct="1">
              <a:lnSpc>
                <a:spcPct val="100000"/>
              </a:lnSpc>
              <a:spcBef>
                <a:spcPct val="0"/>
              </a:spcBef>
              <a:buNone/>
              <a:defRPr lang="zh-CN" altLang="en-US" sz="3200" b="1" spc="0" baseline="0">
                <a:solidFill>
                  <a:schemeClr val="tx1"/>
                </a:solidFill>
                <a:effectLst/>
                <a:latin typeface="+mj-lt"/>
                <a:ea typeface="+mj-ea"/>
              </a:defRPr>
            </a:lvl1pPr>
          </a:lstStyle>
          <a:p>
            <a:pPr lvl="0"/>
            <a:r>
              <a:rPr lang="zh-CN" altLang="en-US"/>
              <a:t>标题</a:t>
            </a:r>
            <a:endParaRPr lang="zh-CN" altLang="en-US"/>
          </a:p>
        </p:txBody>
      </p:sp>
      <p:pic>
        <p:nvPicPr>
          <p:cNvPr id="6" name="图片 5"/>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rcRect l="43238" t="24395" r="30373" b="50883"/>
          <a:stretch>
            <a:fillRect/>
          </a:stretch>
        </p:blipFill>
        <p:spPr>
          <a:xfrm>
            <a:off x="11695" y="193928"/>
            <a:ext cx="1202571" cy="1126618"/>
          </a:xfrm>
          <a:prstGeom prst="rect">
            <a:avLst/>
          </a:prstGeom>
        </p:spPr>
      </p:pic>
      <p:sp>
        <p:nvSpPr>
          <p:cNvPr id="3" name="横卷形 2"/>
          <p:cNvSpPr/>
          <p:nvPr userDrawn="1">
            <p:custDataLst>
              <p:tags r:id="rId7"/>
            </p:custDataLst>
          </p:nvPr>
        </p:nvSpPr>
        <p:spPr>
          <a:xfrm>
            <a:off x="980948" y="757237"/>
            <a:ext cx="10230103" cy="5572125"/>
          </a:xfrm>
          <a:prstGeom prst="horizontalScroll">
            <a:avLst>
              <a:gd name="adj" fmla="val 7800"/>
            </a:avLst>
          </a:prstGeom>
          <a:solidFill>
            <a:schemeClr val="bg2"/>
          </a:solidFill>
          <a:ln>
            <a:solidFill>
              <a:srgbClr val="624C7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290"/>
          <p:cNvSpPr>
            <a:spLocks noGrp="1"/>
          </p:cNvSpPr>
          <p:nvPr>
            <p:ph type="body" sz="quarter" idx="15" hasCustomPrompt="1"/>
            <p:custDataLst>
              <p:tags r:id="rId8"/>
            </p:custDataLst>
          </p:nvPr>
        </p:nvSpPr>
        <p:spPr>
          <a:xfrm>
            <a:off x="1559717" y="1467553"/>
            <a:ext cx="9072563" cy="4151492"/>
          </a:xfrm>
          <a:prstGeom prst="rect">
            <a:avLst/>
          </a:prstGeom>
          <a:ln>
            <a:noFill/>
            <a:prstDash val="dash"/>
          </a:ln>
        </p:spPr>
        <p:txBody>
          <a:bodyPr wrap="square" anchor="t" anchorCtr="0">
            <a:noAutofit/>
          </a:bodyPr>
          <a:lstStyle>
            <a:lvl1pPr marL="0" indent="0" algn="l" defTabSz="914400" rtl="0" eaLnBrk="1" latinLnBrk="0" hangingPunct="1">
              <a:lnSpc>
                <a:spcPct val="120000"/>
              </a:lnSpc>
              <a:spcBef>
                <a:spcPct val="0"/>
              </a:spcBef>
              <a:buNone/>
              <a:defRPr lang="zh-CN" altLang="en-US" sz="2800" spc="30" baseline="0">
                <a:solidFill>
                  <a:srgbClr val="333333"/>
                </a:solidFill>
                <a:effectLst/>
                <a:latin typeface="+mn-lt"/>
                <a:ea typeface="+mn-ea"/>
              </a:defRPr>
            </a:lvl1pPr>
          </a:lstStyle>
          <a:p>
            <a:pPr lvl="0"/>
            <a:r>
              <a:rPr lang="zh-CN" altLang="en-US"/>
              <a:t>正文</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l="26104"/>
          <a:stretch>
            <a:fillRect/>
          </a:stretch>
        </p:blipFill>
        <p:spPr>
          <a:xfrm>
            <a:off x="0" y="0"/>
            <a:ext cx="12192000" cy="6874568"/>
          </a:xfrm>
          <a:custGeom>
            <a:avLst/>
            <a:gdLst>
              <a:gd name="connsiteX0" fmla="*/ 0 w 12192000"/>
              <a:gd name="connsiteY0" fmla="*/ 0 h 6874568"/>
              <a:gd name="connsiteX1" fmla="*/ 12192000 w 12192000"/>
              <a:gd name="connsiteY1" fmla="*/ 0 h 6874568"/>
              <a:gd name="connsiteX2" fmla="*/ 12192000 w 12192000"/>
              <a:gd name="connsiteY2" fmla="*/ 6874568 h 6874568"/>
              <a:gd name="connsiteX3" fmla="*/ 0 w 12192000"/>
              <a:gd name="connsiteY3" fmla="*/ 6874568 h 6874568"/>
            </a:gdLst>
            <a:ahLst/>
            <a:cxnLst>
              <a:cxn ang="0">
                <a:pos x="connsiteX0" y="connsiteY0"/>
              </a:cxn>
              <a:cxn ang="0">
                <a:pos x="connsiteX1" y="connsiteY1"/>
              </a:cxn>
              <a:cxn ang="0">
                <a:pos x="connsiteX2" y="connsiteY2"/>
              </a:cxn>
              <a:cxn ang="0">
                <a:pos x="connsiteX3" y="connsiteY3"/>
              </a:cxn>
            </a:cxnLst>
            <a:rect l="l" t="t" r="r" b="b"/>
            <a:pathLst>
              <a:path w="12192000" h="6874568">
                <a:moveTo>
                  <a:pt x="0" y="0"/>
                </a:moveTo>
                <a:lnTo>
                  <a:pt x="12192000" y="0"/>
                </a:lnTo>
                <a:lnTo>
                  <a:pt x="12192000" y="6874568"/>
                </a:lnTo>
                <a:lnTo>
                  <a:pt x="0" y="6874568"/>
                </a:lnTo>
                <a:close/>
              </a:path>
            </a:pathLst>
          </a:custGeom>
        </p:spPr>
      </p:pic>
      <p:sp>
        <p:nvSpPr>
          <p:cNvPr id="2" name="矩形 1"/>
          <p:cNvSpPr/>
          <p:nvPr userDrawn="1">
            <p:custDataLst>
              <p:tags r:id="rId4"/>
            </p:custDataLst>
          </p:nvPr>
        </p:nvSpPr>
        <p:spPr>
          <a:xfrm>
            <a:off x="165100" y="165100"/>
            <a:ext cx="11861800" cy="6527800"/>
          </a:xfrm>
          <a:prstGeom prst="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占位符 290"/>
          <p:cNvSpPr>
            <a:spLocks noGrp="1"/>
          </p:cNvSpPr>
          <p:nvPr>
            <p:ph type="body" sz="quarter" idx="11" hasCustomPrompt="1"/>
            <p:custDataLst>
              <p:tags r:id="rId5"/>
            </p:custDataLst>
          </p:nvPr>
        </p:nvSpPr>
        <p:spPr>
          <a:xfrm>
            <a:off x="1056000" y="339082"/>
            <a:ext cx="10080000" cy="515635"/>
          </a:xfrm>
          <a:prstGeom prst="rect">
            <a:avLst/>
          </a:prstGeom>
          <a:ln>
            <a:noFill/>
            <a:prstDash val="dash"/>
          </a:ln>
        </p:spPr>
        <p:txBody>
          <a:bodyPr wrap="square" anchor="ctr" anchorCtr="0">
            <a:noAutofit/>
          </a:bodyPr>
          <a:lstStyle>
            <a:lvl1pPr marL="0" indent="0" algn="l" defTabSz="914400" rtl="0" eaLnBrk="1" latinLnBrk="0" hangingPunct="1">
              <a:lnSpc>
                <a:spcPct val="100000"/>
              </a:lnSpc>
              <a:spcBef>
                <a:spcPct val="0"/>
              </a:spcBef>
              <a:buNone/>
              <a:defRPr lang="zh-CN" altLang="en-US" sz="3200" b="1" spc="0" baseline="0">
                <a:solidFill>
                  <a:schemeClr val="tx1"/>
                </a:solidFill>
                <a:effectLst/>
                <a:latin typeface="+mj-lt"/>
                <a:ea typeface="+mj-ea"/>
              </a:defRPr>
            </a:lvl1pPr>
          </a:lstStyle>
          <a:p>
            <a:pPr lvl="0"/>
            <a:r>
              <a:rPr lang="zh-CN" altLang="en-US"/>
              <a:t>标题</a:t>
            </a:r>
            <a:endParaRPr lang="zh-CN" altLang="en-US"/>
          </a:p>
        </p:txBody>
      </p:sp>
      <p:pic>
        <p:nvPicPr>
          <p:cNvPr id="7" name="图片 6"/>
          <p:cNvPicPr>
            <a:picLocks noChangeAspect="1"/>
          </p:cNvPicPr>
          <p:nvPr userDrawn="1">
            <p:custDataLst>
              <p:tags r:id="rId6"/>
            </p:custDataLst>
          </p:nvPr>
        </p:nvPicPr>
        <p:blipFill>
          <a:blip r:embed="rId7" cstate="print">
            <a:extLst>
              <a:ext uri="{28A0092B-C50C-407E-A947-70E740481C1C}">
                <a14:useLocalDpi xmlns:a14="http://schemas.microsoft.com/office/drawing/2010/main" val="0"/>
              </a:ext>
            </a:extLst>
          </a:blip>
          <a:srcRect l="43238" t="24395" r="30373" b="50883"/>
          <a:stretch>
            <a:fillRect/>
          </a:stretch>
        </p:blipFill>
        <p:spPr>
          <a:xfrm>
            <a:off x="165100" y="165100"/>
            <a:ext cx="954902" cy="89459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6.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汉仪劲楷简" panose="00020600040101010101" charset="-122"/>
                <a:ea typeface="汉仪劲楷简" panose="00020600040101010101" charset="-122"/>
                <a:cs typeface="汉仪劲楷简" panose="00020600040101010101"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汉仪劲楷简" panose="00020600040101010101" charset="-122"/>
                <a:ea typeface="汉仪劲楷简" panose="00020600040101010101" charset="-122"/>
                <a:cs typeface="汉仪劲楷简" panose="0002060004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汉仪劲楷简" panose="00020600040101010101" charset="-122"/>
                <a:ea typeface="汉仪劲楷简" panose="00020600040101010101" charset="-122"/>
                <a:cs typeface="汉仪劲楷简" panose="00020600040101010101" charset="-122"/>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汉仪劲楷简" panose="00020600040101010101" charset="-122"/>
          <a:ea typeface="汉仪劲楷简" panose="00020600040101010101" charset="-122"/>
          <a:cs typeface="汉仪劲楷简"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汉仪劲楷简" panose="00020600040101010101" charset="-122"/>
          <a:ea typeface="汉仪劲楷简" panose="00020600040101010101" charset="-122"/>
          <a:cs typeface="汉仪劲楷简"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汉仪劲楷简" panose="00020600040101010101" charset="-122"/>
          <a:ea typeface="汉仪劲楷简" panose="00020600040101010101" charset="-122"/>
          <a:cs typeface="汉仪劲楷简"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汉仪劲楷简" panose="00020600040101010101" charset="-122"/>
          <a:ea typeface="汉仪劲楷简" panose="00020600040101010101" charset="-122"/>
          <a:cs typeface="汉仪劲楷简"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劲楷简" panose="00020600040101010101" charset="-122"/>
          <a:ea typeface="汉仪劲楷简" panose="00020600040101010101" charset="-122"/>
          <a:cs typeface="汉仪劲楷简"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汉仪劲楷简" panose="00020600040101010101" charset="-122"/>
          <a:ea typeface="汉仪劲楷简" panose="00020600040101010101" charset="-122"/>
          <a:cs typeface="汉仪劲楷简"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jpe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12.xml"/><Relationship Id="rId7" Type="http://schemas.openxmlformats.org/officeDocument/2006/relationships/tags" Target="../tags/tag39.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2.xml"/><Relationship Id="rId5" Type="http://schemas.openxmlformats.org/officeDocument/2006/relationships/tags" Target="../tags/tag40.xml"/><Relationship Id="rId4" Type="http://schemas.openxmlformats.org/officeDocument/2006/relationships/image" Target="../media/image16.pn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2.xml"/><Relationship Id="rId4" Type="http://schemas.openxmlformats.org/officeDocument/2006/relationships/image" Target="../media/image22.png"/><Relationship Id="rId3" Type="http://schemas.openxmlformats.org/officeDocument/2006/relationships/image" Target="../media/image10.png"/><Relationship Id="rId2" Type="http://schemas.microsoft.com/office/2007/relationships/media" Target="../media/media2.mp4"/><Relationship Id="rId1" Type="http://schemas.openxmlformats.org/officeDocument/2006/relationships/video" Target="NULL"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2.xml"/><Relationship Id="rId4" Type="http://schemas.openxmlformats.org/officeDocument/2006/relationships/image" Target="../media/image24.png"/><Relationship Id="rId3" Type="http://schemas.openxmlformats.org/officeDocument/2006/relationships/image" Target="../media/image23.png"/><Relationship Id="rId2" Type="http://schemas.microsoft.com/office/2007/relationships/media" Target="../media/media3.mp4"/><Relationship Id="rId1" Type="http://schemas.openxmlformats.org/officeDocument/2006/relationships/video" Target="../media/media3.mp4"/></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image" Target="../media/image10.png"/><Relationship Id="rId5" Type="http://schemas.microsoft.com/office/2007/relationships/media" Target="../media/media2.mp4"/><Relationship Id="rId4" Type="http://schemas.openxmlformats.org/officeDocument/2006/relationships/video" Target="../media/media2.mp4"/><Relationship Id="rId3" Type="http://schemas.openxmlformats.org/officeDocument/2006/relationships/image" Target="../media/image9.png"/><Relationship Id="rId2" Type="http://schemas.microsoft.com/office/2007/relationships/media" Target="../media/media1.mp4"/><Relationship Id="rId1" Type="http://schemas.openxmlformats.org/officeDocument/2006/relationships/video" Target="../media/media1.mp4"/></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14.jpe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4.xml"/><Relationship Id="rId7" Type="http://schemas.openxmlformats.org/officeDocument/2006/relationships/image" Target="../media/image16.png"/><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0" Type="http://schemas.openxmlformats.org/officeDocument/2006/relationships/notesSlide" Target="../notesSlides/notesSlide4.xml"/><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5.xml"/><Relationship Id="rId7" Type="http://schemas.openxmlformats.org/officeDocument/2006/relationships/image" Target="../media/image17.png"/><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0" Type="http://schemas.openxmlformats.org/officeDocument/2006/relationships/notesSlide" Target="../notesSlides/notesSlide5.xml"/><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6.xml"/><Relationship Id="rId7" Type="http://schemas.openxmlformats.org/officeDocument/2006/relationships/image" Target="../media/image16.png"/><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0" Type="http://schemas.openxmlformats.org/officeDocument/2006/relationships/notesSlide" Target="../notesSlides/notesSlide6.xml"/><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7.xml"/><Relationship Id="rId7" Type="http://schemas.microsoft.com/office/2007/relationships/diagramDrawing" Target="../diagrams/drawing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3" Type="http://schemas.openxmlformats.org/officeDocument/2006/relationships/diagramData" Target="../diagrams/data4.xml"/><Relationship Id="rId2" Type="http://schemas.openxmlformats.org/officeDocument/2006/relationships/image" Target="../media/image15.png"/><Relationship Id="rId10" Type="http://schemas.openxmlformats.org/officeDocument/2006/relationships/notesSlide" Target="../notesSlides/notesSlide7.xml"/><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image" Target="../media/image18.GIF"/><Relationship Id="rId7" Type="http://schemas.microsoft.com/office/2007/relationships/diagramDrawing" Target="../diagrams/drawing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3" Type="http://schemas.openxmlformats.org/officeDocument/2006/relationships/diagramData" Target="../diagrams/data5.xml"/><Relationship Id="rId2" Type="http://schemas.openxmlformats.org/officeDocument/2006/relationships/image" Target="../media/image15.png"/><Relationship Id="rId11" Type="http://schemas.openxmlformats.org/officeDocument/2006/relationships/notesSlide" Target="../notesSlides/notesSlide8.xml"/><Relationship Id="rId10" Type="http://schemas.openxmlformats.org/officeDocument/2006/relationships/slideLayout" Target="../slideLayouts/slideLayout12.xml"/><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0" y="18288"/>
            <a:ext cx="12192000" cy="6821424"/>
          </a:xfrm>
          <a:prstGeom prst="rect">
            <a:avLst/>
          </a:prstGeom>
        </p:spPr>
      </p:pic>
      <p:sp>
        <p:nvSpPr>
          <p:cNvPr id="19" name="文本框 18"/>
          <p:cNvSpPr txBox="1"/>
          <p:nvPr/>
        </p:nvSpPr>
        <p:spPr>
          <a:xfrm>
            <a:off x="13642722" y="136498"/>
            <a:ext cx="902970" cy="461665"/>
          </a:xfrm>
          <a:prstGeom prst="rect">
            <a:avLst/>
          </a:prstGeom>
          <a:noFill/>
        </p:spPr>
        <p:txBody>
          <a:bodyPr wrap="square">
            <a:spAutoFit/>
          </a:bodyPr>
          <a:lstStyle/>
          <a:p>
            <a:pPr lvl="0"/>
            <a:r>
              <a:rPr lang="en-US" altLang="zh-CN" sz="2400" dirty="0"/>
              <a:t>1989</a:t>
            </a:r>
            <a:endParaRPr lang="zh-CN" altLang="en-US" sz="2400" dirty="0"/>
          </a:p>
        </p:txBody>
      </p:sp>
      <p:sp>
        <p:nvSpPr>
          <p:cNvPr id="21" name="文本框 20"/>
          <p:cNvSpPr txBox="1"/>
          <p:nvPr/>
        </p:nvSpPr>
        <p:spPr>
          <a:xfrm>
            <a:off x="13649058" y="2278319"/>
            <a:ext cx="902970" cy="461665"/>
          </a:xfrm>
          <a:prstGeom prst="rect">
            <a:avLst/>
          </a:prstGeom>
          <a:noFill/>
        </p:spPr>
        <p:txBody>
          <a:bodyPr wrap="square">
            <a:spAutoFit/>
          </a:bodyPr>
          <a:lstStyle/>
          <a:p>
            <a:pPr lvl="0"/>
            <a:r>
              <a:rPr lang="en-US" altLang="zh-CN" sz="2400" dirty="0"/>
              <a:t>1992</a:t>
            </a:r>
            <a:endParaRPr lang="zh-CN" altLang="en-US" sz="2400" dirty="0"/>
          </a:p>
        </p:txBody>
      </p:sp>
      <p:sp>
        <p:nvSpPr>
          <p:cNvPr id="9" name="文本框 4"/>
          <p:cNvSpPr txBox="1">
            <a:spLocks noChangeArrowheads="1"/>
          </p:cNvSpPr>
          <p:nvPr/>
        </p:nvSpPr>
        <p:spPr bwMode="auto">
          <a:xfrm>
            <a:off x="0" y="116632"/>
            <a:ext cx="7390461"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What is the textual pattern?</a:t>
            </a:r>
            <a:endParaRPr lang="en-US" altLang="zh-CN" sz="3600" dirty="0">
              <a:solidFill>
                <a:srgbClr val="3333FF"/>
              </a:solidFill>
              <a:latin typeface="Arial Black" panose="020B0A04020102020204" pitchFamily="34" charset="0"/>
            </a:endParaRPr>
          </a:p>
        </p:txBody>
      </p:sp>
      <p:graphicFrame>
        <p:nvGraphicFramePr>
          <p:cNvPr id="4" name="图示 3"/>
          <p:cNvGraphicFramePr/>
          <p:nvPr/>
        </p:nvGraphicFramePr>
        <p:xfrm>
          <a:off x="498831" y="1322701"/>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 name="箭头: 右弧形 21"/>
          <p:cNvSpPr/>
          <p:nvPr/>
        </p:nvSpPr>
        <p:spPr>
          <a:xfrm>
            <a:off x="8626831" y="2596839"/>
            <a:ext cx="1809703" cy="3478845"/>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a:spLocks noChangeArrowheads="1"/>
          </p:cNvSpPr>
          <p:nvPr/>
        </p:nvSpPr>
        <p:spPr bwMode="auto">
          <a:xfrm>
            <a:off x="7772278" y="543751"/>
            <a:ext cx="4135550" cy="533940"/>
          </a:xfrm>
          <a:prstGeom prst="rect">
            <a:avLst/>
          </a:prstGeom>
          <a:solidFill>
            <a:schemeClr val="accent4">
              <a:lumMod val="60000"/>
              <a:lumOff val="40000"/>
            </a:schemeClr>
          </a:solidFill>
        </p:spPr>
        <p:style>
          <a:lnRef idx="0">
            <a:schemeClr val="accent4"/>
          </a:lnRef>
          <a:fillRef idx="3">
            <a:schemeClr val="accent4"/>
          </a:fillRef>
          <a:effectRef idx="3">
            <a:schemeClr val="accent4"/>
          </a:effectRef>
          <a:fontRef idx="minor">
            <a:schemeClr val="lt1"/>
          </a:fontRef>
        </p:style>
        <p:txBody>
          <a:bodyPr wrap="square" lIns="102056" tIns="51028" rIns="102056" bIns="51028">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kumimoji="0" lang="en-US" altLang="zh-CN" b="1" dirty="0">
                <a:solidFill>
                  <a:srgbClr val="3333FF"/>
                </a:solidFill>
                <a:ea typeface="Verdana" panose="020B0604030504040204" pitchFamily="34" charset="0"/>
                <a:cs typeface="Times New Roman" panose="02020603050405020304" pitchFamily="18" charset="0"/>
              </a:rPr>
              <a:t>Goal-Achievement pattern</a:t>
            </a:r>
            <a:endParaRPr kumimoji="0" lang="en-US" altLang="zh-CN" b="1" dirty="0">
              <a:solidFill>
                <a:srgbClr val="3333FF"/>
              </a:solidFill>
              <a:ea typeface="Verdana" panose="020B0604030504040204" pitchFamily="34" charset="0"/>
              <a:cs typeface="Times New Roman" panose="02020603050405020304" pitchFamily="18" charset="0"/>
            </a:endParaRPr>
          </a:p>
        </p:txBody>
      </p:sp>
      <p:sp>
        <p:nvSpPr>
          <p:cNvPr id="3" name="文本框 2"/>
          <p:cNvSpPr txBox="1"/>
          <p:nvPr/>
        </p:nvSpPr>
        <p:spPr>
          <a:xfrm>
            <a:off x="1521135" y="1402245"/>
            <a:ext cx="7524892" cy="646331"/>
          </a:xfrm>
          <a:prstGeom prst="rect">
            <a:avLst/>
          </a:prstGeom>
          <a:noFill/>
        </p:spPr>
        <p:txBody>
          <a:bodyPr wrap="square">
            <a:spAutoFit/>
          </a:bodyPr>
          <a:lstStyle/>
          <a:p>
            <a:pPr lvl="0"/>
            <a:r>
              <a:rPr lang="en-US" altLang="zh-CN" dirty="0">
                <a:solidFill>
                  <a:srgbClr val="3333FF"/>
                </a:solidFill>
                <a:latin typeface="Arial Black" panose="020B0A04020102020204" pitchFamily="34" charset="0"/>
              </a:rPr>
              <a:t>Introduction:</a:t>
            </a:r>
            <a:endParaRPr lang="zh-CN" altLang="en-US" dirty="0"/>
          </a:p>
          <a:p>
            <a:pPr lvl="0"/>
            <a:r>
              <a:rPr lang="en-US" altLang="zh-CN" dirty="0">
                <a:solidFill>
                  <a:srgbClr val="3333FF"/>
                </a:solidFill>
                <a:latin typeface="Arial Black" panose="020B0A04020102020204" pitchFamily="34" charset="0"/>
              </a:rPr>
              <a:t>What’s the meaning of growing?</a:t>
            </a:r>
            <a:endParaRPr lang="zh-CN" altLang="en-US" dirty="0"/>
          </a:p>
        </p:txBody>
      </p:sp>
      <p:sp>
        <p:nvSpPr>
          <p:cNvPr id="6" name="文本框 5"/>
          <p:cNvSpPr txBox="1"/>
          <p:nvPr/>
        </p:nvSpPr>
        <p:spPr>
          <a:xfrm>
            <a:off x="1521135" y="2444227"/>
            <a:ext cx="7524892" cy="646331"/>
          </a:xfrm>
          <a:prstGeom prst="rect">
            <a:avLst/>
          </a:prstGeom>
          <a:noFill/>
        </p:spPr>
        <p:txBody>
          <a:bodyPr wrap="square">
            <a:spAutoFit/>
          </a:bodyPr>
          <a:lstStyle/>
          <a:p>
            <a:pPr lvl="0"/>
            <a:r>
              <a:rPr lang="en-US" altLang="zh-CN" dirty="0">
                <a:solidFill>
                  <a:srgbClr val="3333FF"/>
                </a:solidFill>
                <a:latin typeface="Arial Black" panose="020B0A04020102020204" pitchFamily="34" charset="0"/>
              </a:rPr>
              <a:t>Goal:</a:t>
            </a:r>
            <a:endParaRPr lang="zh-CN" altLang="en-US" dirty="0"/>
          </a:p>
          <a:p>
            <a:pPr lvl="0"/>
            <a:r>
              <a:rPr lang="en-US" altLang="zh-CN" dirty="0">
                <a:solidFill>
                  <a:srgbClr val="3333FF"/>
                </a:solidFill>
                <a:latin typeface="Arial Black" panose="020B0A04020102020204" pitchFamily="34" charset="0"/>
              </a:rPr>
              <a:t>What was his plan?</a:t>
            </a:r>
            <a:endParaRPr lang="zh-CN" altLang="en-US" dirty="0"/>
          </a:p>
        </p:txBody>
      </p:sp>
      <p:sp>
        <p:nvSpPr>
          <p:cNvPr id="8" name="文本框 7"/>
          <p:cNvSpPr txBox="1"/>
          <p:nvPr/>
        </p:nvSpPr>
        <p:spPr>
          <a:xfrm>
            <a:off x="1592026" y="3486209"/>
            <a:ext cx="7524892" cy="646331"/>
          </a:xfrm>
          <a:prstGeom prst="rect">
            <a:avLst/>
          </a:prstGeom>
          <a:noFill/>
        </p:spPr>
        <p:txBody>
          <a:bodyPr wrap="square">
            <a:spAutoFit/>
          </a:bodyPr>
          <a:lstStyle/>
          <a:p>
            <a:pPr lvl="0"/>
            <a:r>
              <a:rPr lang="en-US" altLang="zh-CN" dirty="0">
                <a:solidFill>
                  <a:srgbClr val="3333FF"/>
                </a:solidFill>
                <a:latin typeface="Arial Black" panose="020B0A04020102020204" pitchFamily="34" charset="0"/>
              </a:rPr>
              <a:t>Way:</a:t>
            </a:r>
            <a:endParaRPr lang="zh-CN" altLang="en-US" dirty="0"/>
          </a:p>
          <a:p>
            <a:pPr lvl="0"/>
            <a:r>
              <a:rPr lang="en-US" altLang="zh-CN" dirty="0">
                <a:solidFill>
                  <a:srgbClr val="3333FF"/>
                </a:solidFill>
                <a:latin typeface="Arial Black" panose="020B0A04020102020204" pitchFamily="34" charset="0"/>
              </a:rPr>
              <a:t>What do you think of the work?</a:t>
            </a:r>
            <a:endParaRPr lang="zh-CN" altLang="en-US" dirty="0"/>
          </a:p>
        </p:txBody>
      </p:sp>
      <p:sp>
        <p:nvSpPr>
          <p:cNvPr id="11" name="文本框 10"/>
          <p:cNvSpPr txBox="1"/>
          <p:nvPr/>
        </p:nvSpPr>
        <p:spPr>
          <a:xfrm>
            <a:off x="1600770" y="4592797"/>
            <a:ext cx="7524892" cy="646331"/>
          </a:xfrm>
          <a:prstGeom prst="rect">
            <a:avLst/>
          </a:prstGeom>
          <a:noFill/>
        </p:spPr>
        <p:txBody>
          <a:bodyPr wrap="square">
            <a:spAutoFit/>
          </a:bodyPr>
          <a:lstStyle/>
          <a:p>
            <a:pPr lvl="0"/>
            <a:r>
              <a:rPr lang="en-US" altLang="zh-CN" dirty="0">
                <a:solidFill>
                  <a:srgbClr val="3333FF"/>
                </a:solidFill>
                <a:latin typeface="Arial Black" panose="020B0A04020102020204" pitchFamily="34" charset="0"/>
              </a:rPr>
              <a:t>Result:</a:t>
            </a:r>
            <a:endParaRPr lang="zh-CN" altLang="en-US" dirty="0"/>
          </a:p>
          <a:p>
            <a:pPr lvl="0"/>
            <a:r>
              <a:rPr lang="en-US" altLang="zh-CN" dirty="0">
                <a:solidFill>
                  <a:srgbClr val="3333FF"/>
                </a:solidFill>
                <a:latin typeface="Arial Black" panose="020B0A04020102020204" pitchFamily="34" charset="0"/>
              </a:rPr>
              <a:t>Who completed the OED?</a:t>
            </a:r>
            <a:endParaRPr lang="zh-CN" altLang="en-US" dirty="0"/>
          </a:p>
        </p:txBody>
      </p:sp>
      <p:sp>
        <p:nvSpPr>
          <p:cNvPr id="17" name="文本框 16"/>
          <p:cNvSpPr txBox="1"/>
          <p:nvPr/>
        </p:nvSpPr>
        <p:spPr>
          <a:xfrm>
            <a:off x="1630023" y="5659481"/>
            <a:ext cx="7524892" cy="646331"/>
          </a:xfrm>
          <a:prstGeom prst="rect">
            <a:avLst/>
          </a:prstGeom>
          <a:noFill/>
        </p:spPr>
        <p:txBody>
          <a:bodyPr wrap="square">
            <a:spAutoFit/>
          </a:bodyPr>
          <a:lstStyle/>
          <a:p>
            <a:pPr lvl="0"/>
            <a:r>
              <a:rPr lang="en-US" altLang="zh-CN" dirty="0">
                <a:solidFill>
                  <a:srgbClr val="3333FF"/>
                </a:solidFill>
                <a:latin typeface="Arial Black" panose="020B0A04020102020204" pitchFamily="34" charset="0"/>
              </a:rPr>
              <a:t>Result:</a:t>
            </a:r>
            <a:endParaRPr lang="zh-CN" altLang="en-US" dirty="0"/>
          </a:p>
          <a:p>
            <a:pPr lvl="0"/>
            <a:r>
              <a:rPr lang="en-US" altLang="zh-CN" dirty="0">
                <a:solidFill>
                  <a:srgbClr val="3333FF"/>
                </a:solidFill>
                <a:latin typeface="Arial Black" panose="020B0A04020102020204" pitchFamily="34" charset="0"/>
              </a:rPr>
              <a:t>Who updated the OED?</a:t>
            </a:r>
            <a:endParaRPr lang="zh-CN" altLang="en-US" dirty="0"/>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animBg="1"/>
      <p:bldP spid="23" grpId="0" animBg="1"/>
      <p:bldP spid="3" grpId="0"/>
      <p:bldP spid="6" grpId="0"/>
      <p:bldP spid="8" grpId="0"/>
      <p:bldP spid="11"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0" y="20809"/>
            <a:ext cx="12192000" cy="6816381"/>
          </a:xfrm>
          <a:prstGeom prst="rect">
            <a:avLst/>
          </a:prstGeom>
        </p:spPr>
      </p:pic>
      <p:sp>
        <p:nvSpPr>
          <p:cNvPr id="4" name="文本框 4"/>
          <p:cNvSpPr txBox="1">
            <a:spLocks noChangeArrowheads="1"/>
          </p:cNvSpPr>
          <p:nvPr/>
        </p:nvSpPr>
        <p:spPr bwMode="auto">
          <a:xfrm>
            <a:off x="0" y="116632"/>
            <a:ext cx="8031406"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What’s the meaning of volume?</a:t>
            </a:r>
            <a:endParaRPr lang="en-US" altLang="zh-CN" sz="3600" dirty="0">
              <a:solidFill>
                <a:srgbClr val="3333FF"/>
              </a:solidFill>
              <a:latin typeface="Arial Black" panose="020B0A04020102020204" pitchFamily="34" charset="0"/>
            </a:endParaRPr>
          </a:p>
        </p:txBody>
      </p:sp>
      <p:sp>
        <p:nvSpPr>
          <p:cNvPr id="5" name="文本框 4"/>
          <p:cNvSpPr txBox="1"/>
          <p:nvPr/>
        </p:nvSpPr>
        <p:spPr>
          <a:xfrm>
            <a:off x="178410" y="778314"/>
            <a:ext cx="12013589" cy="1200329"/>
          </a:xfrm>
          <a:prstGeom prst="rect">
            <a:avLst/>
          </a:prstGeom>
          <a:noFill/>
        </p:spPr>
        <p:txBody>
          <a:bodyPr wrap="square" rtlCol="0">
            <a:spAutoFit/>
          </a:bodyPr>
          <a:lstStyle/>
          <a:p>
            <a:r>
              <a:rPr lang="en-US" altLang="zh-CN" b="1" dirty="0">
                <a:highlight>
                  <a:srgbClr val="FFFFFF"/>
                </a:highlight>
                <a:latin typeface="Times New Roman" panose="02020603050405020304" pitchFamily="18" charset="0"/>
                <a:ea typeface="宋体" panose="02010600030101010101" pitchFamily="2" charset="-122"/>
              </a:rPr>
              <a:t>Para 1: </a:t>
            </a:r>
            <a:r>
              <a:rPr lang="en-US" altLang="zh-CN" b="1" dirty="0">
                <a:latin typeface="Times New Roman" panose="02020603050405020304" pitchFamily="18" charset="0"/>
                <a:ea typeface="宋体" panose="02010600030101010101" pitchFamily="2" charset="-122"/>
              </a:rPr>
              <a:t>It is one of the most famous books in the world; yet it has no story and no interesting characters, no exciting beginning and no satisfying ending. And yet this book keeps being printed—and it keeps growing! At its last printing, it was 20 </a:t>
            </a:r>
            <a:r>
              <a:rPr lang="en-US" altLang="zh-CN" b="1" dirty="0">
                <a:highlight>
                  <a:srgbClr val="FFFF00"/>
                </a:highlight>
                <a:latin typeface="Times New Roman" panose="02020603050405020304" pitchFamily="18" charset="0"/>
                <a:ea typeface="宋体" panose="02010600030101010101" pitchFamily="2" charset="-122"/>
              </a:rPr>
              <a:t>volumes</a:t>
            </a:r>
            <a:r>
              <a:rPr lang="en-US" altLang="zh-CN" b="1" dirty="0">
                <a:latin typeface="Times New Roman" panose="02020603050405020304" pitchFamily="18" charset="0"/>
                <a:ea typeface="宋体" panose="02010600030101010101" pitchFamily="2" charset="-122"/>
              </a:rPr>
              <a:t>, with nearly 22,000 pages. This strangely popular book is one of the most famous dictionaries in the English speaking world, the </a:t>
            </a:r>
            <a:r>
              <a:rPr lang="en-US" altLang="zh-CN" b="1" i="1" dirty="0">
                <a:latin typeface="Times New Roman" panose="02020603050405020304" pitchFamily="18" charset="0"/>
                <a:ea typeface="宋体" panose="02010600030101010101" pitchFamily="2" charset="-122"/>
              </a:rPr>
              <a:t>Oxford English Dictionary</a:t>
            </a:r>
            <a:r>
              <a:rPr lang="en-US" altLang="zh-CN" b="1" dirty="0">
                <a:latin typeface="Times New Roman" panose="02020603050405020304" pitchFamily="18" charset="0"/>
                <a:ea typeface="宋体" panose="02010600030101010101" pitchFamily="2" charset="-122"/>
              </a:rPr>
              <a:t>. </a:t>
            </a:r>
            <a:endParaRPr lang="en-US" altLang="en-US"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177250" y="1910747"/>
            <a:ext cx="11890538" cy="1200329"/>
          </a:xfrm>
          <a:prstGeom prst="rect">
            <a:avLst/>
          </a:prstGeom>
          <a:noFill/>
        </p:spPr>
        <p:txBody>
          <a:bodyPr wrap="square">
            <a:spAutoFit/>
          </a:bodyPr>
          <a:lstStyle/>
          <a:p>
            <a:r>
              <a:rPr kumimoji="0" lang="en-US" altLang="zh-CN" sz="1800" b="1" i="0" u="none" strike="noStrike" cap="none" normalizeH="0" baseline="0" dirty="0">
                <a:ln>
                  <a:noFill/>
                </a:ln>
                <a:solidFill>
                  <a:schemeClr val="tx1"/>
                </a:solidFill>
                <a:effectLst/>
                <a:highlight>
                  <a:srgbClr val="FFFFFF"/>
                </a:highlight>
                <a:latin typeface="Times New Roman" panose="02020603050405020304" pitchFamily="18" charset="0"/>
                <a:ea typeface="宋体" panose="02010600030101010101" pitchFamily="2" charset="-122"/>
                <a:cs typeface="Times New Roman" panose="02020603050405020304" pitchFamily="18" charset="0"/>
              </a:rPr>
              <a:t>Para 2: </a:t>
            </a:r>
            <a:r>
              <a:rPr kumimoji="0" lang="en-US" altLang="zh-CN" sz="18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The </a:t>
            </a:r>
            <a:r>
              <a:rPr kumimoji="0" lang="en-US" altLang="zh-CN" sz="1800" b="1" i="1"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Oxford English Dictionary</a:t>
            </a:r>
            <a:r>
              <a:rPr kumimoji="0" lang="en-US" altLang="zh-CN" sz="18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or </a:t>
            </a:r>
            <a:r>
              <a:rPr kumimoji="0" lang="en-US" altLang="zh-CN" sz="1800" b="1" i="1"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OED</a:t>
            </a:r>
            <a:r>
              <a:rPr kumimoji="0" lang="en-US" altLang="zh-CN" sz="18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for short, </a:t>
            </a:r>
            <a:r>
              <a:rPr kumimoji="0" lang="en-US" altLang="zh-CN" sz="1800" b="1" i="0" u="none" strike="noStrike" cap="none" normalizeH="0" baseline="0" dirty="0">
                <a:ln>
                  <a:noFill/>
                </a:ln>
                <a:latin typeface="Times New Roman" panose="02020603050405020304" pitchFamily="18" charset="0"/>
                <a:ea typeface="宋体" panose="02010600030101010101" pitchFamily="2" charset="-122"/>
                <a:cs typeface="Times New Roman" panose="02020603050405020304" pitchFamily="18" charset="0"/>
              </a:rPr>
              <a:t>began in 1857 as just an idea of a group of people who thought the world needed an English-language dictionary to show the history of English words from 1150 CE to the present. </a:t>
            </a:r>
            <a:r>
              <a:rPr kumimoji="0" lang="en-US" altLang="zh-CN" sz="18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It wasn't until the late 1870s, however, when James Murray joined the project that it began to grow. Murray planned for a dictionary of about 6, 400 pages in four </a:t>
            </a:r>
            <a:r>
              <a:rPr kumimoji="0" lang="en-US" altLang="zh-CN" sz="1800" b="1" i="0" u="none" strike="noStrike" cap="none" normalizeH="0" baseline="0" dirty="0">
                <a:ln>
                  <a:noFill/>
                </a:ln>
                <a:solidFill>
                  <a:schemeClr val="tx1"/>
                </a:solidFill>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volumes</a:t>
            </a:r>
            <a:r>
              <a:rPr kumimoji="0" lang="en-US" altLang="zh-CN" sz="18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completed in 10 years.</a:t>
            </a:r>
            <a:endParaRPr lang="zh-CN" altLang="en-US" dirty="0"/>
          </a:p>
        </p:txBody>
      </p:sp>
      <p:sp>
        <p:nvSpPr>
          <p:cNvPr id="7" name="文本框 6"/>
          <p:cNvSpPr txBox="1"/>
          <p:nvPr/>
        </p:nvSpPr>
        <p:spPr>
          <a:xfrm>
            <a:off x="177250" y="3062429"/>
            <a:ext cx="11880289" cy="1200329"/>
          </a:xfrm>
          <a:prstGeom prst="rect">
            <a:avLst/>
          </a:prstGeom>
          <a:noFill/>
        </p:spPr>
        <p:txBody>
          <a:bodyPr wrap="square">
            <a:spAutoFit/>
          </a:bodyPr>
          <a:lstStyle/>
          <a:p>
            <a:r>
              <a:rPr lang="en-US" altLang="zh-CN" sz="1800" b="1" dirty="0">
                <a:highlight>
                  <a:srgbClr val="FFFFFF"/>
                </a:highlight>
                <a:latin typeface="Times New Roman" panose="02020603050405020304" pitchFamily="18" charset="0"/>
                <a:ea typeface="宋体" panose="02010600030101010101" pitchFamily="2" charset="-122"/>
              </a:rPr>
              <a:t>Para 3: </a:t>
            </a:r>
            <a:r>
              <a:rPr lang="en-US" altLang="zh-CN" sz="1800" b="1" dirty="0">
                <a:latin typeface="Times New Roman" panose="02020603050405020304" pitchFamily="18" charset="0"/>
                <a:ea typeface="宋体" panose="02010600030101010101" pitchFamily="2" charset="-122"/>
              </a:rPr>
              <a:t>James Murray (1837-1915) did most of his work in a small metal building called the</a:t>
            </a:r>
            <a:r>
              <a:rPr lang="en-US" altLang="zh-CN" sz="1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b="1" dirty="0">
                <a:latin typeface="Times New Roman" panose="02020603050405020304" pitchFamily="18" charset="0"/>
                <a:ea typeface="宋体" panose="02010600030101010101" pitchFamily="2" charset="-122"/>
              </a:rPr>
              <a:t>Scriptorium. That small building, hot in summer and cold in winter, was the place where</a:t>
            </a:r>
            <a:r>
              <a:rPr lang="en-US" altLang="zh-CN" sz="1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b="1" dirty="0">
                <a:latin typeface="Times New Roman" panose="02020603050405020304" pitchFamily="18" charset="0"/>
                <a:ea typeface="宋体" panose="02010600030101010101" pitchFamily="2" charset="-122"/>
              </a:rPr>
              <a:t>Murray and his assistants collected millions of pieces of paper, each one with a word and</a:t>
            </a:r>
            <a:r>
              <a:rPr lang="en-US" altLang="zh-CN" sz="1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b="1" dirty="0">
                <a:latin typeface="Times New Roman" panose="02020603050405020304" pitchFamily="18" charset="0"/>
                <a:ea typeface="宋体" panose="02010600030101010101" pitchFamily="2" charset="-122"/>
              </a:rPr>
              <a:t>an example sentence or phrase written on it. Murray and his assistants worked hard, but</a:t>
            </a:r>
            <a:r>
              <a:rPr lang="en-US" altLang="zh-CN" sz="1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b="1" dirty="0">
                <a:latin typeface="Times New Roman" panose="02020603050405020304" pitchFamily="18" charset="0"/>
                <a:ea typeface="宋体" panose="02010600030101010101" pitchFamily="2" charset="-122"/>
              </a:rPr>
              <a:t>after five years they had only reached the word </a:t>
            </a:r>
            <a:r>
              <a:rPr lang="en-US" altLang="zh-CN" sz="1800" b="1" i="1" dirty="0">
                <a:latin typeface="Times New Roman" panose="02020603050405020304" pitchFamily="18" charset="0"/>
                <a:ea typeface="宋体" panose="02010600030101010101" pitchFamily="2" charset="-122"/>
              </a:rPr>
              <a:t>ant</a:t>
            </a:r>
            <a:r>
              <a:rPr lang="en-US" altLang="zh-CN" sz="18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sp>
        <p:nvSpPr>
          <p:cNvPr id="10" name="文本框 9"/>
          <p:cNvSpPr txBox="1"/>
          <p:nvPr/>
        </p:nvSpPr>
        <p:spPr>
          <a:xfrm>
            <a:off x="167001" y="4237228"/>
            <a:ext cx="11912703" cy="923330"/>
          </a:xfrm>
          <a:prstGeom prst="rect">
            <a:avLst/>
          </a:prstGeom>
          <a:noFill/>
        </p:spPr>
        <p:txBody>
          <a:bodyPr wrap="square" rtlCol="0">
            <a:spAutoFit/>
          </a:bodyPr>
          <a:lstStyle/>
          <a:p>
            <a:r>
              <a:rPr lang="en-US" altLang="zh-CN" b="1" dirty="0">
                <a:highlight>
                  <a:srgbClr val="FFFFFF"/>
                </a:highlight>
                <a:latin typeface="Times New Roman" panose="02020603050405020304" pitchFamily="18" charset="0"/>
                <a:ea typeface="宋体" panose="02010600030101010101" pitchFamily="2" charset="-122"/>
              </a:rPr>
              <a:t>Para 4: </a:t>
            </a:r>
            <a:r>
              <a:rPr lang="en-US" altLang="zh-CN" b="1" dirty="0">
                <a:latin typeface="Times New Roman" panose="02020603050405020304" pitchFamily="18" charset="0"/>
                <a:ea typeface="宋体" panose="02010600030101010101" pitchFamily="2" charset="-122"/>
              </a:rPr>
              <a:t>It was not until 1928 that the dictionary was declared complete and published: 10 </a:t>
            </a:r>
            <a:r>
              <a:rPr lang="en-US" altLang="zh-CN" b="1" dirty="0">
                <a:highlight>
                  <a:srgbClr val="FFFF00"/>
                </a:highlight>
                <a:latin typeface="Times New Roman" panose="02020603050405020304" pitchFamily="18" charset="0"/>
                <a:ea typeface="宋体" panose="02010600030101010101" pitchFamily="2" charset="-122"/>
              </a:rPr>
              <a:t>volumes</a:t>
            </a:r>
            <a:r>
              <a:rPr lang="en-US" altLang="zh-CN"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latin typeface="Times New Roman" panose="02020603050405020304" pitchFamily="18" charset="0"/>
                <a:ea typeface="宋体" panose="02010600030101010101" pitchFamily="2" charset="-122"/>
              </a:rPr>
              <a:t>with over 400,000 words and phrases. James Murray did not live to see the completion o</a:t>
            </a:r>
            <a:r>
              <a:rPr lang="en-US" altLang="zh-CN" b="1" dirty="0">
                <a:latin typeface="Times New Roman" panose="02020603050405020304" pitchFamily="18" charset="0"/>
                <a:ea typeface="宋体" panose="02010600030101010101" pitchFamily="2" charset="-122"/>
                <a:cs typeface="Times New Roman" panose="02020603050405020304" pitchFamily="18" charset="0"/>
              </a:rPr>
              <a:t>f </a:t>
            </a:r>
            <a:r>
              <a:rPr lang="en-US" altLang="zh-CN" b="1" dirty="0">
                <a:latin typeface="Times New Roman" panose="02020603050405020304" pitchFamily="18" charset="0"/>
                <a:ea typeface="宋体" panose="02010600030101010101" pitchFamily="2" charset="-122"/>
              </a:rPr>
              <a:t>his life’s work; he passed away in 1915, over a decade before the </a:t>
            </a:r>
            <a:r>
              <a:rPr lang="en-US" altLang="zh-CN" b="1" i="1" dirty="0">
                <a:latin typeface="Times New Roman" panose="02020603050405020304" pitchFamily="18" charset="0"/>
                <a:ea typeface="宋体" panose="02010600030101010101" pitchFamily="2" charset="-122"/>
              </a:rPr>
              <a:t>OED </a:t>
            </a:r>
            <a:r>
              <a:rPr lang="en-US" altLang="zh-CN" b="1" dirty="0">
                <a:latin typeface="Times New Roman" panose="02020603050405020304" pitchFamily="18" charset="0"/>
                <a:ea typeface="宋体" panose="02010600030101010101" pitchFamily="2" charset="-122"/>
              </a:rPr>
              <a:t>came out</a:t>
            </a:r>
            <a:r>
              <a:rPr lang="en-US" altLang="zh-CN" b="1" dirty="0">
                <a:latin typeface="Times New Roman" panose="02020603050405020304" pitchFamily="18" charset="0"/>
                <a:ea typeface="宋体" panose="02010600030101010101" pitchFamily="2" charset="-122"/>
                <a:cs typeface="Times New Roman" panose="02020603050405020304" pitchFamily="18" charset="0"/>
              </a:rPr>
              <a:t>.</a:t>
            </a:r>
            <a:endParaRPr lang="en-US" altLang="en-US"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文本框 10"/>
          <p:cNvSpPr txBox="1"/>
          <p:nvPr/>
        </p:nvSpPr>
        <p:spPr>
          <a:xfrm>
            <a:off x="199416" y="5125573"/>
            <a:ext cx="11880289" cy="1477328"/>
          </a:xfrm>
          <a:prstGeom prst="rect">
            <a:avLst/>
          </a:prstGeom>
          <a:noFill/>
        </p:spPr>
        <p:txBody>
          <a:bodyPr wrap="square" rtlCol="0">
            <a:spAutoFit/>
          </a:bodyPr>
          <a:lstStyle/>
          <a:p>
            <a:r>
              <a:rPr lang="en-US" altLang="zh-CN" b="1" dirty="0">
                <a:highlight>
                  <a:srgbClr val="FFFFFF"/>
                </a:highlight>
                <a:latin typeface="Times New Roman" panose="02020603050405020304" pitchFamily="18" charset="0"/>
                <a:cs typeface="Times New Roman" panose="02020603050405020304" pitchFamily="18" charset="0"/>
              </a:rPr>
              <a:t>Para 5:</a:t>
            </a:r>
            <a:r>
              <a:rPr lang="zh-CN" altLang="en-US" b="1" dirty="0">
                <a:highlight>
                  <a:srgbClr val="FFFFFF"/>
                </a:highlight>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As soon as the dictionary was published, however, the editors started to update it! In 1933, the Oxford English Dictionary was reprinted in 12 </a:t>
            </a:r>
            <a:r>
              <a:rPr lang="en-US" altLang="zh-CN" b="1" dirty="0">
                <a:highlight>
                  <a:srgbClr val="FFFF00"/>
                </a:highlight>
                <a:latin typeface="Times New Roman" panose="02020603050405020304" pitchFamily="18" charset="0"/>
                <a:cs typeface="Times New Roman" panose="02020603050405020304" pitchFamily="18" charset="0"/>
              </a:rPr>
              <a:t>volumes</a:t>
            </a:r>
            <a:r>
              <a:rPr lang="en-US" altLang="zh-CN" b="1" dirty="0">
                <a:latin typeface="Times New Roman" panose="02020603050405020304" pitchFamily="18" charset="0"/>
                <a:cs typeface="Times New Roman" panose="02020603050405020304" pitchFamily="18" charset="0"/>
              </a:rPr>
              <a:t>. Between 1972 and 1986, four more </a:t>
            </a:r>
            <a:r>
              <a:rPr lang="en-US" altLang="zh-CN" b="1" dirty="0">
                <a:highlight>
                  <a:srgbClr val="FFFF00"/>
                </a:highlight>
                <a:latin typeface="Times New Roman" panose="02020603050405020304" pitchFamily="18" charset="0"/>
                <a:cs typeface="Times New Roman" panose="02020603050405020304" pitchFamily="18" charset="0"/>
              </a:rPr>
              <a:t>volumes</a:t>
            </a:r>
            <a:r>
              <a:rPr lang="en-US" altLang="zh-CN" b="1" dirty="0">
                <a:latin typeface="Times New Roman" panose="02020603050405020304" pitchFamily="18" charset="0"/>
                <a:cs typeface="Times New Roman" panose="02020603050405020304" pitchFamily="18" charset="0"/>
              </a:rPr>
              <a:t> were added with new technical and scientific vocabulary and words from other English-speaking countries, such as Canada, the USA, Australia, New Zealand, and South Africa. In 1989, the entire dictionary was reprinted in 20 </a:t>
            </a:r>
            <a:r>
              <a:rPr lang="en-US" altLang="zh-CN" b="1" dirty="0">
                <a:highlight>
                  <a:srgbClr val="FFFF00"/>
                </a:highlight>
                <a:latin typeface="Times New Roman" panose="02020603050405020304" pitchFamily="18" charset="0"/>
                <a:cs typeface="Times New Roman" panose="02020603050405020304" pitchFamily="18" charset="0"/>
              </a:rPr>
              <a:t>volumes</a:t>
            </a:r>
            <a:r>
              <a:rPr lang="en-US" altLang="zh-CN" b="1" dirty="0">
                <a:latin typeface="Times New Roman" panose="02020603050405020304" pitchFamily="18" charset="0"/>
                <a:cs typeface="Times New Roman" panose="02020603050405020304" pitchFamily="18" charset="0"/>
              </a:rPr>
              <a:t>! Three years later, all 20 </a:t>
            </a:r>
            <a:r>
              <a:rPr lang="en-US" altLang="zh-CN" b="1" dirty="0">
                <a:highlight>
                  <a:srgbClr val="FFFF00"/>
                </a:highlight>
                <a:latin typeface="Times New Roman" panose="02020603050405020304" pitchFamily="18" charset="0"/>
                <a:cs typeface="Times New Roman" panose="02020603050405020304" pitchFamily="18" charset="0"/>
              </a:rPr>
              <a:t>volumes</a:t>
            </a:r>
            <a:r>
              <a:rPr lang="en-US" altLang="zh-CN" b="1" dirty="0">
                <a:latin typeface="Times New Roman" panose="02020603050405020304" pitchFamily="18" charset="0"/>
                <a:cs typeface="Times New Roman" panose="02020603050405020304" pitchFamily="18" charset="0"/>
              </a:rPr>
              <a:t> were put onto CD-ROM, and the entire dictionary is available online today.</a:t>
            </a:r>
            <a:endParaRPr lang="zh-CN" altLang="en-US" b="1" dirty="0">
              <a:latin typeface="Times New Roman" panose="02020603050405020304" pitchFamily="18" charset="0"/>
              <a:cs typeface="Times New Roman" panose="02020603050405020304" pitchFamily="18" charset="0"/>
            </a:endParaRPr>
          </a:p>
        </p:txBody>
      </p:sp>
      <p:pic>
        <p:nvPicPr>
          <p:cNvPr id="18" name="图片 17"/>
          <p:cNvPicPr>
            <a:picLocks noChangeAspect="1"/>
          </p:cNvPicPr>
          <p:nvPr/>
        </p:nvPicPr>
        <p:blipFill>
          <a:blip r:embed="rId2"/>
          <a:stretch>
            <a:fillRect/>
          </a:stretch>
        </p:blipFill>
        <p:spPr>
          <a:xfrm>
            <a:off x="7403314" y="1397543"/>
            <a:ext cx="1684851" cy="1684851"/>
          </a:xfrm>
          <a:prstGeom prst="rect">
            <a:avLst/>
          </a:prstGeom>
        </p:spPr>
      </p:pic>
      <p:pic>
        <p:nvPicPr>
          <p:cNvPr id="19" name="图片 18"/>
          <p:cNvPicPr>
            <a:picLocks noChangeAspect="1"/>
          </p:cNvPicPr>
          <p:nvPr/>
        </p:nvPicPr>
        <p:blipFill>
          <a:blip r:embed="rId2"/>
          <a:stretch>
            <a:fillRect/>
          </a:stretch>
        </p:blipFill>
        <p:spPr>
          <a:xfrm>
            <a:off x="9957440" y="3192340"/>
            <a:ext cx="1684851" cy="1684851"/>
          </a:xfrm>
          <a:prstGeom prst="rect">
            <a:avLst/>
          </a:prstGeom>
        </p:spPr>
      </p:pic>
      <p:pic>
        <p:nvPicPr>
          <p:cNvPr id="20" name="图片 19"/>
          <p:cNvPicPr>
            <a:picLocks noChangeAspect="1"/>
          </p:cNvPicPr>
          <p:nvPr/>
        </p:nvPicPr>
        <p:blipFill>
          <a:blip r:embed="rId2"/>
          <a:stretch>
            <a:fillRect/>
          </a:stretch>
        </p:blipFill>
        <p:spPr>
          <a:xfrm>
            <a:off x="6000346" y="3533795"/>
            <a:ext cx="1684851" cy="1684851"/>
          </a:xfrm>
          <a:prstGeom prst="rect">
            <a:avLst/>
          </a:prstGeom>
        </p:spPr>
      </p:pic>
      <p:sp>
        <p:nvSpPr>
          <p:cNvPr id="21" name="文本框 20"/>
          <p:cNvSpPr txBox="1"/>
          <p:nvPr/>
        </p:nvSpPr>
        <p:spPr>
          <a:xfrm>
            <a:off x="8167469" y="2603717"/>
            <a:ext cx="722148" cy="369332"/>
          </a:xfrm>
          <a:prstGeom prst="rect">
            <a:avLst/>
          </a:prstGeom>
          <a:noFill/>
        </p:spPr>
        <p:txBody>
          <a:bodyPr wrap="square">
            <a:spAutoFit/>
          </a:bodyPr>
          <a:lstStyle/>
          <a:p>
            <a:r>
              <a:rPr lang="zh-CN" altLang="en-US" b="1"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b="1" dirty="0">
                <a:solidFill>
                  <a:schemeClr val="bg1"/>
                </a:solidFill>
                <a:latin typeface="宋体" panose="02010600030101010101" pitchFamily="2" charset="-122"/>
                <a:ea typeface="宋体" panose="02010600030101010101" pitchFamily="2" charset="-122"/>
                <a:cs typeface="Times New Roman" panose="02020603050405020304" pitchFamily="18" charset="0"/>
              </a:rPr>
              <a:t>4</a:t>
            </a:r>
            <a:endParaRPr lang="zh-CN" altLang="en-US" dirty="0">
              <a:solidFill>
                <a:schemeClr val="bg1"/>
              </a:solidFill>
            </a:endParaRPr>
          </a:p>
        </p:txBody>
      </p:sp>
      <p:sp>
        <p:nvSpPr>
          <p:cNvPr id="22" name="文本框 21"/>
          <p:cNvSpPr txBox="1"/>
          <p:nvPr/>
        </p:nvSpPr>
        <p:spPr>
          <a:xfrm>
            <a:off x="10642866" y="4352938"/>
            <a:ext cx="1166426" cy="383181"/>
          </a:xfrm>
          <a:prstGeom prst="rect">
            <a:avLst/>
          </a:prstGeom>
          <a:noFill/>
        </p:spPr>
        <p:txBody>
          <a:bodyPr wrap="square">
            <a:spAutoFit/>
          </a:bodyPr>
          <a:lstStyle/>
          <a:p>
            <a:r>
              <a:rPr lang="zh-CN" altLang="en-US" b="1"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b="1" dirty="0">
                <a:solidFill>
                  <a:schemeClr val="bg1"/>
                </a:solidFill>
                <a:latin typeface="宋体" panose="02010600030101010101" pitchFamily="2" charset="-122"/>
                <a:ea typeface="宋体" panose="02010600030101010101" pitchFamily="2" charset="-122"/>
                <a:cs typeface="Times New Roman" panose="02020603050405020304" pitchFamily="18" charset="0"/>
              </a:rPr>
              <a:t>10</a:t>
            </a:r>
            <a:endParaRPr lang="zh-CN" altLang="en-US" dirty="0">
              <a:solidFill>
                <a:schemeClr val="bg1"/>
              </a:solidFill>
            </a:endParaRPr>
          </a:p>
        </p:txBody>
      </p:sp>
      <p:sp>
        <p:nvSpPr>
          <p:cNvPr id="23" name="文本框 22"/>
          <p:cNvSpPr txBox="1"/>
          <p:nvPr/>
        </p:nvSpPr>
        <p:spPr>
          <a:xfrm>
            <a:off x="6494676" y="4736120"/>
            <a:ext cx="1253659" cy="369332"/>
          </a:xfrm>
          <a:prstGeom prst="rect">
            <a:avLst/>
          </a:prstGeom>
          <a:noFill/>
        </p:spPr>
        <p:txBody>
          <a:bodyPr wrap="square">
            <a:spAutoFit/>
          </a:bodyPr>
          <a:lstStyle/>
          <a:p>
            <a:r>
              <a:rPr lang="zh-CN" altLang="en-US" b="1"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b="1" dirty="0">
                <a:solidFill>
                  <a:schemeClr val="bg1"/>
                </a:solidFill>
                <a:latin typeface="宋体" panose="02010600030101010101" pitchFamily="2" charset="-122"/>
                <a:ea typeface="宋体" panose="02010600030101010101" pitchFamily="2" charset="-122"/>
                <a:cs typeface="Times New Roman" panose="02020603050405020304" pitchFamily="18" charset="0"/>
              </a:rPr>
              <a:t>12+4</a:t>
            </a:r>
            <a:endParaRPr lang="zh-CN" altLang="en-US" dirty="0">
              <a:solidFill>
                <a:schemeClr val="bg1"/>
              </a:solidFill>
            </a:endParaRPr>
          </a:p>
        </p:txBody>
      </p:sp>
      <p:pic>
        <p:nvPicPr>
          <p:cNvPr id="24" name="图片 23"/>
          <p:cNvPicPr>
            <a:picLocks noChangeAspect="1"/>
          </p:cNvPicPr>
          <p:nvPr/>
        </p:nvPicPr>
        <p:blipFill>
          <a:blip r:embed="rId2"/>
          <a:stretch>
            <a:fillRect/>
          </a:stretch>
        </p:blipFill>
        <p:spPr>
          <a:xfrm>
            <a:off x="8830531" y="5121699"/>
            <a:ext cx="1684851" cy="1684851"/>
          </a:xfrm>
          <a:prstGeom prst="rect">
            <a:avLst/>
          </a:prstGeom>
        </p:spPr>
      </p:pic>
      <p:sp>
        <p:nvSpPr>
          <p:cNvPr id="25" name="文本框 24"/>
          <p:cNvSpPr txBox="1"/>
          <p:nvPr/>
        </p:nvSpPr>
        <p:spPr>
          <a:xfrm>
            <a:off x="9639906" y="6276217"/>
            <a:ext cx="1346643" cy="369332"/>
          </a:xfrm>
          <a:prstGeom prst="rect">
            <a:avLst/>
          </a:prstGeom>
          <a:noFill/>
        </p:spPr>
        <p:txBody>
          <a:bodyPr wrap="square">
            <a:spAutoFit/>
          </a:bodyPr>
          <a:lstStyle/>
          <a:p>
            <a:r>
              <a:rPr lang="zh-CN" altLang="en-US" b="1" dirty="0">
                <a:solidFill>
                  <a:schemeClr val="bg1"/>
                </a:solidFill>
                <a:latin typeface="宋体" panose="02010600030101010101" pitchFamily="2" charset="-122"/>
                <a:ea typeface="宋体" panose="02010600030101010101" pitchFamily="2" charset="-122"/>
                <a:cs typeface="Times New Roman" panose="02020603050405020304" pitchFamily="18" charset="0"/>
              </a:rPr>
              <a:t>✖</a:t>
            </a:r>
            <a:r>
              <a:rPr lang="en-US" altLang="zh-CN" b="1" dirty="0">
                <a:solidFill>
                  <a:schemeClr val="bg1"/>
                </a:solidFill>
                <a:latin typeface="宋体" panose="02010600030101010101" pitchFamily="2" charset="-122"/>
                <a:ea typeface="宋体" panose="02010600030101010101" pitchFamily="2" charset="-122"/>
                <a:cs typeface="Times New Roman" panose="02020603050405020304" pitchFamily="18" charset="0"/>
              </a:rPr>
              <a:t>20</a:t>
            </a:r>
            <a:endParaRPr lang="zh-CN" altLang="en-US"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10" grpId="0"/>
      <p:bldP spid="11" grpId="0"/>
      <p:bldP spid="21" grpId="0"/>
      <p:bldP spid="22" grpId="0"/>
      <p:bldP spid="23"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0" y="18288"/>
            <a:ext cx="12192000" cy="6821424"/>
          </a:xfrm>
          <a:prstGeom prst="rect">
            <a:avLst/>
          </a:prstGeom>
        </p:spPr>
      </p:pic>
      <p:sp>
        <p:nvSpPr>
          <p:cNvPr id="19" name="文本框 18"/>
          <p:cNvSpPr txBox="1"/>
          <p:nvPr/>
        </p:nvSpPr>
        <p:spPr>
          <a:xfrm>
            <a:off x="13642722" y="136498"/>
            <a:ext cx="902970" cy="461665"/>
          </a:xfrm>
          <a:prstGeom prst="rect">
            <a:avLst/>
          </a:prstGeom>
          <a:noFill/>
        </p:spPr>
        <p:txBody>
          <a:bodyPr wrap="square">
            <a:spAutoFit/>
          </a:bodyPr>
          <a:lstStyle/>
          <a:p>
            <a:pPr lvl="0"/>
            <a:r>
              <a:rPr lang="en-US" altLang="zh-CN" sz="2400" dirty="0"/>
              <a:t>1989</a:t>
            </a:r>
            <a:endParaRPr lang="zh-CN" altLang="en-US" sz="2400" dirty="0"/>
          </a:p>
        </p:txBody>
      </p:sp>
      <p:sp>
        <p:nvSpPr>
          <p:cNvPr id="21" name="文本框 20"/>
          <p:cNvSpPr txBox="1"/>
          <p:nvPr/>
        </p:nvSpPr>
        <p:spPr>
          <a:xfrm>
            <a:off x="13649058" y="2278319"/>
            <a:ext cx="902970" cy="461665"/>
          </a:xfrm>
          <a:prstGeom prst="rect">
            <a:avLst/>
          </a:prstGeom>
          <a:noFill/>
        </p:spPr>
        <p:txBody>
          <a:bodyPr wrap="square">
            <a:spAutoFit/>
          </a:bodyPr>
          <a:lstStyle/>
          <a:p>
            <a:pPr lvl="0"/>
            <a:r>
              <a:rPr lang="en-US" altLang="zh-CN" sz="2400" dirty="0"/>
              <a:t>1992</a:t>
            </a:r>
            <a:endParaRPr lang="zh-CN" altLang="en-US" sz="2400" dirty="0"/>
          </a:p>
        </p:txBody>
      </p:sp>
      <p:sp>
        <p:nvSpPr>
          <p:cNvPr id="9" name="文本框 4"/>
          <p:cNvSpPr txBox="1">
            <a:spLocks noChangeArrowheads="1"/>
          </p:cNvSpPr>
          <p:nvPr/>
        </p:nvSpPr>
        <p:spPr bwMode="auto">
          <a:xfrm>
            <a:off x="0" y="116632"/>
            <a:ext cx="5828560"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What have they done?</a:t>
            </a:r>
            <a:endParaRPr lang="en-US" altLang="zh-CN" sz="3600" dirty="0">
              <a:solidFill>
                <a:srgbClr val="3333FF"/>
              </a:solidFill>
              <a:latin typeface="Arial Black" panose="020B0A04020102020204" pitchFamily="34" charset="0"/>
            </a:endParaRPr>
          </a:p>
        </p:txBody>
      </p:sp>
      <p:sp>
        <p:nvSpPr>
          <p:cNvPr id="23" name="矩形 22"/>
          <p:cNvSpPr>
            <a:spLocks noChangeArrowheads="1"/>
          </p:cNvSpPr>
          <p:nvPr/>
        </p:nvSpPr>
        <p:spPr bwMode="auto">
          <a:xfrm>
            <a:off x="1081587" y="864248"/>
            <a:ext cx="5944853" cy="533940"/>
          </a:xfrm>
          <a:prstGeom prst="rect">
            <a:avLst/>
          </a:prstGeom>
          <a:solidFill>
            <a:schemeClr val="accent4">
              <a:lumMod val="60000"/>
              <a:lumOff val="40000"/>
            </a:schemeClr>
          </a:solidFill>
        </p:spPr>
        <p:style>
          <a:lnRef idx="0">
            <a:schemeClr val="accent4"/>
          </a:lnRef>
          <a:fillRef idx="3">
            <a:schemeClr val="accent4"/>
          </a:fillRef>
          <a:effectRef idx="3">
            <a:schemeClr val="accent4"/>
          </a:effectRef>
          <a:fontRef idx="minor">
            <a:schemeClr val="lt1"/>
          </a:fontRef>
        </p:style>
        <p:txBody>
          <a:bodyPr wrap="square" lIns="102056" tIns="51028" rIns="102056" bIns="51028">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kumimoji="0" lang="en-US" altLang="zh-CN" b="1" dirty="0">
                <a:solidFill>
                  <a:srgbClr val="3333FF"/>
                </a:solidFill>
                <a:ea typeface="Verdana" panose="020B0604030504040204" pitchFamily="34" charset="0"/>
                <a:cs typeface="Times New Roman" panose="02020603050405020304" pitchFamily="18" charset="0"/>
              </a:rPr>
              <a:t>James Murray &amp; his assistants: </a:t>
            </a:r>
            <a:endParaRPr kumimoji="0" lang="en-US" altLang="zh-CN" b="1" dirty="0">
              <a:solidFill>
                <a:srgbClr val="3333FF"/>
              </a:solidFill>
              <a:ea typeface="Verdana" panose="020B0604030504040204" pitchFamily="34" charset="0"/>
              <a:cs typeface="Times New Roman" panose="02020603050405020304" pitchFamily="18" charset="0"/>
            </a:endParaRPr>
          </a:p>
        </p:txBody>
      </p:sp>
      <p:pic>
        <p:nvPicPr>
          <p:cNvPr id="2" name="图片 6"/>
          <p:cNvPicPr>
            <a:picLocks noChangeAspect="1"/>
          </p:cNvPicPr>
          <p:nvPr/>
        </p:nvPicPr>
        <p:blipFill>
          <a:blip r:embed="rId2"/>
          <a:stretch>
            <a:fillRect/>
          </a:stretch>
        </p:blipFill>
        <p:spPr>
          <a:xfrm>
            <a:off x="289151" y="3778788"/>
            <a:ext cx="1945640" cy="2596515"/>
          </a:xfrm>
          <a:prstGeom prst="rect">
            <a:avLst/>
          </a:prstGeom>
          <a:noFill/>
          <a:ln w="9525">
            <a:noFill/>
          </a:ln>
        </p:spPr>
      </p:pic>
      <p:pic>
        <p:nvPicPr>
          <p:cNvPr id="3" name="图片 2"/>
          <p:cNvPicPr>
            <a:picLocks noChangeAspect="1"/>
          </p:cNvPicPr>
          <p:nvPr/>
        </p:nvPicPr>
        <p:blipFill>
          <a:blip r:embed="rId3"/>
          <a:stretch>
            <a:fillRect/>
          </a:stretch>
        </p:blipFill>
        <p:spPr>
          <a:xfrm>
            <a:off x="158131" y="1618548"/>
            <a:ext cx="1845945" cy="2461260"/>
          </a:xfrm>
          <a:prstGeom prst="rect">
            <a:avLst/>
          </a:prstGeom>
        </p:spPr>
      </p:pic>
      <p:sp>
        <p:nvSpPr>
          <p:cNvPr id="5" name="文本框 4"/>
          <p:cNvSpPr txBox="1"/>
          <p:nvPr/>
        </p:nvSpPr>
        <p:spPr>
          <a:xfrm>
            <a:off x="2293227" y="1435575"/>
            <a:ext cx="7304535" cy="2241960"/>
          </a:xfrm>
          <a:prstGeom prst="rect">
            <a:avLst/>
          </a:prstGeom>
          <a:ln>
            <a:solidFill>
              <a:srgbClr val="66C9C7"/>
            </a:solidFill>
          </a:ln>
        </p:spPr>
        <p:style>
          <a:lnRef idx="2">
            <a:schemeClr val="accent2"/>
          </a:lnRef>
          <a:fillRef idx="1">
            <a:schemeClr val="lt1"/>
          </a:fillRef>
          <a:effectRef idx="0">
            <a:schemeClr val="accent2"/>
          </a:effectRef>
          <a:fontRef idx="minor">
            <a:schemeClr val="dk1"/>
          </a:fontRef>
        </p:style>
        <p:txBody>
          <a:bodyPr wrap="square">
            <a:spAutoFit/>
          </a:bodyPr>
          <a:lstStyle/>
          <a:p>
            <a:pPr lvl="0" fontAlgn="base">
              <a:lnSpc>
                <a:spcPct val="150000"/>
              </a:lnSpc>
              <a:spcBef>
                <a:spcPct val="0"/>
              </a:spcBef>
              <a:spcAft>
                <a:spcPct val="0"/>
              </a:spcAft>
              <a:defRPr/>
            </a:pPr>
            <a:r>
              <a:rPr lang="en-US" sz="2400" b="1" noProof="0" dirty="0">
                <a:latin typeface="Times New Roman" panose="02020603050405020304" pitchFamily="18" charset="0"/>
                <a:cs typeface="Times New Roman" panose="02020603050405020304" pitchFamily="18" charset="0"/>
              </a:rPr>
              <a:t>Murray planned </a:t>
            </a:r>
            <a:r>
              <a:rPr lang="en-US" sz="2400" b="1" dirty="0">
                <a:latin typeface="Times New Roman" panose="02020603050405020304" pitchFamily="18" charset="0"/>
                <a:cs typeface="Times New Roman" panose="02020603050405020304" pitchFamily="18" charset="0"/>
              </a:rPr>
              <a:t>for about 6,400 pages in four volumes, completed in 10 years. </a:t>
            </a:r>
            <a:r>
              <a:rPr lang="en-US" sz="2400" b="1" noProof="0" dirty="0">
                <a:latin typeface="Times New Roman" panose="02020603050405020304" pitchFamily="18" charset="0"/>
                <a:cs typeface="Times New Roman" panose="02020603050405020304" pitchFamily="18" charset="0"/>
              </a:rPr>
              <a:t>They collected millions of pieces of paper, each one with a word and an example sentence or phrase and only reached </a:t>
            </a:r>
            <a:r>
              <a:rPr lang="en-US" sz="2400" b="1" i="1" noProof="0" dirty="0">
                <a:latin typeface="Times New Roman" panose="02020603050405020304" pitchFamily="18" charset="0"/>
                <a:cs typeface="Times New Roman" panose="02020603050405020304" pitchFamily="18" charset="0"/>
              </a:rPr>
              <a:t>ant</a:t>
            </a:r>
            <a:r>
              <a:rPr kumimoji="0" lang="en-US" sz="2400" b="1" i="0" u="none" strike="noStrike" kern="1200" cap="none" spc="0" normalizeH="0" baseline="0" noProof="0" dirty="0">
                <a:ln>
                  <a:noFill/>
                </a:ln>
                <a:solidFill>
                  <a:schemeClr val="dk1"/>
                </a:solidFill>
                <a:effectLst/>
                <a:uLnTx/>
                <a:uFillTx/>
                <a:latin typeface="Times New Roman" panose="02020603050405020304" pitchFamily="18" charset="0"/>
                <a:cs typeface="Times New Roman" panose="02020603050405020304" pitchFamily="18" charset="0"/>
              </a:rPr>
              <a:t>.</a:t>
            </a:r>
            <a:endParaRPr kumimoji="0" lang="en-US" sz="2400" b="1" i="0" u="none" strike="noStrike" kern="1200" cap="none" spc="0" normalizeH="0" baseline="0" noProof="0" dirty="0">
              <a:ln>
                <a:noFill/>
              </a:ln>
              <a:solidFill>
                <a:schemeClr val="dk1"/>
              </a:solidFill>
              <a:effectLst/>
              <a:uLnTx/>
              <a:uFillTx/>
              <a:latin typeface="Times New Roman" panose="02020603050405020304" pitchFamily="18" charset="0"/>
              <a:cs typeface="Times New Roman" panose="02020603050405020304" pitchFamily="18" charset="0"/>
            </a:endParaRPr>
          </a:p>
        </p:txBody>
      </p:sp>
      <p:sp>
        <p:nvSpPr>
          <p:cNvPr id="6" name="矩形 5"/>
          <p:cNvSpPr>
            <a:spLocks noChangeArrowheads="1"/>
          </p:cNvSpPr>
          <p:nvPr/>
        </p:nvSpPr>
        <p:spPr bwMode="auto">
          <a:xfrm>
            <a:off x="2365812" y="3773072"/>
            <a:ext cx="4376163" cy="533940"/>
          </a:xfrm>
          <a:prstGeom prst="rect">
            <a:avLst/>
          </a:prstGeom>
          <a:solidFill>
            <a:schemeClr val="accent4">
              <a:lumMod val="60000"/>
              <a:lumOff val="40000"/>
            </a:schemeClr>
          </a:solidFill>
        </p:spPr>
        <p:style>
          <a:lnRef idx="0">
            <a:schemeClr val="accent4"/>
          </a:lnRef>
          <a:fillRef idx="3">
            <a:schemeClr val="accent4"/>
          </a:fillRef>
          <a:effectRef idx="3">
            <a:schemeClr val="accent4"/>
          </a:effectRef>
          <a:fontRef idx="minor">
            <a:schemeClr val="lt1"/>
          </a:fontRef>
        </p:style>
        <p:txBody>
          <a:bodyPr wrap="square" lIns="102056" tIns="51028" rIns="102056" bIns="51028">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kumimoji="0" lang="en-US" altLang="zh-CN" b="1" dirty="0">
                <a:solidFill>
                  <a:srgbClr val="3333FF"/>
                </a:solidFill>
                <a:ea typeface="Verdana" panose="020B0604030504040204" pitchFamily="34" charset="0"/>
                <a:cs typeface="Times New Roman" panose="02020603050405020304" pitchFamily="18" charset="0"/>
              </a:rPr>
              <a:t>A group of people &amp; Editors: </a:t>
            </a:r>
            <a:endParaRPr kumimoji="0" lang="en-US" altLang="zh-CN" b="1" dirty="0">
              <a:solidFill>
                <a:srgbClr val="3333FF"/>
              </a:solidFill>
              <a:ea typeface="Verdana" panose="020B0604030504040204" pitchFamily="34" charset="0"/>
              <a:cs typeface="Times New Roman" panose="02020603050405020304" pitchFamily="18" charset="0"/>
            </a:endParaRPr>
          </a:p>
        </p:txBody>
      </p:sp>
      <p:sp>
        <p:nvSpPr>
          <p:cNvPr id="7" name="文本框 6"/>
          <p:cNvSpPr txBox="1"/>
          <p:nvPr/>
        </p:nvSpPr>
        <p:spPr>
          <a:xfrm>
            <a:off x="2485280" y="4362033"/>
            <a:ext cx="7380615" cy="2241960"/>
          </a:xfrm>
          <a:prstGeom prst="rect">
            <a:avLst/>
          </a:prstGeom>
          <a:ln>
            <a:solidFill>
              <a:srgbClr val="66C9C7"/>
            </a:solidFill>
          </a:ln>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400" b="1" dirty="0">
                <a:latin typeface="Times New Roman" panose="02020603050405020304" pitchFamily="18" charset="0"/>
                <a:cs typeface="Times New Roman" panose="02020603050405020304" pitchFamily="18" charset="0"/>
              </a:rPr>
              <a:t>An idea happened to the people and the editors did the rest work, for example, they completed the dictionary, they added with new words from other countries, they put it onto CD-ROM, they set an </a:t>
            </a:r>
            <a:r>
              <a:rPr lang="en-US" altLang="zh-CN" sz="2400" b="1" i="1" dirty="0">
                <a:latin typeface="Times New Roman" panose="02020603050405020304" pitchFamily="18" charset="0"/>
                <a:cs typeface="Times New Roman" panose="02020603050405020304" pitchFamily="18" charset="0"/>
              </a:rPr>
              <a:t>OED</a:t>
            </a:r>
            <a:r>
              <a:rPr lang="en-US" altLang="zh-CN" sz="2400" b="1" dirty="0">
                <a:latin typeface="Times New Roman" panose="02020603050405020304" pitchFamily="18" charset="0"/>
                <a:cs typeface="Times New Roman" panose="02020603050405020304" pitchFamily="18" charset="0"/>
              </a:rPr>
              <a:t> website, </a:t>
            </a:r>
            <a:r>
              <a:rPr lang="en-US" altLang="zh-CN" sz="2400" b="1" dirty="0" err="1">
                <a:latin typeface="Times New Roman" panose="02020603050405020304" pitchFamily="18" charset="0"/>
                <a:cs typeface="Times New Roman" panose="02020603050405020304" pitchFamily="18" charset="0"/>
              </a:rPr>
              <a:t>ect</a:t>
            </a:r>
            <a:r>
              <a:rPr kumimoji="0" lang="en-US" altLang="zh-CN" sz="2400" b="1" i="0" u="none" strike="noStrike" kern="1200" cap="none" spc="0" normalizeH="0" baseline="0" noProof="0" dirty="0">
                <a:ln>
                  <a:noFill/>
                </a:ln>
                <a:solidFill>
                  <a:schemeClr val="dk1"/>
                </a:solidFill>
                <a:effectLst/>
                <a:uLnTx/>
                <a:uFillTx/>
                <a:latin typeface="Times New Roman" panose="02020603050405020304" pitchFamily="18" charset="0"/>
                <a:cs typeface="Times New Roman" panose="02020603050405020304" pitchFamily="18" charset="0"/>
              </a:rPr>
              <a:t>.</a:t>
            </a:r>
            <a:endParaRPr kumimoji="0" lang="en-US" altLang="zh-CN" sz="2400" b="1" i="0" u="none" strike="noStrike" kern="1200" cap="none" spc="0" normalizeH="0" baseline="0" noProof="0" dirty="0">
              <a:ln>
                <a:noFill/>
              </a:ln>
              <a:solidFill>
                <a:schemeClr val="dk1"/>
              </a:solidFill>
              <a:effectLst/>
              <a:uLnTx/>
              <a:uFillTx/>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4"/>
          <a:stretch>
            <a:fillRect/>
          </a:stretch>
        </p:blipFill>
        <p:spPr>
          <a:xfrm>
            <a:off x="10076330" y="1390146"/>
            <a:ext cx="1684851" cy="1684851"/>
          </a:xfrm>
          <a:prstGeom prst="rect">
            <a:avLst/>
          </a:prstGeom>
        </p:spPr>
      </p:pic>
      <p:sp>
        <p:nvSpPr>
          <p:cNvPr id="8" name="文本框 7"/>
          <p:cNvSpPr txBox="1"/>
          <p:nvPr/>
        </p:nvSpPr>
        <p:spPr>
          <a:xfrm>
            <a:off x="10194012" y="3209379"/>
            <a:ext cx="1809473" cy="369332"/>
          </a:xfrm>
          <a:prstGeom prst="rect">
            <a:avLst/>
          </a:prstGeom>
          <a:noFill/>
        </p:spPr>
        <p:txBody>
          <a:bodyPr wrap="square">
            <a:spAutoFit/>
          </a:bodyPr>
          <a:lstStyle/>
          <a:p>
            <a:r>
              <a:rPr lang="zh-CN" altLang="en-US"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4(planned)</a:t>
            </a:r>
            <a:endParaRPr lang="zh-CN" altLang="en-US" dirty="0">
              <a:solidFill>
                <a:srgbClr val="FF0000"/>
              </a:solidFill>
            </a:endParaRPr>
          </a:p>
        </p:txBody>
      </p:sp>
      <p:pic>
        <p:nvPicPr>
          <p:cNvPr id="10" name="图片 9"/>
          <p:cNvPicPr>
            <a:picLocks noChangeAspect="1"/>
          </p:cNvPicPr>
          <p:nvPr/>
        </p:nvPicPr>
        <p:blipFill>
          <a:blip r:embed="rId4"/>
          <a:stretch>
            <a:fillRect/>
          </a:stretch>
        </p:blipFill>
        <p:spPr>
          <a:xfrm>
            <a:off x="10076331" y="4182120"/>
            <a:ext cx="1684851" cy="1684851"/>
          </a:xfrm>
          <a:prstGeom prst="rect">
            <a:avLst/>
          </a:prstGeom>
        </p:spPr>
      </p:pic>
      <p:sp>
        <p:nvSpPr>
          <p:cNvPr id="11" name="文本框 10"/>
          <p:cNvSpPr txBox="1"/>
          <p:nvPr/>
        </p:nvSpPr>
        <p:spPr>
          <a:xfrm>
            <a:off x="10203152" y="5984009"/>
            <a:ext cx="1809473" cy="369332"/>
          </a:xfrm>
          <a:prstGeom prst="rect">
            <a:avLst/>
          </a:prstGeom>
          <a:noFill/>
        </p:spPr>
        <p:txBody>
          <a:bodyPr wrap="square">
            <a:spAutoFit/>
          </a:bodyPr>
          <a:lstStyle/>
          <a:p>
            <a:r>
              <a:rPr lang="zh-CN" altLang="en-US"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16(maybe)</a:t>
            </a:r>
            <a:endParaRPr lang="zh-CN" altLang="en-US" dirty="0">
              <a:solidFill>
                <a:srgbClr val="FF0000"/>
              </a:solidFill>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3" grpId="0" animBg="1"/>
      <p:bldP spid="5" grpId="0" animBg="1"/>
      <p:bldP spid="6" grpId="0" animBg="1"/>
      <p:bldP spid="7" grpId="0" animBg="1"/>
      <p:bldP spid="8"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4"/>
          <p:cNvSpPr txBox="1">
            <a:spLocks noChangeArrowheads="1"/>
          </p:cNvSpPr>
          <p:nvPr/>
        </p:nvSpPr>
        <p:spPr bwMode="auto">
          <a:xfrm>
            <a:off x="0" y="116632"/>
            <a:ext cx="9508605"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Should they be collected in the </a:t>
            </a:r>
            <a:r>
              <a:rPr lang="en-US" altLang="zh-CN" sz="3600" i="1" dirty="0">
                <a:solidFill>
                  <a:srgbClr val="3333FF"/>
                </a:solidFill>
                <a:latin typeface="Arial Black" panose="020B0A04020102020204" pitchFamily="34" charset="0"/>
              </a:rPr>
              <a:t>OED</a:t>
            </a:r>
            <a:r>
              <a:rPr lang="en-US" altLang="zh-CN" sz="3600" dirty="0">
                <a:solidFill>
                  <a:srgbClr val="3333FF"/>
                </a:solidFill>
                <a:latin typeface="Arial Black" panose="020B0A04020102020204" pitchFamily="34" charset="0"/>
              </a:rPr>
              <a:t>?</a:t>
            </a:r>
            <a:endParaRPr lang="en-US" altLang="zh-CN" sz="3600" dirty="0">
              <a:solidFill>
                <a:srgbClr val="3333FF"/>
              </a:solidFill>
              <a:latin typeface="Arial Black" panose="020B0A04020102020204" pitchFamily="34" charset="0"/>
            </a:endParaRPr>
          </a:p>
        </p:txBody>
      </p:sp>
      <p:pic>
        <p:nvPicPr>
          <p:cNvPr id="4" name="1fe2022c631800fd3afc21c4f7164bf8">
            <a:hlinkClick r:id="" action="ppaction://media"/>
          </p:cNvPr>
          <p:cNvPicPr>
            <a:picLocks noChangeAspect="1"/>
          </p:cNvPicPr>
          <p:nvPr>
            <a:videoFile r:link="rId1"/>
            <p:extLst>
              <p:ext uri="{DAA4B4D4-6D71-4841-9C94-3DE7FCFB9230}">
                <p14:media xmlns:p14="http://schemas.microsoft.com/office/powerpoint/2010/main" r:embed="rId2">
                  <p14:trim end="4533.666504"/>
                </p14:media>
              </p:ext>
            </p:extLst>
          </p:nvPr>
        </p:nvPicPr>
        <p:blipFill>
          <a:blip r:embed="rId3"/>
          <a:stretch>
            <a:fillRect/>
          </a:stretch>
        </p:blipFill>
        <p:spPr>
          <a:xfrm>
            <a:off x="5603491" y="815547"/>
            <a:ext cx="6127592" cy="5936971"/>
          </a:xfrm>
          <a:prstGeom prst="rect">
            <a:avLst/>
          </a:prstGeom>
        </p:spPr>
      </p:pic>
      <p:pic>
        <p:nvPicPr>
          <p:cNvPr id="8" name="图片 7"/>
          <p:cNvPicPr>
            <a:picLocks noChangeAspect="1"/>
          </p:cNvPicPr>
          <p:nvPr/>
        </p:nvPicPr>
        <p:blipFill>
          <a:blip r:embed="rId4"/>
          <a:stretch>
            <a:fillRect/>
          </a:stretch>
        </p:blipFill>
        <p:spPr>
          <a:xfrm>
            <a:off x="393515" y="796505"/>
            <a:ext cx="5204379" cy="593697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4"/>
                </p:tgtEl>
              </p:cMediaNode>
            </p:video>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4"/>
          <p:cNvSpPr txBox="1">
            <a:spLocks noChangeArrowheads="1"/>
          </p:cNvSpPr>
          <p:nvPr/>
        </p:nvSpPr>
        <p:spPr bwMode="auto">
          <a:xfrm>
            <a:off x="0" y="116632"/>
            <a:ext cx="5558358"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What is your opinion?</a:t>
            </a:r>
            <a:endParaRPr lang="en-US" altLang="zh-CN" sz="3600" dirty="0">
              <a:solidFill>
                <a:srgbClr val="3333FF"/>
              </a:solidFill>
              <a:latin typeface="Arial Black" panose="020B0A04020102020204" pitchFamily="34" charset="0"/>
            </a:endParaRPr>
          </a:p>
        </p:txBody>
      </p:sp>
      <p:sp>
        <p:nvSpPr>
          <p:cNvPr id="8" name="AutoShape 39"/>
          <p:cNvSpPr>
            <a:spLocks noChangeArrowheads="1"/>
          </p:cNvSpPr>
          <p:nvPr/>
        </p:nvSpPr>
        <p:spPr bwMode="auto">
          <a:xfrm>
            <a:off x="642614" y="1728329"/>
            <a:ext cx="1817026" cy="954107"/>
          </a:xfrm>
          <a:prstGeom prst="flowChartConnector">
            <a:avLst/>
          </a:prstGeom>
          <a:solidFill>
            <a:srgbClr val="61EAF1"/>
          </a:solidFill>
          <a:ln>
            <a:noFill/>
          </a:ln>
        </p:spPr>
        <p:txBody>
          <a:bodyPr wrap="none" lIns="96433" tIns="48216" rIns="96433" bIns="48216"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buFontTx/>
              <a:buNone/>
              <a:defRPr/>
            </a:pPr>
            <a:r>
              <a:rPr lang="en-US" altLang="zh-CN" sz="2800" b="1" dirty="0">
                <a:solidFill>
                  <a:srgbClr val="262626"/>
                </a:solidFill>
                <a:latin typeface="Century Gothic" panose="020B0502020202020204" pitchFamily="34" charset="0"/>
                <a:ea typeface="微软雅黑" panose="020B0503020204020204" charset="-122"/>
              </a:rPr>
              <a:t>1.Opinion</a:t>
            </a:r>
            <a:endParaRPr lang="en-US" altLang="zh-CN" sz="2800" b="1" dirty="0">
              <a:solidFill>
                <a:srgbClr val="262626"/>
              </a:solidFill>
              <a:latin typeface="Century Gothic" panose="020B0502020202020204" pitchFamily="34" charset="0"/>
              <a:ea typeface="微软雅黑" panose="020B0503020204020204" charset="-122"/>
            </a:endParaRPr>
          </a:p>
        </p:txBody>
      </p:sp>
      <p:sp>
        <p:nvSpPr>
          <p:cNvPr id="9" name="AutoShape 41"/>
          <p:cNvSpPr>
            <a:spLocks noChangeArrowheads="1"/>
          </p:cNvSpPr>
          <p:nvPr/>
        </p:nvSpPr>
        <p:spPr bwMode="auto">
          <a:xfrm>
            <a:off x="642614" y="4043700"/>
            <a:ext cx="3698566" cy="1086886"/>
          </a:xfrm>
          <a:prstGeom prst="flowChartConnector">
            <a:avLst/>
          </a:prstGeom>
          <a:solidFill>
            <a:srgbClr val="FF7C80"/>
          </a:solidFill>
          <a:ln w="9525">
            <a:noFill/>
            <a:round/>
          </a:ln>
        </p:spPr>
        <p:txBody>
          <a:bodyPr wrap="none" lIns="96433" tIns="48216" rIns="96433" bIns="48216" anchor="ctr"/>
          <a:lstStyle/>
          <a:p>
            <a:pPr algn="ctr"/>
            <a:r>
              <a:rPr lang="en-US" altLang="zh-CN" sz="2800" b="1" dirty="0">
                <a:solidFill>
                  <a:srgbClr val="262626"/>
                </a:solidFill>
                <a:latin typeface="Century Gothic" panose="020B0502020202020204" pitchFamily="34" charset="0"/>
                <a:ea typeface="微软雅黑" panose="020B0503020204020204" charset="-122"/>
              </a:rPr>
              <a:t>2.Reasons</a:t>
            </a:r>
            <a:endParaRPr lang="en-US" altLang="zh-CN" sz="2800" b="1" dirty="0">
              <a:solidFill>
                <a:srgbClr val="262626"/>
              </a:solidFill>
              <a:latin typeface="Century Gothic" panose="020B0502020202020204" pitchFamily="34" charset="0"/>
              <a:ea typeface="微软雅黑" panose="020B0503020204020204" charset="-122"/>
            </a:endParaRPr>
          </a:p>
        </p:txBody>
      </p:sp>
      <p:sp>
        <p:nvSpPr>
          <p:cNvPr id="10" name="TextBox 6"/>
          <p:cNvSpPr txBox="1">
            <a:spLocks noChangeArrowheads="1"/>
          </p:cNvSpPr>
          <p:nvPr/>
        </p:nvSpPr>
        <p:spPr bwMode="auto">
          <a:xfrm>
            <a:off x="2601443" y="1613118"/>
            <a:ext cx="8974695" cy="1815882"/>
          </a:xfrm>
          <a:prstGeom prst="rect">
            <a:avLst/>
          </a:prstGeom>
          <a:noFill/>
          <a:ln w="9525">
            <a:solidFill>
              <a:srgbClr val="953735"/>
            </a:solidFill>
            <a:round/>
          </a:ln>
        </p:spPr>
        <p:txBody>
          <a:bodyPr wrap="square">
            <a:spAutoFit/>
          </a:bodyPr>
          <a:lstStyle/>
          <a:p>
            <a:pPr marL="514350" indent="-514350">
              <a:buAutoNum type="arabicParenBoth"/>
            </a:pPr>
            <a:r>
              <a:rPr lang="en-US" altLang="zh-CN" sz="2800" b="1" dirty="0">
                <a:latin typeface="Times New Roman" panose="02020603050405020304" pitchFamily="18" charset="0"/>
              </a:rPr>
              <a:t>I </a:t>
            </a:r>
            <a:r>
              <a:rPr lang="en-US" altLang="zh-CN" sz="2800" b="1" dirty="0">
                <a:highlight>
                  <a:srgbClr val="FFFF00"/>
                </a:highlight>
                <a:latin typeface="Times New Roman" panose="02020603050405020304" pitchFamily="18" charset="0"/>
              </a:rPr>
              <a:t>am in favor of/support </a:t>
            </a:r>
            <a:r>
              <a:rPr lang="en-US" altLang="zh-CN" sz="2800" b="1" dirty="0">
                <a:latin typeface="Times New Roman" panose="02020603050405020304" pitchFamily="18" charset="0"/>
              </a:rPr>
              <a:t>the words.</a:t>
            </a:r>
            <a:endParaRPr lang="en-US" altLang="zh-CN" sz="2800" b="1" dirty="0">
              <a:latin typeface="Times New Roman" panose="02020603050405020304" pitchFamily="18" charset="0"/>
            </a:endParaRPr>
          </a:p>
          <a:p>
            <a:pPr marL="514350" indent="-514350"/>
            <a:r>
              <a:rPr lang="en-US" altLang="zh-CN" sz="2800" b="1" dirty="0">
                <a:latin typeface="Times New Roman" panose="02020603050405020304" pitchFamily="18" charset="0"/>
              </a:rPr>
              <a:t>      I think they should be included.</a:t>
            </a:r>
            <a:endParaRPr lang="en-US" altLang="zh-CN" sz="2800" b="1" dirty="0">
              <a:latin typeface="Times New Roman" panose="02020603050405020304" pitchFamily="18" charset="0"/>
            </a:endParaRPr>
          </a:p>
          <a:p>
            <a:r>
              <a:rPr lang="en-US" altLang="zh-CN" sz="2800" b="1" dirty="0">
                <a:latin typeface="Times New Roman" panose="02020603050405020304" pitchFamily="18" charset="0"/>
              </a:rPr>
              <a:t>(2) </a:t>
            </a:r>
            <a:r>
              <a:rPr lang="en-US" altLang="zh-CN" sz="2800" b="1" dirty="0">
                <a:latin typeface="Times New Roman" panose="02020603050405020304" pitchFamily="18" charset="0"/>
                <a:sym typeface="+mn-ea"/>
              </a:rPr>
              <a:t>I </a:t>
            </a:r>
            <a:r>
              <a:rPr lang="en-US" altLang="zh-CN" sz="2800" b="1" dirty="0">
                <a:highlight>
                  <a:srgbClr val="FFFF00"/>
                </a:highlight>
                <a:latin typeface="Times New Roman" panose="02020603050405020304" pitchFamily="18" charset="0"/>
                <a:sym typeface="+mn-ea"/>
              </a:rPr>
              <a:t>am against</a:t>
            </a:r>
            <a:r>
              <a:rPr lang="en-US" altLang="zh-CN" sz="2800" b="1" dirty="0">
                <a:latin typeface="Times New Roman" panose="02020603050405020304" pitchFamily="18" charset="0"/>
                <a:sym typeface="+mn-ea"/>
              </a:rPr>
              <a:t> the idea.</a:t>
            </a:r>
            <a:endParaRPr lang="en-US" altLang="zh-CN" sz="2800" b="1" dirty="0">
              <a:latin typeface="Times New Roman" panose="02020603050405020304" pitchFamily="18" charset="0"/>
              <a:sym typeface="+mn-ea"/>
            </a:endParaRPr>
          </a:p>
          <a:p>
            <a:r>
              <a:rPr lang="en-US" altLang="zh-CN" sz="2800" b="1" dirty="0">
                <a:latin typeface="Times New Roman" panose="02020603050405020304" pitchFamily="18" charset="0"/>
                <a:sym typeface="+mn-ea"/>
              </a:rPr>
              <a:t>      </a:t>
            </a:r>
            <a:r>
              <a:rPr lang="en-US" altLang="zh-CN" sz="2800" b="1" dirty="0">
                <a:latin typeface="Times New Roman" panose="02020603050405020304" pitchFamily="18" charset="0"/>
              </a:rPr>
              <a:t>I don’t think it is a good idea to include such words.</a:t>
            </a:r>
            <a:endParaRPr lang="zh-CN" altLang="en-US" sz="2800" b="1" dirty="0">
              <a:latin typeface="Times New Roman" panose="02020603050405020304" pitchFamily="18" charset="0"/>
            </a:endParaRPr>
          </a:p>
        </p:txBody>
      </p:sp>
      <p:sp>
        <p:nvSpPr>
          <p:cNvPr id="12" name="TextBox 7"/>
          <p:cNvSpPr txBox="1">
            <a:spLocks noChangeArrowheads="1"/>
          </p:cNvSpPr>
          <p:nvPr/>
        </p:nvSpPr>
        <p:spPr bwMode="auto">
          <a:xfrm>
            <a:off x="4669238" y="4043700"/>
            <a:ext cx="6778595" cy="953135"/>
          </a:xfrm>
          <a:prstGeom prst="rect">
            <a:avLst/>
          </a:prstGeom>
          <a:noFill/>
          <a:ln w="9525">
            <a:solidFill>
              <a:srgbClr val="953735"/>
            </a:solidFill>
            <a:round/>
          </a:ln>
        </p:spPr>
        <p:txBody>
          <a:bodyPr wrap="square">
            <a:spAutoFit/>
          </a:bodyPr>
          <a:lstStyle/>
          <a:p>
            <a:r>
              <a:rPr lang="en-US" altLang="zh-CN" sz="2800" b="1" dirty="0">
                <a:latin typeface="Times New Roman" panose="02020603050405020304" pitchFamily="18" charset="0"/>
              </a:rPr>
              <a:t>(1) </a:t>
            </a:r>
            <a:r>
              <a:rPr lang="en-US" altLang="zh-CN" sz="2800" b="1" dirty="0">
                <a:solidFill>
                  <a:srgbClr val="000000"/>
                </a:solidFill>
                <a:latin typeface="Times New Roman" panose="02020603050405020304" pitchFamily="18" charset="0"/>
              </a:rPr>
              <a:t>It</a:t>
            </a:r>
            <a:r>
              <a:rPr lang="zh-CN" altLang="en-US" sz="2800" b="1" dirty="0">
                <a:solidFill>
                  <a:srgbClr val="000000"/>
                </a:solidFill>
                <a:latin typeface="Times New Roman" panose="02020603050405020304" pitchFamily="18" charset="0"/>
              </a:rPr>
              <a:t> </a:t>
            </a:r>
            <a:r>
              <a:rPr lang="en-US" altLang="zh-CN" sz="2800" b="1" dirty="0">
                <a:solidFill>
                  <a:srgbClr val="000000"/>
                </a:solidFill>
                <a:latin typeface="Times New Roman" panose="02020603050405020304" pitchFamily="18" charset="0"/>
              </a:rPr>
              <a:t>can not only…but also…  </a:t>
            </a:r>
            <a:endParaRPr lang="en-US" altLang="zh-CN" sz="2800" b="1" dirty="0">
              <a:solidFill>
                <a:srgbClr val="000000"/>
              </a:solidFill>
              <a:latin typeface="Times New Roman" panose="02020603050405020304" pitchFamily="18" charset="0"/>
            </a:endParaRPr>
          </a:p>
          <a:p>
            <a:r>
              <a:rPr lang="en-US" altLang="zh-CN" sz="2800" b="1" dirty="0">
                <a:latin typeface="Times New Roman" panose="02020603050405020304" pitchFamily="18" charset="0"/>
              </a:rPr>
              <a:t>(2) </a:t>
            </a:r>
            <a:r>
              <a:rPr lang="en-US" altLang="zh-CN" sz="2800" b="1" dirty="0">
                <a:solidFill>
                  <a:srgbClr val="000000"/>
                </a:solidFill>
                <a:latin typeface="Times New Roman" panose="02020603050405020304" pitchFamily="18" charset="0"/>
              </a:rPr>
              <a:t>For one thing…, for another…</a:t>
            </a:r>
            <a:endParaRPr lang="en-US" altLang="zh-CN" sz="2800" b="1" dirty="0">
              <a:solidFill>
                <a:srgbClr val="0000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4月15日">
            <a:hlinkClick r:id="" action="ppaction://media"/>
          </p:cNvPr>
          <p:cNvPicPr>
            <a:picLocks noGrp="1" noChangeAspect="1"/>
          </p:cNvPicPr>
          <p:nvPr>
            <p:ph idx="1"/>
            <a:videoFile r:link="rId1"/>
            <p:extLst>
              <p:ext uri="{DAA4B4D4-6D71-4841-9C94-3DE7FCFB9230}">
                <p14:media xmlns:p14="http://schemas.microsoft.com/office/powerpoint/2010/main" r:embed="rId2"/>
              </p:ext>
            </p:extLst>
          </p:nvPr>
        </p:nvPicPr>
        <p:blipFill>
          <a:blip r:embed="rId3"/>
          <a:stretch>
            <a:fillRect/>
          </a:stretch>
        </p:blipFill>
        <p:spPr>
          <a:xfrm>
            <a:off x="55179" y="1"/>
            <a:ext cx="12005441" cy="6249988"/>
          </a:xfrm>
        </p:spPr>
      </p:pic>
      <p:sp>
        <p:nvSpPr>
          <p:cNvPr id="5" name="不坑盒子_内嵌浏览器"/>
          <p:cNvSpPr/>
          <p:nvPr/>
        </p:nvSpPr>
        <p:spPr>
          <a:xfrm>
            <a:off x="5156200" y="1169507"/>
            <a:ext cx="6350000" cy="5080000"/>
          </a:xfrm>
          <a:prstGeom prst="rect">
            <a:avLst/>
          </a:prstGeom>
          <a:blipFill>
            <a:blip r:embed="rId4"/>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15000"/>
                  </a:schemeClr>
                </a:solidFill>
                <a:prstDash val="solid"/>
                <a:miter lim="800000"/>
                <a:headEnd/>
                <a:tailEn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t" anchorCtr="0">
            <a:noAutofit/>
          </a:bodyPr>
          <a:lstStyle/>
          <a:p>
            <a:pPr algn="ctr"/>
            <a:r>
              <a:rPr lang="en-US" altLang="zh-CN" sz="100"/>
              <a:t>https://doubao.com/bot/HDtfNDfB</a:t>
            </a:r>
            <a:endParaRPr lang="zh-CN" altLang="en-US" sz="1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a:spLocks noChangeArrowheads="1"/>
          </p:cNvSpPr>
          <p:nvPr/>
        </p:nvSpPr>
        <p:spPr bwMode="auto">
          <a:xfrm>
            <a:off x="0" y="116632"/>
            <a:ext cx="5059119"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What is your voice?</a:t>
            </a:r>
            <a:endParaRPr lang="en-US" altLang="zh-CN" sz="3600" dirty="0">
              <a:solidFill>
                <a:srgbClr val="3333FF"/>
              </a:solidFill>
              <a:latin typeface="Arial Black" panose="020B0A04020102020204" pitchFamily="34" charset="0"/>
            </a:endParaRPr>
          </a:p>
        </p:txBody>
      </p:sp>
      <p:sp>
        <p:nvSpPr>
          <p:cNvPr id="3" name="TextBox 3"/>
          <p:cNvSpPr txBox="1"/>
          <p:nvPr/>
        </p:nvSpPr>
        <p:spPr>
          <a:xfrm>
            <a:off x="251519" y="1418632"/>
            <a:ext cx="11326298" cy="1788430"/>
          </a:xfrm>
          <a:prstGeom prst="rect">
            <a:avLst/>
          </a:prstGeom>
          <a:solidFill>
            <a:schemeClr val="accent2"/>
          </a:solidFill>
          <a:ln w="9525">
            <a:noFill/>
          </a:ln>
        </p:spPr>
        <p:txBody>
          <a:bodyPr wrap="square" lIns="68574" tIns="34286" rIns="68574" bIns="34286" rtlCol="0">
            <a:spAutoFit/>
          </a:bodyPr>
          <a:lstStyle/>
          <a:p>
            <a:pPr fontAlgn="auto">
              <a:lnSpc>
                <a:spcPts val="3360"/>
              </a:lnSpc>
            </a:pPr>
            <a:r>
              <a:rPr lang="en-US" altLang="zh-CN" sz="2800" b="1" dirty="0">
                <a:solidFill>
                  <a:schemeClr val="bg1"/>
                </a:solidFill>
                <a:latin typeface="Times New Roman" panose="02020603050405020304" pitchFamily="18" charset="0"/>
                <a:cs typeface="Times New Roman" panose="02020603050405020304" pitchFamily="18" charset="0"/>
              </a:rPr>
              <a:t>I’m in favor of including Chinglish words in the OED. </a:t>
            </a:r>
            <a:endParaRPr lang="en-US" altLang="zh-CN" sz="2800" b="1" dirty="0">
              <a:solidFill>
                <a:schemeClr val="bg1"/>
              </a:solidFill>
              <a:latin typeface="Times New Roman" panose="02020603050405020304" pitchFamily="18" charset="0"/>
              <a:cs typeface="Times New Roman" panose="02020603050405020304" pitchFamily="18" charset="0"/>
            </a:endParaRPr>
          </a:p>
          <a:p>
            <a:pPr fontAlgn="auto">
              <a:lnSpc>
                <a:spcPts val="3360"/>
              </a:lnSpc>
            </a:pPr>
            <a:r>
              <a:rPr lang="en-US" altLang="zh-CN" sz="2800" b="1" dirty="0">
                <a:solidFill>
                  <a:schemeClr val="bg1"/>
                </a:solidFill>
                <a:latin typeface="Times New Roman" panose="02020603050405020304" pitchFamily="18" charset="0"/>
                <a:cs typeface="Times New Roman" panose="02020603050405020304" pitchFamily="18" charset="0"/>
              </a:rPr>
              <a:t>For one thing, it shows the global influence of Chinese culture; for another, it not only enriches English vocabulary but also promotes cross-cultural communication.</a:t>
            </a:r>
            <a:endParaRPr lang="zh-CN" altLang="en-US" sz="2800" b="1" dirty="0">
              <a:solidFill>
                <a:schemeClr val="bg1"/>
              </a:solidFill>
              <a:latin typeface="Times New Roman" panose="02020603050405020304" pitchFamily="18" charset="0"/>
              <a:cs typeface="Times New Roman" panose="02020603050405020304" pitchFamily="18" charset="0"/>
            </a:endParaRPr>
          </a:p>
        </p:txBody>
      </p:sp>
      <p:sp>
        <p:nvSpPr>
          <p:cNvPr id="6" name="TextBox 4"/>
          <p:cNvSpPr txBox="1"/>
          <p:nvPr/>
        </p:nvSpPr>
        <p:spPr>
          <a:xfrm>
            <a:off x="251267" y="3819405"/>
            <a:ext cx="11326298" cy="1788430"/>
          </a:xfrm>
          <a:prstGeom prst="rect">
            <a:avLst/>
          </a:prstGeom>
          <a:solidFill>
            <a:srgbClr val="00B0F0"/>
          </a:solidFill>
          <a:ln w="9525">
            <a:noFill/>
          </a:ln>
        </p:spPr>
        <p:txBody>
          <a:bodyPr wrap="square" lIns="68574" tIns="34286" rIns="68574" bIns="34286" rtlCol="0">
            <a:spAutoFit/>
          </a:bodyPr>
          <a:lstStyle/>
          <a:p>
            <a:pPr fontAlgn="auto">
              <a:lnSpc>
                <a:spcPts val="3360"/>
              </a:lnSpc>
            </a:pPr>
            <a:r>
              <a:rPr lang="en-US" altLang="zh-CN" sz="2800" b="1" dirty="0">
                <a:solidFill>
                  <a:schemeClr val="bg1"/>
                </a:solidFill>
                <a:latin typeface="Times New Roman" panose="02020603050405020304" pitchFamily="18" charset="0"/>
                <a:cs typeface="Times New Roman" panose="02020603050405020304" pitchFamily="18" charset="0"/>
              </a:rPr>
              <a:t>I am against including Chinglish words in the OED. </a:t>
            </a:r>
            <a:endParaRPr lang="en-US" altLang="zh-CN" sz="2800" b="1" dirty="0">
              <a:solidFill>
                <a:schemeClr val="bg1"/>
              </a:solidFill>
              <a:latin typeface="Times New Roman" panose="02020603050405020304" pitchFamily="18" charset="0"/>
              <a:cs typeface="Times New Roman" panose="02020603050405020304" pitchFamily="18" charset="0"/>
            </a:endParaRPr>
          </a:p>
          <a:p>
            <a:pPr fontAlgn="auto">
              <a:lnSpc>
                <a:spcPts val="3360"/>
              </a:lnSpc>
            </a:pPr>
            <a:r>
              <a:rPr lang="en-US" altLang="zh-CN" sz="2800" b="1" dirty="0">
                <a:solidFill>
                  <a:schemeClr val="bg1"/>
                </a:solidFill>
                <a:latin typeface="Times New Roman" panose="02020603050405020304" pitchFamily="18" charset="0"/>
                <a:cs typeface="Times New Roman" panose="02020603050405020304" pitchFamily="18" charset="0"/>
              </a:rPr>
              <a:t>For one thing, it may confuse standard English usage; for another, it not only undermines the purity of the language but also misleads English learners around the world.</a:t>
            </a:r>
            <a:endParaRPr lang="zh-CN" altLang="en-US" sz="28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8135" name="Rectangle 48134"/>
          <p:cNvSpPr>
            <a:spLocks noGrp="1" noRot="1" noChangeAspect="1" noMove="1" noResize="1" noEditPoints="1" noAdjustHandles="1" noChangeArrowheads="1" noChangeShapeType="1" noTextEdit="1"/>
          </p:cNvSpPr>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141" name="Rectangle 48140"/>
          <p:cNvSpPr>
            <a:spLocks noGrp="1" noRot="1" noChangeAspect="1" noMove="1" noResize="1" noEditPoints="1" noAdjustHandles="1" noChangeArrowheads="1" noChangeShapeType="1" noTextEdit="1"/>
          </p:cNvSpPr>
          <p:nvPr/>
        </p:nvSpPr>
        <p:spPr>
          <a:xfrm rot="5400000" flipH="1">
            <a:off x="4001107" y="5661132"/>
            <a:ext cx="146304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p:cNvSpPr>
            <a:spLocks noGrp="1"/>
          </p:cNvSpPr>
          <p:nvPr>
            <p:ph idx="1"/>
          </p:nvPr>
        </p:nvSpPr>
        <p:spPr>
          <a:xfrm>
            <a:off x="5162719" y="4883544"/>
            <a:ext cx="6842722" cy="1556907"/>
          </a:xfrm>
        </p:spPr>
        <p:txBody>
          <a:bodyPr vert="horz" lIns="91440" tIns="45720" rIns="91440" bIns="45720" rtlCol="0" anchor="ctr">
            <a:normAutofit lnSpcReduction="10000"/>
          </a:bodyPr>
          <a:lstStyle/>
          <a:p>
            <a:pPr marL="0" indent="0" fontAlgn="base">
              <a:spcBef>
                <a:spcPct val="0"/>
              </a:spcBef>
              <a:spcAft>
                <a:spcPts val="600"/>
              </a:spcAft>
              <a:buNone/>
            </a:pPr>
            <a:r>
              <a:rPr lang="en-US" altLang="zh-CN" sz="2400" b="1" dirty="0">
                <a:solidFill>
                  <a:srgbClr val="0070C0"/>
                </a:solidFill>
                <a:latin typeface="Times New Roman" panose="02020603050405020304" pitchFamily="18" charset="0"/>
                <a:ea typeface="+mn-ea"/>
                <a:cs typeface="Times New Roman" panose="02020603050405020304" pitchFamily="18" charset="0"/>
              </a:rPr>
              <a:t>      The editing team of the Oxford English Dictionary wants to update the dictionary. As a dictionary user, you can recommend some new popular words to them. So write an article about your suggestions and reasons. </a:t>
            </a:r>
            <a:r>
              <a:rPr lang="en-US" altLang="zh-CN" sz="2400" b="1" dirty="0">
                <a:solidFill>
                  <a:srgbClr val="0070C0"/>
                </a:solidFill>
                <a:latin typeface="Times New Roman" panose="02020603050405020304" pitchFamily="18" charset="0"/>
                <a:ea typeface="+mn-ea"/>
                <a:cs typeface="Times New Roman" panose="02020603050405020304" pitchFamily="18" charset="0"/>
                <a:sym typeface="+mn-ea"/>
              </a:rPr>
              <a:t>(about 80 words)</a:t>
            </a:r>
            <a:endParaRPr lang="en-US" altLang="zh-CN" sz="2400" b="1" dirty="0">
              <a:solidFill>
                <a:srgbClr val="0070C0"/>
              </a:solidFill>
              <a:latin typeface="Times New Roman" panose="02020603050405020304" pitchFamily="18" charset="0"/>
              <a:ea typeface="+mn-ea"/>
              <a:cs typeface="Times New Roman" panose="02020603050405020304" pitchFamily="18" charset="0"/>
              <a:sym typeface="+mn-ea"/>
            </a:endParaRPr>
          </a:p>
        </p:txBody>
      </p:sp>
      <p:sp>
        <p:nvSpPr>
          <p:cNvPr id="48130" name="WordArt 3"/>
          <p:cNvSpPr>
            <a:spLocks noTextEdit="1"/>
          </p:cNvSpPr>
          <p:nvPr/>
        </p:nvSpPr>
        <p:spPr>
          <a:xfrm>
            <a:off x="517889" y="4883544"/>
            <a:ext cx="3876086" cy="1556907"/>
          </a:xfrm>
          <a:prstGeom prst="rect">
            <a:avLst/>
          </a:prstGeom>
        </p:spPr>
        <p:txBody>
          <a:bodyPr vert="horz" lIns="91440" tIns="45720" rIns="91440" bIns="45720" rtlCol="0" fromWordArt="1" anchor="ctr">
            <a:prstTxWarp prst="textSlantUp">
              <a:avLst>
                <a:gd name="adj" fmla="val 32056"/>
              </a:avLst>
            </a:prstTxWarp>
            <a:normAutofit/>
          </a:bodyPr>
          <a:lstStyle/>
          <a:p>
            <a:pPr>
              <a:lnSpc>
                <a:spcPct val="90000"/>
              </a:lnSpc>
              <a:spcBef>
                <a:spcPct val="0"/>
              </a:spcBef>
              <a:spcAft>
                <a:spcPts val="600"/>
              </a:spcAft>
            </a:pPr>
            <a:r>
              <a:rPr lang="en-US" altLang="zh-CN" sz="3200" b="1">
                <a:ln w="9525" cap="flat" cmpd="sng">
                  <a:solidFill>
                    <a:srgbClr val="CC99FF"/>
                  </a:solidFill>
                  <a:prstDash val="solid"/>
                  <a:round/>
                  <a:headEnd type="none" w="med" len="med"/>
                  <a:tailEnd type="none" w="med" len="med"/>
                </a:ln>
                <a:effectLst>
                  <a:outerShdw dist="53882" dir="2699999" algn="ctr" rotWithShape="0">
                    <a:srgbClr val="9999FF">
                      <a:alpha val="78000"/>
                    </a:srgbClr>
                  </a:outerShdw>
                </a:effectLst>
                <a:latin typeface="+mj-lt"/>
                <a:ea typeface="+mj-ea"/>
                <a:cs typeface="+mj-cs"/>
              </a:rPr>
              <a:t>Assignment</a:t>
            </a:r>
            <a:endParaRPr lang="en-US" altLang="zh-CN" sz="3200" b="1">
              <a:ln w="9525" cap="flat" cmpd="sng">
                <a:solidFill>
                  <a:srgbClr val="CC99FF"/>
                </a:solidFill>
                <a:prstDash val="solid"/>
                <a:round/>
                <a:headEnd type="none" w="med" len="med"/>
                <a:tailEnd type="none" w="med" len="med"/>
              </a:ln>
              <a:effectLst>
                <a:outerShdw dist="53882" dir="2699999" algn="ctr" rotWithShape="0">
                  <a:srgbClr val="9999FF">
                    <a:alpha val="78000"/>
                  </a:srgbClr>
                </a:outerShdw>
              </a:effectLst>
              <a:latin typeface="+mj-lt"/>
              <a:ea typeface="+mj-ea"/>
              <a:cs typeface="+mj-cs"/>
            </a:endParaRPr>
          </a:p>
        </p:txBody>
      </p:sp>
      <p:sp>
        <p:nvSpPr>
          <p:cNvPr id="48137" name="Rectangle 48136"/>
          <p:cNvSpPr>
            <a:spLocks noGrp="1" noRot="1" noChangeAspect="1" noMove="1" noResize="1" noEditPoints="1" noAdjustHandles="1" noChangeArrowheads="1" noChangeShapeType="1" noTextEdit="1"/>
          </p:cNvSpPr>
          <p:nvPr/>
        </p:nvSpPr>
        <p:spPr>
          <a:xfrm>
            <a:off x="0" y="0"/>
            <a:ext cx="12192000" cy="8658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139" name="Rectangle 48138"/>
          <p:cNvSpPr>
            <a:spLocks noGrp="1" noRot="1" noChangeAspect="1" noMove="1" noResize="1" noEditPoints="1" noAdjustHandles="1" noChangeArrowheads="1" noChangeShapeType="1" noTextEdit="1"/>
          </p:cNvSpPr>
          <p:nvPr/>
        </p:nvSpPr>
        <p:spPr>
          <a:xfrm>
            <a:off x="517889" y="0"/>
            <a:ext cx="11231745" cy="458818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图片 6"/>
          <p:cNvPicPr>
            <a:picLocks noChangeAspect="1"/>
          </p:cNvPicPr>
          <p:nvPr/>
        </p:nvPicPr>
        <p:blipFill>
          <a:blip r:embed="rId1"/>
          <a:srcRect t="33391"/>
          <a:stretch>
            <a:fillRect/>
          </a:stretch>
        </p:blipFill>
        <p:spPr>
          <a:xfrm>
            <a:off x="959205" y="364142"/>
            <a:ext cx="10369645" cy="3867993"/>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sp>
        <p:nvSpPr>
          <p:cNvPr id="4" name="文本框 4"/>
          <p:cNvSpPr txBox="1">
            <a:spLocks noChangeArrowheads="1"/>
          </p:cNvSpPr>
          <p:nvPr/>
        </p:nvSpPr>
        <p:spPr bwMode="auto">
          <a:xfrm>
            <a:off x="0" y="116632"/>
            <a:ext cx="4329432"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FF0000"/>
                </a:solidFill>
                <a:latin typeface="Arial Black" panose="020B0A04020102020204" pitchFamily="34" charset="0"/>
              </a:rPr>
              <a:t>Possible Version</a:t>
            </a:r>
            <a:endParaRPr lang="en-US" altLang="zh-CN" sz="3600" dirty="0">
              <a:solidFill>
                <a:srgbClr val="FF0000"/>
              </a:solidFill>
              <a:latin typeface="Arial Black" panose="020B0A04020102020204" pitchFamily="34" charset="0"/>
            </a:endParaRPr>
          </a:p>
        </p:txBody>
      </p:sp>
      <p:sp>
        <p:nvSpPr>
          <p:cNvPr id="5" name="TextBox 3"/>
          <p:cNvSpPr txBox="1"/>
          <p:nvPr/>
        </p:nvSpPr>
        <p:spPr>
          <a:xfrm>
            <a:off x="251519" y="1206766"/>
            <a:ext cx="11563198" cy="2224447"/>
          </a:xfrm>
          <a:prstGeom prst="rect">
            <a:avLst/>
          </a:prstGeom>
          <a:solidFill>
            <a:schemeClr val="accent2"/>
          </a:solidFill>
          <a:ln w="9525">
            <a:noFill/>
          </a:ln>
        </p:spPr>
        <p:txBody>
          <a:bodyPr wrap="square" lIns="68574" tIns="34286" rIns="68574" bIns="34286" rtlCol="0">
            <a:spAutoFit/>
          </a:bodyPr>
          <a:lstStyle/>
          <a:p>
            <a:pPr fontAlgn="auto">
              <a:lnSpc>
                <a:spcPts val="3360"/>
              </a:lnSpc>
            </a:pPr>
            <a:r>
              <a:rPr lang="en-US" altLang="zh-CN" sz="2800" b="1" dirty="0">
                <a:solidFill>
                  <a:schemeClr val="bg1"/>
                </a:solidFill>
                <a:latin typeface="Times New Roman" panose="02020603050405020304" pitchFamily="18" charset="0"/>
                <a:cs typeface="Times New Roman" panose="02020603050405020304" pitchFamily="18" charset="0"/>
              </a:rPr>
              <a:t>I’m in favor of including Chinglish words in the Oxford English Dictionary.</a:t>
            </a:r>
            <a:endParaRPr lang="en-US" altLang="zh-CN" sz="2800" b="1" dirty="0">
              <a:solidFill>
                <a:schemeClr val="bg1"/>
              </a:solidFill>
              <a:latin typeface="Times New Roman" panose="02020603050405020304" pitchFamily="18" charset="0"/>
              <a:cs typeface="Times New Roman" panose="02020603050405020304" pitchFamily="18" charset="0"/>
            </a:endParaRPr>
          </a:p>
          <a:p>
            <a:pPr fontAlgn="auto">
              <a:lnSpc>
                <a:spcPts val="3360"/>
              </a:lnSpc>
            </a:pPr>
            <a:r>
              <a:rPr lang="en-US" altLang="zh-CN" sz="2800" b="1" dirty="0">
                <a:solidFill>
                  <a:schemeClr val="bg1"/>
                </a:solidFill>
                <a:latin typeface="Times New Roman" panose="02020603050405020304" pitchFamily="18" charset="0"/>
                <a:cs typeface="Times New Roman" panose="02020603050405020304" pitchFamily="18" charset="0"/>
              </a:rPr>
              <a:t>For one thing, it shows the global influence of Chinese culture around the world. For another, it not only enriches English vocabulary but also improves cross-cultural communication between different countries. These words record cultural development and deserve to be kept in the dictionary.</a:t>
            </a:r>
            <a:endParaRPr lang="zh-CN" altLang="en-US" sz="2800" b="1" dirty="0">
              <a:solidFill>
                <a:schemeClr val="bg1"/>
              </a:solidFill>
              <a:latin typeface="Times New Roman" panose="02020603050405020304" pitchFamily="18" charset="0"/>
              <a:cs typeface="Times New Roman" panose="02020603050405020304" pitchFamily="18" charset="0"/>
            </a:endParaRPr>
          </a:p>
        </p:txBody>
      </p:sp>
      <p:sp>
        <p:nvSpPr>
          <p:cNvPr id="6" name="TextBox 4"/>
          <p:cNvSpPr txBox="1"/>
          <p:nvPr/>
        </p:nvSpPr>
        <p:spPr>
          <a:xfrm>
            <a:off x="251266" y="3819405"/>
            <a:ext cx="11563197" cy="2224447"/>
          </a:xfrm>
          <a:prstGeom prst="rect">
            <a:avLst/>
          </a:prstGeom>
          <a:solidFill>
            <a:srgbClr val="00B0F0"/>
          </a:solidFill>
          <a:ln w="9525">
            <a:noFill/>
          </a:ln>
        </p:spPr>
        <p:txBody>
          <a:bodyPr wrap="square" lIns="68574" tIns="34286" rIns="68574" bIns="34286" rtlCol="0">
            <a:spAutoFit/>
          </a:bodyPr>
          <a:lstStyle/>
          <a:p>
            <a:pPr fontAlgn="auto">
              <a:lnSpc>
                <a:spcPts val="3360"/>
              </a:lnSpc>
            </a:pPr>
            <a:r>
              <a:rPr lang="en-US" altLang="zh-CN" sz="2800" b="1" dirty="0">
                <a:solidFill>
                  <a:schemeClr val="bg1"/>
                </a:solidFill>
                <a:latin typeface="Times New Roman" panose="02020603050405020304" pitchFamily="18" charset="0"/>
                <a:cs typeface="Times New Roman" panose="02020603050405020304" pitchFamily="18" charset="0"/>
              </a:rPr>
              <a:t>I am against including Chinglish words in the Oxford English Dictionary.</a:t>
            </a:r>
            <a:endParaRPr lang="en-US" altLang="zh-CN" sz="2800" b="1" dirty="0">
              <a:solidFill>
                <a:schemeClr val="bg1"/>
              </a:solidFill>
              <a:latin typeface="Times New Roman" panose="02020603050405020304" pitchFamily="18" charset="0"/>
              <a:cs typeface="Times New Roman" panose="02020603050405020304" pitchFamily="18" charset="0"/>
            </a:endParaRPr>
          </a:p>
          <a:p>
            <a:pPr fontAlgn="auto">
              <a:lnSpc>
                <a:spcPts val="3360"/>
              </a:lnSpc>
            </a:pPr>
            <a:r>
              <a:rPr lang="en-US" altLang="zh-CN" sz="2800" b="1" dirty="0">
                <a:solidFill>
                  <a:schemeClr val="bg1"/>
                </a:solidFill>
                <a:latin typeface="Times New Roman" panose="02020603050405020304" pitchFamily="18" charset="0"/>
                <a:cs typeface="Times New Roman" panose="02020603050405020304" pitchFamily="18" charset="0"/>
              </a:rPr>
              <a:t>For one thing, these broken expressions may confuse standard English usage. For another, it not only damages the purity of the English language but also misleads English learners in their daily study. They are not real standard words, so they shouldn’t be added.</a:t>
            </a:r>
            <a:endParaRPr lang="zh-CN" altLang="en-US" sz="28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4"/>
          <p:cNvSpPr txBox="1">
            <a:spLocks noChangeArrowheads="1"/>
          </p:cNvSpPr>
          <p:nvPr/>
        </p:nvSpPr>
        <p:spPr bwMode="auto">
          <a:xfrm>
            <a:off x="0" y="116632"/>
            <a:ext cx="7086917"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What are they collected in?</a:t>
            </a:r>
            <a:endParaRPr lang="en-US" altLang="zh-CN" sz="3600" dirty="0">
              <a:solidFill>
                <a:srgbClr val="3333FF"/>
              </a:solidFill>
              <a:latin typeface="Arial Black" panose="020B0A04020102020204" pitchFamily="34" charset="0"/>
            </a:endParaRPr>
          </a:p>
        </p:txBody>
      </p:sp>
      <p:pic>
        <p:nvPicPr>
          <p:cNvPr id="2" name="40c9ecc727cddd7e576738d7ca737667">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518532" y="804396"/>
            <a:ext cx="5079379" cy="5936971"/>
          </a:xfrm>
          <a:prstGeom prst="rect">
            <a:avLst/>
          </a:prstGeom>
        </p:spPr>
      </p:pic>
      <p:pic>
        <p:nvPicPr>
          <p:cNvPr id="4" name="1fe2022c631800fd3afc21c4f7164bf8">
            <a:hlinkClick r:id="" action="ppaction://media"/>
          </p:cNvPr>
          <p:cNvPicPr>
            <a:picLocks noChangeAspect="1"/>
          </p:cNvPicPr>
          <p:nvPr>
            <a:videoFile r:link="rId4"/>
            <p:extLst>
              <p:ext uri="{DAA4B4D4-6D71-4841-9C94-3DE7FCFB9230}">
                <p14:media xmlns:p14="http://schemas.microsoft.com/office/powerpoint/2010/main" r:embed="rId5"/>
              </p:ext>
            </p:extLst>
          </p:nvPr>
        </p:nvPicPr>
        <p:blipFill>
          <a:blip r:embed="rId6"/>
          <a:stretch>
            <a:fillRect/>
          </a:stretch>
        </p:blipFill>
        <p:spPr>
          <a:xfrm>
            <a:off x="5603491" y="804395"/>
            <a:ext cx="6127592" cy="593697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0039"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cTn>
                <p:tgtEl>
                  <p:spTgt spid="2"/>
                </p:tgtEl>
              </p:cMediaNode>
            </p:video>
            <p:video>
              <p:cMediaNode vol="80000">
                <p:cTn id="14" fill="hold" display="0">
                  <p:stCondLst>
                    <p:cond delay="indefinite"/>
                  </p:stCondLst>
                </p:cTn>
                <p:tgtEl>
                  <p:spTgt spid="4"/>
                </p:tgtEl>
              </p:cMediaNode>
            </p:video>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a:off x="-12700" y="-8890"/>
            <a:ext cx="12247245" cy="6866890"/>
          </a:xfrm>
          <a:prstGeom prst="rect">
            <a:avLst/>
          </a:prstGeom>
        </p:spPr>
      </p:pic>
      <p:sp>
        <p:nvSpPr>
          <p:cNvPr id="16" name="矩形 15"/>
          <p:cNvSpPr/>
          <p:nvPr/>
        </p:nvSpPr>
        <p:spPr>
          <a:xfrm>
            <a:off x="-12700" y="229132"/>
            <a:ext cx="12277090" cy="6866890"/>
          </a:xfrm>
          <a:prstGeom prst="rect">
            <a:avLst/>
          </a:prstGeom>
          <a:solidFill>
            <a:srgbClr val="E09D67">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stretch>
            <a:fillRect/>
          </a:stretch>
        </p:blipFill>
        <p:spPr>
          <a:xfrm>
            <a:off x="5448928" y="1959426"/>
            <a:ext cx="6600000" cy="4161691"/>
          </a:xfrm>
          <a:prstGeom prst="rect">
            <a:avLst/>
          </a:prstGeom>
        </p:spPr>
      </p:pic>
      <p:pic>
        <p:nvPicPr>
          <p:cNvPr id="7" name="图片 6"/>
          <p:cNvPicPr>
            <a:picLocks noChangeAspect="1"/>
          </p:cNvPicPr>
          <p:nvPr/>
        </p:nvPicPr>
        <p:blipFill>
          <a:blip r:embed="rId3"/>
          <a:stretch>
            <a:fillRect/>
          </a:stretch>
        </p:blipFill>
        <p:spPr>
          <a:xfrm>
            <a:off x="1145758" y="856663"/>
            <a:ext cx="10419048" cy="961905"/>
          </a:xfrm>
          <a:prstGeom prst="rect">
            <a:avLst/>
          </a:prstGeom>
        </p:spPr>
      </p:pic>
      <p:cxnSp>
        <p:nvCxnSpPr>
          <p:cNvPr id="14" name="直接箭头连接符 13"/>
          <p:cNvCxnSpPr/>
          <p:nvPr/>
        </p:nvCxnSpPr>
        <p:spPr>
          <a:xfrm>
            <a:off x="5598388" y="4323871"/>
            <a:ext cx="5031121" cy="0"/>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sp>
        <p:nvSpPr>
          <p:cNvPr id="18" name="文本框 4"/>
          <p:cNvSpPr txBox="1">
            <a:spLocks noChangeArrowheads="1"/>
          </p:cNvSpPr>
          <p:nvPr/>
        </p:nvSpPr>
        <p:spPr bwMode="auto">
          <a:xfrm>
            <a:off x="0" y="116632"/>
            <a:ext cx="8255955"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What’s the meaning of growing?</a:t>
            </a:r>
            <a:endParaRPr lang="en-US" altLang="zh-CN" sz="3600" dirty="0">
              <a:solidFill>
                <a:srgbClr val="3333FF"/>
              </a:solidFill>
              <a:latin typeface="Arial Black" panose="020B0A04020102020204" pitchFamily="34" charset="0"/>
            </a:endParaRPr>
          </a:p>
        </p:txBody>
      </p:sp>
      <p:pic>
        <p:nvPicPr>
          <p:cNvPr id="2" name="图片 1"/>
          <p:cNvPicPr/>
          <p:nvPr/>
        </p:nvPicPr>
        <p:blipFill>
          <a:blip r:embed="rId4">
            <a:lum bright="-6000" contrast="24000"/>
          </a:blip>
          <a:srcRect l="4041" b="11809"/>
          <a:stretch>
            <a:fillRect/>
          </a:stretch>
        </p:blipFill>
        <p:spPr>
          <a:xfrm>
            <a:off x="164234" y="1959426"/>
            <a:ext cx="5284694" cy="4161691"/>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8288"/>
            <a:ext cx="12192000" cy="6821424"/>
          </a:xfrm>
          <a:prstGeom prst="rect">
            <a:avLst/>
          </a:prstGeom>
        </p:spPr>
      </p:pic>
      <p:sp>
        <p:nvSpPr>
          <p:cNvPr id="3" name="文本框 2"/>
          <p:cNvSpPr txBox="1"/>
          <p:nvPr/>
        </p:nvSpPr>
        <p:spPr>
          <a:xfrm>
            <a:off x="90505" y="3002251"/>
            <a:ext cx="10926112" cy="1200329"/>
          </a:xfrm>
          <a:prstGeom prst="rect">
            <a:avLst/>
          </a:prstGeom>
          <a:noFill/>
        </p:spPr>
        <p:txBody>
          <a:bodyPr wrap="square">
            <a:spAutoFit/>
          </a:bodyPr>
          <a:lstStyle/>
          <a:p>
            <a:r>
              <a:rPr kumimoji="0" lang="en-US" altLang="zh-CN" sz="1800" b="1" i="0" u="none" strike="noStrike" cap="none" normalizeH="0" baseline="0" dirty="0">
                <a:ln>
                  <a:noFill/>
                </a:ln>
                <a:solidFill>
                  <a:schemeClr val="tx1"/>
                </a:solidFill>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C: </a:t>
            </a:r>
            <a:r>
              <a:rPr kumimoji="0" lang="en-US" altLang="zh-CN" sz="1800" b="1" i="0" u="none" strike="noStrike" cap="none" normalizeH="0" baseline="0" dirty="0">
                <a:ln>
                  <a:noFill/>
                </a:ln>
                <a:solidFill>
                  <a:schemeClr val="tx1"/>
                </a:solidFill>
                <a:effectLst/>
                <a:highlight>
                  <a:srgbClr val="E6E6E6"/>
                </a:highlight>
                <a:latin typeface="Times New Roman" panose="02020603050405020304" pitchFamily="18" charset="0"/>
                <a:ea typeface="宋体" panose="02010600030101010101" pitchFamily="2" charset="-122"/>
                <a:cs typeface="Times New Roman" panose="02020603050405020304" pitchFamily="18" charset="0"/>
              </a:rPr>
              <a:t>The </a:t>
            </a:r>
            <a:r>
              <a:rPr kumimoji="0" lang="en-US" altLang="zh-CN" sz="1800" b="1" i="1" u="none" strike="noStrike" cap="none" normalizeH="0" baseline="0" dirty="0">
                <a:ln>
                  <a:noFill/>
                </a:ln>
                <a:solidFill>
                  <a:schemeClr val="tx1"/>
                </a:solidFill>
                <a:effectLst/>
                <a:highlight>
                  <a:srgbClr val="E6E6E6"/>
                </a:highlight>
                <a:latin typeface="Times New Roman" panose="02020603050405020304" pitchFamily="18" charset="0"/>
                <a:ea typeface="宋体" panose="02010600030101010101" pitchFamily="2" charset="-122"/>
                <a:cs typeface="Times New Roman" panose="02020603050405020304" pitchFamily="18" charset="0"/>
              </a:rPr>
              <a:t>Oxford English Dictionary</a:t>
            </a:r>
            <a:r>
              <a:rPr kumimoji="0" lang="en-US" altLang="zh-CN" sz="1800" b="1" i="0" u="none" strike="noStrike" cap="none" normalizeH="0" baseline="0" dirty="0">
                <a:ln>
                  <a:noFill/>
                </a:ln>
                <a:solidFill>
                  <a:schemeClr val="tx1"/>
                </a:solidFill>
                <a:effectLst/>
                <a:highlight>
                  <a:srgbClr val="E6E6E6"/>
                </a:highlight>
                <a:latin typeface="Times New Roman" panose="02020603050405020304" pitchFamily="18" charset="0"/>
                <a:ea typeface="宋体" panose="02010600030101010101" pitchFamily="2" charset="-122"/>
                <a:cs typeface="Times New Roman" panose="02020603050405020304" pitchFamily="18" charset="0"/>
              </a:rPr>
              <a:t>, or </a:t>
            </a:r>
            <a:r>
              <a:rPr kumimoji="0" lang="en-US" altLang="zh-CN" sz="1800" b="1" i="1" u="none" strike="noStrike" cap="none" normalizeH="0" baseline="0" dirty="0">
                <a:ln>
                  <a:noFill/>
                </a:ln>
                <a:solidFill>
                  <a:schemeClr val="tx1"/>
                </a:solidFill>
                <a:effectLst/>
                <a:highlight>
                  <a:srgbClr val="E6E6E6"/>
                </a:highlight>
                <a:latin typeface="Times New Roman" panose="02020603050405020304" pitchFamily="18" charset="0"/>
                <a:ea typeface="宋体" panose="02010600030101010101" pitchFamily="2" charset="-122"/>
                <a:cs typeface="Times New Roman" panose="02020603050405020304" pitchFamily="18" charset="0"/>
              </a:rPr>
              <a:t>OED</a:t>
            </a:r>
            <a:r>
              <a:rPr kumimoji="0" lang="en-US" altLang="zh-CN" sz="1800" b="1" i="0" u="none" strike="noStrike" cap="none" normalizeH="0" baseline="0" dirty="0">
                <a:ln>
                  <a:noFill/>
                </a:ln>
                <a:solidFill>
                  <a:schemeClr val="tx1"/>
                </a:solidFill>
                <a:effectLst/>
                <a:highlight>
                  <a:srgbClr val="E6E6E6"/>
                </a:highlight>
                <a:latin typeface="Times New Roman" panose="02020603050405020304" pitchFamily="18" charset="0"/>
                <a:ea typeface="宋体" panose="02010600030101010101" pitchFamily="2" charset="-122"/>
                <a:cs typeface="Times New Roman" panose="02020603050405020304" pitchFamily="18" charset="0"/>
              </a:rPr>
              <a:t> for short, </a:t>
            </a:r>
            <a:r>
              <a:rPr kumimoji="0" lang="en-US" altLang="zh-CN" sz="1800" b="1" i="0" u="none" strike="noStrike" cap="none" normalizeH="0" baseline="0" dirty="0">
                <a:ln>
                  <a:noFill/>
                </a:ln>
                <a:highlight>
                  <a:srgbClr val="E6E6E6"/>
                </a:highlight>
                <a:latin typeface="Times New Roman" panose="02020603050405020304" pitchFamily="18" charset="0"/>
                <a:ea typeface="宋体" panose="02010600030101010101" pitchFamily="2" charset="-122"/>
                <a:cs typeface="Times New Roman" panose="02020603050405020304" pitchFamily="18" charset="0"/>
              </a:rPr>
              <a:t>began in 1857 as just an idea of a group of people who thought the world needed an English-language dictionary to show the history of English words from 1150 CE to the present. </a:t>
            </a:r>
            <a:r>
              <a:rPr kumimoji="0" lang="en-US" altLang="zh-CN" sz="1800" b="1" i="0" u="none" strike="noStrike" cap="none" normalizeH="0" baseline="0" dirty="0">
                <a:ln>
                  <a:noFill/>
                </a:ln>
                <a:solidFill>
                  <a:schemeClr val="tx1"/>
                </a:solidFill>
                <a:effectLst/>
                <a:highlight>
                  <a:srgbClr val="E6E6E6"/>
                </a:highlight>
                <a:latin typeface="Times New Roman" panose="02020603050405020304" pitchFamily="18" charset="0"/>
                <a:ea typeface="宋体" panose="02010600030101010101" pitchFamily="2" charset="-122"/>
                <a:cs typeface="Times New Roman" panose="02020603050405020304" pitchFamily="18" charset="0"/>
              </a:rPr>
              <a:t>It wasn't until the late 1870s, however, when James Murray joined the project that it began to grow. Murray planned for a dictionary of about 6, 400 pages in four volumes, completed in 10 years.</a:t>
            </a:r>
            <a:endParaRPr lang="zh-CN" altLang="en-US" dirty="0">
              <a:highlight>
                <a:srgbClr val="E6E6E6"/>
              </a:highlight>
            </a:endParaRPr>
          </a:p>
        </p:txBody>
      </p:sp>
      <p:sp>
        <p:nvSpPr>
          <p:cNvPr id="5" name="文本框 4"/>
          <p:cNvSpPr txBox="1"/>
          <p:nvPr/>
        </p:nvSpPr>
        <p:spPr>
          <a:xfrm>
            <a:off x="111130" y="1843864"/>
            <a:ext cx="10923906" cy="1200329"/>
          </a:xfrm>
          <a:prstGeom prst="rect">
            <a:avLst/>
          </a:prstGeom>
          <a:noFill/>
        </p:spPr>
        <p:txBody>
          <a:bodyPr wrap="square">
            <a:spAutoFit/>
          </a:bodyPr>
          <a:lstStyle/>
          <a:p>
            <a:r>
              <a:rPr lang="en-US" altLang="zh-CN" sz="1800" b="1" dirty="0">
                <a:highlight>
                  <a:srgbClr val="FFFF00"/>
                </a:highlight>
                <a:latin typeface="Times New Roman" panose="02020603050405020304" pitchFamily="18" charset="0"/>
                <a:ea typeface="宋体" panose="02010600030101010101" pitchFamily="2" charset="-122"/>
              </a:rPr>
              <a:t>B: </a:t>
            </a:r>
            <a:r>
              <a:rPr lang="en-US" altLang="zh-CN" sz="1800" b="1" dirty="0">
                <a:highlight>
                  <a:srgbClr val="00FF00"/>
                </a:highlight>
                <a:latin typeface="Times New Roman" panose="02020603050405020304" pitchFamily="18" charset="0"/>
                <a:ea typeface="宋体" panose="02010600030101010101" pitchFamily="2" charset="-122"/>
              </a:rPr>
              <a:t>James Murray (1837-1915) did most of his work in a small metal building called the</a:t>
            </a:r>
            <a:r>
              <a:rPr lang="en-US" altLang="zh-CN" sz="1800" b="1" dirty="0">
                <a:highlight>
                  <a:srgbClr val="00FF00"/>
                </a:highligh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b="1" dirty="0">
                <a:highlight>
                  <a:srgbClr val="00FF00"/>
                </a:highlight>
                <a:latin typeface="Times New Roman" panose="02020603050405020304" pitchFamily="18" charset="0"/>
                <a:ea typeface="宋体" panose="02010600030101010101" pitchFamily="2" charset="-122"/>
              </a:rPr>
              <a:t>Scriptorium</a:t>
            </a:r>
            <a:r>
              <a:rPr lang="zh-CN" altLang="en-US" sz="1800" b="1" dirty="0">
                <a:highlight>
                  <a:srgbClr val="00FF00"/>
                </a:highlight>
                <a:latin typeface="Times New Roman" panose="02020603050405020304" pitchFamily="18" charset="0"/>
                <a:ea typeface="宋体" panose="02010600030101010101" pitchFamily="2" charset="-122"/>
              </a:rPr>
              <a:t>（缮写室、写字楼）</a:t>
            </a:r>
            <a:r>
              <a:rPr lang="en-US" altLang="zh-CN" sz="1800" b="1" dirty="0">
                <a:highlight>
                  <a:srgbClr val="00FF00"/>
                </a:highlight>
                <a:latin typeface="Times New Roman" panose="02020603050405020304" pitchFamily="18" charset="0"/>
                <a:ea typeface="宋体" panose="02010600030101010101" pitchFamily="2" charset="-122"/>
              </a:rPr>
              <a:t>. That small building, hot in summer and cold in winter, was the place where</a:t>
            </a:r>
            <a:r>
              <a:rPr lang="en-US" altLang="zh-CN" sz="1800" b="1" dirty="0">
                <a:highlight>
                  <a:srgbClr val="00FF00"/>
                </a:highligh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b="1" dirty="0">
                <a:highlight>
                  <a:srgbClr val="00FF00"/>
                </a:highlight>
                <a:latin typeface="Times New Roman" panose="02020603050405020304" pitchFamily="18" charset="0"/>
                <a:ea typeface="宋体" panose="02010600030101010101" pitchFamily="2" charset="-122"/>
              </a:rPr>
              <a:t>Murray and his assistants collected millions of pieces of paper, each one with a word and</a:t>
            </a:r>
            <a:r>
              <a:rPr lang="en-US" altLang="zh-CN" sz="1800" b="1" dirty="0">
                <a:highlight>
                  <a:srgbClr val="00FF00"/>
                </a:highligh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b="1" dirty="0">
                <a:highlight>
                  <a:srgbClr val="00FF00"/>
                </a:highlight>
                <a:latin typeface="Times New Roman" panose="02020603050405020304" pitchFamily="18" charset="0"/>
                <a:ea typeface="宋体" panose="02010600030101010101" pitchFamily="2" charset="-122"/>
              </a:rPr>
              <a:t>an example sentence or phrase written on it. Murray and his assistants worked hard, but</a:t>
            </a:r>
            <a:r>
              <a:rPr lang="en-US" altLang="zh-CN" sz="1800" b="1" dirty="0">
                <a:highlight>
                  <a:srgbClr val="00FF00"/>
                </a:highligh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b="1" dirty="0">
                <a:highlight>
                  <a:srgbClr val="00FF00"/>
                </a:highlight>
                <a:latin typeface="Times New Roman" panose="02020603050405020304" pitchFamily="18" charset="0"/>
                <a:ea typeface="宋体" panose="02010600030101010101" pitchFamily="2" charset="-122"/>
              </a:rPr>
              <a:t>after five years they had only reached the word </a:t>
            </a:r>
            <a:r>
              <a:rPr lang="en-US" altLang="zh-CN" sz="1800" b="1" i="1" dirty="0">
                <a:highlight>
                  <a:srgbClr val="00FF00"/>
                </a:highlight>
                <a:latin typeface="Times New Roman" panose="02020603050405020304" pitchFamily="18" charset="0"/>
                <a:ea typeface="宋体" panose="02010600030101010101" pitchFamily="2" charset="-122"/>
              </a:rPr>
              <a:t>ant</a:t>
            </a:r>
            <a:r>
              <a:rPr lang="en-US" altLang="zh-CN" sz="1800" b="1" dirty="0">
                <a:highlight>
                  <a:srgbClr val="00FF00"/>
                </a:highligh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highlight>
                <a:srgbClr val="00FF00"/>
              </a:highlight>
            </a:endParaRPr>
          </a:p>
        </p:txBody>
      </p:sp>
      <p:sp>
        <p:nvSpPr>
          <p:cNvPr id="10" name="文本框 9"/>
          <p:cNvSpPr txBox="1"/>
          <p:nvPr/>
        </p:nvSpPr>
        <p:spPr>
          <a:xfrm>
            <a:off x="80257" y="5803120"/>
            <a:ext cx="10678462" cy="923330"/>
          </a:xfrm>
          <a:prstGeom prst="rect">
            <a:avLst/>
          </a:prstGeom>
          <a:noFill/>
        </p:spPr>
        <p:txBody>
          <a:bodyPr wrap="square" rtlCol="0">
            <a:spAutoFit/>
          </a:bodyPr>
          <a:lstStyle/>
          <a:p>
            <a:r>
              <a:rPr lang="en-US" altLang="zh-CN" b="1" dirty="0">
                <a:highlight>
                  <a:srgbClr val="FFFF00"/>
                </a:highlight>
                <a:latin typeface="Times New Roman" panose="02020603050405020304" pitchFamily="18" charset="0"/>
                <a:ea typeface="宋体" panose="02010600030101010101" pitchFamily="2" charset="-122"/>
              </a:rPr>
              <a:t>E: </a:t>
            </a:r>
            <a:r>
              <a:rPr lang="en-US" altLang="zh-CN" b="1" dirty="0">
                <a:highlight>
                  <a:srgbClr val="E6E6E6"/>
                </a:highlight>
                <a:latin typeface="Times New Roman" panose="02020603050405020304" pitchFamily="18" charset="0"/>
                <a:ea typeface="宋体" panose="02010600030101010101" pitchFamily="2" charset="-122"/>
              </a:rPr>
              <a:t>It was not until 1928 that the dictionary was declared complete and published: 10 volumes</a:t>
            </a:r>
            <a:r>
              <a:rPr lang="en-US" altLang="zh-CN" b="1" dirty="0">
                <a:highlight>
                  <a:srgbClr val="E6E6E6"/>
                </a:highlight>
                <a:latin typeface="Times New Roman" panose="02020603050405020304" pitchFamily="18" charset="0"/>
                <a:ea typeface="宋体" panose="02010600030101010101" pitchFamily="2" charset="-122"/>
                <a:cs typeface="Times New Roman" panose="02020603050405020304" pitchFamily="18" charset="0"/>
              </a:rPr>
              <a:t> </a:t>
            </a:r>
            <a:r>
              <a:rPr lang="en-US" altLang="zh-CN" b="1" dirty="0">
                <a:highlight>
                  <a:srgbClr val="E6E6E6"/>
                </a:highlight>
                <a:latin typeface="Times New Roman" panose="02020603050405020304" pitchFamily="18" charset="0"/>
                <a:ea typeface="宋体" panose="02010600030101010101" pitchFamily="2" charset="-122"/>
              </a:rPr>
              <a:t>with over 400,000 words and phrases. James Murray did not live to see the completion o</a:t>
            </a:r>
            <a:r>
              <a:rPr lang="en-US" altLang="zh-CN" b="1" dirty="0">
                <a:highlight>
                  <a:srgbClr val="E6E6E6"/>
                </a:highlight>
                <a:latin typeface="Times New Roman" panose="02020603050405020304" pitchFamily="18" charset="0"/>
                <a:ea typeface="宋体" panose="02010600030101010101" pitchFamily="2" charset="-122"/>
                <a:cs typeface="Times New Roman" panose="02020603050405020304" pitchFamily="18" charset="0"/>
              </a:rPr>
              <a:t>f </a:t>
            </a:r>
            <a:r>
              <a:rPr lang="en-US" altLang="zh-CN" b="1" dirty="0">
                <a:highlight>
                  <a:srgbClr val="E6E6E6"/>
                </a:highlight>
                <a:latin typeface="Times New Roman" panose="02020603050405020304" pitchFamily="18" charset="0"/>
                <a:ea typeface="宋体" panose="02010600030101010101" pitchFamily="2" charset="-122"/>
              </a:rPr>
              <a:t>his life’s work; he passed away in 1915, over a decade before the </a:t>
            </a:r>
            <a:r>
              <a:rPr lang="en-US" altLang="zh-CN" b="1" i="1" dirty="0">
                <a:highlight>
                  <a:srgbClr val="E6E6E6"/>
                </a:highlight>
                <a:latin typeface="Times New Roman" panose="02020603050405020304" pitchFamily="18" charset="0"/>
                <a:ea typeface="宋体" panose="02010600030101010101" pitchFamily="2" charset="-122"/>
              </a:rPr>
              <a:t>OED </a:t>
            </a:r>
            <a:r>
              <a:rPr lang="en-US" altLang="zh-CN" b="1" dirty="0">
                <a:highlight>
                  <a:srgbClr val="E6E6E6"/>
                </a:highlight>
                <a:latin typeface="Times New Roman" panose="02020603050405020304" pitchFamily="18" charset="0"/>
                <a:ea typeface="宋体" panose="02010600030101010101" pitchFamily="2" charset="-122"/>
              </a:rPr>
              <a:t>came out</a:t>
            </a:r>
            <a:r>
              <a:rPr lang="en-US" altLang="zh-CN" b="1" dirty="0">
                <a:highlight>
                  <a:srgbClr val="E6E6E6"/>
                </a:highlight>
                <a:latin typeface="Times New Roman" panose="02020603050405020304" pitchFamily="18" charset="0"/>
                <a:ea typeface="宋体" panose="02010600030101010101" pitchFamily="2" charset="-122"/>
                <a:cs typeface="Times New Roman" panose="02020603050405020304" pitchFamily="18" charset="0"/>
              </a:rPr>
              <a:t>.</a:t>
            </a:r>
            <a:endParaRPr lang="en-US" altLang="en-US" b="1" dirty="0">
              <a:highlight>
                <a:srgbClr val="E6E6E6"/>
              </a:highligh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文本框 10"/>
          <p:cNvSpPr txBox="1"/>
          <p:nvPr/>
        </p:nvSpPr>
        <p:spPr>
          <a:xfrm>
            <a:off x="109563" y="4151919"/>
            <a:ext cx="10707503" cy="1754326"/>
          </a:xfrm>
          <a:prstGeom prst="rect">
            <a:avLst/>
          </a:prstGeom>
          <a:noFill/>
        </p:spPr>
        <p:txBody>
          <a:bodyPr wrap="square" rtlCol="0">
            <a:spAutoFit/>
          </a:bodyPr>
          <a:lstStyle/>
          <a:p>
            <a:r>
              <a:rPr lang="en-US" altLang="zh-CN" b="1" dirty="0">
                <a:highlight>
                  <a:srgbClr val="FFFF00"/>
                </a:highlight>
                <a:latin typeface="Times New Roman" panose="02020603050405020304" pitchFamily="18" charset="0"/>
                <a:cs typeface="Times New Roman" panose="02020603050405020304" pitchFamily="18" charset="0"/>
              </a:rPr>
              <a:t>D:</a:t>
            </a:r>
            <a:r>
              <a:rPr lang="zh-CN" altLang="en-US" b="1" dirty="0">
                <a:highlight>
                  <a:srgbClr val="FFFF00"/>
                </a:highlight>
                <a:latin typeface="Times New Roman" panose="02020603050405020304" pitchFamily="18" charset="0"/>
                <a:cs typeface="Times New Roman" panose="02020603050405020304" pitchFamily="18" charset="0"/>
              </a:rPr>
              <a:t> </a:t>
            </a:r>
            <a:r>
              <a:rPr lang="en-US" altLang="zh-CN" b="1" dirty="0">
                <a:highlight>
                  <a:srgbClr val="00FF00"/>
                </a:highlight>
                <a:latin typeface="Times New Roman" panose="02020603050405020304" pitchFamily="18" charset="0"/>
                <a:cs typeface="Times New Roman" panose="02020603050405020304" pitchFamily="18" charset="0"/>
              </a:rPr>
              <a:t>As soon as the dictionary was published, however, the editors started to update it! In 1933, the Oxford English Dictionary was reprinted in 12 volumes. Between 1972 and 1986, four more volumes were added with new technical and scientific vocabulary and words from other English-speaking countries, such as Canada, the USA, Australia, New Zealand, and South Africa. In 1989, the entire dictionary was reprinted in 20 volumes! Three years later, all 20 volumes were put onto CD-ROM, and the entire dictionary is available</a:t>
            </a:r>
            <a:r>
              <a:rPr lang="zh-CN" altLang="en-US" b="1" dirty="0">
                <a:highlight>
                  <a:srgbClr val="00FF00"/>
                </a:highlight>
                <a:latin typeface="Times New Roman" panose="02020603050405020304" pitchFamily="18" charset="0"/>
                <a:cs typeface="Times New Roman" panose="02020603050405020304" pitchFamily="18" charset="0"/>
              </a:rPr>
              <a:t>（</a:t>
            </a:r>
            <a:r>
              <a:rPr lang="zh-CN" altLang="en-US" dirty="0">
                <a:highlight>
                  <a:srgbClr val="00FF00"/>
                </a:highlight>
                <a:latin typeface="Times New Roman" panose="02020603050405020304" pitchFamily="18" charset="0"/>
                <a:cs typeface="Times New Roman" panose="02020603050405020304" pitchFamily="18" charset="0"/>
              </a:rPr>
              <a:t>可得到的</a:t>
            </a:r>
            <a:r>
              <a:rPr lang="zh-CN" altLang="en-US" b="1" dirty="0">
                <a:highlight>
                  <a:srgbClr val="00FF00"/>
                </a:highlight>
                <a:latin typeface="Times New Roman" panose="02020603050405020304" pitchFamily="18" charset="0"/>
                <a:cs typeface="Times New Roman" panose="02020603050405020304" pitchFamily="18" charset="0"/>
              </a:rPr>
              <a:t>）</a:t>
            </a:r>
            <a:r>
              <a:rPr lang="en-US" altLang="zh-CN" b="1" dirty="0">
                <a:highlight>
                  <a:srgbClr val="00FF00"/>
                </a:highlight>
                <a:latin typeface="Times New Roman" panose="02020603050405020304" pitchFamily="18" charset="0"/>
                <a:cs typeface="Times New Roman" panose="02020603050405020304" pitchFamily="18" charset="0"/>
              </a:rPr>
              <a:t> online today.</a:t>
            </a:r>
            <a:endParaRPr lang="zh-CN" altLang="en-US" b="1" dirty="0">
              <a:highlight>
                <a:srgbClr val="00FF00"/>
              </a:highlight>
              <a:latin typeface="Times New Roman" panose="02020603050405020304" pitchFamily="18" charset="0"/>
              <a:cs typeface="Times New Roman" panose="02020603050405020304" pitchFamily="18" charset="0"/>
            </a:endParaRPr>
          </a:p>
        </p:txBody>
      </p:sp>
      <p:sp>
        <p:nvSpPr>
          <p:cNvPr id="12" name="文本框 4"/>
          <p:cNvSpPr txBox="1">
            <a:spLocks noChangeArrowheads="1"/>
          </p:cNvSpPr>
          <p:nvPr/>
        </p:nvSpPr>
        <p:spPr bwMode="auto">
          <a:xfrm>
            <a:off x="0" y="116632"/>
            <a:ext cx="5924868"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What’s the right order?</a:t>
            </a:r>
            <a:endParaRPr lang="zh-CN" altLang="en-US" sz="3600" dirty="0">
              <a:solidFill>
                <a:srgbClr val="3333FF"/>
              </a:solidFill>
              <a:latin typeface="Arial Black" panose="020B0A04020102020204" pitchFamily="34" charset="0"/>
            </a:endParaRPr>
          </a:p>
        </p:txBody>
      </p:sp>
      <p:sp>
        <p:nvSpPr>
          <p:cNvPr id="17" name="文本框 16"/>
          <p:cNvSpPr txBox="1"/>
          <p:nvPr/>
        </p:nvSpPr>
        <p:spPr>
          <a:xfrm>
            <a:off x="10979278" y="828124"/>
            <a:ext cx="1088638" cy="369332"/>
          </a:xfrm>
          <a:prstGeom prst="rect">
            <a:avLst/>
          </a:prstGeom>
          <a:noFill/>
        </p:spPr>
        <p:txBody>
          <a:bodyPr wrap="square">
            <a:spAutoFit/>
          </a:bodyPr>
          <a:lstStyle/>
          <a:p>
            <a:r>
              <a:rPr lang="en-US" altLang="zh-CN" sz="1800" b="1" dirty="0">
                <a:effectLst/>
                <a:latin typeface="等线" panose="02010600030101010101" pitchFamily="2" charset="-122"/>
                <a:cs typeface="Times New Roman" panose="02020603050405020304" pitchFamily="18" charset="0"/>
              </a:rPr>
              <a:t>Para</a:t>
            </a:r>
            <a:r>
              <a:rPr lang="en-US" altLang="zh-CN" sz="1800" b="1" u="sng" dirty="0">
                <a:effectLst/>
                <a:latin typeface="等线" panose="02010600030101010101" pitchFamily="2" charset="-122"/>
                <a:cs typeface="Times New Roman" panose="02020603050405020304" pitchFamily="18" charset="0"/>
              </a:rPr>
              <a:t> </a:t>
            </a:r>
            <a:endParaRPr lang="zh-CN" altLang="en-US" dirty="0"/>
          </a:p>
        </p:txBody>
      </p:sp>
      <p:sp>
        <p:nvSpPr>
          <p:cNvPr id="19" name="文本框 18"/>
          <p:cNvSpPr txBox="1"/>
          <p:nvPr/>
        </p:nvSpPr>
        <p:spPr>
          <a:xfrm>
            <a:off x="10990691" y="2239745"/>
            <a:ext cx="1088638" cy="369332"/>
          </a:xfrm>
          <a:prstGeom prst="rect">
            <a:avLst/>
          </a:prstGeom>
          <a:noFill/>
        </p:spPr>
        <p:txBody>
          <a:bodyPr wrap="square">
            <a:spAutoFit/>
          </a:bodyPr>
          <a:lstStyle/>
          <a:p>
            <a:r>
              <a:rPr lang="en-US" altLang="zh-CN" sz="1800" b="1" dirty="0">
                <a:effectLst/>
                <a:latin typeface="等线" panose="02010600030101010101" pitchFamily="2" charset="-122"/>
                <a:cs typeface="Times New Roman" panose="02020603050405020304" pitchFamily="18" charset="0"/>
              </a:rPr>
              <a:t>Para</a:t>
            </a:r>
            <a:r>
              <a:rPr lang="en-US" altLang="zh-CN" sz="1800" b="1" u="sng" dirty="0">
                <a:effectLst/>
                <a:latin typeface="等线" panose="02010600030101010101" pitchFamily="2" charset="-122"/>
                <a:cs typeface="Times New Roman" panose="02020603050405020304" pitchFamily="18" charset="0"/>
              </a:rPr>
              <a:t> </a:t>
            </a:r>
            <a:endParaRPr lang="zh-CN" altLang="en-US" dirty="0"/>
          </a:p>
        </p:txBody>
      </p:sp>
      <p:sp>
        <p:nvSpPr>
          <p:cNvPr id="20" name="文本框 19"/>
          <p:cNvSpPr txBox="1"/>
          <p:nvPr/>
        </p:nvSpPr>
        <p:spPr>
          <a:xfrm>
            <a:off x="11035036" y="3578754"/>
            <a:ext cx="1088638" cy="369332"/>
          </a:xfrm>
          <a:prstGeom prst="rect">
            <a:avLst/>
          </a:prstGeom>
          <a:noFill/>
        </p:spPr>
        <p:txBody>
          <a:bodyPr wrap="square">
            <a:spAutoFit/>
          </a:bodyPr>
          <a:lstStyle/>
          <a:p>
            <a:r>
              <a:rPr lang="en-US" altLang="zh-CN" sz="1800" b="1" dirty="0">
                <a:effectLst/>
                <a:latin typeface="等线" panose="02010600030101010101" pitchFamily="2" charset="-122"/>
                <a:cs typeface="Times New Roman" panose="02020603050405020304" pitchFamily="18" charset="0"/>
              </a:rPr>
              <a:t>Para</a:t>
            </a:r>
            <a:r>
              <a:rPr lang="en-US" altLang="zh-CN" sz="1800" b="1" u="sng" dirty="0">
                <a:effectLst/>
                <a:latin typeface="等线" panose="02010600030101010101" pitchFamily="2" charset="-122"/>
                <a:cs typeface="Times New Roman" panose="02020603050405020304" pitchFamily="18" charset="0"/>
              </a:rPr>
              <a:t> </a:t>
            </a:r>
            <a:endParaRPr lang="zh-CN" altLang="en-US" dirty="0"/>
          </a:p>
        </p:txBody>
      </p:sp>
      <p:sp>
        <p:nvSpPr>
          <p:cNvPr id="21" name="文本框 20"/>
          <p:cNvSpPr txBox="1"/>
          <p:nvPr/>
        </p:nvSpPr>
        <p:spPr>
          <a:xfrm>
            <a:off x="11052023" y="4814752"/>
            <a:ext cx="1088638" cy="369332"/>
          </a:xfrm>
          <a:prstGeom prst="rect">
            <a:avLst/>
          </a:prstGeom>
          <a:noFill/>
        </p:spPr>
        <p:txBody>
          <a:bodyPr wrap="square">
            <a:spAutoFit/>
          </a:bodyPr>
          <a:lstStyle/>
          <a:p>
            <a:r>
              <a:rPr lang="en-US" altLang="zh-CN" sz="1800" b="1" dirty="0">
                <a:effectLst/>
                <a:latin typeface="等线" panose="02010600030101010101" pitchFamily="2" charset="-122"/>
                <a:cs typeface="Times New Roman" panose="02020603050405020304" pitchFamily="18" charset="0"/>
              </a:rPr>
              <a:t>Para</a:t>
            </a:r>
            <a:r>
              <a:rPr lang="en-US" altLang="zh-CN" sz="1800" b="1" u="sng" dirty="0">
                <a:effectLst/>
                <a:latin typeface="等线" panose="02010600030101010101" pitchFamily="2" charset="-122"/>
                <a:cs typeface="Times New Roman" panose="02020603050405020304" pitchFamily="18" charset="0"/>
              </a:rPr>
              <a:t> </a:t>
            </a:r>
            <a:endParaRPr lang="zh-CN" altLang="en-US" dirty="0"/>
          </a:p>
        </p:txBody>
      </p:sp>
      <p:sp>
        <p:nvSpPr>
          <p:cNvPr id="23" name="文本框 22"/>
          <p:cNvSpPr txBox="1"/>
          <p:nvPr/>
        </p:nvSpPr>
        <p:spPr>
          <a:xfrm>
            <a:off x="11594631" y="3564178"/>
            <a:ext cx="312236" cy="369332"/>
          </a:xfrm>
          <a:prstGeom prst="rect">
            <a:avLst/>
          </a:prstGeom>
          <a:noFill/>
        </p:spPr>
        <p:txBody>
          <a:bodyPr wrap="square">
            <a:spAutoFit/>
          </a:bodyPr>
          <a:lstStyle/>
          <a:p>
            <a:r>
              <a:rPr lang="en-US" altLang="zh-CN"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2</a:t>
            </a:r>
            <a:endParaRPr lang="zh-CN" altLang="en-US" dirty="0"/>
          </a:p>
        </p:txBody>
      </p:sp>
      <p:sp>
        <p:nvSpPr>
          <p:cNvPr id="24" name="文本框 23"/>
          <p:cNvSpPr txBox="1"/>
          <p:nvPr/>
        </p:nvSpPr>
        <p:spPr>
          <a:xfrm>
            <a:off x="11608764" y="2218956"/>
            <a:ext cx="329891" cy="369332"/>
          </a:xfrm>
          <a:prstGeom prst="rect">
            <a:avLst/>
          </a:prstGeom>
          <a:noFill/>
        </p:spPr>
        <p:txBody>
          <a:bodyPr wrap="square">
            <a:spAutoFit/>
          </a:bodyPr>
          <a:lstStyle/>
          <a:p>
            <a:r>
              <a:rPr lang="en-US" altLang="zh-CN"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3</a:t>
            </a:r>
            <a:endParaRPr lang="zh-CN" altLang="en-US" dirty="0"/>
          </a:p>
        </p:txBody>
      </p:sp>
      <p:sp>
        <p:nvSpPr>
          <p:cNvPr id="25" name="文本框 24"/>
          <p:cNvSpPr txBox="1"/>
          <p:nvPr/>
        </p:nvSpPr>
        <p:spPr>
          <a:xfrm>
            <a:off x="11608764" y="4818335"/>
            <a:ext cx="362417" cy="369332"/>
          </a:xfrm>
          <a:prstGeom prst="rect">
            <a:avLst/>
          </a:prstGeom>
          <a:noFill/>
        </p:spPr>
        <p:txBody>
          <a:bodyPr wrap="square">
            <a:spAutoFit/>
          </a:bodyPr>
          <a:lstStyle/>
          <a:p>
            <a:r>
              <a:rPr lang="en-US" altLang="zh-CN"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endParaRPr lang="zh-CN" altLang="en-US" dirty="0"/>
          </a:p>
        </p:txBody>
      </p:sp>
      <p:sp>
        <p:nvSpPr>
          <p:cNvPr id="26" name="文本框 25"/>
          <p:cNvSpPr txBox="1"/>
          <p:nvPr/>
        </p:nvSpPr>
        <p:spPr>
          <a:xfrm>
            <a:off x="11633364" y="5934476"/>
            <a:ext cx="209579" cy="369332"/>
          </a:xfrm>
          <a:prstGeom prst="rect">
            <a:avLst/>
          </a:prstGeom>
          <a:noFill/>
        </p:spPr>
        <p:txBody>
          <a:bodyPr wrap="square">
            <a:spAutoFit/>
          </a:bodyPr>
          <a:lstStyle/>
          <a:p>
            <a:r>
              <a:rPr lang="en-US" altLang="zh-CN"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4</a:t>
            </a:r>
            <a:endParaRPr lang="zh-CN" altLang="en-US" dirty="0"/>
          </a:p>
        </p:txBody>
      </p:sp>
      <p:sp>
        <p:nvSpPr>
          <p:cNvPr id="2" name="文本框 1"/>
          <p:cNvSpPr txBox="1"/>
          <p:nvPr/>
        </p:nvSpPr>
        <p:spPr>
          <a:xfrm>
            <a:off x="11066741" y="5933941"/>
            <a:ext cx="675493" cy="369332"/>
          </a:xfrm>
          <a:prstGeom prst="rect">
            <a:avLst/>
          </a:prstGeom>
          <a:noFill/>
        </p:spPr>
        <p:txBody>
          <a:bodyPr wrap="square">
            <a:spAutoFit/>
          </a:bodyPr>
          <a:lstStyle/>
          <a:p>
            <a:r>
              <a:rPr lang="en-US" altLang="zh-CN" sz="1800" b="1" dirty="0">
                <a:effectLst/>
                <a:latin typeface="等线" panose="02010600030101010101" pitchFamily="2" charset="-122"/>
                <a:cs typeface="Times New Roman" panose="02020603050405020304" pitchFamily="18" charset="0"/>
              </a:rPr>
              <a:t>Para</a:t>
            </a:r>
            <a:r>
              <a:rPr lang="en-US" altLang="zh-CN" sz="1800" b="1" u="sng" dirty="0">
                <a:effectLst/>
                <a:latin typeface="等线" panose="02010600030101010101" pitchFamily="2" charset="-122"/>
                <a:cs typeface="Times New Roman" panose="02020603050405020304" pitchFamily="18" charset="0"/>
              </a:rPr>
              <a:t> </a:t>
            </a:r>
            <a:endParaRPr lang="zh-CN" altLang="en-US" dirty="0"/>
          </a:p>
        </p:txBody>
      </p:sp>
      <p:sp>
        <p:nvSpPr>
          <p:cNvPr id="7" name="文本框 6"/>
          <p:cNvSpPr txBox="1"/>
          <p:nvPr/>
        </p:nvSpPr>
        <p:spPr>
          <a:xfrm>
            <a:off x="124084" y="729745"/>
            <a:ext cx="10678462" cy="1200329"/>
          </a:xfrm>
          <a:prstGeom prst="rect">
            <a:avLst/>
          </a:prstGeom>
          <a:noFill/>
        </p:spPr>
        <p:txBody>
          <a:bodyPr wrap="square" rtlCol="0">
            <a:spAutoFit/>
          </a:bodyPr>
          <a:lstStyle/>
          <a:p>
            <a:r>
              <a:rPr lang="en-US" altLang="zh-CN" b="1" dirty="0">
                <a:highlight>
                  <a:srgbClr val="FFFF00"/>
                </a:highlight>
                <a:latin typeface="Times New Roman" panose="02020603050405020304" pitchFamily="18" charset="0"/>
                <a:ea typeface="宋体" panose="02010600030101010101" pitchFamily="2" charset="-122"/>
              </a:rPr>
              <a:t>A: </a:t>
            </a:r>
            <a:r>
              <a:rPr lang="en-US" altLang="zh-CN" b="1" dirty="0">
                <a:highlight>
                  <a:srgbClr val="E6E6E6"/>
                </a:highlight>
                <a:latin typeface="Times New Roman" panose="02020603050405020304" pitchFamily="18" charset="0"/>
                <a:ea typeface="宋体" panose="02010600030101010101" pitchFamily="2" charset="-122"/>
              </a:rPr>
              <a:t>It is one of the most famous books in the world; yet it has no story and no interesting characters, no exciting beginning and no satisfying ending. And yet this book keeps being printed—and it keeps growing! At its last printing, it was 20 volumes, with nearly 22,000 pages. This strangely popular book is one of the most famous dictionaries in the English speaking world, the </a:t>
            </a:r>
            <a:r>
              <a:rPr lang="en-US" altLang="zh-CN" b="1" i="1" dirty="0">
                <a:highlight>
                  <a:srgbClr val="E6E6E6"/>
                </a:highlight>
                <a:latin typeface="Times New Roman" panose="02020603050405020304" pitchFamily="18" charset="0"/>
                <a:ea typeface="宋体" panose="02010600030101010101" pitchFamily="2" charset="-122"/>
              </a:rPr>
              <a:t>Oxford English Dictionary</a:t>
            </a:r>
            <a:r>
              <a:rPr lang="en-US" altLang="zh-CN" b="1" dirty="0">
                <a:highlight>
                  <a:srgbClr val="E6E6E6"/>
                </a:highlight>
                <a:latin typeface="Times New Roman" panose="02020603050405020304" pitchFamily="18" charset="0"/>
                <a:ea typeface="宋体" panose="02010600030101010101" pitchFamily="2" charset="-122"/>
              </a:rPr>
              <a:t>. </a:t>
            </a:r>
            <a:endParaRPr lang="en-US" altLang="en-US" b="1" dirty="0">
              <a:highlight>
                <a:srgbClr val="E6E6E6"/>
              </a:highlight>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文本框 7"/>
          <p:cNvSpPr txBox="1"/>
          <p:nvPr/>
        </p:nvSpPr>
        <p:spPr>
          <a:xfrm>
            <a:off x="11614798" y="811553"/>
            <a:ext cx="209579" cy="369332"/>
          </a:xfrm>
          <a:prstGeom prst="rect">
            <a:avLst/>
          </a:prstGeom>
          <a:noFill/>
        </p:spPr>
        <p:txBody>
          <a:bodyPr wrap="square">
            <a:spAutoFit/>
          </a:bodyPr>
          <a:lstStyle/>
          <a:p>
            <a:r>
              <a:rPr lang="en-US" altLang="zh-CN"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1</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3" grpId="0"/>
      <p:bldP spid="24" grpId="0"/>
      <p:bldP spid="25" grpId="0"/>
      <p:bldP spid="2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1"/>
          <a:stretch>
            <a:fillRect/>
          </a:stretch>
        </p:blipFill>
        <p:spPr>
          <a:xfrm>
            <a:off x="0" y="36576"/>
            <a:ext cx="12192000" cy="6821424"/>
          </a:xfrm>
          <a:prstGeom prst="rect">
            <a:avLst/>
          </a:prstGeom>
        </p:spPr>
      </p:pic>
      <p:graphicFrame>
        <p:nvGraphicFramePr>
          <p:cNvPr id="3" name="图示 2"/>
          <p:cNvGraphicFramePr/>
          <p:nvPr/>
        </p:nvGraphicFramePr>
        <p:xfrm>
          <a:off x="10576932" y="3429000"/>
          <a:ext cx="1550816" cy="3410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文本框 5"/>
          <p:cNvSpPr txBox="1"/>
          <p:nvPr/>
        </p:nvSpPr>
        <p:spPr>
          <a:xfrm>
            <a:off x="10837117" y="3869477"/>
            <a:ext cx="1225731" cy="584775"/>
          </a:xfrm>
          <a:prstGeom prst="rect">
            <a:avLst/>
          </a:prstGeom>
          <a:noFill/>
        </p:spPr>
        <p:txBody>
          <a:bodyPr wrap="square">
            <a:spAutoFit/>
          </a:bodyPr>
          <a:lstStyle/>
          <a:p>
            <a:pPr lvl="0"/>
            <a:r>
              <a:rPr lang="en-US" altLang="zh-CN" sz="3200" dirty="0"/>
              <a:t>1857</a:t>
            </a:r>
            <a:endParaRPr lang="zh-CN" altLang="en-US" sz="3200" dirty="0"/>
          </a:p>
        </p:txBody>
      </p:sp>
      <p:sp>
        <p:nvSpPr>
          <p:cNvPr id="8" name="文本框 7"/>
          <p:cNvSpPr txBox="1"/>
          <p:nvPr/>
        </p:nvSpPr>
        <p:spPr>
          <a:xfrm>
            <a:off x="10854660" y="5573400"/>
            <a:ext cx="963791" cy="1015663"/>
          </a:xfrm>
          <a:prstGeom prst="rect">
            <a:avLst/>
          </a:prstGeom>
          <a:noFill/>
        </p:spPr>
        <p:txBody>
          <a:bodyPr wrap="square">
            <a:spAutoFit/>
          </a:bodyPr>
          <a:lstStyle/>
          <a:p>
            <a:pPr lvl="0" algn="ctr"/>
            <a:r>
              <a:rPr lang="en-US" altLang="zh-CN" sz="2000" dirty="0"/>
              <a:t>The </a:t>
            </a:r>
            <a:endParaRPr lang="en-US" altLang="zh-CN" sz="2000" dirty="0"/>
          </a:p>
          <a:p>
            <a:pPr lvl="0" algn="ctr"/>
            <a:r>
              <a:rPr lang="en-US" altLang="zh-CN" sz="2000" dirty="0"/>
              <a:t>late </a:t>
            </a:r>
            <a:endParaRPr lang="en-US" altLang="zh-CN" sz="2000" dirty="0"/>
          </a:p>
          <a:p>
            <a:pPr lvl="0" algn="ctr"/>
            <a:r>
              <a:rPr lang="en-US" altLang="zh-CN" sz="2000" dirty="0"/>
              <a:t>1870s</a:t>
            </a:r>
            <a:endParaRPr lang="zh-CN" altLang="en-US" sz="2000" dirty="0"/>
          </a:p>
        </p:txBody>
      </p:sp>
      <p:sp>
        <p:nvSpPr>
          <p:cNvPr id="24" name="文本框 23"/>
          <p:cNvSpPr txBox="1"/>
          <p:nvPr/>
        </p:nvSpPr>
        <p:spPr>
          <a:xfrm>
            <a:off x="156179" y="1349207"/>
            <a:ext cx="11940542" cy="1938992"/>
          </a:xfrm>
          <a:prstGeom prst="rect">
            <a:avLst/>
          </a:prstGeom>
          <a:noFill/>
        </p:spPr>
        <p:txBody>
          <a:bodyPr wrap="square">
            <a:spAutoFit/>
          </a:bodyPr>
          <a:lstStyle/>
          <a:p>
            <a:r>
              <a:rPr lang="en-US" altLang="zh-CN" sz="2400" b="1"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Para 2</a:t>
            </a:r>
            <a:r>
              <a:rPr kumimoji="0" lang="en-US" altLang="zh-CN" sz="2400" b="1" i="0" u="none" strike="noStrike" cap="none" normalizeH="0" baseline="0" dirty="0">
                <a:ln>
                  <a:noFill/>
                </a:ln>
                <a:solidFill>
                  <a:schemeClr val="tx1"/>
                </a:solidFill>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The </a:t>
            </a:r>
            <a:r>
              <a:rPr kumimoji="0" lang="en-US" altLang="zh-CN" sz="2400" b="1" i="1"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Oxford English Dictionary</a:t>
            </a:r>
            <a:r>
              <a:rPr kumimoji="0" lang="en-US"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or </a:t>
            </a:r>
            <a:r>
              <a:rPr kumimoji="0" lang="en-US" altLang="zh-CN" sz="2400" b="1" i="1"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OED</a:t>
            </a:r>
            <a:r>
              <a:rPr kumimoji="0" lang="en-US"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for short, </a:t>
            </a:r>
            <a:r>
              <a:rPr kumimoji="0" lang="en-US" altLang="zh-CN" sz="2400" b="1" i="0" u="none" strike="noStrike" cap="none" normalizeH="0" baseline="0" dirty="0">
                <a:ln>
                  <a:noFill/>
                </a:ln>
                <a:latin typeface="Times New Roman" panose="02020603050405020304" pitchFamily="18" charset="0"/>
                <a:ea typeface="宋体" panose="02010600030101010101" pitchFamily="2" charset="-122"/>
                <a:cs typeface="Times New Roman" panose="02020603050405020304" pitchFamily="18" charset="0"/>
              </a:rPr>
              <a:t>began in 1857 as just an idea of a group of people who thought the world needed an English-language dictionary to show the history of English words from 1150 CE to the present. </a:t>
            </a:r>
            <a:r>
              <a:rPr kumimoji="0" lang="en-US"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It wasn’t until the late 1870s, however, when James Murray joined the project that it began to grow. Murray planned for a dictionary of about 6, 400 pages in four volumes, completed in 10 years.</a:t>
            </a:r>
            <a:endParaRPr lang="zh-CN" altLang="en-US" sz="2400" dirty="0"/>
          </a:p>
        </p:txBody>
      </p:sp>
      <p:sp>
        <p:nvSpPr>
          <p:cNvPr id="27" name="标注: 右箭头 26"/>
          <p:cNvSpPr/>
          <p:nvPr/>
        </p:nvSpPr>
        <p:spPr>
          <a:xfrm>
            <a:off x="1983048" y="3488700"/>
            <a:ext cx="8426630" cy="1495697"/>
          </a:xfrm>
          <a:prstGeom prst="rightArrowCallout">
            <a:avLst>
              <a:gd name="adj1" fmla="val 20634"/>
              <a:gd name="adj2" fmla="val 25000"/>
              <a:gd name="adj3" fmla="val 25000"/>
              <a:gd name="adj4" fmla="val 92356"/>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The </a:t>
            </a:r>
            <a:r>
              <a:rPr lang="en-US" altLang="zh-CN" sz="2400" b="1" i="1" dirty="0">
                <a:latin typeface="Times New Roman" panose="02020603050405020304" pitchFamily="18" charset="0"/>
                <a:ea typeface="宋体" panose="02010600030101010101" pitchFamily="2" charset="-122"/>
                <a:cs typeface="Times New Roman" panose="02020603050405020304" pitchFamily="18" charset="0"/>
              </a:rPr>
              <a:t>OED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began as a group of people thought the world needed an English-language dictionary to show the history of English words from 1150 CE to the present.</a:t>
            </a:r>
            <a:endParaRPr lang="zh-CN" altLang="en-US" sz="2400" dirty="0"/>
          </a:p>
        </p:txBody>
      </p:sp>
      <p:sp>
        <p:nvSpPr>
          <p:cNvPr id="28" name="标注: 右箭头 27"/>
          <p:cNvSpPr/>
          <p:nvPr/>
        </p:nvSpPr>
        <p:spPr>
          <a:xfrm>
            <a:off x="1983449" y="5725356"/>
            <a:ext cx="8370024" cy="730370"/>
          </a:xfrm>
          <a:prstGeom prst="rightArrowCallout">
            <a:avLst>
              <a:gd name="adj1" fmla="val 22423"/>
              <a:gd name="adj2" fmla="val 25000"/>
              <a:gd name="adj3" fmla="val 57193"/>
              <a:gd name="adj4" fmla="val 92356"/>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James Murray joined the project that began to grow. </a:t>
            </a:r>
            <a:endParaRPr lang="zh-CN" altLang="en-US" sz="2400" dirty="0"/>
          </a:p>
        </p:txBody>
      </p:sp>
      <p:sp>
        <p:nvSpPr>
          <p:cNvPr id="29" name="文本框 4"/>
          <p:cNvSpPr txBox="1">
            <a:spLocks noChangeArrowheads="1"/>
          </p:cNvSpPr>
          <p:nvPr/>
        </p:nvSpPr>
        <p:spPr bwMode="auto">
          <a:xfrm>
            <a:off x="0" y="116632"/>
            <a:ext cx="5022442"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What was his plan?</a:t>
            </a:r>
            <a:endParaRPr lang="zh-CN" altLang="en-US" sz="3600" dirty="0">
              <a:solidFill>
                <a:srgbClr val="3333FF"/>
              </a:solidFill>
              <a:latin typeface="Arial Black" panose="020B0A04020102020204" pitchFamily="34" charset="0"/>
            </a:endParaRPr>
          </a:p>
        </p:txBody>
      </p:sp>
      <p:sp>
        <p:nvSpPr>
          <p:cNvPr id="2" name="矩形 1"/>
          <p:cNvSpPr/>
          <p:nvPr/>
        </p:nvSpPr>
        <p:spPr>
          <a:xfrm>
            <a:off x="4433806" y="809961"/>
            <a:ext cx="7407090" cy="584775"/>
          </a:xfrm>
          <a:prstGeom prst="rect">
            <a:avLst/>
          </a:prstGeom>
          <a:solidFill>
            <a:srgbClr val="92FCFC"/>
          </a:solidFill>
        </p:spPr>
        <p:txBody>
          <a:bodyPr wrap="square">
            <a:spAutoFit/>
          </a:bodyPr>
          <a:lstStyle/>
          <a:p>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Goal: complete a dictionary in 10 years.</a:t>
            </a:r>
            <a:endParaRPr lang="zh-CN" altLang="en-US" sz="3200" dirty="0">
              <a:solidFill>
                <a:srgbClr val="FF0000"/>
              </a:solidFill>
            </a:endParaRPr>
          </a:p>
        </p:txBody>
      </p:sp>
      <p:pic>
        <p:nvPicPr>
          <p:cNvPr id="4" name="图片 3"/>
          <p:cNvPicPr>
            <a:picLocks noChangeAspect="1"/>
          </p:cNvPicPr>
          <p:nvPr/>
        </p:nvPicPr>
        <p:blipFill>
          <a:blip r:embed="rId7"/>
          <a:stretch>
            <a:fillRect/>
          </a:stretch>
        </p:blipFill>
        <p:spPr>
          <a:xfrm>
            <a:off x="214570" y="3865192"/>
            <a:ext cx="1684851" cy="1684851"/>
          </a:xfrm>
          <a:prstGeom prst="rect">
            <a:avLst/>
          </a:prstGeom>
        </p:spPr>
      </p:pic>
      <p:sp>
        <p:nvSpPr>
          <p:cNvPr id="5" name="文本框 4"/>
          <p:cNvSpPr txBox="1"/>
          <p:nvPr/>
        </p:nvSpPr>
        <p:spPr>
          <a:xfrm>
            <a:off x="1889377" y="5238443"/>
            <a:ext cx="1809473" cy="369332"/>
          </a:xfrm>
          <a:prstGeom prst="rect">
            <a:avLst/>
          </a:prstGeom>
          <a:noFill/>
        </p:spPr>
        <p:txBody>
          <a:bodyPr wrap="square">
            <a:spAutoFit/>
          </a:bodyPr>
          <a:lstStyle/>
          <a:p>
            <a:r>
              <a:rPr lang="zh-CN" altLang="en-US"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4(planned)</a:t>
            </a:r>
            <a:endParaRPr lang="zh-CN" altLang="en-US" dirty="0">
              <a:solidFill>
                <a:srgbClr val="FF0000"/>
              </a:solidFill>
            </a:endParaRPr>
          </a:p>
        </p:txBody>
      </p:sp>
      <p:cxnSp>
        <p:nvCxnSpPr>
          <p:cNvPr id="7" name="直接箭头连接符 6"/>
          <p:cNvCxnSpPr/>
          <p:nvPr/>
        </p:nvCxnSpPr>
        <p:spPr>
          <a:xfrm>
            <a:off x="214570" y="3288199"/>
            <a:ext cx="7011253" cy="0"/>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sp>
        <p:nvSpPr>
          <p:cNvPr id="11" name="椭圆 10"/>
          <p:cNvSpPr/>
          <p:nvPr/>
        </p:nvSpPr>
        <p:spPr>
          <a:xfrm>
            <a:off x="10353473" y="2443842"/>
            <a:ext cx="1553782" cy="5270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ppt_x"/>
                                          </p:val>
                                        </p:tav>
                                        <p:tav tm="100000">
                                          <p:val>
                                            <p:strVal val="#ppt_x"/>
                                          </p:val>
                                        </p:tav>
                                      </p:tavLst>
                                    </p:anim>
                                    <p:anim calcmode="lin" valueType="num">
                                      <p:cBhvr additive="base">
                                        <p:cTn id="4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27" grpId="0" animBg="1"/>
      <p:bldP spid="28" grpId="0" animBg="1"/>
      <p:bldP spid="29" grpId="0" animBg="1"/>
      <p:bldP spid="2" grpId="0" animBg="1"/>
      <p:bldP spid="5" grpId="0"/>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stretch>
            <a:fillRect/>
          </a:stretch>
        </p:blipFill>
        <p:spPr>
          <a:xfrm>
            <a:off x="0" y="18288"/>
            <a:ext cx="12192000" cy="6821424"/>
          </a:xfrm>
          <a:prstGeom prst="rect">
            <a:avLst/>
          </a:prstGeom>
        </p:spPr>
      </p:pic>
      <p:graphicFrame>
        <p:nvGraphicFramePr>
          <p:cNvPr id="3" name="图示 2"/>
          <p:cNvGraphicFramePr/>
          <p:nvPr/>
        </p:nvGraphicFramePr>
        <p:xfrm>
          <a:off x="9544089" y="1018136"/>
          <a:ext cx="3571399" cy="57174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文本框 5"/>
          <p:cNvSpPr txBox="1"/>
          <p:nvPr/>
        </p:nvSpPr>
        <p:spPr>
          <a:xfrm>
            <a:off x="10791432" y="1467348"/>
            <a:ext cx="1225731" cy="584775"/>
          </a:xfrm>
          <a:prstGeom prst="rect">
            <a:avLst/>
          </a:prstGeom>
          <a:noFill/>
        </p:spPr>
        <p:txBody>
          <a:bodyPr wrap="square">
            <a:spAutoFit/>
          </a:bodyPr>
          <a:lstStyle/>
          <a:p>
            <a:pPr lvl="0"/>
            <a:r>
              <a:rPr lang="en-US" altLang="zh-CN" sz="3200" dirty="0"/>
              <a:t>1857</a:t>
            </a:r>
            <a:endParaRPr lang="zh-CN" altLang="en-US" sz="3200" dirty="0"/>
          </a:p>
        </p:txBody>
      </p:sp>
      <p:sp>
        <p:nvSpPr>
          <p:cNvPr id="8" name="文本框 7"/>
          <p:cNvSpPr txBox="1"/>
          <p:nvPr/>
        </p:nvSpPr>
        <p:spPr>
          <a:xfrm>
            <a:off x="10875942" y="3386013"/>
            <a:ext cx="889429" cy="923330"/>
          </a:xfrm>
          <a:prstGeom prst="rect">
            <a:avLst/>
          </a:prstGeom>
          <a:noFill/>
        </p:spPr>
        <p:txBody>
          <a:bodyPr wrap="square">
            <a:spAutoFit/>
          </a:bodyPr>
          <a:lstStyle/>
          <a:p>
            <a:pPr lvl="0" algn="ctr"/>
            <a:r>
              <a:rPr lang="en-US" altLang="zh-CN" sz="1800" dirty="0"/>
              <a:t>The </a:t>
            </a:r>
            <a:endParaRPr lang="en-US" altLang="zh-CN" sz="1800" dirty="0"/>
          </a:p>
          <a:p>
            <a:pPr lvl="0" algn="ctr"/>
            <a:r>
              <a:rPr lang="en-US" altLang="zh-CN" sz="1800" dirty="0"/>
              <a:t>late </a:t>
            </a:r>
            <a:endParaRPr lang="en-US" altLang="zh-CN" sz="1800" dirty="0"/>
          </a:p>
          <a:p>
            <a:pPr lvl="0" algn="ctr"/>
            <a:r>
              <a:rPr lang="en-US" altLang="zh-CN" sz="1800" dirty="0"/>
              <a:t>1870s</a:t>
            </a:r>
            <a:endParaRPr lang="zh-CN" altLang="en-US" sz="1800" dirty="0"/>
          </a:p>
        </p:txBody>
      </p:sp>
      <p:sp>
        <p:nvSpPr>
          <p:cNvPr id="10" name="文本框 9"/>
          <p:cNvSpPr txBox="1"/>
          <p:nvPr/>
        </p:nvSpPr>
        <p:spPr>
          <a:xfrm>
            <a:off x="10742047" y="5405995"/>
            <a:ext cx="1157217" cy="1200329"/>
          </a:xfrm>
          <a:prstGeom prst="rect">
            <a:avLst/>
          </a:prstGeom>
          <a:noFill/>
        </p:spPr>
        <p:txBody>
          <a:bodyPr wrap="square">
            <a:spAutoFit/>
          </a:bodyPr>
          <a:lstStyle/>
          <a:p>
            <a:pPr lvl="0" algn="ctr"/>
            <a:r>
              <a:rPr lang="en-US" altLang="zh-CN" sz="2400" dirty="0"/>
              <a:t>After</a:t>
            </a:r>
            <a:endParaRPr lang="en-US" altLang="zh-CN" sz="2400" dirty="0"/>
          </a:p>
          <a:p>
            <a:pPr lvl="0" algn="ctr"/>
            <a:r>
              <a:rPr lang="en-US" altLang="zh-CN" sz="2400" dirty="0"/>
              <a:t>5</a:t>
            </a:r>
            <a:endParaRPr lang="en-US" altLang="zh-CN" sz="2400" dirty="0"/>
          </a:p>
          <a:p>
            <a:pPr lvl="0" algn="ctr"/>
            <a:r>
              <a:rPr lang="en-US" altLang="zh-CN" sz="2400" dirty="0"/>
              <a:t>years</a:t>
            </a:r>
            <a:endParaRPr lang="zh-CN" altLang="en-US" sz="2400" dirty="0"/>
          </a:p>
        </p:txBody>
      </p:sp>
      <p:sp>
        <p:nvSpPr>
          <p:cNvPr id="19" name="文本框 18"/>
          <p:cNvSpPr txBox="1"/>
          <p:nvPr/>
        </p:nvSpPr>
        <p:spPr>
          <a:xfrm>
            <a:off x="13642722" y="136498"/>
            <a:ext cx="902970" cy="461665"/>
          </a:xfrm>
          <a:prstGeom prst="rect">
            <a:avLst/>
          </a:prstGeom>
          <a:noFill/>
        </p:spPr>
        <p:txBody>
          <a:bodyPr wrap="square">
            <a:spAutoFit/>
          </a:bodyPr>
          <a:lstStyle/>
          <a:p>
            <a:pPr lvl="0"/>
            <a:r>
              <a:rPr lang="en-US" altLang="zh-CN" sz="2400" dirty="0"/>
              <a:t>1989</a:t>
            </a:r>
            <a:endParaRPr lang="zh-CN" altLang="en-US" sz="2400" dirty="0"/>
          </a:p>
        </p:txBody>
      </p:sp>
      <p:sp>
        <p:nvSpPr>
          <p:cNvPr id="21" name="文本框 20"/>
          <p:cNvSpPr txBox="1"/>
          <p:nvPr/>
        </p:nvSpPr>
        <p:spPr>
          <a:xfrm>
            <a:off x="13649058" y="2278319"/>
            <a:ext cx="902970" cy="461665"/>
          </a:xfrm>
          <a:prstGeom prst="rect">
            <a:avLst/>
          </a:prstGeom>
          <a:noFill/>
        </p:spPr>
        <p:txBody>
          <a:bodyPr wrap="square">
            <a:spAutoFit/>
          </a:bodyPr>
          <a:lstStyle/>
          <a:p>
            <a:pPr lvl="0"/>
            <a:r>
              <a:rPr lang="en-US" altLang="zh-CN" sz="2400" dirty="0"/>
              <a:t>1992</a:t>
            </a:r>
            <a:endParaRPr lang="zh-CN" altLang="en-US" sz="2400" dirty="0"/>
          </a:p>
        </p:txBody>
      </p:sp>
      <p:sp>
        <p:nvSpPr>
          <p:cNvPr id="2" name="标注: 右箭头 1"/>
          <p:cNvSpPr/>
          <p:nvPr/>
        </p:nvSpPr>
        <p:spPr>
          <a:xfrm>
            <a:off x="3562816" y="5335147"/>
            <a:ext cx="6765800" cy="1083553"/>
          </a:xfrm>
          <a:prstGeom prst="rightArrowCallout">
            <a:avLst>
              <a:gd name="adj1" fmla="val 20634"/>
              <a:gd name="adj2" fmla="val 25000"/>
              <a:gd name="adj3" fmla="val 25000"/>
              <a:gd name="adj4" fmla="val 92356"/>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Murray and his assistants worked hard in the Scriptorium, only to reach the word </a:t>
            </a:r>
            <a:r>
              <a:rPr lang="en-US" altLang="zh-CN" sz="2400" b="1" i="1" dirty="0">
                <a:latin typeface="Times New Roman" panose="02020603050405020304" pitchFamily="18" charset="0"/>
                <a:ea typeface="宋体" panose="02010600030101010101" pitchFamily="2" charset="-122"/>
                <a:cs typeface="Times New Roman" panose="02020603050405020304" pitchFamily="18" charset="0"/>
              </a:rPr>
              <a:t>ant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p>
        </p:txBody>
      </p:sp>
      <p:sp>
        <p:nvSpPr>
          <p:cNvPr id="5" name="文本框 4"/>
          <p:cNvSpPr txBox="1"/>
          <p:nvPr/>
        </p:nvSpPr>
        <p:spPr>
          <a:xfrm>
            <a:off x="1172120" y="1981807"/>
            <a:ext cx="8151941" cy="2677656"/>
          </a:xfrm>
          <a:prstGeom prst="rect">
            <a:avLst/>
          </a:prstGeom>
          <a:noFill/>
        </p:spPr>
        <p:txBody>
          <a:bodyPr wrap="square">
            <a:spAutoFit/>
          </a:bodyPr>
          <a:lstStyle/>
          <a:p>
            <a:r>
              <a:rPr lang="en-US" altLang="zh-CN" sz="2400" b="1" dirty="0">
                <a:highlight>
                  <a:srgbClr val="FFFF00"/>
                </a:highlight>
                <a:latin typeface="Times New Roman" panose="02020603050405020304" pitchFamily="18" charset="0"/>
                <a:ea typeface="宋体" panose="02010600030101010101" pitchFamily="2" charset="-122"/>
              </a:rPr>
              <a:t>Para 3: </a:t>
            </a:r>
            <a:r>
              <a:rPr lang="en-US" altLang="zh-CN" sz="2400" b="1" dirty="0">
                <a:latin typeface="Times New Roman" panose="02020603050405020304" pitchFamily="18" charset="0"/>
                <a:ea typeface="宋体" panose="02010600030101010101" pitchFamily="2" charset="-122"/>
              </a:rPr>
              <a:t>James Murray (1837-1915) did most of his work in a small metal building called the</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latin typeface="Times New Roman" panose="02020603050405020304" pitchFamily="18" charset="0"/>
                <a:ea typeface="宋体" panose="02010600030101010101" pitchFamily="2" charset="-122"/>
              </a:rPr>
              <a:t>Scriptorium. That small building, hot in summer and cold in winter, was the place where</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latin typeface="Times New Roman" panose="02020603050405020304" pitchFamily="18" charset="0"/>
                <a:ea typeface="宋体" panose="02010600030101010101" pitchFamily="2" charset="-122"/>
              </a:rPr>
              <a:t>Murray and his assistants collected millions of pieces of paper, each one with a word and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latin typeface="Times New Roman" panose="02020603050405020304" pitchFamily="18" charset="0"/>
                <a:ea typeface="宋体" panose="02010600030101010101" pitchFamily="2" charset="-122"/>
              </a:rPr>
              <a:t>an example sentence or phrase written on it. Murray and his assistants worked hard, but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latin typeface="Times New Roman" panose="02020603050405020304" pitchFamily="18" charset="0"/>
                <a:ea typeface="宋体" panose="02010600030101010101" pitchFamily="2" charset="-122"/>
              </a:rPr>
              <a:t>after five years they had only reached the word </a:t>
            </a:r>
            <a:r>
              <a:rPr lang="en-US" altLang="zh-CN" sz="2400" b="1" i="1" dirty="0">
                <a:latin typeface="Times New Roman" panose="02020603050405020304" pitchFamily="18" charset="0"/>
                <a:ea typeface="宋体" panose="02010600030101010101" pitchFamily="2" charset="-122"/>
              </a:rPr>
              <a:t>ant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p>
        </p:txBody>
      </p:sp>
      <p:sp>
        <p:nvSpPr>
          <p:cNvPr id="7" name="文本框 4"/>
          <p:cNvSpPr txBox="1">
            <a:spLocks noChangeArrowheads="1"/>
          </p:cNvSpPr>
          <p:nvPr/>
        </p:nvSpPr>
        <p:spPr bwMode="auto">
          <a:xfrm>
            <a:off x="0" y="116632"/>
            <a:ext cx="8165289"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What do you think of the work?</a:t>
            </a:r>
            <a:endParaRPr lang="zh-CN" altLang="en-US" sz="3600" dirty="0">
              <a:solidFill>
                <a:srgbClr val="3333FF"/>
              </a:solidFill>
              <a:latin typeface="Arial Black" panose="020B0A04020102020204" pitchFamily="34" charset="0"/>
            </a:endParaRPr>
          </a:p>
        </p:txBody>
      </p:sp>
      <p:sp>
        <p:nvSpPr>
          <p:cNvPr id="12" name="矩形 11"/>
          <p:cNvSpPr/>
          <p:nvPr/>
        </p:nvSpPr>
        <p:spPr>
          <a:xfrm>
            <a:off x="824416" y="1054157"/>
            <a:ext cx="9495241" cy="523220"/>
          </a:xfrm>
          <a:prstGeom prst="rect">
            <a:avLst/>
          </a:prstGeom>
          <a:solidFill>
            <a:srgbClr val="92FCFC"/>
          </a:solidFill>
        </p:spPr>
        <p:txBody>
          <a:bodyPr wrap="square">
            <a:spAutoFit/>
          </a:bodyPr>
          <a:lstStyle/>
          <a:p>
            <a:r>
              <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Way: Suffering hardship, they collected words and phrases.</a:t>
            </a:r>
            <a:endParaRPr lang="en-US" altLang="zh-CN" sz="28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cxnSp>
        <p:nvCxnSpPr>
          <p:cNvPr id="4" name="直接箭头连接符 3"/>
          <p:cNvCxnSpPr/>
          <p:nvPr/>
        </p:nvCxnSpPr>
        <p:spPr>
          <a:xfrm>
            <a:off x="2098372" y="3521955"/>
            <a:ext cx="6956251" cy="0"/>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cxnSp>
        <p:nvCxnSpPr>
          <p:cNvPr id="9" name="直接箭头连接符 8"/>
          <p:cNvCxnSpPr/>
          <p:nvPr/>
        </p:nvCxnSpPr>
        <p:spPr>
          <a:xfrm>
            <a:off x="3968427" y="4256202"/>
            <a:ext cx="5355634" cy="0"/>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pic>
        <p:nvPicPr>
          <p:cNvPr id="15" name="图片 14"/>
          <p:cNvPicPr>
            <a:picLocks noChangeAspect="1"/>
          </p:cNvPicPr>
          <p:nvPr/>
        </p:nvPicPr>
        <p:blipFill>
          <a:blip r:embed="rId7"/>
          <a:stretch>
            <a:fillRect/>
          </a:stretch>
        </p:blipFill>
        <p:spPr>
          <a:xfrm>
            <a:off x="818147" y="4733595"/>
            <a:ext cx="1807965" cy="1819646"/>
          </a:xfrm>
          <a:prstGeom prst="rect">
            <a:avLst/>
          </a:prstGeom>
        </p:spPr>
      </p:pic>
      <p:cxnSp>
        <p:nvCxnSpPr>
          <p:cNvPr id="16" name="直接箭头连接符 15"/>
          <p:cNvCxnSpPr/>
          <p:nvPr/>
        </p:nvCxnSpPr>
        <p:spPr>
          <a:xfrm flipV="1">
            <a:off x="2098372" y="2413191"/>
            <a:ext cx="2459878" cy="2806682"/>
          </a:xfrm>
          <a:prstGeom prst="straightConnector1">
            <a:avLst/>
          </a:prstGeom>
          <a:ln w="57150">
            <a:solidFill>
              <a:srgbClr val="FF0000"/>
            </a:solidFill>
            <a:tailEnd type="triangle"/>
          </a:ln>
        </p:spPr>
        <p:style>
          <a:lnRef idx="3">
            <a:schemeClr val="accent1"/>
          </a:lnRef>
          <a:fillRef idx="0">
            <a:schemeClr val="accent1"/>
          </a:fillRef>
          <a:effectRef idx="2">
            <a:schemeClr val="accent1"/>
          </a:effectRef>
          <a:fontRef idx="minor">
            <a:schemeClr val="tx1"/>
          </a:fontRef>
        </p:style>
      </p:cxnSp>
      <p:cxnSp>
        <p:nvCxnSpPr>
          <p:cNvPr id="13" name="直接箭头连接符 12"/>
          <p:cNvCxnSpPr/>
          <p:nvPr/>
        </p:nvCxnSpPr>
        <p:spPr>
          <a:xfrm>
            <a:off x="3808854" y="4619820"/>
            <a:ext cx="4675128" cy="0"/>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animBg="1"/>
      <p:bldP spid="7"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stretch>
            <a:fillRect/>
          </a:stretch>
        </p:blipFill>
        <p:spPr>
          <a:xfrm>
            <a:off x="0" y="18288"/>
            <a:ext cx="12192000" cy="6821424"/>
          </a:xfrm>
          <a:prstGeom prst="rect">
            <a:avLst/>
          </a:prstGeom>
        </p:spPr>
      </p:pic>
      <p:graphicFrame>
        <p:nvGraphicFramePr>
          <p:cNvPr id="3" name="图示 2"/>
          <p:cNvGraphicFramePr/>
          <p:nvPr/>
        </p:nvGraphicFramePr>
        <p:xfrm>
          <a:off x="147265" y="744163"/>
          <a:ext cx="3466449" cy="65311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文本框 5"/>
          <p:cNvSpPr txBox="1"/>
          <p:nvPr/>
        </p:nvSpPr>
        <p:spPr>
          <a:xfrm>
            <a:off x="292291" y="1834594"/>
            <a:ext cx="1225731" cy="584775"/>
          </a:xfrm>
          <a:prstGeom prst="rect">
            <a:avLst/>
          </a:prstGeom>
          <a:noFill/>
        </p:spPr>
        <p:txBody>
          <a:bodyPr wrap="square">
            <a:spAutoFit/>
          </a:bodyPr>
          <a:lstStyle/>
          <a:p>
            <a:pPr lvl="0"/>
            <a:r>
              <a:rPr lang="en-US" altLang="zh-CN" sz="3200" dirty="0"/>
              <a:t>1857</a:t>
            </a:r>
            <a:endParaRPr lang="zh-CN" altLang="en-US" sz="3200" dirty="0"/>
          </a:p>
        </p:txBody>
      </p:sp>
      <p:sp>
        <p:nvSpPr>
          <p:cNvPr id="8" name="文本框 7"/>
          <p:cNvSpPr txBox="1"/>
          <p:nvPr/>
        </p:nvSpPr>
        <p:spPr>
          <a:xfrm>
            <a:off x="408723" y="3562798"/>
            <a:ext cx="889429" cy="923330"/>
          </a:xfrm>
          <a:prstGeom prst="rect">
            <a:avLst/>
          </a:prstGeom>
          <a:noFill/>
        </p:spPr>
        <p:txBody>
          <a:bodyPr wrap="square">
            <a:spAutoFit/>
          </a:bodyPr>
          <a:lstStyle/>
          <a:p>
            <a:pPr lvl="0" algn="ctr"/>
            <a:r>
              <a:rPr lang="en-US" altLang="zh-CN" sz="1800" dirty="0"/>
              <a:t>The </a:t>
            </a:r>
            <a:endParaRPr lang="en-US" altLang="zh-CN" sz="1800" dirty="0"/>
          </a:p>
          <a:p>
            <a:pPr lvl="0" algn="ctr"/>
            <a:r>
              <a:rPr lang="en-US" altLang="zh-CN" sz="1800" dirty="0"/>
              <a:t>late </a:t>
            </a:r>
            <a:endParaRPr lang="en-US" altLang="zh-CN" sz="1800" dirty="0"/>
          </a:p>
          <a:p>
            <a:pPr lvl="0" algn="ctr"/>
            <a:r>
              <a:rPr lang="en-US" altLang="zh-CN" sz="1800" dirty="0"/>
              <a:t>1870s</a:t>
            </a:r>
            <a:endParaRPr lang="zh-CN" altLang="en-US" sz="1800" dirty="0"/>
          </a:p>
        </p:txBody>
      </p:sp>
      <p:sp>
        <p:nvSpPr>
          <p:cNvPr id="10" name="文本框 9"/>
          <p:cNvSpPr txBox="1"/>
          <p:nvPr/>
        </p:nvSpPr>
        <p:spPr>
          <a:xfrm>
            <a:off x="274828" y="5419059"/>
            <a:ext cx="1157217" cy="923330"/>
          </a:xfrm>
          <a:prstGeom prst="rect">
            <a:avLst/>
          </a:prstGeom>
          <a:noFill/>
        </p:spPr>
        <p:txBody>
          <a:bodyPr wrap="square">
            <a:spAutoFit/>
          </a:bodyPr>
          <a:lstStyle/>
          <a:p>
            <a:pPr lvl="0" algn="ctr"/>
            <a:r>
              <a:rPr lang="en-US" altLang="zh-CN" dirty="0"/>
              <a:t>After</a:t>
            </a:r>
            <a:endParaRPr lang="en-US" altLang="zh-CN" dirty="0"/>
          </a:p>
          <a:p>
            <a:pPr lvl="0" algn="ctr"/>
            <a:r>
              <a:rPr lang="en-US" altLang="zh-CN" dirty="0"/>
              <a:t>5</a:t>
            </a:r>
            <a:endParaRPr lang="en-US" altLang="zh-CN" dirty="0"/>
          </a:p>
          <a:p>
            <a:pPr lvl="0" algn="ctr"/>
            <a:r>
              <a:rPr lang="en-US" altLang="zh-CN" dirty="0"/>
              <a:t>years</a:t>
            </a:r>
            <a:endParaRPr lang="zh-CN" altLang="en-US" dirty="0"/>
          </a:p>
        </p:txBody>
      </p:sp>
      <p:sp>
        <p:nvSpPr>
          <p:cNvPr id="17" name="文本框 16"/>
          <p:cNvSpPr txBox="1"/>
          <p:nvPr/>
        </p:nvSpPr>
        <p:spPr>
          <a:xfrm>
            <a:off x="2340132" y="5615516"/>
            <a:ext cx="1250557" cy="584775"/>
          </a:xfrm>
          <a:prstGeom prst="rect">
            <a:avLst/>
          </a:prstGeom>
          <a:noFill/>
        </p:spPr>
        <p:txBody>
          <a:bodyPr wrap="square">
            <a:spAutoFit/>
          </a:bodyPr>
          <a:lstStyle/>
          <a:p>
            <a:pPr lvl="0"/>
            <a:r>
              <a:rPr lang="en-US" altLang="zh-CN" sz="3200" dirty="0"/>
              <a:t>1928</a:t>
            </a:r>
            <a:endParaRPr lang="zh-CN" altLang="en-US" sz="3200" dirty="0"/>
          </a:p>
        </p:txBody>
      </p:sp>
      <p:sp>
        <p:nvSpPr>
          <p:cNvPr id="19" name="文本框 18"/>
          <p:cNvSpPr txBox="1"/>
          <p:nvPr/>
        </p:nvSpPr>
        <p:spPr>
          <a:xfrm>
            <a:off x="13642722" y="136498"/>
            <a:ext cx="902970" cy="461665"/>
          </a:xfrm>
          <a:prstGeom prst="rect">
            <a:avLst/>
          </a:prstGeom>
          <a:noFill/>
        </p:spPr>
        <p:txBody>
          <a:bodyPr wrap="square">
            <a:spAutoFit/>
          </a:bodyPr>
          <a:lstStyle/>
          <a:p>
            <a:pPr lvl="0"/>
            <a:r>
              <a:rPr lang="en-US" altLang="zh-CN" sz="2400" dirty="0"/>
              <a:t>1989</a:t>
            </a:r>
            <a:endParaRPr lang="zh-CN" altLang="en-US" sz="2400" dirty="0"/>
          </a:p>
        </p:txBody>
      </p:sp>
      <p:sp>
        <p:nvSpPr>
          <p:cNvPr id="21" name="文本框 20"/>
          <p:cNvSpPr txBox="1"/>
          <p:nvPr/>
        </p:nvSpPr>
        <p:spPr>
          <a:xfrm>
            <a:off x="13649058" y="2278319"/>
            <a:ext cx="902970" cy="461665"/>
          </a:xfrm>
          <a:prstGeom prst="rect">
            <a:avLst/>
          </a:prstGeom>
          <a:noFill/>
        </p:spPr>
        <p:txBody>
          <a:bodyPr wrap="square">
            <a:spAutoFit/>
          </a:bodyPr>
          <a:lstStyle/>
          <a:p>
            <a:pPr lvl="0"/>
            <a:r>
              <a:rPr lang="en-US" altLang="zh-CN" sz="2400" dirty="0"/>
              <a:t>1992</a:t>
            </a:r>
            <a:endParaRPr lang="zh-CN" altLang="en-US" sz="2400" dirty="0"/>
          </a:p>
        </p:txBody>
      </p:sp>
      <p:sp>
        <p:nvSpPr>
          <p:cNvPr id="4" name="文本框 3"/>
          <p:cNvSpPr txBox="1"/>
          <p:nvPr/>
        </p:nvSpPr>
        <p:spPr>
          <a:xfrm>
            <a:off x="1764267" y="2412197"/>
            <a:ext cx="10280468" cy="1569660"/>
          </a:xfrm>
          <a:prstGeom prst="rect">
            <a:avLst/>
          </a:prstGeom>
          <a:noFill/>
        </p:spPr>
        <p:txBody>
          <a:bodyPr wrap="square" rtlCol="0">
            <a:spAutoFit/>
          </a:bodyPr>
          <a:lstStyle/>
          <a:p>
            <a:r>
              <a:rPr lang="en-US" altLang="zh-CN" sz="2400" b="1" dirty="0">
                <a:highlight>
                  <a:srgbClr val="FFFF00"/>
                </a:highlight>
                <a:latin typeface="Times New Roman" panose="02020603050405020304" pitchFamily="18" charset="0"/>
                <a:ea typeface="宋体" panose="02010600030101010101" pitchFamily="2" charset="-122"/>
              </a:rPr>
              <a:t>Para 4: </a:t>
            </a:r>
            <a:r>
              <a:rPr lang="en-US" altLang="zh-CN" sz="2400" b="1" dirty="0">
                <a:latin typeface="Times New Roman" panose="02020603050405020304" pitchFamily="18" charset="0"/>
                <a:ea typeface="宋体" panose="02010600030101010101" pitchFamily="2" charset="-122"/>
              </a:rPr>
              <a:t>It was not until 1928 that the dictionary was declared complete and published: 10 volumes</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latin typeface="Times New Roman" panose="02020603050405020304" pitchFamily="18" charset="0"/>
                <a:ea typeface="宋体" panose="02010600030101010101" pitchFamily="2" charset="-122"/>
              </a:rPr>
              <a:t>with over 400,000 words and phrases. James Murray did not live to see the completion o</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f </a:t>
            </a:r>
            <a:r>
              <a:rPr lang="en-US" altLang="zh-CN" sz="2400" b="1" dirty="0">
                <a:latin typeface="Times New Roman" panose="02020603050405020304" pitchFamily="18" charset="0"/>
                <a:ea typeface="宋体" panose="02010600030101010101" pitchFamily="2" charset="-122"/>
              </a:rPr>
              <a:t>his life’s work; he passed away in 1915, over a decade before the </a:t>
            </a:r>
            <a:r>
              <a:rPr lang="en-US" altLang="zh-CN" sz="2400" b="1" i="1" dirty="0">
                <a:latin typeface="Times New Roman" panose="02020603050405020304" pitchFamily="18" charset="0"/>
                <a:ea typeface="宋体" panose="02010600030101010101" pitchFamily="2" charset="-122"/>
              </a:rPr>
              <a:t>OED </a:t>
            </a:r>
            <a:r>
              <a:rPr lang="en-US" altLang="zh-CN" sz="2400" b="1" dirty="0">
                <a:latin typeface="Times New Roman" panose="02020603050405020304" pitchFamily="18" charset="0"/>
                <a:ea typeface="宋体" panose="02010600030101010101" pitchFamily="2" charset="-122"/>
              </a:rPr>
              <a:t>came out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4"/>
          <p:cNvSpPr txBox="1">
            <a:spLocks noChangeArrowheads="1"/>
          </p:cNvSpPr>
          <p:nvPr/>
        </p:nvSpPr>
        <p:spPr bwMode="auto">
          <a:xfrm>
            <a:off x="0" y="116632"/>
            <a:ext cx="6548757"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Who completed the </a:t>
            </a:r>
            <a:r>
              <a:rPr lang="en-US" altLang="zh-CN" sz="3600" i="1" dirty="0">
                <a:solidFill>
                  <a:srgbClr val="3333FF"/>
                </a:solidFill>
                <a:latin typeface="Arial Black" panose="020B0A04020102020204" pitchFamily="34" charset="0"/>
              </a:rPr>
              <a:t>OED</a:t>
            </a:r>
            <a:r>
              <a:rPr lang="en-US" altLang="zh-CN" sz="3600" dirty="0">
                <a:solidFill>
                  <a:srgbClr val="3333FF"/>
                </a:solidFill>
                <a:latin typeface="Arial Black" panose="020B0A04020102020204" pitchFamily="34" charset="0"/>
              </a:rPr>
              <a:t>?</a:t>
            </a:r>
            <a:endParaRPr lang="zh-CN" altLang="en-US" sz="3600" dirty="0">
              <a:solidFill>
                <a:srgbClr val="3333FF"/>
              </a:solidFill>
              <a:latin typeface="Arial Black" panose="020B0A04020102020204" pitchFamily="34" charset="0"/>
            </a:endParaRPr>
          </a:p>
        </p:txBody>
      </p:sp>
      <p:sp>
        <p:nvSpPr>
          <p:cNvPr id="11" name="标注: 左箭头 10"/>
          <p:cNvSpPr/>
          <p:nvPr/>
        </p:nvSpPr>
        <p:spPr>
          <a:xfrm>
            <a:off x="3754239" y="5365643"/>
            <a:ext cx="8156193" cy="1077686"/>
          </a:xfrm>
          <a:prstGeom prst="leftArrowCallout">
            <a:avLst>
              <a:gd name="adj1" fmla="val 25000"/>
              <a:gd name="adj2" fmla="val 25000"/>
              <a:gd name="adj3" fmla="val 25000"/>
              <a:gd name="adj4" fmla="val 94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Times New Roman" panose="02020603050405020304" pitchFamily="18" charset="0"/>
                <a:cs typeface="Times New Roman" panose="02020603050405020304" pitchFamily="18" charset="0"/>
              </a:rPr>
              <a:t>The </a:t>
            </a:r>
            <a:r>
              <a:rPr lang="en-US" altLang="zh-CN" sz="2800" b="1" i="1" dirty="0">
                <a:latin typeface="Times New Roman" panose="02020603050405020304" pitchFamily="18" charset="0"/>
                <a:cs typeface="Times New Roman" panose="02020603050405020304" pitchFamily="18" charset="0"/>
              </a:rPr>
              <a:t>OED </a:t>
            </a:r>
            <a:r>
              <a:rPr lang="en-US" altLang="zh-CN" sz="2800" b="1" dirty="0">
                <a:latin typeface="Times New Roman" panose="02020603050405020304" pitchFamily="18" charset="0"/>
                <a:cs typeface="Times New Roman" panose="02020603050405020304" pitchFamily="18" charset="0"/>
              </a:rPr>
              <a:t>was declared complete and published.</a:t>
            </a:r>
            <a:endParaRPr lang="zh-CN" altLang="en-US" sz="2800" b="1" dirty="0">
              <a:latin typeface="Times New Roman" panose="02020603050405020304" pitchFamily="18" charset="0"/>
              <a:cs typeface="Times New Roman" panose="02020603050405020304" pitchFamily="18" charset="0"/>
            </a:endParaRPr>
          </a:p>
        </p:txBody>
      </p:sp>
      <p:sp>
        <p:nvSpPr>
          <p:cNvPr id="2" name="矩形 1"/>
          <p:cNvSpPr/>
          <p:nvPr/>
        </p:nvSpPr>
        <p:spPr>
          <a:xfrm>
            <a:off x="1842550" y="1000906"/>
            <a:ext cx="10147777" cy="1077218"/>
          </a:xfrm>
          <a:prstGeom prst="rect">
            <a:avLst/>
          </a:prstGeom>
          <a:solidFill>
            <a:srgbClr val="92FCFC"/>
          </a:solidFill>
        </p:spPr>
        <p:txBody>
          <a:bodyPr wrap="square">
            <a:spAutoFit/>
          </a:bodyPr>
          <a:lstStyle/>
          <a:p>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Result: We don’t know who completed the </a:t>
            </a:r>
            <a:r>
              <a:rPr lang="en-US" altLang="zh-CN" sz="3200" b="1" i="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OED</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and James Murray did not live to see the completion.</a:t>
            </a:r>
            <a:endParaRPr lang="zh-CN" altLang="en-US" sz="3200" dirty="0">
              <a:solidFill>
                <a:srgbClr val="FF0000"/>
              </a:solidFill>
            </a:endParaRPr>
          </a:p>
        </p:txBody>
      </p:sp>
      <p:pic>
        <p:nvPicPr>
          <p:cNvPr id="5" name="图片 4"/>
          <p:cNvPicPr>
            <a:picLocks noChangeAspect="1"/>
          </p:cNvPicPr>
          <p:nvPr/>
        </p:nvPicPr>
        <p:blipFill>
          <a:blip r:embed="rId7"/>
          <a:stretch>
            <a:fillRect/>
          </a:stretch>
        </p:blipFill>
        <p:spPr>
          <a:xfrm>
            <a:off x="8809284" y="3570796"/>
            <a:ext cx="1684851" cy="1684851"/>
          </a:xfrm>
          <a:prstGeom prst="rect">
            <a:avLst/>
          </a:prstGeom>
        </p:spPr>
      </p:pic>
      <p:sp>
        <p:nvSpPr>
          <p:cNvPr id="7" name="文本框 6"/>
          <p:cNvSpPr txBox="1"/>
          <p:nvPr/>
        </p:nvSpPr>
        <p:spPr>
          <a:xfrm>
            <a:off x="10497347" y="4930035"/>
            <a:ext cx="1322945" cy="369332"/>
          </a:xfrm>
          <a:prstGeom prst="rect">
            <a:avLst/>
          </a:prstGeom>
          <a:noFill/>
        </p:spPr>
        <p:txBody>
          <a:bodyPr wrap="square">
            <a:spAutoFit/>
          </a:bodyPr>
          <a:lstStyle/>
          <a:p>
            <a:r>
              <a:rPr lang="zh-CN" altLang="en-US"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10</a:t>
            </a:r>
            <a:endParaRPr lang="zh-CN" altLang="en-US" dirty="0">
              <a:solidFill>
                <a:srgbClr val="FF0000"/>
              </a:solidFill>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animBg="1"/>
      <p:bldP spid="11" grpId="0" animBg="1"/>
      <p:bldP spid="2"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893740" y="5116414"/>
            <a:ext cx="1684851" cy="1684851"/>
          </a:xfrm>
          <a:prstGeom prst="rect">
            <a:avLst/>
          </a:prstGeom>
        </p:spPr>
      </p:pic>
      <p:pic>
        <p:nvPicPr>
          <p:cNvPr id="14" name="图片 13"/>
          <p:cNvPicPr>
            <a:picLocks noChangeAspect="1"/>
          </p:cNvPicPr>
          <p:nvPr/>
        </p:nvPicPr>
        <p:blipFill>
          <a:blip r:embed="rId2"/>
          <a:stretch>
            <a:fillRect/>
          </a:stretch>
        </p:blipFill>
        <p:spPr>
          <a:xfrm>
            <a:off x="0" y="18288"/>
            <a:ext cx="12192000" cy="6821424"/>
          </a:xfrm>
          <a:prstGeom prst="rect">
            <a:avLst/>
          </a:prstGeom>
        </p:spPr>
      </p:pic>
      <p:graphicFrame>
        <p:nvGraphicFramePr>
          <p:cNvPr id="3" name="图示 2"/>
          <p:cNvGraphicFramePr/>
          <p:nvPr/>
        </p:nvGraphicFramePr>
        <p:xfrm>
          <a:off x="101545" y="196457"/>
          <a:ext cx="3466449" cy="65449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文本框 5"/>
          <p:cNvSpPr txBox="1"/>
          <p:nvPr/>
        </p:nvSpPr>
        <p:spPr>
          <a:xfrm>
            <a:off x="246162" y="1300437"/>
            <a:ext cx="1225731" cy="584775"/>
          </a:xfrm>
          <a:prstGeom prst="rect">
            <a:avLst/>
          </a:prstGeom>
          <a:noFill/>
        </p:spPr>
        <p:txBody>
          <a:bodyPr wrap="square">
            <a:spAutoFit/>
          </a:bodyPr>
          <a:lstStyle/>
          <a:p>
            <a:pPr lvl="0"/>
            <a:r>
              <a:rPr lang="en-US" altLang="zh-CN" sz="3200" dirty="0"/>
              <a:t>1857</a:t>
            </a:r>
            <a:endParaRPr lang="zh-CN" altLang="en-US" sz="3200" dirty="0"/>
          </a:p>
        </p:txBody>
      </p:sp>
      <p:sp>
        <p:nvSpPr>
          <p:cNvPr id="8" name="文本框 7"/>
          <p:cNvSpPr txBox="1"/>
          <p:nvPr/>
        </p:nvSpPr>
        <p:spPr>
          <a:xfrm>
            <a:off x="363003" y="3017006"/>
            <a:ext cx="889429" cy="923330"/>
          </a:xfrm>
          <a:prstGeom prst="rect">
            <a:avLst/>
          </a:prstGeom>
          <a:noFill/>
        </p:spPr>
        <p:txBody>
          <a:bodyPr wrap="square">
            <a:spAutoFit/>
          </a:bodyPr>
          <a:lstStyle/>
          <a:p>
            <a:pPr lvl="0" algn="ctr"/>
            <a:r>
              <a:rPr lang="en-US" altLang="zh-CN" sz="1800" dirty="0"/>
              <a:t>The </a:t>
            </a:r>
            <a:endParaRPr lang="en-US" altLang="zh-CN" sz="1800" dirty="0"/>
          </a:p>
          <a:p>
            <a:pPr lvl="0" algn="ctr"/>
            <a:r>
              <a:rPr lang="en-US" altLang="zh-CN" sz="1800" dirty="0"/>
              <a:t>late </a:t>
            </a:r>
            <a:endParaRPr lang="en-US" altLang="zh-CN" sz="1800" dirty="0"/>
          </a:p>
          <a:p>
            <a:pPr lvl="0" algn="ctr"/>
            <a:r>
              <a:rPr lang="en-US" altLang="zh-CN" sz="1800" dirty="0"/>
              <a:t>1870s</a:t>
            </a:r>
            <a:endParaRPr lang="zh-CN" altLang="en-US" sz="1800" dirty="0"/>
          </a:p>
        </p:txBody>
      </p:sp>
      <p:sp>
        <p:nvSpPr>
          <p:cNvPr id="10" name="文本框 9"/>
          <p:cNvSpPr txBox="1"/>
          <p:nvPr/>
        </p:nvSpPr>
        <p:spPr>
          <a:xfrm>
            <a:off x="232412" y="4854135"/>
            <a:ext cx="1157217" cy="923330"/>
          </a:xfrm>
          <a:prstGeom prst="rect">
            <a:avLst/>
          </a:prstGeom>
          <a:noFill/>
        </p:spPr>
        <p:txBody>
          <a:bodyPr wrap="square">
            <a:spAutoFit/>
          </a:bodyPr>
          <a:lstStyle/>
          <a:p>
            <a:pPr lvl="0" algn="ctr"/>
            <a:r>
              <a:rPr lang="en-US" altLang="zh-CN" dirty="0"/>
              <a:t>After</a:t>
            </a:r>
            <a:endParaRPr lang="en-US" altLang="zh-CN" dirty="0"/>
          </a:p>
          <a:p>
            <a:pPr lvl="0" algn="ctr"/>
            <a:r>
              <a:rPr lang="en-US" altLang="zh-CN" dirty="0"/>
              <a:t>5</a:t>
            </a:r>
            <a:endParaRPr lang="en-US" altLang="zh-CN" dirty="0"/>
          </a:p>
          <a:p>
            <a:pPr lvl="0" algn="ctr"/>
            <a:r>
              <a:rPr lang="en-US" altLang="zh-CN" dirty="0"/>
              <a:t>years</a:t>
            </a:r>
            <a:endParaRPr lang="zh-CN" altLang="en-US" dirty="0"/>
          </a:p>
        </p:txBody>
      </p:sp>
      <p:sp>
        <p:nvSpPr>
          <p:cNvPr id="17" name="文本框 16"/>
          <p:cNvSpPr txBox="1"/>
          <p:nvPr/>
        </p:nvSpPr>
        <p:spPr>
          <a:xfrm>
            <a:off x="2450047" y="5136758"/>
            <a:ext cx="968284" cy="461665"/>
          </a:xfrm>
          <a:prstGeom prst="rect">
            <a:avLst/>
          </a:prstGeom>
          <a:noFill/>
        </p:spPr>
        <p:txBody>
          <a:bodyPr wrap="square">
            <a:spAutoFit/>
          </a:bodyPr>
          <a:lstStyle/>
          <a:p>
            <a:pPr lvl="0"/>
            <a:r>
              <a:rPr lang="en-US" altLang="zh-CN" sz="2400" dirty="0"/>
              <a:t>1928</a:t>
            </a:r>
            <a:endParaRPr lang="zh-CN" altLang="en-US" sz="2400" dirty="0"/>
          </a:p>
        </p:txBody>
      </p:sp>
      <p:sp>
        <p:nvSpPr>
          <p:cNvPr id="19" name="文本框 18"/>
          <p:cNvSpPr txBox="1"/>
          <p:nvPr/>
        </p:nvSpPr>
        <p:spPr>
          <a:xfrm>
            <a:off x="13642722" y="136498"/>
            <a:ext cx="902970" cy="461665"/>
          </a:xfrm>
          <a:prstGeom prst="rect">
            <a:avLst/>
          </a:prstGeom>
          <a:noFill/>
        </p:spPr>
        <p:txBody>
          <a:bodyPr wrap="square">
            <a:spAutoFit/>
          </a:bodyPr>
          <a:lstStyle/>
          <a:p>
            <a:pPr lvl="0"/>
            <a:r>
              <a:rPr lang="en-US" altLang="zh-CN" sz="2400" dirty="0"/>
              <a:t>1989</a:t>
            </a:r>
            <a:endParaRPr lang="zh-CN" altLang="en-US" sz="2400" dirty="0"/>
          </a:p>
        </p:txBody>
      </p:sp>
      <p:sp>
        <p:nvSpPr>
          <p:cNvPr id="21" name="文本框 20"/>
          <p:cNvSpPr txBox="1"/>
          <p:nvPr/>
        </p:nvSpPr>
        <p:spPr>
          <a:xfrm>
            <a:off x="13649058" y="2278319"/>
            <a:ext cx="902970" cy="461665"/>
          </a:xfrm>
          <a:prstGeom prst="rect">
            <a:avLst/>
          </a:prstGeom>
          <a:noFill/>
        </p:spPr>
        <p:txBody>
          <a:bodyPr wrap="square">
            <a:spAutoFit/>
          </a:bodyPr>
          <a:lstStyle/>
          <a:p>
            <a:pPr lvl="0"/>
            <a:r>
              <a:rPr lang="en-US" altLang="zh-CN" sz="2400" dirty="0"/>
              <a:t>1992</a:t>
            </a:r>
            <a:endParaRPr lang="zh-CN" altLang="en-US" sz="2400" dirty="0"/>
          </a:p>
        </p:txBody>
      </p:sp>
      <p:sp>
        <p:nvSpPr>
          <p:cNvPr id="9" name="文本框 4"/>
          <p:cNvSpPr txBox="1">
            <a:spLocks noChangeArrowheads="1"/>
          </p:cNvSpPr>
          <p:nvPr/>
        </p:nvSpPr>
        <p:spPr bwMode="auto">
          <a:xfrm>
            <a:off x="0" y="116632"/>
            <a:ext cx="6079205"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Who updated the </a:t>
            </a:r>
            <a:r>
              <a:rPr lang="en-US" altLang="zh-CN" sz="3600" i="1" dirty="0">
                <a:solidFill>
                  <a:srgbClr val="3333FF"/>
                </a:solidFill>
                <a:latin typeface="Arial Black" panose="020B0A04020102020204" pitchFamily="34" charset="0"/>
              </a:rPr>
              <a:t>OED </a:t>
            </a:r>
            <a:r>
              <a:rPr lang="en-US" altLang="zh-CN" sz="3600" dirty="0">
                <a:solidFill>
                  <a:srgbClr val="3333FF"/>
                </a:solidFill>
                <a:latin typeface="Arial Black" panose="020B0A04020102020204" pitchFamily="34" charset="0"/>
              </a:rPr>
              <a:t>?</a:t>
            </a:r>
            <a:endParaRPr lang="zh-CN" altLang="en-US" sz="3600" dirty="0">
              <a:solidFill>
                <a:srgbClr val="3333FF"/>
              </a:solidFill>
              <a:latin typeface="Arial Black" panose="020B0A04020102020204" pitchFamily="34" charset="0"/>
            </a:endParaRPr>
          </a:p>
        </p:txBody>
      </p:sp>
      <p:sp>
        <p:nvSpPr>
          <p:cNvPr id="11" name="标注: 左箭头 10"/>
          <p:cNvSpPr/>
          <p:nvPr/>
        </p:nvSpPr>
        <p:spPr>
          <a:xfrm>
            <a:off x="3567995" y="2890157"/>
            <a:ext cx="6629796" cy="1077686"/>
          </a:xfrm>
          <a:prstGeom prst="leftArrowCallout">
            <a:avLst>
              <a:gd name="adj1" fmla="val 25000"/>
              <a:gd name="adj2" fmla="val 25000"/>
              <a:gd name="adj3" fmla="val 25000"/>
              <a:gd name="adj4" fmla="val 94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Times New Roman" panose="02020603050405020304" pitchFamily="18" charset="0"/>
                <a:cs typeface="Times New Roman" panose="02020603050405020304" pitchFamily="18" charset="0"/>
              </a:rPr>
              <a:t>The</a:t>
            </a:r>
            <a:r>
              <a:rPr lang="en-US" altLang="zh-CN" sz="2800" b="1" i="1" dirty="0">
                <a:latin typeface="Times New Roman" panose="02020603050405020304" pitchFamily="18" charset="0"/>
                <a:cs typeface="Times New Roman" panose="02020603050405020304" pitchFamily="18" charset="0"/>
              </a:rPr>
              <a:t> OED </a:t>
            </a:r>
            <a:r>
              <a:rPr lang="en-US" altLang="zh-CN" sz="2800" b="1" dirty="0">
                <a:latin typeface="Times New Roman" panose="02020603050405020304" pitchFamily="18" charset="0"/>
                <a:cs typeface="Times New Roman" panose="02020603050405020304" pitchFamily="18" charset="0"/>
              </a:rPr>
              <a:t>was reprinted in 12 volumes. </a:t>
            </a:r>
            <a:endParaRPr lang="zh-CN" altLang="en-US" sz="2800" b="1"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3516227" y="4106998"/>
            <a:ext cx="8675773" cy="2554545"/>
          </a:xfrm>
          <a:prstGeom prst="rect">
            <a:avLst/>
          </a:prstGeom>
          <a:noFill/>
        </p:spPr>
        <p:txBody>
          <a:bodyPr wrap="square" rtlCol="0">
            <a:spAutoFit/>
          </a:bodyPr>
          <a:lstStyle/>
          <a:p>
            <a:r>
              <a:rPr lang="en-US" altLang="zh-CN" sz="2000" b="1" dirty="0">
                <a:highlight>
                  <a:srgbClr val="FFFF00"/>
                </a:highlight>
                <a:latin typeface="Times New Roman" panose="02020603050405020304" pitchFamily="18" charset="0"/>
                <a:cs typeface="Times New Roman" panose="02020603050405020304" pitchFamily="18" charset="0"/>
              </a:rPr>
              <a:t>Para 5:</a:t>
            </a:r>
            <a:r>
              <a:rPr lang="zh-CN" altLang="en-US" sz="2000" b="1" dirty="0">
                <a:highlight>
                  <a:srgbClr val="FFFF00"/>
                </a:highlight>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As soon as the dictionary was published, however, the editors started to update it! In 1933, the Oxford English Dictionary was reprinted in 12 volumes. Between 1972 and 1986, four more volumes were added with new technical and scientific vocabulary and words from other English-speaking countries, such as Canada, the USA, Australia, New Zealand, and South Africa. In 1989, the entire dictionary was reprinted in 20 volumes! Three years later, all 20 volumes were put onto CD-ROM, and the entire dictionary is available online today.</a:t>
            </a:r>
            <a:endParaRPr lang="zh-CN" altLang="en-US" sz="2000" b="1"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2458626" y="3255642"/>
            <a:ext cx="968284" cy="461665"/>
          </a:xfrm>
          <a:prstGeom prst="rect">
            <a:avLst/>
          </a:prstGeom>
          <a:noFill/>
        </p:spPr>
        <p:txBody>
          <a:bodyPr wrap="square">
            <a:spAutoFit/>
          </a:bodyPr>
          <a:lstStyle/>
          <a:p>
            <a:pPr lvl="0"/>
            <a:r>
              <a:rPr lang="en-US" altLang="zh-CN" sz="2400" dirty="0"/>
              <a:t>1933</a:t>
            </a:r>
            <a:endParaRPr lang="zh-CN" altLang="en-US" sz="2400" dirty="0"/>
          </a:p>
        </p:txBody>
      </p:sp>
      <p:sp>
        <p:nvSpPr>
          <p:cNvPr id="7" name="文本框 6"/>
          <p:cNvSpPr txBox="1"/>
          <p:nvPr/>
        </p:nvSpPr>
        <p:spPr>
          <a:xfrm>
            <a:off x="2381279" y="1176876"/>
            <a:ext cx="1134948" cy="830997"/>
          </a:xfrm>
          <a:prstGeom prst="rect">
            <a:avLst/>
          </a:prstGeom>
          <a:noFill/>
        </p:spPr>
        <p:txBody>
          <a:bodyPr wrap="square">
            <a:spAutoFit/>
          </a:bodyPr>
          <a:lstStyle/>
          <a:p>
            <a:pPr lvl="0"/>
            <a:r>
              <a:rPr lang="en-US" altLang="zh-CN" sz="2400" dirty="0"/>
              <a:t>1972-1986</a:t>
            </a:r>
            <a:endParaRPr lang="zh-CN" altLang="en-US" sz="2400" dirty="0"/>
          </a:p>
        </p:txBody>
      </p:sp>
      <p:sp>
        <p:nvSpPr>
          <p:cNvPr id="12" name="标注: 左箭头 11"/>
          <p:cNvSpPr/>
          <p:nvPr/>
        </p:nvSpPr>
        <p:spPr>
          <a:xfrm>
            <a:off x="3669539" y="986694"/>
            <a:ext cx="8054647" cy="1438886"/>
          </a:xfrm>
          <a:prstGeom prst="leftArrowCallout">
            <a:avLst>
              <a:gd name="adj1" fmla="val 25000"/>
              <a:gd name="adj2" fmla="val 25000"/>
              <a:gd name="adj3" fmla="val 25000"/>
              <a:gd name="adj4" fmla="val 94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b="1" i="1" dirty="0">
                <a:latin typeface="Times New Roman" panose="02020603050405020304" pitchFamily="18" charset="0"/>
                <a:cs typeface="Times New Roman" panose="02020603050405020304" pitchFamily="18" charset="0"/>
              </a:rPr>
              <a:t>      Four more volumes were added with new  </a:t>
            </a:r>
            <a:endParaRPr lang="en-US" altLang="zh-CN" sz="2800" b="1" i="1" dirty="0">
              <a:latin typeface="Times New Roman" panose="02020603050405020304" pitchFamily="18" charset="0"/>
              <a:cs typeface="Times New Roman" panose="02020603050405020304" pitchFamily="18" charset="0"/>
            </a:endParaRPr>
          </a:p>
          <a:p>
            <a:r>
              <a:rPr lang="en-US" altLang="zh-CN" sz="2800" b="1" i="1" dirty="0">
                <a:latin typeface="Times New Roman" panose="02020603050405020304" pitchFamily="18" charset="0"/>
                <a:cs typeface="Times New Roman" panose="02020603050405020304" pitchFamily="18" charset="0"/>
              </a:rPr>
              <a:t>   technical and scientific vocabulary and words </a:t>
            </a:r>
            <a:endParaRPr lang="en-US" altLang="zh-CN" sz="2800" b="1" i="1" dirty="0">
              <a:latin typeface="Times New Roman" panose="02020603050405020304" pitchFamily="18" charset="0"/>
              <a:cs typeface="Times New Roman" panose="02020603050405020304" pitchFamily="18" charset="0"/>
            </a:endParaRPr>
          </a:p>
          <a:p>
            <a:r>
              <a:rPr lang="en-US" altLang="zh-CN" sz="2800" b="1" i="1" dirty="0">
                <a:latin typeface="Times New Roman" panose="02020603050405020304" pitchFamily="18" charset="0"/>
                <a:cs typeface="Times New Roman" panose="02020603050405020304" pitchFamily="18" charset="0"/>
              </a:rPr>
              <a:t>   from other English-speaking countries</a:t>
            </a:r>
            <a:r>
              <a:rPr lang="en-US" altLang="zh-CN" sz="2800" b="1" dirty="0">
                <a:latin typeface="Times New Roman" panose="02020603050405020304" pitchFamily="18" charset="0"/>
                <a:cs typeface="Times New Roman" panose="02020603050405020304" pitchFamily="18" charset="0"/>
              </a:rPr>
              <a:t>. </a:t>
            </a:r>
            <a:endParaRPr lang="zh-CN" altLang="en-US" sz="2800" b="1" dirty="0">
              <a:latin typeface="Times New Roman" panose="02020603050405020304" pitchFamily="18" charset="0"/>
              <a:cs typeface="Times New Roman" panose="02020603050405020304" pitchFamily="18" charset="0"/>
            </a:endParaRPr>
          </a:p>
        </p:txBody>
      </p:sp>
      <p:sp>
        <p:nvSpPr>
          <p:cNvPr id="4" name="矩形 3"/>
          <p:cNvSpPr/>
          <p:nvPr/>
        </p:nvSpPr>
        <p:spPr>
          <a:xfrm>
            <a:off x="6819496" y="305775"/>
            <a:ext cx="4827072" cy="584775"/>
          </a:xfrm>
          <a:prstGeom prst="rect">
            <a:avLst/>
          </a:prstGeom>
          <a:solidFill>
            <a:srgbClr val="92FCFC"/>
          </a:solidFill>
        </p:spPr>
        <p:txBody>
          <a:bodyPr wrap="square">
            <a:spAutoFit/>
          </a:bodyPr>
          <a:lstStyle/>
          <a:p>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Result: Editors updated it.</a:t>
            </a:r>
            <a:endParaRPr lang="zh-CN" altLang="en-US" sz="3200" dirty="0">
              <a:solidFill>
                <a:srgbClr val="FF0000"/>
              </a:solidFill>
            </a:endParaRPr>
          </a:p>
        </p:txBody>
      </p:sp>
      <p:sp>
        <p:nvSpPr>
          <p:cNvPr id="15" name="文本框 14"/>
          <p:cNvSpPr txBox="1"/>
          <p:nvPr/>
        </p:nvSpPr>
        <p:spPr>
          <a:xfrm>
            <a:off x="2597744" y="6483830"/>
            <a:ext cx="1266153" cy="369332"/>
          </a:xfrm>
          <a:prstGeom prst="rect">
            <a:avLst/>
          </a:prstGeom>
          <a:noFill/>
        </p:spPr>
        <p:txBody>
          <a:bodyPr wrap="square">
            <a:spAutoFit/>
          </a:bodyPr>
          <a:lstStyle/>
          <a:p>
            <a:r>
              <a:rPr lang="zh-CN" altLang="en-US"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12</a:t>
            </a:r>
            <a:endParaRPr lang="zh-CN" altLang="en-US" dirty="0">
              <a:solidFill>
                <a:srgbClr val="FF0000"/>
              </a:solidFill>
            </a:endParaRPr>
          </a:p>
        </p:txBody>
      </p:sp>
      <p:sp>
        <p:nvSpPr>
          <p:cNvPr id="16" name="文本框 15"/>
          <p:cNvSpPr txBox="1"/>
          <p:nvPr/>
        </p:nvSpPr>
        <p:spPr>
          <a:xfrm>
            <a:off x="3244578" y="6484080"/>
            <a:ext cx="1266153" cy="369332"/>
          </a:xfrm>
          <a:prstGeom prst="rect">
            <a:avLst/>
          </a:prstGeom>
          <a:noFill/>
        </p:spPr>
        <p:txBody>
          <a:bodyPr wrap="square">
            <a:spAutoFit/>
          </a:bodyPr>
          <a:lstStyle/>
          <a:p>
            <a:r>
              <a:rPr lang="zh-CN" altLang="en-US"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4</a:t>
            </a:r>
            <a:endParaRPr lang="zh-CN" altLang="en-US" b="1" dirty="0">
              <a:solidFill>
                <a:srgbClr val="FF0000"/>
              </a:solidFill>
            </a:endParaRPr>
          </a:p>
        </p:txBody>
      </p:sp>
      <p:cxnSp>
        <p:nvCxnSpPr>
          <p:cNvPr id="18" name="直接箭头连接符 17"/>
          <p:cNvCxnSpPr/>
          <p:nvPr/>
        </p:nvCxnSpPr>
        <p:spPr>
          <a:xfrm>
            <a:off x="8930869" y="4496833"/>
            <a:ext cx="3040140" cy="0"/>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ppt_x"/>
                                          </p:val>
                                        </p:tav>
                                        <p:tav tm="100000">
                                          <p:val>
                                            <p:strVal val="#ppt_x"/>
                                          </p:val>
                                        </p:tav>
                                      </p:tavLst>
                                    </p:anim>
                                    <p:anim calcmode="lin" valueType="num">
                                      <p:cBhvr additive="base">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5" grpId="0"/>
      <p:bldP spid="7" grpId="0"/>
      <p:bldP spid="12" grpId="0" animBg="1"/>
      <p:bldP spid="4" grpId="0" animBg="1"/>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stretch>
            <a:fillRect/>
          </a:stretch>
        </p:blipFill>
        <p:spPr>
          <a:xfrm>
            <a:off x="9599930" y="36944"/>
            <a:ext cx="1684851" cy="1684851"/>
          </a:xfrm>
          <a:prstGeom prst="rect">
            <a:avLst/>
          </a:prstGeom>
        </p:spPr>
      </p:pic>
      <p:pic>
        <p:nvPicPr>
          <p:cNvPr id="15" name="图片 14"/>
          <p:cNvPicPr>
            <a:picLocks noChangeAspect="1"/>
          </p:cNvPicPr>
          <p:nvPr/>
        </p:nvPicPr>
        <p:blipFill>
          <a:blip r:embed="rId2"/>
          <a:stretch>
            <a:fillRect/>
          </a:stretch>
        </p:blipFill>
        <p:spPr>
          <a:xfrm>
            <a:off x="0" y="0"/>
            <a:ext cx="12192000" cy="6821424"/>
          </a:xfrm>
          <a:prstGeom prst="rect">
            <a:avLst/>
          </a:prstGeom>
        </p:spPr>
      </p:pic>
      <p:graphicFrame>
        <p:nvGraphicFramePr>
          <p:cNvPr id="3" name="图示 2"/>
          <p:cNvGraphicFramePr/>
          <p:nvPr/>
        </p:nvGraphicFramePr>
        <p:xfrm>
          <a:off x="53396" y="778233"/>
          <a:ext cx="4934186" cy="56641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文本框 5"/>
          <p:cNvSpPr txBox="1"/>
          <p:nvPr/>
        </p:nvSpPr>
        <p:spPr>
          <a:xfrm>
            <a:off x="172757" y="1566513"/>
            <a:ext cx="1246246" cy="584775"/>
          </a:xfrm>
          <a:prstGeom prst="rect">
            <a:avLst/>
          </a:prstGeom>
          <a:noFill/>
        </p:spPr>
        <p:txBody>
          <a:bodyPr wrap="square">
            <a:spAutoFit/>
          </a:bodyPr>
          <a:lstStyle/>
          <a:p>
            <a:pPr lvl="0"/>
            <a:r>
              <a:rPr lang="en-US" altLang="zh-CN" sz="3200" dirty="0"/>
              <a:t>1857</a:t>
            </a:r>
            <a:endParaRPr lang="zh-CN" altLang="en-US" sz="3200" dirty="0"/>
          </a:p>
        </p:txBody>
      </p:sp>
      <p:sp>
        <p:nvSpPr>
          <p:cNvPr id="8" name="文本框 7"/>
          <p:cNvSpPr txBox="1"/>
          <p:nvPr/>
        </p:nvSpPr>
        <p:spPr>
          <a:xfrm>
            <a:off x="193344" y="3240952"/>
            <a:ext cx="904315" cy="738664"/>
          </a:xfrm>
          <a:prstGeom prst="rect">
            <a:avLst/>
          </a:prstGeom>
          <a:noFill/>
        </p:spPr>
        <p:txBody>
          <a:bodyPr wrap="square">
            <a:spAutoFit/>
          </a:bodyPr>
          <a:lstStyle/>
          <a:p>
            <a:pPr lvl="0" algn="ctr"/>
            <a:r>
              <a:rPr lang="en-US" altLang="zh-CN" sz="1400" dirty="0"/>
              <a:t>The </a:t>
            </a:r>
            <a:endParaRPr lang="en-US" altLang="zh-CN" sz="1400" dirty="0"/>
          </a:p>
          <a:p>
            <a:pPr lvl="0" algn="ctr"/>
            <a:r>
              <a:rPr lang="en-US" altLang="zh-CN" sz="1400" dirty="0"/>
              <a:t>late </a:t>
            </a:r>
            <a:endParaRPr lang="en-US" altLang="zh-CN" sz="1400" dirty="0"/>
          </a:p>
          <a:p>
            <a:pPr lvl="0" algn="ctr"/>
            <a:r>
              <a:rPr lang="en-US" altLang="zh-CN" sz="1400" dirty="0"/>
              <a:t>1870s</a:t>
            </a:r>
            <a:endParaRPr lang="zh-CN" altLang="en-US" sz="1400" dirty="0"/>
          </a:p>
        </p:txBody>
      </p:sp>
      <p:sp>
        <p:nvSpPr>
          <p:cNvPr id="10" name="文本框 9"/>
          <p:cNvSpPr txBox="1"/>
          <p:nvPr/>
        </p:nvSpPr>
        <p:spPr>
          <a:xfrm>
            <a:off x="91587" y="4899423"/>
            <a:ext cx="1176585" cy="738664"/>
          </a:xfrm>
          <a:prstGeom prst="rect">
            <a:avLst/>
          </a:prstGeom>
          <a:noFill/>
        </p:spPr>
        <p:txBody>
          <a:bodyPr wrap="square">
            <a:spAutoFit/>
          </a:bodyPr>
          <a:lstStyle/>
          <a:p>
            <a:pPr lvl="0" algn="ctr"/>
            <a:r>
              <a:rPr lang="en-US" altLang="zh-CN" sz="1400" dirty="0"/>
              <a:t>After</a:t>
            </a:r>
            <a:endParaRPr lang="en-US" altLang="zh-CN" sz="1400" dirty="0"/>
          </a:p>
          <a:p>
            <a:pPr lvl="0" algn="ctr"/>
            <a:r>
              <a:rPr lang="en-US" altLang="zh-CN" sz="1400" dirty="0"/>
              <a:t>5</a:t>
            </a:r>
            <a:endParaRPr lang="en-US" altLang="zh-CN" sz="1400" dirty="0"/>
          </a:p>
          <a:p>
            <a:pPr lvl="0" algn="ctr"/>
            <a:r>
              <a:rPr lang="en-US" altLang="zh-CN" sz="1400" dirty="0"/>
              <a:t>years</a:t>
            </a:r>
            <a:endParaRPr lang="zh-CN" altLang="en-US" sz="1400" dirty="0"/>
          </a:p>
        </p:txBody>
      </p:sp>
      <p:sp>
        <p:nvSpPr>
          <p:cNvPr id="17" name="文本框 16"/>
          <p:cNvSpPr txBox="1"/>
          <p:nvPr/>
        </p:nvSpPr>
        <p:spPr>
          <a:xfrm>
            <a:off x="2066805" y="5028470"/>
            <a:ext cx="984490" cy="461665"/>
          </a:xfrm>
          <a:prstGeom prst="rect">
            <a:avLst/>
          </a:prstGeom>
          <a:noFill/>
        </p:spPr>
        <p:txBody>
          <a:bodyPr wrap="square">
            <a:spAutoFit/>
          </a:bodyPr>
          <a:lstStyle/>
          <a:p>
            <a:pPr lvl="0"/>
            <a:r>
              <a:rPr lang="en-US" altLang="zh-CN" sz="2400" dirty="0"/>
              <a:t>1928</a:t>
            </a:r>
            <a:endParaRPr lang="zh-CN" altLang="en-US" sz="2400" dirty="0"/>
          </a:p>
        </p:txBody>
      </p:sp>
      <p:sp>
        <p:nvSpPr>
          <p:cNvPr id="19" name="文本框 18"/>
          <p:cNvSpPr txBox="1"/>
          <p:nvPr/>
        </p:nvSpPr>
        <p:spPr>
          <a:xfrm>
            <a:off x="13642722" y="136498"/>
            <a:ext cx="902970" cy="461665"/>
          </a:xfrm>
          <a:prstGeom prst="rect">
            <a:avLst/>
          </a:prstGeom>
          <a:noFill/>
        </p:spPr>
        <p:txBody>
          <a:bodyPr wrap="square">
            <a:spAutoFit/>
          </a:bodyPr>
          <a:lstStyle/>
          <a:p>
            <a:pPr lvl="0"/>
            <a:r>
              <a:rPr lang="en-US" altLang="zh-CN" sz="2400" dirty="0"/>
              <a:t>1989</a:t>
            </a:r>
            <a:endParaRPr lang="zh-CN" altLang="en-US" sz="2400" dirty="0"/>
          </a:p>
        </p:txBody>
      </p:sp>
      <p:sp>
        <p:nvSpPr>
          <p:cNvPr id="21" name="文本框 20"/>
          <p:cNvSpPr txBox="1"/>
          <p:nvPr/>
        </p:nvSpPr>
        <p:spPr>
          <a:xfrm>
            <a:off x="13649058" y="2278319"/>
            <a:ext cx="902970" cy="461665"/>
          </a:xfrm>
          <a:prstGeom prst="rect">
            <a:avLst/>
          </a:prstGeom>
          <a:noFill/>
        </p:spPr>
        <p:txBody>
          <a:bodyPr wrap="square">
            <a:spAutoFit/>
          </a:bodyPr>
          <a:lstStyle/>
          <a:p>
            <a:pPr lvl="0"/>
            <a:r>
              <a:rPr lang="en-US" altLang="zh-CN" sz="2400" dirty="0"/>
              <a:t>1992</a:t>
            </a:r>
            <a:endParaRPr lang="zh-CN" altLang="en-US" sz="2400" dirty="0"/>
          </a:p>
        </p:txBody>
      </p:sp>
      <p:sp>
        <p:nvSpPr>
          <p:cNvPr id="9" name="文本框 4"/>
          <p:cNvSpPr txBox="1">
            <a:spLocks noChangeArrowheads="1"/>
          </p:cNvSpPr>
          <p:nvPr/>
        </p:nvSpPr>
        <p:spPr bwMode="auto">
          <a:xfrm>
            <a:off x="0" y="116632"/>
            <a:ext cx="7352823" cy="627531"/>
          </a:xfrm>
          <a:prstGeom prst="rect">
            <a:avLst/>
          </a:prstGeom>
          <a:solidFill>
            <a:schemeClr val="accent6">
              <a:lumMod val="20000"/>
              <a:lumOff val="80000"/>
            </a:schemeClr>
          </a:solidFill>
          <a:ln w="9525">
            <a:noFill/>
            <a:miter lim="800000"/>
          </a:ln>
        </p:spPr>
        <p:txBody>
          <a:bodyPr wrap="none" lIns="72823" tIns="36411" rIns="72823" bIns="36411">
            <a:spAutoFit/>
          </a:bodyPr>
          <a:lstStyle/>
          <a:p>
            <a:r>
              <a:rPr lang="en-US" altLang="zh-CN" sz="3600" dirty="0">
                <a:solidFill>
                  <a:srgbClr val="3333FF"/>
                </a:solidFill>
                <a:latin typeface="Arial Black" panose="020B0A04020102020204" pitchFamily="34" charset="0"/>
              </a:rPr>
              <a:t>How is the essay organized?</a:t>
            </a:r>
            <a:endParaRPr lang="zh-CN" altLang="en-US" sz="3600" dirty="0">
              <a:solidFill>
                <a:srgbClr val="3333FF"/>
              </a:solidFill>
              <a:latin typeface="Arial Black" panose="020B0A04020102020204" pitchFamily="34" charset="0"/>
            </a:endParaRPr>
          </a:p>
        </p:txBody>
      </p:sp>
      <p:sp>
        <p:nvSpPr>
          <p:cNvPr id="11" name="标注: 左箭头 10"/>
          <p:cNvSpPr/>
          <p:nvPr/>
        </p:nvSpPr>
        <p:spPr>
          <a:xfrm>
            <a:off x="4880305" y="3418638"/>
            <a:ext cx="7001692" cy="738664"/>
          </a:xfrm>
          <a:prstGeom prst="leftArrowCallout">
            <a:avLst>
              <a:gd name="adj1" fmla="val 25000"/>
              <a:gd name="adj2" fmla="val 25000"/>
              <a:gd name="adj3" fmla="val 25000"/>
              <a:gd name="adj4" fmla="val 94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Times New Roman" panose="02020603050405020304" pitchFamily="18" charset="0"/>
                <a:cs typeface="Times New Roman" panose="02020603050405020304" pitchFamily="18" charset="0"/>
              </a:rPr>
              <a:t>All 20 volumes were put onto CD-ROM.</a:t>
            </a:r>
            <a:endParaRPr lang="zh-CN" altLang="en-US" sz="2800" b="1"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297617" y="5887900"/>
            <a:ext cx="11894383" cy="830997"/>
          </a:xfrm>
          <a:prstGeom prst="rect">
            <a:avLst/>
          </a:prstGeom>
          <a:noFill/>
        </p:spPr>
        <p:txBody>
          <a:bodyPr wrap="square" rtlCol="0">
            <a:spAutoFit/>
          </a:bodyPr>
          <a:lstStyle/>
          <a:p>
            <a:r>
              <a:rPr lang="en-US" altLang="zh-CN" sz="2400" b="1" dirty="0">
                <a:highlight>
                  <a:srgbClr val="FFFF00"/>
                </a:highlight>
                <a:latin typeface="Times New Roman" panose="02020603050405020304" pitchFamily="18" charset="0"/>
                <a:cs typeface="Times New Roman" panose="02020603050405020304" pitchFamily="18" charset="0"/>
              </a:rPr>
              <a:t>Para 5:</a:t>
            </a:r>
            <a:r>
              <a:rPr lang="zh-CN" altLang="en-US" sz="2400" b="1" dirty="0">
                <a:highlight>
                  <a:srgbClr val="FFFF00"/>
                </a:highlight>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In 1989, the entire dictionary was reprinted in 20 volumes! Three years later, all 20 volumes were put onto CD-ROM, and the entire dictionary is available online today.</a:t>
            </a:r>
            <a:endParaRPr lang="zh-CN" altLang="en-US" sz="2400" b="1"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2142725" y="3371509"/>
            <a:ext cx="984490" cy="461665"/>
          </a:xfrm>
          <a:prstGeom prst="rect">
            <a:avLst/>
          </a:prstGeom>
          <a:noFill/>
        </p:spPr>
        <p:txBody>
          <a:bodyPr wrap="square">
            <a:spAutoFit/>
          </a:bodyPr>
          <a:lstStyle/>
          <a:p>
            <a:pPr lvl="0"/>
            <a:r>
              <a:rPr lang="en-US" altLang="zh-CN" sz="2400" dirty="0"/>
              <a:t>1933</a:t>
            </a:r>
            <a:endParaRPr lang="zh-CN" altLang="en-US" sz="2400" dirty="0"/>
          </a:p>
        </p:txBody>
      </p:sp>
      <p:sp>
        <p:nvSpPr>
          <p:cNvPr id="7" name="文本框 6"/>
          <p:cNvSpPr txBox="1"/>
          <p:nvPr/>
        </p:nvSpPr>
        <p:spPr>
          <a:xfrm>
            <a:off x="2106794" y="1597497"/>
            <a:ext cx="1153943" cy="707886"/>
          </a:xfrm>
          <a:prstGeom prst="rect">
            <a:avLst/>
          </a:prstGeom>
          <a:noFill/>
        </p:spPr>
        <p:txBody>
          <a:bodyPr wrap="square">
            <a:spAutoFit/>
          </a:bodyPr>
          <a:lstStyle/>
          <a:p>
            <a:pPr lvl="0"/>
            <a:r>
              <a:rPr lang="en-US" altLang="zh-CN" sz="2000" dirty="0"/>
              <a:t>1972-1986</a:t>
            </a:r>
            <a:endParaRPr lang="zh-CN" altLang="en-US" sz="2000" dirty="0"/>
          </a:p>
        </p:txBody>
      </p:sp>
      <p:sp>
        <p:nvSpPr>
          <p:cNvPr id="12" name="标注: 左箭头 11"/>
          <p:cNvSpPr/>
          <p:nvPr/>
        </p:nvSpPr>
        <p:spPr>
          <a:xfrm>
            <a:off x="4795113" y="1879641"/>
            <a:ext cx="6785374" cy="861529"/>
          </a:xfrm>
          <a:prstGeom prst="leftArrowCallout">
            <a:avLst>
              <a:gd name="adj1" fmla="val 20461"/>
              <a:gd name="adj2" fmla="val 25000"/>
              <a:gd name="adj3" fmla="val 27270"/>
              <a:gd name="adj4" fmla="val 92676"/>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b="1" i="1" dirty="0">
                <a:latin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cs typeface="Times New Roman" panose="02020603050405020304" pitchFamily="18" charset="0"/>
              </a:rPr>
              <a:t>The</a:t>
            </a:r>
            <a:r>
              <a:rPr lang="en-US" altLang="zh-CN" sz="2800" b="1" i="1" dirty="0">
                <a:latin typeface="Times New Roman" panose="02020603050405020304" pitchFamily="18" charset="0"/>
                <a:cs typeface="Times New Roman" panose="02020603050405020304" pitchFamily="18" charset="0"/>
              </a:rPr>
              <a:t> OED </a:t>
            </a:r>
            <a:r>
              <a:rPr lang="en-US" altLang="zh-CN" sz="2800" b="1" dirty="0">
                <a:latin typeface="Times New Roman" panose="02020603050405020304" pitchFamily="18" charset="0"/>
                <a:cs typeface="Times New Roman" panose="02020603050405020304" pitchFamily="18" charset="0"/>
              </a:rPr>
              <a:t>was reprinted in 20 volumes. </a:t>
            </a:r>
            <a:endParaRPr lang="zh-CN" altLang="en-US" sz="2800" b="1"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3920625" y="1675873"/>
            <a:ext cx="984490" cy="461665"/>
          </a:xfrm>
          <a:prstGeom prst="rect">
            <a:avLst/>
          </a:prstGeom>
          <a:noFill/>
        </p:spPr>
        <p:txBody>
          <a:bodyPr wrap="square">
            <a:spAutoFit/>
          </a:bodyPr>
          <a:lstStyle/>
          <a:p>
            <a:pPr lvl="0"/>
            <a:r>
              <a:rPr lang="en-US" altLang="zh-CN" sz="2400" dirty="0"/>
              <a:t>1989</a:t>
            </a:r>
            <a:endParaRPr lang="zh-CN" altLang="en-US" sz="2400" dirty="0"/>
          </a:p>
        </p:txBody>
      </p:sp>
      <p:sp>
        <p:nvSpPr>
          <p:cNvPr id="13" name="文本框 12"/>
          <p:cNvSpPr txBox="1"/>
          <p:nvPr/>
        </p:nvSpPr>
        <p:spPr>
          <a:xfrm>
            <a:off x="3883819" y="3377417"/>
            <a:ext cx="984490" cy="461665"/>
          </a:xfrm>
          <a:prstGeom prst="rect">
            <a:avLst/>
          </a:prstGeom>
          <a:noFill/>
        </p:spPr>
        <p:txBody>
          <a:bodyPr wrap="square">
            <a:spAutoFit/>
          </a:bodyPr>
          <a:lstStyle/>
          <a:p>
            <a:pPr lvl="0"/>
            <a:r>
              <a:rPr lang="en-US" altLang="zh-CN" sz="2400" dirty="0"/>
              <a:t>1992</a:t>
            </a:r>
            <a:endParaRPr lang="zh-CN" altLang="en-US" sz="2400" dirty="0"/>
          </a:p>
        </p:txBody>
      </p:sp>
      <p:sp>
        <p:nvSpPr>
          <p:cNvPr id="14" name="文本框 13"/>
          <p:cNvSpPr txBox="1"/>
          <p:nvPr/>
        </p:nvSpPr>
        <p:spPr>
          <a:xfrm>
            <a:off x="3860402" y="5035344"/>
            <a:ext cx="1176585" cy="461665"/>
          </a:xfrm>
          <a:prstGeom prst="rect">
            <a:avLst/>
          </a:prstGeom>
          <a:noFill/>
        </p:spPr>
        <p:txBody>
          <a:bodyPr wrap="square">
            <a:spAutoFit/>
          </a:bodyPr>
          <a:lstStyle/>
          <a:p>
            <a:pPr lvl="0"/>
            <a:r>
              <a:rPr lang="en-US" altLang="zh-CN" sz="2400" dirty="0"/>
              <a:t>Today</a:t>
            </a:r>
            <a:endParaRPr lang="zh-CN" altLang="en-US" sz="2400" dirty="0"/>
          </a:p>
        </p:txBody>
      </p:sp>
      <p:sp>
        <p:nvSpPr>
          <p:cNvPr id="16" name="标注: 左箭头 15"/>
          <p:cNvSpPr/>
          <p:nvPr/>
        </p:nvSpPr>
        <p:spPr>
          <a:xfrm>
            <a:off x="5095492" y="4902229"/>
            <a:ext cx="5451047" cy="738664"/>
          </a:xfrm>
          <a:prstGeom prst="leftArrowCallout">
            <a:avLst>
              <a:gd name="adj1" fmla="val 25000"/>
              <a:gd name="adj2" fmla="val 25000"/>
              <a:gd name="adj3" fmla="val 25000"/>
              <a:gd name="adj4" fmla="val 94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2800" b="1" dirty="0">
                <a:latin typeface="Times New Roman" panose="02020603050405020304" pitchFamily="18" charset="0"/>
                <a:cs typeface="Times New Roman" panose="02020603050405020304" pitchFamily="18" charset="0"/>
              </a:rPr>
              <a:t>   The </a:t>
            </a:r>
            <a:r>
              <a:rPr lang="en-US" altLang="zh-CN" sz="2800" b="1" i="1" dirty="0">
                <a:latin typeface="Times New Roman" panose="02020603050405020304" pitchFamily="18" charset="0"/>
                <a:cs typeface="Times New Roman" panose="02020603050405020304" pitchFamily="18" charset="0"/>
              </a:rPr>
              <a:t>OED</a:t>
            </a:r>
            <a:r>
              <a:rPr lang="en-US" altLang="zh-CN" sz="2800" b="1" dirty="0">
                <a:latin typeface="Times New Roman" panose="02020603050405020304" pitchFamily="18" charset="0"/>
                <a:cs typeface="Times New Roman" panose="02020603050405020304" pitchFamily="18" charset="0"/>
              </a:rPr>
              <a:t> is available online.</a:t>
            </a:r>
            <a:endParaRPr lang="zh-CN" altLang="en-US" sz="2800" b="1" dirty="0">
              <a:latin typeface="Times New Roman" panose="02020603050405020304" pitchFamily="18" charset="0"/>
              <a:cs typeface="Times New Roman" panose="02020603050405020304" pitchFamily="18" charset="0"/>
            </a:endParaRPr>
          </a:p>
        </p:txBody>
      </p:sp>
      <p:sp>
        <p:nvSpPr>
          <p:cNvPr id="18" name="矩形 17"/>
          <p:cNvSpPr/>
          <p:nvPr/>
        </p:nvSpPr>
        <p:spPr>
          <a:xfrm>
            <a:off x="6690742" y="929974"/>
            <a:ext cx="2163327" cy="584775"/>
          </a:xfrm>
          <a:prstGeom prst="rect">
            <a:avLst/>
          </a:prstGeom>
          <a:solidFill>
            <a:srgbClr val="92FCFC"/>
          </a:solidFill>
        </p:spPr>
        <p:txBody>
          <a:bodyPr wrap="square">
            <a:spAutoFit/>
          </a:bodyPr>
          <a:lstStyle/>
          <a:p>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Narrative.</a:t>
            </a:r>
            <a:endParaRPr lang="zh-CN" altLang="en-US" sz="3200" dirty="0">
              <a:solidFill>
                <a:srgbClr val="FF0000"/>
              </a:solidFill>
            </a:endParaRPr>
          </a:p>
        </p:txBody>
      </p:sp>
      <p:sp>
        <p:nvSpPr>
          <p:cNvPr id="22" name="文本框 21"/>
          <p:cNvSpPr txBox="1"/>
          <p:nvPr/>
        </p:nvSpPr>
        <p:spPr>
          <a:xfrm>
            <a:off x="11377316" y="1356241"/>
            <a:ext cx="722148" cy="369332"/>
          </a:xfrm>
          <a:prstGeom prst="rect">
            <a:avLst/>
          </a:prstGeom>
          <a:noFill/>
        </p:spPr>
        <p:txBody>
          <a:bodyPr wrap="square">
            <a:spAutoFit/>
          </a:bodyPr>
          <a:lstStyle/>
          <a:p>
            <a:r>
              <a:rPr lang="zh-CN" altLang="en-US"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20</a:t>
            </a:r>
            <a:endParaRPr lang="zh-CN" altLang="en-US" dirty="0">
              <a:solidFill>
                <a:srgbClr val="FF0000"/>
              </a:solidFill>
            </a:endParaRPr>
          </a:p>
        </p:txBody>
      </p:sp>
      <p:pic>
        <p:nvPicPr>
          <p:cNvPr id="103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1" y="-18288"/>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30"/>
                                        </p:tgtEl>
                                        <p:attrNameLst>
                                          <p:attrName>style.visibility</p:attrName>
                                        </p:attrNameLst>
                                      </p:cBhvr>
                                      <p:to>
                                        <p:strVal val="visible"/>
                                      </p:to>
                                    </p:set>
                                    <p:animEffect transition="in" filter="fade">
                                      <p:cBhvr>
                                        <p:cTn id="27" dur="500"/>
                                        <p:tgtEl>
                                          <p:spTgt spid="103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030"/>
                                        </p:tgtEl>
                                      </p:cBhvr>
                                    </p:animEffect>
                                    <p:set>
                                      <p:cBhvr>
                                        <p:cTn id="32" dur="1" fill="hold">
                                          <p:stCondLst>
                                            <p:cond delay="499"/>
                                          </p:stCondLst>
                                        </p:cTn>
                                        <p:tgtEl>
                                          <p:spTgt spid="103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4" grpId="0"/>
      <p:bldP spid="13" grpId="0"/>
      <p:bldP spid="14" grpId="0"/>
      <p:bldP spid="16" grpId="0" animBg="1"/>
      <p:bldP spid="18" grpId="0" animBg="1"/>
      <p:bldP spid="22" grpId="0"/>
    </p:bldLst>
  </p:timing>
</p:sld>
</file>

<file path=ppt/tags/tag1.xml><?xml version="1.0" encoding="utf-8"?>
<p:tagLst xmlns:p="http://schemas.openxmlformats.org/presentationml/2006/main">
  <p:tag name="AS_UNIQUEID" val="612"/>
</p:tagLst>
</file>

<file path=ppt/tags/tag10.xml><?xml version="1.0" encoding="utf-8"?>
<p:tagLst xmlns:p="http://schemas.openxmlformats.org/presentationml/2006/main">
  <p:tag name="AS_UNIQUEID" val="79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xml><?xml version="1.0" encoding="utf-8"?>
<p:tagLst xmlns:p="http://schemas.openxmlformats.org/presentationml/2006/main">
  <p:tag name="AS_UNIQUEID" val="79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xml><?xml version="1.0" encoding="utf-8"?>
<p:tagLst xmlns:p="http://schemas.openxmlformats.org/presentationml/2006/main">
  <p:tag name="AS_UNIQUEID" val="632"/>
</p:tagLst>
</file>

<file path=ppt/tags/tag13.xml><?xml version="1.0" encoding="utf-8"?>
<p:tagLst xmlns:p="http://schemas.openxmlformats.org/presentationml/2006/main">
  <p:tag name="AS_UNIQUEID" val="633"/>
</p:tagLst>
</file>

<file path=ppt/tags/tag14.xml><?xml version="1.0" encoding="utf-8"?>
<p:tagLst xmlns:p="http://schemas.openxmlformats.org/presentationml/2006/main">
  <p:tag name="AS_UNIQUEID" val="634"/>
</p:tagLst>
</file>

<file path=ppt/tags/tag15.xml><?xml version="1.0" encoding="utf-8"?>
<p:tagLst xmlns:p="http://schemas.openxmlformats.org/presentationml/2006/main">
  <p:tag name="AS_UNIQUEID" val="635"/>
</p:tagLst>
</file>

<file path=ppt/tags/tag16.xml><?xml version="1.0" encoding="utf-8"?>
<p:tagLst xmlns:p="http://schemas.openxmlformats.org/presentationml/2006/main">
  <p:tag name="AS_UNIQUEID" val="637"/>
</p:tagLst>
</file>

<file path=ppt/tags/tag17.xml><?xml version="1.0" encoding="utf-8"?>
<p:tagLst xmlns:p="http://schemas.openxmlformats.org/presentationml/2006/main">
  <p:tag name="AS_UNIQUEID" val="638"/>
</p:tagLst>
</file>

<file path=ppt/tags/tag18.xml><?xml version="1.0" encoding="utf-8"?>
<p:tagLst xmlns:p="http://schemas.openxmlformats.org/presentationml/2006/main">
  <p:tag name="AS_UNIQUEID" val="639"/>
</p:tagLst>
</file>

<file path=ppt/tags/tag19.xml><?xml version="1.0" encoding="utf-8"?>
<p:tagLst xmlns:p="http://schemas.openxmlformats.org/presentationml/2006/main">
  <p:tag name="AS_UNIQUEID" val="641"/>
</p:tagLst>
</file>

<file path=ppt/tags/tag2.xml><?xml version="1.0" encoding="utf-8"?>
<p:tagLst xmlns:p="http://schemas.openxmlformats.org/presentationml/2006/main">
  <p:tag name="AS_UNIQUEID" val="613"/>
</p:tagLst>
</file>

<file path=ppt/tags/tag20.xml><?xml version="1.0" encoding="utf-8"?>
<p:tagLst xmlns:p="http://schemas.openxmlformats.org/presentationml/2006/main">
  <p:tag name="AS_UNIQUEID" val="642"/>
</p:tagLst>
</file>

<file path=ppt/tags/tag21.xml><?xml version="1.0" encoding="utf-8"?>
<p:tagLst xmlns:p="http://schemas.openxmlformats.org/presentationml/2006/main">
  <p:tag name="AS_UNIQUEID" val="643"/>
</p:tagLst>
</file>

<file path=ppt/tags/tag22.xml><?xml version="1.0" encoding="utf-8"?>
<p:tagLst xmlns:p="http://schemas.openxmlformats.org/presentationml/2006/main">
  <p:tag name="AS_UNIQUEID" val="644"/>
</p:tagLst>
</file>

<file path=ppt/tags/tag23.xml><?xml version="1.0" encoding="utf-8"?>
<p:tagLst xmlns:p="http://schemas.openxmlformats.org/presentationml/2006/main">
  <p:tag name="AS_UNIQUEID" val="645"/>
</p:tagLst>
</file>

<file path=ppt/tags/tag24.xml><?xml version="1.0" encoding="utf-8"?>
<p:tagLst xmlns:p="http://schemas.openxmlformats.org/presentationml/2006/main">
  <p:tag name="AS_UNIQUEID" val="646"/>
</p:tagLst>
</file>

<file path=ppt/tags/tag25.xml><?xml version="1.0" encoding="utf-8"?>
<p:tagLst xmlns:p="http://schemas.openxmlformats.org/presentationml/2006/main">
  <p:tag name="AS_UNIQUEID" val="647"/>
</p:tagLst>
</file>

<file path=ppt/tags/tag26.xml><?xml version="1.0" encoding="utf-8"?>
<p:tagLst xmlns:p="http://schemas.openxmlformats.org/presentationml/2006/main">
  <p:tag name="AS_UNIQUEID" val="648"/>
</p:tagLst>
</file>

<file path=ppt/tags/tag27.xml><?xml version="1.0" encoding="utf-8"?>
<p:tagLst xmlns:p="http://schemas.openxmlformats.org/presentationml/2006/main">
  <p:tag name="AS_UNIQUEID" val="649"/>
</p:tagLst>
</file>

<file path=ppt/tags/tag28.xml><?xml version="1.0" encoding="utf-8"?>
<p:tagLst xmlns:p="http://schemas.openxmlformats.org/presentationml/2006/main">
  <p:tag name="AS_UNIQUEID" val="650"/>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xml><?xml version="1.0" encoding="utf-8"?>
<p:tagLst xmlns:p="http://schemas.openxmlformats.org/presentationml/2006/main">
  <p:tag name="AS_UNIQUEID" val="614"/>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xml><?xml version="1.0" encoding="utf-8"?>
<p:tagLst xmlns:p="http://schemas.openxmlformats.org/presentationml/2006/main">
  <p:tag name="KSO_WM_BEAUTIFY_FLAG" val="#wm#"/>
  <p:tag name="KSO_WM_TEMPLATE_CATEGORY" val="custom"/>
  <p:tag name="KSO_WM_TEMPLATE_INDEX" val="20187308"/>
</p:tagLst>
</file>

<file path=ppt/tags/tag35.xml><?xml version="1.0" encoding="utf-8"?>
<p:tagLst xmlns:p="http://schemas.openxmlformats.org/presentationml/2006/main">
  <p:tag name="KSO_WM_BEAUTIFY_FLAG" val="#wm#"/>
  <p:tag name="KSO_WM_TEMPLATE_CATEGORY" val="custom"/>
  <p:tag name="KSO_WM_TEMPLATE_INDEX" val="20187308"/>
</p:tagLst>
</file>

<file path=ppt/tags/tag36.xml><?xml version="1.0" encoding="utf-8"?>
<p:tagLst xmlns:p="http://schemas.openxmlformats.org/presentationml/2006/main">
  <p:tag name="KSO_WM_BEAUTIFY_FLAG" val="#wm#"/>
  <p:tag name="KSO_WM_TEMPLATE_CATEGORY" val="custom"/>
  <p:tag name="KSO_WM_TEMPLATE_INDEX" val="20187308"/>
</p:tagLst>
</file>

<file path=ppt/tags/tag37.xml><?xml version="1.0" encoding="utf-8"?>
<p:tagLst xmlns:p="http://schemas.openxmlformats.org/presentationml/2006/main">
  <p:tag name="KSO_WM_BEAUTIFY_FLAG" val="#wm#"/>
  <p:tag name="KSO_WM_TEMPLATE_CATEGORY" val="custom"/>
  <p:tag name="KSO_WM_TEMPLATE_INDEX" val="20187308"/>
</p:tagLst>
</file>

<file path=ppt/tags/tag38.xml><?xml version="1.0" encoding="utf-8"?>
<p:tagLst xmlns:p="http://schemas.openxmlformats.org/presentationml/2006/main">
  <p:tag name="KSO_WM_BEAUTIFY_FLAG" val="#wm#"/>
  <p:tag name="KSO_WM_TEMPLATE_CATEGORY" val="custom"/>
  <p:tag name="KSO_WM_TEMPLATE_INDEX" val="20187308"/>
</p:tagLst>
</file>

<file path=ppt/tags/tag39.xml><?xml version="1.0" encoding="utf-8"?>
<p:tagLst xmlns:p="http://schemas.openxmlformats.org/presentationml/2006/main">
  <p:tag name="KSO_WM_BEAUTIFY_FLAG" val="#wm#"/>
  <p:tag name="KSO_WM_TEMPLATE_CATEGORY" val="custom"/>
  <p:tag name="KSO_WM_TEMPLATE_INDEX" val="20187308"/>
</p:tagLst>
</file>

<file path=ppt/tags/tag4.xml><?xml version="1.0" encoding="utf-8"?>
<p:tagLst xmlns:p="http://schemas.openxmlformats.org/presentationml/2006/main">
  <p:tag name="AS_UNIQUEID" val="615"/>
</p:tagLst>
</file>

<file path=ppt/tags/tag40.xml><?xml version="1.0" encoding="utf-8"?>
<p:tagLst xmlns:p="http://schemas.openxmlformats.org/presentationml/2006/main">
  <p:tag name="KSO_WM_BEAUTIFY_FLAG" val="#wm#"/>
  <p:tag name="KSO_WM_TEMPLATE_CATEGORY" val="custom"/>
  <p:tag name="KSO_WM_TEMPLATE_INDEX" val="20187308"/>
</p:tagLst>
</file>

<file path=ppt/tags/tag5.xml><?xml version="1.0" encoding="utf-8"?>
<p:tagLst xmlns:p="http://schemas.openxmlformats.org/presentationml/2006/main">
  <p:tag name="AS_UNIQUEID" val="616"/>
</p:tagLst>
</file>

<file path=ppt/tags/tag6.xml><?xml version="1.0" encoding="utf-8"?>
<p:tagLst xmlns:p="http://schemas.openxmlformats.org/presentationml/2006/main">
  <p:tag name="AS_UNIQUEID" val="79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p="http://schemas.openxmlformats.org/presentationml/2006/main">
  <p:tag name="AS_UNIQUEID" val="79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AS_UNIQUEID" val="79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AS_UNIQUEID" val="79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汉仪劲楷简"/>
        <a:ea typeface=""/>
        <a:cs typeface=""/>
        <a:font script="Jpan" typeface="ＭＳ Ｐゴシック"/>
        <a:font script="Hang" typeface="맑은 고딕"/>
        <a:font script="Hans" typeface="汉仪劲楷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劲楷简"/>
        <a:ea typeface=""/>
        <a:cs typeface=""/>
        <a:font script="Jpan" typeface="ＭＳ Ｐゴシック"/>
        <a:font script="Hang" typeface="맑은 고딕"/>
        <a:font script="Hans" typeface="汉仪劲楷简"/>
        <a:font script="Hant" typeface="新細明體"/>
        <a:font script="Arab" typeface="汉仪劲楷简"/>
        <a:font script="Hebr" typeface="汉仪劲楷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劲楷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9848</Words>
  <Application>WPS 演示</Application>
  <PresentationFormat>宽屏</PresentationFormat>
  <Paragraphs>284</Paragraphs>
  <Slides>18</Slides>
  <Notes>17</Notes>
  <HiddenSlides>0</HiddenSlides>
  <MMClips>4</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18</vt:i4>
      </vt:variant>
    </vt:vector>
  </HeadingPairs>
  <TitlesOfParts>
    <vt:vector size="36" baseType="lpstr">
      <vt:lpstr>Arial</vt:lpstr>
      <vt:lpstr>宋体</vt:lpstr>
      <vt:lpstr>Wingdings</vt:lpstr>
      <vt:lpstr>汉仪劲楷简</vt:lpstr>
      <vt:lpstr>微软雅黑</vt:lpstr>
      <vt:lpstr>HarmonyOS Sans SC</vt:lpstr>
      <vt:lpstr>Arial Black</vt:lpstr>
      <vt:lpstr>Times New Roman</vt:lpstr>
      <vt:lpstr>等线</vt:lpstr>
      <vt:lpstr>Calibri</vt:lpstr>
      <vt:lpstr>Verdana</vt:lpstr>
      <vt:lpstr>Century Gothic</vt:lpstr>
      <vt:lpstr>Arial Unicode MS</vt:lpstr>
      <vt:lpstr>Yu Gothic UI</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dc:creator>
  <cp:lastModifiedBy>Administrator</cp:lastModifiedBy>
  <cp:revision>224</cp:revision>
  <dcterms:created xsi:type="dcterms:W3CDTF">2019-06-19T02:08:00Z</dcterms:created>
  <dcterms:modified xsi:type="dcterms:W3CDTF">2026-04-24T08:09:53Z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E55FBA466BFF4ED5A21F0E434B1E235C_11</vt:lpwstr>
  </property>
</Properties>
</file>