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445" r:id="rId3"/>
    <p:sldId id="409" r:id="rId4"/>
    <p:sldId id="410" r:id="rId6"/>
    <p:sldId id="425" r:id="rId7"/>
    <p:sldId id="413" r:id="rId8"/>
    <p:sldId id="426" r:id="rId9"/>
    <p:sldId id="429" r:id="rId10"/>
    <p:sldId id="430" r:id="rId11"/>
    <p:sldId id="427" r:id="rId12"/>
    <p:sldId id="428" r:id="rId13"/>
    <p:sldId id="431" r:id="rId14"/>
    <p:sldId id="433" r:id="rId15"/>
    <p:sldId id="434" r:id="rId16"/>
    <p:sldId id="435" r:id="rId17"/>
    <p:sldId id="432" r:id="rId18"/>
    <p:sldId id="436" r:id="rId19"/>
    <p:sldId id="438" r:id="rId20"/>
    <p:sldId id="439" r:id="rId21"/>
    <p:sldId id="437" r:id="rId22"/>
    <p:sldId id="440" r:id="rId23"/>
    <p:sldId id="441" r:id="rId24"/>
    <p:sldId id="415" r:id="rId25"/>
  </p:sldIdLst>
  <p:sldSz cx="12192000" cy="6858000"/>
  <p:notesSz cx="6858000" cy="9144000"/>
  <p:embeddedFontLst>
    <p:embeddedFont>
      <p:font typeface="微软雅黑" panose="020B0503020204020204" pitchFamily="34" charset="-122"/>
      <p:regular r:id="rId29"/>
    </p:embeddedFont>
    <p:embeddedFont>
      <p:font typeface="汉仪汉黑W" panose="00020600040101010101" charset="-122"/>
      <p:regular r:id="rId30"/>
    </p:embeddedFont>
    <p:embeddedFont>
      <p:font typeface="汉仪中宋简" panose="02010600000101010101" charset="-128"/>
      <p:regular r:id="rId31"/>
    </p:embeddedFont>
    <p:embeddedFont>
      <p:font typeface="方正粗黑宋简体" panose="02000000000000000000" charset="-122"/>
      <p:regular r:id="rId32"/>
    </p:embeddedFont>
    <p:embeddedFont>
      <p:font typeface="Bernard MT Condensed" panose="02050806060905020404" charset="0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  <p:embeddedFont>
      <p:font typeface="思源黑体 CN Heavy" panose="020B0A00000000000000" pitchFamily="34" charset="-122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80000"/>
    <a:srgbClr val="AD0A0A"/>
    <a:srgbClr val="FFADAD"/>
    <a:srgbClr val="C5100C"/>
    <a:srgbClr val="3B0000"/>
    <a:srgbClr val="A5132B"/>
    <a:srgbClr val="BC1631"/>
    <a:srgbClr val="4F101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15A0D87-E31F-4001-8738-D16873DEED33}" styleName="??? 1 25">
    <a:wholeTbl>
      <a:tcTxStyle>
        <a:fontRef idx="none">
          <a:schemeClr val="tx1"/>
        </a:fontRef>
      </a:tcTxStyle>
      <a:tcStyle>
        <a:tcBdr>
          <a:left>
            <a:ln w="9525" cmpd="sng">
              <a:solidFill>
                <a:srgbClr val="A5132B"/>
              </a:solidFill>
              <a:prstDash val="solid"/>
            </a:ln>
          </a:left>
          <a:right>
            <a:ln w="9525" cmpd="sng">
              <a:solidFill>
                <a:srgbClr val="A5132B"/>
              </a:solidFill>
              <a:prstDash val="solid"/>
            </a:ln>
          </a:right>
          <a:top>
            <a:ln w="9525" cmpd="sng">
              <a:solidFill>
                <a:srgbClr val="A5132B"/>
              </a:solidFill>
              <a:prstDash val="solid"/>
            </a:ln>
          </a:top>
          <a:bottom>
            <a:ln w="9525" cmpd="sng">
              <a:solidFill>
                <a:srgbClr val="A5132B"/>
              </a:solidFill>
              <a:prstDash val="solid"/>
            </a:ln>
          </a:bottom>
          <a:insideH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insideH>
          <a:insideV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insideV>
        </a:tcBdr>
        <a:fill>
          <a:solidFill>
            <a:schemeClr val="bg1">
              <a:alpha val="0"/>
            </a:schemeClr>
          </a:solidFill>
        </a:fill>
      </a:tcStyle>
    </a:wholeTbl>
    <a:band2H>
      <a:tcStyle>
        <a:tcBdr/>
        <a:fill>
          <a:solidFill>
            <a:srgbClr val="A5132B">
              <a:alpha val="25000"/>
              <a:lumMod val="40000"/>
              <a:lumOff val="60000"/>
            </a:srgbClr>
          </a:solidFill>
        </a:fill>
      </a:tcStyle>
    </a:band2H>
    <a:band1V>
      <a:tcStyle>
        <a:tcBdr/>
        <a:fill>
          <a:solidFill>
            <a:srgbClr val="A5132B">
              <a:alpha val="25000"/>
              <a:lumMod val="40000"/>
              <a:lumOff val="60000"/>
            </a:srgbClr>
          </a:solidFill>
        </a:fill>
      </a:tcStyle>
    </a:band1V>
    <a:band2V>
      <a:tcStyle>
        <a:tcBdr/>
        <a:fill>
          <a:solidFill>
            <a:schemeClr val="bg1">
              <a:alpha val="0"/>
            </a:schemeClr>
          </a:solidFill>
        </a:fill>
      </a:tcStyle>
    </a:band2V>
    <a:lastCol>
      <a:tcTxStyle b="on">
        <a:fontRef idx="none">
          <a:schemeClr val="tx1"/>
        </a:fontRef>
      </a:tcTxStyle>
      <a:tcStyle>
        <a:tcBdr>
          <a:left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left>
          <a:right>
            <a:ln w="9525" cmpd="sng">
              <a:solidFill>
                <a:srgbClr val="A5132B"/>
              </a:solidFill>
              <a:prstDash val="solid"/>
            </a:ln>
          </a:right>
          <a:top>
            <a:ln w="9525" cmpd="sng">
              <a:solidFill>
                <a:srgbClr val="A5132B"/>
              </a:solidFill>
              <a:prstDash val="solid"/>
            </a:ln>
          </a:top>
          <a:bottom>
            <a:ln w="9525" cmpd="sng">
              <a:solidFill>
                <a:srgbClr val="A5132B"/>
              </a:solidFill>
              <a:prstDash val="solid"/>
            </a:ln>
          </a:bottom>
          <a:insideH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rgbClr val="A5132B">
              <a:alpha val="40000"/>
              <a:lumMod val="40000"/>
              <a:lumOff val="60000"/>
            </a:srgbClr>
          </a:solidFill>
        </a:fill>
      </a:tcStyle>
    </a:lastCol>
    <a:firstCol>
      <a:tcTxStyle b="on">
        <a:fontRef idx="none">
          <a:schemeClr val="tx1"/>
        </a:fontRef>
      </a:tcTxStyle>
      <a:tcStyle>
        <a:tcBdr>
          <a:left>
            <a:ln w="9525" cmpd="sng">
              <a:solidFill>
                <a:srgbClr val="A5132B"/>
              </a:solidFill>
              <a:prstDash val="solid"/>
            </a:ln>
          </a:left>
          <a:right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right>
          <a:top>
            <a:ln w="9525" cmpd="sng">
              <a:solidFill>
                <a:srgbClr val="A5132B"/>
              </a:solidFill>
              <a:prstDash val="solid"/>
            </a:ln>
          </a:top>
          <a:bottom>
            <a:ln w="9525" cmpd="sng">
              <a:solidFill>
                <a:srgbClr val="A5132B"/>
              </a:solidFill>
              <a:prstDash val="solid"/>
            </a:ln>
          </a:bottom>
          <a:insideH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rgbClr val="A5132B">
              <a:alpha val="40000"/>
              <a:lumMod val="40000"/>
              <a:lumOff val="60000"/>
            </a:srgbClr>
          </a:solidFill>
        </a:fill>
      </a:tcStyle>
    </a:firstCol>
    <a:lastRow>
      <a:tcTxStyle b="on">
        <a:fontRef idx="none">
          <a:srgbClr val="A5132B"/>
        </a:fontRef>
      </a:tcTxStyle>
      <a:tcStyle>
        <a:tcBdr>
          <a:left>
            <a:ln w="9525" cmpd="sng">
              <a:solidFill>
                <a:srgbClr val="A5132B"/>
              </a:solidFill>
              <a:prstDash val="solid"/>
            </a:ln>
          </a:left>
          <a:right>
            <a:ln w="9525" cmpd="sng">
              <a:solidFill>
                <a:srgbClr val="A5132B"/>
              </a:solidFill>
              <a:prstDash val="solid"/>
            </a:ln>
          </a:right>
          <a:top>
            <a:ln w="9525" cmpd="sng">
              <a:solidFill>
                <a:srgbClr val="A5132B"/>
              </a:solidFill>
              <a:prstDash val="solid"/>
            </a:ln>
          </a:top>
          <a:bottom>
            <a:ln w="9525" cmpd="sng">
              <a:solidFill>
                <a:srgbClr val="A5132B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lastRow>
    <a:seCell>
      <a:tcStyle>
        <a:tcBdr>
          <a:left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left>
          <a:right>
            <a:ln w="9525" cmpd="sng">
              <a:solidFill>
                <a:srgbClr val="A5132B"/>
              </a:solidFill>
              <a:prstDash val="solid"/>
            </a:ln>
          </a:right>
          <a:top>
            <a:ln w="9525" cmpd="sng">
              <a:solidFill>
                <a:srgbClr val="A5132B"/>
              </a:solidFill>
              <a:prstDash val="solid"/>
            </a:ln>
          </a:top>
          <a:bottom>
            <a:ln w="9525" cmpd="sng">
              <a:solidFill>
                <a:srgbClr val="A5132B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seCell>
    <a:swCell>
      <a:tcTxStyle b="on">
        <a:fontRef idx="none">
          <a:srgbClr val="A5132B"/>
        </a:fontRef>
      </a:tcTxStyle>
      <a:tcStyle>
        <a:tcBdr>
          <a:left>
            <a:ln w="9525" cmpd="sng">
              <a:solidFill>
                <a:srgbClr val="A5132B"/>
              </a:solidFill>
              <a:prstDash val="solid"/>
            </a:ln>
          </a:left>
          <a:right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right>
          <a:top>
            <a:ln w="9525" cmpd="sng">
              <a:solidFill>
                <a:srgbClr val="A5132B"/>
              </a:solidFill>
              <a:prstDash val="solid"/>
            </a:ln>
          </a:top>
          <a:bottom>
            <a:ln w="9525" cmpd="sng">
              <a:solidFill>
                <a:srgbClr val="A5132B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swCell>
    <a:firstRow>
      <a:tcTxStyle b="on">
        <a:fontRef idx="none">
          <a:schemeClr val="bg1"/>
        </a:fontRef>
      </a:tcTxStyle>
      <a:tcStyle>
        <a:tcBdr>
          <a:left>
            <a:ln w="9525" cmpd="sng">
              <a:solidFill>
                <a:srgbClr val="A5132B"/>
              </a:solidFill>
              <a:prstDash val="solid"/>
            </a:ln>
          </a:left>
          <a:right>
            <a:ln w="9525" cmpd="sng">
              <a:solidFill>
                <a:srgbClr val="A5132B"/>
              </a:solidFill>
              <a:prstDash val="solid"/>
            </a:ln>
          </a:right>
          <a:top>
            <a:ln w="9525" cmpd="sng">
              <a:solidFill>
                <a:srgbClr val="A5132B"/>
              </a:solidFill>
              <a:prstDash val="solid"/>
            </a:ln>
          </a:top>
          <a:bottom>
            <a:ln w="9525" cmpd="sng">
              <a:solidFill>
                <a:srgbClr val="A5132B"/>
              </a:solidFill>
              <a:prstDash val="solid"/>
            </a:ln>
          </a:bottom>
          <a:insideH>
            <a:ln>
              <a:noFill/>
            </a:ln>
          </a:insideH>
          <a:insideV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insideV>
        </a:tcBdr>
        <a:fill>
          <a:solidFill>
            <a:srgbClr val="A5132B"/>
          </a:solidFill>
        </a:fill>
      </a:tcStyle>
    </a:firstRow>
    <a:neCell>
      <a:tcStyle>
        <a:tcBdr>
          <a:left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left>
          <a:right>
            <a:ln w="9525" cmpd="sng">
              <a:solidFill>
                <a:srgbClr val="A5132B"/>
              </a:solidFill>
              <a:prstDash val="solid"/>
            </a:ln>
          </a:right>
          <a:top>
            <a:ln w="9525" cmpd="sng">
              <a:solidFill>
                <a:srgbClr val="A5132B"/>
              </a:solidFill>
              <a:prstDash val="solid"/>
            </a:ln>
          </a:top>
          <a:bottom>
            <a:ln w="9525" cmpd="sng">
              <a:solidFill>
                <a:srgbClr val="A5132B">
                  <a:lumMod val="40000"/>
                  <a:lumOff val="60000"/>
                </a:srgbClr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neCell>
  </a:tblStyle>
  <a:tblStyle styleId="{C2979D97-5B5D-446F-94A4-62F72752360F}" styleName="????8 19 2">
    <a:wholeTbl>
      <a:tcTxStyle>
        <a:fontRef idx="none">
          <a:schemeClr val="tx1"/>
        </a:fontRef>
      </a:tcTxStyle>
      <a:tcStyle>
        <a:tcBdr>
          <a:left>
            <a:ln w="9525" cmpd="sng">
              <a:solidFill>
                <a:srgbClr val="980000"/>
              </a:solidFill>
              <a:prstDash val="solid"/>
            </a:ln>
          </a:left>
          <a:right>
            <a:ln w="9525" cmpd="sng">
              <a:solidFill>
                <a:srgbClr val="980000"/>
              </a:solidFill>
              <a:prstDash val="solid"/>
            </a:ln>
          </a:right>
          <a:top>
            <a:ln w="9525" cmpd="sng">
              <a:solidFill>
                <a:srgbClr val="980000"/>
              </a:solidFill>
              <a:prstDash val="solid"/>
            </a:ln>
          </a:top>
          <a:bottom>
            <a:ln w="9525" cmpd="sng">
              <a:solidFill>
                <a:srgbClr val="980000"/>
              </a:solidFill>
              <a:prstDash val="solid"/>
            </a:ln>
          </a:bottom>
          <a:insideH>
            <a:ln w="9525" cmpd="sng">
              <a:solidFill>
                <a:srgbClr val="980000">
                  <a:lumMod val="30000"/>
                  <a:lumOff val="70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wholeTbl>
    <a:band1H>
      <a:tcStyle>
        <a:tcBdr/>
        <a:fill>
          <a:solidFill>
            <a:srgbClr val="980000">
              <a:lumMod val="40000"/>
              <a:lumOff val="60000"/>
              <a:alpha val="25000"/>
            </a:srgbClr>
          </a:solidFill>
        </a:fill>
      </a:tcStyle>
    </a:band1H>
    <a:band1V>
      <a:tcStyle>
        <a:tcBdr/>
        <a:fill>
          <a:solidFill>
            <a:srgbClr val="980000">
              <a:lumMod val="40000"/>
              <a:lumOff val="60000"/>
              <a:alpha val="25000"/>
            </a:srgbClr>
          </a:solidFill>
        </a:fill>
      </a:tcStyle>
    </a:band1V>
    <a:firstCol>
      <a:tcTxStyle b="on">
        <a:fontRef idx="none">
          <a:schemeClr val="bg1"/>
        </a:fontRef>
      </a:tcTxStyle>
      <a:tcStyle>
        <a:tcBdr>
          <a:left>
            <a:ln w="9525" cmpd="sng">
              <a:solidFill>
                <a:srgbClr val="980000"/>
              </a:solidFill>
              <a:prstDash val="solid"/>
            </a:ln>
          </a:left>
          <a:right>
            <a:ln w="9525" cmpd="sng">
              <a:solidFill>
                <a:srgbClr val="980000"/>
              </a:solidFill>
              <a:prstDash val="solid"/>
            </a:ln>
          </a:right>
          <a:top>
            <a:ln w="9525" cmpd="sng">
              <a:solidFill>
                <a:srgbClr val="980000"/>
              </a:solidFill>
              <a:prstDash val="solid"/>
            </a:ln>
          </a:top>
          <a:bottom>
            <a:ln w="9525" cmpd="sng">
              <a:solidFill>
                <a:srgbClr val="980000"/>
              </a:solidFill>
              <a:prstDash val="solid"/>
            </a:ln>
          </a:bottom>
          <a:insideH>
            <a:ln w="9525" cmpd="sng">
              <a:solidFill>
                <a:schemeClr val="bg1">
                  <a:lumMod val="92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rgbClr val="980000"/>
          </a:solidFill>
        </a:fill>
      </a:tcStyle>
    </a:firstCo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66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6.xml"/><Relationship Id="rId4" Type="http://schemas.openxmlformats.org/officeDocument/2006/relationships/image" Target="../media/image3.jpeg"/><Relationship Id="rId3" Type="http://schemas.openxmlformats.org/officeDocument/2006/relationships/image" Target="../media/image15.png"/><Relationship Id="rId2" Type="http://schemas.openxmlformats.org/officeDocument/2006/relationships/tags" Target="../tags/tag95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7.xml"/><Relationship Id="rId5" Type="http://schemas.openxmlformats.org/officeDocument/2006/relationships/image" Target="../media/image3.jpe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9.xml"/><Relationship Id="rId3" Type="http://schemas.openxmlformats.org/officeDocument/2006/relationships/image" Target="../media/image3.jpeg"/><Relationship Id="rId2" Type="http://schemas.openxmlformats.org/officeDocument/2006/relationships/tags" Target="../tags/tag98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0.xml"/><Relationship Id="rId3" Type="http://schemas.openxmlformats.org/officeDocument/2006/relationships/image" Target="../media/image3.jpeg"/><Relationship Id="rId2" Type="http://schemas.openxmlformats.org/officeDocument/2006/relationships/image" Target="../media/image19.pn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1.xml"/><Relationship Id="rId4" Type="http://schemas.openxmlformats.org/officeDocument/2006/relationships/image" Target="../media/image3.jpe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13.pn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118.xml"/><Relationship Id="rId21" Type="http://schemas.openxmlformats.org/officeDocument/2006/relationships/image" Target="../media/image3.jpeg"/><Relationship Id="rId20" Type="http://schemas.openxmlformats.org/officeDocument/2006/relationships/image" Target="../media/image22.png"/><Relationship Id="rId2" Type="http://schemas.openxmlformats.org/officeDocument/2006/relationships/tags" Target="../tags/tag102.xml"/><Relationship Id="rId19" Type="http://schemas.openxmlformats.org/officeDocument/2006/relationships/tags" Target="../tags/tag117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image" Target="../media/image14.png"/><Relationship Id="rId10" Type="http://schemas.openxmlformats.org/officeDocument/2006/relationships/tags" Target="../tags/tag109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0.xml"/><Relationship Id="rId3" Type="http://schemas.openxmlformats.org/officeDocument/2006/relationships/image" Target="../media/image3.jpeg"/><Relationship Id="rId2" Type="http://schemas.openxmlformats.org/officeDocument/2006/relationships/tags" Target="../tags/tag119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../media/image3.jpe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tags" Target="../tags/tag121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tags" Target="../tags/tag123.xml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24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5.xml"/><Relationship Id="rId5" Type="http://schemas.openxmlformats.org/officeDocument/2006/relationships/image" Target="../media/image3.jpe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4.xml"/><Relationship Id="rId4" Type="http://schemas.openxmlformats.org/officeDocument/2006/relationships/image" Target="../media/image3.jpeg"/><Relationship Id="rId3" Type="http://schemas.openxmlformats.org/officeDocument/2006/relationships/image" Target="../media/image5.png"/><Relationship Id="rId2" Type="http://schemas.openxmlformats.org/officeDocument/2006/relationships/tags" Target="../tags/tag63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6.xml"/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8.xml"/><Relationship Id="rId3" Type="http://schemas.openxmlformats.org/officeDocument/2006/relationships/image" Target="../media/image3.jpeg"/><Relationship Id="rId2" Type="http://schemas.openxmlformats.org/officeDocument/2006/relationships/tags" Target="../tags/tag127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image" Target="../media/image3.jpeg"/><Relationship Id="rId3" Type="http://schemas.openxmlformats.org/officeDocument/2006/relationships/image" Target="../media/image7.png"/><Relationship Id="rId2" Type="http://schemas.openxmlformats.org/officeDocument/2006/relationships/tags" Target="../tags/tag65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3.jpeg"/><Relationship Id="rId2" Type="http://schemas.openxmlformats.org/officeDocument/2006/relationships/tags" Target="../tags/tag6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3" Type="http://schemas.openxmlformats.org/officeDocument/2006/relationships/image" Target="../media/image3.jpeg"/><Relationship Id="rId2" Type="http://schemas.openxmlformats.org/officeDocument/2006/relationships/tags" Target="../tags/tag69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2.xml"/><Relationship Id="rId3" Type="http://schemas.openxmlformats.org/officeDocument/2006/relationships/image" Target="../media/image3.jpeg"/><Relationship Id="rId2" Type="http://schemas.openxmlformats.org/officeDocument/2006/relationships/tags" Target="../tags/tag7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73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75.xml"/><Relationship Id="rId10" Type="http://schemas.openxmlformats.org/officeDocument/2006/relationships/image" Target="../media/image3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7.xml"/><Relationship Id="rId4" Type="http://schemas.openxmlformats.org/officeDocument/2006/relationships/image" Target="../media/image3.jpeg"/><Relationship Id="rId3" Type="http://schemas.openxmlformats.org/officeDocument/2006/relationships/image" Target="../media/image7.png"/><Relationship Id="rId2" Type="http://schemas.openxmlformats.org/officeDocument/2006/relationships/tags" Target="../tags/tag76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image" Target="../media/image13.png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94.xml"/><Relationship Id="rId20" Type="http://schemas.openxmlformats.org/officeDocument/2006/relationships/image" Target="../media/image3.jpeg"/><Relationship Id="rId2" Type="http://schemas.openxmlformats.org/officeDocument/2006/relationships/tags" Target="../tags/tag78.xml"/><Relationship Id="rId19" Type="http://schemas.openxmlformats.org/officeDocument/2006/relationships/tags" Target="../tags/tag93.xml"/><Relationship Id="rId18" Type="http://schemas.openxmlformats.org/officeDocument/2006/relationships/tags" Target="../tags/tag92.xml"/><Relationship Id="rId17" Type="http://schemas.openxmlformats.org/officeDocument/2006/relationships/tags" Target="../tags/tag91.xml"/><Relationship Id="rId16" Type="http://schemas.openxmlformats.org/officeDocument/2006/relationships/tags" Target="../tags/tag90.xml"/><Relationship Id="rId15" Type="http://schemas.openxmlformats.org/officeDocument/2006/relationships/tags" Target="../tags/tag89.xml"/><Relationship Id="rId14" Type="http://schemas.openxmlformats.org/officeDocument/2006/relationships/tags" Target="../tags/tag88.xml"/><Relationship Id="rId13" Type="http://schemas.openxmlformats.org/officeDocument/2006/relationships/tags" Target="../tags/tag87.xml"/><Relationship Id="rId12" Type="http://schemas.openxmlformats.org/officeDocument/2006/relationships/image" Target="../media/image14.png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0900" y="863600"/>
            <a:ext cx="10629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ClrTx/>
              <a:buSzTx/>
              <a:buFont typeface="Wingdings" panose="05000000000000000000" charset="0"/>
              <a:buChar char="Ø"/>
            </a:pPr>
            <a:r>
              <a:rPr lang="en-US" altLang="zh-CN" sz="3200" b="1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How did the trainers change Jack's life 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physically</a:t>
            </a:r>
            <a:r>
              <a:rPr lang="en-US" altLang="zh-CN" sz="3200" b="1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? </a:t>
            </a:r>
            <a:endParaRPr lang="en-US" altLang="zh-CN" sz="3200" b="1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58570" y="1447800"/>
          <a:ext cx="9827895" cy="4499610"/>
        </p:xfrm>
        <a:graphic>
          <a:graphicData uri="http://schemas.openxmlformats.org/drawingml/2006/table">
            <a:tbl>
              <a:tblPr firstRow="1">
                <a:tableStyleId>{515A0D87-E31F-4001-8738-D16873DEED33}</a:tableStyleId>
              </a:tblPr>
              <a:tblGrid>
                <a:gridCol w="4347210"/>
                <a:gridCol w="5480685"/>
              </a:tblGrid>
              <a:tr h="76644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/>
                        <a:t>before wearing the trainers</a:t>
                      </a:r>
                      <a:endParaRPr lang="en-US" altLang="zh-CN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24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after wearing the trainers</a:t>
                      </a:r>
                      <a:endParaRPr lang="en-US" altLang="zh-CN" sz="2400"/>
                    </a:p>
                    <a:p>
                      <a:pPr>
                        <a:buNone/>
                      </a:pPr>
                      <a:endParaRPr lang="en-US" altLang="zh-CN" sz="2400"/>
                    </a:p>
                  </a:txBody>
                  <a:tcPr anchor="ctr" anchorCtr="0"/>
                </a:tc>
              </a:tr>
              <a:tr h="331089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384300" y="3115945"/>
            <a:ext cx="398780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set out at a light jog (P11)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got stitch in his side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(P13)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wheeze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(P13)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96585" y="2684780"/>
            <a:ext cx="543496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reached top speed straight away (P11)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whizzed by (P12)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zoomed around...didn’t feel out of breath (P12)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picked up speed (P12)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flashed by (P13)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750" y="1945640"/>
            <a:ext cx="4595495" cy="3982720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6057900" y="1447165"/>
            <a:ext cx="3746500" cy="2565400"/>
          </a:xfrm>
          <a:prstGeom prst="cloudCallout">
            <a:avLst>
              <a:gd name="adj1" fmla="val -64898"/>
              <a:gd name="adj2" fmla="val 37747"/>
            </a:avLst>
          </a:prstGeom>
          <a:solidFill>
            <a:srgbClr val="980000"/>
          </a:solidFill>
          <a:ln w="28575" cmpd="sng">
            <a:solidFill>
              <a:srgbClr val="98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ctr">
              <a:lnSpc>
                <a:spcPct val="100000"/>
              </a:lnSpc>
              <a:buNone/>
            </a:pPr>
            <a:r>
              <a:rPr lang="en-US" altLang="zh-CN" sz="3600">
                <a:solidFill>
                  <a:schemeClr val="bg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How is it possible?</a:t>
            </a:r>
            <a:endParaRPr lang="en-US" altLang="zh-CN" sz="3600">
              <a:solidFill>
                <a:schemeClr val="bg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10" name="图片 9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0900" y="863600"/>
            <a:ext cx="10629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ClrTx/>
              <a:buSzTx/>
              <a:buFont typeface="Wingdings" panose="05000000000000000000" charset="0"/>
              <a:buChar char="Ø"/>
            </a:pPr>
            <a:r>
              <a:rPr lang="en-US" altLang="zh-CN" sz="3200" b="1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What and how did Anna work out?</a:t>
            </a:r>
            <a:endParaRPr lang="en-US" altLang="zh-CN" sz="3200" b="1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1606550"/>
            <a:ext cx="2974975" cy="3746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704975"/>
            <a:ext cx="5727700" cy="34436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475" y="1704975"/>
            <a:ext cx="6050915" cy="4058920"/>
          </a:xfrm>
          <a:prstGeom prst="rect">
            <a:avLst/>
          </a:prstGeom>
        </p:spPr>
      </p:pic>
      <p:pic>
        <p:nvPicPr>
          <p:cNvPr id="2" name="图片 1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0900" y="863600"/>
            <a:ext cx="10629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ClrTx/>
              <a:buSzTx/>
              <a:buFont typeface="Wingdings" panose="05000000000000000000" charset="0"/>
              <a:buChar char="Ø"/>
            </a:pPr>
            <a:r>
              <a:rPr lang="en-US" altLang="zh-CN" sz="3200" b="1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How did the trainers change Jack's life 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mentally</a:t>
            </a:r>
            <a:r>
              <a:rPr lang="en-US" altLang="zh-CN" sz="3200" b="1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? </a:t>
            </a:r>
            <a:endParaRPr lang="en-US" altLang="zh-CN" sz="3200" b="1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58570" y="1447800"/>
          <a:ext cx="9827895" cy="4499610"/>
        </p:xfrm>
        <a:graphic>
          <a:graphicData uri="http://schemas.openxmlformats.org/drawingml/2006/table">
            <a:tbl>
              <a:tblPr firstRow="1">
                <a:tableStyleId>{515A0D87-E31F-4001-8738-D16873DEED33}</a:tableStyleId>
              </a:tblPr>
              <a:tblGrid>
                <a:gridCol w="4347210"/>
                <a:gridCol w="5480685"/>
              </a:tblGrid>
              <a:tr h="76644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/>
                        <a:t>before wearing the trainers</a:t>
                      </a:r>
                      <a:endParaRPr lang="en-US" altLang="zh-CN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24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after wearing the trainers</a:t>
                      </a:r>
                      <a:endParaRPr lang="en-US" altLang="zh-CN" sz="2400"/>
                    </a:p>
                    <a:p>
                      <a:pPr>
                        <a:buNone/>
                      </a:pPr>
                      <a:endParaRPr lang="en-US" altLang="zh-CN" sz="2400"/>
                    </a:p>
                  </a:txBody>
                  <a:tcPr anchor="ctr" anchorCtr="0"/>
                </a:tc>
              </a:tr>
              <a:tr h="331089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384300" y="2995295"/>
            <a:ext cx="41516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...he knew he had no chance of beating Beadles (P9)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happy if he just did okay in the race </a:t>
            </a: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(P9)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735" y="2727325"/>
            <a:ext cx="545973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...He was angry (P20)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...he said loudly. ‘I don’t care...’ </a:t>
            </a: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(P20)</a:t>
            </a:r>
            <a:endParaRPr lang="en-US" altLang="zh-CN" sz="2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...he shouted...(P21)</a:t>
            </a:r>
            <a:endParaRPr lang="en-US" altLang="zh-CN" sz="2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He felt terrible about... </a:t>
            </a: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(P22)</a:t>
            </a:r>
            <a:endParaRPr lang="zh-CN" altLang="en-US" sz="2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...trudged back...</a:t>
            </a: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(P24)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8" name="图片 7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Physical Changes (</a:t>
            </a:r>
            <a:r>
              <a:rPr lang="zh-CN" altLang="en-US"/>
              <a:t>身体变化</a:t>
            </a:r>
            <a:r>
              <a:rPr lang="en-US" altLang="zh-CN"/>
              <a:t>)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82320" y="1555115"/>
            <a:ext cx="106292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ClrTx/>
              <a:buSzTx/>
              <a:buFont typeface="Wingdings" panose="05000000000000000000" charset="0"/>
              <a:buChar char="Ø"/>
            </a:pPr>
            <a:r>
              <a:rPr lang="en-US" altLang="zh-CN" sz="3200" b="1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Are these changes that the trainers brought to Jack </a:t>
            </a:r>
            <a:r>
              <a:rPr lang="en-US" altLang="zh-CN" sz="3200" b="1">
                <a:highlight>
                  <a:srgbClr val="FFFF00"/>
                </a:highlight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positive</a:t>
            </a:r>
            <a:r>
              <a:rPr lang="en-US" altLang="zh-CN" sz="3200" b="1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 or </a:t>
            </a:r>
            <a:r>
              <a:rPr lang="en-US" altLang="zh-CN" sz="3200" b="1">
                <a:highlight>
                  <a:srgbClr val="FFFF00"/>
                </a:highlight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negative</a:t>
            </a:r>
            <a:r>
              <a:rPr lang="en-US" altLang="zh-CN" sz="3200" b="1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? To expain it specifically.</a:t>
            </a:r>
            <a:endParaRPr lang="en-US" altLang="zh-CN" sz="3200" b="1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320" y="778510"/>
            <a:ext cx="4522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Inferential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2945130"/>
            <a:ext cx="3449320" cy="24809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9160" y="2837815"/>
            <a:ext cx="3251835" cy="335534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2800" b="1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positive</a:t>
            </a:r>
            <a:endParaRPr lang="en-US" altLang="zh-CN" sz="2800" b="1">
              <a:solidFill>
                <a:srgbClr val="C00000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powerful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energetic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unbeatable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confident 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proud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validated </a:t>
            </a: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000" b="1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感到被认可的</a:t>
            </a: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2000" b="1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 b="1">
              <a:solidFill>
                <a:srgbClr val="C00000"/>
              </a:solidFill>
            </a:endParaRPr>
          </a:p>
          <a:p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0950" y="2758440"/>
            <a:ext cx="3786505" cy="34353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2800" b="1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negative</a:t>
            </a:r>
            <a:endParaRPr lang="en-US" altLang="zh-CN" sz="2800" b="1">
              <a:solidFill>
                <a:srgbClr val="C00000"/>
              </a:solidFill>
            </a:endParaRPr>
          </a:p>
          <a:p>
            <a:pPr marL="457200" indent="-4572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>
                <a:effectLst/>
                <a:latin typeface="Times New Roman" panose="02020603050405020304" charset="0"/>
                <a:cs typeface="Times New Roman" panose="02020603050405020304" charset="0"/>
              </a:rPr>
              <a:t>uncontrollable</a:t>
            </a:r>
            <a:endParaRPr lang="en-US" altLang="zh-CN" sz="2800" b="1"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>
                <a:effectLst/>
                <a:latin typeface="Times New Roman" panose="02020603050405020304" charset="0"/>
                <a:cs typeface="Times New Roman" panose="02020603050405020304" charset="0"/>
              </a:rPr>
              <a:t>trapped</a:t>
            </a:r>
            <a:endParaRPr lang="en-US" altLang="zh-CN" sz="2800" b="1"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>
                <a:effectLst/>
                <a:latin typeface="Times New Roman" panose="02020603050405020304" charset="0"/>
                <a:cs typeface="Times New Roman" panose="02020603050405020304" charset="0"/>
              </a:rPr>
              <a:t>dependent</a:t>
            </a:r>
            <a:endParaRPr lang="en-US" altLang="zh-CN" sz="2800" b="1"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>
                <a:effectLst/>
                <a:latin typeface="Times New Roman" panose="02020603050405020304" charset="0"/>
                <a:cs typeface="Times New Roman" panose="02020603050405020304" charset="0"/>
              </a:rPr>
              <a:t>arrogant</a:t>
            </a:r>
            <a:r>
              <a:rPr lang="en-US" altLang="zh-CN" sz="2000" b="1">
                <a:effectLst/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000" b="1">
                <a:effectLst/>
                <a:latin typeface="Times New Roman" panose="02020603050405020304" charset="0"/>
                <a:cs typeface="Times New Roman" panose="02020603050405020304" charset="0"/>
              </a:rPr>
              <a:t>傲慢的</a:t>
            </a:r>
            <a:r>
              <a:rPr lang="en-US" altLang="zh-CN" sz="2000" b="1">
                <a:effectLst/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2000" b="1"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>
                <a:effectLst/>
                <a:latin typeface="Times New Roman" panose="02020603050405020304" charset="0"/>
                <a:cs typeface="Times New Roman" panose="02020603050405020304" charset="0"/>
              </a:rPr>
              <a:t>insecure </a:t>
            </a:r>
            <a:r>
              <a:rPr lang="en-US" altLang="zh-CN" sz="2000" b="1">
                <a:effectLst/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000" b="1">
                <a:effectLst/>
                <a:latin typeface="Times New Roman" panose="02020603050405020304" charset="0"/>
                <a:cs typeface="Times New Roman" panose="02020603050405020304" charset="0"/>
              </a:rPr>
              <a:t>缺乏安全感的</a:t>
            </a:r>
            <a:r>
              <a:rPr lang="en-US" altLang="zh-CN" sz="2000" b="1">
                <a:effectLst/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2000" b="1"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800" b="1">
                <a:effectLst/>
                <a:latin typeface="Times New Roman" panose="02020603050405020304" charset="0"/>
                <a:cs typeface="Times New Roman" panose="02020603050405020304" charset="0"/>
              </a:rPr>
              <a:t>isolated</a:t>
            </a:r>
            <a:r>
              <a:rPr lang="en-US" altLang="zh-CN" sz="2000" b="1">
                <a:effectLst/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zh-CN" altLang="en-US" sz="2000" b="1">
                <a:effectLst/>
                <a:latin typeface="Times New Roman" panose="02020603050405020304" charset="0"/>
                <a:cs typeface="Times New Roman" panose="02020603050405020304" charset="0"/>
              </a:rPr>
              <a:t>孤立的</a:t>
            </a:r>
            <a:r>
              <a:rPr lang="en-US" altLang="zh-CN" sz="2000" b="1">
                <a:effectLst/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2000" b="1"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0900" y="863600"/>
            <a:ext cx="10629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ClrTx/>
              <a:buSzTx/>
              <a:buFont typeface="Wingdings" panose="05000000000000000000" charset="0"/>
              <a:buChar char="Ø"/>
            </a:pPr>
            <a:r>
              <a:rPr lang="en-US" altLang="zh-CN" sz="3200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What decision did Jack make?</a:t>
            </a:r>
            <a:endParaRPr lang="en-US" altLang="zh-CN" sz="3200" b="1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1447165"/>
            <a:ext cx="6211570" cy="32397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47800" y="4857115"/>
            <a:ext cx="48945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hand in the trainers</a:t>
            </a:r>
            <a:endParaRPr lang="en-US" altLang="zh-CN" sz="28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make up with Anna</a:t>
            </a:r>
            <a:endParaRPr lang="en-US" altLang="zh-CN" sz="28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665" y="1548130"/>
            <a:ext cx="5906135" cy="4351655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7055485" y="1609090"/>
            <a:ext cx="2995930" cy="2962910"/>
          </a:xfrm>
          <a:prstGeom prst="ellipse">
            <a:avLst/>
          </a:prstGeom>
          <a:noFill/>
          <a:ln w="57150">
            <a:solidFill>
              <a:srgbClr val="98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>
            <p:custDataLst>
              <p:tags r:id="rId2"/>
            </p:custDataLst>
          </p:nvPr>
        </p:nvGrpSpPr>
        <p:grpSpPr>
          <a:xfrm rot="0">
            <a:off x="4918710" y="1550670"/>
            <a:ext cx="2059940" cy="2047875"/>
            <a:chOff x="2176" y="2156"/>
            <a:chExt cx="14842" cy="14838"/>
          </a:xfrm>
        </p:grpSpPr>
        <p:sp>
          <p:nvSpPr>
            <p:cNvPr id="91" name="任意多边形: 形状 179"/>
            <p:cNvSpPr/>
            <p:nvPr>
              <p:custDataLst>
                <p:tags r:id="rId3"/>
              </p:custDataLst>
            </p:nvPr>
          </p:nvSpPr>
          <p:spPr bwMode="gray">
            <a:xfrm>
              <a:off x="2176" y="2156"/>
              <a:ext cx="14843" cy="14839"/>
            </a:xfrm>
            <a:custGeom>
              <a:avLst/>
              <a:gdLst>
                <a:gd name="connsiteX0" fmla="*/ 1490925 w 1521047"/>
                <a:gd name="connsiteY0" fmla="*/ 813704 h 1520380"/>
                <a:gd name="connsiteX1" fmla="*/ 1520453 w 1521047"/>
                <a:gd name="connsiteY1" fmla="*/ 787892 h 1520380"/>
                <a:gd name="connsiteX2" fmla="*/ 1520453 w 1521047"/>
                <a:gd name="connsiteY2" fmla="*/ 787892 h 1520380"/>
                <a:gd name="connsiteX3" fmla="*/ 1521024 w 1521047"/>
                <a:gd name="connsiteY3" fmla="*/ 759888 h 1520380"/>
                <a:gd name="connsiteX4" fmla="*/ 1492021 w 1521047"/>
                <a:gd name="connsiteY4" fmla="*/ 733075 h 1520380"/>
                <a:gd name="connsiteX5" fmla="*/ 1518833 w 1521047"/>
                <a:gd name="connsiteY5" fmla="*/ 704072 h 1520380"/>
                <a:gd name="connsiteX6" fmla="*/ 1518833 w 1521047"/>
                <a:gd name="connsiteY6" fmla="*/ 704072 h 1520380"/>
                <a:gd name="connsiteX7" fmla="*/ 1516262 w 1521047"/>
                <a:gd name="connsiteY7" fmla="*/ 676259 h 1520380"/>
                <a:gd name="connsiteX8" fmla="*/ 1485439 w 1521047"/>
                <a:gd name="connsiteY8" fmla="*/ 651389 h 1520380"/>
                <a:gd name="connsiteX9" fmla="*/ 1507975 w 1521047"/>
                <a:gd name="connsiteY9" fmla="*/ 620918 h 1520380"/>
                <a:gd name="connsiteX10" fmla="*/ 1507975 w 1521047"/>
                <a:gd name="connsiteY10" fmla="*/ 620918 h 1520380"/>
                <a:gd name="connsiteX11" fmla="*/ 1502355 w 1521047"/>
                <a:gd name="connsiteY11" fmla="*/ 593486 h 1520380"/>
                <a:gd name="connsiteX12" fmla="*/ 1502355 w 1521047"/>
                <a:gd name="connsiteY12" fmla="*/ 593486 h 1520380"/>
                <a:gd name="connsiteX13" fmla="*/ 1468303 w 1521047"/>
                <a:gd name="connsiteY13" fmla="*/ 573436 h 1520380"/>
                <a:gd name="connsiteX14" fmla="*/ 1488354 w 1521047"/>
                <a:gd name="connsiteY14" fmla="*/ 539384 h 1520380"/>
                <a:gd name="connsiteX15" fmla="*/ 1479781 w 1521047"/>
                <a:gd name="connsiteY15" fmla="*/ 512714 h 1520380"/>
                <a:gd name="connsiteX16" fmla="*/ 1479781 w 1521047"/>
                <a:gd name="connsiteY16" fmla="*/ 512714 h 1520380"/>
                <a:gd name="connsiteX17" fmla="*/ 1443729 w 1521047"/>
                <a:gd name="connsiteY17" fmla="*/ 496570 h 1520380"/>
                <a:gd name="connsiteX18" fmla="*/ 1459874 w 1521047"/>
                <a:gd name="connsiteY18" fmla="*/ 460517 h 1520380"/>
                <a:gd name="connsiteX19" fmla="*/ 1448349 w 1521047"/>
                <a:gd name="connsiteY19" fmla="*/ 434990 h 1520380"/>
                <a:gd name="connsiteX20" fmla="*/ 1410677 w 1521047"/>
                <a:gd name="connsiteY20" fmla="*/ 423132 h 1520380"/>
                <a:gd name="connsiteX21" fmla="*/ 1422536 w 1521047"/>
                <a:gd name="connsiteY21" fmla="*/ 385460 h 1520380"/>
                <a:gd name="connsiteX22" fmla="*/ 1422536 w 1521047"/>
                <a:gd name="connsiteY22" fmla="*/ 385460 h 1520380"/>
                <a:gd name="connsiteX23" fmla="*/ 1408248 w 1521047"/>
                <a:gd name="connsiteY23" fmla="*/ 361362 h 1520380"/>
                <a:gd name="connsiteX24" fmla="*/ 1369482 w 1521047"/>
                <a:gd name="connsiteY24" fmla="*/ 353742 h 1520380"/>
                <a:gd name="connsiteX25" fmla="*/ 1377102 w 1521047"/>
                <a:gd name="connsiteY25" fmla="*/ 314975 h 1520380"/>
                <a:gd name="connsiteX26" fmla="*/ 1377102 w 1521047"/>
                <a:gd name="connsiteY26" fmla="*/ 314975 h 1520380"/>
                <a:gd name="connsiteX27" fmla="*/ 1360337 w 1521047"/>
                <a:gd name="connsiteY27" fmla="*/ 292592 h 1520380"/>
                <a:gd name="connsiteX28" fmla="*/ 1360337 w 1521047"/>
                <a:gd name="connsiteY28" fmla="*/ 292592 h 1520380"/>
                <a:gd name="connsiteX29" fmla="*/ 1320999 w 1521047"/>
                <a:gd name="connsiteY29" fmla="*/ 289067 h 1520380"/>
                <a:gd name="connsiteX30" fmla="*/ 1324524 w 1521047"/>
                <a:gd name="connsiteY30" fmla="*/ 249729 h 1520380"/>
                <a:gd name="connsiteX31" fmla="*/ 1305474 w 1521047"/>
                <a:gd name="connsiteY31" fmla="*/ 229346 h 1520380"/>
                <a:gd name="connsiteX32" fmla="*/ 1305474 w 1521047"/>
                <a:gd name="connsiteY32" fmla="*/ 229346 h 1520380"/>
                <a:gd name="connsiteX33" fmla="*/ 1266231 w 1521047"/>
                <a:gd name="connsiteY33" fmla="*/ 229917 h 1520380"/>
                <a:gd name="connsiteX34" fmla="*/ 1257944 w 1521047"/>
                <a:gd name="connsiteY34" fmla="*/ 210867 h 1520380"/>
                <a:gd name="connsiteX35" fmla="*/ 1265087 w 1521047"/>
                <a:gd name="connsiteY35" fmla="*/ 190769 h 1520380"/>
                <a:gd name="connsiteX36" fmla="*/ 1243942 w 1521047"/>
                <a:gd name="connsiteY36" fmla="*/ 172481 h 1520380"/>
                <a:gd name="connsiteX37" fmla="*/ 1204794 w 1521047"/>
                <a:gd name="connsiteY37" fmla="*/ 177911 h 1520380"/>
                <a:gd name="connsiteX38" fmla="*/ 1199365 w 1521047"/>
                <a:gd name="connsiteY38" fmla="*/ 138763 h 1520380"/>
                <a:gd name="connsiteX39" fmla="*/ 1199365 w 1521047"/>
                <a:gd name="connsiteY39" fmla="*/ 138763 h 1520380"/>
                <a:gd name="connsiteX40" fmla="*/ 1176219 w 1521047"/>
                <a:gd name="connsiteY40" fmla="*/ 123047 h 1520380"/>
                <a:gd name="connsiteX41" fmla="*/ 1176219 w 1521047"/>
                <a:gd name="connsiteY41" fmla="*/ 123047 h 1520380"/>
                <a:gd name="connsiteX42" fmla="*/ 1137167 w 1521047"/>
                <a:gd name="connsiteY42" fmla="*/ 128762 h 1520380"/>
                <a:gd name="connsiteX43" fmla="*/ 1128594 w 1521047"/>
                <a:gd name="connsiteY43" fmla="*/ 94472 h 1520380"/>
                <a:gd name="connsiteX44" fmla="*/ 1103925 w 1521047"/>
                <a:gd name="connsiteY44" fmla="*/ 81327 h 1520380"/>
                <a:gd name="connsiteX45" fmla="*/ 1103925 w 1521047"/>
                <a:gd name="connsiteY45" fmla="*/ 81327 h 1520380"/>
                <a:gd name="connsiteX46" fmla="*/ 1065977 w 1521047"/>
                <a:gd name="connsiteY46" fmla="*/ 92643 h 1520380"/>
                <a:gd name="connsiteX47" fmla="*/ 1053252 w 1521047"/>
                <a:gd name="connsiteY47" fmla="*/ 57705 h 1520380"/>
                <a:gd name="connsiteX48" fmla="*/ 1027248 w 1521047"/>
                <a:gd name="connsiteY48" fmla="*/ 47513 h 1520380"/>
                <a:gd name="connsiteX49" fmla="*/ 991958 w 1521047"/>
                <a:gd name="connsiteY49" fmla="*/ 65277 h 1520380"/>
                <a:gd name="connsiteX50" fmla="*/ 974194 w 1521047"/>
                <a:gd name="connsiteY50" fmla="*/ 29987 h 1520380"/>
                <a:gd name="connsiteX51" fmla="*/ 974194 w 1521047"/>
                <a:gd name="connsiteY51" fmla="*/ 29987 h 1520380"/>
                <a:gd name="connsiteX52" fmla="*/ 947238 w 1521047"/>
                <a:gd name="connsiteY52" fmla="*/ 22653 h 1520380"/>
                <a:gd name="connsiteX53" fmla="*/ 914139 w 1521047"/>
                <a:gd name="connsiteY53" fmla="*/ 44227 h 1520380"/>
                <a:gd name="connsiteX54" fmla="*/ 892565 w 1521047"/>
                <a:gd name="connsiteY54" fmla="*/ 11128 h 1520380"/>
                <a:gd name="connsiteX55" fmla="*/ 892565 w 1521047"/>
                <a:gd name="connsiteY55" fmla="*/ 11128 h 1520380"/>
                <a:gd name="connsiteX56" fmla="*/ 864942 w 1521047"/>
                <a:gd name="connsiteY56" fmla="*/ 6842 h 1520380"/>
                <a:gd name="connsiteX57" fmla="*/ 864942 w 1521047"/>
                <a:gd name="connsiteY57" fmla="*/ 6842 h 1520380"/>
                <a:gd name="connsiteX58" fmla="*/ 832843 w 1521047"/>
                <a:gd name="connsiteY58" fmla="*/ 30035 h 1520380"/>
                <a:gd name="connsiteX59" fmla="*/ 809316 w 1521047"/>
                <a:gd name="connsiteY59" fmla="*/ 1222 h 1520380"/>
                <a:gd name="connsiteX60" fmla="*/ 809316 w 1521047"/>
                <a:gd name="connsiteY60" fmla="*/ 1222 h 1520380"/>
                <a:gd name="connsiteX61" fmla="*/ 781313 w 1521047"/>
                <a:gd name="connsiteY61" fmla="*/ -112 h 1520380"/>
                <a:gd name="connsiteX62" fmla="*/ 781313 w 1521047"/>
                <a:gd name="connsiteY62" fmla="*/ -112 h 1520380"/>
                <a:gd name="connsiteX63" fmla="*/ 751728 w 1521047"/>
                <a:gd name="connsiteY63" fmla="*/ 26215 h 1520380"/>
                <a:gd name="connsiteX64" fmla="*/ 725401 w 1521047"/>
                <a:gd name="connsiteY64" fmla="*/ -112 h 1520380"/>
                <a:gd name="connsiteX65" fmla="*/ 697493 w 1521047"/>
                <a:gd name="connsiteY65" fmla="*/ 1603 h 1520380"/>
                <a:gd name="connsiteX66" fmla="*/ 697493 w 1521047"/>
                <a:gd name="connsiteY66" fmla="*/ 1603 h 1520380"/>
                <a:gd name="connsiteX67" fmla="*/ 672918 w 1521047"/>
                <a:gd name="connsiteY67" fmla="*/ 32559 h 1520380"/>
                <a:gd name="connsiteX68" fmla="*/ 641962 w 1521047"/>
                <a:gd name="connsiteY68" fmla="*/ 7985 h 1520380"/>
                <a:gd name="connsiteX69" fmla="*/ 614435 w 1521047"/>
                <a:gd name="connsiteY69" fmla="*/ 12842 h 1520380"/>
                <a:gd name="connsiteX70" fmla="*/ 610339 w 1521047"/>
                <a:gd name="connsiteY70" fmla="*/ 33797 h 1520380"/>
                <a:gd name="connsiteX71" fmla="*/ 593480 w 1521047"/>
                <a:gd name="connsiteY71" fmla="*/ 46085 h 1520380"/>
                <a:gd name="connsiteX72" fmla="*/ 560047 w 1521047"/>
                <a:gd name="connsiteY72" fmla="*/ 25606 h 1520380"/>
                <a:gd name="connsiteX73" fmla="*/ 560047 w 1521047"/>
                <a:gd name="connsiteY73" fmla="*/ 25606 h 1520380"/>
                <a:gd name="connsiteX74" fmla="*/ 533282 w 1521047"/>
                <a:gd name="connsiteY74" fmla="*/ 33416 h 1520380"/>
                <a:gd name="connsiteX75" fmla="*/ 516470 w 1521047"/>
                <a:gd name="connsiteY75" fmla="*/ 69278 h 1520380"/>
                <a:gd name="connsiteX76" fmla="*/ 480609 w 1521047"/>
                <a:gd name="connsiteY76" fmla="*/ 52466 h 1520380"/>
                <a:gd name="connsiteX77" fmla="*/ 480609 w 1521047"/>
                <a:gd name="connsiteY77" fmla="*/ 52466 h 1520380"/>
                <a:gd name="connsiteX78" fmla="*/ 454796 w 1521047"/>
                <a:gd name="connsiteY78" fmla="*/ 63230 h 1520380"/>
                <a:gd name="connsiteX79" fmla="*/ 454796 w 1521047"/>
                <a:gd name="connsiteY79" fmla="*/ 63230 h 1520380"/>
                <a:gd name="connsiteX80" fmla="*/ 439861 w 1521047"/>
                <a:gd name="connsiteY80" fmla="*/ 99910 h 1520380"/>
                <a:gd name="connsiteX81" fmla="*/ 404409 w 1521047"/>
                <a:gd name="connsiteY81" fmla="*/ 87518 h 1520380"/>
                <a:gd name="connsiteX82" fmla="*/ 379929 w 1521047"/>
                <a:gd name="connsiteY82" fmla="*/ 101044 h 1520380"/>
                <a:gd name="connsiteX83" fmla="*/ 379929 w 1521047"/>
                <a:gd name="connsiteY83" fmla="*/ 101044 h 1520380"/>
                <a:gd name="connsiteX84" fmla="*/ 370880 w 1521047"/>
                <a:gd name="connsiteY84" fmla="*/ 139620 h 1520380"/>
                <a:gd name="connsiteX85" fmla="*/ 332304 w 1521047"/>
                <a:gd name="connsiteY85" fmla="*/ 130571 h 1520380"/>
                <a:gd name="connsiteX86" fmla="*/ 309444 w 1521047"/>
                <a:gd name="connsiteY86" fmla="*/ 146764 h 1520380"/>
                <a:gd name="connsiteX87" fmla="*/ 305063 w 1521047"/>
                <a:gd name="connsiteY87" fmla="*/ 186007 h 1520380"/>
                <a:gd name="connsiteX88" fmla="*/ 265820 w 1521047"/>
                <a:gd name="connsiteY88" fmla="*/ 181625 h 1520380"/>
                <a:gd name="connsiteX89" fmla="*/ 265820 w 1521047"/>
                <a:gd name="connsiteY89" fmla="*/ 181625 h 1520380"/>
                <a:gd name="connsiteX90" fmla="*/ 244865 w 1521047"/>
                <a:gd name="connsiteY90" fmla="*/ 200199 h 1520380"/>
                <a:gd name="connsiteX91" fmla="*/ 244769 w 1521047"/>
                <a:gd name="connsiteY91" fmla="*/ 239728 h 1520380"/>
                <a:gd name="connsiteX92" fmla="*/ 205241 w 1521047"/>
                <a:gd name="connsiteY92" fmla="*/ 239633 h 1520380"/>
                <a:gd name="connsiteX93" fmla="*/ 205241 w 1521047"/>
                <a:gd name="connsiteY93" fmla="*/ 239633 h 1520380"/>
                <a:gd name="connsiteX94" fmla="*/ 186191 w 1521047"/>
                <a:gd name="connsiteY94" fmla="*/ 260397 h 1520380"/>
                <a:gd name="connsiteX95" fmla="*/ 186191 w 1521047"/>
                <a:gd name="connsiteY95" fmla="*/ 260397 h 1520380"/>
                <a:gd name="connsiteX96" fmla="*/ 187991 w 1521047"/>
                <a:gd name="connsiteY96" fmla="*/ 299954 h 1520380"/>
                <a:gd name="connsiteX97" fmla="*/ 150853 w 1521047"/>
                <a:gd name="connsiteY97" fmla="*/ 303736 h 1520380"/>
                <a:gd name="connsiteX98" fmla="*/ 134470 w 1521047"/>
                <a:gd name="connsiteY98" fmla="*/ 326405 h 1520380"/>
                <a:gd name="connsiteX99" fmla="*/ 134470 w 1521047"/>
                <a:gd name="connsiteY99" fmla="*/ 326405 h 1520380"/>
                <a:gd name="connsiteX100" fmla="*/ 142566 w 1521047"/>
                <a:gd name="connsiteY100" fmla="*/ 364505 h 1520380"/>
                <a:gd name="connsiteX101" fmla="*/ 125326 w 1521047"/>
                <a:gd name="connsiteY101" fmla="*/ 376316 h 1520380"/>
                <a:gd name="connsiteX102" fmla="*/ 104276 w 1521047"/>
                <a:gd name="connsiteY102" fmla="*/ 373173 h 1520380"/>
                <a:gd name="connsiteX103" fmla="*/ 90369 w 1521047"/>
                <a:gd name="connsiteY103" fmla="*/ 397367 h 1520380"/>
                <a:gd name="connsiteX104" fmla="*/ 103180 w 1521047"/>
                <a:gd name="connsiteY104" fmla="*/ 434752 h 1520380"/>
                <a:gd name="connsiteX105" fmla="*/ 65795 w 1521047"/>
                <a:gd name="connsiteY105" fmla="*/ 447563 h 1520380"/>
                <a:gd name="connsiteX106" fmla="*/ 65795 w 1521047"/>
                <a:gd name="connsiteY106" fmla="*/ 447563 h 1520380"/>
                <a:gd name="connsiteX107" fmla="*/ 54841 w 1521047"/>
                <a:gd name="connsiteY107" fmla="*/ 473281 h 1520380"/>
                <a:gd name="connsiteX108" fmla="*/ 54841 w 1521047"/>
                <a:gd name="connsiteY108" fmla="*/ 473281 h 1520380"/>
                <a:gd name="connsiteX109" fmla="*/ 71557 w 1521047"/>
                <a:gd name="connsiteY109" fmla="*/ 509047 h 1520380"/>
                <a:gd name="connsiteX110" fmla="*/ 35791 w 1521047"/>
                <a:gd name="connsiteY110" fmla="*/ 525764 h 1520380"/>
                <a:gd name="connsiteX111" fmla="*/ 27504 w 1521047"/>
                <a:gd name="connsiteY111" fmla="*/ 552529 h 1520380"/>
                <a:gd name="connsiteX112" fmla="*/ 27504 w 1521047"/>
                <a:gd name="connsiteY112" fmla="*/ 552529 h 1520380"/>
                <a:gd name="connsiteX113" fmla="*/ 44363 w 1521047"/>
                <a:gd name="connsiteY113" fmla="*/ 565578 h 1520380"/>
                <a:gd name="connsiteX114" fmla="*/ 47507 w 1521047"/>
                <a:gd name="connsiteY114" fmla="*/ 586152 h 1520380"/>
                <a:gd name="connsiteX115" fmla="*/ 14836 w 1521047"/>
                <a:gd name="connsiteY115" fmla="*/ 607679 h 1520380"/>
                <a:gd name="connsiteX116" fmla="*/ 9788 w 1521047"/>
                <a:gd name="connsiteY116" fmla="*/ 635206 h 1520380"/>
                <a:gd name="connsiteX117" fmla="*/ 9788 w 1521047"/>
                <a:gd name="connsiteY117" fmla="*/ 635206 h 1520380"/>
                <a:gd name="connsiteX118" fmla="*/ 28076 w 1521047"/>
                <a:gd name="connsiteY118" fmla="*/ 645779 h 1520380"/>
                <a:gd name="connsiteX119" fmla="*/ 33695 w 1521047"/>
                <a:gd name="connsiteY119" fmla="*/ 665876 h 1520380"/>
                <a:gd name="connsiteX120" fmla="*/ 23123 w 1521047"/>
                <a:gd name="connsiteY120" fmla="*/ 683974 h 1520380"/>
                <a:gd name="connsiteX121" fmla="*/ 2834 w 1521047"/>
                <a:gd name="connsiteY121" fmla="*/ 690165 h 1520380"/>
                <a:gd name="connsiteX122" fmla="*/ 2834 w 1521047"/>
                <a:gd name="connsiteY122" fmla="*/ 690165 h 1520380"/>
                <a:gd name="connsiteX123" fmla="*/ 739 w 1521047"/>
                <a:gd name="connsiteY123" fmla="*/ 717978 h 1520380"/>
                <a:gd name="connsiteX124" fmla="*/ 26705 w 1521047"/>
                <a:gd name="connsiteY124" fmla="*/ 747877 h 1520380"/>
                <a:gd name="connsiteX125" fmla="*/ -23 w 1521047"/>
                <a:gd name="connsiteY125" fmla="*/ 773890 h 1520380"/>
                <a:gd name="connsiteX126" fmla="*/ -23 w 1521047"/>
                <a:gd name="connsiteY126" fmla="*/ 773890 h 1520380"/>
                <a:gd name="connsiteX127" fmla="*/ 929 w 1521047"/>
                <a:gd name="connsiteY127" fmla="*/ 801798 h 1520380"/>
                <a:gd name="connsiteX128" fmla="*/ 30618 w 1521047"/>
                <a:gd name="connsiteY128" fmla="*/ 828011 h 1520380"/>
                <a:gd name="connsiteX129" fmla="*/ 6263 w 1521047"/>
                <a:gd name="connsiteY129" fmla="*/ 857519 h 1520380"/>
                <a:gd name="connsiteX130" fmla="*/ 6263 w 1521047"/>
                <a:gd name="connsiteY130" fmla="*/ 857519 h 1520380"/>
                <a:gd name="connsiteX131" fmla="*/ 10359 w 1521047"/>
                <a:gd name="connsiteY131" fmla="*/ 885142 h 1520380"/>
                <a:gd name="connsiteX132" fmla="*/ 10359 w 1521047"/>
                <a:gd name="connsiteY132" fmla="*/ 885142 h 1520380"/>
                <a:gd name="connsiteX133" fmla="*/ 42081 w 1521047"/>
                <a:gd name="connsiteY133" fmla="*/ 908850 h 1520380"/>
                <a:gd name="connsiteX134" fmla="*/ 21599 w 1521047"/>
                <a:gd name="connsiteY134" fmla="*/ 939911 h 1520380"/>
                <a:gd name="connsiteX135" fmla="*/ 21599 w 1521047"/>
                <a:gd name="connsiteY135" fmla="*/ 939911 h 1520380"/>
                <a:gd name="connsiteX136" fmla="*/ 28647 w 1521047"/>
                <a:gd name="connsiteY136" fmla="*/ 967057 h 1520380"/>
                <a:gd name="connsiteX137" fmla="*/ 28647 w 1521047"/>
                <a:gd name="connsiteY137" fmla="*/ 967057 h 1520380"/>
                <a:gd name="connsiteX138" fmla="*/ 63747 w 1521047"/>
                <a:gd name="connsiteY138" fmla="*/ 985202 h 1520380"/>
                <a:gd name="connsiteX139" fmla="*/ 45602 w 1521047"/>
                <a:gd name="connsiteY139" fmla="*/ 1020302 h 1520380"/>
                <a:gd name="connsiteX140" fmla="*/ 55698 w 1521047"/>
                <a:gd name="connsiteY140" fmla="*/ 1046400 h 1520380"/>
                <a:gd name="connsiteX141" fmla="*/ 55698 w 1521047"/>
                <a:gd name="connsiteY141" fmla="*/ 1046400 h 1520380"/>
                <a:gd name="connsiteX142" fmla="*/ 92274 w 1521047"/>
                <a:gd name="connsiteY142" fmla="*/ 1060592 h 1520380"/>
                <a:gd name="connsiteX143" fmla="*/ 92274 w 1521047"/>
                <a:gd name="connsiteY143" fmla="*/ 1081547 h 1520380"/>
                <a:gd name="connsiteX144" fmla="*/ 78272 w 1521047"/>
                <a:gd name="connsiteY144" fmla="*/ 1097359 h 1520380"/>
                <a:gd name="connsiteX145" fmla="*/ 78272 w 1521047"/>
                <a:gd name="connsiteY145" fmla="*/ 1097359 h 1520380"/>
                <a:gd name="connsiteX146" fmla="*/ 91131 w 1521047"/>
                <a:gd name="connsiteY146" fmla="*/ 1122219 h 1520380"/>
                <a:gd name="connsiteX147" fmla="*/ 127993 w 1521047"/>
                <a:gd name="connsiteY147" fmla="*/ 1136697 h 1520380"/>
                <a:gd name="connsiteX148" fmla="*/ 119706 w 1521047"/>
                <a:gd name="connsiteY148" fmla="*/ 1169844 h 1520380"/>
                <a:gd name="connsiteX149" fmla="*/ 119706 w 1521047"/>
                <a:gd name="connsiteY149" fmla="*/ 1169844 h 1520380"/>
                <a:gd name="connsiteX150" fmla="*/ 135232 w 1521047"/>
                <a:gd name="connsiteY150" fmla="*/ 1193085 h 1520380"/>
                <a:gd name="connsiteX151" fmla="*/ 174057 w 1521047"/>
                <a:gd name="connsiteY151" fmla="*/ 1200896 h 1520380"/>
                <a:gd name="connsiteX152" fmla="*/ 168855 w 1521047"/>
                <a:gd name="connsiteY152" fmla="*/ 1237757 h 1520380"/>
                <a:gd name="connsiteX153" fmla="*/ 186762 w 1521047"/>
                <a:gd name="connsiteY153" fmla="*/ 1259189 h 1520380"/>
                <a:gd name="connsiteX154" fmla="*/ 186762 w 1521047"/>
                <a:gd name="connsiteY154" fmla="*/ 1259189 h 1520380"/>
                <a:gd name="connsiteX155" fmla="*/ 226243 w 1521047"/>
                <a:gd name="connsiteY155" fmla="*/ 1260570 h 1520380"/>
                <a:gd name="connsiteX156" fmla="*/ 224862 w 1521047"/>
                <a:gd name="connsiteY156" fmla="*/ 1300051 h 1520380"/>
                <a:gd name="connsiteX157" fmla="*/ 245055 w 1521047"/>
                <a:gd name="connsiteY157" fmla="*/ 1319101 h 1520380"/>
                <a:gd name="connsiteX158" fmla="*/ 284441 w 1521047"/>
                <a:gd name="connsiteY158" fmla="*/ 1315910 h 1520380"/>
                <a:gd name="connsiteX159" fmla="*/ 287632 w 1521047"/>
                <a:gd name="connsiteY159" fmla="*/ 1355296 h 1520380"/>
                <a:gd name="connsiteX160" fmla="*/ 287632 w 1521047"/>
                <a:gd name="connsiteY160" fmla="*/ 1355296 h 1520380"/>
                <a:gd name="connsiteX161" fmla="*/ 309825 w 1521047"/>
                <a:gd name="connsiteY161" fmla="*/ 1372250 h 1520380"/>
                <a:gd name="connsiteX162" fmla="*/ 349009 w 1521047"/>
                <a:gd name="connsiteY162" fmla="*/ 1366507 h 1520380"/>
                <a:gd name="connsiteX163" fmla="*/ 356117 w 1521047"/>
                <a:gd name="connsiteY163" fmla="*/ 1403683 h 1520380"/>
                <a:gd name="connsiteX164" fmla="*/ 356117 w 1521047"/>
                <a:gd name="connsiteY164" fmla="*/ 1403683 h 1520380"/>
                <a:gd name="connsiteX165" fmla="*/ 380024 w 1521047"/>
                <a:gd name="connsiteY165" fmla="*/ 1418161 h 1520380"/>
                <a:gd name="connsiteX166" fmla="*/ 380024 w 1521047"/>
                <a:gd name="connsiteY166" fmla="*/ 1418161 h 1520380"/>
                <a:gd name="connsiteX167" fmla="*/ 418401 w 1521047"/>
                <a:gd name="connsiteY167" fmla="*/ 1408379 h 1520380"/>
                <a:gd name="connsiteX168" fmla="*/ 429364 w 1521047"/>
                <a:gd name="connsiteY168" fmla="*/ 1444545 h 1520380"/>
                <a:gd name="connsiteX169" fmla="*/ 454796 w 1521047"/>
                <a:gd name="connsiteY169" fmla="*/ 1456261 h 1520380"/>
                <a:gd name="connsiteX170" fmla="*/ 454796 w 1521047"/>
                <a:gd name="connsiteY170" fmla="*/ 1456261 h 1520380"/>
                <a:gd name="connsiteX171" fmla="*/ 490895 w 1521047"/>
                <a:gd name="connsiteY171" fmla="*/ 1441021 h 1520380"/>
                <a:gd name="connsiteX172" fmla="*/ 505754 w 1521047"/>
                <a:gd name="connsiteY172" fmla="*/ 1455689 h 1520380"/>
                <a:gd name="connsiteX173" fmla="*/ 506802 w 1521047"/>
                <a:gd name="connsiteY173" fmla="*/ 1476930 h 1520380"/>
                <a:gd name="connsiteX174" fmla="*/ 533282 w 1521047"/>
                <a:gd name="connsiteY174" fmla="*/ 1485884 h 1520380"/>
                <a:gd name="connsiteX175" fmla="*/ 567372 w 1521047"/>
                <a:gd name="connsiteY175" fmla="*/ 1466538 h 1520380"/>
                <a:gd name="connsiteX176" fmla="*/ 583955 w 1521047"/>
                <a:gd name="connsiteY176" fmla="*/ 1479312 h 1520380"/>
                <a:gd name="connsiteX177" fmla="*/ 587193 w 1521047"/>
                <a:gd name="connsiteY177" fmla="*/ 1500362 h 1520380"/>
                <a:gd name="connsiteX178" fmla="*/ 587193 w 1521047"/>
                <a:gd name="connsiteY178" fmla="*/ 1500362 h 1520380"/>
                <a:gd name="connsiteX179" fmla="*/ 614530 w 1521047"/>
                <a:gd name="connsiteY179" fmla="*/ 1506172 h 1520380"/>
                <a:gd name="connsiteX180" fmla="*/ 614530 w 1521047"/>
                <a:gd name="connsiteY180" fmla="*/ 1506172 h 1520380"/>
                <a:gd name="connsiteX181" fmla="*/ 647839 w 1521047"/>
                <a:gd name="connsiteY181" fmla="*/ 1484750 h 1520380"/>
                <a:gd name="connsiteX182" fmla="*/ 669775 w 1521047"/>
                <a:gd name="connsiteY182" fmla="*/ 1514745 h 1520380"/>
                <a:gd name="connsiteX183" fmla="*/ 669775 w 1521047"/>
                <a:gd name="connsiteY183" fmla="*/ 1514745 h 1520380"/>
                <a:gd name="connsiteX184" fmla="*/ 697588 w 1521047"/>
                <a:gd name="connsiteY184" fmla="*/ 1517602 h 1520380"/>
                <a:gd name="connsiteX185" fmla="*/ 697588 w 1521047"/>
                <a:gd name="connsiteY185" fmla="*/ 1517602 h 1520380"/>
                <a:gd name="connsiteX186" fmla="*/ 726830 w 1521047"/>
                <a:gd name="connsiteY186" fmla="*/ 1491027 h 1520380"/>
                <a:gd name="connsiteX187" fmla="*/ 753404 w 1521047"/>
                <a:gd name="connsiteY187" fmla="*/ 1520269 h 1520380"/>
                <a:gd name="connsiteX188" fmla="*/ 760453 w 1521047"/>
                <a:gd name="connsiteY188" fmla="*/ 1520269 h 1520380"/>
                <a:gd name="connsiteX189" fmla="*/ 781408 w 1521047"/>
                <a:gd name="connsiteY189" fmla="*/ 1520269 h 1520380"/>
                <a:gd name="connsiteX190" fmla="*/ 781408 w 1521047"/>
                <a:gd name="connsiteY190" fmla="*/ 1520269 h 1520380"/>
                <a:gd name="connsiteX191" fmla="*/ 807602 w 1521047"/>
                <a:gd name="connsiteY191" fmla="*/ 1490741 h 1520380"/>
                <a:gd name="connsiteX192" fmla="*/ 837129 w 1521047"/>
                <a:gd name="connsiteY192" fmla="*/ 1516935 h 1520380"/>
                <a:gd name="connsiteX193" fmla="*/ 864942 w 1521047"/>
                <a:gd name="connsiteY193" fmla="*/ 1513601 h 1520380"/>
                <a:gd name="connsiteX194" fmla="*/ 864942 w 1521047"/>
                <a:gd name="connsiteY194" fmla="*/ 1513601 h 1520380"/>
                <a:gd name="connsiteX195" fmla="*/ 887707 w 1521047"/>
                <a:gd name="connsiteY195" fmla="*/ 1481693 h 1520380"/>
                <a:gd name="connsiteX196" fmla="*/ 908090 w 1521047"/>
                <a:gd name="connsiteY196" fmla="*/ 1486455 h 1520380"/>
                <a:gd name="connsiteX197" fmla="*/ 919997 w 1521047"/>
                <a:gd name="connsiteY197" fmla="*/ 1504076 h 1520380"/>
                <a:gd name="connsiteX198" fmla="*/ 947238 w 1521047"/>
                <a:gd name="connsiteY198" fmla="*/ 1497790 h 1520380"/>
                <a:gd name="connsiteX199" fmla="*/ 968212 w 1521047"/>
                <a:gd name="connsiteY199" fmla="*/ 1464195 h 1520380"/>
                <a:gd name="connsiteX200" fmla="*/ 1000864 w 1521047"/>
                <a:gd name="connsiteY200" fmla="*/ 1481979 h 1520380"/>
                <a:gd name="connsiteX201" fmla="*/ 1000864 w 1521047"/>
                <a:gd name="connsiteY201" fmla="*/ 1481979 h 1520380"/>
                <a:gd name="connsiteX202" fmla="*/ 1027248 w 1521047"/>
                <a:gd name="connsiteY202" fmla="*/ 1472454 h 1520380"/>
                <a:gd name="connsiteX203" fmla="*/ 1042203 w 1521047"/>
                <a:gd name="connsiteY203" fmla="*/ 1435878 h 1520380"/>
                <a:gd name="connsiteX204" fmla="*/ 1078779 w 1521047"/>
                <a:gd name="connsiteY204" fmla="*/ 1450832 h 1520380"/>
                <a:gd name="connsiteX205" fmla="*/ 1078779 w 1521047"/>
                <a:gd name="connsiteY205" fmla="*/ 1450832 h 1520380"/>
                <a:gd name="connsiteX206" fmla="*/ 1104020 w 1521047"/>
                <a:gd name="connsiteY206" fmla="*/ 1438640 h 1520380"/>
                <a:gd name="connsiteX207" fmla="*/ 1104020 w 1521047"/>
                <a:gd name="connsiteY207" fmla="*/ 1438640 h 1520380"/>
                <a:gd name="connsiteX208" fmla="*/ 1115021 w 1521047"/>
                <a:gd name="connsiteY208" fmla="*/ 1400683 h 1520380"/>
                <a:gd name="connsiteX209" fmla="*/ 1152978 w 1521047"/>
                <a:gd name="connsiteY209" fmla="*/ 1411684 h 1520380"/>
                <a:gd name="connsiteX210" fmla="*/ 1176695 w 1521047"/>
                <a:gd name="connsiteY210" fmla="*/ 1396825 h 1520380"/>
                <a:gd name="connsiteX211" fmla="*/ 1176695 w 1521047"/>
                <a:gd name="connsiteY211" fmla="*/ 1396825 h 1520380"/>
                <a:gd name="connsiteX212" fmla="*/ 1183554 w 1521047"/>
                <a:gd name="connsiteY212" fmla="*/ 1358154 h 1520380"/>
                <a:gd name="connsiteX213" fmla="*/ 1204032 w 1521047"/>
                <a:gd name="connsiteY213" fmla="*/ 1353772 h 1520380"/>
                <a:gd name="connsiteX214" fmla="*/ 1222320 w 1521047"/>
                <a:gd name="connsiteY214" fmla="*/ 1364535 h 1520380"/>
                <a:gd name="connsiteX215" fmla="*/ 1244323 w 1521047"/>
                <a:gd name="connsiteY215" fmla="*/ 1347200 h 1520380"/>
                <a:gd name="connsiteX216" fmla="*/ 1246514 w 1521047"/>
                <a:gd name="connsiteY216" fmla="*/ 1307766 h 1520380"/>
                <a:gd name="connsiteX217" fmla="*/ 1285947 w 1521047"/>
                <a:gd name="connsiteY217" fmla="*/ 1309957 h 1520380"/>
                <a:gd name="connsiteX218" fmla="*/ 1285947 w 1521047"/>
                <a:gd name="connsiteY218" fmla="*/ 1309957 h 1520380"/>
                <a:gd name="connsiteX219" fmla="*/ 1305854 w 1521047"/>
                <a:gd name="connsiteY219" fmla="*/ 1290240 h 1520380"/>
                <a:gd name="connsiteX220" fmla="*/ 1305854 w 1521047"/>
                <a:gd name="connsiteY220" fmla="*/ 1290240 h 1520380"/>
                <a:gd name="connsiteX221" fmla="*/ 1306312 w 1521047"/>
                <a:gd name="connsiteY221" fmla="*/ 1250645 h 1520380"/>
                <a:gd name="connsiteX222" fmla="*/ 1343383 w 1521047"/>
                <a:gd name="connsiteY222" fmla="*/ 1248806 h 1520380"/>
                <a:gd name="connsiteX223" fmla="*/ 1361004 w 1521047"/>
                <a:gd name="connsiteY223" fmla="*/ 1227089 h 1520380"/>
                <a:gd name="connsiteX224" fmla="*/ 1361004 w 1521047"/>
                <a:gd name="connsiteY224" fmla="*/ 1227089 h 1520380"/>
                <a:gd name="connsiteX225" fmla="*/ 1356118 w 1521047"/>
                <a:gd name="connsiteY225" fmla="*/ 1187923 h 1520380"/>
                <a:gd name="connsiteX226" fmla="*/ 1393770 w 1521047"/>
                <a:gd name="connsiteY226" fmla="*/ 1181941 h 1520380"/>
                <a:gd name="connsiteX227" fmla="*/ 1408915 w 1521047"/>
                <a:gd name="connsiteY227" fmla="*/ 1158319 h 1520380"/>
                <a:gd name="connsiteX228" fmla="*/ 1398295 w 1521047"/>
                <a:gd name="connsiteY228" fmla="*/ 1120267 h 1520380"/>
                <a:gd name="connsiteX229" fmla="*/ 1436347 w 1521047"/>
                <a:gd name="connsiteY229" fmla="*/ 1109646 h 1520380"/>
                <a:gd name="connsiteX230" fmla="*/ 1436347 w 1521047"/>
                <a:gd name="connsiteY230" fmla="*/ 1109646 h 1520380"/>
                <a:gd name="connsiteX231" fmla="*/ 1448729 w 1521047"/>
                <a:gd name="connsiteY231" fmla="*/ 1084596 h 1520380"/>
                <a:gd name="connsiteX232" fmla="*/ 1436166 w 1521047"/>
                <a:gd name="connsiteY232" fmla="*/ 1047038 h 1520380"/>
                <a:gd name="connsiteX233" fmla="*/ 1470637 w 1521047"/>
                <a:gd name="connsiteY233" fmla="*/ 1033160 h 1520380"/>
                <a:gd name="connsiteX234" fmla="*/ 1470637 w 1521047"/>
                <a:gd name="connsiteY234" fmla="*/ 1033160 h 1520380"/>
                <a:gd name="connsiteX235" fmla="*/ 1480162 w 1521047"/>
                <a:gd name="connsiteY235" fmla="*/ 1006871 h 1520380"/>
                <a:gd name="connsiteX236" fmla="*/ 1480162 w 1521047"/>
                <a:gd name="connsiteY236" fmla="*/ 1006871 h 1520380"/>
                <a:gd name="connsiteX237" fmla="*/ 1461636 w 1521047"/>
                <a:gd name="connsiteY237" fmla="*/ 971962 h 1520380"/>
                <a:gd name="connsiteX238" fmla="*/ 1496545 w 1521047"/>
                <a:gd name="connsiteY238" fmla="*/ 953436 h 1520380"/>
                <a:gd name="connsiteX239" fmla="*/ 1503117 w 1521047"/>
                <a:gd name="connsiteY239" fmla="*/ 926195 h 1520380"/>
                <a:gd name="connsiteX240" fmla="*/ 1503117 w 1521047"/>
                <a:gd name="connsiteY240" fmla="*/ 926195 h 1520380"/>
                <a:gd name="connsiteX241" fmla="*/ 1482667 w 1521047"/>
                <a:gd name="connsiteY241" fmla="*/ 892276 h 1520380"/>
                <a:gd name="connsiteX242" fmla="*/ 1513404 w 1521047"/>
                <a:gd name="connsiteY242" fmla="*/ 871235 h 1520380"/>
                <a:gd name="connsiteX243" fmla="*/ 1517024 w 1521047"/>
                <a:gd name="connsiteY243" fmla="*/ 843518 h 1520380"/>
                <a:gd name="connsiteX244" fmla="*/ 1490925 w 1521047"/>
                <a:gd name="connsiteY244" fmla="*/ 813704 h 15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1521047" h="1520380">
                  <a:moveTo>
                    <a:pt x="1490925" y="813704"/>
                  </a:moveTo>
                  <a:cubicBezTo>
                    <a:pt x="1492373" y="798636"/>
                    <a:pt x="1505327" y="787320"/>
                    <a:pt x="1520453" y="787892"/>
                  </a:cubicBezTo>
                  <a:lnTo>
                    <a:pt x="1520453" y="787892"/>
                  </a:lnTo>
                  <a:cubicBezTo>
                    <a:pt x="1520834" y="778624"/>
                    <a:pt x="1521024" y="769289"/>
                    <a:pt x="1521024" y="759888"/>
                  </a:cubicBezTo>
                  <a:cubicBezTo>
                    <a:pt x="1505613" y="760498"/>
                    <a:pt x="1492630" y="748487"/>
                    <a:pt x="1492021" y="733075"/>
                  </a:cubicBezTo>
                  <a:cubicBezTo>
                    <a:pt x="1491421" y="717664"/>
                    <a:pt x="1503422" y="704681"/>
                    <a:pt x="1518833" y="704072"/>
                  </a:cubicBezTo>
                  <a:lnTo>
                    <a:pt x="1518833" y="704072"/>
                  </a:lnTo>
                  <a:cubicBezTo>
                    <a:pt x="1518167" y="694547"/>
                    <a:pt x="1517214" y="685022"/>
                    <a:pt x="1516262" y="676259"/>
                  </a:cubicBezTo>
                  <a:cubicBezTo>
                    <a:pt x="1500879" y="677906"/>
                    <a:pt x="1487087" y="666772"/>
                    <a:pt x="1485439" y="651389"/>
                  </a:cubicBezTo>
                  <a:cubicBezTo>
                    <a:pt x="1483896" y="636920"/>
                    <a:pt x="1493687" y="623681"/>
                    <a:pt x="1507975" y="620918"/>
                  </a:cubicBezTo>
                  <a:lnTo>
                    <a:pt x="1507975" y="620918"/>
                  </a:lnTo>
                  <a:cubicBezTo>
                    <a:pt x="1506261" y="611393"/>
                    <a:pt x="1504356" y="602535"/>
                    <a:pt x="1502355" y="593486"/>
                  </a:cubicBezTo>
                  <a:lnTo>
                    <a:pt x="1502355" y="593486"/>
                  </a:lnTo>
                  <a:cubicBezTo>
                    <a:pt x="1487420" y="597354"/>
                    <a:pt x="1472170" y="588372"/>
                    <a:pt x="1468303" y="573436"/>
                  </a:cubicBezTo>
                  <a:cubicBezTo>
                    <a:pt x="1464436" y="558501"/>
                    <a:pt x="1473418" y="543251"/>
                    <a:pt x="1488354" y="539384"/>
                  </a:cubicBezTo>
                  <a:cubicBezTo>
                    <a:pt x="1485591" y="530431"/>
                    <a:pt x="1482829" y="521477"/>
                    <a:pt x="1479781" y="512714"/>
                  </a:cubicBezTo>
                  <a:lnTo>
                    <a:pt x="1479781" y="512714"/>
                  </a:lnTo>
                  <a:cubicBezTo>
                    <a:pt x="1465370" y="518210"/>
                    <a:pt x="1449225" y="510981"/>
                    <a:pt x="1443729" y="496570"/>
                  </a:cubicBezTo>
                  <a:cubicBezTo>
                    <a:pt x="1438233" y="482158"/>
                    <a:pt x="1445463" y="466013"/>
                    <a:pt x="1459874" y="460517"/>
                  </a:cubicBezTo>
                  <a:cubicBezTo>
                    <a:pt x="1456254" y="451945"/>
                    <a:pt x="1452349" y="443372"/>
                    <a:pt x="1448349" y="434990"/>
                  </a:cubicBezTo>
                  <a:cubicBezTo>
                    <a:pt x="1434671" y="442115"/>
                    <a:pt x="1417802" y="436810"/>
                    <a:pt x="1410677" y="423132"/>
                  </a:cubicBezTo>
                  <a:cubicBezTo>
                    <a:pt x="1403552" y="409454"/>
                    <a:pt x="1408858" y="392585"/>
                    <a:pt x="1422536" y="385460"/>
                  </a:cubicBezTo>
                  <a:lnTo>
                    <a:pt x="1422536" y="385460"/>
                  </a:lnTo>
                  <a:cubicBezTo>
                    <a:pt x="1417869" y="377364"/>
                    <a:pt x="1413011" y="369363"/>
                    <a:pt x="1408248" y="361362"/>
                  </a:cubicBezTo>
                  <a:cubicBezTo>
                    <a:pt x="1395437" y="369963"/>
                    <a:pt x="1378083" y="366553"/>
                    <a:pt x="1369482" y="353742"/>
                  </a:cubicBezTo>
                  <a:cubicBezTo>
                    <a:pt x="1360880" y="340931"/>
                    <a:pt x="1364290" y="323577"/>
                    <a:pt x="1377102" y="314975"/>
                  </a:cubicBezTo>
                  <a:lnTo>
                    <a:pt x="1377102" y="314975"/>
                  </a:lnTo>
                  <a:cubicBezTo>
                    <a:pt x="1371672" y="307451"/>
                    <a:pt x="1366053" y="299926"/>
                    <a:pt x="1360337" y="292592"/>
                  </a:cubicBezTo>
                  <a:lnTo>
                    <a:pt x="1360337" y="292592"/>
                  </a:lnTo>
                  <a:cubicBezTo>
                    <a:pt x="1348498" y="302479"/>
                    <a:pt x="1330886" y="300907"/>
                    <a:pt x="1320999" y="289067"/>
                  </a:cubicBezTo>
                  <a:cubicBezTo>
                    <a:pt x="1311112" y="277228"/>
                    <a:pt x="1312684" y="259616"/>
                    <a:pt x="1324524" y="249729"/>
                  </a:cubicBezTo>
                  <a:cubicBezTo>
                    <a:pt x="1318237" y="242776"/>
                    <a:pt x="1311855" y="236013"/>
                    <a:pt x="1305474" y="229346"/>
                  </a:cubicBezTo>
                  <a:lnTo>
                    <a:pt x="1305474" y="229346"/>
                  </a:lnTo>
                  <a:cubicBezTo>
                    <a:pt x="1294615" y="239909"/>
                    <a:pt x="1277394" y="240156"/>
                    <a:pt x="1266231" y="229917"/>
                  </a:cubicBezTo>
                  <a:cubicBezTo>
                    <a:pt x="1261049" y="224917"/>
                    <a:pt x="1258068" y="218068"/>
                    <a:pt x="1257944" y="210867"/>
                  </a:cubicBezTo>
                  <a:cubicBezTo>
                    <a:pt x="1257639" y="203495"/>
                    <a:pt x="1260201" y="196294"/>
                    <a:pt x="1265087" y="190769"/>
                  </a:cubicBezTo>
                  <a:cubicBezTo>
                    <a:pt x="1258039" y="184578"/>
                    <a:pt x="1251086" y="178482"/>
                    <a:pt x="1243942" y="172481"/>
                  </a:cubicBezTo>
                  <a:cubicBezTo>
                    <a:pt x="1234627" y="184788"/>
                    <a:pt x="1217101" y="187226"/>
                    <a:pt x="1204794" y="177911"/>
                  </a:cubicBezTo>
                  <a:cubicBezTo>
                    <a:pt x="1192488" y="168595"/>
                    <a:pt x="1190050" y="151069"/>
                    <a:pt x="1199365" y="138763"/>
                  </a:cubicBezTo>
                  <a:lnTo>
                    <a:pt x="1199365" y="138763"/>
                  </a:lnTo>
                  <a:cubicBezTo>
                    <a:pt x="1191840" y="133334"/>
                    <a:pt x="1184030" y="128190"/>
                    <a:pt x="1176219" y="123047"/>
                  </a:cubicBezTo>
                  <a:lnTo>
                    <a:pt x="1176219" y="123047"/>
                  </a:lnTo>
                  <a:cubicBezTo>
                    <a:pt x="1167018" y="135410"/>
                    <a:pt x="1149530" y="137972"/>
                    <a:pt x="1137167" y="128762"/>
                  </a:cubicBezTo>
                  <a:cubicBezTo>
                    <a:pt x="1126508" y="120827"/>
                    <a:pt x="1122927" y="106483"/>
                    <a:pt x="1128594" y="94472"/>
                  </a:cubicBezTo>
                  <a:cubicBezTo>
                    <a:pt x="1120403" y="89995"/>
                    <a:pt x="1112211" y="85518"/>
                    <a:pt x="1103925" y="81327"/>
                  </a:cubicBezTo>
                  <a:lnTo>
                    <a:pt x="1103925" y="81327"/>
                  </a:lnTo>
                  <a:cubicBezTo>
                    <a:pt x="1096571" y="94929"/>
                    <a:pt x="1079579" y="99996"/>
                    <a:pt x="1065977" y="92643"/>
                  </a:cubicBezTo>
                  <a:cubicBezTo>
                    <a:pt x="1053499" y="85899"/>
                    <a:pt x="1048032" y="70897"/>
                    <a:pt x="1053252" y="57705"/>
                  </a:cubicBezTo>
                  <a:cubicBezTo>
                    <a:pt x="1044679" y="54181"/>
                    <a:pt x="1036011" y="50752"/>
                    <a:pt x="1027248" y="47513"/>
                  </a:cubicBezTo>
                  <a:cubicBezTo>
                    <a:pt x="1022410" y="62163"/>
                    <a:pt x="1006608" y="70116"/>
                    <a:pt x="991958" y="65277"/>
                  </a:cubicBezTo>
                  <a:cubicBezTo>
                    <a:pt x="977309" y="60439"/>
                    <a:pt x="969355" y="44637"/>
                    <a:pt x="974194" y="29987"/>
                  </a:cubicBezTo>
                  <a:lnTo>
                    <a:pt x="974194" y="29987"/>
                  </a:lnTo>
                  <a:cubicBezTo>
                    <a:pt x="965240" y="27416"/>
                    <a:pt x="956287" y="24939"/>
                    <a:pt x="947238" y="22653"/>
                  </a:cubicBezTo>
                  <a:cubicBezTo>
                    <a:pt x="944057" y="37750"/>
                    <a:pt x="929236" y="47409"/>
                    <a:pt x="914139" y="44227"/>
                  </a:cubicBezTo>
                  <a:cubicBezTo>
                    <a:pt x="899042" y="41046"/>
                    <a:pt x="889383" y="26225"/>
                    <a:pt x="892565" y="11128"/>
                  </a:cubicBezTo>
                  <a:lnTo>
                    <a:pt x="892565" y="11128"/>
                  </a:lnTo>
                  <a:cubicBezTo>
                    <a:pt x="883040" y="9509"/>
                    <a:pt x="874182" y="8080"/>
                    <a:pt x="864942" y="6842"/>
                  </a:cubicBezTo>
                  <a:lnTo>
                    <a:pt x="864942" y="6842"/>
                  </a:lnTo>
                  <a:cubicBezTo>
                    <a:pt x="862485" y="22110"/>
                    <a:pt x="848112" y="32493"/>
                    <a:pt x="832843" y="30035"/>
                  </a:cubicBezTo>
                  <a:cubicBezTo>
                    <a:pt x="818832" y="27778"/>
                    <a:pt x="808726" y="15395"/>
                    <a:pt x="809316" y="1222"/>
                  </a:cubicBezTo>
                  <a:lnTo>
                    <a:pt x="809316" y="1222"/>
                  </a:lnTo>
                  <a:cubicBezTo>
                    <a:pt x="799791" y="555"/>
                    <a:pt x="790266" y="174"/>
                    <a:pt x="781313" y="-112"/>
                  </a:cubicBezTo>
                  <a:lnTo>
                    <a:pt x="781313" y="-112"/>
                  </a:lnTo>
                  <a:cubicBezTo>
                    <a:pt x="780408" y="15328"/>
                    <a:pt x="767168" y="27111"/>
                    <a:pt x="751728" y="26215"/>
                  </a:cubicBezTo>
                  <a:cubicBezTo>
                    <a:pt x="737545" y="25387"/>
                    <a:pt x="726230" y="14071"/>
                    <a:pt x="725401" y="-112"/>
                  </a:cubicBezTo>
                  <a:cubicBezTo>
                    <a:pt x="715876" y="-112"/>
                    <a:pt x="706351" y="841"/>
                    <a:pt x="697493" y="1603"/>
                  </a:cubicBezTo>
                  <a:lnTo>
                    <a:pt x="697493" y="1603"/>
                  </a:lnTo>
                  <a:cubicBezTo>
                    <a:pt x="699255" y="16938"/>
                    <a:pt x="688253" y="30797"/>
                    <a:pt x="672918" y="32559"/>
                  </a:cubicBezTo>
                  <a:cubicBezTo>
                    <a:pt x="657583" y="34321"/>
                    <a:pt x="643724" y="23320"/>
                    <a:pt x="641962" y="7985"/>
                  </a:cubicBezTo>
                  <a:cubicBezTo>
                    <a:pt x="632437" y="9413"/>
                    <a:pt x="623579" y="11033"/>
                    <a:pt x="614435" y="12842"/>
                  </a:cubicBezTo>
                  <a:cubicBezTo>
                    <a:pt x="615825" y="20091"/>
                    <a:pt x="614359" y="27606"/>
                    <a:pt x="610339" y="33797"/>
                  </a:cubicBezTo>
                  <a:cubicBezTo>
                    <a:pt x="606624" y="40017"/>
                    <a:pt x="600538" y="44456"/>
                    <a:pt x="593480" y="46085"/>
                  </a:cubicBezTo>
                  <a:cubicBezTo>
                    <a:pt x="578668" y="49190"/>
                    <a:pt x="564009" y="40208"/>
                    <a:pt x="560047" y="25606"/>
                  </a:cubicBezTo>
                  <a:lnTo>
                    <a:pt x="560047" y="25606"/>
                  </a:lnTo>
                  <a:cubicBezTo>
                    <a:pt x="551093" y="28082"/>
                    <a:pt x="542140" y="30654"/>
                    <a:pt x="533282" y="33416"/>
                  </a:cubicBezTo>
                  <a:cubicBezTo>
                    <a:pt x="538540" y="47961"/>
                    <a:pt x="531015" y="64020"/>
                    <a:pt x="516470" y="69278"/>
                  </a:cubicBezTo>
                  <a:cubicBezTo>
                    <a:pt x="501925" y="74536"/>
                    <a:pt x="485866" y="67011"/>
                    <a:pt x="480609" y="52466"/>
                  </a:cubicBezTo>
                  <a:lnTo>
                    <a:pt x="480609" y="52466"/>
                  </a:lnTo>
                  <a:cubicBezTo>
                    <a:pt x="471941" y="55895"/>
                    <a:pt x="463368" y="59515"/>
                    <a:pt x="454796" y="63230"/>
                  </a:cubicBezTo>
                  <a:lnTo>
                    <a:pt x="454796" y="63230"/>
                  </a:lnTo>
                  <a:cubicBezTo>
                    <a:pt x="460796" y="77479"/>
                    <a:pt x="454119" y="93900"/>
                    <a:pt x="439861" y="99910"/>
                  </a:cubicBezTo>
                  <a:cubicBezTo>
                    <a:pt x="426611" y="105492"/>
                    <a:pt x="411295" y="100139"/>
                    <a:pt x="404409" y="87518"/>
                  </a:cubicBezTo>
                  <a:cubicBezTo>
                    <a:pt x="396217" y="91900"/>
                    <a:pt x="388025" y="96377"/>
                    <a:pt x="379929" y="101044"/>
                  </a:cubicBezTo>
                  <a:lnTo>
                    <a:pt x="379929" y="101044"/>
                  </a:lnTo>
                  <a:cubicBezTo>
                    <a:pt x="388083" y="114198"/>
                    <a:pt x="384032" y="131467"/>
                    <a:pt x="370880" y="139620"/>
                  </a:cubicBezTo>
                  <a:cubicBezTo>
                    <a:pt x="357729" y="147774"/>
                    <a:pt x="340458" y="143725"/>
                    <a:pt x="332304" y="130571"/>
                  </a:cubicBezTo>
                  <a:cubicBezTo>
                    <a:pt x="324589" y="135905"/>
                    <a:pt x="316969" y="141239"/>
                    <a:pt x="309444" y="146764"/>
                  </a:cubicBezTo>
                  <a:cubicBezTo>
                    <a:pt x="319071" y="158813"/>
                    <a:pt x="317109" y="176377"/>
                    <a:pt x="305063" y="186007"/>
                  </a:cubicBezTo>
                  <a:cubicBezTo>
                    <a:pt x="293016" y="195637"/>
                    <a:pt x="275447" y="193675"/>
                    <a:pt x="265820" y="181625"/>
                  </a:cubicBezTo>
                  <a:lnTo>
                    <a:pt x="265820" y="181625"/>
                  </a:lnTo>
                  <a:cubicBezTo>
                    <a:pt x="258676" y="187721"/>
                    <a:pt x="251723" y="193913"/>
                    <a:pt x="244865" y="200199"/>
                  </a:cubicBezTo>
                  <a:cubicBezTo>
                    <a:pt x="255754" y="211143"/>
                    <a:pt x="255712" y="228841"/>
                    <a:pt x="244769" y="239728"/>
                  </a:cubicBezTo>
                  <a:cubicBezTo>
                    <a:pt x="233828" y="250615"/>
                    <a:pt x="216130" y="250577"/>
                    <a:pt x="205241" y="239633"/>
                  </a:cubicBezTo>
                  <a:lnTo>
                    <a:pt x="205241" y="239633"/>
                  </a:lnTo>
                  <a:cubicBezTo>
                    <a:pt x="198859" y="246395"/>
                    <a:pt x="192572" y="253349"/>
                    <a:pt x="186191" y="260397"/>
                  </a:cubicBezTo>
                  <a:lnTo>
                    <a:pt x="186191" y="260397"/>
                  </a:lnTo>
                  <a:cubicBezTo>
                    <a:pt x="197612" y="270827"/>
                    <a:pt x="198419" y="288534"/>
                    <a:pt x="187991" y="299954"/>
                  </a:cubicBezTo>
                  <a:cubicBezTo>
                    <a:pt x="178378" y="310489"/>
                    <a:pt x="162389" y="312118"/>
                    <a:pt x="150853" y="303736"/>
                  </a:cubicBezTo>
                  <a:cubicBezTo>
                    <a:pt x="145233" y="311165"/>
                    <a:pt x="139804" y="318785"/>
                    <a:pt x="134470" y="326405"/>
                  </a:cubicBezTo>
                  <a:lnTo>
                    <a:pt x="134470" y="326405"/>
                  </a:lnTo>
                  <a:cubicBezTo>
                    <a:pt x="146747" y="335016"/>
                    <a:pt x="150281" y="351647"/>
                    <a:pt x="142566" y="364505"/>
                  </a:cubicBezTo>
                  <a:cubicBezTo>
                    <a:pt x="138588" y="370544"/>
                    <a:pt x="132397" y="374792"/>
                    <a:pt x="125326" y="376316"/>
                  </a:cubicBezTo>
                  <a:cubicBezTo>
                    <a:pt x="118166" y="378021"/>
                    <a:pt x="110626" y="376888"/>
                    <a:pt x="104276" y="373173"/>
                  </a:cubicBezTo>
                  <a:cubicBezTo>
                    <a:pt x="99608" y="381174"/>
                    <a:pt x="94751" y="389175"/>
                    <a:pt x="90369" y="397367"/>
                  </a:cubicBezTo>
                  <a:cubicBezTo>
                    <a:pt x="104231" y="404148"/>
                    <a:pt x="109967" y="420893"/>
                    <a:pt x="103180" y="434752"/>
                  </a:cubicBezTo>
                  <a:cubicBezTo>
                    <a:pt x="96395" y="448611"/>
                    <a:pt x="79656" y="454345"/>
                    <a:pt x="65795" y="447563"/>
                  </a:cubicBezTo>
                  <a:lnTo>
                    <a:pt x="65795" y="447563"/>
                  </a:lnTo>
                  <a:cubicBezTo>
                    <a:pt x="61985" y="456041"/>
                    <a:pt x="58270" y="464613"/>
                    <a:pt x="54841" y="473281"/>
                  </a:cubicBezTo>
                  <a:lnTo>
                    <a:pt x="54841" y="473281"/>
                  </a:lnTo>
                  <a:cubicBezTo>
                    <a:pt x="69333" y="478539"/>
                    <a:pt x="76818" y="494550"/>
                    <a:pt x="71557" y="509047"/>
                  </a:cubicBezTo>
                  <a:cubicBezTo>
                    <a:pt x="66297" y="523544"/>
                    <a:pt x="50283" y="531021"/>
                    <a:pt x="35791" y="525764"/>
                  </a:cubicBezTo>
                  <a:cubicBezTo>
                    <a:pt x="32933" y="534622"/>
                    <a:pt x="30076" y="543480"/>
                    <a:pt x="27504" y="552529"/>
                  </a:cubicBezTo>
                  <a:lnTo>
                    <a:pt x="27504" y="552529"/>
                  </a:lnTo>
                  <a:cubicBezTo>
                    <a:pt x="34597" y="554539"/>
                    <a:pt x="40637" y="559215"/>
                    <a:pt x="44363" y="565578"/>
                  </a:cubicBezTo>
                  <a:cubicBezTo>
                    <a:pt x="47960" y="571798"/>
                    <a:pt x="49082" y="579142"/>
                    <a:pt x="47507" y="586152"/>
                  </a:cubicBezTo>
                  <a:cubicBezTo>
                    <a:pt x="44006" y="600830"/>
                    <a:pt x="29702" y="610250"/>
                    <a:pt x="14836" y="607679"/>
                  </a:cubicBezTo>
                  <a:cubicBezTo>
                    <a:pt x="13026" y="617204"/>
                    <a:pt x="11312" y="625967"/>
                    <a:pt x="9788" y="635206"/>
                  </a:cubicBezTo>
                  <a:lnTo>
                    <a:pt x="9788" y="635206"/>
                  </a:lnTo>
                  <a:cubicBezTo>
                    <a:pt x="17011" y="636263"/>
                    <a:pt x="23554" y="640045"/>
                    <a:pt x="28076" y="645779"/>
                  </a:cubicBezTo>
                  <a:cubicBezTo>
                    <a:pt x="32487" y="651494"/>
                    <a:pt x="34501" y="658704"/>
                    <a:pt x="33695" y="665876"/>
                  </a:cubicBezTo>
                  <a:cubicBezTo>
                    <a:pt x="32715" y="673077"/>
                    <a:pt x="28911" y="679583"/>
                    <a:pt x="23123" y="683974"/>
                  </a:cubicBezTo>
                  <a:cubicBezTo>
                    <a:pt x="17405" y="688565"/>
                    <a:pt x="10141" y="690784"/>
                    <a:pt x="2834" y="690165"/>
                  </a:cubicBezTo>
                  <a:lnTo>
                    <a:pt x="2834" y="690165"/>
                  </a:lnTo>
                  <a:cubicBezTo>
                    <a:pt x="1977" y="699690"/>
                    <a:pt x="1310" y="708644"/>
                    <a:pt x="739" y="717978"/>
                  </a:cubicBezTo>
                  <a:cubicBezTo>
                    <a:pt x="16167" y="719064"/>
                    <a:pt x="27792" y="732456"/>
                    <a:pt x="26705" y="747877"/>
                  </a:cubicBezTo>
                  <a:cubicBezTo>
                    <a:pt x="25704" y="762088"/>
                    <a:pt x="14203" y="773280"/>
                    <a:pt x="-23" y="773890"/>
                  </a:cubicBezTo>
                  <a:lnTo>
                    <a:pt x="-23" y="773890"/>
                  </a:lnTo>
                  <a:cubicBezTo>
                    <a:pt x="-23" y="783415"/>
                    <a:pt x="-23" y="792940"/>
                    <a:pt x="929" y="801798"/>
                  </a:cubicBezTo>
                  <a:cubicBezTo>
                    <a:pt x="16366" y="800836"/>
                    <a:pt x="29658" y="812571"/>
                    <a:pt x="30618" y="828011"/>
                  </a:cubicBezTo>
                  <a:cubicBezTo>
                    <a:pt x="31533" y="842727"/>
                    <a:pt x="20884" y="855624"/>
                    <a:pt x="6263" y="857519"/>
                  </a:cubicBezTo>
                  <a:lnTo>
                    <a:pt x="6263" y="857519"/>
                  </a:lnTo>
                  <a:cubicBezTo>
                    <a:pt x="7502" y="867044"/>
                    <a:pt x="8835" y="875998"/>
                    <a:pt x="10359" y="885142"/>
                  </a:cubicBezTo>
                  <a:lnTo>
                    <a:pt x="10359" y="885142"/>
                  </a:lnTo>
                  <a:cubicBezTo>
                    <a:pt x="25666" y="882932"/>
                    <a:pt x="39869" y="893543"/>
                    <a:pt x="42081" y="908850"/>
                  </a:cubicBezTo>
                  <a:cubicBezTo>
                    <a:pt x="44113" y="922899"/>
                    <a:pt x="35312" y="936243"/>
                    <a:pt x="21599" y="939911"/>
                  </a:cubicBezTo>
                  <a:lnTo>
                    <a:pt x="21599" y="939911"/>
                  </a:lnTo>
                  <a:cubicBezTo>
                    <a:pt x="23885" y="949436"/>
                    <a:pt x="26171" y="958103"/>
                    <a:pt x="28647" y="967057"/>
                  </a:cubicBezTo>
                  <a:lnTo>
                    <a:pt x="28647" y="967057"/>
                  </a:lnTo>
                  <a:cubicBezTo>
                    <a:pt x="43350" y="962371"/>
                    <a:pt x="59065" y="970495"/>
                    <a:pt x="63747" y="985202"/>
                  </a:cubicBezTo>
                  <a:cubicBezTo>
                    <a:pt x="68428" y="999909"/>
                    <a:pt x="60304" y="1015615"/>
                    <a:pt x="45602" y="1020302"/>
                  </a:cubicBezTo>
                  <a:cubicBezTo>
                    <a:pt x="48745" y="1029065"/>
                    <a:pt x="52174" y="1037732"/>
                    <a:pt x="55698" y="1046400"/>
                  </a:cubicBezTo>
                  <a:lnTo>
                    <a:pt x="55698" y="1046400"/>
                  </a:lnTo>
                  <a:cubicBezTo>
                    <a:pt x="69725" y="1040695"/>
                    <a:pt x="85769" y="1046914"/>
                    <a:pt x="92274" y="1060592"/>
                  </a:cubicBezTo>
                  <a:cubicBezTo>
                    <a:pt x="95078" y="1067298"/>
                    <a:pt x="95078" y="1074842"/>
                    <a:pt x="92274" y="1081547"/>
                  </a:cubicBezTo>
                  <a:cubicBezTo>
                    <a:pt x="89849" y="1088444"/>
                    <a:pt x="84825" y="1094121"/>
                    <a:pt x="78272" y="1097359"/>
                  </a:cubicBezTo>
                  <a:lnTo>
                    <a:pt x="78272" y="1097359"/>
                  </a:lnTo>
                  <a:cubicBezTo>
                    <a:pt x="82463" y="1105741"/>
                    <a:pt x="86750" y="1114028"/>
                    <a:pt x="91131" y="1122219"/>
                  </a:cubicBezTo>
                  <a:cubicBezTo>
                    <a:pt x="105308" y="1116037"/>
                    <a:pt x="121812" y="1122524"/>
                    <a:pt x="127993" y="1136697"/>
                  </a:cubicBezTo>
                  <a:cubicBezTo>
                    <a:pt x="133073" y="1148346"/>
                    <a:pt x="129670" y="1161957"/>
                    <a:pt x="119706" y="1169844"/>
                  </a:cubicBezTo>
                  <a:lnTo>
                    <a:pt x="119706" y="1169844"/>
                  </a:lnTo>
                  <a:cubicBezTo>
                    <a:pt x="124754" y="1177655"/>
                    <a:pt x="129898" y="1185465"/>
                    <a:pt x="135232" y="1193085"/>
                  </a:cubicBezTo>
                  <a:cubicBezTo>
                    <a:pt x="148110" y="1184522"/>
                    <a:pt x="165493" y="1188018"/>
                    <a:pt x="174057" y="1200896"/>
                  </a:cubicBezTo>
                  <a:cubicBezTo>
                    <a:pt x="181924" y="1212726"/>
                    <a:pt x="179688" y="1228566"/>
                    <a:pt x="168855" y="1237757"/>
                  </a:cubicBezTo>
                  <a:cubicBezTo>
                    <a:pt x="174665" y="1244996"/>
                    <a:pt x="180666" y="1252236"/>
                    <a:pt x="186762" y="1259189"/>
                  </a:cubicBezTo>
                  <a:lnTo>
                    <a:pt x="186762" y="1259189"/>
                  </a:lnTo>
                  <a:cubicBezTo>
                    <a:pt x="198046" y="1248664"/>
                    <a:pt x="215722" y="1249283"/>
                    <a:pt x="226243" y="1260570"/>
                  </a:cubicBezTo>
                  <a:cubicBezTo>
                    <a:pt x="236765" y="1271857"/>
                    <a:pt x="236146" y="1289526"/>
                    <a:pt x="224862" y="1300051"/>
                  </a:cubicBezTo>
                  <a:cubicBezTo>
                    <a:pt x="231434" y="1306623"/>
                    <a:pt x="238197" y="1313005"/>
                    <a:pt x="245055" y="1319101"/>
                  </a:cubicBezTo>
                  <a:cubicBezTo>
                    <a:pt x="255050" y="1307347"/>
                    <a:pt x="272683" y="1305918"/>
                    <a:pt x="284441" y="1315910"/>
                  </a:cubicBezTo>
                  <a:cubicBezTo>
                    <a:pt x="296199" y="1325902"/>
                    <a:pt x="297627" y="1343542"/>
                    <a:pt x="287632" y="1355296"/>
                  </a:cubicBezTo>
                  <a:lnTo>
                    <a:pt x="287632" y="1355296"/>
                  </a:lnTo>
                  <a:cubicBezTo>
                    <a:pt x="294871" y="1361106"/>
                    <a:pt x="302300" y="1366726"/>
                    <a:pt x="309825" y="1372250"/>
                  </a:cubicBezTo>
                  <a:cubicBezTo>
                    <a:pt x="319059" y="1359839"/>
                    <a:pt x="336602" y="1357268"/>
                    <a:pt x="349009" y="1366507"/>
                  </a:cubicBezTo>
                  <a:cubicBezTo>
                    <a:pt x="360663" y="1375175"/>
                    <a:pt x="363749" y="1391320"/>
                    <a:pt x="356117" y="1403683"/>
                  </a:cubicBezTo>
                  <a:lnTo>
                    <a:pt x="356117" y="1403683"/>
                  </a:lnTo>
                  <a:cubicBezTo>
                    <a:pt x="364022" y="1408636"/>
                    <a:pt x="372023" y="1413208"/>
                    <a:pt x="380024" y="1418161"/>
                  </a:cubicBezTo>
                  <a:lnTo>
                    <a:pt x="380024" y="1418161"/>
                  </a:lnTo>
                  <a:cubicBezTo>
                    <a:pt x="387920" y="1404864"/>
                    <a:pt x="405104" y="1400483"/>
                    <a:pt x="418401" y="1408379"/>
                  </a:cubicBezTo>
                  <a:cubicBezTo>
                    <a:pt x="430869" y="1415780"/>
                    <a:pt x="435622" y="1431467"/>
                    <a:pt x="429364" y="1444545"/>
                  </a:cubicBezTo>
                  <a:cubicBezTo>
                    <a:pt x="437746" y="1448641"/>
                    <a:pt x="446223" y="1452451"/>
                    <a:pt x="454796" y="1456261"/>
                  </a:cubicBezTo>
                  <a:lnTo>
                    <a:pt x="454796" y="1456261"/>
                  </a:lnTo>
                  <a:cubicBezTo>
                    <a:pt x="460901" y="1442431"/>
                    <a:pt x="476722" y="1435754"/>
                    <a:pt x="490895" y="1441021"/>
                  </a:cubicBezTo>
                  <a:cubicBezTo>
                    <a:pt x="497630" y="1443697"/>
                    <a:pt x="502992" y="1448993"/>
                    <a:pt x="505754" y="1455689"/>
                  </a:cubicBezTo>
                  <a:cubicBezTo>
                    <a:pt x="508822" y="1462376"/>
                    <a:pt x="509203" y="1469977"/>
                    <a:pt x="506802" y="1476930"/>
                  </a:cubicBezTo>
                  <a:cubicBezTo>
                    <a:pt x="515565" y="1479978"/>
                    <a:pt x="524328" y="1483121"/>
                    <a:pt x="533282" y="1485884"/>
                  </a:cubicBezTo>
                  <a:cubicBezTo>
                    <a:pt x="537358" y="1471129"/>
                    <a:pt x="552617" y="1462462"/>
                    <a:pt x="567372" y="1466538"/>
                  </a:cubicBezTo>
                  <a:cubicBezTo>
                    <a:pt x="574354" y="1468462"/>
                    <a:pt x="580307" y="1473053"/>
                    <a:pt x="583955" y="1479312"/>
                  </a:cubicBezTo>
                  <a:cubicBezTo>
                    <a:pt x="587765" y="1485627"/>
                    <a:pt x="588927" y="1493189"/>
                    <a:pt x="587193" y="1500362"/>
                  </a:cubicBezTo>
                  <a:lnTo>
                    <a:pt x="587193" y="1500362"/>
                  </a:lnTo>
                  <a:cubicBezTo>
                    <a:pt x="596718" y="1502457"/>
                    <a:pt x="605386" y="1504362"/>
                    <a:pt x="614530" y="1506172"/>
                  </a:cubicBezTo>
                  <a:lnTo>
                    <a:pt x="614530" y="1506172"/>
                  </a:lnTo>
                  <a:cubicBezTo>
                    <a:pt x="617816" y="1491056"/>
                    <a:pt x="632732" y="1481474"/>
                    <a:pt x="647839" y="1484750"/>
                  </a:cubicBezTo>
                  <a:cubicBezTo>
                    <a:pt x="661688" y="1487760"/>
                    <a:pt x="671108" y="1500638"/>
                    <a:pt x="669775" y="1514745"/>
                  </a:cubicBezTo>
                  <a:lnTo>
                    <a:pt x="669775" y="1514745"/>
                  </a:lnTo>
                  <a:cubicBezTo>
                    <a:pt x="679300" y="1515887"/>
                    <a:pt x="688253" y="1516840"/>
                    <a:pt x="697588" y="1517602"/>
                  </a:cubicBezTo>
                  <a:lnTo>
                    <a:pt x="697588" y="1517602"/>
                  </a:lnTo>
                  <a:cubicBezTo>
                    <a:pt x="698321" y="1502190"/>
                    <a:pt x="711418" y="1490294"/>
                    <a:pt x="726830" y="1491027"/>
                  </a:cubicBezTo>
                  <a:cubicBezTo>
                    <a:pt x="742241" y="1491760"/>
                    <a:pt x="754138" y="1504857"/>
                    <a:pt x="753404" y="1520269"/>
                  </a:cubicBezTo>
                  <a:lnTo>
                    <a:pt x="760453" y="1520269"/>
                  </a:lnTo>
                  <a:cubicBezTo>
                    <a:pt x="767406" y="1520269"/>
                    <a:pt x="774455" y="1520269"/>
                    <a:pt x="781408" y="1520269"/>
                  </a:cubicBezTo>
                  <a:lnTo>
                    <a:pt x="781408" y="1520269"/>
                  </a:lnTo>
                  <a:cubicBezTo>
                    <a:pt x="780484" y="1504886"/>
                    <a:pt x="792219" y="1491665"/>
                    <a:pt x="807602" y="1490741"/>
                  </a:cubicBezTo>
                  <a:cubicBezTo>
                    <a:pt x="822985" y="1489818"/>
                    <a:pt x="836205" y="1501552"/>
                    <a:pt x="837129" y="1516935"/>
                  </a:cubicBezTo>
                  <a:cubicBezTo>
                    <a:pt x="846654" y="1515983"/>
                    <a:pt x="856179" y="1514840"/>
                    <a:pt x="864942" y="1513601"/>
                  </a:cubicBezTo>
                  <a:lnTo>
                    <a:pt x="864942" y="1513601"/>
                  </a:lnTo>
                  <a:cubicBezTo>
                    <a:pt x="862894" y="1498618"/>
                    <a:pt x="872867" y="1484626"/>
                    <a:pt x="887707" y="1481693"/>
                  </a:cubicBezTo>
                  <a:cubicBezTo>
                    <a:pt x="894870" y="1480435"/>
                    <a:pt x="902233" y="1482159"/>
                    <a:pt x="908090" y="1486455"/>
                  </a:cubicBezTo>
                  <a:cubicBezTo>
                    <a:pt x="914177" y="1490579"/>
                    <a:pt x="918444" y="1496885"/>
                    <a:pt x="919997" y="1504076"/>
                  </a:cubicBezTo>
                  <a:cubicBezTo>
                    <a:pt x="929522" y="1502171"/>
                    <a:pt x="938190" y="1500076"/>
                    <a:pt x="947238" y="1497790"/>
                  </a:cubicBezTo>
                  <a:cubicBezTo>
                    <a:pt x="943752" y="1482721"/>
                    <a:pt x="953144" y="1467681"/>
                    <a:pt x="968212" y="1464195"/>
                  </a:cubicBezTo>
                  <a:cubicBezTo>
                    <a:pt x="982023" y="1461005"/>
                    <a:pt x="996054" y="1468634"/>
                    <a:pt x="1000864" y="1481979"/>
                  </a:cubicBezTo>
                  <a:lnTo>
                    <a:pt x="1000864" y="1481979"/>
                  </a:lnTo>
                  <a:cubicBezTo>
                    <a:pt x="1009722" y="1479026"/>
                    <a:pt x="1018485" y="1475787"/>
                    <a:pt x="1027248" y="1472454"/>
                  </a:cubicBezTo>
                  <a:cubicBezTo>
                    <a:pt x="1021276" y="1458223"/>
                    <a:pt x="1027972" y="1441850"/>
                    <a:pt x="1042203" y="1435878"/>
                  </a:cubicBezTo>
                  <a:cubicBezTo>
                    <a:pt x="1056433" y="1429905"/>
                    <a:pt x="1072806" y="1436601"/>
                    <a:pt x="1078779" y="1450832"/>
                  </a:cubicBezTo>
                  <a:lnTo>
                    <a:pt x="1078779" y="1450832"/>
                  </a:lnTo>
                  <a:cubicBezTo>
                    <a:pt x="1087256" y="1446831"/>
                    <a:pt x="1095733" y="1442831"/>
                    <a:pt x="1104020" y="1438640"/>
                  </a:cubicBezTo>
                  <a:lnTo>
                    <a:pt x="1104020" y="1438640"/>
                  </a:lnTo>
                  <a:cubicBezTo>
                    <a:pt x="1096581" y="1425124"/>
                    <a:pt x="1101505" y="1408122"/>
                    <a:pt x="1115021" y="1400683"/>
                  </a:cubicBezTo>
                  <a:cubicBezTo>
                    <a:pt x="1128537" y="1393244"/>
                    <a:pt x="1145539" y="1398168"/>
                    <a:pt x="1152978" y="1411684"/>
                  </a:cubicBezTo>
                  <a:cubicBezTo>
                    <a:pt x="1160979" y="1406921"/>
                    <a:pt x="1168885" y="1402159"/>
                    <a:pt x="1176695" y="1396825"/>
                  </a:cubicBezTo>
                  <a:lnTo>
                    <a:pt x="1176695" y="1396825"/>
                  </a:lnTo>
                  <a:cubicBezTo>
                    <a:pt x="1168361" y="1384157"/>
                    <a:pt x="1171371" y="1367183"/>
                    <a:pt x="1183554" y="1358154"/>
                  </a:cubicBezTo>
                  <a:cubicBezTo>
                    <a:pt x="1189516" y="1354010"/>
                    <a:pt x="1196898" y="1352438"/>
                    <a:pt x="1204032" y="1353772"/>
                  </a:cubicBezTo>
                  <a:cubicBezTo>
                    <a:pt x="1211309" y="1354810"/>
                    <a:pt x="1217882" y="1358677"/>
                    <a:pt x="1222320" y="1364535"/>
                  </a:cubicBezTo>
                  <a:cubicBezTo>
                    <a:pt x="1229750" y="1358820"/>
                    <a:pt x="1237084" y="1353200"/>
                    <a:pt x="1244323" y="1347200"/>
                  </a:cubicBezTo>
                  <a:cubicBezTo>
                    <a:pt x="1234036" y="1335703"/>
                    <a:pt x="1235017" y="1318053"/>
                    <a:pt x="1246514" y="1307766"/>
                  </a:cubicBezTo>
                  <a:cubicBezTo>
                    <a:pt x="1258010" y="1297479"/>
                    <a:pt x="1275660" y="1298460"/>
                    <a:pt x="1285947" y="1309957"/>
                  </a:cubicBezTo>
                  <a:lnTo>
                    <a:pt x="1285947" y="1309957"/>
                  </a:lnTo>
                  <a:cubicBezTo>
                    <a:pt x="1292710" y="1303480"/>
                    <a:pt x="1299282" y="1296908"/>
                    <a:pt x="1305854" y="1290240"/>
                  </a:cubicBezTo>
                  <a:lnTo>
                    <a:pt x="1305854" y="1290240"/>
                  </a:lnTo>
                  <a:cubicBezTo>
                    <a:pt x="1295044" y="1279182"/>
                    <a:pt x="1295253" y="1261446"/>
                    <a:pt x="1306312" y="1250645"/>
                  </a:cubicBezTo>
                  <a:cubicBezTo>
                    <a:pt x="1316427" y="1240748"/>
                    <a:pt x="1332334" y="1239967"/>
                    <a:pt x="1343383" y="1248806"/>
                  </a:cubicBezTo>
                  <a:cubicBezTo>
                    <a:pt x="1349384" y="1241663"/>
                    <a:pt x="1355289" y="1234519"/>
                    <a:pt x="1361004" y="1227089"/>
                  </a:cubicBezTo>
                  <a:lnTo>
                    <a:pt x="1361004" y="1227089"/>
                  </a:lnTo>
                  <a:cubicBezTo>
                    <a:pt x="1348841" y="1217622"/>
                    <a:pt x="1346650" y="1200086"/>
                    <a:pt x="1356118" y="1187923"/>
                  </a:cubicBezTo>
                  <a:cubicBezTo>
                    <a:pt x="1365138" y="1176331"/>
                    <a:pt x="1381597" y="1173711"/>
                    <a:pt x="1393770" y="1181941"/>
                  </a:cubicBezTo>
                  <a:cubicBezTo>
                    <a:pt x="1399009" y="1174130"/>
                    <a:pt x="1404057" y="1166320"/>
                    <a:pt x="1408915" y="1158319"/>
                  </a:cubicBezTo>
                  <a:cubicBezTo>
                    <a:pt x="1395475" y="1150747"/>
                    <a:pt x="1390722" y="1133706"/>
                    <a:pt x="1398295" y="1120267"/>
                  </a:cubicBezTo>
                  <a:cubicBezTo>
                    <a:pt x="1405867" y="1106827"/>
                    <a:pt x="1422907" y="1102074"/>
                    <a:pt x="1436347" y="1109646"/>
                  </a:cubicBezTo>
                  <a:lnTo>
                    <a:pt x="1436347" y="1109646"/>
                  </a:lnTo>
                  <a:cubicBezTo>
                    <a:pt x="1440633" y="1101359"/>
                    <a:pt x="1444729" y="1092977"/>
                    <a:pt x="1448729" y="1084596"/>
                  </a:cubicBezTo>
                  <a:cubicBezTo>
                    <a:pt x="1434890" y="1077690"/>
                    <a:pt x="1429270" y="1060878"/>
                    <a:pt x="1436166" y="1047038"/>
                  </a:cubicBezTo>
                  <a:cubicBezTo>
                    <a:pt x="1442491" y="1034361"/>
                    <a:pt x="1457292" y="1028398"/>
                    <a:pt x="1470637" y="1033160"/>
                  </a:cubicBezTo>
                  <a:lnTo>
                    <a:pt x="1470637" y="1033160"/>
                  </a:lnTo>
                  <a:cubicBezTo>
                    <a:pt x="1473971" y="1024493"/>
                    <a:pt x="1477114" y="1015730"/>
                    <a:pt x="1480162" y="1006871"/>
                  </a:cubicBezTo>
                  <a:lnTo>
                    <a:pt x="1480162" y="1006871"/>
                  </a:lnTo>
                  <a:cubicBezTo>
                    <a:pt x="1465408" y="1002347"/>
                    <a:pt x="1457112" y="986717"/>
                    <a:pt x="1461636" y="971962"/>
                  </a:cubicBezTo>
                  <a:cubicBezTo>
                    <a:pt x="1466160" y="957208"/>
                    <a:pt x="1481791" y="948912"/>
                    <a:pt x="1496545" y="953436"/>
                  </a:cubicBezTo>
                  <a:cubicBezTo>
                    <a:pt x="1498926" y="944387"/>
                    <a:pt x="1501117" y="935339"/>
                    <a:pt x="1503117" y="926195"/>
                  </a:cubicBezTo>
                  <a:lnTo>
                    <a:pt x="1503117" y="926195"/>
                  </a:lnTo>
                  <a:cubicBezTo>
                    <a:pt x="1488106" y="922480"/>
                    <a:pt x="1478952" y="907297"/>
                    <a:pt x="1482667" y="892276"/>
                  </a:cubicBezTo>
                  <a:cubicBezTo>
                    <a:pt x="1486087" y="878484"/>
                    <a:pt x="1499298" y="869426"/>
                    <a:pt x="1513404" y="871235"/>
                  </a:cubicBezTo>
                  <a:cubicBezTo>
                    <a:pt x="1514833" y="861710"/>
                    <a:pt x="1515976" y="852852"/>
                    <a:pt x="1517024" y="843518"/>
                  </a:cubicBezTo>
                  <a:cubicBezTo>
                    <a:pt x="1501727" y="842203"/>
                    <a:pt x="1490201" y="829040"/>
                    <a:pt x="1490925" y="813704"/>
                  </a:cubicBez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EAEAEA"/>
              </a:solidFill>
              <a:miter lim="800000"/>
            </a:ln>
            <a:effectLst>
              <a:outerShdw blurRad="508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="horz" wrap="square" lIns="108000" tIns="108000" rIns="144000" bIns="72000" numCol="1" spcCol="0" rtlCol="0" fromWordArt="0" anchor="t" anchorCtr="0" forceAA="0" compatLnSpc="0">
              <a:noAutofit/>
            </a:bodyPr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</a:pPr>
              <a:endParaRPr lang="en-US" altLang="en-US">
                <a:sym typeface="+mn-ea"/>
              </a:endParaRPr>
            </a:p>
          </p:txBody>
        </p:sp>
        <p:sp>
          <p:nvSpPr>
            <p:cNvPr id="92" name="任意多边形: 形状 180"/>
            <p:cNvSpPr/>
            <p:nvPr>
              <p:custDataLst>
                <p:tags r:id="rId4"/>
              </p:custDataLst>
            </p:nvPr>
          </p:nvSpPr>
          <p:spPr>
            <a:xfrm>
              <a:off x="3010" y="2990"/>
              <a:ext cx="13170" cy="13170"/>
            </a:xfrm>
            <a:custGeom>
              <a:avLst/>
              <a:gdLst>
                <a:gd name="connsiteX0" fmla="*/ 1349479 w 1349502"/>
                <a:gd name="connsiteY0" fmla="*/ 674706 h 1349502"/>
                <a:gd name="connsiteX1" fmla="*/ 674661 w 1349502"/>
                <a:gd name="connsiteY1" fmla="*/ 1349391 h 1349502"/>
                <a:gd name="connsiteX2" fmla="*/ -23 w 1349502"/>
                <a:gd name="connsiteY2" fmla="*/ 674573 h 1349502"/>
                <a:gd name="connsiteX3" fmla="*/ 674795 w 1349502"/>
                <a:gd name="connsiteY3" fmla="*/ -112 h 1349502"/>
                <a:gd name="connsiteX4" fmla="*/ 1151835 w 1349502"/>
                <a:gd name="connsiteY4" fmla="*/ 197504 h 1349502"/>
                <a:gd name="connsiteX5" fmla="*/ 1349479 w 1349502"/>
                <a:gd name="connsiteY5" fmla="*/ 674706 h 134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9502" h="1349502">
                  <a:moveTo>
                    <a:pt x="1349479" y="674706"/>
                  </a:moveTo>
                  <a:cubicBezTo>
                    <a:pt x="1349441" y="1047362"/>
                    <a:pt x="1047317" y="1349429"/>
                    <a:pt x="674661" y="1349391"/>
                  </a:cubicBezTo>
                  <a:cubicBezTo>
                    <a:pt x="302006" y="1349352"/>
                    <a:pt x="-60" y="1047229"/>
                    <a:pt x="-23" y="674573"/>
                  </a:cubicBezTo>
                  <a:cubicBezTo>
                    <a:pt x="14" y="301917"/>
                    <a:pt x="302141" y="-150"/>
                    <a:pt x="674795" y="-112"/>
                  </a:cubicBezTo>
                  <a:cubicBezTo>
                    <a:pt x="853722" y="-93"/>
                    <a:pt x="1025315" y="70992"/>
                    <a:pt x="1151835" y="197504"/>
                  </a:cubicBezTo>
                  <a:cubicBezTo>
                    <a:pt x="1278613" y="323919"/>
                    <a:pt x="1349746" y="495674"/>
                    <a:pt x="1349479" y="674706"/>
                  </a:cubicBezTo>
                  <a:close/>
                </a:path>
              </a:pathLst>
            </a:custGeom>
            <a:noFill/>
            <a:ln w="19050" cap="flat">
              <a:solidFill>
                <a:srgbClr val="DCDEEB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93" name="图片 92" descr="E:/设计图片素材/8167968_少林寺.jpg8167968_少林寺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rcRect l="7767" t="-3413" r="45665" b="37956"/>
            <a:stretch>
              <a:fillRect/>
            </a:stretch>
          </p:blipFill>
          <p:spPr>
            <a:xfrm>
              <a:off x="3210" y="3188"/>
              <a:ext cx="12775" cy="1277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94" h="3394">
                  <a:moveTo>
                    <a:pt x="1697" y="0"/>
                  </a:moveTo>
                  <a:cubicBezTo>
                    <a:pt x="2147" y="0"/>
                    <a:pt x="2579" y="179"/>
                    <a:pt x="2897" y="497"/>
                  </a:cubicBezTo>
                  <a:cubicBezTo>
                    <a:pt x="3216" y="815"/>
                    <a:pt x="3395" y="1247"/>
                    <a:pt x="3394" y="1697"/>
                  </a:cubicBezTo>
                  <a:cubicBezTo>
                    <a:pt x="3394" y="2634"/>
                    <a:pt x="2634" y="3394"/>
                    <a:pt x="1697" y="3394"/>
                  </a:cubicBezTo>
                  <a:cubicBezTo>
                    <a:pt x="760" y="3394"/>
                    <a:pt x="0" y="2634"/>
                    <a:pt x="0" y="1697"/>
                  </a:cubicBezTo>
                  <a:cubicBezTo>
                    <a:pt x="0" y="760"/>
                    <a:pt x="760" y="0"/>
                    <a:pt x="1697" y="0"/>
                  </a:cubicBezTo>
                  <a:close/>
                </a:path>
              </a:pathLst>
            </a:custGeom>
          </p:spPr>
        </p:pic>
      </p:grpSp>
      <p:grpSp>
        <p:nvGrpSpPr>
          <p:cNvPr id="128" name="组合 127"/>
          <p:cNvGrpSpPr/>
          <p:nvPr>
            <p:custDataLst>
              <p:tags r:id="rId7"/>
            </p:custDataLst>
          </p:nvPr>
        </p:nvGrpSpPr>
        <p:grpSpPr>
          <a:xfrm rot="0">
            <a:off x="8421370" y="4060825"/>
            <a:ext cx="2066290" cy="1931670"/>
            <a:chOff x="2176" y="2156"/>
            <a:chExt cx="14842" cy="14838"/>
          </a:xfrm>
        </p:grpSpPr>
        <p:sp>
          <p:nvSpPr>
            <p:cNvPr id="129" name="任意多边形: 形状 179"/>
            <p:cNvSpPr/>
            <p:nvPr>
              <p:custDataLst>
                <p:tags r:id="rId8"/>
              </p:custDataLst>
            </p:nvPr>
          </p:nvSpPr>
          <p:spPr bwMode="gray">
            <a:xfrm>
              <a:off x="2176" y="2156"/>
              <a:ext cx="14843" cy="14839"/>
            </a:xfrm>
            <a:custGeom>
              <a:avLst/>
              <a:gdLst>
                <a:gd name="connsiteX0" fmla="*/ 1490925 w 1521047"/>
                <a:gd name="connsiteY0" fmla="*/ 813704 h 1520380"/>
                <a:gd name="connsiteX1" fmla="*/ 1520453 w 1521047"/>
                <a:gd name="connsiteY1" fmla="*/ 787892 h 1520380"/>
                <a:gd name="connsiteX2" fmla="*/ 1520453 w 1521047"/>
                <a:gd name="connsiteY2" fmla="*/ 787892 h 1520380"/>
                <a:gd name="connsiteX3" fmla="*/ 1521024 w 1521047"/>
                <a:gd name="connsiteY3" fmla="*/ 759888 h 1520380"/>
                <a:gd name="connsiteX4" fmla="*/ 1492021 w 1521047"/>
                <a:gd name="connsiteY4" fmla="*/ 733075 h 1520380"/>
                <a:gd name="connsiteX5" fmla="*/ 1518833 w 1521047"/>
                <a:gd name="connsiteY5" fmla="*/ 704072 h 1520380"/>
                <a:gd name="connsiteX6" fmla="*/ 1518833 w 1521047"/>
                <a:gd name="connsiteY6" fmla="*/ 704072 h 1520380"/>
                <a:gd name="connsiteX7" fmla="*/ 1516262 w 1521047"/>
                <a:gd name="connsiteY7" fmla="*/ 676259 h 1520380"/>
                <a:gd name="connsiteX8" fmla="*/ 1485439 w 1521047"/>
                <a:gd name="connsiteY8" fmla="*/ 651389 h 1520380"/>
                <a:gd name="connsiteX9" fmla="*/ 1507975 w 1521047"/>
                <a:gd name="connsiteY9" fmla="*/ 620918 h 1520380"/>
                <a:gd name="connsiteX10" fmla="*/ 1507975 w 1521047"/>
                <a:gd name="connsiteY10" fmla="*/ 620918 h 1520380"/>
                <a:gd name="connsiteX11" fmla="*/ 1502355 w 1521047"/>
                <a:gd name="connsiteY11" fmla="*/ 593486 h 1520380"/>
                <a:gd name="connsiteX12" fmla="*/ 1502355 w 1521047"/>
                <a:gd name="connsiteY12" fmla="*/ 593486 h 1520380"/>
                <a:gd name="connsiteX13" fmla="*/ 1468303 w 1521047"/>
                <a:gd name="connsiteY13" fmla="*/ 573436 h 1520380"/>
                <a:gd name="connsiteX14" fmla="*/ 1488354 w 1521047"/>
                <a:gd name="connsiteY14" fmla="*/ 539384 h 1520380"/>
                <a:gd name="connsiteX15" fmla="*/ 1479781 w 1521047"/>
                <a:gd name="connsiteY15" fmla="*/ 512714 h 1520380"/>
                <a:gd name="connsiteX16" fmla="*/ 1479781 w 1521047"/>
                <a:gd name="connsiteY16" fmla="*/ 512714 h 1520380"/>
                <a:gd name="connsiteX17" fmla="*/ 1443729 w 1521047"/>
                <a:gd name="connsiteY17" fmla="*/ 496570 h 1520380"/>
                <a:gd name="connsiteX18" fmla="*/ 1459874 w 1521047"/>
                <a:gd name="connsiteY18" fmla="*/ 460517 h 1520380"/>
                <a:gd name="connsiteX19" fmla="*/ 1448349 w 1521047"/>
                <a:gd name="connsiteY19" fmla="*/ 434990 h 1520380"/>
                <a:gd name="connsiteX20" fmla="*/ 1410677 w 1521047"/>
                <a:gd name="connsiteY20" fmla="*/ 423132 h 1520380"/>
                <a:gd name="connsiteX21" fmla="*/ 1422536 w 1521047"/>
                <a:gd name="connsiteY21" fmla="*/ 385460 h 1520380"/>
                <a:gd name="connsiteX22" fmla="*/ 1422536 w 1521047"/>
                <a:gd name="connsiteY22" fmla="*/ 385460 h 1520380"/>
                <a:gd name="connsiteX23" fmla="*/ 1408248 w 1521047"/>
                <a:gd name="connsiteY23" fmla="*/ 361362 h 1520380"/>
                <a:gd name="connsiteX24" fmla="*/ 1369482 w 1521047"/>
                <a:gd name="connsiteY24" fmla="*/ 353742 h 1520380"/>
                <a:gd name="connsiteX25" fmla="*/ 1377102 w 1521047"/>
                <a:gd name="connsiteY25" fmla="*/ 314975 h 1520380"/>
                <a:gd name="connsiteX26" fmla="*/ 1377102 w 1521047"/>
                <a:gd name="connsiteY26" fmla="*/ 314975 h 1520380"/>
                <a:gd name="connsiteX27" fmla="*/ 1360337 w 1521047"/>
                <a:gd name="connsiteY27" fmla="*/ 292592 h 1520380"/>
                <a:gd name="connsiteX28" fmla="*/ 1360337 w 1521047"/>
                <a:gd name="connsiteY28" fmla="*/ 292592 h 1520380"/>
                <a:gd name="connsiteX29" fmla="*/ 1320999 w 1521047"/>
                <a:gd name="connsiteY29" fmla="*/ 289067 h 1520380"/>
                <a:gd name="connsiteX30" fmla="*/ 1324524 w 1521047"/>
                <a:gd name="connsiteY30" fmla="*/ 249729 h 1520380"/>
                <a:gd name="connsiteX31" fmla="*/ 1305474 w 1521047"/>
                <a:gd name="connsiteY31" fmla="*/ 229346 h 1520380"/>
                <a:gd name="connsiteX32" fmla="*/ 1305474 w 1521047"/>
                <a:gd name="connsiteY32" fmla="*/ 229346 h 1520380"/>
                <a:gd name="connsiteX33" fmla="*/ 1266231 w 1521047"/>
                <a:gd name="connsiteY33" fmla="*/ 229917 h 1520380"/>
                <a:gd name="connsiteX34" fmla="*/ 1257944 w 1521047"/>
                <a:gd name="connsiteY34" fmla="*/ 210867 h 1520380"/>
                <a:gd name="connsiteX35" fmla="*/ 1265087 w 1521047"/>
                <a:gd name="connsiteY35" fmla="*/ 190769 h 1520380"/>
                <a:gd name="connsiteX36" fmla="*/ 1243942 w 1521047"/>
                <a:gd name="connsiteY36" fmla="*/ 172481 h 1520380"/>
                <a:gd name="connsiteX37" fmla="*/ 1204794 w 1521047"/>
                <a:gd name="connsiteY37" fmla="*/ 177911 h 1520380"/>
                <a:gd name="connsiteX38" fmla="*/ 1199365 w 1521047"/>
                <a:gd name="connsiteY38" fmla="*/ 138763 h 1520380"/>
                <a:gd name="connsiteX39" fmla="*/ 1199365 w 1521047"/>
                <a:gd name="connsiteY39" fmla="*/ 138763 h 1520380"/>
                <a:gd name="connsiteX40" fmla="*/ 1176219 w 1521047"/>
                <a:gd name="connsiteY40" fmla="*/ 123047 h 1520380"/>
                <a:gd name="connsiteX41" fmla="*/ 1176219 w 1521047"/>
                <a:gd name="connsiteY41" fmla="*/ 123047 h 1520380"/>
                <a:gd name="connsiteX42" fmla="*/ 1137167 w 1521047"/>
                <a:gd name="connsiteY42" fmla="*/ 128762 h 1520380"/>
                <a:gd name="connsiteX43" fmla="*/ 1128594 w 1521047"/>
                <a:gd name="connsiteY43" fmla="*/ 94472 h 1520380"/>
                <a:gd name="connsiteX44" fmla="*/ 1103925 w 1521047"/>
                <a:gd name="connsiteY44" fmla="*/ 81327 h 1520380"/>
                <a:gd name="connsiteX45" fmla="*/ 1103925 w 1521047"/>
                <a:gd name="connsiteY45" fmla="*/ 81327 h 1520380"/>
                <a:gd name="connsiteX46" fmla="*/ 1065977 w 1521047"/>
                <a:gd name="connsiteY46" fmla="*/ 92643 h 1520380"/>
                <a:gd name="connsiteX47" fmla="*/ 1053252 w 1521047"/>
                <a:gd name="connsiteY47" fmla="*/ 57705 h 1520380"/>
                <a:gd name="connsiteX48" fmla="*/ 1027248 w 1521047"/>
                <a:gd name="connsiteY48" fmla="*/ 47513 h 1520380"/>
                <a:gd name="connsiteX49" fmla="*/ 991958 w 1521047"/>
                <a:gd name="connsiteY49" fmla="*/ 65277 h 1520380"/>
                <a:gd name="connsiteX50" fmla="*/ 974194 w 1521047"/>
                <a:gd name="connsiteY50" fmla="*/ 29987 h 1520380"/>
                <a:gd name="connsiteX51" fmla="*/ 974194 w 1521047"/>
                <a:gd name="connsiteY51" fmla="*/ 29987 h 1520380"/>
                <a:gd name="connsiteX52" fmla="*/ 947238 w 1521047"/>
                <a:gd name="connsiteY52" fmla="*/ 22653 h 1520380"/>
                <a:gd name="connsiteX53" fmla="*/ 914139 w 1521047"/>
                <a:gd name="connsiteY53" fmla="*/ 44227 h 1520380"/>
                <a:gd name="connsiteX54" fmla="*/ 892565 w 1521047"/>
                <a:gd name="connsiteY54" fmla="*/ 11128 h 1520380"/>
                <a:gd name="connsiteX55" fmla="*/ 892565 w 1521047"/>
                <a:gd name="connsiteY55" fmla="*/ 11128 h 1520380"/>
                <a:gd name="connsiteX56" fmla="*/ 864942 w 1521047"/>
                <a:gd name="connsiteY56" fmla="*/ 6842 h 1520380"/>
                <a:gd name="connsiteX57" fmla="*/ 864942 w 1521047"/>
                <a:gd name="connsiteY57" fmla="*/ 6842 h 1520380"/>
                <a:gd name="connsiteX58" fmla="*/ 832843 w 1521047"/>
                <a:gd name="connsiteY58" fmla="*/ 30035 h 1520380"/>
                <a:gd name="connsiteX59" fmla="*/ 809316 w 1521047"/>
                <a:gd name="connsiteY59" fmla="*/ 1222 h 1520380"/>
                <a:gd name="connsiteX60" fmla="*/ 809316 w 1521047"/>
                <a:gd name="connsiteY60" fmla="*/ 1222 h 1520380"/>
                <a:gd name="connsiteX61" fmla="*/ 781313 w 1521047"/>
                <a:gd name="connsiteY61" fmla="*/ -112 h 1520380"/>
                <a:gd name="connsiteX62" fmla="*/ 781313 w 1521047"/>
                <a:gd name="connsiteY62" fmla="*/ -112 h 1520380"/>
                <a:gd name="connsiteX63" fmla="*/ 751728 w 1521047"/>
                <a:gd name="connsiteY63" fmla="*/ 26215 h 1520380"/>
                <a:gd name="connsiteX64" fmla="*/ 725401 w 1521047"/>
                <a:gd name="connsiteY64" fmla="*/ -112 h 1520380"/>
                <a:gd name="connsiteX65" fmla="*/ 697493 w 1521047"/>
                <a:gd name="connsiteY65" fmla="*/ 1603 h 1520380"/>
                <a:gd name="connsiteX66" fmla="*/ 697493 w 1521047"/>
                <a:gd name="connsiteY66" fmla="*/ 1603 h 1520380"/>
                <a:gd name="connsiteX67" fmla="*/ 672918 w 1521047"/>
                <a:gd name="connsiteY67" fmla="*/ 32559 h 1520380"/>
                <a:gd name="connsiteX68" fmla="*/ 641962 w 1521047"/>
                <a:gd name="connsiteY68" fmla="*/ 7985 h 1520380"/>
                <a:gd name="connsiteX69" fmla="*/ 614435 w 1521047"/>
                <a:gd name="connsiteY69" fmla="*/ 12842 h 1520380"/>
                <a:gd name="connsiteX70" fmla="*/ 610339 w 1521047"/>
                <a:gd name="connsiteY70" fmla="*/ 33797 h 1520380"/>
                <a:gd name="connsiteX71" fmla="*/ 593480 w 1521047"/>
                <a:gd name="connsiteY71" fmla="*/ 46085 h 1520380"/>
                <a:gd name="connsiteX72" fmla="*/ 560047 w 1521047"/>
                <a:gd name="connsiteY72" fmla="*/ 25606 h 1520380"/>
                <a:gd name="connsiteX73" fmla="*/ 560047 w 1521047"/>
                <a:gd name="connsiteY73" fmla="*/ 25606 h 1520380"/>
                <a:gd name="connsiteX74" fmla="*/ 533282 w 1521047"/>
                <a:gd name="connsiteY74" fmla="*/ 33416 h 1520380"/>
                <a:gd name="connsiteX75" fmla="*/ 516470 w 1521047"/>
                <a:gd name="connsiteY75" fmla="*/ 69278 h 1520380"/>
                <a:gd name="connsiteX76" fmla="*/ 480609 w 1521047"/>
                <a:gd name="connsiteY76" fmla="*/ 52466 h 1520380"/>
                <a:gd name="connsiteX77" fmla="*/ 480609 w 1521047"/>
                <a:gd name="connsiteY77" fmla="*/ 52466 h 1520380"/>
                <a:gd name="connsiteX78" fmla="*/ 454796 w 1521047"/>
                <a:gd name="connsiteY78" fmla="*/ 63230 h 1520380"/>
                <a:gd name="connsiteX79" fmla="*/ 454796 w 1521047"/>
                <a:gd name="connsiteY79" fmla="*/ 63230 h 1520380"/>
                <a:gd name="connsiteX80" fmla="*/ 439861 w 1521047"/>
                <a:gd name="connsiteY80" fmla="*/ 99910 h 1520380"/>
                <a:gd name="connsiteX81" fmla="*/ 404409 w 1521047"/>
                <a:gd name="connsiteY81" fmla="*/ 87518 h 1520380"/>
                <a:gd name="connsiteX82" fmla="*/ 379929 w 1521047"/>
                <a:gd name="connsiteY82" fmla="*/ 101044 h 1520380"/>
                <a:gd name="connsiteX83" fmla="*/ 379929 w 1521047"/>
                <a:gd name="connsiteY83" fmla="*/ 101044 h 1520380"/>
                <a:gd name="connsiteX84" fmla="*/ 370880 w 1521047"/>
                <a:gd name="connsiteY84" fmla="*/ 139620 h 1520380"/>
                <a:gd name="connsiteX85" fmla="*/ 332304 w 1521047"/>
                <a:gd name="connsiteY85" fmla="*/ 130571 h 1520380"/>
                <a:gd name="connsiteX86" fmla="*/ 309444 w 1521047"/>
                <a:gd name="connsiteY86" fmla="*/ 146764 h 1520380"/>
                <a:gd name="connsiteX87" fmla="*/ 305063 w 1521047"/>
                <a:gd name="connsiteY87" fmla="*/ 186007 h 1520380"/>
                <a:gd name="connsiteX88" fmla="*/ 265820 w 1521047"/>
                <a:gd name="connsiteY88" fmla="*/ 181625 h 1520380"/>
                <a:gd name="connsiteX89" fmla="*/ 265820 w 1521047"/>
                <a:gd name="connsiteY89" fmla="*/ 181625 h 1520380"/>
                <a:gd name="connsiteX90" fmla="*/ 244865 w 1521047"/>
                <a:gd name="connsiteY90" fmla="*/ 200199 h 1520380"/>
                <a:gd name="connsiteX91" fmla="*/ 244769 w 1521047"/>
                <a:gd name="connsiteY91" fmla="*/ 239728 h 1520380"/>
                <a:gd name="connsiteX92" fmla="*/ 205241 w 1521047"/>
                <a:gd name="connsiteY92" fmla="*/ 239633 h 1520380"/>
                <a:gd name="connsiteX93" fmla="*/ 205241 w 1521047"/>
                <a:gd name="connsiteY93" fmla="*/ 239633 h 1520380"/>
                <a:gd name="connsiteX94" fmla="*/ 186191 w 1521047"/>
                <a:gd name="connsiteY94" fmla="*/ 260397 h 1520380"/>
                <a:gd name="connsiteX95" fmla="*/ 186191 w 1521047"/>
                <a:gd name="connsiteY95" fmla="*/ 260397 h 1520380"/>
                <a:gd name="connsiteX96" fmla="*/ 187991 w 1521047"/>
                <a:gd name="connsiteY96" fmla="*/ 299954 h 1520380"/>
                <a:gd name="connsiteX97" fmla="*/ 150853 w 1521047"/>
                <a:gd name="connsiteY97" fmla="*/ 303736 h 1520380"/>
                <a:gd name="connsiteX98" fmla="*/ 134470 w 1521047"/>
                <a:gd name="connsiteY98" fmla="*/ 326405 h 1520380"/>
                <a:gd name="connsiteX99" fmla="*/ 134470 w 1521047"/>
                <a:gd name="connsiteY99" fmla="*/ 326405 h 1520380"/>
                <a:gd name="connsiteX100" fmla="*/ 142566 w 1521047"/>
                <a:gd name="connsiteY100" fmla="*/ 364505 h 1520380"/>
                <a:gd name="connsiteX101" fmla="*/ 125326 w 1521047"/>
                <a:gd name="connsiteY101" fmla="*/ 376316 h 1520380"/>
                <a:gd name="connsiteX102" fmla="*/ 104276 w 1521047"/>
                <a:gd name="connsiteY102" fmla="*/ 373173 h 1520380"/>
                <a:gd name="connsiteX103" fmla="*/ 90369 w 1521047"/>
                <a:gd name="connsiteY103" fmla="*/ 397367 h 1520380"/>
                <a:gd name="connsiteX104" fmla="*/ 103180 w 1521047"/>
                <a:gd name="connsiteY104" fmla="*/ 434752 h 1520380"/>
                <a:gd name="connsiteX105" fmla="*/ 65795 w 1521047"/>
                <a:gd name="connsiteY105" fmla="*/ 447563 h 1520380"/>
                <a:gd name="connsiteX106" fmla="*/ 65795 w 1521047"/>
                <a:gd name="connsiteY106" fmla="*/ 447563 h 1520380"/>
                <a:gd name="connsiteX107" fmla="*/ 54841 w 1521047"/>
                <a:gd name="connsiteY107" fmla="*/ 473281 h 1520380"/>
                <a:gd name="connsiteX108" fmla="*/ 54841 w 1521047"/>
                <a:gd name="connsiteY108" fmla="*/ 473281 h 1520380"/>
                <a:gd name="connsiteX109" fmla="*/ 71557 w 1521047"/>
                <a:gd name="connsiteY109" fmla="*/ 509047 h 1520380"/>
                <a:gd name="connsiteX110" fmla="*/ 35791 w 1521047"/>
                <a:gd name="connsiteY110" fmla="*/ 525764 h 1520380"/>
                <a:gd name="connsiteX111" fmla="*/ 27504 w 1521047"/>
                <a:gd name="connsiteY111" fmla="*/ 552529 h 1520380"/>
                <a:gd name="connsiteX112" fmla="*/ 27504 w 1521047"/>
                <a:gd name="connsiteY112" fmla="*/ 552529 h 1520380"/>
                <a:gd name="connsiteX113" fmla="*/ 44363 w 1521047"/>
                <a:gd name="connsiteY113" fmla="*/ 565578 h 1520380"/>
                <a:gd name="connsiteX114" fmla="*/ 47507 w 1521047"/>
                <a:gd name="connsiteY114" fmla="*/ 586152 h 1520380"/>
                <a:gd name="connsiteX115" fmla="*/ 14836 w 1521047"/>
                <a:gd name="connsiteY115" fmla="*/ 607679 h 1520380"/>
                <a:gd name="connsiteX116" fmla="*/ 9788 w 1521047"/>
                <a:gd name="connsiteY116" fmla="*/ 635206 h 1520380"/>
                <a:gd name="connsiteX117" fmla="*/ 9788 w 1521047"/>
                <a:gd name="connsiteY117" fmla="*/ 635206 h 1520380"/>
                <a:gd name="connsiteX118" fmla="*/ 28076 w 1521047"/>
                <a:gd name="connsiteY118" fmla="*/ 645779 h 1520380"/>
                <a:gd name="connsiteX119" fmla="*/ 33695 w 1521047"/>
                <a:gd name="connsiteY119" fmla="*/ 665876 h 1520380"/>
                <a:gd name="connsiteX120" fmla="*/ 23123 w 1521047"/>
                <a:gd name="connsiteY120" fmla="*/ 683974 h 1520380"/>
                <a:gd name="connsiteX121" fmla="*/ 2834 w 1521047"/>
                <a:gd name="connsiteY121" fmla="*/ 690165 h 1520380"/>
                <a:gd name="connsiteX122" fmla="*/ 2834 w 1521047"/>
                <a:gd name="connsiteY122" fmla="*/ 690165 h 1520380"/>
                <a:gd name="connsiteX123" fmla="*/ 739 w 1521047"/>
                <a:gd name="connsiteY123" fmla="*/ 717978 h 1520380"/>
                <a:gd name="connsiteX124" fmla="*/ 26705 w 1521047"/>
                <a:gd name="connsiteY124" fmla="*/ 747877 h 1520380"/>
                <a:gd name="connsiteX125" fmla="*/ -23 w 1521047"/>
                <a:gd name="connsiteY125" fmla="*/ 773890 h 1520380"/>
                <a:gd name="connsiteX126" fmla="*/ -23 w 1521047"/>
                <a:gd name="connsiteY126" fmla="*/ 773890 h 1520380"/>
                <a:gd name="connsiteX127" fmla="*/ 929 w 1521047"/>
                <a:gd name="connsiteY127" fmla="*/ 801798 h 1520380"/>
                <a:gd name="connsiteX128" fmla="*/ 30618 w 1521047"/>
                <a:gd name="connsiteY128" fmla="*/ 828011 h 1520380"/>
                <a:gd name="connsiteX129" fmla="*/ 6263 w 1521047"/>
                <a:gd name="connsiteY129" fmla="*/ 857519 h 1520380"/>
                <a:gd name="connsiteX130" fmla="*/ 6263 w 1521047"/>
                <a:gd name="connsiteY130" fmla="*/ 857519 h 1520380"/>
                <a:gd name="connsiteX131" fmla="*/ 10359 w 1521047"/>
                <a:gd name="connsiteY131" fmla="*/ 885142 h 1520380"/>
                <a:gd name="connsiteX132" fmla="*/ 10359 w 1521047"/>
                <a:gd name="connsiteY132" fmla="*/ 885142 h 1520380"/>
                <a:gd name="connsiteX133" fmla="*/ 42081 w 1521047"/>
                <a:gd name="connsiteY133" fmla="*/ 908850 h 1520380"/>
                <a:gd name="connsiteX134" fmla="*/ 21599 w 1521047"/>
                <a:gd name="connsiteY134" fmla="*/ 939911 h 1520380"/>
                <a:gd name="connsiteX135" fmla="*/ 21599 w 1521047"/>
                <a:gd name="connsiteY135" fmla="*/ 939911 h 1520380"/>
                <a:gd name="connsiteX136" fmla="*/ 28647 w 1521047"/>
                <a:gd name="connsiteY136" fmla="*/ 967057 h 1520380"/>
                <a:gd name="connsiteX137" fmla="*/ 28647 w 1521047"/>
                <a:gd name="connsiteY137" fmla="*/ 967057 h 1520380"/>
                <a:gd name="connsiteX138" fmla="*/ 63747 w 1521047"/>
                <a:gd name="connsiteY138" fmla="*/ 985202 h 1520380"/>
                <a:gd name="connsiteX139" fmla="*/ 45602 w 1521047"/>
                <a:gd name="connsiteY139" fmla="*/ 1020302 h 1520380"/>
                <a:gd name="connsiteX140" fmla="*/ 55698 w 1521047"/>
                <a:gd name="connsiteY140" fmla="*/ 1046400 h 1520380"/>
                <a:gd name="connsiteX141" fmla="*/ 55698 w 1521047"/>
                <a:gd name="connsiteY141" fmla="*/ 1046400 h 1520380"/>
                <a:gd name="connsiteX142" fmla="*/ 92274 w 1521047"/>
                <a:gd name="connsiteY142" fmla="*/ 1060592 h 1520380"/>
                <a:gd name="connsiteX143" fmla="*/ 92274 w 1521047"/>
                <a:gd name="connsiteY143" fmla="*/ 1081547 h 1520380"/>
                <a:gd name="connsiteX144" fmla="*/ 78272 w 1521047"/>
                <a:gd name="connsiteY144" fmla="*/ 1097359 h 1520380"/>
                <a:gd name="connsiteX145" fmla="*/ 78272 w 1521047"/>
                <a:gd name="connsiteY145" fmla="*/ 1097359 h 1520380"/>
                <a:gd name="connsiteX146" fmla="*/ 91131 w 1521047"/>
                <a:gd name="connsiteY146" fmla="*/ 1122219 h 1520380"/>
                <a:gd name="connsiteX147" fmla="*/ 127993 w 1521047"/>
                <a:gd name="connsiteY147" fmla="*/ 1136697 h 1520380"/>
                <a:gd name="connsiteX148" fmla="*/ 119706 w 1521047"/>
                <a:gd name="connsiteY148" fmla="*/ 1169844 h 1520380"/>
                <a:gd name="connsiteX149" fmla="*/ 119706 w 1521047"/>
                <a:gd name="connsiteY149" fmla="*/ 1169844 h 1520380"/>
                <a:gd name="connsiteX150" fmla="*/ 135232 w 1521047"/>
                <a:gd name="connsiteY150" fmla="*/ 1193085 h 1520380"/>
                <a:gd name="connsiteX151" fmla="*/ 174057 w 1521047"/>
                <a:gd name="connsiteY151" fmla="*/ 1200896 h 1520380"/>
                <a:gd name="connsiteX152" fmla="*/ 168855 w 1521047"/>
                <a:gd name="connsiteY152" fmla="*/ 1237757 h 1520380"/>
                <a:gd name="connsiteX153" fmla="*/ 186762 w 1521047"/>
                <a:gd name="connsiteY153" fmla="*/ 1259189 h 1520380"/>
                <a:gd name="connsiteX154" fmla="*/ 186762 w 1521047"/>
                <a:gd name="connsiteY154" fmla="*/ 1259189 h 1520380"/>
                <a:gd name="connsiteX155" fmla="*/ 226243 w 1521047"/>
                <a:gd name="connsiteY155" fmla="*/ 1260570 h 1520380"/>
                <a:gd name="connsiteX156" fmla="*/ 224862 w 1521047"/>
                <a:gd name="connsiteY156" fmla="*/ 1300051 h 1520380"/>
                <a:gd name="connsiteX157" fmla="*/ 245055 w 1521047"/>
                <a:gd name="connsiteY157" fmla="*/ 1319101 h 1520380"/>
                <a:gd name="connsiteX158" fmla="*/ 284441 w 1521047"/>
                <a:gd name="connsiteY158" fmla="*/ 1315910 h 1520380"/>
                <a:gd name="connsiteX159" fmla="*/ 287632 w 1521047"/>
                <a:gd name="connsiteY159" fmla="*/ 1355296 h 1520380"/>
                <a:gd name="connsiteX160" fmla="*/ 287632 w 1521047"/>
                <a:gd name="connsiteY160" fmla="*/ 1355296 h 1520380"/>
                <a:gd name="connsiteX161" fmla="*/ 309825 w 1521047"/>
                <a:gd name="connsiteY161" fmla="*/ 1372250 h 1520380"/>
                <a:gd name="connsiteX162" fmla="*/ 349009 w 1521047"/>
                <a:gd name="connsiteY162" fmla="*/ 1366507 h 1520380"/>
                <a:gd name="connsiteX163" fmla="*/ 356117 w 1521047"/>
                <a:gd name="connsiteY163" fmla="*/ 1403683 h 1520380"/>
                <a:gd name="connsiteX164" fmla="*/ 356117 w 1521047"/>
                <a:gd name="connsiteY164" fmla="*/ 1403683 h 1520380"/>
                <a:gd name="connsiteX165" fmla="*/ 380024 w 1521047"/>
                <a:gd name="connsiteY165" fmla="*/ 1418161 h 1520380"/>
                <a:gd name="connsiteX166" fmla="*/ 380024 w 1521047"/>
                <a:gd name="connsiteY166" fmla="*/ 1418161 h 1520380"/>
                <a:gd name="connsiteX167" fmla="*/ 418401 w 1521047"/>
                <a:gd name="connsiteY167" fmla="*/ 1408379 h 1520380"/>
                <a:gd name="connsiteX168" fmla="*/ 429364 w 1521047"/>
                <a:gd name="connsiteY168" fmla="*/ 1444545 h 1520380"/>
                <a:gd name="connsiteX169" fmla="*/ 454796 w 1521047"/>
                <a:gd name="connsiteY169" fmla="*/ 1456261 h 1520380"/>
                <a:gd name="connsiteX170" fmla="*/ 454796 w 1521047"/>
                <a:gd name="connsiteY170" fmla="*/ 1456261 h 1520380"/>
                <a:gd name="connsiteX171" fmla="*/ 490895 w 1521047"/>
                <a:gd name="connsiteY171" fmla="*/ 1441021 h 1520380"/>
                <a:gd name="connsiteX172" fmla="*/ 505754 w 1521047"/>
                <a:gd name="connsiteY172" fmla="*/ 1455689 h 1520380"/>
                <a:gd name="connsiteX173" fmla="*/ 506802 w 1521047"/>
                <a:gd name="connsiteY173" fmla="*/ 1476930 h 1520380"/>
                <a:gd name="connsiteX174" fmla="*/ 533282 w 1521047"/>
                <a:gd name="connsiteY174" fmla="*/ 1485884 h 1520380"/>
                <a:gd name="connsiteX175" fmla="*/ 567372 w 1521047"/>
                <a:gd name="connsiteY175" fmla="*/ 1466538 h 1520380"/>
                <a:gd name="connsiteX176" fmla="*/ 583955 w 1521047"/>
                <a:gd name="connsiteY176" fmla="*/ 1479312 h 1520380"/>
                <a:gd name="connsiteX177" fmla="*/ 587193 w 1521047"/>
                <a:gd name="connsiteY177" fmla="*/ 1500362 h 1520380"/>
                <a:gd name="connsiteX178" fmla="*/ 587193 w 1521047"/>
                <a:gd name="connsiteY178" fmla="*/ 1500362 h 1520380"/>
                <a:gd name="connsiteX179" fmla="*/ 614530 w 1521047"/>
                <a:gd name="connsiteY179" fmla="*/ 1506172 h 1520380"/>
                <a:gd name="connsiteX180" fmla="*/ 614530 w 1521047"/>
                <a:gd name="connsiteY180" fmla="*/ 1506172 h 1520380"/>
                <a:gd name="connsiteX181" fmla="*/ 647839 w 1521047"/>
                <a:gd name="connsiteY181" fmla="*/ 1484750 h 1520380"/>
                <a:gd name="connsiteX182" fmla="*/ 669775 w 1521047"/>
                <a:gd name="connsiteY182" fmla="*/ 1514745 h 1520380"/>
                <a:gd name="connsiteX183" fmla="*/ 669775 w 1521047"/>
                <a:gd name="connsiteY183" fmla="*/ 1514745 h 1520380"/>
                <a:gd name="connsiteX184" fmla="*/ 697588 w 1521047"/>
                <a:gd name="connsiteY184" fmla="*/ 1517602 h 1520380"/>
                <a:gd name="connsiteX185" fmla="*/ 697588 w 1521047"/>
                <a:gd name="connsiteY185" fmla="*/ 1517602 h 1520380"/>
                <a:gd name="connsiteX186" fmla="*/ 726830 w 1521047"/>
                <a:gd name="connsiteY186" fmla="*/ 1491027 h 1520380"/>
                <a:gd name="connsiteX187" fmla="*/ 753404 w 1521047"/>
                <a:gd name="connsiteY187" fmla="*/ 1520269 h 1520380"/>
                <a:gd name="connsiteX188" fmla="*/ 760453 w 1521047"/>
                <a:gd name="connsiteY188" fmla="*/ 1520269 h 1520380"/>
                <a:gd name="connsiteX189" fmla="*/ 781408 w 1521047"/>
                <a:gd name="connsiteY189" fmla="*/ 1520269 h 1520380"/>
                <a:gd name="connsiteX190" fmla="*/ 781408 w 1521047"/>
                <a:gd name="connsiteY190" fmla="*/ 1520269 h 1520380"/>
                <a:gd name="connsiteX191" fmla="*/ 807602 w 1521047"/>
                <a:gd name="connsiteY191" fmla="*/ 1490741 h 1520380"/>
                <a:gd name="connsiteX192" fmla="*/ 837129 w 1521047"/>
                <a:gd name="connsiteY192" fmla="*/ 1516935 h 1520380"/>
                <a:gd name="connsiteX193" fmla="*/ 864942 w 1521047"/>
                <a:gd name="connsiteY193" fmla="*/ 1513601 h 1520380"/>
                <a:gd name="connsiteX194" fmla="*/ 864942 w 1521047"/>
                <a:gd name="connsiteY194" fmla="*/ 1513601 h 1520380"/>
                <a:gd name="connsiteX195" fmla="*/ 887707 w 1521047"/>
                <a:gd name="connsiteY195" fmla="*/ 1481693 h 1520380"/>
                <a:gd name="connsiteX196" fmla="*/ 908090 w 1521047"/>
                <a:gd name="connsiteY196" fmla="*/ 1486455 h 1520380"/>
                <a:gd name="connsiteX197" fmla="*/ 919997 w 1521047"/>
                <a:gd name="connsiteY197" fmla="*/ 1504076 h 1520380"/>
                <a:gd name="connsiteX198" fmla="*/ 947238 w 1521047"/>
                <a:gd name="connsiteY198" fmla="*/ 1497790 h 1520380"/>
                <a:gd name="connsiteX199" fmla="*/ 968212 w 1521047"/>
                <a:gd name="connsiteY199" fmla="*/ 1464195 h 1520380"/>
                <a:gd name="connsiteX200" fmla="*/ 1000864 w 1521047"/>
                <a:gd name="connsiteY200" fmla="*/ 1481979 h 1520380"/>
                <a:gd name="connsiteX201" fmla="*/ 1000864 w 1521047"/>
                <a:gd name="connsiteY201" fmla="*/ 1481979 h 1520380"/>
                <a:gd name="connsiteX202" fmla="*/ 1027248 w 1521047"/>
                <a:gd name="connsiteY202" fmla="*/ 1472454 h 1520380"/>
                <a:gd name="connsiteX203" fmla="*/ 1042203 w 1521047"/>
                <a:gd name="connsiteY203" fmla="*/ 1435878 h 1520380"/>
                <a:gd name="connsiteX204" fmla="*/ 1078779 w 1521047"/>
                <a:gd name="connsiteY204" fmla="*/ 1450832 h 1520380"/>
                <a:gd name="connsiteX205" fmla="*/ 1078779 w 1521047"/>
                <a:gd name="connsiteY205" fmla="*/ 1450832 h 1520380"/>
                <a:gd name="connsiteX206" fmla="*/ 1104020 w 1521047"/>
                <a:gd name="connsiteY206" fmla="*/ 1438640 h 1520380"/>
                <a:gd name="connsiteX207" fmla="*/ 1104020 w 1521047"/>
                <a:gd name="connsiteY207" fmla="*/ 1438640 h 1520380"/>
                <a:gd name="connsiteX208" fmla="*/ 1115021 w 1521047"/>
                <a:gd name="connsiteY208" fmla="*/ 1400683 h 1520380"/>
                <a:gd name="connsiteX209" fmla="*/ 1152978 w 1521047"/>
                <a:gd name="connsiteY209" fmla="*/ 1411684 h 1520380"/>
                <a:gd name="connsiteX210" fmla="*/ 1176695 w 1521047"/>
                <a:gd name="connsiteY210" fmla="*/ 1396825 h 1520380"/>
                <a:gd name="connsiteX211" fmla="*/ 1176695 w 1521047"/>
                <a:gd name="connsiteY211" fmla="*/ 1396825 h 1520380"/>
                <a:gd name="connsiteX212" fmla="*/ 1183554 w 1521047"/>
                <a:gd name="connsiteY212" fmla="*/ 1358154 h 1520380"/>
                <a:gd name="connsiteX213" fmla="*/ 1204032 w 1521047"/>
                <a:gd name="connsiteY213" fmla="*/ 1353772 h 1520380"/>
                <a:gd name="connsiteX214" fmla="*/ 1222320 w 1521047"/>
                <a:gd name="connsiteY214" fmla="*/ 1364535 h 1520380"/>
                <a:gd name="connsiteX215" fmla="*/ 1244323 w 1521047"/>
                <a:gd name="connsiteY215" fmla="*/ 1347200 h 1520380"/>
                <a:gd name="connsiteX216" fmla="*/ 1246514 w 1521047"/>
                <a:gd name="connsiteY216" fmla="*/ 1307766 h 1520380"/>
                <a:gd name="connsiteX217" fmla="*/ 1285947 w 1521047"/>
                <a:gd name="connsiteY217" fmla="*/ 1309957 h 1520380"/>
                <a:gd name="connsiteX218" fmla="*/ 1285947 w 1521047"/>
                <a:gd name="connsiteY218" fmla="*/ 1309957 h 1520380"/>
                <a:gd name="connsiteX219" fmla="*/ 1305854 w 1521047"/>
                <a:gd name="connsiteY219" fmla="*/ 1290240 h 1520380"/>
                <a:gd name="connsiteX220" fmla="*/ 1305854 w 1521047"/>
                <a:gd name="connsiteY220" fmla="*/ 1290240 h 1520380"/>
                <a:gd name="connsiteX221" fmla="*/ 1306312 w 1521047"/>
                <a:gd name="connsiteY221" fmla="*/ 1250645 h 1520380"/>
                <a:gd name="connsiteX222" fmla="*/ 1343383 w 1521047"/>
                <a:gd name="connsiteY222" fmla="*/ 1248806 h 1520380"/>
                <a:gd name="connsiteX223" fmla="*/ 1361004 w 1521047"/>
                <a:gd name="connsiteY223" fmla="*/ 1227089 h 1520380"/>
                <a:gd name="connsiteX224" fmla="*/ 1361004 w 1521047"/>
                <a:gd name="connsiteY224" fmla="*/ 1227089 h 1520380"/>
                <a:gd name="connsiteX225" fmla="*/ 1356118 w 1521047"/>
                <a:gd name="connsiteY225" fmla="*/ 1187923 h 1520380"/>
                <a:gd name="connsiteX226" fmla="*/ 1393770 w 1521047"/>
                <a:gd name="connsiteY226" fmla="*/ 1181941 h 1520380"/>
                <a:gd name="connsiteX227" fmla="*/ 1408915 w 1521047"/>
                <a:gd name="connsiteY227" fmla="*/ 1158319 h 1520380"/>
                <a:gd name="connsiteX228" fmla="*/ 1398295 w 1521047"/>
                <a:gd name="connsiteY228" fmla="*/ 1120267 h 1520380"/>
                <a:gd name="connsiteX229" fmla="*/ 1436347 w 1521047"/>
                <a:gd name="connsiteY229" fmla="*/ 1109646 h 1520380"/>
                <a:gd name="connsiteX230" fmla="*/ 1436347 w 1521047"/>
                <a:gd name="connsiteY230" fmla="*/ 1109646 h 1520380"/>
                <a:gd name="connsiteX231" fmla="*/ 1448729 w 1521047"/>
                <a:gd name="connsiteY231" fmla="*/ 1084596 h 1520380"/>
                <a:gd name="connsiteX232" fmla="*/ 1436166 w 1521047"/>
                <a:gd name="connsiteY232" fmla="*/ 1047038 h 1520380"/>
                <a:gd name="connsiteX233" fmla="*/ 1470637 w 1521047"/>
                <a:gd name="connsiteY233" fmla="*/ 1033160 h 1520380"/>
                <a:gd name="connsiteX234" fmla="*/ 1470637 w 1521047"/>
                <a:gd name="connsiteY234" fmla="*/ 1033160 h 1520380"/>
                <a:gd name="connsiteX235" fmla="*/ 1480162 w 1521047"/>
                <a:gd name="connsiteY235" fmla="*/ 1006871 h 1520380"/>
                <a:gd name="connsiteX236" fmla="*/ 1480162 w 1521047"/>
                <a:gd name="connsiteY236" fmla="*/ 1006871 h 1520380"/>
                <a:gd name="connsiteX237" fmla="*/ 1461636 w 1521047"/>
                <a:gd name="connsiteY237" fmla="*/ 971962 h 1520380"/>
                <a:gd name="connsiteX238" fmla="*/ 1496545 w 1521047"/>
                <a:gd name="connsiteY238" fmla="*/ 953436 h 1520380"/>
                <a:gd name="connsiteX239" fmla="*/ 1503117 w 1521047"/>
                <a:gd name="connsiteY239" fmla="*/ 926195 h 1520380"/>
                <a:gd name="connsiteX240" fmla="*/ 1503117 w 1521047"/>
                <a:gd name="connsiteY240" fmla="*/ 926195 h 1520380"/>
                <a:gd name="connsiteX241" fmla="*/ 1482667 w 1521047"/>
                <a:gd name="connsiteY241" fmla="*/ 892276 h 1520380"/>
                <a:gd name="connsiteX242" fmla="*/ 1513404 w 1521047"/>
                <a:gd name="connsiteY242" fmla="*/ 871235 h 1520380"/>
                <a:gd name="connsiteX243" fmla="*/ 1517024 w 1521047"/>
                <a:gd name="connsiteY243" fmla="*/ 843518 h 1520380"/>
                <a:gd name="connsiteX244" fmla="*/ 1490925 w 1521047"/>
                <a:gd name="connsiteY244" fmla="*/ 813704 h 15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1521047" h="1520380">
                  <a:moveTo>
                    <a:pt x="1490925" y="813704"/>
                  </a:moveTo>
                  <a:cubicBezTo>
                    <a:pt x="1492373" y="798636"/>
                    <a:pt x="1505327" y="787320"/>
                    <a:pt x="1520453" y="787892"/>
                  </a:cubicBezTo>
                  <a:lnTo>
                    <a:pt x="1520453" y="787892"/>
                  </a:lnTo>
                  <a:cubicBezTo>
                    <a:pt x="1520834" y="778624"/>
                    <a:pt x="1521024" y="769289"/>
                    <a:pt x="1521024" y="759888"/>
                  </a:cubicBezTo>
                  <a:cubicBezTo>
                    <a:pt x="1505613" y="760498"/>
                    <a:pt x="1492630" y="748487"/>
                    <a:pt x="1492021" y="733075"/>
                  </a:cubicBezTo>
                  <a:cubicBezTo>
                    <a:pt x="1491421" y="717664"/>
                    <a:pt x="1503422" y="704681"/>
                    <a:pt x="1518833" y="704072"/>
                  </a:cubicBezTo>
                  <a:lnTo>
                    <a:pt x="1518833" y="704072"/>
                  </a:lnTo>
                  <a:cubicBezTo>
                    <a:pt x="1518167" y="694547"/>
                    <a:pt x="1517214" y="685022"/>
                    <a:pt x="1516262" y="676259"/>
                  </a:cubicBezTo>
                  <a:cubicBezTo>
                    <a:pt x="1500879" y="677906"/>
                    <a:pt x="1487087" y="666772"/>
                    <a:pt x="1485439" y="651389"/>
                  </a:cubicBezTo>
                  <a:cubicBezTo>
                    <a:pt x="1483896" y="636920"/>
                    <a:pt x="1493687" y="623681"/>
                    <a:pt x="1507975" y="620918"/>
                  </a:cubicBezTo>
                  <a:lnTo>
                    <a:pt x="1507975" y="620918"/>
                  </a:lnTo>
                  <a:cubicBezTo>
                    <a:pt x="1506261" y="611393"/>
                    <a:pt x="1504356" y="602535"/>
                    <a:pt x="1502355" y="593486"/>
                  </a:cubicBezTo>
                  <a:lnTo>
                    <a:pt x="1502355" y="593486"/>
                  </a:lnTo>
                  <a:cubicBezTo>
                    <a:pt x="1487420" y="597354"/>
                    <a:pt x="1472170" y="588372"/>
                    <a:pt x="1468303" y="573436"/>
                  </a:cubicBezTo>
                  <a:cubicBezTo>
                    <a:pt x="1464436" y="558501"/>
                    <a:pt x="1473418" y="543251"/>
                    <a:pt x="1488354" y="539384"/>
                  </a:cubicBezTo>
                  <a:cubicBezTo>
                    <a:pt x="1485591" y="530431"/>
                    <a:pt x="1482829" y="521477"/>
                    <a:pt x="1479781" y="512714"/>
                  </a:cubicBezTo>
                  <a:lnTo>
                    <a:pt x="1479781" y="512714"/>
                  </a:lnTo>
                  <a:cubicBezTo>
                    <a:pt x="1465370" y="518210"/>
                    <a:pt x="1449225" y="510981"/>
                    <a:pt x="1443729" y="496570"/>
                  </a:cubicBezTo>
                  <a:cubicBezTo>
                    <a:pt x="1438233" y="482158"/>
                    <a:pt x="1445463" y="466013"/>
                    <a:pt x="1459874" y="460517"/>
                  </a:cubicBezTo>
                  <a:cubicBezTo>
                    <a:pt x="1456254" y="451945"/>
                    <a:pt x="1452349" y="443372"/>
                    <a:pt x="1448349" y="434990"/>
                  </a:cubicBezTo>
                  <a:cubicBezTo>
                    <a:pt x="1434671" y="442115"/>
                    <a:pt x="1417802" y="436810"/>
                    <a:pt x="1410677" y="423132"/>
                  </a:cubicBezTo>
                  <a:cubicBezTo>
                    <a:pt x="1403552" y="409454"/>
                    <a:pt x="1408858" y="392585"/>
                    <a:pt x="1422536" y="385460"/>
                  </a:cubicBezTo>
                  <a:lnTo>
                    <a:pt x="1422536" y="385460"/>
                  </a:lnTo>
                  <a:cubicBezTo>
                    <a:pt x="1417869" y="377364"/>
                    <a:pt x="1413011" y="369363"/>
                    <a:pt x="1408248" y="361362"/>
                  </a:cubicBezTo>
                  <a:cubicBezTo>
                    <a:pt x="1395437" y="369963"/>
                    <a:pt x="1378083" y="366553"/>
                    <a:pt x="1369482" y="353742"/>
                  </a:cubicBezTo>
                  <a:cubicBezTo>
                    <a:pt x="1360880" y="340931"/>
                    <a:pt x="1364290" y="323577"/>
                    <a:pt x="1377102" y="314975"/>
                  </a:cubicBezTo>
                  <a:lnTo>
                    <a:pt x="1377102" y="314975"/>
                  </a:lnTo>
                  <a:cubicBezTo>
                    <a:pt x="1371672" y="307451"/>
                    <a:pt x="1366053" y="299926"/>
                    <a:pt x="1360337" y="292592"/>
                  </a:cubicBezTo>
                  <a:lnTo>
                    <a:pt x="1360337" y="292592"/>
                  </a:lnTo>
                  <a:cubicBezTo>
                    <a:pt x="1348498" y="302479"/>
                    <a:pt x="1330886" y="300907"/>
                    <a:pt x="1320999" y="289067"/>
                  </a:cubicBezTo>
                  <a:cubicBezTo>
                    <a:pt x="1311112" y="277228"/>
                    <a:pt x="1312684" y="259616"/>
                    <a:pt x="1324524" y="249729"/>
                  </a:cubicBezTo>
                  <a:cubicBezTo>
                    <a:pt x="1318237" y="242776"/>
                    <a:pt x="1311855" y="236013"/>
                    <a:pt x="1305474" y="229346"/>
                  </a:cubicBezTo>
                  <a:lnTo>
                    <a:pt x="1305474" y="229346"/>
                  </a:lnTo>
                  <a:cubicBezTo>
                    <a:pt x="1294615" y="239909"/>
                    <a:pt x="1277394" y="240156"/>
                    <a:pt x="1266231" y="229917"/>
                  </a:cubicBezTo>
                  <a:cubicBezTo>
                    <a:pt x="1261049" y="224917"/>
                    <a:pt x="1258068" y="218068"/>
                    <a:pt x="1257944" y="210867"/>
                  </a:cubicBezTo>
                  <a:cubicBezTo>
                    <a:pt x="1257639" y="203495"/>
                    <a:pt x="1260201" y="196294"/>
                    <a:pt x="1265087" y="190769"/>
                  </a:cubicBezTo>
                  <a:cubicBezTo>
                    <a:pt x="1258039" y="184578"/>
                    <a:pt x="1251086" y="178482"/>
                    <a:pt x="1243942" y="172481"/>
                  </a:cubicBezTo>
                  <a:cubicBezTo>
                    <a:pt x="1234627" y="184788"/>
                    <a:pt x="1217101" y="187226"/>
                    <a:pt x="1204794" y="177911"/>
                  </a:cubicBezTo>
                  <a:cubicBezTo>
                    <a:pt x="1192488" y="168595"/>
                    <a:pt x="1190050" y="151069"/>
                    <a:pt x="1199365" y="138763"/>
                  </a:cubicBezTo>
                  <a:lnTo>
                    <a:pt x="1199365" y="138763"/>
                  </a:lnTo>
                  <a:cubicBezTo>
                    <a:pt x="1191840" y="133334"/>
                    <a:pt x="1184030" y="128190"/>
                    <a:pt x="1176219" y="123047"/>
                  </a:cubicBezTo>
                  <a:lnTo>
                    <a:pt x="1176219" y="123047"/>
                  </a:lnTo>
                  <a:cubicBezTo>
                    <a:pt x="1167018" y="135410"/>
                    <a:pt x="1149530" y="137972"/>
                    <a:pt x="1137167" y="128762"/>
                  </a:cubicBezTo>
                  <a:cubicBezTo>
                    <a:pt x="1126508" y="120827"/>
                    <a:pt x="1122927" y="106483"/>
                    <a:pt x="1128594" y="94472"/>
                  </a:cubicBezTo>
                  <a:cubicBezTo>
                    <a:pt x="1120403" y="89995"/>
                    <a:pt x="1112211" y="85518"/>
                    <a:pt x="1103925" y="81327"/>
                  </a:cubicBezTo>
                  <a:lnTo>
                    <a:pt x="1103925" y="81327"/>
                  </a:lnTo>
                  <a:cubicBezTo>
                    <a:pt x="1096571" y="94929"/>
                    <a:pt x="1079579" y="99996"/>
                    <a:pt x="1065977" y="92643"/>
                  </a:cubicBezTo>
                  <a:cubicBezTo>
                    <a:pt x="1053499" y="85899"/>
                    <a:pt x="1048032" y="70897"/>
                    <a:pt x="1053252" y="57705"/>
                  </a:cubicBezTo>
                  <a:cubicBezTo>
                    <a:pt x="1044679" y="54181"/>
                    <a:pt x="1036011" y="50752"/>
                    <a:pt x="1027248" y="47513"/>
                  </a:cubicBezTo>
                  <a:cubicBezTo>
                    <a:pt x="1022410" y="62163"/>
                    <a:pt x="1006608" y="70116"/>
                    <a:pt x="991958" y="65277"/>
                  </a:cubicBezTo>
                  <a:cubicBezTo>
                    <a:pt x="977309" y="60439"/>
                    <a:pt x="969355" y="44637"/>
                    <a:pt x="974194" y="29987"/>
                  </a:cubicBezTo>
                  <a:lnTo>
                    <a:pt x="974194" y="29987"/>
                  </a:lnTo>
                  <a:cubicBezTo>
                    <a:pt x="965240" y="27416"/>
                    <a:pt x="956287" y="24939"/>
                    <a:pt x="947238" y="22653"/>
                  </a:cubicBezTo>
                  <a:cubicBezTo>
                    <a:pt x="944057" y="37750"/>
                    <a:pt x="929236" y="47409"/>
                    <a:pt x="914139" y="44227"/>
                  </a:cubicBezTo>
                  <a:cubicBezTo>
                    <a:pt x="899042" y="41046"/>
                    <a:pt x="889383" y="26225"/>
                    <a:pt x="892565" y="11128"/>
                  </a:cubicBezTo>
                  <a:lnTo>
                    <a:pt x="892565" y="11128"/>
                  </a:lnTo>
                  <a:cubicBezTo>
                    <a:pt x="883040" y="9509"/>
                    <a:pt x="874182" y="8080"/>
                    <a:pt x="864942" y="6842"/>
                  </a:cubicBezTo>
                  <a:lnTo>
                    <a:pt x="864942" y="6842"/>
                  </a:lnTo>
                  <a:cubicBezTo>
                    <a:pt x="862485" y="22110"/>
                    <a:pt x="848112" y="32493"/>
                    <a:pt x="832843" y="30035"/>
                  </a:cubicBezTo>
                  <a:cubicBezTo>
                    <a:pt x="818832" y="27778"/>
                    <a:pt x="808726" y="15395"/>
                    <a:pt x="809316" y="1222"/>
                  </a:cubicBezTo>
                  <a:lnTo>
                    <a:pt x="809316" y="1222"/>
                  </a:lnTo>
                  <a:cubicBezTo>
                    <a:pt x="799791" y="555"/>
                    <a:pt x="790266" y="174"/>
                    <a:pt x="781313" y="-112"/>
                  </a:cubicBezTo>
                  <a:lnTo>
                    <a:pt x="781313" y="-112"/>
                  </a:lnTo>
                  <a:cubicBezTo>
                    <a:pt x="780408" y="15328"/>
                    <a:pt x="767168" y="27111"/>
                    <a:pt x="751728" y="26215"/>
                  </a:cubicBezTo>
                  <a:cubicBezTo>
                    <a:pt x="737545" y="25387"/>
                    <a:pt x="726230" y="14071"/>
                    <a:pt x="725401" y="-112"/>
                  </a:cubicBezTo>
                  <a:cubicBezTo>
                    <a:pt x="715876" y="-112"/>
                    <a:pt x="706351" y="841"/>
                    <a:pt x="697493" y="1603"/>
                  </a:cubicBezTo>
                  <a:lnTo>
                    <a:pt x="697493" y="1603"/>
                  </a:lnTo>
                  <a:cubicBezTo>
                    <a:pt x="699255" y="16938"/>
                    <a:pt x="688253" y="30797"/>
                    <a:pt x="672918" y="32559"/>
                  </a:cubicBezTo>
                  <a:cubicBezTo>
                    <a:pt x="657583" y="34321"/>
                    <a:pt x="643724" y="23320"/>
                    <a:pt x="641962" y="7985"/>
                  </a:cubicBezTo>
                  <a:cubicBezTo>
                    <a:pt x="632437" y="9413"/>
                    <a:pt x="623579" y="11033"/>
                    <a:pt x="614435" y="12842"/>
                  </a:cubicBezTo>
                  <a:cubicBezTo>
                    <a:pt x="615825" y="20091"/>
                    <a:pt x="614359" y="27606"/>
                    <a:pt x="610339" y="33797"/>
                  </a:cubicBezTo>
                  <a:cubicBezTo>
                    <a:pt x="606624" y="40017"/>
                    <a:pt x="600538" y="44456"/>
                    <a:pt x="593480" y="46085"/>
                  </a:cubicBezTo>
                  <a:cubicBezTo>
                    <a:pt x="578668" y="49190"/>
                    <a:pt x="564009" y="40208"/>
                    <a:pt x="560047" y="25606"/>
                  </a:cubicBezTo>
                  <a:lnTo>
                    <a:pt x="560047" y="25606"/>
                  </a:lnTo>
                  <a:cubicBezTo>
                    <a:pt x="551093" y="28082"/>
                    <a:pt x="542140" y="30654"/>
                    <a:pt x="533282" y="33416"/>
                  </a:cubicBezTo>
                  <a:cubicBezTo>
                    <a:pt x="538540" y="47961"/>
                    <a:pt x="531015" y="64020"/>
                    <a:pt x="516470" y="69278"/>
                  </a:cubicBezTo>
                  <a:cubicBezTo>
                    <a:pt x="501925" y="74536"/>
                    <a:pt x="485866" y="67011"/>
                    <a:pt x="480609" y="52466"/>
                  </a:cubicBezTo>
                  <a:lnTo>
                    <a:pt x="480609" y="52466"/>
                  </a:lnTo>
                  <a:cubicBezTo>
                    <a:pt x="471941" y="55895"/>
                    <a:pt x="463368" y="59515"/>
                    <a:pt x="454796" y="63230"/>
                  </a:cubicBezTo>
                  <a:lnTo>
                    <a:pt x="454796" y="63230"/>
                  </a:lnTo>
                  <a:cubicBezTo>
                    <a:pt x="460796" y="77479"/>
                    <a:pt x="454119" y="93900"/>
                    <a:pt x="439861" y="99910"/>
                  </a:cubicBezTo>
                  <a:cubicBezTo>
                    <a:pt x="426611" y="105492"/>
                    <a:pt x="411295" y="100139"/>
                    <a:pt x="404409" y="87518"/>
                  </a:cubicBezTo>
                  <a:cubicBezTo>
                    <a:pt x="396217" y="91900"/>
                    <a:pt x="388025" y="96377"/>
                    <a:pt x="379929" y="101044"/>
                  </a:cubicBezTo>
                  <a:lnTo>
                    <a:pt x="379929" y="101044"/>
                  </a:lnTo>
                  <a:cubicBezTo>
                    <a:pt x="388083" y="114198"/>
                    <a:pt x="384032" y="131467"/>
                    <a:pt x="370880" y="139620"/>
                  </a:cubicBezTo>
                  <a:cubicBezTo>
                    <a:pt x="357729" y="147774"/>
                    <a:pt x="340458" y="143725"/>
                    <a:pt x="332304" y="130571"/>
                  </a:cubicBezTo>
                  <a:cubicBezTo>
                    <a:pt x="324589" y="135905"/>
                    <a:pt x="316969" y="141239"/>
                    <a:pt x="309444" y="146764"/>
                  </a:cubicBezTo>
                  <a:cubicBezTo>
                    <a:pt x="319071" y="158813"/>
                    <a:pt x="317109" y="176377"/>
                    <a:pt x="305063" y="186007"/>
                  </a:cubicBezTo>
                  <a:cubicBezTo>
                    <a:pt x="293016" y="195637"/>
                    <a:pt x="275447" y="193675"/>
                    <a:pt x="265820" y="181625"/>
                  </a:cubicBezTo>
                  <a:lnTo>
                    <a:pt x="265820" y="181625"/>
                  </a:lnTo>
                  <a:cubicBezTo>
                    <a:pt x="258676" y="187721"/>
                    <a:pt x="251723" y="193913"/>
                    <a:pt x="244865" y="200199"/>
                  </a:cubicBezTo>
                  <a:cubicBezTo>
                    <a:pt x="255754" y="211143"/>
                    <a:pt x="255712" y="228841"/>
                    <a:pt x="244769" y="239728"/>
                  </a:cubicBezTo>
                  <a:cubicBezTo>
                    <a:pt x="233828" y="250615"/>
                    <a:pt x="216130" y="250577"/>
                    <a:pt x="205241" y="239633"/>
                  </a:cubicBezTo>
                  <a:lnTo>
                    <a:pt x="205241" y="239633"/>
                  </a:lnTo>
                  <a:cubicBezTo>
                    <a:pt x="198859" y="246395"/>
                    <a:pt x="192572" y="253349"/>
                    <a:pt x="186191" y="260397"/>
                  </a:cubicBezTo>
                  <a:lnTo>
                    <a:pt x="186191" y="260397"/>
                  </a:lnTo>
                  <a:cubicBezTo>
                    <a:pt x="197612" y="270827"/>
                    <a:pt x="198419" y="288534"/>
                    <a:pt x="187991" y="299954"/>
                  </a:cubicBezTo>
                  <a:cubicBezTo>
                    <a:pt x="178378" y="310489"/>
                    <a:pt x="162389" y="312118"/>
                    <a:pt x="150853" y="303736"/>
                  </a:cubicBezTo>
                  <a:cubicBezTo>
                    <a:pt x="145233" y="311165"/>
                    <a:pt x="139804" y="318785"/>
                    <a:pt x="134470" y="326405"/>
                  </a:cubicBezTo>
                  <a:lnTo>
                    <a:pt x="134470" y="326405"/>
                  </a:lnTo>
                  <a:cubicBezTo>
                    <a:pt x="146747" y="335016"/>
                    <a:pt x="150281" y="351647"/>
                    <a:pt x="142566" y="364505"/>
                  </a:cubicBezTo>
                  <a:cubicBezTo>
                    <a:pt x="138588" y="370544"/>
                    <a:pt x="132397" y="374792"/>
                    <a:pt x="125326" y="376316"/>
                  </a:cubicBezTo>
                  <a:cubicBezTo>
                    <a:pt x="118166" y="378021"/>
                    <a:pt x="110626" y="376888"/>
                    <a:pt x="104276" y="373173"/>
                  </a:cubicBezTo>
                  <a:cubicBezTo>
                    <a:pt x="99608" y="381174"/>
                    <a:pt x="94751" y="389175"/>
                    <a:pt x="90369" y="397367"/>
                  </a:cubicBezTo>
                  <a:cubicBezTo>
                    <a:pt x="104231" y="404148"/>
                    <a:pt x="109967" y="420893"/>
                    <a:pt x="103180" y="434752"/>
                  </a:cubicBezTo>
                  <a:cubicBezTo>
                    <a:pt x="96395" y="448611"/>
                    <a:pt x="79656" y="454345"/>
                    <a:pt x="65795" y="447563"/>
                  </a:cubicBezTo>
                  <a:lnTo>
                    <a:pt x="65795" y="447563"/>
                  </a:lnTo>
                  <a:cubicBezTo>
                    <a:pt x="61985" y="456041"/>
                    <a:pt x="58270" y="464613"/>
                    <a:pt x="54841" y="473281"/>
                  </a:cubicBezTo>
                  <a:lnTo>
                    <a:pt x="54841" y="473281"/>
                  </a:lnTo>
                  <a:cubicBezTo>
                    <a:pt x="69333" y="478539"/>
                    <a:pt x="76818" y="494550"/>
                    <a:pt x="71557" y="509047"/>
                  </a:cubicBezTo>
                  <a:cubicBezTo>
                    <a:pt x="66297" y="523544"/>
                    <a:pt x="50283" y="531021"/>
                    <a:pt x="35791" y="525764"/>
                  </a:cubicBezTo>
                  <a:cubicBezTo>
                    <a:pt x="32933" y="534622"/>
                    <a:pt x="30076" y="543480"/>
                    <a:pt x="27504" y="552529"/>
                  </a:cubicBezTo>
                  <a:lnTo>
                    <a:pt x="27504" y="552529"/>
                  </a:lnTo>
                  <a:cubicBezTo>
                    <a:pt x="34597" y="554539"/>
                    <a:pt x="40637" y="559215"/>
                    <a:pt x="44363" y="565578"/>
                  </a:cubicBezTo>
                  <a:cubicBezTo>
                    <a:pt x="47960" y="571798"/>
                    <a:pt x="49082" y="579142"/>
                    <a:pt x="47507" y="586152"/>
                  </a:cubicBezTo>
                  <a:cubicBezTo>
                    <a:pt x="44006" y="600830"/>
                    <a:pt x="29702" y="610250"/>
                    <a:pt x="14836" y="607679"/>
                  </a:cubicBezTo>
                  <a:cubicBezTo>
                    <a:pt x="13026" y="617204"/>
                    <a:pt x="11312" y="625967"/>
                    <a:pt x="9788" y="635206"/>
                  </a:cubicBezTo>
                  <a:lnTo>
                    <a:pt x="9788" y="635206"/>
                  </a:lnTo>
                  <a:cubicBezTo>
                    <a:pt x="17011" y="636263"/>
                    <a:pt x="23554" y="640045"/>
                    <a:pt x="28076" y="645779"/>
                  </a:cubicBezTo>
                  <a:cubicBezTo>
                    <a:pt x="32487" y="651494"/>
                    <a:pt x="34501" y="658704"/>
                    <a:pt x="33695" y="665876"/>
                  </a:cubicBezTo>
                  <a:cubicBezTo>
                    <a:pt x="32715" y="673077"/>
                    <a:pt x="28911" y="679583"/>
                    <a:pt x="23123" y="683974"/>
                  </a:cubicBezTo>
                  <a:cubicBezTo>
                    <a:pt x="17405" y="688565"/>
                    <a:pt x="10141" y="690784"/>
                    <a:pt x="2834" y="690165"/>
                  </a:cubicBezTo>
                  <a:lnTo>
                    <a:pt x="2834" y="690165"/>
                  </a:lnTo>
                  <a:cubicBezTo>
                    <a:pt x="1977" y="699690"/>
                    <a:pt x="1310" y="708644"/>
                    <a:pt x="739" y="717978"/>
                  </a:cubicBezTo>
                  <a:cubicBezTo>
                    <a:pt x="16167" y="719064"/>
                    <a:pt x="27792" y="732456"/>
                    <a:pt x="26705" y="747877"/>
                  </a:cubicBezTo>
                  <a:cubicBezTo>
                    <a:pt x="25704" y="762088"/>
                    <a:pt x="14203" y="773280"/>
                    <a:pt x="-23" y="773890"/>
                  </a:cubicBezTo>
                  <a:lnTo>
                    <a:pt x="-23" y="773890"/>
                  </a:lnTo>
                  <a:cubicBezTo>
                    <a:pt x="-23" y="783415"/>
                    <a:pt x="-23" y="792940"/>
                    <a:pt x="929" y="801798"/>
                  </a:cubicBezTo>
                  <a:cubicBezTo>
                    <a:pt x="16366" y="800836"/>
                    <a:pt x="29658" y="812571"/>
                    <a:pt x="30618" y="828011"/>
                  </a:cubicBezTo>
                  <a:cubicBezTo>
                    <a:pt x="31533" y="842727"/>
                    <a:pt x="20884" y="855624"/>
                    <a:pt x="6263" y="857519"/>
                  </a:cubicBezTo>
                  <a:lnTo>
                    <a:pt x="6263" y="857519"/>
                  </a:lnTo>
                  <a:cubicBezTo>
                    <a:pt x="7502" y="867044"/>
                    <a:pt x="8835" y="875998"/>
                    <a:pt x="10359" y="885142"/>
                  </a:cubicBezTo>
                  <a:lnTo>
                    <a:pt x="10359" y="885142"/>
                  </a:lnTo>
                  <a:cubicBezTo>
                    <a:pt x="25666" y="882932"/>
                    <a:pt x="39869" y="893543"/>
                    <a:pt x="42081" y="908850"/>
                  </a:cubicBezTo>
                  <a:cubicBezTo>
                    <a:pt x="44113" y="922899"/>
                    <a:pt x="35312" y="936243"/>
                    <a:pt x="21599" y="939911"/>
                  </a:cubicBezTo>
                  <a:lnTo>
                    <a:pt x="21599" y="939911"/>
                  </a:lnTo>
                  <a:cubicBezTo>
                    <a:pt x="23885" y="949436"/>
                    <a:pt x="26171" y="958103"/>
                    <a:pt x="28647" y="967057"/>
                  </a:cubicBezTo>
                  <a:lnTo>
                    <a:pt x="28647" y="967057"/>
                  </a:lnTo>
                  <a:cubicBezTo>
                    <a:pt x="43350" y="962371"/>
                    <a:pt x="59065" y="970495"/>
                    <a:pt x="63747" y="985202"/>
                  </a:cubicBezTo>
                  <a:cubicBezTo>
                    <a:pt x="68428" y="999909"/>
                    <a:pt x="60304" y="1015615"/>
                    <a:pt x="45602" y="1020302"/>
                  </a:cubicBezTo>
                  <a:cubicBezTo>
                    <a:pt x="48745" y="1029065"/>
                    <a:pt x="52174" y="1037732"/>
                    <a:pt x="55698" y="1046400"/>
                  </a:cubicBezTo>
                  <a:lnTo>
                    <a:pt x="55698" y="1046400"/>
                  </a:lnTo>
                  <a:cubicBezTo>
                    <a:pt x="69725" y="1040695"/>
                    <a:pt x="85769" y="1046914"/>
                    <a:pt x="92274" y="1060592"/>
                  </a:cubicBezTo>
                  <a:cubicBezTo>
                    <a:pt x="95078" y="1067298"/>
                    <a:pt x="95078" y="1074842"/>
                    <a:pt x="92274" y="1081547"/>
                  </a:cubicBezTo>
                  <a:cubicBezTo>
                    <a:pt x="89849" y="1088444"/>
                    <a:pt x="84825" y="1094121"/>
                    <a:pt x="78272" y="1097359"/>
                  </a:cubicBezTo>
                  <a:lnTo>
                    <a:pt x="78272" y="1097359"/>
                  </a:lnTo>
                  <a:cubicBezTo>
                    <a:pt x="82463" y="1105741"/>
                    <a:pt x="86750" y="1114028"/>
                    <a:pt x="91131" y="1122219"/>
                  </a:cubicBezTo>
                  <a:cubicBezTo>
                    <a:pt x="105308" y="1116037"/>
                    <a:pt x="121812" y="1122524"/>
                    <a:pt x="127993" y="1136697"/>
                  </a:cubicBezTo>
                  <a:cubicBezTo>
                    <a:pt x="133073" y="1148346"/>
                    <a:pt x="129670" y="1161957"/>
                    <a:pt x="119706" y="1169844"/>
                  </a:cubicBezTo>
                  <a:lnTo>
                    <a:pt x="119706" y="1169844"/>
                  </a:lnTo>
                  <a:cubicBezTo>
                    <a:pt x="124754" y="1177655"/>
                    <a:pt x="129898" y="1185465"/>
                    <a:pt x="135232" y="1193085"/>
                  </a:cubicBezTo>
                  <a:cubicBezTo>
                    <a:pt x="148110" y="1184522"/>
                    <a:pt x="165493" y="1188018"/>
                    <a:pt x="174057" y="1200896"/>
                  </a:cubicBezTo>
                  <a:cubicBezTo>
                    <a:pt x="181924" y="1212726"/>
                    <a:pt x="179688" y="1228566"/>
                    <a:pt x="168855" y="1237757"/>
                  </a:cubicBezTo>
                  <a:cubicBezTo>
                    <a:pt x="174665" y="1244996"/>
                    <a:pt x="180666" y="1252236"/>
                    <a:pt x="186762" y="1259189"/>
                  </a:cubicBezTo>
                  <a:lnTo>
                    <a:pt x="186762" y="1259189"/>
                  </a:lnTo>
                  <a:cubicBezTo>
                    <a:pt x="198046" y="1248664"/>
                    <a:pt x="215722" y="1249283"/>
                    <a:pt x="226243" y="1260570"/>
                  </a:cubicBezTo>
                  <a:cubicBezTo>
                    <a:pt x="236765" y="1271857"/>
                    <a:pt x="236146" y="1289526"/>
                    <a:pt x="224862" y="1300051"/>
                  </a:cubicBezTo>
                  <a:cubicBezTo>
                    <a:pt x="231434" y="1306623"/>
                    <a:pt x="238197" y="1313005"/>
                    <a:pt x="245055" y="1319101"/>
                  </a:cubicBezTo>
                  <a:cubicBezTo>
                    <a:pt x="255050" y="1307347"/>
                    <a:pt x="272683" y="1305918"/>
                    <a:pt x="284441" y="1315910"/>
                  </a:cubicBezTo>
                  <a:cubicBezTo>
                    <a:pt x="296199" y="1325902"/>
                    <a:pt x="297627" y="1343542"/>
                    <a:pt x="287632" y="1355296"/>
                  </a:cubicBezTo>
                  <a:lnTo>
                    <a:pt x="287632" y="1355296"/>
                  </a:lnTo>
                  <a:cubicBezTo>
                    <a:pt x="294871" y="1361106"/>
                    <a:pt x="302300" y="1366726"/>
                    <a:pt x="309825" y="1372250"/>
                  </a:cubicBezTo>
                  <a:cubicBezTo>
                    <a:pt x="319059" y="1359839"/>
                    <a:pt x="336602" y="1357268"/>
                    <a:pt x="349009" y="1366507"/>
                  </a:cubicBezTo>
                  <a:cubicBezTo>
                    <a:pt x="360663" y="1375175"/>
                    <a:pt x="363749" y="1391320"/>
                    <a:pt x="356117" y="1403683"/>
                  </a:cubicBezTo>
                  <a:lnTo>
                    <a:pt x="356117" y="1403683"/>
                  </a:lnTo>
                  <a:cubicBezTo>
                    <a:pt x="364022" y="1408636"/>
                    <a:pt x="372023" y="1413208"/>
                    <a:pt x="380024" y="1418161"/>
                  </a:cubicBezTo>
                  <a:lnTo>
                    <a:pt x="380024" y="1418161"/>
                  </a:lnTo>
                  <a:cubicBezTo>
                    <a:pt x="387920" y="1404864"/>
                    <a:pt x="405104" y="1400483"/>
                    <a:pt x="418401" y="1408379"/>
                  </a:cubicBezTo>
                  <a:cubicBezTo>
                    <a:pt x="430869" y="1415780"/>
                    <a:pt x="435622" y="1431467"/>
                    <a:pt x="429364" y="1444545"/>
                  </a:cubicBezTo>
                  <a:cubicBezTo>
                    <a:pt x="437746" y="1448641"/>
                    <a:pt x="446223" y="1452451"/>
                    <a:pt x="454796" y="1456261"/>
                  </a:cubicBezTo>
                  <a:lnTo>
                    <a:pt x="454796" y="1456261"/>
                  </a:lnTo>
                  <a:cubicBezTo>
                    <a:pt x="460901" y="1442431"/>
                    <a:pt x="476722" y="1435754"/>
                    <a:pt x="490895" y="1441021"/>
                  </a:cubicBezTo>
                  <a:cubicBezTo>
                    <a:pt x="497630" y="1443697"/>
                    <a:pt x="502992" y="1448993"/>
                    <a:pt x="505754" y="1455689"/>
                  </a:cubicBezTo>
                  <a:cubicBezTo>
                    <a:pt x="508822" y="1462376"/>
                    <a:pt x="509203" y="1469977"/>
                    <a:pt x="506802" y="1476930"/>
                  </a:cubicBezTo>
                  <a:cubicBezTo>
                    <a:pt x="515565" y="1479978"/>
                    <a:pt x="524328" y="1483121"/>
                    <a:pt x="533282" y="1485884"/>
                  </a:cubicBezTo>
                  <a:cubicBezTo>
                    <a:pt x="537358" y="1471129"/>
                    <a:pt x="552617" y="1462462"/>
                    <a:pt x="567372" y="1466538"/>
                  </a:cubicBezTo>
                  <a:cubicBezTo>
                    <a:pt x="574354" y="1468462"/>
                    <a:pt x="580307" y="1473053"/>
                    <a:pt x="583955" y="1479312"/>
                  </a:cubicBezTo>
                  <a:cubicBezTo>
                    <a:pt x="587765" y="1485627"/>
                    <a:pt x="588927" y="1493189"/>
                    <a:pt x="587193" y="1500362"/>
                  </a:cubicBezTo>
                  <a:lnTo>
                    <a:pt x="587193" y="1500362"/>
                  </a:lnTo>
                  <a:cubicBezTo>
                    <a:pt x="596718" y="1502457"/>
                    <a:pt x="605386" y="1504362"/>
                    <a:pt x="614530" y="1506172"/>
                  </a:cubicBezTo>
                  <a:lnTo>
                    <a:pt x="614530" y="1506172"/>
                  </a:lnTo>
                  <a:cubicBezTo>
                    <a:pt x="617816" y="1491056"/>
                    <a:pt x="632732" y="1481474"/>
                    <a:pt x="647839" y="1484750"/>
                  </a:cubicBezTo>
                  <a:cubicBezTo>
                    <a:pt x="661688" y="1487760"/>
                    <a:pt x="671108" y="1500638"/>
                    <a:pt x="669775" y="1514745"/>
                  </a:cubicBezTo>
                  <a:lnTo>
                    <a:pt x="669775" y="1514745"/>
                  </a:lnTo>
                  <a:cubicBezTo>
                    <a:pt x="679300" y="1515887"/>
                    <a:pt x="688253" y="1516840"/>
                    <a:pt x="697588" y="1517602"/>
                  </a:cubicBezTo>
                  <a:lnTo>
                    <a:pt x="697588" y="1517602"/>
                  </a:lnTo>
                  <a:cubicBezTo>
                    <a:pt x="698321" y="1502190"/>
                    <a:pt x="711418" y="1490294"/>
                    <a:pt x="726830" y="1491027"/>
                  </a:cubicBezTo>
                  <a:cubicBezTo>
                    <a:pt x="742241" y="1491760"/>
                    <a:pt x="754138" y="1504857"/>
                    <a:pt x="753404" y="1520269"/>
                  </a:cubicBezTo>
                  <a:lnTo>
                    <a:pt x="760453" y="1520269"/>
                  </a:lnTo>
                  <a:cubicBezTo>
                    <a:pt x="767406" y="1520269"/>
                    <a:pt x="774455" y="1520269"/>
                    <a:pt x="781408" y="1520269"/>
                  </a:cubicBezTo>
                  <a:lnTo>
                    <a:pt x="781408" y="1520269"/>
                  </a:lnTo>
                  <a:cubicBezTo>
                    <a:pt x="780484" y="1504886"/>
                    <a:pt x="792219" y="1491665"/>
                    <a:pt x="807602" y="1490741"/>
                  </a:cubicBezTo>
                  <a:cubicBezTo>
                    <a:pt x="822985" y="1489818"/>
                    <a:pt x="836205" y="1501552"/>
                    <a:pt x="837129" y="1516935"/>
                  </a:cubicBezTo>
                  <a:cubicBezTo>
                    <a:pt x="846654" y="1515983"/>
                    <a:pt x="856179" y="1514840"/>
                    <a:pt x="864942" y="1513601"/>
                  </a:cubicBezTo>
                  <a:lnTo>
                    <a:pt x="864942" y="1513601"/>
                  </a:lnTo>
                  <a:cubicBezTo>
                    <a:pt x="862894" y="1498618"/>
                    <a:pt x="872867" y="1484626"/>
                    <a:pt x="887707" y="1481693"/>
                  </a:cubicBezTo>
                  <a:cubicBezTo>
                    <a:pt x="894870" y="1480435"/>
                    <a:pt x="902233" y="1482159"/>
                    <a:pt x="908090" y="1486455"/>
                  </a:cubicBezTo>
                  <a:cubicBezTo>
                    <a:pt x="914177" y="1490579"/>
                    <a:pt x="918444" y="1496885"/>
                    <a:pt x="919997" y="1504076"/>
                  </a:cubicBezTo>
                  <a:cubicBezTo>
                    <a:pt x="929522" y="1502171"/>
                    <a:pt x="938190" y="1500076"/>
                    <a:pt x="947238" y="1497790"/>
                  </a:cubicBezTo>
                  <a:cubicBezTo>
                    <a:pt x="943752" y="1482721"/>
                    <a:pt x="953144" y="1467681"/>
                    <a:pt x="968212" y="1464195"/>
                  </a:cubicBezTo>
                  <a:cubicBezTo>
                    <a:pt x="982023" y="1461005"/>
                    <a:pt x="996054" y="1468634"/>
                    <a:pt x="1000864" y="1481979"/>
                  </a:cubicBezTo>
                  <a:lnTo>
                    <a:pt x="1000864" y="1481979"/>
                  </a:lnTo>
                  <a:cubicBezTo>
                    <a:pt x="1009722" y="1479026"/>
                    <a:pt x="1018485" y="1475787"/>
                    <a:pt x="1027248" y="1472454"/>
                  </a:cubicBezTo>
                  <a:cubicBezTo>
                    <a:pt x="1021276" y="1458223"/>
                    <a:pt x="1027972" y="1441850"/>
                    <a:pt x="1042203" y="1435878"/>
                  </a:cubicBezTo>
                  <a:cubicBezTo>
                    <a:pt x="1056433" y="1429905"/>
                    <a:pt x="1072806" y="1436601"/>
                    <a:pt x="1078779" y="1450832"/>
                  </a:cubicBezTo>
                  <a:lnTo>
                    <a:pt x="1078779" y="1450832"/>
                  </a:lnTo>
                  <a:cubicBezTo>
                    <a:pt x="1087256" y="1446831"/>
                    <a:pt x="1095733" y="1442831"/>
                    <a:pt x="1104020" y="1438640"/>
                  </a:cubicBezTo>
                  <a:lnTo>
                    <a:pt x="1104020" y="1438640"/>
                  </a:lnTo>
                  <a:cubicBezTo>
                    <a:pt x="1096581" y="1425124"/>
                    <a:pt x="1101505" y="1408122"/>
                    <a:pt x="1115021" y="1400683"/>
                  </a:cubicBezTo>
                  <a:cubicBezTo>
                    <a:pt x="1128537" y="1393244"/>
                    <a:pt x="1145539" y="1398168"/>
                    <a:pt x="1152978" y="1411684"/>
                  </a:cubicBezTo>
                  <a:cubicBezTo>
                    <a:pt x="1160979" y="1406921"/>
                    <a:pt x="1168885" y="1402159"/>
                    <a:pt x="1176695" y="1396825"/>
                  </a:cubicBezTo>
                  <a:lnTo>
                    <a:pt x="1176695" y="1396825"/>
                  </a:lnTo>
                  <a:cubicBezTo>
                    <a:pt x="1168361" y="1384157"/>
                    <a:pt x="1171371" y="1367183"/>
                    <a:pt x="1183554" y="1358154"/>
                  </a:cubicBezTo>
                  <a:cubicBezTo>
                    <a:pt x="1189516" y="1354010"/>
                    <a:pt x="1196898" y="1352438"/>
                    <a:pt x="1204032" y="1353772"/>
                  </a:cubicBezTo>
                  <a:cubicBezTo>
                    <a:pt x="1211309" y="1354810"/>
                    <a:pt x="1217882" y="1358677"/>
                    <a:pt x="1222320" y="1364535"/>
                  </a:cubicBezTo>
                  <a:cubicBezTo>
                    <a:pt x="1229750" y="1358820"/>
                    <a:pt x="1237084" y="1353200"/>
                    <a:pt x="1244323" y="1347200"/>
                  </a:cubicBezTo>
                  <a:cubicBezTo>
                    <a:pt x="1234036" y="1335703"/>
                    <a:pt x="1235017" y="1318053"/>
                    <a:pt x="1246514" y="1307766"/>
                  </a:cubicBezTo>
                  <a:cubicBezTo>
                    <a:pt x="1258010" y="1297479"/>
                    <a:pt x="1275660" y="1298460"/>
                    <a:pt x="1285947" y="1309957"/>
                  </a:cubicBezTo>
                  <a:lnTo>
                    <a:pt x="1285947" y="1309957"/>
                  </a:lnTo>
                  <a:cubicBezTo>
                    <a:pt x="1292710" y="1303480"/>
                    <a:pt x="1299282" y="1296908"/>
                    <a:pt x="1305854" y="1290240"/>
                  </a:cubicBezTo>
                  <a:lnTo>
                    <a:pt x="1305854" y="1290240"/>
                  </a:lnTo>
                  <a:cubicBezTo>
                    <a:pt x="1295044" y="1279182"/>
                    <a:pt x="1295253" y="1261446"/>
                    <a:pt x="1306312" y="1250645"/>
                  </a:cubicBezTo>
                  <a:cubicBezTo>
                    <a:pt x="1316427" y="1240748"/>
                    <a:pt x="1332334" y="1239967"/>
                    <a:pt x="1343383" y="1248806"/>
                  </a:cubicBezTo>
                  <a:cubicBezTo>
                    <a:pt x="1349384" y="1241663"/>
                    <a:pt x="1355289" y="1234519"/>
                    <a:pt x="1361004" y="1227089"/>
                  </a:cubicBezTo>
                  <a:lnTo>
                    <a:pt x="1361004" y="1227089"/>
                  </a:lnTo>
                  <a:cubicBezTo>
                    <a:pt x="1348841" y="1217622"/>
                    <a:pt x="1346650" y="1200086"/>
                    <a:pt x="1356118" y="1187923"/>
                  </a:cubicBezTo>
                  <a:cubicBezTo>
                    <a:pt x="1365138" y="1176331"/>
                    <a:pt x="1381597" y="1173711"/>
                    <a:pt x="1393770" y="1181941"/>
                  </a:cubicBezTo>
                  <a:cubicBezTo>
                    <a:pt x="1399009" y="1174130"/>
                    <a:pt x="1404057" y="1166320"/>
                    <a:pt x="1408915" y="1158319"/>
                  </a:cubicBezTo>
                  <a:cubicBezTo>
                    <a:pt x="1395475" y="1150747"/>
                    <a:pt x="1390722" y="1133706"/>
                    <a:pt x="1398295" y="1120267"/>
                  </a:cubicBezTo>
                  <a:cubicBezTo>
                    <a:pt x="1405867" y="1106827"/>
                    <a:pt x="1422907" y="1102074"/>
                    <a:pt x="1436347" y="1109646"/>
                  </a:cubicBezTo>
                  <a:lnTo>
                    <a:pt x="1436347" y="1109646"/>
                  </a:lnTo>
                  <a:cubicBezTo>
                    <a:pt x="1440633" y="1101359"/>
                    <a:pt x="1444729" y="1092977"/>
                    <a:pt x="1448729" y="1084596"/>
                  </a:cubicBezTo>
                  <a:cubicBezTo>
                    <a:pt x="1434890" y="1077690"/>
                    <a:pt x="1429270" y="1060878"/>
                    <a:pt x="1436166" y="1047038"/>
                  </a:cubicBezTo>
                  <a:cubicBezTo>
                    <a:pt x="1442491" y="1034361"/>
                    <a:pt x="1457292" y="1028398"/>
                    <a:pt x="1470637" y="1033160"/>
                  </a:cubicBezTo>
                  <a:lnTo>
                    <a:pt x="1470637" y="1033160"/>
                  </a:lnTo>
                  <a:cubicBezTo>
                    <a:pt x="1473971" y="1024493"/>
                    <a:pt x="1477114" y="1015730"/>
                    <a:pt x="1480162" y="1006871"/>
                  </a:cubicBezTo>
                  <a:lnTo>
                    <a:pt x="1480162" y="1006871"/>
                  </a:lnTo>
                  <a:cubicBezTo>
                    <a:pt x="1465408" y="1002347"/>
                    <a:pt x="1457112" y="986717"/>
                    <a:pt x="1461636" y="971962"/>
                  </a:cubicBezTo>
                  <a:cubicBezTo>
                    <a:pt x="1466160" y="957208"/>
                    <a:pt x="1481791" y="948912"/>
                    <a:pt x="1496545" y="953436"/>
                  </a:cubicBezTo>
                  <a:cubicBezTo>
                    <a:pt x="1498926" y="944387"/>
                    <a:pt x="1501117" y="935339"/>
                    <a:pt x="1503117" y="926195"/>
                  </a:cubicBezTo>
                  <a:lnTo>
                    <a:pt x="1503117" y="926195"/>
                  </a:lnTo>
                  <a:cubicBezTo>
                    <a:pt x="1488106" y="922480"/>
                    <a:pt x="1478952" y="907297"/>
                    <a:pt x="1482667" y="892276"/>
                  </a:cubicBezTo>
                  <a:cubicBezTo>
                    <a:pt x="1486087" y="878484"/>
                    <a:pt x="1499298" y="869426"/>
                    <a:pt x="1513404" y="871235"/>
                  </a:cubicBezTo>
                  <a:cubicBezTo>
                    <a:pt x="1514833" y="861710"/>
                    <a:pt x="1515976" y="852852"/>
                    <a:pt x="1517024" y="843518"/>
                  </a:cubicBezTo>
                  <a:cubicBezTo>
                    <a:pt x="1501727" y="842203"/>
                    <a:pt x="1490201" y="829040"/>
                    <a:pt x="1490925" y="813704"/>
                  </a:cubicBez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EAEAEA"/>
              </a:solidFill>
              <a:miter lim="800000"/>
            </a:ln>
            <a:effectLst>
              <a:outerShdw blurRad="508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="horz" wrap="square" lIns="108000" tIns="108000" rIns="144000" bIns="72000" numCol="1" spcCol="0" rtlCol="0" fromWordArt="0" anchor="t" anchorCtr="0" forceAA="0" compatLnSpc="0">
              <a:noAutofit/>
            </a:bodyPr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</a:pPr>
              <a:endParaRPr lang="en-US" altLang="en-US">
                <a:sym typeface="+mn-ea"/>
              </a:endParaRPr>
            </a:p>
          </p:txBody>
        </p:sp>
        <p:sp>
          <p:nvSpPr>
            <p:cNvPr id="130" name="任意多边形: 形状 180"/>
            <p:cNvSpPr/>
            <p:nvPr>
              <p:custDataLst>
                <p:tags r:id="rId9"/>
              </p:custDataLst>
            </p:nvPr>
          </p:nvSpPr>
          <p:spPr>
            <a:xfrm>
              <a:off x="3010" y="2990"/>
              <a:ext cx="13170" cy="13170"/>
            </a:xfrm>
            <a:custGeom>
              <a:avLst/>
              <a:gdLst>
                <a:gd name="connsiteX0" fmla="*/ 1349479 w 1349502"/>
                <a:gd name="connsiteY0" fmla="*/ 674706 h 1349502"/>
                <a:gd name="connsiteX1" fmla="*/ 674661 w 1349502"/>
                <a:gd name="connsiteY1" fmla="*/ 1349391 h 1349502"/>
                <a:gd name="connsiteX2" fmla="*/ -23 w 1349502"/>
                <a:gd name="connsiteY2" fmla="*/ 674573 h 1349502"/>
                <a:gd name="connsiteX3" fmla="*/ 674795 w 1349502"/>
                <a:gd name="connsiteY3" fmla="*/ -112 h 1349502"/>
                <a:gd name="connsiteX4" fmla="*/ 1151835 w 1349502"/>
                <a:gd name="connsiteY4" fmla="*/ 197504 h 1349502"/>
                <a:gd name="connsiteX5" fmla="*/ 1349479 w 1349502"/>
                <a:gd name="connsiteY5" fmla="*/ 674706 h 134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9502" h="1349502">
                  <a:moveTo>
                    <a:pt x="1349479" y="674706"/>
                  </a:moveTo>
                  <a:cubicBezTo>
                    <a:pt x="1349441" y="1047362"/>
                    <a:pt x="1047317" y="1349429"/>
                    <a:pt x="674661" y="1349391"/>
                  </a:cubicBezTo>
                  <a:cubicBezTo>
                    <a:pt x="302006" y="1349352"/>
                    <a:pt x="-60" y="1047229"/>
                    <a:pt x="-23" y="674573"/>
                  </a:cubicBezTo>
                  <a:cubicBezTo>
                    <a:pt x="14" y="301917"/>
                    <a:pt x="302141" y="-150"/>
                    <a:pt x="674795" y="-112"/>
                  </a:cubicBezTo>
                  <a:cubicBezTo>
                    <a:pt x="853722" y="-93"/>
                    <a:pt x="1025315" y="70992"/>
                    <a:pt x="1151835" y="197504"/>
                  </a:cubicBezTo>
                  <a:cubicBezTo>
                    <a:pt x="1278613" y="323919"/>
                    <a:pt x="1349746" y="495674"/>
                    <a:pt x="1349479" y="674706"/>
                  </a:cubicBezTo>
                  <a:close/>
                </a:path>
              </a:pathLst>
            </a:custGeom>
            <a:noFill/>
            <a:ln w="19050" cap="flat">
              <a:solidFill>
                <a:srgbClr val="DCDEEB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31" name="图片 130" descr="E:/设计图片素材/8167968_少林寺.jpg8167968_少林寺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 l="23740" t="-3164" r="13213" b="47684"/>
            <a:stretch>
              <a:fillRect/>
            </a:stretch>
          </p:blipFill>
          <p:spPr>
            <a:xfrm>
              <a:off x="3210" y="3188"/>
              <a:ext cx="12775" cy="1277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94" h="3394">
                  <a:moveTo>
                    <a:pt x="1697" y="0"/>
                  </a:moveTo>
                  <a:cubicBezTo>
                    <a:pt x="2147" y="0"/>
                    <a:pt x="2579" y="179"/>
                    <a:pt x="2897" y="497"/>
                  </a:cubicBezTo>
                  <a:cubicBezTo>
                    <a:pt x="3216" y="815"/>
                    <a:pt x="3395" y="1247"/>
                    <a:pt x="3394" y="1697"/>
                  </a:cubicBezTo>
                  <a:cubicBezTo>
                    <a:pt x="3394" y="2634"/>
                    <a:pt x="2634" y="3394"/>
                    <a:pt x="1697" y="3394"/>
                  </a:cubicBezTo>
                  <a:cubicBezTo>
                    <a:pt x="760" y="3394"/>
                    <a:pt x="0" y="2634"/>
                    <a:pt x="0" y="1697"/>
                  </a:cubicBezTo>
                  <a:cubicBezTo>
                    <a:pt x="0" y="760"/>
                    <a:pt x="760" y="0"/>
                    <a:pt x="1697" y="0"/>
                  </a:cubicBezTo>
                  <a:close/>
                </a:path>
              </a:pathLst>
            </a:custGeom>
          </p:spPr>
        </p:pic>
      </p:grpSp>
      <p:grpSp>
        <p:nvGrpSpPr>
          <p:cNvPr id="82" name="组合 81"/>
          <p:cNvGrpSpPr/>
          <p:nvPr>
            <p:custDataLst>
              <p:tags r:id="rId12"/>
            </p:custDataLst>
          </p:nvPr>
        </p:nvGrpSpPr>
        <p:grpSpPr>
          <a:xfrm rot="0">
            <a:off x="1535430" y="3930650"/>
            <a:ext cx="2096135" cy="1870710"/>
            <a:chOff x="2176" y="2156"/>
            <a:chExt cx="14842" cy="14838"/>
          </a:xfrm>
        </p:grpSpPr>
        <p:sp>
          <p:nvSpPr>
            <p:cNvPr id="83" name="任意多边形: 形状 179"/>
            <p:cNvSpPr/>
            <p:nvPr>
              <p:custDataLst>
                <p:tags r:id="rId13"/>
              </p:custDataLst>
            </p:nvPr>
          </p:nvSpPr>
          <p:spPr bwMode="gray">
            <a:xfrm>
              <a:off x="2176" y="2156"/>
              <a:ext cx="14843" cy="14839"/>
            </a:xfrm>
            <a:custGeom>
              <a:avLst/>
              <a:gdLst>
                <a:gd name="connsiteX0" fmla="*/ 1490925 w 1521047"/>
                <a:gd name="connsiteY0" fmla="*/ 813704 h 1520380"/>
                <a:gd name="connsiteX1" fmla="*/ 1520453 w 1521047"/>
                <a:gd name="connsiteY1" fmla="*/ 787892 h 1520380"/>
                <a:gd name="connsiteX2" fmla="*/ 1520453 w 1521047"/>
                <a:gd name="connsiteY2" fmla="*/ 787892 h 1520380"/>
                <a:gd name="connsiteX3" fmla="*/ 1521024 w 1521047"/>
                <a:gd name="connsiteY3" fmla="*/ 759888 h 1520380"/>
                <a:gd name="connsiteX4" fmla="*/ 1492021 w 1521047"/>
                <a:gd name="connsiteY4" fmla="*/ 733075 h 1520380"/>
                <a:gd name="connsiteX5" fmla="*/ 1518833 w 1521047"/>
                <a:gd name="connsiteY5" fmla="*/ 704072 h 1520380"/>
                <a:gd name="connsiteX6" fmla="*/ 1518833 w 1521047"/>
                <a:gd name="connsiteY6" fmla="*/ 704072 h 1520380"/>
                <a:gd name="connsiteX7" fmla="*/ 1516262 w 1521047"/>
                <a:gd name="connsiteY7" fmla="*/ 676259 h 1520380"/>
                <a:gd name="connsiteX8" fmla="*/ 1485439 w 1521047"/>
                <a:gd name="connsiteY8" fmla="*/ 651389 h 1520380"/>
                <a:gd name="connsiteX9" fmla="*/ 1507975 w 1521047"/>
                <a:gd name="connsiteY9" fmla="*/ 620918 h 1520380"/>
                <a:gd name="connsiteX10" fmla="*/ 1507975 w 1521047"/>
                <a:gd name="connsiteY10" fmla="*/ 620918 h 1520380"/>
                <a:gd name="connsiteX11" fmla="*/ 1502355 w 1521047"/>
                <a:gd name="connsiteY11" fmla="*/ 593486 h 1520380"/>
                <a:gd name="connsiteX12" fmla="*/ 1502355 w 1521047"/>
                <a:gd name="connsiteY12" fmla="*/ 593486 h 1520380"/>
                <a:gd name="connsiteX13" fmla="*/ 1468303 w 1521047"/>
                <a:gd name="connsiteY13" fmla="*/ 573436 h 1520380"/>
                <a:gd name="connsiteX14" fmla="*/ 1488354 w 1521047"/>
                <a:gd name="connsiteY14" fmla="*/ 539384 h 1520380"/>
                <a:gd name="connsiteX15" fmla="*/ 1479781 w 1521047"/>
                <a:gd name="connsiteY15" fmla="*/ 512714 h 1520380"/>
                <a:gd name="connsiteX16" fmla="*/ 1479781 w 1521047"/>
                <a:gd name="connsiteY16" fmla="*/ 512714 h 1520380"/>
                <a:gd name="connsiteX17" fmla="*/ 1443729 w 1521047"/>
                <a:gd name="connsiteY17" fmla="*/ 496570 h 1520380"/>
                <a:gd name="connsiteX18" fmla="*/ 1459874 w 1521047"/>
                <a:gd name="connsiteY18" fmla="*/ 460517 h 1520380"/>
                <a:gd name="connsiteX19" fmla="*/ 1448349 w 1521047"/>
                <a:gd name="connsiteY19" fmla="*/ 434990 h 1520380"/>
                <a:gd name="connsiteX20" fmla="*/ 1410677 w 1521047"/>
                <a:gd name="connsiteY20" fmla="*/ 423132 h 1520380"/>
                <a:gd name="connsiteX21" fmla="*/ 1422536 w 1521047"/>
                <a:gd name="connsiteY21" fmla="*/ 385460 h 1520380"/>
                <a:gd name="connsiteX22" fmla="*/ 1422536 w 1521047"/>
                <a:gd name="connsiteY22" fmla="*/ 385460 h 1520380"/>
                <a:gd name="connsiteX23" fmla="*/ 1408248 w 1521047"/>
                <a:gd name="connsiteY23" fmla="*/ 361362 h 1520380"/>
                <a:gd name="connsiteX24" fmla="*/ 1369482 w 1521047"/>
                <a:gd name="connsiteY24" fmla="*/ 353742 h 1520380"/>
                <a:gd name="connsiteX25" fmla="*/ 1377102 w 1521047"/>
                <a:gd name="connsiteY25" fmla="*/ 314975 h 1520380"/>
                <a:gd name="connsiteX26" fmla="*/ 1377102 w 1521047"/>
                <a:gd name="connsiteY26" fmla="*/ 314975 h 1520380"/>
                <a:gd name="connsiteX27" fmla="*/ 1360337 w 1521047"/>
                <a:gd name="connsiteY27" fmla="*/ 292592 h 1520380"/>
                <a:gd name="connsiteX28" fmla="*/ 1360337 w 1521047"/>
                <a:gd name="connsiteY28" fmla="*/ 292592 h 1520380"/>
                <a:gd name="connsiteX29" fmla="*/ 1320999 w 1521047"/>
                <a:gd name="connsiteY29" fmla="*/ 289067 h 1520380"/>
                <a:gd name="connsiteX30" fmla="*/ 1324524 w 1521047"/>
                <a:gd name="connsiteY30" fmla="*/ 249729 h 1520380"/>
                <a:gd name="connsiteX31" fmla="*/ 1305474 w 1521047"/>
                <a:gd name="connsiteY31" fmla="*/ 229346 h 1520380"/>
                <a:gd name="connsiteX32" fmla="*/ 1305474 w 1521047"/>
                <a:gd name="connsiteY32" fmla="*/ 229346 h 1520380"/>
                <a:gd name="connsiteX33" fmla="*/ 1266231 w 1521047"/>
                <a:gd name="connsiteY33" fmla="*/ 229917 h 1520380"/>
                <a:gd name="connsiteX34" fmla="*/ 1257944 w 1521047"/>
                <a:gd name="connsiteY34" fmla="*/ 210867 h 1520380"/>
                <a:gd name="connsiteX35" fmla="*/ 1265087 w 1521047"/>
                <a:gd name="connsiteY35" fmla="*/ 190769 h 1520380"/>
                <a:gd name="connsiteX36" fmla="*/ 1243942 w 1521047"/>
                <a:gd name="connsiteY36" fmla="*/ 172481 h 1520380"/>
                <a:gd name="connsiteX37" fmla="*/ 1204794 w 1521047"/>
                <a:gd name="connsiteY37" fmla="*/ 177911 h 1520380"/>
                <a:gd name="connsiteX38" fmla="*/ 1199365 w 1521047"/>
                <a:gd name="connsiteY38" fmla="*/ 138763 h 1520380"/>
                <a:gd name="connsiteX39" fmla="*/ 1199365 w 1521047"/>
                <a:gd name="connsiteY39" fmla="*/ 138763 h 1520380"/>
                <a:gd name="connsiteX40" fmla="*/ 1176219 w 1521047"/>
                <a:gd name="connsiteY40" fmla="*/ 123047 h 1520380"/>
                <a:gd name="connsiteX41" fmla="*/ 1176219 w 1521047"/>
                <a:gd name="connsiteY41" fmla="*/ 123047 h 1520380"/>
                <a:gd name="connsiteX42" fmla="*/ 1137167 w 1521047"/>
                <a:gd name="connsiteY42" fmla="*/ 128762 h 1520380"/>
                <a:gd name="connsiteX43" fmla="*/ 1128594 w 1521047"/>
                <a:gd name="connsiteY43" fmla="*/ 94472 h 1520380"/>
                <a:gd name="connsiteX44" fmla="*/ 1103925 w 1521047"/>
                <a:gd name="connsiteY44" fmla="*/ 81327 h 1520380"/>
                <a:gd name="connsiteX45" fmla="*/ 1103925 w 1521047"/>
                <a:gd name="connsiteY45" fmla="*/ 81327 h 1520380"/>
                <a:gd name="connsiteX46" fmla="*/ 1065977 w 1521047"/>
                <a:gd name="connsiteY46" fmla="*/ 92643 h 1520380"/>
                <a:gd name="connsiteX47" fmla="*/ 1053252 w 1521047"/>
                <a:gd name="connsiteY47" fmla="*/ 57705 h 1520380"/>
                <a:gd name="connsiteX48" fmla="*/ 1027248 w 1521047"/>
                <a:gd name="connsiteY48" fmla="*/ 47513 h 1520380"/>
                <a:gd name="connsiteX49" fmla="*/ 991958 w 1521047"/>
                <a:gd name="connsiteY49" fmla="*/ 65277 h 1520380"/>
                <a:gd name="connsiteX50" fmla="*/ 974194 w 1521047"/>
                <a:gd name="connsiteY50" fmla="*/ 29987 h 1520380"/>
                <a:gd name="connsiteX51" fmla="*/ 974194 w 1521047"/>
                <a:gd name="connsiteY51" fmla="*/ 29987 h 1520380"/>
                <a:gd name="connsiteX52" fmla="*/ 947238 w 1521047"/>
                <a:gd name="connsiteY52" fmla="*/ 22653 h 1520380"/>
                <a:gd name="connsiteX53" fmla="*/ 914139 w 1521047"/>
                <a:gd name="connsiteY53" fmla="*/ 44227 h 1520380"/>
                <a:gd name="connsiteX54" fmla="*/ 892565 w 1521047"/>
                <a:gd name="connsiteY54" fmla="*/ 11128 h 1520380"/>
                <a:gd name="connsiteX55" fmla="*/ 892565 w 1521047"/>
                <a:gd name="connsiteY55" fmla="*/ 11128 h 1520380"/>
                <a:gd name="connsiteX56" fmla="*/ 864942 w 1521047"/>
                <a:gd name="connsiteY56" fmla="*/ 6842 h 1520380"/>
                <a:gd name="connsiteX57" fmla="*/ 864942 w 1521047"/>
                <a:gd name="connsiteY57" fmla="*/ 6842 h 1520380"/>
                <a:gd name="connsiteX58" fmla="*/ 832843 w 1521047"/>
                <a:gd name="connsiteY58" fmla="*/ 30035 h 1520380"/>
                <a:gd name="connsiteX59" fmla="*/ 809316 w 1521047"/>
                <a:gd name="connsiteY59" fmla="*/ 1222 h 1520380"/>
                <a:gd name="connsiteX60" fmla="*/ 809316 w 1521047"/>
                <a:gd name="connsiteY60" fmla="*/ 1222 h 1520380"/>
                <a:gd name="connsiteX61" fmla="*/ 781313 w 1521047"/>
                <a:gd name="connsiteY61" fmla="*/ -112 h 1520380"/>
                <a:gd name="connsiteX62" fmla="*/ 781313 w 1521047"/>
                <a:gd name="connsiteY62" fmla="*/ -112 h 1520380"/>
                <a:gd name="connsiteX63" fmla="*/ 751728 w 1521047"/>
                <a:gd name="connsiteY63" fmla="*/ 26215 h 1520380"/>
                <a:gd name="connsiteX64" fmla="*/ 725401 w 1521047"/>
                <a:gd name="connsiteY64" fmla="*/ -112 h 1520380"/>
                <a:gd name="connsiteX65" fmla="*/ 697493 w 1521047"/>
                <a:gd name="connsiteY65" fmla="*/ 1603 h 1520380"/>
                <a:gd name="connsiteX66" fmla="*/ 697493 w 1521047"/>
                <a:gd name="connsiteY66" fmla="*/ 1603 h 1520380"/>
                <a:gd name="connsiteX67" fmla="*/ 672918 w 1521047"/>
                <a:gd name="connsiteY67" fmla="*/ 32559 h 1520380"/>
                <a:gd name="connsiteX68" fmla="*/ 641962 w 1521047"/>
                <a:gd name="connsiteY68" fmla="*/ 7985 h 1520380"/>
                <a:gd name="connsiteX69" fmla="*/ 614435 w 1521047"/>
                <a:gd name="connsiteY69" fmla="*/ 12842 h 1520380"/>
                <a:gd name="connsiteX70" fmla="*/ 610339 w 1521047"/>
                <a:gd name="connsiteY70" fmla="*/ 33797 h 1520380"/>
                <a:gd name="connsiteX71" fmla="*/ 593480 w 1521047"/>
                <a:gd name="connsiteY71" fmla="*/ 46085 h 1520380"/>
                <a:gd name="connsiteX72" fmla="*/ 560047 w 1521047"/>
                <a:gd name="connsiteY72" fmla="*/ 25606 h 1520380"/>
                <a:gd name="connsiteX73" fmla="*/ 560047 w 1521047"/>
                <a:gd name="connsiteY73" fmla="*/ 25606 h 1520380"/>
                <a:gd name="connsiteX74" fmla="*/ 533282 w 1521047"/>
                <a:gd name="connsiteY74" fmla="*/ 33416 h 1520380"/>
                <a:gd name="connsiteX75" fmla="*/ 516470 w 1521047"/>
                <a:gd name="connsiteY75" fmla="*/ 69278 h 1520380"/>
                <a:gd name="connsiteX76" fmla="*/ 480609 w 1521047"/>
                <a:gd name="connsiteY76" fmla="*/ 52466 h 1520380"/>
                <a:gd name="connsiteX77" fmla="*/ 480609 w 1521047"/>
                <a:gd name="connsiteY77" fmla="*/ 52466 h 1520380"/>
                <a:gd name="connsiteX78" fmla="*/ 454796 w 1521047"/>
                <a:gd name="connsiteY78" fmla="*/ 63230 h 1520380"/>
                <a:gd name="connsiteX79" fmla="*/ 454796 w 1521047"/>
                <a:gd name="connsiteY79" fmla="*/ 63230 h 1520380"/>
                <a:gd name="connsiteX80" fmla="*/ 439861 w 1521047"/>
                <a:gd name="connsiteY80" fmla="*/ 99910 h 1520380"/>
                <a:gd name="connsiteX81" fmla="*/ 404409 w 1521047"/>
                <a:gd name="connsiteY81" fmla="*/ 87518 h 1520380"/>
                <a:gd name="connsiteX82" fmla="*/ 379929 w 1521047"/>
                <a:gd name="connsiteY82" fmla="*/ 101044 h 1520380"/>
                <a:gd name="connsiteX83" fmla="*/ 379929 w 1521047"/>
                <a:gd name="connsiteY83" fmla="*/ 101044 h 1520380"/>
                <a:gd name="connsiteX84" fmla="*/ 370880 w 1521047"/>
                <a:gd name="connsiteY84" fmla="*/ 139620 h 1520380"/>
                <a:gd name="connsiteX85" fmla="*/ 332304 w 1521047"/>
                <a:gd name="connsiteY85" fmla="*/ 130571 h 1520380"/>
                <a:gd name="connsiteX86" fmla="*/ 309444 w 1521047"/>
                <a:gd name="connsiteY86" fmla="*/ 146764 h 1520380"/>
                <a:gd name="connsiteX87" fmla="*/ 305063 w 1521047"/>
                <a:gd name="connsiteY87" fmla="*/ 186007 h 1520380"/>
                <a:gd name="connsiteX88" fmla="*/ 265820 w 1521047"/>
                <a:gd name="connsiteY88" fmla="*/ 181625 h 1520380"/>
                <a:gd name="connsiteX89" fmla="*/ 265820 w 1521047"/>
                <a:gd name="connsiteY89" fmla="*/ 181625 h 1520380"/>
                <a:gd name="connsiteX90" fmla="*/ 244865 w 1521047"/>
                <a:gd name="connsiteY90" fmla="*/ 200199 h 1520380"/>
                <a:gd name="connsiteX91" fmla="*/ 244769 w 1521047"/>
                <a:gd name="connsiteY91" fmla="*/ 239728 h 1520380"/>
                <a:gd name="connsiteX92" fmla="*/ 205241 w 1521047"/>
                <a:gd name="connsiteY92" fmla="*/ 239633 h 1520380"/>
                <a:gd name="connsiteX93" fmla="*/ 205241 w 1521047"/>
                <a:gd name="connsiteY93" fmla="*/ 239633 h 1520380"/>
                <a:gd name="connsiteX94" fmla="*/ 186191 w 1521047"/>
                <a:gd name="connsiteY94" fmla="*/ 260397 h 1520380"/>
                <a:gd name="connsiteX95" fmla="*/ 186191 w 1521047"/>
                <a:gd name="connsiteY95" fmla="*/ 260397 h 1520380"/>
                <a:gd name="connsiteX96" fmla="*/ 187991 w 1521047"/>
                <a:gd name="connsiteY96" fmla="*/ 299954 h 1520380"/>
                <a:gd name="connsiteX97" fmla="*/ 150853 w 1521047"/>
                <a:gd name="connsiteY97" fmla="*/ 303736 h 1520380"/>
                <a:gd name="connsiteX98" fmla="*/ 134470 w 1521047"/>
                <a:gd name="connsiteY98" fmla="*/ 326405 h 1520380"/>
                <a:gd name="connsiteX99" fmla="*/ 134470 w 1521047"/>
                <a:gd name="connsiteY99" fmla="*/ 326405 h 1520380"/>
                <a:gd name="connsiteX100" fmla="*/ 142566 w 1521047"/>
                <a:gd name="connsiteY100" fmla="*/ 364505 h 1520380"/>
                <a:gd name="connsiteX101" fmla="*/ 125326 w 1521047"/>
                <a:gd name="connsiteY101" fmla="*/ 376316 h 1520380"/>
                <a:gd name="connsiteX102" fmla="*/ 104276 w 1521047"/>
                <a:gd name="connsiteY102" fmla="*/ 373173 h 1520380"/>
                <a:gd name="connsiteX103" fmla="*/ 90369 w 1521047"/>
                <a:gd name="connsiteY103" fmla="*/ 397367 h 1520380"/>
                <a:gd name="connsiteX104" fmla="*/ 103180 w 1521047"/>
                <a:gd name="connsiteY104" fmla="*/ 434752 h 1520380"/>
                <a:gd name="connsiteX105" fmla="*/ 65795 w 1521047"/>
                <a:gd name="connsiteY105" fmla="*/ 447563 h 1520380"/>
                <a:gd name="connsiteX106" fmla="*/ 65795 w 1521047"/>
                <a:gd name="connsiteY106" fmla="*/ 447563 h 1520380"/>
                <a:gd name="connsiteX107" fmla="*/ 54841 w 1521047"/>
                <a:gd name="connsiteY107" fmla="*/ 473281 h 1520380"/>
                <a:gd name="connsiteX108" fmla="*/ 54841 w 1521047"/>
                <a:gd name="connsiteY108" fmla="*/ 473281 h 1520380"/>
                <a:gd name="connsiteX109" fmla="*/ 71557 w 1521047"/>
                <a:gd name="connsiteY109" fmla="*/ 509047 h 1520380"/>
                <a:gd name="connsiteX110" fmla="*/ 35791 w 1521047"/>
                <a:gd name="connsiteY110" fmla="*/ 525764 h 1520380"/>
                <a:gd name="connsiteX111" fmla="*/ 27504 w 1521047"/>
                <a:gd name="connsiteY111" fmla="*/ 552529 h 1520380"/>
                <a:gd name="connsiteX112" fmla="*/ 27504 w 1521047"/>
                <a:gd name="connsiteY112" fmla="*/ 552529 h 1520380"/>
                <a:gd name="connsiteX113" fmla="*/ 44363 w 1521047"/>
                <a:gd name="connsiteY113" fmla="*/ 565578 h 1520380"/>
                <a:gd name="connsiteX114" fmla="*/ 47507 w 1521047"/>
                <a:gd name="connsiteY114" fmla="*/ 586152 h 1520380"/>
                <a:gd name="connsiteX115" fmla="*/ 14836 w 1521047"/>
                <a:gd name="connsiteY115" fmla="*/ 607679 h 1520380"/>
                <a:gd name="connsiteX116" fmla="*/ 9788 w 1521047"/>
                <a:gd name="connsiteY116" fmla="*/ 635206 h 1520380"/>
                <a:gd name="connsiteX117" fmla="*/ 9788 w 1521047"/>
                <a:gd name="connsiteY117" fmla="*/ 635206 h 1520380"/>
                <a:gd name="connsiteX118" fmla="*/ 28076 w 1521047"/>
                <a:gd name="connsiteY118" fmla="*/ 645779 h 1520380"/>
                <a:gd name="connsiteX119" fmla="*/ 33695 w 1521047"/>
                <a:gd name="connsiteY119" fmla="*/ 665876 h 1520380"/>
                <a:gd name="connsiteX120" fmla="*/ 23123 w 1521047"/>
                <a:gd name="connsiteY120" fmla="*/ 683974 h 1520380"/>
                <a:gd name="connsiteX121" fmla="*/ 2834 w 1521047"/>
                <a:gd name="connsiteY121" fmla="*/ 690165 h 1520380"/>
                <a:gd name="connsiteX122" fmla="*/ 2834 w 1521047"/>
                <a:gd name="connsiteY122" fmla="*/ 690165 h 1520380"/>
                <a:gd name="connsiteX123" fmla="*/ 739 w 1521047"/>
                <a:gd name="connsiteY123" fmla="*/ 717978 h 1520380"/>
                <a:gd name="connsiteX124" fmla="*/ 26705 w 1521047"/>
                <a:gd name="connsiteY124" fmla="*/ 747877 h 1520380"/>
                <a:gd name="connsiteX125" fmla="*/ -23 w 1521047"/>
                <a:gd name="connsiteY125" fmla="*/ 773890 h 1520380"/>
                <a:gd name="connsiteX126" fmla="*/ -23 w 1521047"/>
                <a:gd name="connsiteY126" fmla="*/ 773890 h 1520380"/>
                <a:gd name="connsiteX127" fmla="*/ 929 w 1521047"/>
                <a:gd name="connsiteY127" fmla="*/ 801798 h 1520380"/>
                <a:gd name="connsiteX128" fmla="*/ 30618 w 1521047"/>
                <a:gd name="connsiteY128" fmla="*/ 828011 h 1520380"/>
                <a:gd name="connsiteX129" fmla="*/ 6263 w 1521047"/>
                <a:gd name="connsiteY129" fmla="*/ 857519 h 1520380"/>
                <a:gd name="connsiteX130" fmla="*/ 6263 w 1521047"/>
                <a:gd name="connsiteY130" fmla="*/ 857519 h 1520380"/>
                <a:gd name="connsiteX131" fmla="*/ 10359 w 1521047"/>
                <a:gd name="connsiteY131" fmla="*/ 885142 h 1520380"/>
                <a:gd name="connsiteX132" fmla="*/ 10359 w 1521047"/>
                <a:gd name="connsiteY132" fmla="*/ 885142 h 1520380"/>
                <a:gd name="connsiteX133" fmla="*/ 42081 w 1521047"/>
                <a:gd name="connsiteY133" fmla="*/ 908850 h 1520380"/>
                <a:gd name="connsiteX134" fmla="*/ 21599 w 1521047"/>
                <a:gd name="connsiteY134" fmla="*/ 939911 h 1520380"/>
                <a:gd name="connsiteX135" fmla="*/ 21599 w 1521047"/>
                <a:gd name="connsiteY135" fmla="*/ 939911 h 1520380"/>
                <a:gd name="connsiteX136" fmla="*/ 28647 w 1521047"/>
                <a:gd name="connsiteY136" fmla="*/ 967057 h 1520380"/>
                <a:gd name="connsiteX137" fmla="*/ 28647 w 1521047"/>
                <a:gd name="connsiteY137" fmla="*/ 967057 h 1520380"/>
                <a:gd name="connsiteX138" fmla="*/ 63747 w 1521047"/>
                <a:gd name="connsiteY138" fmla="*/ 985202 h 1520380"/>
                <a:gd name="connsiteX139" fmla="*/ 45602 w 1521047"/>
                <a:gd name="connsiteY139" fmla="*/ 1020302 h 1520380"/>
                <a:gd name="connsiteX140" fmla="*/ 55698 w 1521047"/>
                <a:gd name="connsiteY140" fmla="*/ 1046400 h 1520380"/>
                <a:gd name="connsiteX141" fmla="*/ 55698 w 1521047"/>
                <a:gd name="connsiteY141" fmla="*/ 1046400 h 1520380"/>
                <a:gd name="connsiteX142" fmla="*/ 92274 w 1521047"/>
                <a:gd name="connsiteY142" fmla="*/ 1060592 h 1520380"/>
                <a:gd name="connsiteX143" fmla="*/ 92274 w 1521047"/>
                <a:gd name="connsiteY143" fmla="*/ 1081547 h 1520380"/>
                <a:gd name="connsiteX144" fmla="*/ 78272 w 1521047"/>
                <a:gd name="connsiteY144" fmla="*/ 1097359 h 1520380"/>
                <a:gd name="connsiteX145" fmla="*/ 78272 w 1521047"/>
                <a:gd name="connsiteY145" fmla="*/ 1097359 h 1520380"/>
                <a:gd name="connsiteX146" fmla="*/ 91131 w 1521047"/>
                <a:gd name="connsiteY146" fmla="*/ 1122219 h 1520380"/>
                <a:gd name="connsiteX147" fmla="*/ 127993 w 1521047"/>
                <a:gd name="connsiteY147" fmla="*/ 1136697 h 1520380"/>
                <a:gd name="connsiteX148" fmla="*/ 119706 w 1521047"/>
                <a:gd name="connsiteY148" fmla="*/ 1169844 h 1520380"/>
                <a:gd name="connsiteX149" fmla="*/ 119706 w 1521047"/>
                <a:gd name="connsiteY149" fmla="*/ 1169844 h 1520380"/>
                <a:gd name="connsiteX150" fmla="*/ 135232 w 1521047"/>
                <a:gd name="connsiteY150" fmla="*/ 1193085 h 1520380"/>
                <a:gd name="connsiteX151" fmla="*/ 174057 w 1521047"/>
                <a:gd name="connsiteY151" fmla="*/ 1200896 h 1520380"/>
                <a:gd name="connsiteX152" fmla="*/ 168855 w 1521047"/>
                <a:gd name="connsiteY152" fmla="*/ 1237757 h 1520380"/>
                <a:gd name="connsiteX153" fmla="*/ 186762 w 1521047"/>
                <a:gd name="connsiteY153" fmla="*/ 1259189 h 1520380"/>
                <a:gd name="connsiteX154" fmla="*/ 186762 w 1521047"/>
                <a:gd name="connsiteY154" fmla="*/ 1259189 h 1520380"/>
                <a:gd name="connsiteX155" fmla="*/ 226243 w 1521047"/>
                <a:gd name="connsiteY155" fmla="*/ 1260570 h 1520380"/>
                <a:gd name="connsiteX156" fmla="*/ 224862 w 1521047"/>
                <a:gd name="connsiteY156" fmla="*/ 1300051 h 1520380"/>
                <a:gd name="connsiteX157" fmla="*/ 245055 w 1521047"/>
                <a:gd name="connsiteY157" fmla="*/ 1319101 h 1520380"/>
                <a:gd name="connsiteX158" fmla="*/ 284441 w 1521047"/>
                <a:gd name="connsiteY158" fmla="*/ 1315910 h 1520380"/>
                <a:gd name="connsiteX159" fmla="*/ 287632 w 1521047"/>
                <a:gd name="connsiteY159" fmla="*/ 1355296 h 1520380"/>
                <a:gd name="connsiteX160" fmla="*/ 287632 w 1521047"/>
                <a:gd name="connsiteY160" fmla="*/ 1355296 h 1520380"/>
                <a:gd name="connsiteX161" fmla="*/ 309825 w 1521047"/>
                <a:gd name="connsiteY161" fmla="*/ 1372250 h 1520380"/>
                <a:gd name="connsiteX162" fmla="*/ 349009 w 1521047"/>
                <a:gd name="connsiteY162" fmla="*/ 1366507 h 1520380"/>
                <a:gd name="connsiteX163" fmla="*/ 356117 w 1521047"/>
                <a:gd name="connsiteY163" fmla="*/ 1403683 h 1520380"/>
                <a:gd name="connsiteX164" fmla="*/ 356117 w 1521047"/>
                <a:gd name="connsiteY164" fmla="*/ 1403683 h 1520380"/>
                <a:gd name="connsiteX165" fmla="*/ 380024 w 1521047"/>
                <a:gd name="connsiteY165" fmla="*/ 1418161 h 1520380"/>
                <a:gd name="connsiteX166" fmla="*/ 380024 w 1521047"/>
                <a:gd name="connsiteY166" fmla="*/ 1418161 h 1520380"/>
                <a:gd name="connsiteX167" fmla="*/ 418401 w 1521047"/>
                <a:gd name="connsiteY167" fmla="*/ 1408379 h 1520380"/>
                <a:gd name="connsiteX168" fmla="*/ 429364 w 1521047"/>
                <a:gd name="connsiteY168" fmla="*/ 1444545 h 1520380"/>
                <a:gd name="connsiteX169" fmla="*/ 454796 w 1521047"/>
                <a:gd name="connsiteY169" fmla="*/ 1456261 h 1520380"/>
                <a:gd name="connsiteX170" fmla="*/ 454796 w 1521047"/>
                <a:gd name="connsiteY170" fmla="*/ 1456261 h 1520380"/>
                <a:gd name="connsiteX171" fmla="*/ 490895 w 1521047"/>
                <a:gd name="connsiteY171" fmla="*/ 1441021 h 1520380"/>
                <a:gd name="connsiteX172" fmla="*/ 505754 w 1521047"/>
                <a:gd name="connsiteY172" fmla="*/ 1455689 h 1520380"/>
                <a:gd name="connsiteX173" fmla="*/ 506802 w 1521047"/>
                <a:gd name="connsiteY173" fmla="*/ 1476930 h 1520380"/>
                <a:gd name="connsiteX174" fmla="*/ 533282 w 1521047"/>
                <a:gd name="connsiteY174" fmla="*/ 1485884 h 1520380"/>
                <a:gd name="connsiteX175" fmla="*/ 567372 w 1521047"/>
                <a:gd name="connsiteY175" fmla="*/ 1466538 h 1520380"/>
                <a:gd name="connsiteX176" fmla="*/ 583955 w 1521047"/>
                <a:gd name="connsiteY176" fmla="*/ 1479312 h 1520380"/>
                <a:gd name="connsiteX177" fmla="*/ 587193 w 1521047"/>
                <a:gd name="connsiteY177" fmla="*/ 1500362 h 1520380"/>
                <a:gd name="connsiteX178" fmla="*/ 587193 w 1521047"/>
                <a:gd name="connsiteY178" fmla="*/ 1500362 h 1520380"/>
                <a:gd name="connsiteX179" fmla="*/ 614530 w 1521047"/>
                <a:gd name="connsiteY179" fmla="*/ 1506172 h 1520380"/>
                <a:gd name="connsiteX180" fmla="*/ 614530 w 1521047"/>
                <a:gd name="connsiteY180" fmla="*/ 1506172 h 1520380"/>
                <a:gd name="connsiteX181" fmla="*/ 647839 w 1521047"/>
                <a:gd name="connsiteY181" fmla="*/ 1484750 h 1520380"/>
                <a:gd name="connsiteX182" fmla="*/ 669775 w 1521047"/>
                <a:gd name="connsiteY182" fmla="*/ 1514745 h 1520380"/>
                <a:gd name="connsiteX183" fmla="*/ 669775 w 1521047"/>
                <a:gd name="connsiteY183" fmla="*/ 1514745 h 1520380"/>
                <a:gd name="connsiteX184" fmla="*/ 697588 w 1521047"/>
                <a:gd name="connsiteY184" fmla="*/ 1517602 h 1520380"/>
                <a:gd name="connsiteX185" fmla="*/ 697588 w 1521047"/>
                <a:gd name="connsiteY185" fmla="*/ 1517602 h 1520380"/>
                <a:gd name="connsiteX186" fmla="*/ 726830 w 1521047"/>
                <a:gd name="connsiteY186" fmla="*/ 1491027 h 1520380"/>
                <a:gd name="connsiteX187" fmla="*/ 753404 w 1521047"/>
                <a:gd name="connsiteY187" fmla="*/ 1520269 h 1520380"/>
                <a:gd name="connsiteX188" fmla="*/ 760453 w 1521047"/>
                <a:gd name="connsiteY188" fmla="*/ 1520269 h 1520380"/>
                <a:gd name="connsiteX189" fmla="*/ 781408 w 1521047"/>
                <a:gd name="connsiteY189" fmla="*/ 1520269 h 1520380"/>
                <a:gd name="connsiteX190" fmla="*/ 781408 w 1521047"/>
                <a:gd name="connsiteY190" fmla="*/ 1520269 h 1520380"/>
                <a:gd name="connsiteX191" fmla="*/ 807602 w 1521047"/>
                <a:gd name="connsiteY191" fmla="*/ 1490741 h 1520380"/>
                <a:gd name="connsiteX192" fmla="*/ 837129 w 1521047"/>
                <a:gd name="connsiteY192" fmla="*/ 1516935 h 1520380"/>
                <a:gd name="connsiteX193" fmla="*/ 864942 w 1521047"/>
                <a:gd name="connsiteY193" fmla="*/ 1513601 h 1520380"/>
                <a:gd name="connsiteX194" fmla="*/ 864942 w 1521047"/>
                <a:gd name="connsiteY194" fmla="*/ 1513601 h 1520380"/>
                <a:gd name="connsiteX195" fmla="*/ 887707 w 1521047"/>
                <a:gd name="connsiteY195" fmla="*/ 1481693 h 1520380"/>
                <a:gd name="connsiteX196" fmla="*/ 908090 w 1521047"/>
                <a:gd name="connsiteY196" fmla="*/ 1486455 h 1520380"/>
                <a:gd name="connsiteX197" fmla="*/ 919997 w 1521047"/>
                <a:gd name="connsiteY197" fmla="*/ 1504076 h 1520380"/>
                <a:gd name="connsiteX198" fmla="*/ 947238 w 1521047"/>
                <a:gd name="connsiteY198" fmla="*/ 1497790 h 1520380"/>
                <a:gd name="connsiteX199" fmla="*/ 968212 w 1521047"/>
                <a:gd name="connsiteY199" fmla="*/ 1464195 h 1520380"/>
                <a:gd name="connsiteX200" fmla="*/ 1000864 w 1521047"/>
                <a:gd name="connsiteY200" fmla="*/ 1481979 h 1520380"/>
                <a:gd name="connsiteX201" fmla="*/ 1000864 w 1521047"/>
                <a:gd name="connsiteY201" fmla="*/ 1481979 h 1520380"/>
                <a:gd name="connsiteX202" fmla="*/ 1027248 w 1521047"/>
                <a:gd name="connsiteY202" fmla="*/ 1472454 h 1520380"/>
                <a:gd name="connsiteX203" fmla="*/ 1042203 w 1521047"/>
                <a:gd name="connsiteY203" fmla="*/ 1435878 h 1520380"/>
                <a:gd name="connsiteX204" fmla="*/ 1078779 w 1521047"/>
                <a:gd name="connsiteY204" fmla="*/ 1450832 h 1520380"/>
                <a:gd name="connsiteX205" fmla="*/ 1078779 w 1521047"/>
                <a:gd name="connsiteY205" fmla="*/ 1450832 h 1520380"/>
                <a:gd name="connsiteX206" fmla="*/ 1104020 w 1521047"/>
                <a:gd name="connsiteY206" fmla="*/ 1438640 h 1520380"/>
                <a:gd name="connsiteX207" fmla="*/ 1104020 w 1521047"/>
                <a:gd name="connsiteY207" fmla="*/ 1438640 h 1520380"/>
                <a:gd name="connsiteX208" fmla="*/ 1115021 w 1521047"/>
                <a:gd name="connsiteY208" fmla="*/ 1400683 h 1520380"/>
                <a:gd name="connsiteX209" fmla="*/ 1152978 w 1521047"/>
                <a:gd name="connsiteY209" fmla="*/ 1411684 h 1520380"/>
                <a:gd name="connsiteX210" fmla="*/ 1176695 w 1521047"/>
                <a:gd name="connsiteY210" fmla="*/ 1396825 h 1520380"/>
                <a:gd name="connsiteX211" fmla="*/ 1176695 w 1521047"/>
                <a:gd name="connsiteY211" fmla="*/ 1396825 h 1520380"/>
                <a:gd name="connsiteX212" fmla="*/ 1183554 w 1521047"/>
                <a:gd name="connsiteY212" fmla="*/ 1358154 h 1520380"/>
                <a:gd name="connsiteX213" fmla="*/ 1204032 w 1521047"/>
                <a:gd name="connsiteY213" fmla="*/ 1353772 h 1520380"/>
                <a:gd name="connsiteX214" fmla="*/ 1222320 w 1521047"/>
                <a:gd name="connsiteY214" fmla="*/ 1364535 h 1520380"/>
                <a:gd name="connsiteX215" fmla="*/ 1244323 w 1521047"/>
                <a:gd name="connsiteY215" fmla="*/ 1347200 h 1520380"/>
                <a:gd name="connsiteX216" fmla="*/ 1246514 w 1521047"/>
                <a:gd name="connsiteY216" fmla="*/ 1307766 h 1520380"/>
                <a:gd name="connsiteX217" fmla="*/ 1285947 w 1521047"/>
                <a:gd name="connsiteY217" fmla="*/ 1309957 h 1520380"/>
                <a:gd name="connsiteX218" fmla="*/ 1285947 w 1521047"/>
                <a:gd name="connsiteY218" fmla="*/ 1309957 h 1520380"/>
                <a:gd name="connsiteX219" fmla="*/ 1305854 w 1521047"/>
                <a:gd name="connsiteY219" fmla="*/ 1290240 h 1520380"/>
                <a:gd name="connsiteX220" fmla="*/ 1305854 w 1521047"/>
                <a:gd name="connsiteY220" fmla="*/ 1290240 h 1520380"/>
                <a:gd name="connsiteX221" fmla="*/ 1306312 w 1521047"/>
                <a:gd name="connsiteY221" fmla="*/ 1250645 h 1520380"/>
                <a:gd name="connsiteX222" fmla="*/ 1343383 w 1521047"/>
                <a:gd name="connsiteY222" fmla="*/ 1248806 h 1520380"/>
                <a:gd name="connsiteX223" fmla="*/ 1361004 w 1521047"/>
                <a:gd name="connsiteY223" fmla="*/ 1227089 h 1520380"/>
                <a:gd name="connsiteX224" fmla="*/ 1361004 w 1521047"/>
                <a:gd name="connsiteY224" fmla="*/ 1227089 h 1520380"/>
                <a:gd name="connsiteX225" fmla="*/ 1356118 w 1521047"/>
                <a:gd name="connsiteY225" fmla="*/ 1187923 h 1520380"/>
                <a:gd name="connsiteX226" fmla="*/ 1393770 w 1521047"/>
                <a:gd name="connsiteY226" fmla="*/ 1181941 h 1520380"/>
                <a:gd name="connsiteX227" fmla="*/ 1408915 w 1521047"/>
                <a:gd name="connsiteY227" fmla="*/ 1158319 h 1520380"/>
                <a:gd name="connsiteX228" fmla="*/ 1398295 w 1521047"/>
                <a:gd name="connsiteY228" fmla="*/ 1120267 h 1520380"/>
                <a:gd name="connsiteX229" fmla="*/ 1436347 w 1521047"/>
                <a:gd name="connsiteY229" fmla="*/ 1109646 h 1520380"/>
                <a:gd name="connsiteX230" fmla="*/ 1436347 w 1521047"/>
                <a:gd name="connsiteY230" fmla="*/ 1109646 h 1520380"/>
                <a:gd name="connsiteX231" fmla="*/ 1448729 w 1521047"/>
                <a:gd name="connsiteY231" fmla="*/ 1084596 h 1520380"/>
                <a:gd name="connsiteX232" fmla="*/ 1436166 w 1521047"/>
                <a:gd name="connsiteY232" fmla="*/ 1047038 h 1520380"/>
                <a:gd name="connsiteX233" fmla="*/ 1470637 w 1521047"/>
                <a:gd name="connsiteY233" fmla="*/ 1033160 h 1520380"/>
                <a:gd name="connsiteX234" fmla="*/ 1470637 w 1521047"/>
                <a:gd name="connsiteY234" fmla="*/ 1033160 h 1520380"/>
                <a:gd name="connsiteX235" fmla="*/ 1480162 w 1521047"/>
                <a:gd name="connsiteY235" fmla="*/ 1006871 h 1520380"/>
                <a:gd name="connsiteX236" fmla="*/ 1480162 w 1521047"/>
                <a:gd name="connsiteY236" fmla="*/ 1006871 h 1520380"/>
                <a:gd name="connsiteX237" fmla="*/ 1461636 w 1521047"/>
                <a:gd name="connsiteY237" fmla="*/ 971962 h 1520380"/>
                <a:gd name="connsiteX238" fmla="*/ 1496545 w 1521047"/>
                <a:gd name="connsiteY238" fmla="*/ 953436 h 1520380"/>
                <a:gd name="connsiteX239" fmla="*/ 1503117 w 1521047"/>
                <a:gd name="connsiteY239" fmla="*/ 926195 h 1520380"/>
                <a:gd name="connsiteX240" fmla="*/ 1503117 w 1521047"/>
                <a:gd name="connsiteY240" fmla="*/ 926195 h 1520380"/>
                <a:gd name="connsiteX241" fmla="*/ 1482667 w 1521047"/>
                <a:gd name="connsiteY241" fmla="*/ 892276 h 1520380"/>
                <a:gd name="connsiteX242" fmla="*/ 1513404 w 1521047"/>
                <a:gd name="connsiteY242" fmla="*/ 871235 h 1520380"/>
                <a:gd name="connsiteX243" fmla="*/ 1517024 w 1521047"/>
                <a:gd name="connsiteY243" fmla="*/ 843518 h 1520380"/>
                <a:gd name="connsiteX244" fmla="*/ 1490925 w 1521047"/>
                <a:gd name="connsiteY244" fmla="*/ 813704 h 15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1521047" h="1520380">
                  <a:moveTo>
                    <a:pt x="1490925" y="813704"/>
                  </a:moveTo>
                  <a:cubicBezTo>
                    <a:pt x="1492373" y="798636"/>
                    <a:pt x="1505327" y="787320"/>
                    <a:pt x="1520453" y="787892"/>
                  </a:cubicBezTo>
                  <a:lnTo>
                    <a:pt x="1520453" y="787892"/>
                  </a:lnTo>
                  <a:cubicBezTo>
                    <a:pt x="1520834" y="778624"/>
                    <a:pt x="1521024" y="769289"/>
                    <a:pt x="1521024" y="759888"/>
                  </a:cubicBezTo>
                  <a:cubicBezTo>
                    <a:pt x="1505613" y="760498"/>
                    <a:pt x="1492630" y="748487"/>
                    <a:pt x="1492021" y="733075"/>
                  </a:cubicBezTo>
                  <a:cubicBezTo>
                    <a:pt x="1491421" y="717664"/>
                    <a:pt x="1503422" y="704681"/>
                    <a:pt x="1518833" y="704072"/>
                  </a:cubicBezTo>
                  <a:lnTo>
                    <a:pt x="1518833" y="704072"/>
                  </a:lnTo>
                  <a:cubicBezTo>
                    <a:pt x="1518167" y="694547"/>
                    <a:pt x="1517214" y="685022"/>
                    <a:pt x="1516262" y="676259"/>
                  </a:cubicBezTo>
                  <a:cubicBezTo>
                    <a:pt x="1500879" y="677906"/>
                    <a:pt x="1487087" y="666772"/>
                    <a:pt x="1485439" y="651389"/>
                  </a:cubicBezTo>
                  <a:cubicBezTo>
                    <a:pt x="1483896" y="636920"/>
                    <a:pt x="1493687" y="623681"/>
                    <a:pt x="1507975" y="620918"/>
                  </a:cubicBezTo>
                  <a:lnTo>
                    <a:pt x="1507975" y="620918"/>
                  </a:lnTo>
                  <a:cubicBezTo>
                    <a:pt x="1506261" y="611393"/>
                    <a:pt x="1504356" y="602535"/>
                    <a:pt x="1502355" y="593486"/>
                  </a:cubicBezTo>
                  <a:lnTo>
                    <a:pt x="1502355" y="593486"/>
                  </a:lnTo>
                  <a:cubicBezTo>
                    <a:pt x="1487420" y="597354"/>
                    <a:pt x="1472170" y="588372"/>
                    <a:pt x="1468303" y="573436"/>
                  </a:cubicBezTo>
                  <a:cubicBezTo>
                    <a:pt x="1464436" y="558501"/>
                    <a:pt x="1473418" y="543251"/>
                    <a:pt x="1488354" y="539384"/>
                  </a:cubicBezTo>
                  <a:cubicBezTo>
                    <a:pt x="1485591" y="530431"/>
                    <a:pt x="1482829" y="521477"/>
                    <a:pt x="1479781" y="512714"/>
                  </a:cubicBezTo>
                  <a:lnTo>
                    <a:pt x="1479781" y="512714"/>
                  </a:lnTo>
                  <a:cubicBezTo>
                    <a:pt x="1465370" y="518210"/>
                    <a:pt x="1449225" y="510981"/>
                    <a:pt x="1443729" y="496570"/>
                  </a:cubicBezTo>
                  <a:cubicBezTo>
                    <a:pt x="1438233" y="482158"/>
                    <a:pt x="1445463" y="466013"/>
                    <a:pt x="1459874" y="460517"/>
                  </a:cubicBezTo>
                  <a:cubicBezTo>
                    <a:pt x="1456254" y="451945"/>
                    <a:pt x="1452349" y="443372"/>
                    <a:pt x="1448349" y="434990"/>
                  </a:cubicBezTo>
                  <a:cubicBezTo>
                    <a:pt x="1434671" y="442115"/>
                    <a:pt x="1417802" y="436810"/>
                    <a:pt x="1410677" y="423132"/>
                  </a:cubicBezTo>
                  <a:cubicBezTo>
                    <a:pt x="1403552" y="409454"/>
                    <a:pt x="1408858" y="392585"/>
                    <a:pt x="1422536" y="385460"/>
                  </a:cubicBezTo>
                  <a:lnTo>
                    <a:pt x="1422536" y="385460"/>
                  </a:lnTo>
                  <a:cubicBezTo>
                    <a:pt x="1417869" y="377364"/>
                    <a:pt x="1413011" y="369363"/>
                    <a:pt x="1408248" y="361362"/>
                  </a:cubicBezTo>
                  <a:cubicBezTo>
                    <a:pt x="1395437" y="369963"/>
                    <a:pt x="1378083" y="366553"/>
                    <a:pt x="1369482" y="353742"/>
                  </a:cubicBezTo>
                  <a:cubicBezTo>
                    <a:pt x="1360880" y="340931"/>
                    <a:pt x="1364290" y="323577"/>
                    <a:pt x="1377102" y="314975"/>
                  </a:cubicBezTo>
                  <a:lnTo>
                    <a:pt x="1377102" y="314975"/>
                  </a:lnTo>
                  <a:cubicBezTo>
                    <a:pt x="1371672" y="307451"/>
                    <a:pt x="1366053" y="299926"/>
                    <a:pt x="1360337" y="292592"/>
                  </a:cubicBezTo>
                  <a:lnTo>
                    <a:pt x="1360337" y="292592"/>
                  </a:lnTo>
                  <a:cubicBezTo>
                    <a:pt x="1348498" y="302479"/>
                    <a:pt x="1330886" y="300907"/>
                    <a:pt x="1320999" y="289067"/>
                  </a:cubicBezTo>
                  <a:cubicBezTo>
                    <a:pt x="1311112" y="277228"/>
                    <a:pt x="1312684" y="259616"/>
                    <a:pt x="1324524" y="249729"/>
                  </a:cubicBezTo>
                  <a:cubicBezTo>
                    <a:pt x="1318237" y="242776"/>
                    <a:pt x="1311855" y="236013"/>
                    <a:pt x="1305474" y="229346"/>
                  </a:cubicBezTo>
                  <a:lnTo>
                    <a:pt x="1305474" y="229346"/>
                  </a:lnTo>
                  <a:cubicBezTo>
                    <a:pt x="1294615" y="239909"/>
                    <a:pt x="1277394" y="240156"/>
                    <a:pt x="1266231" y="229917"/>
                  </a:cubicBezTo>
                  <a:cubicBezTo>
                    <a:pt x="1261049" y="224917"/>
                    <a:pt x="1258068" y="218068"/>
                    <a:pt x="1257944" y="210867"/>
                  </a:cubicBezTo>
                  <a:cubicBezTo>
                    <a:pt x="1257639" y="203495"/>
                    <a:pt x="1260201" y="196294"/>
                    <a:pt x="1265087" y="190769"/>
                  </a:cubicBezTo>
                  <a:cubicBezTo>
                    <a:pt x="1258039" y="184578"/>
                    <a:pt x="1251086" y="178482"/>
                    <a:pt x="1243942" y="172481"/>
                  </a:cubicBezTo>
                  <a:cubicBezTo>
                    <a:pt x="1234627" y="184788"/>
                    <a:pt x="1217101" y="187226"/>
                    <a:pt x="1204794" y="177911"/>
                  </a:cubicBezTo>
                  <a:cubicBezTo>
                    <a:pt x="1192488" y="168595"/>
                    <a:pt x="1190050" y="151069"/>
                    <a:pt x="1199365" y="138763"/>
                  </a:cubicBezTo>
                  <a:lnTo>
                    <a:pt x="1199365" y="138763"/>
                  </a:lnTo>
                  <a:cubicBezTo>
                    <a:pt x="1191840" y="133334"/>
                    <a:pt x="1184030" y="128190"/>
                    <a:pt x="1176219" y="123047"/>
                  </a:cubicBezTo>
                  <a:lnTo>
                    <a:pt x="1176219" y="123047"/>
                  </a:lnTo>
                  <a:cubicBezTo>
                    <a:pt x="1167018" y="135410"/>
                    <a:pt x="1149530" y="137972"/>
                    <a:pt x="1137167" y="128762"/>
                  </a:cubicBezTo>
                  <a:cubicBezTo>
                    <a:pt x="1126508" y="120827"/>
                    <a:pt x="1122927" y="106483"/>
                    <a:pt x="1128594" y="94472"/>
                  </a:cubicBezTo>
                  <a:cubicBezTo>
                    <a:pt x="1120403" y="89995"/>
                    <a:pt x="1112211" y="85518"/>
                    <a:pt x="1103925" y="81327"/>
                  </a:cubicBezTo>
                  <a:lnTo>
                    <a:pt x="1103925" y="81327"/>
                  </a:lnTo>
                  <a:cubicBezTo>
                    <a:pt x="1096571" y="94929"/>
                    <a:pt x="1079579" y="99996"/>
                    <a:pt x="1065977" y="92643"/>
                  </a:cubicBezTo>
                  <a:cubicBezTo>
                    <a:pt x="1053499" y="85899"/>
                    <a:pt x="1048032" y="70897"/>
                    <a:pt x="1053252" y="57705"/>
                  </a:cubicBezTo>
                  <a:cubicBezTo>
                    <a:pt x="1044679" y="54181"/>
                    <a:pt x="1036011" y="50752"/>
                    <a:pt x="1027248" y="47513"/>
                  </a:cubicBezTo>
                  <a:cubicBezTo>
                    <a:pt x="1022410" y="62163"/>
                    <a:pt x="1006608" y="70116"/>
                    <a:pt x="991958" y="65277"/>
                  </a:cubicBezTo>
                  <a:cubicBezTo>
                    <a:pt x="977309" y="60439"/>
                    <a:pt x="969355" y="44637"/>
                    <a:pt x="974194" y="29987"/>
                  </a:cubicBezTo>
                  <a:lnTo>
                    <a:pt x="974194" y="29987"/>
                  </a:lnTo>
                  <a:cubicBezTo>
                    <a:pt x="965240" y="27416"/>
                    <a:pt x="956287" y="24939"/>
                    <a:pt x="947238" y="22653"/>
                  </a:cubicBezTo>
                  <a:cubicBezTo>
                    <a:pt x="944057" y="37750"/>
                    <a:pt x="929236" y="47409"/>
                    <a:pt x="914139" y="44227"/>
                  </a:cubicBezTo>
                  <a:cubicBezTo>
                    <a:pt x="899042" y="41046"/>
                    <a:pt x="889383" y="26225"/>
                    <a:pt x="892565" y="11128"/>
                  </a:cubicBezTo>
                  <a:lnTo>
                    <a:pt x="892565" y="11128"/>
                  </a:lnTo>
                  <a:cubicBezTo>
                    <a:pt x="883040" y="9509"/>
                    <a:pt x="874182" y="8080"/>
                    <a:pt x="864942" y="6842"/>
                  </a:cubicBezTo>
                  <a:lnTo>
                    <a:pt x="864942" y="6842"/>
                  </a:lnTo>
                  <a:cubicBezTo>
                    <a:pt x="862485" y="22110"/>
                    <a:pt x="848112" y="32493"/>
                    <a:pt x="832843" y="30035"/>
                  </a:cubicBezTo>
                  <a:cubicBezTo>
                    <a:pt x="818832" y="27778"/>
                    <a:pt x="808726" y="15395"/>
                    <a:pt x="809316" y="1222"/>
                  </a:cubicBezTo>
                  <a:lnTo>
                    <a:pt x="809316" y="1222"/>
                  </a:lnTo>
                  <a:cubicBezTo>
                    <a:pt x="799791" y="555"/>
                    <a:pt x="790266" y="174"/>
                    <a:pt x="781313" y="-112"/>
                  </a:cubicBezTo>
                  <a:lnTo>
                    <a:pt x="781313" y="-112"/>
                  </a:lnTo>
                  <a:cubicBezTo>
                    <a:pt x="780408" y="15328"/>
                    <a:pt x="767168" y="27111"/>
                    <a:pt x="751728" y="26215"/>
                  </a:cubicBezTo>
                  <a:cubicBezTo>
                    <a:pt x="737545" y="25387"/>
                    <a:pt x="726230" y="14071"/>
                    <a:pt x="725401" y="-112"/>
                  </a:cubicBezTo>
                  <a:cubicBezTo>
                    <a:pt x="715876" y="-112"/>
                    <a:pt x="706351" y="841"/>
                    <a:pt x="697493" y="1603"/>
                  </a:cubicBezTo>
                  <a:lnTo>
                    <a:pt x="697493" y="1603"/>
                  </a:lnTo>
                  <a:cubicBezTo>
                    <a:pt x="699255" y="16938"/>
                    <a:pt x="688253" y="30797"/>
                    <a:pt x="672918" y="32559"/>
                  </a:cubicBezTo>
                  <a:cubicBezTo>
                    <a:pt x="657583" y="34321"/>
                    <a:pt x="643724" y="23320"/>
                    <a:pt x="641962" y="7985"/>
                  </a:cubicBezTo>
                  <a:cubicBezTo>
                    <a:pt x="632437" y="9413"/>
                    <a:pt x="623579" y="11033"/>
                    <a:pt x="614435" y="12842"/>
                  </a:cubicBezTo>
                  <a:cubicBezTo>
                    <a:pt x="615825" y="20091"/>
                    <a:pt x="614359" y="27606"/>
                    <a:pt x="610339" y="33797"/>
                  </a:cubicBezTo>
                  <a:cubicBezTo>
                    <a:pt x="606624" y="40017"/>
                    <a:pt x="600538" y="44456"/>
                    <a:pt x="593480" y="46085"/>
                  </a:cubicBezTo>
                  <a:cubicBezTo>
                    <a:pt x="578668" y="49190"/>
                    <a:pt x="564009" y="40208"/>
                    <a:pt x="560047" y="25606"/>
                  </a:cubicBezTo>
                  <a:lnTo>
                    <a:pt x="560047" y="25606"/>
                  </a:lnTo>
                  <a:cubicBezTo>
                    <a:pt x="551093" y="28082"/>
                    <a:pt x="542140" y="30654"/>
                    <a:pt x="533282" y="33416"/>
                  </a:cubicBezTo>
                  <a:cubicBezTo>
                    <a:pt x="538540" y="47961"/>
                    <a:pt x="531015" y="64020"/>
                    <a:pt x="516470" y="69278"/>
                  </a:cubicBezTo>
                  <a:cubicBezTo>
                    <a:pt x="501925" y="74536"/>
                    <a:pt x="485866" y="67011"/>
                    <a:pt x="480609" y="52466"/>
                  </a:cubicBezTo>
                  <a:lnTo>
                    <a:pt x="480609" y="52466"/>
                  </a:lnTo>
                  <a:cubicBezTo>
                    <a:pt x="471941" y="55895"/>
                    <a:pt x="463368" y="59515"/>
                    <a:pt x="454796" y="63230"/>
                  </a:cubicBezTo>
                  <a:lnTo>
                    <a:pt x="454796" y="63230"/>
                  </a:lnTo>
                  <a:cubicBezTo>
                    <a:pt x="460796" y="77479"/>
                    <a:pt x="454119" y="93900"/>
                    <a:pt x="439861" y="99910"/>
                  </a:cubicBezTo>
                  <a:cubicBezTo>
                    <a:pt x="426611" y="105492"/>
                    <a:pt x="411295" y="100139"/>
                    <a:pt x="404409" y="87518"/>
                  </a:cubicBezTo>
                  <a:cubicBezTo>
                    <a:pt x="396217" y="91900"/>
                    <a:pt x="388025" y="96377"/>
                    <a:pt x="379929" y="101044"/>
                  </a:cubicBezTo>
                  <a:lnTo>
                    <a:pt x="379929" y="101044"/>
                  </a:lnTo>
                  <a:cubicBezTo>
                    <a:pt x="388083" y="114198"/>
                    <a:pt x="384032" y="131467"/>
                    <a:pt x="370880" y="139620"/>
                  </a:cubicBezTo>
                  <a:cubicBezTo>
                    <a:pt x="357729" y="147774"/>
                    <a:pt x="340458" y="143725"/>
                    <a:pt x="332304" y="130571"/>
                  </a:cubicBezTo>
                  <a:cubicBezTo>
                    <a:pt x="324589" y="135905"/>
                    <a:pt x="316969" y="141239"/>
                    <a:pt x="309444" y="146764"/>
                  </a:cubicBezTo>
                  <a:cubicBezTo>
                    <a:pt x="319071" y="158813"/>
                    <a:pt x="317109" y="176377"/>
                    <a:pt x="305063" y="186007"/>
                  </a:cubicBezTo>
                  <a:cubicBezTo>
                    <a:pt x="293016" y="195637"/>
                    <a:pt x="275447" y="193675"/>
                    <a:pt x="265820" y="181625"/>
                  </a:cubicBezTo>
                  <a:lnTo>
                    <a:pt x="265820" y="181625"/>
                  </a:lnTo>
                  <a:cubicBezTo>
                    <a:pt x="258676" y="187721"/>
                    <a:pt x="251723" y="193913"/>
                    <a:pt x="244865" y="200199"/>
                  </a:cubicBezTo>
                  <a:cubicBezTo>
                    <a:pt x="255754" y="211143"/>
                    <a:pt x="255712" y="228841"/>
                    <a:pt x="244769" y="239728"/>
                  </a:cubicBezTo>
                  <a:cubicBezTo>
                    <a:pt x="233828" y="250615"/>
                    <a:pt x="216130" y="250577"/>
                    <a:pt x="205241" y="239633"/>
                  </a:cubicBezTo>
                  <a:lnTo>
                    <a:pt x="205241" y="239633"/>
                  </a:lnTo>
                  <a:cubicBezTo>
                    <a:pt x="198859" y="246395"/>
                    <a:pt x="192572" y="253349"/>
                    <a:pt x="186191" y="260397"/>
                  </a:cubicBezTo>
                  <a:lnTo>
                    <a:pt x="186191" y="260397"/>
                  </a:lnTo>
                  <a:cubicBezTo>
                    <a:pt x="197612" y="270827"/>
                    <a:pt x="198419" y="288534"/>
                    <a:pt x="187991" y="299954"/>
                  </a:cubicBezTo>
                  <a:cubicBezTo>
                    <a:pt x="178378" y="310489"/>
                    <a:pt x="162389" y="312118"/>
                    <a:pt x="150853" y="303736"/>
                  </a:cubicBezTo>
                  <a:cubicBezTo>
                    <a:pt x="145233" y="311165"/>
                    <a:pt x="139804" y="318785"/>
                    <a:pt x="134470" y="326405"/>
                  </a:cubicBezTo>
                  <a:lnTo>
                    <a:pt x="134470" y="326405"/>
                  </a:lnTo>
                  <a:cubicBezTo>
                    <a:pt x="146747" y="335016"/>
                    <a:pt x="150281" y="351647"/>
                    <a:pt x="142566" y="364505"/>
                  </a:cubicBezTo>
                  <a:cubicBezTo>
                    <a:pt x="138588" y="370544"/>
                    <a:pt x="132397" y="374792"/>
                    <a:pt x="125326" y="376316"/>
                  </a:cubicBezTo>
                  <a:cubicBezTo>
                    <a:pt x="118166" y="378021"/>
                    <a:pt x="110626" y="376888"/>
                    <a:pt x="104276" y="373173"/>
                  </a:cubicBezTo>
                  <a:cubicBezTo>
                    <a:pt x="99608" y="381174"/>
                    <a:pt x="94751" y="389175"/>
                    <a:pt x="90369" y="397367"/>
                  </a:cubicBezTo>
                  <a:cubicBezTo>
                    <a:pt x="104231" y="404148"/>
                    <a:pt x="109967" y="420893"/>
                    <a:pt x="103180" y="434752"/>
                  </a:cubicBezTo>
                  <a:cubicBezTo>
                    <a:pt x="96395" y="448611"/>
                    <a:pt x="79656" y="454345"/>
                    <a:pt x="65795" y="447563"/>
                  </a:cubicBezTo>
                  <a:lnTo>
                    <a:pt x="65795" y="447563"/>
                  </a:lnTo>
                  <a:cubicBezTo>
                    <a:pt x="61985" y="456041"/>
                    <a:pt x="58270" y="464613"/>
                    <a:pt x="54841" y="473281"/>
                  </a:cubicBezTo>
                  <a:lnTo>
                    <a:pt x="54841" y="473281"/>
                  </a:lnTo>
                  <a:cubicBezTo>
                    <a:pt x="69333" y="478539"/>
                    <a:pt x="76818" y="494550"/>
                    <a:pt x="71557" y="509047"/>
                  </a:cubicBezTo>
                  <a:cubicBezTo>
                    <a:pt x="66297" y="523544"/>
                    <a:pt x="50283" y="531021"/>
                    <a:pt x="35791" y="525764"/>
                  </a:cubicBezTo>
                  <a:cubicBezTo>
                    <a:pt x="32933" y="534622"/>
                    <a:pt x="30076" y="543480"/>
                    <a:pt x="27504" y="552529"/>
                  </a:cubicBezTo>
                  <a:lnTo>
                    <a:pt x="27504" y="552529"/>
                  </a:lnTo>
                  <a:cubicBezTo>
                    <a:pt x="34597" y="554539"/>
                    <a:pt x="40637" y="559215"/>
                    <a:pt x="44363" y="565578"/>
                  </a:cubicBezTo>
                  <a:cubicBezTo>
                    <a:pt x="47960" y="571798"/>
                    <a:pt x="49082" y="579142"/>
                    <a:pt x="47507" y="586152"/>
                  </a:cubicBezTo>
                  <a:cubicBezTo>
                    <a:pt x="44006" y="600830"/>
                    <a:pt x="29702" y="610250"/>
                    <a:pt x="14836" y="607679"/>
                  </a:cubicBezTo>
                  <a:cubicBezTo>
                    <a:pt x="13026" y="617204"/>
                    <a:pt x="11312" y="625967"/>
                    <a:pt x="9788" y="635206"/>
                  </a:cubicBezTo>
                  <a:lnTo>
                    <a:pt x="9788" y="635206"/>
                  </a:lnTo>
                  <a:cubicBezTo>
                    <a:pt x="17011" y="636263"/>
                    <a:pt x="23554" y="640045"/>
                    <a:pt x="28076" y="645779"/>
                  </a:cubicBezTo>
                  <a:cubicBezTo>
                    <a:pt x="32487" y="651494"/>
                    <a:pt x="34501" y="658704"/>
                    <a:pt x="33695" y="665876"/>
                  </a:cubicBezTo>
                  <a:cubicBezTo>
                    <a:pt x="32715" y="673077"/>
                    <a:pt x="28911" y="679583"/>
                    <a:pt x="23123" y="683974"/>
                  </a:cubicBezTo>
                  <a:cubicBezTo>
                    <a:pt x="17405" y="688565"/>
                    <a:pt x="10141" y="690784"/>
                    <a:pt x="2834" y="690165"/>
                  </a:cubicBezTo>
                  <a:lnTo>
                    <a:pt x="2834" y="690165"/>
                  </a:lnTo>
                  <a:cubicBezTo>
                    <a:pt x="1977" y="699690"/>
                    <a:pt x="1310" y="708644"/>
                    <a:pt x="739" y="717978"/>
                  </a:cubicBezTo>
                  <a:cubicBezTo>
                    <a:pt x="16167" y="719064"/>
                    <a:pt x="27792" y="732456"/>
                    <a:pt x="26705" y="747877"/>
                  </a:cubicBezTo>
                  <a:cubicBezTo>
                    <a:pt x="25704" y="762088"/>
                    <a:pt x="14203" y="773280"/>
                    <a:pt x="-23" y="773890"/>
                  </a:cubicBezTo>
                  <a:lnTo>
                    <a:pt x="-23" y="773890"/>
                  </a:lnTo>
                  <a:cubicBezTo>
                    <a:pt x="-23" y="783415"/>
                    <a:pt x="-23" y="792940"/>
                    <a:pt x="929" y="801798"/>
                  </a:cubicBezTo>
                  <a:cubicBezTo>
                    <a:pt x="16366" y="800836"/>
                    <a:pt x="29658" y="812571"/>
                    <a:pt x="30618" y="828011"/>
                  </a:cubicBezTo>
                  <a:cubicBezTo>
                    <a:pt x="31533" y="842727"/>
                    <a:pt x="20884" y="855624"/>
                    <a:pt x="6263" y="857519"/>
                  </a:cubicBezTo>
                  <a:lnTo>
                    <a:pt x="6263" y="857519"/>
                  </a:lnTo>
                  <a:cubicBezTo>
                    <a:pt x="7502" y="867044"/>
                    <a:pt x="8835" y="875998"/>
                    <a:pt x="10359" y="885142"/>
                  </a:cubicBezTo>
                  <a:lnTo>
                    <a:pt x="10359" y="885142"/>
                  </a:lnTo>
                  <a:cubicBezTo>
                    <a:pt x="25666" y="882932"/>
                    <a:pt x="39869" y="893543"/>
                    <a:pt x="42081" y="908850"/>
                  </a:cubicBezTo>
                  <a:cubicBezTo>
                    <a:pt x="44113" y="922899"/>
                    <a:pt x="35312" y="936243"/>
                    <a:pt x="21599" y="939911"/>
                  </a:cubicBezTo>
                  <a:lnTo>
                    <a:pt x="21599" y="939911"/>
                  </a:lnTo>
                  <a:cubicBezTo>
                    <a:pt x="23885" y="949436"/>
                    <a:pt x="26171" y="958103"/>
                    <a:pt x="28647" y="967057"/>
                  </a:cubicBezTo>
                  <a:lnTo>
                    <a:pt x="28647" y="967057"/>
                  </a:lnTo>
                  <a:cubicBezTo>
                    <a:pt x="43350" y="962371"/>
                    <a:pt x="59065" y="970495"/>
                    <a:pt x="63747" y="985202"/>
                  </a:cubicBezTo>
                  <a:cubicBezTo>
                    <a:pt x="68428" y="999909"/>
                    <a:pt x="60304" y="1015615"/>
                    <a:pt x="45602" y="1020302"/>
                  </a:cubicBezTo>
                  <a:cubicBezTo>
                    <a:pt x="48745" y="1029065"/>
                    <a:pt x="52174" y="1037732"/>
                    <a:pt x="55698" y="1046400"/>
                  </a:cubicBezTo>
                  <a:lnTo>
                    <a:pt x="55698" y="1046400"/>
                  </a:lnTo>
                  <a:cubicBezTo>
                    <a:pt x="69725" y="1040695"/>
                    <a:pt x="85769" y="1046914"/>
                    <a:pt x="92274" y="1060592"/>
                  </a:cubicBezTo>
                  <a:cubicBezTo>
                    <a:pt x="95078" y="1067298"/>
                    <a:pt x="95078" y="1074842"/>
                    <a:pt x="92274" y="1081547"/>
                  </a:cubicBezTo>
                  <a:cubicBezTo>
                    <a:pt x="89849" y="1088444"/>
                    <a:pt x="84825" y="1094121"/>
                    <a:pt x="78272" y="1097359"/>
                  </a:cubicBezTo>
                  <a:lnTo>
                    <a:pt x="78272" y="1097359"/>
                  </a:lnTo>
                  <a:cubicBezTo>
                    <a:pt x="82463" y="1105741"/>
                    <a:pt x="86750" y="1114028"/>
                    <a:pt x="91131" y="1122219"/>
                  </a:cubicBezTo>
                  <a:cubicBezTo>
                    <a:pt x="105308" y="1116037"/>
                    <a:pt x="121812" y="1122524"/>
                    <a:pt x="127993" y="1136697"/>
                  </a:cubicBezTo>
                  <a:cubicBezTo>
                    <a:pt x="133073" y="1148346"/>
                    <a:pt x="129670" y="1161957"/>
                    <a:pt x="119706" y="1169844"/>
                  </a:cubicBezTo>
                  <a:lnTo>
                    <a:pt x="119706" y="1169844"/>
                  </a:lnTo>
                  <a:cubicBezTo>
                    <a:pt x="124754" y="1177655"/>
                    <a:pt x="129898" y="1185465"/>
                    <a:pt x="135232" y="1193085"/>
                  </a:cubicBezTo>
                  <a:cubicBezTo>
                    <a:pt x="148110" y="1184522"/>
                    <a:pt x="165493" y="1188018"/>
                    <a:pt x="174057" y="1200896"/>
                  </a:cubicBezTo>
                  <a:cubicBezTo>
                    <a:pt x="181924" y="1212726"/>
                    <a:pt x="179688" y="1228566"/>
                    <a:pt x="168855" y="1237757"/>
                  </a:cubicBezTo>
                  <a:cubicBezTo>
                    <a:pt x="174665" y="1244996"/>
                    <a:pt x="180666" y="1252236"/>
                    <a:pt x="186762" y="1259189"/>
                  </a:cubicBezTo>
                  <a:lnTo>
                    <a:pt x="186762" y="1259189"/>
                  </a:lnTo>
                  <a:cubicBezTo>
                    <a:pt x="198046" y="1248664"/>
                    <a:pt x="215722" y="1249283"/>
                    <a:pt x="226243" y="1260570"/>
                  </a:cubicBezTo>
                  <a:cubicBezTo>
                    <a:pt x="236765" y="1271857"/>
                    <a:pt x="236146" y="1289526"/>
                    <a:pt x="224862" y="1300051"/>
                  </a:cubicBezTo>
                  <a:cubicBezTo>
                    <a:pt x="231434" y="1306623"/>
                    <a:pt x="238197" y="1313005"/>
                    <a:pt x="245055" y="1319101"/>
                  </a:cubicBezTo>
                  <a:cubicBezTo>
                    <a:pt x="255050" y="1307347"/>
                    <a:pt x="272683" y="1305918"/>
                    <a:pt x="284441" y="1315910"/>
                  </a:cubicBezTo>
                  <a:cubicBezTo>
                    <a:pt x="296199" y="1325902"/>
                    <a:pt x="297627" y="1343542"/>
                    <a:pt x="287632" y="1355296"/>
                  </a:cubicBezTo>
                  <a:lnTo>
                    <a:pt x="287632" y="1355296"/>
                  </a:lnTo>
                  <a:cubicBezTo>
                    <a:pt x="294871" y="1361106"/>
                    <a:pt x="302300" y="1366726"/>
                    <a:pt x="309825" y="1372250"/>
                  </a:cubicBezTo>
                  <a:cubicBezTo>
                    <a:pt x="319059" y="1359839"/>
                    <a:pt x="336602" y="1357268"/>
                    <a:pt x="349009" y="1366507"/>
                  </a:cubicBezTo>
                  <a:cubicBezTo>
                    <a:pt x="360663" y="1375175"/>
                    <a:pt x="363749" y="1391320"/>
                    <a:pt x="356117" y="1403683"/>
                  </a:cubicBezTo>
                  <a:lnTo>
                    <a:pt x="356117" y="1403683"/>
                  </a:lnTo>
                  <a:cubicBezTo>
                    <a:pt x="364022" y="1408636"/>
                    <a:pt x="372023" y="1413208"/>
                    <a:pt x="380024" y="1418161"/>
                  </a:cubicBezTo>
                  <a:lnTo>
                    <a:pt x="380024" y="1418161"/>
                  </a:lnTo>
                  <a:cubicBezTo>
                    <a:pt x="387920" y="1404864"/>
                    <a:pt x="405104" y="1400483"/>
                    <a:pt x="418401" y="1408379"/>
                  </a:cubicBezTo>
                  <a:cubicBezTo>
                    <a:pt x="430869" y="1415780"/>
                    <a:pt x="435622" y="1431467"/>
                    <a:pt x="429364" y="1444545"/>
                  </a:cubicBezTo>
                  <a:cubicBezTo>
                    <a:pt x="437746" y="1448641"/>
                    <a:pt x="446223" y="1452451"/>
                    <a:pt x="454796" y="1456261"/>
                  </a:cubicBezTo>
                  <a:lnTo>
                    <a:pt x="454796" y="1456261"/>
                  </a:lnTo>
                  <a:cubicBezTo>
                    <a:pt x="460901" y="1442431"/>
                    <a:pt x="476722" y="1435754"/>
                    <a:pt x="490895" y="1441021"/>
                  </a:cubicBezTo>
                  <a:cubicBezTo>
                    <a:pt x="497630" y="1443697"/>
                    <a:pt x="502992" y="1448993"/>
                    <a:pt x="505754" y="1455689"/>
                  </a:cubicBezTo>
                  <a:cubicBezTo>
                    <a:pt x="508822" y="1462376"/>
                    <a:pt x="509203" y="1469977"/>
                    <a:pt x="506802" y="1476930"/>
                  </a:cubicBezTo>
                  <a:cubicBezTo>
                    <a:pt x="515565" y="1479978"/>
                    <a:pt x="524328" y="1483121"/>
                    <a:pt x="533282" y="1485884"/>
                  </a:cubicBezTo>
                  <a:cubicBezTo>
                    <a:pt x="537358" y="1471129"/>
                    <a:pt x="552617" y="1462462"/>
                    <a:pt x="567372" y="1466538"/>
                  </a:cubicBezTo>
                  <a:cubicBezTo>
                    <a:pt x="574354" y="1468462"/>
                    <a:pt x="580307" y="1473053"/>
                    <a:pt x="583955" y="1479312"/>
                  </a:cubicBezTo>
                  <a:cubicBezTo>
                    <a:pt x="587765" y="1485627"/>
                    <a:pt x="588927" y="1493189"/>
                    <a:pt x="587193" y="1500362"/>
                  </a:cubicBezTo>
                  <a:lnTo>
                    <a:pt x="587193" y="1500362"/>
                  </a:lnTo>
                  <a:cubicBezTo>
                    <a:pt x="596718" y="1502457"/>
                    <a:pt x="605386" y="1504362"/>
                    <a:pt x="614530" y="1506172"/>
                  </a:cubicBezTo>
                  <a:lnTo>
                    <a:pt x="614530" y="1506172"/>
                  </a:lnTo>
                  <a:cubicBezTo>
                    <a:pt x="617816" y="1491056"/>
                    <a:pt x="632732" y="1481474"/>
                    <a:pt x="647839" y="1484750"/>
                  </a:cubicBezTo>
                  <a:cubicBezTo>
                    <a:pt x="661688" y="1487760"/>
                    <a:pt x="671108" y="1500638"/>
                    <a:pt x="669775" y="1514745"/>
                  </a:cubicBezTo>
                  <a:lnTo>
                    <a:pt x="669775" y="1514745"/>
                  </a:lnTo>
                  <a:cubicBezTo>
                    <a:pt x="679300" y="1515887"/>
                    <a:pt x="688253" y="1516840"/>
                    <a:pt x="697588" y="1517602"/>
                  </a:cubicBezTo>
                  <a:lnTo>
                    <a:pt x="697588" y="1517602"/>
                  </a:lnTo>
                  <a:cubicBezTo>
                    <a:pt x="698321" y="1502190"/>
                    <a:pt x="711418" y="1490294"/>
                    <a:pt x="726830" y="1491027"/>
                  </a:cubicBezTo>
                  <a:cubicBezTo>
                    <a:pt x="742241" y="1491760"/>
                    <a:pt x="754138" y="1504857"/>
                    <a:pt x="753404" y="1520269"/>
                  </a:cubicBezTo>
                  <a:lnTo>
                    <a:pt x="760453" y="1520269"/>
                  </a:lnTo>
                  <a:cubicBezTo>
                    <a:pt x="767406" y="1520269"/>
                    <a:pt x="774455" y="1520269"/>
                    <a:pt x="781408" y="1520269"/>
                  </a:cubicBezTo>
                  <a:lnTo>
                    <a:pt x="781408" y="1520269"/>
                  </a:lnTo>
                  <a:cubicBezTo>
                    <a:pt x="780484" y="1504886"/>
                    <a:pt x="792219" y="1491665"/>
                    <a:pt x="807602" y="1490741"/>
                  </a:cubicBezTo>
                  <a:cubicBezTo>
                    <a:pt x="822985" y="1489818"/>
                    <a:pt x="836205" y="1501552"/>
                    <a:pt x="837129" y="1516935"/>
                  </a:cubicBezTo>
                  <a:cubicBezTo>
                    <a:pt x="846654" y="1515983"/>
                    <a:pt x="856179" y="1514840"/>
                    <a:pt x="864942" y="1513601"/>
                  </a:cubicBezTo>
                  <a:lnTo>
                    <a:pt x="864942" y="1513601"/>
                  </a:lnTo>
                  <a:cubicBezTo>
                    <a:pt x="862894" y="1498618"/>
                    <a:pt x="872867" y="1484626"/>
                    <a:pt x="887707" y="1481693"/>
                  </a:cubicBezTo>
                  <a:cubicBezTo>
                    <a:pt x="894870" y="1480435"/>
                    <a:pt x="902233" y="1482159"/>
                    <a:pt x="908090" y="1486455"/>
                  </a:cubicBezTo>
                  <a:cubicBezTo>
                    <a:pt x="914177" y="1490579"/>
                    <a:pt x="918444" y="1496885"/>
                    <a:pt x="919997" y="1504076"/>
                  </a:cubicBezTo>
                  <a:cubicBezTo>
                    <a:pt x="929522" y="1502171"/>
                    <a:pt x="938190" y="1500076"/>
                    <a:pt x="947238" y="1497790"/>
                  </a:cubicBezTo>
                  <a:cubicBezTo>
                    <a:pt x="943752" y="1482721"/>
                    <a:pt x="953144" y="1467681"/>
                    <a:pt x="968212" y="1464195"/>
                  </a:cubicBezTo>
                  <a:cubicBezTo>
                    <a:pt x="982023" y="1461005"/>
                    <a:pt x="996054" y="1468634"/>
                    <a:pt x="1000864" y="1481979"/>
                  </a:cubicBezTo>
                  <a:lnTo>
                    <a:pt x="1000864" y="1481979"/>
                  </a:lnTo>
                  <a:cubicBezTo>
                    <a:pt x="1009722" y="1479026"/>
                    <a:pt x="1018485" y="1475787"/>
                    <a:pt x="1027248" y="1472454"/>
                  </a:cubicBezTo>
                  <a:cubicBezTo>
                    <a:pt x="1021276" y="1458223"/>
                    <a:pt x="1027972" y="1441850"/>
                    <a:pt x="1042203" y="1435878"/>
                  </a:cubicBezTo>
                  <a:cubicBezTo>
                    <a:pt x="1056433" y="1429905"/>
                    <a:pt x="1072806" y="1436601"/>
                    <a:pt x="1078779" y="1450832"/>
                  </a:cubicBezTo>
                  <a:lnTo>
                    <a:pt x="1078779" y="1450832"/>
                  </a:lnTo>
                  <a:cubicBezTo>
                    <a:pt x="1087256" y="1446831"/>
                    <a:pt x="1095733" y="1442831"/>
                    <a:pt x="1104020" y="1438640"/>
                  </a:cubicBezTo>
                  <a:lnTo>
                    <a:pt x="1104020" y="1438640"/>
                  </a:lnTo>
                  <a:cubicBezTo>
                    <a:pt x="1096581" y="1425124"/>
                    <a:pt x="1101505" y="1408122"/>
                    <a:pt x="1115021" y="1400683"/>
                  </a:cubicBezTo>
                  <a:cubicBezTo>
                    <a:pt x="1128537" y="1393244"/>
                    <a:pt x="1145539" y="1398168"/>
                    <a:pt x="1152978" y="1411684"/>
                  </a:cubicBezTo>
                  <a:cubicBezTo>
                    <a:pt x="1160979" y="1406921"/>
                    <a:pt x="1168885" y="1402159"/>
                    <a:pt x="1176695" y="1396825"/>
                  </a:cubicBezTo>
                  <a:lnTo>
                    <a:pt x="1176695" y="1396825"/>
                  </a:lnTo>
                  <a:cubicBezTo>
                    <a:pt x="1168361" y="1384157"/>
                    <a:pt x="1171371" y="1367183"/>
                    <a:pt x="1183554" y="1358154"/>
                  </a:cubicBezTo>
                  <a:cubicBezTo>
                    <a:pt x="1189516" y="1354010"/>
                    <a:pt x="1196898" y="1352438"/>
                    <a:pt x="1204032" y="1353772"/>
                  </a:cubicBezTo>
                  <a:cubicBezTo>
                    <a:pt x="1211309" y="1354810"/>
                    <a:pt x="1217882" y="1358677"/>
                    <a:pt x="1222320" y="1364535"/>
                  </a:cubicBezTo>
                  <a:cubicBezTo>
                    <a:pt x="1229750" y="1358820"/>
                    <a:pt x="1237084" y="1353200"/>
                    <a:pt x="1244323" y="1347200"/>
                  </a:cubicBezTo>
                  <a:cubicBezTo>
                    <a:pt x="1234036" y="1335703"/>
                    <a:pt x="1235017" y="1318053"/>
                    <a:pt x="1246514" y="1307766"/>
                  </a:cubicBezTo>
                  <a:cubicBezTo>
                    <a:pt x="1258010" y="1297479"/>
                    <a:pt x="1275660" y="1298460"/>
                    <a:pt x="1285947" y="1309957"/>
                  </a:cubicBezTo>
                  <a:lnTo>
                    <a:pt x="1285947" y="1309957"/>
                  </a:lnTo>
                  <a:cubicBezTo>
                    <a:pt x="1292710" y="1303480"/>
                    <a:pt x="1299282" y="1296908"/>
                    <a:pt x="1305854" y="1290240"/>
                  </a:cubicBezTo>
                  <a:lnTo>
                    <a:pt x="1305854" y="1290240"/>
                  </a:lnTo>
                  <a:cubicBezTo>
                    <a:pt x="1295044" y="1279182"/>
                    <a:pt x="1295253" y="1261446"/>
                    <a:pt x="1306312" y="1250645"/>
                  </a:cubicBezTo>
                  <a:cubicBezTo>
                    <a:pt x="1316427" y="1240748"/>
                    <a:pt x="1332334" y="1239967"/>
                    <a:pt x="1343383" y="1248806"/>
                  </a:cubicBezTo>
                  <a:cubicBezTo>
                    <a:pt x="1349384" y="1241663"/>
                    <a:pt x="1355289" y="1234519"/>
                    <a:pt x="1361004" y="1227089"/>
                  </a:cubicBezTo>
                  <a:lnTo>
                    <a:pt x="1361004" y="1227089"/>
                  </a:lnTo>
                  <a:cubicBezTo>
                    <a:pt x="1348841" y="1217622"/>
                    <a:pt x="1346650" y="1200086"/>
                    <a:pt x="1356118" y="1187923"/>
                  </a:cubicBezTo>
                  <a:cubicBezTo>
                    <a:pt x="1365138" y="1176331"/>
                    <a:pt x="1381597" y="1173711"/>
                    <a:pt x="1393770" y="1181941"/>
                  </a:cubicBezTo>
                  <a:cubicBezTo>
                    <a:pt x="1399009" y="1174130"/>
                    <a:pt x="1404057" y="1166320"/>
                    <a:pt x="1408915" y="1158319"/>
                  </a:cubicBezTo>
                  <a:cubicBezTo>
                    <a:pt x="1395475" y="1150747"/>
                    <a:pt x="1390722" y="1133706"/>
                    <a:pt x="1398295" y="1120267"/>
                  </a:cubicBezTo>
                  <a:cubicBezTo>
                    <a:pt x="1405867" y="1106827"/>
                    <a:pt x="1422907" y="1102074"/>
                    <a:pt x="1436347" y="1109646"/>
                  </a:cubicBezTo>
                  <a:lnTo>
                    <a:pt x="1436347" y="1109646"/>
                  </a:lnTo>
                  <a:cubicBezTo>
                    <a:pt x="1440633" y="1101359"/>
                    <a:pt x="1444729" y="1092977"/>
                    <a:pt x="1448729" y="1084596"/>
                  </a:cubicBezTo>
                  <a:cubicBezTo>
                    <a:pt x="1434890" y="1077690"/>
                    <a:pt x="1429270" y="1060878"/>
                    <a:pt x="1436166" y="1047038"/>
                  </a:cubicBezTo>
                  <a:cubicBezTo>
                    <a:pt x="1442491" y="1034361"/>
                    <a:pt x="1457292" y="1028398"/>
                    <a:pt x="1470637" y="1033160"/>
                  </a:cubicBezTo>
                  <a:lnTo>
                    <a:pt x="1470637" y="1033160"/>
                  </a:lnTo>
                  <a:cubicBezTo>
                    <a:pt x="1473971" y="1024493"/>
                    <a:pt x="1477114" y="1015730"/>
                    <a:pt x="1480162" y="1006871"/>
                  </a:cubicBezTo>
                  <a:lnTo>
                    <a:pt x="1480162" y="1006871"/>
                  </a:lnTo>
                  <a:cubicBezTo>
                    <a:pt x="1465408" y="1002347"/>
                    <a:pt x="1457112" y="986717"/>
                    <a:pt x="1461636" y="971962"/>
                  </a:cubicBezTo>
                  <a:cubicBezTo>
                    <a:pt x="1466160" y="957208"/>
                    <a:pt x="1481791" y="948912"/>
                    <a:pt x="1496545" y="953436"/>
                  </a:cubicBezTo>
                  <a:cubicBezTo>
                    <a:pt x="1498926" y="944387"/>
                    <a:pt x="1501117" y="935339"/>
                    <a:pt x="1503117" y="926195"/>
                  </a:cubicBezTo>
                  <a:lnTo>
                    <a:pt x="1503117" y="926195"/>
                  </a:lnTo>
                  <a:cubicBezTo>
                    <a:pt x="1488106" y="922480"/>
                    <a:pt x="1478952" y="907297"/>
                    <a:pt x="1482667" y="892276"/>
                  </a:cubicBezTo>
                  <a:cubicBezTo>
                    <a:pt x="1486087" y="878484"/>
                    <a:pt x="1499298" y="869426"/>
                    <a:pt x="1513404" y="871235"/>
                  </a:cubicBezTo>
                  <a:cubicBezTo>
                    <a:pt x="1514833" y="861710"/>
                    <a:pt x="1515976" y="852852"/>
                    <a:pt x="1517024" y="843518"/>
                  </a:cubicBezTo>
                  <a:cubicBezTo>
                    <a:pt x="1501727" y="842203"/>
                    <a:pt x="1490201" y="829040"/>
                    <a:pt x="1490925" y="813704"/>
                  </a:cubicBez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EAEAEA"/>
              </a:solidFill>
              <a:miter lim="800000"/>
            </a:ln>
            <a:effectLst>
              <a:outerShdw blurRad="508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="horz" wrap="square" lIns="108000" tIns="108000" rIns="144000" bIns="72000" numCol="1" spcCol="0" rtlCol="0" fromWordArt="0" anchor="t" anchorCtr="0" forceAA="0" compatLnSpc="0">
              <a:noAutofit/>
            </a:bodyPr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</a:pPr>
              <a:endParaRPr lang="en-US" altLang="en-US">
                <a:sym typeface="+mn-ea"/>
              </a:endParaRPr>
            </a:p>
          </p:txBody>
        </p:sp>
        <p:sp>
          <p:nvSpPr>
            <p:cNvPr id="84" name="任意多边形: 形状 180"/>
            <p:cNvSpPr/>
            <p:nvPr>
              <p:custDataLst>
                <p:tags r:id="rId14"/>
              </p:custDataLst>
            </p:nvPr>
          </p:nvSpPr>
          <p:spPr>
            <a:xfrm>
              <a:off x="3010" y="2990"/>
              <a:ext cx="13170" cy="13170"/>
            </a:xfrm>
            <a:custGeom>
              <a:avLst/>
              <a:gdLst>
                <a:gd name="connsiteX0" fmla="*/ 1349479 w 1349502"/>
                <a:gd name="connsiteY0" fmla="*/ 674706 h 1349502"/>
                <a:gd name="connsiteX1" fmla="*/ 674661 w 1349502"/>
                <a:gd name="connsiteY1" fmla="*/ 1349391 h 1349502"/>
                <a:gd name="connsiteX2" fmla="*/ -23 w 1349502"/>
                <a:gd name="connsiteY2" fmla="*/ 674573 h 1349502"/>
                <a:gd name="connsiteX3" fmla="*/ 674795 w 1349502"/>
                <a:gd name="connsiteY3" fmla="*/ -112 h 1349502"/>
                <a:gd name="connsiteX4" fmla="*/ 1151835 w 1349502"/>
                <a:gd name="connsiteY4" fmla="*/ 197504 h 1349502"/>
                <a:gd name="connsiteX5" fmla="*/ 1349479 w 1349502"/>
                <a:gd name="connsiteY5" fmla="*/ 674706 h 134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9502" h="1349502">
                  <a:moveTo>
                    <a:pt x="1349479" y="674706"/>
                  </a:moveTo>
                  <a:cubicBezTo>
                    <a:pt x="1349441" y="1047362"/>
                    <a:pt x="1047317" y="1349429"/>
                    <a:pt x="674661" y="1349391"/>
                  </a:cubicBezTo>
                  <a:cubicBezTo>
                    <a:pt x="302006" y="1349352"/>
                    <a:pt x="-60" y="1047229"/>
                    <a:pt x="-23" y="674573"/>
                  </a:cubicBezTo>
                  <a:cubicBezTo>
                    <a:pt x="14" y="301917"/>
                    <a:pt x="302141" y="-150"/>
                    <a:pt x="674795" y="-112"/>
                  </a:cubicBezTo>
                  <a:cubicBezTo>
                    <a:pt x="853722" y="-93"/>
                    <a:pt x="1025315" y="70992"/>
                    <a:pt x="1151835" y="197504"/>
                  </a:cubicBezTo>
                  <a:cubicBezTo>
                    <a:pt x="1278613" y="323919"/>
                    <a:pt x="1349746" y="495674"/>
                    <a:pt x="1349479" y="674706"/>
                  </a:cubicBezTo>
                  <a:close/>
                </a:path>
              </a:pathLst>
            </a:custGeom>
            <a:noFill/>
            <a:ln w="19050" cap="flat">
              <a:solidFill>
                <a:srgbClr val="DCDEEB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5" name="图片 84" descr="E:/设计图片素材/8167968_少林寺.jpg8167968_少林寺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6" cstate="email"/>
            <a:srcRect l="57017" t="-3166" r="654" b="43667"/>
            <a:stretch>
              <a:fillRect/>
            </a:stretch>
          </p:blipFill>
          <p:spPr>
            <a:xfrm>
              <a:off x="3210" y="3188"/>
              <a:ext cx="12775" cy="1277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94" h="3394">
                  <a:moveTo>
                    <a:pt x="1697" y="0"/>
                  </a:moveTo>
                  <a:cubicBezTo>
                    <a:pt x="2147" y="0"/>
                    <a:pt x="2579" y="179"/>
                    <a:pt x="2897" y="497"/>
                  </a:cubicBezTo>
                  <a:cubicBezTo>
                    <a:pt x="3216" y="815"/>
                    <a:pt x="3395" y="1247"/>
                    <a:pt x="3394" y="1697"/>
                  </a:cubicBezTo>
                  <a:cubicBezTo>
                    <a:pt x="3394" y="2634"/>
                    <a:pt x="2634" y="3394"/>
                    <a:pt x="1697" y="3394"/>
                  </a:cubicBezTo>
                  <a:cubicBezTo>
                    <a:pt x="760" y="3394"/>
                    <a:pt x="0" y="2634"/>
                    <a:pt x="0" y="1697"/>
                  </a:cubicBezTo>
                  <a:cubicBezTo>
                    <a:pt x="0" y="760"/>
                    <a:pt x="760" y="0"/>
                    <a:pt x="1697" y="0"/>
                  </a:cubicBezTo>
                  <a:close/>
                </a:path>
              </a:pathLst>
            </a:custGeom>
          </p:spPr>
        </p:pic>
      </p:grpSp>
      <p:sp>
        <p:nvSpPr>
          <p:cNvPr id="132" name="文本框 131"/>
          <p:cNvSpPr txBox="1"/>
          <p:nvPr/>
        </p:nvSpPr>
        <p:spPr>
          <a:xfrm>
            <a:off x="508635" y="549275"/>
            <a:ext cx="3831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>
                <a:solidFill>
                  <a:srgbClr val="C00000"/>
                </a:solidFill>
              </a:rPr>
              <a:t>Factual Questions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grpSp>
        <p:nvGrpSpPr>
          <p:cNvPr id="146" name="组合 145"/>
          <p:cNvGrpSpPr/>
          <p:nvPr>
            <p:custDataLst>
              <p:tags r:id="rId16"/>
            </p:custDataLst>
          </p:nvPr>
        </p:nvGrpSpPr>
        <p:grpSpPr>
          <a:xfrm rot="0">
            <a:off x="4599940" y="4035425"/>
            <a:ext cx="3137535" cy="2684145"/>
            <a:chOff x="2176" y="2156"/>
            <a:chExt cx="14842" cy="14838"/>
          </a:xfrm>
        </p:grpSpPr>
        <p:sp>
          <p:nvSpPr>
            <p:cNvPr id="147" name="任意多边形: 形状 179"/>
            <p:cNvSpPr/>
            <p:nvPr>
              <p:custDataLst>
                <p:tags r:id="rId17"/>
              </p:custDataLst>
            </p:nvPr>
          </p:nvSpPr>
          <p:spPr bwMode="gray">
            <a:xfrm>
              <a:off x="2176" y="2156"/>
              <a:ext cx="14843" cy="14839"/>
            </a:xfrm>
            <a:custGeom>
              <a:avLst/>
              <a:gdLst>
                <a:gd name="connsiteX0" fmla="*/ 1490925 w 1521047"/>
                <a:gd name="connsiteY0" fmla="*/ 813704 h 1520380"/>
                <a:gd name="connsiteX1" fmla="*/ 1520453 w 1521047"/>
                <a:gd name="connsiteY1" fmla="*/ 787892 h 1520380"/>
                <a:gd name="connsiteX2" fmla="*/ 1520453 w 1521047"/>
                <a:gd name="connsiteY2" fmla="*/ 787892 h 1520380"/>
                <a:gd name="connsiteX3" fmla="*/ 1521024 w 1521047"/>
                <a:gd name="connsiteY3" fmla="*/ 759888 h 1520380"/>
                <a:gd name="connsiteX4" fmla="*/ 1492021 w 1521047"/>
                <a:gd name="connsiteY4" fmla="*/ 733075 h 1520380"/>
                <a:gd name="connsiteX5" fmla="*/ 1518833 w 1521047"/>
                <a:gd name="connsiteY5" fmla="*/ 704072 h 1520380"/>
                <a:gd name="connsiteX6" fmla="*/ 1518833 w 1521047"/>
                <a:gd name="connsiteY6" fmla="*/ 704072 h 1520380"/>
                <a:gd name="connsiteX7" fmla="*/ 1516262 w 1521047"/>
                <a:gd name="connsiteY7" fmla="*/ 676259 h 1520380"/>
                <a:gd name="connsiteX8" fmla="*/ 1485439 w 1521047"/>
                <a:gd name="connsiteY8" fmla="*/ 651389 h 1520380"/>
                <a:gd name="connsiteX9" fmla="*/ 1507975 w 1521047"/>
                <a:gd name="connsiteY9" fmla="*/ 620918 h 1520380"/>
                <a:gd name="connsiteX10" fmla="*/ 1507975 w 1521047"/>
                <a:gd name="connsiteY10" fmla="*/ 620918 h 1520380"/>
                <a:gd name="connsiteX11" fmla="*/ 1502355 w 1521047"/>
                <a:gd name="connsiteY11" fmla="*/ 593486 h 1520380"/>
                <a:gd name="connsiteX12" fmla="*/ 1502355 w 1521047"/>
                <a:gd name="connsiteY12" fmla="*/ 593486 h 1520380"/>
                <a:gd name="connsiteX13" fmla="*/ 1468303 w 1521047"/>
                <a:gd name="connsiteY13" fmla="*/ 573436 h 1520380"/>
                <a:gd name="connsiteX14" fmla="*/ 1488354 w 1521047"/>
                <a:gd name="connsiteY14" fmla="*/ 539384 h 1520380"/>
                <a:gd name="connsiteX15" fmla="*/ 1479781 w 1521047"/>
                <a:gd name="connsiteY15" fmla="*/ 512714 h 1520380"/>
                <a:gd name="connsiteX16" fmla="*/ 1479781 w 1521047"/>
                <a:gd name="connsiteY16" fmla="*/ 512714 h 1520380"/>
                <a:gd name="connsiteX17" fmla="*/ 1443729 w 1521047"/>
                <a:gd name="connsiteY17" fmla="*/ 496570 h 1520380"/>
                <a:gd name="connsiteX18" fmla="*/ 1459874 w 1521047"/>
                <a:gd name="connsiteY18" fmla="*/ 460517 h 1520380"/>
                <a:gd name="connsiteX19" fmla="*/ 1448349 w 1521047"/>
                <a:gd name="connsiteY19" fmla="*/ 434990 h 1520380"/>
                <a:gd name="connsiteX20" fmla="*/ 1410677 w 1521047"/>
                <a:gd name="connsiteY20" fmla="*/ 423132 h 1520380"/>
                <a:gd name="connsiteX21" fmla="*/ 1422536 w 1521047"/>
                <a:gd name="connsiteY21" fmla="*/ 385460 h 1520380"/>
                <a:gd name="connsiteX22" fmla="*/ 1422536 w 1521047"/>
                <a:gd name="connsiteY22" fmla="*/ 385460 h 1520380"/>
                <a:gd name="connsiteX23" fmla="*/ 1408248 w 1521047"/>
                <a:gd name="connsiteY23" fmla="*/ 361362 h 1520380"/>
                <a:gd name="connsiteX24" fmla="*/ 1369482 w 1521047"/>
                <a:gd name="connsiteY24" fmla="*/ 353742 h 1520380"/>
                <a:gd name="connsiteX25" fmla="*/ 1377102 w 1521047"/>
                <a:gd name="connsiteY25" fmla="*/ 314975 h 1520380"/>
                <a:gd name="connsiteX26" fmla="*/ 1377102 w 1521047"/>
                <a:gd name="connsiteY26" fmla="*/ 314975 h 1520380"/>
                <a:gd name="connsiteX27" fmla="*/ 1360337 w 1521047"/>
                <a:gd name="connsiteY27" fmla="*/ 292592 h 1520380"/>
                <a:gd name="connsiteX28" fmla="*/ 1360337 w 1521047"/>
                <a:gd name="connsiteY28" fmla="*/ 292592 h 1520380"/>
                <a:gd name="connsiteX29" fmla="*/ 1320999 w 1521047"/>
                <a:gd name="connsiteY29" fmla="*/ 289067 h 1520380"/>
                <a:gd name="connsiteX30" fmla="*/ 1324524 w 1521047"/>
                <a:gd name="connsiteY30" fmla="*/ 249729 h 1520380"/>
                <a:gd name="connsiteX31" fmla="*/ 1305474 w 1521047"/>
                <a:gd name="connsiteY31" fmla="*/ 229346 h 1520380"/>
                <a:gd name="connsiteX32" fmla="*/ 1305474 w 1521047"/>
                <a:gd name="connsiteY32" fmla="*/ 229346 h 1520380"/>
                <a:gd name="connsiteX33" fmla="*/ 1266231 w 1521047"/>
                <a:gd name="connsiteY33" fmla="*/ 229917 h 1520380"/>
                <a:gd name="connsiteX34" fmla="*/ 1257944 w 1521047"/>
                <a:gd name="connsiteY34" fmla="*/ 210867 h 1520380"/>
                <a:gd name="connsiteX35" fmla="*/ 1265087 w 1521047"/>
                <a:gd name="connsiteY35" fmla="*/ 190769 h 1520380"/>
                <a:gd name="connsiteX36" fmla="*/ 1243942 w 1521047"/>
                <a:gd name="connsiteY36" fmla="*/ 172481 h 1520380"/>
                <a:gd name="connsiteX37" fmla="*/ 1204794 w 1521047"/>
                <a:gd name="connsiteY37" fmla="*/ 177911 h 1520380"/>
                <a:gd name="connsiteX38" fmla="*/ 1199365 w 1521047"/>
                <a:gd name="connsiteY38" fmla="*/ 138763 h 1520380"/>
                <a:gd name="connsiteX39" fmla="*/ 1199365 w 1521047"/>
                <a:gd name="connsiteY39" fmla="*/ 138763 h 1520380"/>
                <a:gd name="connsiteX40" fmla="*/ 1176219 w 1521047"/>
                <a:gd name="connsiteY40" fmla="*/ 123047 h 1520380"/>
                <a:gd name="connsiteX41" fmla="*/ 1176219 w 1521047"/>
                <a:gd name="connsiteY41" fmla="*/ 123047 h 1520380"/>
                <a:gd name="connsiteX42" fmla="*/ 1137167 w 1521047"/>
                <a:gd name="connsiteY42" fmla="*/ 128762 h 1520380"/>
                <a:gd name="connsiteX43" fmla="*/ 1128594 w 1521047"/>
                <a:gd name="connsiteY43" fmla="*/ 94472 h 1520380"/>
                <a:gd name="connsiteX44" fmla="*/ 1103925 w 1521047"/>
                <a:gd name="connsiteY44" fmla="*/ 81327 h 1520380"/>
                <a:gd name="connsiteX45" fmla="*/ 1103925 w 1521047"/>
                <a:gd name="connsiteY45" fmla="*/ 81327 h 1520380"/>
                <a:gd name="connsiteX46" fmla="*/ 1065977 w 1521047"/>
                <a:gd name="connsiteY46" fmla="*/ 92643 h 1520380"/>
                <a:gd name="connsiteX47" fmla="*/ 1053252 w 1521047"/>
                <a:gd name="connsiteY47" fmla="*/ 57705 h 1520380"/>
                <a:gd name="connsiteX48" fmla="*/ 1027248 w 1521047"/>
                <a:gd name="connsiteY48" fmla="*/ 47513 h 1520380"/>
                <a:gd name="connsiteX49" fmla="*/ 991958 w 1521047"/>
                <a:gd name="connsiteY49" fmla="*/ 65277 h 1520380"/>
                <a:gd name="connsiteX50" fmla="*/ 974194 w 1521047"/>
                <a:gd name="connsiteY50" fmla="*/ 29987 h 1520380"/>
                <a:gd name="connsiteX51" fmla="*/ 974194 w 1521047"/>
                <a:gd name="connsiteY51" fmla="*/ 29987 h 1520380"/>
                <a:gd name="connsiteX52" fmla="*/ 947238 w 1521047"/>
                <a:gd name="connsiteY52" fmla="*/ 22653 h 1520380"/>
                <a:gd name="connsiteX53" fmla="*/ 914139 w 1521047"/>
                <a:gd name="connsiteY53" fmla="*/ 44227 h 1520380"/>
                <a:gd name="connsiteX54" fmla="*/ 892565 w 1521047"/>
                <a:gd name="connsiteY54" fmla="*/ 11128 h 1520380"/>
                <a:gd name="connsiteX55" fmla="*/ 892565 w 1521047"/>
                <a:gd name="connsiteY55" fmla="*/ 11128 h 1520380"/>
                <a:gd name="connsiteX56" fmla="*/ 864942 w 1521047"/>
                <a:gd name="connsiteY56" fmla="*/ 6842 h 1520380"/>
                <a:gd name="connsiteX57" fmla="*/ 864942 w 1521047"/>
                <a:gd name="connsiteY57" fmla="*/ 6842 h 1520380"/>
                <a:gd name="connsiteX58" fmla="*/ 832843 w 1521047"/>
                <a:gd name="connsiteY58" fmla="*/ 30035 h 1520380"/>
                <a:gd name="connsiteX59" fmla="*/ 809316 w 1521047"/>
                <a:gd name="connsiteY59" fmla="*/ 1222 h 1520380"/>
                <a:gd name="connsiteX60" fmla="*/ 809316 w 1521047"/>
                <a:gd name="connsiteY60" fmla="*/ 1222 h 1520380"/>
                <a:gd name="connsiteX61" fmla="*/ 781313 w 1521047"/>
                <a:gd name="connsiteY61" fmla="*/ -112 h 1520380"/>
                <a:gd name="connsiteX62" fmla="*/ 781313 w 1521047"/>
                <a:gd name="connsiteY62" fmla="*/ -112 h 1520380"/>
                <a:gd name="connsiteX63" fmla="*/ 751728 w 1521047"/>
                <a:gd name="connsiteY63" fmla="*/ 26215 h 1520380"/>
                <a:gd name="connsiteX64" fmla="*/ 725401 w 1521047"/>
                <a:gd name="connsiteY64" fmla="*/ -112 h 1520380"/>
                <a:gd name="connsiteX65" fmla="*/ 697493 w 1521047"/>
                <a:gd name="connsiteY65" fmla="*/ 1603 h 1520380"/>
                <a:gd name="connsiteX66" fmla="*/ 697493 w 1521047"/>
                <a:gd name="connsiteY66" fmla="*/ 1603 h 1520380"/>
                <a:gd name="connsiteX67" fmla="*/ 672918 w 1521047"/>
                <a:gd name="connsiteY67" fmla="*/ 32559 h 1520380"/>
                <a:gd name="connsiteX68" fmla="*/ 641962 w 1521047"/>
                <a:gd name="connsiteY68" fmla="*/ 7985 h 1520380"/>
                <a:gd name="connsiteX69" fmla="*/ 614435 w 1521047"/>
                <a:gd name="connsiteY69" fmla="*/ 12842 h 1520380"/>
                <a:gd name="connsiteX70" fmla="*/ 610339 w 1521047"/>
                <a:gd name="connsiteY70" fmla="*/ 33797 h 1520380"/>
                <a:gd name="connsiteX71" fmla="*/ 593480 w 1521047"/>
                <a:gd name="connsiteY71" fmla="*/ 46085 h 1520380"/>
                <a:gd name="connsiteX72" fmla="*/ 560047 w 1521047"/>
                <a:gd name="connsiteY72" fmla="*/ 25606 h 1520380"/>
                <a:gd name="connsiteX73" fmla="*/ 560047 w 1521047"/>
                <a:gd name="connsiteY73" fmla="*/ 25606 h 1520380"/>
                <a:gd name="connsiteX74" fmla="*/ 533282 w 1521047"/>
                <a:gd name="connsiteY74" fmla="*/ 33416 h 1520380"/>
                <a:gd name="connsiteX75" fmla="*/ 516470 w 1521047"/>
                <a:gd name="connsiteY75" fmla="*/ 69278 h 1520380"/>
                <a:gd name="connsiteX76" fmla="*/ 480609 w 1521047"/>
                <a:gd name="connsiteY76" fmla="*/ 52466 h 1520380"/>
                <a:gd name="connsiteX77" fmla="*/ 480609 w 1521047"/>
                <a:gd name="connsiteY77" fmla="*/ 52466 h 1520380"/>
                <a:gd name="connsiteX78" fmla="*/ 454796 w 1521047"/>
                <a:gd name="connsiteY78" fmla="*/ 63230 h 1520380"/>
                <a:gd name="connsiteX79" fmla="*/ 454796 w 1521047"/>
                <a:gd name="connsiteY79" fmla="*/ 63230 h 1520380"/>
                <a:gd name="connsiteX80" fmla="*/ 439861 w 1521047"/>
                <a:gd name="connsiteY80" fmla="*/ 99910 h 1520380"/>
                <a:gd name="connsiteX81" fmla="*/ 404409 w 1521047"/>
                <a:gd name="connsiteY81" fmla="*/ 87518 h 1520380"/>
                <a:gd name="connsiteX82" fmla="*/ 379929 w 1521047"/>
                <a:gd name="connsiteY82" fmla="*/ 101044 h 1520380"/>
                <a:gd name="connsiteX83" fmla="*/ 379929 w 1521047"/>
                <a:gd name="connsiteY83" fmla="*/ 101044 h 1520380"/>
                <a:gd name="connsiteX84" fmla="*/ 370880 w 1521047"/>
                <a:gd name="connsiteY84" fmla="*/ 139620 h 1520380"/>
                <a:gd name="connsiteX85" fmla="*/ 332304 w 1521047"/>
                <a:gd name="connsiteY85" fmla="*/ 130571 h 1520380"/>
                <a:gd name="connsiteX86" fmla="*/ 309444 w 1521047"/>
                <a:gd name="connsiteY86" fmla="*/ 146764 h 1520380"/>
                <a:gd name="connsiteX87" fmla="*/ 305063 w 1521047"/>
                <a:gd name="connsiteY87" fmla="*/ 186007 h 1520380"/>
                <a:gd name="connsiteX88" fmla="*/ 265820 w 1521047"/>
                <a:gd name="connsiteY88" fmla="*/ 181625 h 1520380"/>
                <a:gd name="connsiteX89" fmla="*/ 265820 w 1521047"/>
                <a:gd name="connsiteY89" fmla="*/ 181625 h 1520380"/>
                <a:gd name="connsiteX90" fmla="*/ 244865 w 1521047"/>
                <a:gd name="connsiteY90" fmla="*/ 200199 h 1520380"/>
                <a:gd name="connsiteX91" fmla="*/ 244769 w 1521047"/>
                <a:gd name="connsiteY91" fmla="*/ 239728 h 1520380"/>
                <a:gd name="connsiteX92" fmla="*/ 205241 w 1521047"/>
                <a:gd name="connsiteY92" fmla="*/ 239633 h 1520380"/>
                <a:gd name="connsiteX93" fmla="*/ 205241 w 1521047"/>
                <a:gd name="connsiteY93" fmla="*/ 239633 h 1520380"/>
                <a:gd name="connsiteX94" fmla="*/ 186191 w 1521047"/>
                <a:gd name="connsiteY94" fmla="*/ 260397 h 1520380"/>
                <a:gd name="connsiteX95" fmla="*/ 186191 w 1521047"/>
                <a:gd name="connsiteY95" fmla="*/ 260397 h 1520380"/>
                <a:gd name="connsiteX96" fmla="*/ 187991 w 1521047"/>
                <a:gd name="connsiteY96" fmla="*/ 299954 h 1520380"/>
                <a:gd name="connsiteX97" fmla="*/ 150853 w 1521047"/>
                <a:gd name="connsiteY97" fmla="*/ 303736 h 1520380"/>
                <a:gd name="connsiteX98" fmla="*/ 134470 w 1521047"/>
                <a:gd name="connsiteY98" fmla="*/ 326405 h 1520380"/>
                <a:gd name="connsiteX99" fmla="*/ 134470 w 1521047"/>
                <a:gd name="connsiteY99" fmla="*/ 326405 h 1520380"/>
                <a:gd name="connsiteX100" fmla="*/ 142566 w 1521047"/>
                <a:gd name="connsiteY100" fmla="*/ 364505 h 1520380"/>
                <a:gd name="connsiteX101" fmla="*/ 125326 w 1521047"/>
                <a:gd name="connsiteY101" fmla="*/ 376316 h 1520380"/>
                <a:gd name="connsiteX102" fmla="*/ 104276 w 1521047"/>
                <a:gd name="connsiteY102" fmla="*/ 373173 h 1520380"/>
                <a:gd name="connsiteX103" fmla="*/ 90369 w 1521047"/>
                <a:gd name="connsiteY103" fmla="*/ 397367 h 1520380"/>
                <a:gd name="connsiteX104" fmla="*/ 103180 w 1521047"/>
                <a:gd name="connsiteY104" fmla="*/ 434752 h 1520380"/>
                <a:gd name="connsiteX105" fmla="*/ 65795 w 1521047"/>
                <a:gd name="connsiteY105" fmla="*/ 447563 h 1520380"/>
                <a:gd name="connsiteX106" fmla="*/ 65795 w 1521047"/>
                <a:gd name="connsiteY106" fmla="*/ 447563 h 1520380"/>
                <a:gd name="connsiteX107" fmla="*/ 54841 w 1521047"/>
                <a:gd name="connsiteY107" fmla="*/ 473281 h 1520380"/>
                <a:gd name="connsiteX108" fmla="*/ 54841 w 1521047"/>
                <a:gd name="connsiteY108" fmla="*/ 473281 h 1520380"/>
                <a:gd name="connsiteX109" fmla="*/ 71557 w 1521047"/>
                <a:gd name="connsiteY109" fmla="*/ 509047 h 1520380"/>
                <a:gd name="connsiteX110" fmla="*/ 35791 w 1521047"/>
                <a:gd name="connsiteY110" fmla="*/ 525764 h 1520380"/>
                <a:gd name="connsiteX111" fmla="*/ 27504 w 1521047"/>
                <a:gd name="connsiteY111" fmla="*/ 552529 h 1520380"/>
                <a:gd name="connsiteX112" fmla="*/ 27504 w 1521047"/>
                <a:gd name="connsiteY112" fmla="*/ 552529 h 1520380"/>
                <a:gd name="connsiteX113" fmla="*/ 44363 w 1521047"/>
                <a:gd name="connsiteY113" fmla="*/ 565578 h 1520380"/>
                <a:gd name="connsiteX114" fmla="*/ 47507 w 1521047"/>
                <a:gd name="connsiteY114" fmla="*/ 586152 h 1520380"/>
                <a:gd name="connsiteX115" fmla="*/ 14836 w 1521047"/>
                <a:gd name="connsiteY115" fmla="*/ 607679 h 1520380"/>
                <a:gd name="connsiteX116" fmla="*/ 9788 w 1521047"/>
                <a:gd name="connsiteY116" fmla="*/ 635206 h 1520380"/>
                <a:gd name="connsiteX117" fmla="*/ 9788 w 1521047"/>
                <a:gd name="connsiteY117" fmla="*/ 635206 h 1520380"/>
                <a:gd name="connsiteX118" fmla="*/ 28076 w 1521047"/>
                <a:gd name="connsiteY118" fmla="*/ 645779 h 1520380"/>
                <a:gd name="connsiteX119" fmla="*/ 33695 w 1521047"/>
                <a:gd name="connsiteY119" fmla="*/ 665876 h 1520380"/>
                <a:gd name="connsiteX120" fmla="*/ 23123 w 1521047"/>
                <a:gd name="connsiteY120" fmla="*/ 683974 h 1520380"/>
                <a:gd name="connsiteX121" fmla="*/ 2834 w 1521047"/>
                <a:gd name="connsiteY121" fmla="*/ 690165 h 1520380"/>
                <a:gd name="connsiteX122" fmla="*/ 2834 w 1521047"/>
                <a:gd name="connsiteY122" fmla="*/ 690165 h 1520380"/>
                <a:gd name="connsiteX123" fmla="*/ 739 w 1521047"/>
                <a:gd name="connsiteY123" fmla="*/ 717978 h 1520380"/>
                <a:gd name="connsiteX124" fmla="*/ 26705 w 1521047"/>
                <a:gd name="connsiteY124" fmla="*/ 747877 h 1520380"/>
                <a:gd name="connsiteX125" fmla="*/ -23 w 1521047"/>
                <a:gd name="connsiteY125" fmla="*/ 773890 h 1520380"/>
                <a:gd name="connsiteX126" fmla="*/ -23 w 1521047"/>
                <a:gd name="connsiteY126" fmla="*/ 773890 h 1520380"/>
                <a:gd name="connsiteX127" fmla="*/ 929 w 1521047"/>
                <a:gd name="connsiteY127" fmla="*/ 801798 h 1520380"/>
                <a:gd name="connsiteX128" fmla="*/ 30618 w 1521047"/>
                <a:gd name="connsiteY128" fmla="*/ 828011 h 1520380"/>
                <a:gd name="connsiteX129" fmla="*/ 6263 w 1521047"/>
                <a:gd name="connsiteY129" fmla="*/ 857519 h 1520380"/>
                <a:gd name="connsiteX130" fmla="*/ 6263 w 1521047"/>
                <a:gd name="connsiteY130" fmla="*/ 857519 h 1520380"/>
                <a:gd name="connsiteX131" fmla="*/ 10359 w 1521047"/>
                <a:gd name="connsiteY131" fmla="*/ 885142 h 1520380"/>
                <a:gd name="connsiteX132" fmla="*/ 10359 w 1521047"/>
                <a:gd name="connsiteY132" fmla="*/ 885142 h 1520380"/>
                <a:gd name="connsiteX133" fmla="*/ 42081 w 1521047"/>
                <a:gd name="connsiteY133" fmla="*/ 908850 h 1520380"/>
                <a:gd name="connsiteX134" fmla="*/ 21599 w 1521047"/>
                <a:gd name="connsiteY134" fmla="*/ 939911 h 1520380"/>
                <a:gd name="connsiteX135" fmla="*/ 21599 w 1521047"/>
                <a:gd name="connsiteY135" fmla="*/ 939911 h 1520380"/>
                <a:gd name="connsiteX136" fmla="*/ 28647 w 1521047"/>
                <a:gd name="connsiteY136" fmla="*/ 967057 h 1520380"/>
                <a:gd name="connsiteX137" fmla="*/ 28647 w 1521047"/>
                <a:gd name="connsiteY137" fmla="*/ 967057 h 1520380"/>
                <a:gd name="connsiteX138" fmla="*/ 63747 w 1521047"/>
                <a:gd name="connsiteY138" fmla="*/ 985202 h 1520380"/>
                <a:gd name="connsiteX139" fmla="*/ 45602 w 1521047"/>
                <a:gd name="connsiteY139" fmla="*/ 1020302 h 1520380"/>
                <a:gd name="connsiteX140" fmla="*/ 55698 w 1521047"/>
                <a:gd name="connsiteY140" fmla="*/ 1046400 h 1520380"/>
                <a:gd name="connsiteX141" fmla="*/ 55698 w 1521047"/>
                <a:gd name="connsiteY141" fmla="*/ 1046400 h 1520380"/>
                <a:gd name="connsiteX142" fmla="*/ 92274 w 1521047"/>
                <a:gd name="connsiteY142" fmla="*/ 1060592 h 1520380"/>
                <a:gd name="connsiteX143" fmla="*/ 92274 w 1521047"/>
                <a:gd name="connsiteY143" fmla="*/ 1081547 h 1520380"/>
                <a:gd name="connsiteX144" fmla="*/ 78272 w 1521047"/>
                <a:gd name="connsiteY144" fmla="*/ 1097359 h 1520380"/>
                <a:gd name="connsiteX145" fmla="*/ 78272 w 1521047"/>
                <a:gd name="connsiteY145" fmla="*/ 1097359 h 1520380"/>
                <a:gd name="connsiteX146" fmla="*/ 91131 w 1521047"/>
                <a:gd name="connsiteY146" fmla="*/ 1122219 h 1520380"/>
                <a:gd name="connsiteX147" fmla="*/ 127993 w 1521047"/>
                <a:gd name="connsiteY147" fmla="*/ 1136697 h 1520380"/>
                <a:gd name="connsiteX148" fmla="*/ 119706 w 1521047"/>
                <a:gd name="connsiteY148" fmla="*/ 1169844 h 1520380"/>
                <a:gd name="connsiteX149" fmla="*/ 119706 w 1521047"/>
                <a:gd name="connsiteY149" fmla="*/ 1169844 h 1520380"/>
                <a:gd name="connsiteX150" fmla="*/ 135232 w 1521047"/>
                <a:gd name="connsiteY150" fmla="*/ 1193085 h 1520380"/>
                <a:gd name="connsiteX151" fmla="*/ 174057 w 1521047"/>
                <a:gd name="connsiteY151" fmla="*/ 1200896 h 1520380"/>
                <a:gd name="connsiteX152" fmla="*/ 168855 w 1521047"/>
                <a:gd name="connsiteY152" fmla="*/ 1237757 h 1520380"/>
                <a:gd name="connsiteX153" fmla="*/ 186762 w 1521047"/>
                <a:gd name="connsiteY153" fmla="*/ 1259189 h 1520380"/>
                <a:gd name="connsiteX154" fmla="*/ 186762 w 1521047"/>
                <a:gd name="connsiteY154" fmla="*/ 1259189 h 1520380"/>
                <a:gd name="connsiteX155" fmla="*/ 226243 w 1521047"/>
                <a:gd name="connsiteY155" fmla="*/ 1260570 h 1520380"/>
                <a:gd name="connsiteX156" fmla="*/ 224862 w 1521047"/>
                <a:gd name="connsiteY156" fmla="*/ 1300051 h 1520380"/>
                <a:gd name="connsiteX157" fmla="*/ 245055 w 1521047"/>
                <a:gd name="connsiteY157" fmla="*/ 1319101 h 1520380"/>
                <a:gd name="connsiteX158" fmla="*/ 284441 w 1521047"/>
                <a:gd name="connsiteY158" fmla="*/ 1315910 h 1520380"/>
                <a:gd name="connsiteX159" fmla="*/ 287632 w 1521047"/>
                <a:gd name="connsiteY159" fmla="*/ 1355296 h 1520380"/>
                <a:gd name="connsiteX160" fmla="*/ 287632 w 1521047"/>
                <a:gd name="connsiteY160" fmla="*/ 1355296 h 1520380"/>
                <a:gd name="connsiteX161" fmla="*/ 309825 w 1521047"/>
                <a:gd name="connsiteY161" fmla="*/ 1372250 h 1520380"/>
                <a:gd name="connsiteX162" fmla="*/ 349009 w 1521047"/>
                <a:gd name="connsiteY162" fmla="*/ 1366507 h 1520380"/>
                <a:gd name="connsiteX163" fmla="*/ 356117 w 1521047"/>
                <a:gd name="connsiteY163" fmla="*/ 1403683 h 1520380"/>
                <a:gd name="connsiteX164" fmla="*/ 356117 w 1521047"/>
                <a:gd name="connsiteY164" fmla="*/ 1403683 h 1520380"/>
                <a:gd name="connsiteX165" fmla="*/ 380024 w 1521047"/>
                <a:gd name="connsiteY165" fmla="*/ 1418161 h 1520380"/>
                <a:gd name="connsiteX166" fmla="*/ 380024 w 1521047"/>
                <a:gd name="connsiteY166" fmla="*/ 1418161 h 1520380"/>
                <a:gd name="connsiteX167" fmla="*/ 418401 w 1521047"/>
                <a:gd name="connsiteY167" fmla="*/ 1408379 h 1520380"/>
                <a:gd name="connsiteX168" fmla="*/ 429364 w 1521047"/>
                <a:gd name="connsiteY168" fmla="*/ 1444545 h 1520380"/>
                <a:gd name="connsiteX169" fmla="*/ 454796 w 1521047"/>
                <a:gd name="connsiteY169" fmla="*/ 1456261 h 1520380"/>
                <a:gd name="connsiteX170" fmla="*/ 454796 w 1521047"/>
                <a:gd name="connsiteY170" fmla="*/ 1456261 h 1520380"/>
                <a:gd name="connsiteX171" fmla="*/ 490895 w 1521047"/>
                <a:gd name="connsiteY171" fmla="*/ 1441021 h 1520380"/>
                <a:gd name="connsiteX172" fmla="*/ 505754 w 1521047"/>
                <a:gd name="connsiteY172" fmla="*/ 1455689 h 1520380"/>
                <a:gd name="connsiteX173" fmla="*/ 506802 w 1521047"/>
                <a:gd name="connsiteY173" fmla="*/ 1476930 h 1520380"/>
                <a:gd name="connsiteX174" fmla="*/ 533282 w 1521047"/>
                <a:gd name="connsiteY174" fmla="*/ 1485884 h 1520380"/>
                <a:gd name="connsiteX175" fmla="*/ 567372 w 1521047"/>
                <a:gd name="connsiteY175" fmla="*/ 1466538 h 1520380"/>
                <a:gd name="connsiteX176" fmla="*/ 583955 w 1521047"/>
                <a:gd name="connsiteY176" fmla="*/ 1479312 h 1520380"/>
                <a:gd name="connsiteX177" fmla="*/ 587193 w 1521047"/>
                <a:gd name="connsiteY177" fmla="*/ 1500362 h 1520380"/>
                <a:gd name="connsiteX178" fmla="*/ 587193 w 1521047"/>
                <a:gd name="connsiteY178" fmla="*/ 1500362 h 1520380"/>
                <a:gd name="connsiteX179" fmla="*/ 614530 w 1521047"/>
                <a:gd name="connsiteY179" fmla="*/ 1506172 h 1520380"/>
                <a:gd name="connsiteX180" fmla="*/ 614530 w 1521047"/>
                <a:gd name="connsiteY180" fmla="*/ 1506172 h 1520380"/>
                <a:gd name="connsiteX181" fmla="*/ 647839 w 1521047"/>
                <a:gd name="connsiteY181" fmla="*/ 1484750 h 1520380"/>
                <a:gd name="connsiteX182" fmla="*/ 669775 w 1521047"/>
                <a:gd name="connsiteY182" fmla="*/ 1514745 h 1520380"/>
                <a:gd name="connsiteX183" fmla="*/ 669775 w 1521047"/>
                <a:gd name="connsiteY183" fmla="*/ 1514745 h 1520380"/>
                <a:gd name="connsiteX184" fmla="*/ 697588 w 1521047"/>
                <a:gd name="connsiteY184" fmla="*/ 1517602 h 1520380"/>
                <a:gd name="connsiteX185" fmla="*/ 697588 w 1521047"/>
                <a:gd name="connsiteY185" fmla="*/ 1517602 h 1520380"/>
                <a:gd name="connsiteX186" fmla="*/ 726830 w 1521047"/>
                <a:gd name="connsiteY186" fmla="*/ 1491027 h 1520380"/>
                <a:gd name="connsiteX187" fmla="*/ 753404 w 1521047"/>
                <a:gd name="connsiteY187" fmla="*/ 1520269 h 1520380"/>
                <a:gd name="connsiteX188" fmla="*/ 760453 w 1521047"/>
                <a:gd name="connsiteY188" fmla="*/ 1520269 h 1520380"/>
                <a:gd name="connsiteX189" fmla="*/ 781408 w 1521047"/>
                <a:gd name="connsiteY189" fmla="*/ 1520269 h 1520380"/>
                <a:gd name="connsiteX190" fmla="*/ 781408 w 1521047"/>
                <a:gd name="connsiteY190" fmla="*/ 1520269 h 1520380"/>
                <a:gd name="connsiteX191" fmla="*/ 807602 w 1521047"/>
                <a:gd name="connsiteY191" fmla="*/ 1490741 h 1520380"/>
                <a:gd name="connsiteX192" fmla="*/ 837129 w 1521047"/>
                <a:gd name="connsiteY192" fmla="*/ 1516935 h 1520380"/>
                <a:gd name="connsiteX193" fmla="*/ 864942 w 1521047"/>
                <a:gd name="connsiteY193" fmla="*/ 1513601 h 1520380"/>
                <a:gd name="connsiteX194" fmla="*/ 864942 w 1521047"/>
                <a:gd name="connsiteY194" fmla="*/ 1513601 h 1520380"/>
                <a:gd name="connsiteX195" fmla="*/ 887707 w 1521047"/>
                <a:gd name="connsiteY195" fmla="*/ 1481693 h 1520380"/>
                <a:gd name="connsiteX196" fmla="*/ 908090 w 1521047"/>
                <a:gd name="connsiteY196" fmla="*/ 1486455 h 1520380"/>
                <a:gd name="connsiteX197" fmla="*/ 919997 w 1521047"/>
                <a:gd name="connsiteY197" fmla="*/ 1504076 h 1520380"/>
                <a:gd name="connsiteX198" fmla="*/ 947238 w 1521047"/>
                <a:gd name="connsiteY198" fmla="*/ 1497790 h 1520380"/>
                <a:gd name="connsiteX199" fmla="*/ 968212 w 1521047"/>
                <a:gd name="connsiteY199" fmla="*/ 1464195 h 1520380"/>
                <a:gd name="connsiteX200" fmla="*/ 1000864 w 1521047"/>
                <a:gd name="connsiteY200" fmla="*/ 1481979 h 1520380"/>
                <a:gd name="connsiteX201" fmla="*/ 1000864 w 1521047"/>
                <a:gd name="connsiteY201" fmla="*/ 1481979 h 1520380"/>
                <a:gd name="connsiteX202" fmla="*/ 1027248 w 1521047"/>
                <a:gd name="connsiteY202" fmla="*/ 1472454 h 1520380"/>
                <a:gd name="connsiteX203" fmla="*/ 1042203 w 1521047"/>
                <a:gd name="connsiteY203" fmla="*/ 1435878 h 1520380"/>
                <a:gd name="connsiteX204" fmla="*/ 1078779 w 1521047"/>
                <a:gd name="connsiteY204" fmla="*/ 1450832 h 1520380"/>
                <a:gd name="connsiteX205" fmla="*/ 1078779 w 1521047"/>
                <a:gd name="connsiteY205" fmla="*/ 1450832 h 1520380"/>
                <a:gd name="connsiteX206" fmla="*/ 1104020 w 1521047"/>
                <a:gd name="connsiteY206" fmla="*/ 1438640 h 1520380"/>
                <a:gd name="connsiteX207" fmla="*/ 1104020 w 1521047"/>
                <a:gd name="connsiteY207" fmla="*/ 1438640 h 1520380"/>
                <a:gd name="connsiteX208" fmla="*/ 1115021 w 1521047"/>
                <a:gd name="connsiteY208" fmla="*/ 1400683 h 1520380"/>
                <a:gd name="connsiteX209" fmla="*/ 1152978 w 1521047"/>
                <a:gd name="connsiteY209" fmla="*/ 1411684 h 1520380"/>
                <a:gd name="connsiteX210" fmla="*/ 1176695 w 1521047"/>
                <a:gd name="connsiteY210" fmla="*/ 1396825 h 1520380"/>
                <a:gd name="connsiteX211" fmla="*/ 1176695 w 1521047"/>
                <a:gd name="connsiteY211" fmla="*/ 1396825 h 1520380"/>
                <a:gd name="connsiteX212" fmla="*/ 1183554 w 1521047"/>
                <a:gd name="connsiteY212" fmla="*/ 1358154 h 1520380"/>
                <a:gd name="connsiteX213" fmla="*/ 1204032 w 1521047"/>
                <a:gd name="connsiteY213" fmla="*/ 1353772 h 1520380"/>
                <a:gd name="connsiteX214" fmla="*/ 1222320 w 1521047"/>
                <a:gd name="connsiteY214" fmla="*/ 1364535 h 1520380"/>
                <a:gd name="connsiteX215" fmla="*/ 1244323 w 1521047"/>
                <a:gd name="connsiteY215" fmla="*/ 1347200 h 1520380"/>
                <a:gd name="connsiteX216" fmla="*/ 1246514 w 1521047"/>
                <a:gd name="connsiteY216" fmla="*/ 1307766 h 1520380"/>
                <a:gd name="connsiteX217" fmla="*/ 1285947 w 1521047"/>
                <a:gd name="connsiteY217" fmla="*/ 1309957 h 1520380"/>
                <a:gd name="connsiteX218" fmla="*/ 1285947 w 1521047"/>
                <a:gd name="connsiteY218" fmla="*/ 1309957 h 1520380"/>
                <a:gd name="connsiteX219" fmla="*/ 1305854 w 1521047"/>
                <a:gd name="connsiteY219" fmla="*/ 1290240 h 1520380"/>
                <a:gd name="connsiteX220" fmla="*/ 1305854 w 1521047"/>
                <a:gd name="connsiteY220" fmla="*/ 1290240 h 1520380"/>
                <a:gd name="connsiteX221" fmla="*/ 1306312 w 1521047"/>
                <a:gd name="connsiteY221" fmla="*/ 1250645 h 1520380"/>
                <a:gd name="connsiteX222" fmla="*/ 1343383 w 1521047"/>
                <a:gd name="connsiteY222" fmla="*/ 1248806 h 1520380"/>
                <a:gd name="connsiteX223" fmla="*/ 1361004 w 1521047"/>
                <a:gd name="connsiteY223" fmla="*/ 1227089 h 1520380"/>
                <a:gd name="connsiteX224" fmla="*/ 1361004 w 1521047"/>
                <a:gd name="connsiteY224" fmla="*/ 1227089 h 1520380"/>
                <a:gd name="connsiteX225" fmla="*/ 1356118 w 1521047"/>
                <a:gd name="connsiteY225" fmla="*/ 1187923 h 1520380"/>
                <a:gd name="connsiteX226" fmla="*/ 1393770 w 1521047"/>
                <a:gd name="connsiteY226" fmla="*/ 1181941 h 1520380"/>
                <a:gd name="connsiteX227" fmla="*/ 1408915 w 1521047"/>
                <a:gd name="connsiteY227" fmla="*/ 1158319 h 1520380"/>
                <a:gd name="connsiteX228" fmla="*/ 1398295 w 1521047"/>
                <a:gd name="connsiteY228" fmla="*/ 1120267 h 1520380"/>
                <a:gd name="connsiteX229" fmla="*/ 1436347 w 1521047"/>
                <a:gd name="connsiteY229" fmla="*/ 1109646 h 1520380"/>
                <a:gd name="connsiteX230" fmla="*/ 1436347 w 1521047"/>
                <a:gd name="connsiteY230" fmla="*/ 1109646 h 1520380"/>
                <a:gd name="connsiteX231" fmla="*/ 1448729 w 1521047"/>
                <a:gd name="connsiteY231" fmla="*/ 1084596 h 1520380"/>
                <a:gd name="connsiteX232" fmla="*/ 1436166 w 1521047"/>
                <a:gd name="connsiteY232" fmla="*/ 1047038 h 1520380"/>
                <a:gd name="connsiteX233" fmla="*/ 1470637 w 1521047"/>
                <a:gd name="connsiteY233" fmla="*/ 1033160 h 1520380"/>
                <a:gd name="connsiteX234" fmla="*/ 1470637 w 1521047"/>
                <a:gd name="connsiteY234" fmla="*/ 1033160 h 1520380"/>
                <a:gd name="connsiteX235" fmla="*/ 1480162 w 1521047"/>
                <a:gd name="connsiteY235" fmla="*/ 1006871 h 1520380"/>
                <a:gd name="connsiteX236" fmla="*/ 1480162 w 1521047"/>
                <a:gd name="connsiteY236" fmla="*/ 1006871 h 1520380"/>
                <a:gd name="connsiteX237" fmla="*/ 1461636 w 1521047"/>
                <a:gd name="connsiteY237" fmla="*/ 971962 h 1520380"/>
                <a:gd name="connsiteX238" fmla="*/ 1496545 w 1521047"/>
                <a:gd name="connsiteY238" fmla="*/ 953436 h 1520380"/>
                <a:gd name="connsiteX239" fmla="*/ 1503117 w 1521047"/>
                <a:gd name="connsiteY239" fmla="*/ 926195 h 1520380"/>
                <a:gd name="connsiteX240" fmla="*/ 1503117 w 1521047"/>
                <a:gd name="connsiteY240" fmla="*/ 926195 h 1520380"/>
                <a:gd name="connsiteX241" fmla="*/ 1482667 w 1521047"/>
                <a:gd name="connsiteY241" fmla="*/ 892276 h 1520380"/>
                <a:gd name="connsiteX242" fmla="*/ 1513404 w 1521047"/>
                <a:gd name="connsiteY242" fmla="*/ 871235 h 1520380"/>
                <a:gd name="connsiteX243" fmla="*/ 1517024 w 1521047"/>
                <a:gd name="connsiteY243" fmla="*/ 843518 h 1520380"/>
                <a:gd name="connsiteX244" fmla="*/ 1490925 w 1521047"/>
                <a:gd name="connsiteY244" fmla="*/ 813704 h 15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1521047" h="1520380">
                  <a:moveTo>
                    <a:pt x="1490925" y="813704"/>
                  </a:moveTo>
                  <a:cubicBezTo>
                    <a:pt x="1492373" y="798636"/>
                    <a:pt x="1505327" y="787320"/>
                    <a:pt x="1520453" y="787892"/>
                  </a:cubicBezTo>
                  <a:lnTo>
                    <a:pt x="1520453" y="787892"/>
                  </a:lnTo>
                  <a:cubicBezTo>
                    <a:pt x="1520834" y="778624"/>
                    <a:pt x="1521024" y="769289"/>
                    <a:pt x="1521024" y="759888"/>
                  </a:cubicBezTo>
                  <a:cubicBezTo>
                    <a:pt x="1505613" y="760498"/>
                    <a:pt x="1492630" y="748487"/>
                    <a:pt x="1492021" y="733075"/>
                  </a:cubicBezTo>
                  <a:cubicBezTo>
                    <a:pt x="1491421" y="717664"/>
                    <a:pt x="1503422" y="704681"/>
                    <a:pt x="1518833" y="704072"/>
                  </a:cubicBezTo>
                  <a:lnTo>
                    <a:pt x="1518833" y="704072"/>
                  </a:lnTo>
                  <a:cubicBezTo>
                    <a:pt x="1518167" y="694547"/>
                    <a:pt x="1517214" y="685022"/>
                    <a:pt x="1516262" y="676259"/>
                  </a:cubicBezTo>
                  <a:cubicBezTo>
                    <a:pt x="1500879" y="677906"/>
                    <a:pt x="1487087" y="666772"/>
                    <a:pt x="1485439" y="651389"/>
                  </a:cubicBezTo>
                  <a:cubicBezTo>
                    <a:pt x="1483896" y="636920"/>
                    <a:pt x="1493687" y="623681"/>
                    <a:pt x="1507975" y="620918"/>
                  </a:cubicBezTo>
                  <a:lnTo>
                    <a:pt x="1507975" y="620918"/>
                  </a:lnTo>
                  <a:cubicBezTo>
                    <a:pt x="1506261" y="611393"/>
                    <a:pt x="1504356" y="602535"/>
                    <a:pt x="1502355" y="593486"/>
                  </a:cubicBezTo>
                  <a:lnTo>
                    <a:pt x="1502355" y="593486"/>
                  </a:lnTo>
                  <a:cubicBezTo>
                    <a:pt x="1487420" y="597354"/>
                    <a:pt x="1472170" y="588372"/>
                    <a:pt x="1468303" y="573436"/>
                  </a:cubicBezTo>
                  <a:cubicBezTo>
                    <a:pt x="1464436" y="558501"/>
                    <a:pt x="1473418" y="543251"/>
                    <a:pt x="1488354" y="539384"/>
                  </a:cubicBezTo>
                  <a:cubicBezTo>
                    <a:pt x="1485591" y="530431"/>
                    <a:pt x="1482829" y="521477"/>
                    <a:pt x="1479781" y="512714"/>
                  </a:cubicBezTo>
                  <a:lnTo>
                    <a:pt x="1479781" y="512714"/>
                  </a:lnTo>
                  <a:cubicBezTo>
                    <a:pt x="1465370" y="518210"/>
                    <a:pt x="1449225" y="510981"/>
                    <a:pt x="1443729" y="496570"/>
                  </a:cubicBezTo>
                  <a:cubicBezTo>
                    <a:pt x="1438233" y="482158"/>
                    <a:pt x="1445463" y="466013"/>
                    <a:pt x="1459874" y="460517"/>
                  </a:cubicBezTo>
                  <a:cubicBezTo>
                    <a:pt x="1456254" y="451945"/>
                    <a:pt x="1452349" y="443372"/>
                    <a:pt x="1448349" y="434990"/>
                  </a:cubicBezTo>
                  <a:cubicBezTo>
                    <a:pt x="1434671" y="442115"/>
                    <a:pt x="1417802" y="436810"/>
                    <a:pt x="1410677" y="423132"/>
                  </a:cubicBezTo>
                  <a:cubicBezTo>
                    <a:pt x="1403552" y="409454"/>
                    <a:pt x="1408858" y="392585"/>
                    <a:pt x="1422536" y="385460"/>
                  </a:cubicBezTo>
                  <a:lnTo>
                    <a:pt x="1422536" y="385460"/>
                  </a:lnTo>
                  <a:cubicBezTo>
                    <a:pt x="1417869" y="377364"/>
                    <a:pt x="1413011" y="369363"/>
                    <a:pt x="1408248" y="361362"/>
                  </a:cubicBezTo>
                  <a:cubicBezTo>
                    <a:pt x="1395437" y="369963"/>
                    <a:pt x="1378083" y="366553"/>
                    <a:pt x="1369482" y="353742"/>
                  </a:cubicBezTo>
                  <a:cubicBezTo>
                    <a:pt x="1360880" y="340931"/>
                    <a:pt x="1364290" y="323577"/>
                    <a:pt x="1377102" y="314975"/>
                  </a:cubicBezTo>
                  <a:lnTo>
                    <a:pt x="1377102" y="314975"/>
                  </a:lnTo>
                  <a:cubicBezTo>
                    <a:pt x="1371672" y="307451"/>
                    <a:pt x="1366053" y="299926"/>
                    <a:pt x="1360337" y="292592"/>
                  </a:cubicBezTo>
                  <a:lnTo>
                    <a:pt x="1360337" y="292592"/>
                  </a:lnTo>
                  <a:cubicBezTo>
                    <a:pt x="1348498" y="302479"/>
                    <a:pt x="1330886" y="300907"/>
                    <a:pt x="1320999" y="289067"/>
                  </a:cubicBezTo>
                  <a:cubicBezTo>
                    <a:pt x="1311112" y="277228"/>
                    <a:pt x="1312684" y="259616"/>
                    <a:pt x="1324524" y="249729"/>
                  </a:cubicBezTo>
                  <a:cubicBezTo>
                    <a:pt x="1318237" y="242776"/>
                    <a:pt x="1311855" y="236013"/>
                    <a:pt x="1305474" y="229346"/>
                  </a:cubicBezTo>
                  <a:lnTo>
                    <a:pt x="1305474" y="229346"/>
                  </a:lnTo>
                  <a:cubicBezTo>
                    <a:pt x="1294615" y="239909"/>
                    <a:pt x="1277394" y="240156"/>
                    <a:pt x="1266231" y="229917"/>
                  </a:cubicBezTo>
                  <a:cubicBezTo>
                    <a:pt x="1261049" y="224917"/>
                    <a:pt x="1258068" y="218068"/>
                    <a:pt x="1257944" y="210867"/>
                  </a:cubicBezTo>
                  <a:cubicBezTo>
                    <a:pt x="1257639" y="203495"/>
                    <a:pt x="1260201" y="196294"/>
                    <a:pt x="1265087" y="190769"/>
                  </a:cubicBezTo>
                  <a:cubicBezTo>
                    <a:pt x="1258039" y="184578"/>
                    <a:pt x="1251086" y="178482"/>
                    <a:pt x="1243942" y="172481"/>
                  </a:cubicBezTo>
                  <a:cubicBezTo>
                    <a:pt x="1234627" y="184788"/>
                    <a:pt x="1217101" y="187226"/>
                    <a:pt x="1204794" y="177911"/>
                  </a:cubicBezTo>
                  <a:cubicBezTo>
                    <a:pt x="1192488" y="168595"/>
                    <a:pt x="1190050" y="151069"/>
                    <a:pt x="1199365" y="138763"/>
                  </a:cubicBezTo>
                  <a:lnTo>
                    <a:pt x="1199365" y="138763"/>
                  </a:lnTo>
                  <a:cubicBezTo>
                    <a:pt x="1191840" y="133334"/>
                    <a:pt x="1184030" y="128190"/>
                    <a:pt x="1176219" y="123047"/>
                  </a:cubicBezTo>
                  <a:lnTo>
                    <a:pt x="1176219" y="123047"/>
                  </a:lnTo>
                  <a:cubicBezTo>
                    <a:pt x="1167018" y="135410"/>
                    <a:pt x="1149530" y="137972"/>
                    <a:pt x="1137167" y="128762"/>
                  </a:cubicBezTo>
                  <a:cubicBezTo>
                    <a:pt x="1126508" y="120827"/>
                    <a:pt x="1122927" y="106483"/>
                    <a:pt x="1128594" y="94472"/>
                  </a:cubicBezTo>
                  <a:cubicBezTo>
                    <a:pt x="1120403" y="89995"/>
                    <a:pt x="1112211" y="85518"/>
                    <a:pt x="1103925" y="81327"/>
                  </a:cubicBezTo>
                  <a:lnTo>
                    <a:pt x="1103925" y="81327"/>
                  </a:lnTo>
                  <a:cubicBezTo>
                    <a:pt x="1096571" y="94929"/>
                    <a:pt x="1079579" y="99996"/>
                    <a:pt x="1065977" y="92643"/>
                  </a:cubicBezTo>
                  <a:cubicBezTo>
                    <a:pt x="1053499" y="85899"/>
                    <a:pt x="1048032" y="70897"/>
                    <a:pt x="1053252" y="57705"/>
                  </a:cubicBezTo>
                  <a:cubicBezTo>
                    <a:pt x="1044679" y="54181"/>
                    <a:pt x="1036011" y="50752"/>
                    <a:pt x="1027248" y="47513"/>
                  </a:cubicBezTo>
                  <a:cubicBezTo>
                    <a:pt x="1022410" y="62163"/>
                    <a:pt x="1006608" y="70116"/>
                    <a:pt x="991958" y="65277"/>
                  </a:cubicBezTo>
                  <a:cubicBezTo>
                    <a:pt x="977309" y="60439"/>
                    <a:pt x="969355" y="44637"/>
                    <a:pt x="974194" y="29987"/>
                  </a:cubicBezTo>
                  <a:lnTo>
                    <a:pt x="974194" y="29987"/>
                  </a:lnTo>
                  <a:cubicBezTo>
                    <a:pt x="965240" y="27416"/>
                    <a:pt x="956287" y="24939"/>
                    <a:pt x="947238" y="22653"/>
                  </a:cubicBezTo>
                  <a:cubicBezTo>
                    <a:pt x="944057" y="37750"/>
                    <a:pt x="929236" y="47409"/>
                    <a:pt x="914139" y="44227"/>
                  </a:cubicBezTo>
                  <a:cubicBezTo>
                    <a:pt x="899042" y="41046"/>
                    <a:pt x="889383" y="26225"/>
                    <a:pt x="892565" y="11128"/>
                  </a:cubicBezTo>
                  <a:lnTo>
                    <a:pt x="892565" y="11128"/>
                  </a:lnTo>
                  <a:cubicBezTo>
                    <a:pt x="883040" y="9509"/>
                    <a:pt x="874182" y="8080"/>
                    <a:pt x="864942" y="6842"/>
                  </a:cubicBezTo>
                  <a:lnTo>
                    <a:pt x="864942" y="6842"/>
                  </a:lnTo>
                  <a:cubicBezTo>
                    <a:pt x="862485" y="22110"/>
                    <a:pt x="848112" y="32493"/>
                    <a:pt x="832843" y="30035"/>
                  </a:cubicBezTo>
                  <a:cubicBezTo>
                    <a:pt x="818832" y="27778"/>
                    <a:pt x="808726" y="15395"/>
                    <a:pt x="809316" y="1222"/>
                  </a:cubicBezTo>
                  <a:lnTo>
                    <a:pt x="809316" y="1222"/>
                  </a:lnTo>
                  <a:cubicBezTo>
                    <a:pt x="799791" y="555"/>
                    <a:pt x="790266" y="174"/>
                    <a:pt x="781313" y="-112"/>
                  </a:cubicBezTo>
                  <a:lnTo>
                    <a:pt x="781313" y="-112"/>
                  </a:lnTo>
                  <a:cubicBezTo>
                    <a:pt x="780408" y="15328"/>
                    <a:pt x="767168" y="27111"/>
                    <a:pt x="751728" y="26215"/>
                  </a:cubicBezTo>
                  <a:cubicBezTo>
                    <a:pt x="737545" y="25387"/>
                    <a:pt x="726230" y="14071"/>
                    <a:pt x="725401" y="-112"/>
                  </a:cubicBezTo>
                  <a:cubicBezTo>
                    <a:pt x="715876" y="-112"/>
                    <a:pt x="706351" y="841"/>
                    <a:pt x="697493" y="1603"/>
                  </a:cubicBezTo>
                  <a:lnTo>
                    <a:pt x="697493" y="1603"/>
                  </a:lnTo>
                  <a:cubicBezTo>
                    <a:pt x="699255" y="16938"/>
                    <a:pt x="688253" y="30797"/>
                    <a:pt x="672918" y="32559"/>
                  </a:cubicBezTo>
                  <a:cubicBezTo>
                    <a:pt x="657583" y="34321"/>
                    <a:pt x="643724" y="23320"/>
                    <a:pt x="641962" y="7985"/>
                  </a:cubicBezTo>
                  <a:cubicBezTo>
                    <a:pt x="632437" y="9413"/>
                    <a:pt x="623579" y="11033"/>
                    <a:pt x="614435" y="12842"/>
                  </a:cubicBezTo>
                  <a:cubicBezTo>
                    <a:pt x="615825" y="20091"/>
                    <a:pt x="614359" y="27606"/>
                    <a:pt x="610339" y="33797"/>
                  </a:cubicBezTo>
                  <a:cubicBezTo>
                    <a:pt x="606624" y="40017"/>
                    <a:pt x="600538" y="44456"/>
                    <a:pt x="593480" y="46085"/>
                  </a:cubicBezTo>
                  <a:cubicBezTo>
                    <a:pt x="578668" y="49190"/>
                    <a:pt x="564009" y="40208"/>
                    <a:pt x="560047" y="25606"/>
                  </a:cubicBezTo>
                  <a:lnTo>
                    <a:pt x="560047" y="25606"/>
                  </a:lnTo>
                  <a:cubicBezTo>
                    <a:pt x="551093" y="28082"/>
                    <a:pt x="542140" y="30654"/>
                    <a:pt x="533282" y="33416"/>
                  </a:cubicBezTo>
                  <a:cubicBezTo>
                    <a:pt x="538540" y="47961"/>
                    <a:pt x="531015" y="64020"/>
                    <a:pt x="516470" y="69278"/>
                  </a:cubicBezTo>
                  <a:cubicBezTo>
                    <a:pt x="501925" y="74536"/>
                    <a:pt x="485866" y="67011"/>
                    <a:pt x="480609" y="52466"/>
                  </a:cubicBezTo>
                  <a:lnTo>
                    <a:pt x="480609" y="52466"/>
                  </a:lnTo>
                  <a:cubicBezTo>
                    <a:pt x="471941" y="55895"/>
                    <a:pt x="463368" y="59515"/>
                    <a:pt x="454796" y="63230"/>
                  </a:cubicBezTo>
                  <a:lnTo>
                    <a:pt x="454796" y="63230"/>
                  </a:lnTo>
                  <a:cubicBezTo>
                    <a:pt x="460796" y="77479"/>
                    <a:pt x="454119" y="93900"/>
                    <a:pt x="439861" y="99910"/>
                  </a:cubicBezTo>
                  <a:cubicBezTo>
                    <a:pt x="426611" y="105492"/>
                    <a:pt x="411295" y="100139"/>
                    <a:pt x="404409" y="87518"/>
                  </a:cubicBezTo>
                  <a:cubicBezTo>
                    <a:pt x="396217" y="91900"/>
                    <a:pt x="388025" y="96377"/>
                    <a:pt x="379929" y="101044"/>
                  </a:cubicBezTo>
                  <a:lnTo>
                    <a:pt x="379929" y="101044"/>
                  </a:lnTo>
                  <a:cubicBezTo>
                    <a:pt x="388083" y="114198"/>
                    <a:pt x="384032" y="131467"/>
                    <a:pt x="370880" y="139620"/>
                  </a:cubicBezTo>
                  <a:cubicBezTo>
                    <a:pt x="357729" y="147774"/>
                    <a:pt x="340458" y="143725"/>
                    <a:pt x="332304" y="130571"/>
                  </a:cubicBezTo>
                  <a:cubicBezTo>
                    <a:pt x="324589" y="135905"/>
                    <a:pt x="316969" y="141239"/>
                    <a:pt x="309444" y="146764"/>
                  </a:cubicBezTo>
                  <a:cubicBezTo>
                    <a:pt x="319071" y="158813"/>
                    <a:pt x="317109" y="176377"/>
                    <a:pt x="305063" y="186007"/>
                  </a:cubicBezTo>
                  <a:cubicBezTo>
                    <a:pt x="293016" y="195637"/>
                    <a:pt x="275447" y="193675"/>
                    <a:pt x="265820" y="181625"/>
                  </a:cubicBezTo>
                  <a:lnTo>
                    <a:pt x="265820" y="181625"/>
                  </a:lnTo>
                  <a:cubicBezTo>
                    <a:pt x="258676" y="187721"/>
                    <a:pt x="251723" y="193913"/>
                    <a:pt x="244865" y="200199"/>
                  </a:cubicBezTo>
                  <a:cubicBezTo>
                    <a:pt x="255754" y="211143"/>
                    <a:pt x="255712" y="228841"/>
                    <a:pt x="244769" y="239728"/>
                  </a:cubicBezTo>
                  <a:cubicBezTo>
                    <a:pt x="233828" y="250615"/>
                    <a:pt x="216130" y="250577"/>
                    <a:pt x="205241" y="239633"/>
                  </a:cubicBezTo>
                  <a:lnTo>
                    <a:pt x="205241" y="239633"/>
                  </a:lnTo>
                  <a:cubicBezTo>
                    <a:pt x="198859" y="246395"/>
                    <a:pt x="192572" y="253349"/>
                    <a:pt x="186191" y="260397"/>
                  </a:cubicBezTo>
                  <a:lnTo>
                    <a:pt x="186191" y="260397"/>
                  </a:lnTo>
                  <a:cubicBezTo>
                    <a:pt x="197612" y="270827"/>
                    <a:pt x="198419" y="288534"/>
                    <a:pt x="187991" y="299954"/>
                  </a:cubicBezTo>
                  <a:cubicBezTo>
                    <a:pt x="178378" y="310489"/>
                    <a:pt x="162389" y="312118"/>
                    <a:pt x="150853" y="303736"/>
                  </a:cubicBezTo>
                  <a:cubicBezTo>
                    <a:pt x="145233" y="311165"/>
                    <a:pt x="139804" y="318785"/>
                    <a:pt x="134470" y="326405"/>
                  </a:cubicBezTo>
                  <a:lnTo>
                    <a:pt x="134470" y="326405"/>
                  </a:lnTo>
                  <a:cubicBezTo>
                    <a:pt x="146747" y="335016"/>
                    <a:pt x="150281" y="351647"/>
                    <a:pt x="142566" y="364505"/>
                  </a:cubicBezTo>
                  <a:cubicBezTo>
                    <a:pt x="138588" y="370544"/>
                    <a:pt x="132397" y="374792"/>
                    <a:pt x="125326" y="376316"/>
                  </a:cubicBezTo>
                  <a:cubicBezTo>
                    <a:pt x="118166" y="378021"/>
                    <a:pt x="110626" y="376888"/>
                    <a:pt x="104276" y="373173"/>
                  </a:cubicBezTo>
                  <a:cubicBezTo>
                    <a:pt x="99608" y="381174"/>
                    <a:pt x="94751" y="389175"/>
                    <a:pt x="90369" y="397367"/>
                  </a:cubicBezTo>
                  <a:cubicBezTo>
                    <a:pt x="104231" y="404148"/>
                    <a:pt x="109967" y="420893"/>
                    <a:pt x="103180" y="434752"/>
                  </a:cubicBezTo>
                  <a:cubicBezTo>
                    <a:pt x="96395" y="448611"/>
                    <a:pt x="79656" y="454345"/>
                    <a:pt x="65795" y="447563"/>
                  </a:cubicBezTo>
                  <a:lnTo>
                    <a:pt x="65795" y="447563"/>
                  </a:lnTo>
                  <a:cubicBezTo>
                    <a:pt x="61985" y="456041"/>
                    <a:pt x="58270" y="464613"/>
                    <a:pt x="54841" y="473281"/>
                  </a:cubicBezTo>
                  <a:lnTo>
                    <a:pt x="54841" y="473281"/>
                  </a:lnTo>
                  <a:cubicBezTo>
                    <a:pt x="69333" y="478539"/>
                    <a:pt x="76818" y="494550"/>
                    <a:pt x="71557" y="509047"/>
                  </a:cubicBezTo>
                  <a:cubicBezTo>
                    <a:pt x="66297" y="523544"/>
                    <a:pt x="50283" y="531021"/>
                    <a:pt x="35791" y="525764"/>
                  </a:cubicBezTo>
                  <a:cubicBezTo>
                    <a:pt x="32933" y="534622"/>
                    <a:pt x="30076" y="543480"/>
                    <a:pt x="27504" y="552529"/>
                  </a:cubicBezTo>
                  <a:lnTo>
                    <a:pt x="27504" y="552529"/>
                  </a:lnTo>
                  <a:cubicBezTo>
                    <a:pt x="34597" y="554539"/>
                    <a:pt x="40637" y="559215"/>
                    <a:pt x="44363" y="565578"/>
                  </a:cubicBezTo>
                  <a:cubicBezTo>
                    <a:pt x="47960" y="571798"/>
                    <a:pt x="49082" y="579142"/>
                    <a:pt x="47507" y="586152"/>
                  </a:cubicBezTo>
                  <a:cubicBezTo>
                    <a:pt x="44006" y="600830"/>
                    <a:pt x="29702" y="610250"/>
                    <a:pt x="14836" y="607679"/>
                  </a:cubicBezTo>
                  <a:cubicBezTo>
                    <a:pt x="13026" y="617204"/>
                    <a:pt x="11312" y="625967"/>
                    <a:pt x="9788" y="635206"/>
                  </a:cubicBezTo>
                  <a:lnTo>
                    <a:pt x="9788" y="635206"/>
                  </a:lnTo>
                  <a:cubicBezTo>
                    <a:pt x="17011" y="636263"/>
                    <a:pt x="23554" y="640045"/>
                    <a:pt x="28076" y="645779"/>
                  </a:cubicBezTo>
                  <a:cubicBezTo>
                    <a:pt x="32487" y="651494"/>
                    <a:pt x="34501" y="658704"/>
                    <a:pt x="33695" y="665876"/>
                  </a:cubicBezTo>
                  <a:cubicBezTo>
                    <a:pt x="32715" y="673077"/>
                    <a:pt x="28911" y="679583"/>
                    <a:pt x="23123" y="683974"/>
                  </a:cubicBezTo>
                  <a:cubicBezTo>
                    <a:pt x="17405" y="688565"/>
                    <a:pt x="10141" y="690784"/>
                    <a:pt x="2834" y="690165"/>
                  </a:cubicBezTo>
                  <a:lnTo>
                    <a:pt x="2834" y="690165"/>
                  </a:lnTo>
                  <a:cubicBezTo>
                    <a:pt x="1977" y="699690"/>
                    <a:pt x="1310" y="708644"/>
                    <a:pt x="739" y="717978"/>
                  </a:cubicBezTo>
                  <a:cubicBezTo>
                    <a:pt x="16167" y="719064"/>
                    <a:pt x="27792" y="732456"/>
                    <a:pt x="26705" y="747877"/>
                  </a:cubicBezTo>
                  <a:cubicBezTo>
                    <a:pt x="25704" y="762088"/>
                    <a:pt x="14203" y="773280"/>
                    <a:pt x="-23" y="773890"/>
                  </a:cubicBezTo>
                  <a:lnTo>
                    <a:pt x="-23" y="773890"/>
                  </a:lnTo>
                  <a:cubicBezTo>
                    <a:pt x="-23" y="783415"/>
                    <a:pt x="-23" y="792940"/>
                    <a:pt x="929" y="801798"/>
                  </a:cubicBezTo>
                  <a:cubicBezTo>
                    <a:pt x="16366" y="800836"/>
                    <a:pt x="29658" y="812571"/>
                    <a:pt x="30618" y="828011"/>
                  </a:cubicBezTo>
                  <a:cubicBezTo>
                    <a:pt x="31533" y="842727"/>
                    <a:pt x="20884" y="855624"/>
                    <a:pt x="6263" y="857519"/>
                  </a:cubicBezTo>
                  <a:lnTo>
                    <a:pt x="6263" y="857519"/>
                  </a:lnTo>
                  <a:cubicBezTo>
                    <a:pt x="7502" y="867044"/>
                    <a:pt x="8835" y="875998"/>
                    <a:pt x="10359" y="885142"/>
                  </a:cubicBezTo>
                  <a:lnTo>
                    <a:pt x="10359" y="885142"/>
                  </a:lnTo>
                  <a:cubicBezTo>
                    <a:pt x="25666" y="882932"/>
                    <a:pt x="39869" y="893543"/>
                    <a:pt x="42081" y="908850"/>
                  </a:cubicBezTo>
                  <a:cubicBezTo>
                    <a:pt x="44113" y="922899"/>
                    <a:pt x="35312" y="936243"/>
                    <a:pt x="21599" y="939911"/>
                  </a:cubicBezTo>
                  <a:lnTo>
                    <a:pt x="21599" y="939911"/>
                  </a:lnTo>
                  <a:cubicBezTo>
                    <a:pt x="23885" y="949436"/>
                    <a:pt x="26171" y="958103"/>
                    <a:pt x="28647" y="967057"/>
                  </a:cubicBezTo>
                  <a:lnTo>
                    <a:pt x="28647" y="967057"/>
                  </a:lnTo>
                  <a:cubicBezTo>
                    <a:pt x="43350" y="962371"/>
                    <a:pt x="59065" y="970495"/>
                    <a:pt x="63747" y="985202"/>
                  </a:cubicBezTo>
                  <a:cubicBezTo>
                    <a:pt x="68428" y="999909"/>
                    <a:pt x="60304" y="1015615"/>
                    <a:pt x="45602" y="1020302"/>
                  </a:cubicBezTo>
                  <a:cubicBezTo>
                    <a:pt x="48745" y="1029065"/>
                    <a:pt x="52174" y="1037732"/>
                    <a:pt x="55698" y="1046400"/>
                  </a:cubicBezTo>
                  <a:lnTo>
                    <a:pt x="55698" y="1046400"/>
                  </a:lnTo>
                  <a:cubicBezTo>
                    <a:pt x="69725" y="1040695"/>
                    <a:pt x="85769" y="1046914"/>
                    <a:pt x="92274" y="1060592"/>
                  </a:cubicBezTo>
                  <a:cubicBezTo>
                    <a:pt x="95078" y="1067298"/>
                    <a:pt x="95078" y="1074842"/>
                    <a:pt x="92274" y="1081547"/>
                  </a:cubicBezTo>
                  <a:cubicBezTo>
                    <a:pt x="89849" y="1088444"/>
                    <a:pt x="84825" y="1094121"/>
                    <a:pt x="78272" y="1097359"/>
                  </a:cubicBezTo>
                  <a:lnTo>
                    <a:pt x="78272" y="1097359"/>
                  </a:lnTo>
                  <a:cubicBezTo>
                    <a:pt x="82463" y="1105741"/>
                    <a:pt x="86750" y="1114028"/>
                    <a:pt x="91131" y="1122219"/>
                  </a:cubicBezTo>
                  <a:cubicBezTo>
                    <a:pt x="105308" y="1116037"/>
                    <a:pt x="121812" y="1122524"/>
                    <a:pt x="127993" y="1136697"/>
                  </a:cubicBezTo>
                  <a:cubicBezTo>
                    <a:pt x="133073" y="1148346"/>
                    <a:pt x="129670" y="1161957"/>
                    <a:pt x="119706" y="1169844"/>
                  </a:cubicBezTo>
                  <a:lnTo>
                    <a:pt x="119706" y="1169844"/>
                  </a:lnTo>
                  <a:cubicBezTo>
                    <a:pt x="124754" y="1177655"/>
                    <a:pt x="129898" y="1185465"/>
                    <a:pt x="135232" y="1193085"/>
                  </a:cubicBezTo>
                  <a:cubicBezTo>
                    <a:pt x="148110" y="1184522"/>
                    <a:pt x="165493" y="1188018"/>
                    <a:pt x="174057" y="1200896"/>
                  </a:cubicBezTo>
                  <a:cubicBezTo>
                    <a:pt x="181924" y="1212726"/>
                    <a:pt x="179688" y="1228566"/>
                    <a:pt x="168855" y="1237757"/>
                  </a:cubicBezTo>
                  <a:cubicBezTo>
                    <a:pt x="174665" y="1244996"/>
                    <a:pt x="180666" y="1252236"/>
                    <a:pt x="186762" y="1259189"/>
                  </a:cubicBezTo>
                  <a:lnTo>
                    <a:pt x="186762" y="1259189"/>
                  </a:lnTo>
                  <a:cubicBezTo>
                    <a:pt x="198046" y="1248664"/>
                    <a:pt x="215722" y="1249283"/>
                    <a:pt x="226243" y="1260570"/>
                  </a:cubicBezTo>
                  <a:cubicBezTo>
                    <a:pt x="236765" y="1271857"/>
                    <a:pt x="236146" y="1289526"/>
                    <a:pt x="224862" y="1300051"/>
                  </a:cubicBezTo>
                  <a:cubicBezTo>
                    <a:pt x="231434" y="1306623"/>
                    <a:pt x="238197" y="1313005"/>
                    <a:pt x="245055" y="1319101"/>
                  </a:cubicBezTo>
                  <a:cubicBezTo>
                    <a:pt x="255050" y="1307347"/>
                    <a:pt x="272683" y="1305918"/>
                    <a:pt x="284441" y="1315910"/>
                  </a:cubicBezTo>
                  <a:cubicBezTo>
                    <a:pt x="296199" y="1325902"/>
                    <a:pt x="297627" y="1343542"/>
                    <a:pt x="287632" y="1355296"/>
                  </a:cubicBezTo>
                  <a:lnTo>
                    <a:pt x="287632" y="1355296"/>
                  </a:lnTo>
                  <a:cubicBezTo>
                    <a:pt x="294871" y="1361106"/>
                    <a:pt x="302300" y="1366726"/>
                    <a:pt x="309825" y="1372250"/>
                  </a:cubicBezTo>
                  <a:cubicBezTo>
                    <a:pt x="319059" y="1359839"/>
                    <a:pt x="336602" y="1357268"/>
                    <a:pt x="349009" y="1366507"/>
                  </a:cubicBezTo>
                  <a:cubicBezTo>
                    <a:pt x="360663" y="1375175"/>
                    <a:pt x="363749" y="1391320"/>
                    <a:pt x="356117" y="1403683"/>
                  </a:cubicBezTo>
                  <a:lnTo>
                    <a:pt x="356117" y="1403683"/>
                  </a:lnTo>
                  <a:cubicBezTo>
                    <a:pt x="364022" y="1408636"/>
                    <a:pt x="372023" y="1413208"/>
                    <a:pt x="380024" y="1418161"/>
                  </a:cubicBezTo>
                  <a:lnTo>
                    <a:pt x="380024" y="1418161"/>
                  </a:lnTo>
                  <a:cubicBezTo>
                    <a:pt x="387920" y="1404864"/>
                    <a:pt x="405104" y="1400483"/>
                    <a:pt x="418401" y="1408379"/>
                  </a:cubicBezTo>
                  <a:cubicBezTo>
                    <a:pt x="430869" y="1415780"/>
                    <a:pt x="435622" y="1431467"/>
                    <a:pt x="429364" y="1444545"/>
                  </a:cubicBezTo>
                  <a:cubicBezTo>
                    <a:pt x="437746" y="1448641"/>
                    <a:pt x="446223" y="1452451"/>
                    <a:pt x="454796" y="1456261"/>
                  </a:cubicBezTo>
                  <a:lnTo>
                    <a:pt x="454796" y="1456261"/>
                  </a:lnTo>
                  <a:cubicBezTo>
                    <a:pt x="460901" y="1442431"/>
                    <a:pt x="476722" y="1435754"/>
                    <a:pt x="490895" y="1441021"/>
                  </a:cubicBezTo>
                  <a:cubicBezTo>
                    <a:pt x="497630" y="1443697"/>
                    <a:pt x="502992" y="1448993"/>
                    <a:pt x="505754" y="1455689"/>
                  </a:cubicBezTo>
                  <a:cubicBezTo>
                    <a:pt x="508822" y="1462376"/>
                    <a:pt x="509203" y="1469977"/>
                    <a:pt x="506802" y="1476930"/>
                  </a:cubicBezTo>
                  <a:cubicBezTo>
                    <a:pt x="515565" y="1479978"/>
                    <a:pt x="524328" y="1483121"/>
                    <a:pt x="533282" y="1485884"/>
                  </a:cubicBezTo>
                  <a:cubicBezTo>
                    <a:pt x="537358" y="1471129"/>
                    <a:pt x="552617" y="1462462"/>
                    <a:pt x="567372" y="1466538"/>
                  </a:cubicBezTo>
                  <a:cubicBezTo>
                    <a:pt x="574354" y="1468462"/>
                    <a:pt x="580307" y="1473053"/>
                    <a:pt x="583955" y="1479312"/>
                  </a:cubicBezTo>
                  <a:cubicBezTo>
                    <a:pt x="587765" y="1485627"/>
                    <a:pt x="588927" y="1493189"/>
                    <a:pt x="587193" y="1500362"/>
                  </a:cubicBezTo>
                  <a:lnTo>
                    <a:pt x="587193" y="1500362"/>
                  </a:lnTo>
                  <a:cubicBezTo>
                    <a:pt x="596718" y="1502457"/>
                    <a:pt x="605386" y="1504362"/>
                    <a:pt x="614530" y="1506172"/>
                  </a:cubicBezTo>
                  <a:lnTo>
                    <a:pt x="614530" y="1506172"/>
                  </a:lnTo>
                  <a:cubicBezTo>
                    <a:pt x="617816" y="1491056"/>
                    <a:pt x="632732" y="1481474"/>
                    <a:pt x="647839" y="1484750"/>
                  </a:cubicBezTo>
                  <a:cubicBezTo>
                    <a:pt x="661688" y="1487760"/>
                    <a:pt x="671108" y="1500638"/>
                    <a:pt x="669775" y="1514745"/>
                  </a:cubicBezTo>
                  <a:lnTo>
                    <a:pt x="669775" y="1514745"/>
                  </a:lnTo>
                  <a:cubicBezTo>
                    <a:pt x="679300" y="1515887"/>
                    <a:pt x="688253" y="1516840"/>
                    <a:pt x="697588" y="1517602"/>
                  </a:cubicBezTo>
                  <a:lnTo>
                    <a:pt x="697588" y="1517602"/>
                  </a:lnTo>
                  <a:cubicBezTo>
                    <a:pt x="698321" y="1502190"/>
                    <a:pt x="711418" y="1490294"/>
                    <a:pt x="726830" y="1491027"/>
                  </a:cubicBezTo>
                  <a:cubicBezTo>
                    <a:pt x="742241" y="1491760"/>
                    <a:pt x="754138" y="1504857"/>
                    <a:pt x="753404" y="1520269"/>
                  </a:cubicBezTo>
                  <a:lnTo>
                    <a:pt x="760453" y="1520269"/>
                  </a:lnTo>
                  <a:cubicBezTo>
                    <a:pt x="767406" y="1520269"/>
                    <a:pt x="774455" y="1520269"/>
                    <a:pt x="781408" y="1520269"/>
                  </a:cubicBezTo>
                  <a:lnTo>
                    <a:pt x="781408" y="1520269"/>
                  </a:lnTo>
                  <a:cubicBezTo>
                    <a:pt x="780484" y="1504886"/>
                    <a:pt x="792219" y="1491665"/>
                    <a:pt x="807602" y="1490741"/>
                  </a:cubicBezTo>
                  <a:cubicBezTo>
                    <a:pt x="822985" y="1489818"/>
                    <a:pt x="836205" y="1501552"/>
                    <a:pt x="837129" y="1516935"/>
                  </a:cubicBezTo>
                  <a:cubicBezTo>
                    <a:pt x="846654" y="1515983"/>
                    <a:pt x="856179" y="1514840"/>
                    <a:pt x="864942" y="1513601"/>
                  </a:cubicBezTo>
                  <a:lnTo>
                    <a:pt x="864942" y="1513601"/>
                  </a:lnTo>
                  <a:cubicBezTo>
                    <a:pt x="862894" y="1498618"/>
                    <a:pt x="872867" y="1484626"/>
                    <a:pt x="887707" y="1481693"/>
                  </a:cubicBezTo>
                  <a:cubicBezTo>
                    <a:pt x="894870" y="1480435"/>
                    <a:pt x="902233" y="1482159"/>
                    <a:pt x="908090" y="1486455"/>
                  </a:cubicBezTo>
                  <a:cubicBezTo>
                    <a:pt x="914177" y="1490579"/>
                    <a:pt x="918444" y="1496885"/>
                    <a:pt x="919997" y="1504076"/>
                  </a:cubicBezTo>
                  <a:cubicBezTo>
                    <a:pt x="929522" y="1502171"/>
                    <a:pt x="938190" y="1500076"/>
                    <a:pt x="947238" y="1497790"/>
                  </a:cubicBezTo>
                  <a:cubicBezTo>
                    <a:pt x="943752" y="1482721"/>
                    <a:pt x="953144" y="1467681"/>
                    <a:pt x="968212" y="1464195"/>
                  </a:cubicBezTo>
                  <a:cubicBezTo>
                    <a:pt x="982023" y="1461005"/>
                    <a:pt x="996054" y="1468634"/>
                    <a:pt x="1000864" y="1481979"/>
                  </a:cubicBezTo>
                  <a:lnTo>
                    <a:pt x="1000864" y="1481979"/>
                  </a:lnTo>
                  <a:cubicBezTo>
                    <a:pt x="1009722" y="1479026"/>
                    <a:pt x="1018485" y="1475787"/>
                    <a:pt x="1027248" y="1472454"/>
                  </a:cubicBezTo>
                  <a:cubicBezTo>
                    <a:pt x="1021276" y="1458223"/>
                    <a:pt x="1027972" y="1441850"/>
                    <a:pt x="1042203" y="1435878"/>
                  </a:cubicBezTo>
                  <a:cubicBezTo>
                    <a:pt x="1056433" y="1429905"/>
                    <a:pt x="1072806" y="1436601"/>
                    <a:pt x="1078779" y="1450832"/>
                  </a:cubicBezTo>
                  <a:lnTo>
                    <a:pt x="1078779" y="1450832"/>
                  </a:lnTo>
                  <a:cubicBezTo>
                    <a:pt x="1087256" y="1446831"/>
                    <a:pt x="1095733" y="1442831"/>
                    <a:pt x="1104020" y="1438640"/>
                  </a:cubicBezTo>
                  <a:lnTo>
                    <a:pt x="1104020" y="1438640"/>
                  </a:lnTo>
                  <a:cubicBezTo>
                    <a:pt x="1096581" y="1425124"/>
                    <a:pt x="1101505" y="1408122"/>
                    <a:pt x="1115021" y="1400683"/>
                  </a:cubicBezTo>
                  <a:cubicBezTo>
                    <a:pt x="1128537" y="1393244"/>
                    <a:pt x="1145539" y="1398168"/>
                    <a:pt x="1152978" y="1411684"/>
                  </a:cubicBezTo>
                  <a:cubicBezTo>
                    <a:pt x="1160979" y="1406921"/>
                    <a:pt x="1168885" y="1402159"/>
                    <a:pt x="1176695" y="1396825"/>
                  </a:cubicBezTo>
                  <a:lnTo>
                    <a:pt x="1176695" y="1396825"/>
                  </a:lnTo>
                  <a:cubicBezTo>
                    <a:pt x="1168361" y="1384157"/>
                    <a:pt x="1171371" y="1367183"/>
                    <a:pt x="1183554" y="1358154"/>
                  </a:cubicBezTo>
                  <a:cubicBezTo>
                    <a:pt x="1189516" y="1354010"/>
                    <a:pt x="1196898" y="1352438"/>
                    <a:pt x="1204032" y="1353772"/>
                  </a:cubicBezTo>
                  <a:cubicBezTo>
                    <a:pt x="1211309" y="1354810"/>
                    <a:pt x="1217882" y="1358677"/>
                    <a:pt x="1222320" y="1364535"/>
                  </a:cubicBezTo>
                  <a:cubicBezTo>
                    <a:pt x="1229750" y="1358820"/>
                    <a:pt x="1237084" y="1353200"/>
                    <a:pt x="1244323" y="1347200"/>
                  </a:cubicBezTo>
                  <a:cubicBezTo>
                    <a:pt x="1234036" y="1335703"/>
                    <a:pt x="1235017" y="1318053"/>
                    <a:pt x="1246514" y="1307766"/>
                  </a:cubicBezTo>
                  <a:cubicBezTo>
                    <a:pt x="1258010" y="1297479"/>
                    <a:pt x="1275660" y="1298460"/>
                    <a:pt x="1285947" y="1309957"/>
                  </a:cubicBezTo>
                  <a:lnTo>
                    <a:pt x="1285947" y="1309957"/>
                  </a:lnTo>
                  <a:cubicBezTo>
                    <a:pt x="1292710" y="1303480"/>
                    <a:pt x="1299282" y="1296908"/>
                    <a:pt x="1305854" y="1290240"/>
                  </a:cubicBezTo>
                  <a:lnTo>
                    <a:pt x="1305854" y="1290240"/>
                  </a:lnTo>
                  <a:cubicBezTo>
                    <a:pt x="1295044" y="1279182"/>
                    <a:pt x="1295253" y="1261446"/>
                    <a:pt x="1306312" y="1250645"/>
                  </a:cubicBezTo>
                  <a:cubicBezTo>
                    <a:pt x="1316427" y="1240748"/>
                    <a:pt x="1332334" y="1239967"/>
                    <a:pt x="1343383" y="1248806"/>
                  </a:cubicBezTo>
                  <a:cubicBezTo>
                    <a:pt x="1349384" y="1241663"/>
                    <a:pt x="1355289" y="1234519"/>
                    <a:pt x="1361004" y="1227089"/>
                  </a:cubicBezTo>
                  <a:lnTo>
                    <a:pt x="1361004" y="1227089"/>
                  </a:lnTo>
                  <a:cubicBezTo>
                    <a:pt x="1348841" y="1217622"/>
                    <a:pt x="1346650" y="1200086"/>
                    <a:pt x="1356118" y="1187923"/>
                  </a:cubicBezTo>
                  <a:cubicBezTo>
                    <a:pt x="1365138" y="1176331"/>
                    <a:pt x="1381597" y="1173711"/>
                    <a:pt x="1393770" y="1181941"/>
                  </a:cubicBezTo>
                  <a:cubicBezTo>
                    <a:pt x="1399009" y="1174130"/>
                    <a:pt x="1404057" y="1166320"/>
                    <a:pt x="1408915" y="1158319"/>
                  </a:cubicBezTo>
                  <a:cubicBezTo>
                    <a:pt x="1395475" y="1150747"/>
                    <a:pt x="1390722" y="1133706"/>
                    <a:pt x="1398295" y="1120267"/>
                  </a:cubicBezTo>
                  <a:cubicBezTo>
                    <a:pt x="1405867" y="1106827"/>
                    <a:pt x="1422907" y="1102074"/>
                    <a:pt x="1436347" y="1109646"/>
                  </a:cubicBezTo>
                  <a:lnTo>
                    <a:pt x="1436347" y="1109646"/>
                  </a:lnTo>
                  <a:cubicBezTo>
                    <a:pt x="1440633" y="1101359"/>
                    <a:pt x="1444729" y="1092977"/>
                    <a:pt x="1448729" y="1084596"/>
                  </a:cubicBezTo>
                  <a:cubicBezTo>
                    <a:pt x="1434890" y="1077690"/>
                    <a:pt x="1429270" y="1060878"/>
                    <a:pt x="1436166" y="1047038"/>
                  </a:cubicBezTo>
                  <a:cubicBezTo>
                    <a:pt x="1442491" y="1034361"/>
                    <a:pt x="1457292" y="1028398"/>
                    <a:pt x="1470637" y="1033160"/>
                  </a:cubicBezTo>
                  <a:lnTo>
                    <a:pt x="1470637" y="1033160"/>
                  </a:lnTo>
                  <a:cubicBezTo>
                    <a:pt x="1473971" y="1024493"/>
                    <a:pt x="1477114" y="1015730"/>
                    <a:pt x="1480162" y="1006871"/>
                  </a:cubicBezTo>
                  <a:lnTo>
                    <a:pt x="1480162" y="1006871"/>
                  </a:lnTo>
                  <a:cubicBezTo>
                    <a:pt x="1465408" y="1002347"/>
                    <a:pt x="1457112" y="986717"/>
                    <a:pt x="1461636" y="971962"/>
                  </a:cubicBezTo>
                  <a:cubicBezTo>
                    <a:pt x="1466160" y="957208"/>
                    <a:pt x="1481791" y="948912"/>
                    <a:pt x="1496545" y="953436"/>
                  </a:cubicBezTo>
                  <a:cubicBezTo>
                    <a:pt x="1498926" y="944387"/>
                    <a:pt x="1501117" y="935339"/>
                    <a:pt x="1503117" y="926195"/>
                  </a:cubicBezTo>
                  <a:lnTo>
                    <a:pt x="1503117" y="926195"/>
                  </a:lnTo>
                  <a:cubicBezTo>
                    <a:pt x="1488106" y="922480"/>
                    <a:pt x="1478952" y="907297"/>
                    <a:pt x="1482667" y="892276"/>
                  </a:cubicBezTo>
                  <a:cubicBezTo>
                    <a:pt x="1486087" y="878484"/>
                    <a:pt x="1499298" y="869426"/>
                    <a:pt x="1513404" y="871235"/>
                  </a:cubicBezTo>
                  <a:cubicBezTo>
                    <a:pt x="1514833" y="861710"/>
                    <a:pt x="1515976" y="852852"/>
                    <a:pt x="1517024" y="843518"/>
                  </a:cubicBezTo>
                  <a:cubicBezTo>
                    <a:pt x="1501727" y="842203"/>
                    <a:pt x="1490201" y="829040"/>
                    <a:pt x="1490925" y="813704"/>
                  </a:cubicBez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EAEAEA"/>
              </a:solidFill>
              <a:miter lim="800000"/>
            </a:ln>
            <a:effectLst>
              <a:outerShdw blurRad="508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="horz" wrap="square" lIns="108000" tIns="108000" rIns="144000" bIns="72000" numCol="1" spcCol="0" rtlCol="0" fromWordArt="0" anchor="t" anchorCtr="0" forceAA="0" compatLnSpc="0">
              <a:noAutofit/>
            </a:bodyPr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</a:pPr>
              <a:endParaRPr lang="en-US" altLang="en-US">
                <a:sym typeface="+mn-ea"/>
              </a:endParaRPr>
            </a:p>
          </p:txBody>
        </p:sp>
        <p:sp>
          <p:nvSpPr>
            <p:cNvPr id="148" name="任意多边形: 形状 180"/>
            <p:cNvSpPr/>
            <p:nvPr>
              <p:custDataLst>
                <p:tags r:id="rId18"/>
              </p:custDataLst>
            </p:nvPr>
          </p:nvSpPr>
          <p:spPr>
            <a:xfrm>
              <a:off x="3010" y="2990"/>
              <a:ext cx="13170" cy="13170"/>
            </a:xfrm>
            <a:custGeom>
              <a:avLst/>
              <a:gdLst>
                <a:gd name="connsiteX0" fmla="*/ 1349479 w 1349502"/>
                <a:gd name="connsiteY0" fmla="*/ 674706 h 1349502"/>
                <a:gd name="connsiteX1" fmla="*/ 674661 w 1349502"/>
                <a:gd name="connsiteY1" fmla="*/ 1349391 h 1349502"/>
                <a:gd name="connsiteX2" fmla="*/ -23 w 1349502"/>
                <a:gd name="connsiteY2" fmla="*/ 674573 h 1349502"/>
                <a:gd name="connsiteX3" fmla="*/ 674795 w 1349502"/>
                <a:gd name="connsiteY3" fmla="*/ -112 h 1349502"/>
                <a:gd name="connsiteX4" fmla="*/ 1151835 w 1349502"/>
                <a:gd name="connsiteY4" fmla="*/ 197504 h 1349502"/>
                <a:gd name="connsiteX5" fmla="*/ 1349479 w 1349502"/>
                <a:gd name="connsiteY5" fmla="*/ 674706 h 134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9502" h="1349502">
                  <a:moveTo>
                    <a:pt x="1349479" y="674706"/>
                  </a:moveTo>
                  <a:cubicBezTo>
                    <a:pt x="1349441" y="1047362"/>
                    <a:pt x="1047317" y="1349429"/>
                    <a:pt x="674661" y="1349391"/>
                  </a:cubicBezTo>
                  <a:cubicBezTo>
                    <a:pt x="302006" y="1349352"/>
                    <a:pt x="-60" y="1047229"/>
                    <a:pt x="-23" y="674573"/>
                  </a:cubicBezTo>
                  <a:cubicBezTo>
                    <a:pt x="14" y="301917"/>
                    <a:pt x="302141" y="-150"/>
                    <a:pt x="674795" y="-112"/>
                  </a:cubicBezTo>
                  <a:cubicBezTo>
                    <a:pt x="853722" y="-93"/>
                    <a:pt x="1025315" y="70992"/>
                    <a:pt x="1151835" y="197504"/>
                  </a:cubicBezTo>
                  <a:cubicBezTo>
                    <a:pt x="1278613" y="323919"/>
                    <a:pt x="1349746" y="495674"/>
                    <a:pt x="1349479" y="674706"/>
                  </a:cubicBezTo>
                  <a:close/>
                </a:path>
              </a:pathLst>
            </a:custGeom>
            <a:noFill/>
            <a:ln w="19050" cap="flat">
              <a:solidFill>
                <a:srgbClr val="DCDEEB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49" name="图片 148" descr="E:/设计图片素材/8167968_少林寺.jpg8167968_少林寺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0" cstate="email"/>
            <a:srcRect l="3923" t="-6904" r="7204" b="6904"/>
            <a:stretch>
              <a:fillRect/>
            </a:stretch>
          </p:blipFill>
          <p:spPr>
            <a:xfrm>
              <a:off x="3210" y="3188"/>
              <a:ext cx="12775" cy="1277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94" h="3394">
                  <a:moveTo>
                    <a:pt x="1697" y="0"/>
                  </a:moveTo>
                  <a:cubicBezTo>
                    <a:pt x="2147" y="0"/>
                    <a:pt x="2579" y="179"/>
                    <a:pt x="2897" y="497"/>
                  </a:cubicBezTo>
                  <a:cubicBezTo>
                    <a:pt x="3216" y="815"/>
                    <a:pt x="3395" y="1247"/>
                    <a:pt x="3394" y="1697"/>
                  </a:cubicBezTo>
                  <a:cubicBezTo>
                    <a:pt x="3394" y="2634"/>
                    <a:pt x="2634" y="3394"/>
                    <a:pt x="1697" y="3394"/>
                  </a:cubicBezTo>
                  <a:cubicBezTo>
                    <a:pt x="760" y="3394"/>
                    <a:pt x="0" y="2634"/>
                    <a:pt x="0" y="1697"/>
                  </a:cubicBezTo>
                  <a:cubicBezTo>
                    <a:pt x="0" y="760"/>
                    <a:pt x="760" y="0"/>
                    <a:pt x="1697" y="0"/>
                  </a:cubicBezTo>
                  <a:close/>
                </a:path>
              </a:pathLst>
            </a:custGeom>
          </p:spPr>
        </p:pic>
      </p:grpSp>
      <p:cxnSp>
        <p:nvCxnSpPr>
          <p:cNvPr id="150" name="直接连接符 149"/>
          <p:cNvCxnSpPr/>
          <p:nvPr/>
        </p:nvCxnSpPr>
        <p:spPr>
          <a:xfrm flipV="1">
            <a:off x="3289300" y="2872105"/>
            <a:ext cx="1485900" cy="1155700"/>
          </a:xfrm>
          <a:prstGeom prst="line">
            <a:avLst/>
          </a:prstGeom>
          <a:ln w="63500" cmpd="sng">
            <a:solidFill>
              <a:srgbClr val="98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6995160" y="2999105"/>
            <a:ext cx="1628140" cy="1257300"/>
          </a:xfrm>
          <a:prstGeom prst="line">
            <a:avLst/>
          </a:prstGeom>
          <a:ln w="63500" cmpd="sng">
            <a:solidFill>
              <a:srgbClr val="98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147" idx="61"/>
          </p:cNvCxnSpPr>
          <p:nvPr/>
        </p:nvCxnSpPr>
        <p:spPr>
          <a:xfrm flipV="1">
            <a:off x="6211570" y="3460115"/>
            <a:ext cx="15240" cy="575310"/>
          </a:xfrm>
          <a:prstGeom prst="line">
            <a:avLst/>
          </a:prstGeom>
          <a:ln w="63500" cmpd="sng">
            <a:solidFill>
              <a:srgbClr val="98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3" name="文本框 152"/>
          <p:cNvSpPr txBox="1"/>
          <p:nvPr/>
        </p:nvSpPr>
        <p:spPr>
          <a:xfrm>
            <a:off x="5385435" y="1019810"/>
            <a:ext cx="1343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Jack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181735" y="3444240"/>
            <a:ext cx="1343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Anna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 rot="19200000">
            <a:off x="2796540" y="2813685"/>
            <a:ext cx="2343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best friends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10339705" y="3801110"/>
            <a:ext cx="1343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Kevin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0339705" y="4549775"/>
            <a:ext cx="14916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best runners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508635" y="4256405"/>
            <a:ext cx="149161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he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p by timing Jack in running 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159" name="文本框 158"/>
          <p:cNvSpPr txBox="1"/>
          <p:nvPr/>
        </p:nvSpPr>
        <p:spPr>
          <a:xfrm rot="2340000">
            <a:off x="7026910" y="3183255"/>
            <a:ext cx="2343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competitors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cxnSp>
        <p:nvCxnSpPr>
          <p:cNvPr id="160" name="曲线连接符 159"/>
          <p:cNvCxnSpPr/>
          <p:nvPr/>
        </p:nvCxnSpPr>
        <p:spPr>
          <a:xfrm rot="10800000">
            <a:off x="6819900" y="1310005"/>
            <a:ext cx="3835400" cy="2463800"/>
          </a:xfrm>
          <a:prstGeom prst="curvedConnector3">
            <a:avLst>
              <a:gd name="adj1" fmla="val 49983"/>
            </a:avLst>
          </a:prstGeom>
          <a:ln w="31750"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1" name="文本框 160"/>
          <p:cNvSpPr txBox="1"/>
          <p:nvPr/>
        </p:nvSpPr>
        <p:spPr>
          <a:xfrm rot="2160000">
            <a:off x="7964170" y="1673860"/>
            <a:ext cx="29832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sneer, pick on,, laugh at, smirk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2000250" y="5767070"/>
            <a:ext cx="267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like reading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7535" y="3672840"/>
            <a:ext cx="4530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7030A0"/>
                </a:solidFill>
                <a:latin typeface="Noto Sans SC Black" panose="020B0200000000000000" charset="-122"/>
                <a:ea typeface="Noto Sans SC Black" panose="020B0200000000000000" charset="-122"/>
              </a:rPr>
              <a:t>Mariah and Luther</a:t>
            </a:r>
            <a:endParaRPr lang="en-US" altLang="zh-CN" sz="3200">
              <a:solidFill>
                <a:srgbClr val="7030A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20100000">
            <a:off x="853440" y="1471295"/>
            <a:ext cx="23437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7030A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bring the trainers home</a:t>
            </a:r>
            <a:endParaRPr lang="en-US" altLang="zh-CN" sz="2800" b="1">
              <a:solidFill>
                <a:srgbClr val="7030A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cxnSp>
        <p:nvCxnSpPr>
          <p:cNvPr id="9" name="曲线连接符 8"/>
          <p:cNvCxnSpPr/>
          <p:nvPr/>
        </p:nvCxnSpPr>
        <p:spPr>
          <a:xfrm rot="10800000">
            <a:off x="2367280" y="2456815"/>
            <a:ext cx="2471420" cy="2230755"/>
          </a:xfrm>
          <a:prstGeom prst="curvedConnector3">
            <a:avLst>
              <a:gd name="adj1" fmla="val 49974"/>
            </a:avLst>
          </a:prstGeom>
          <a:ln w="41275">
            <a:solidFill>
              <a:srgbClr val="7030A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560310" y="5858510"/>
            <a:ext cx="3890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7030A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come from future</a:t>
            </a:r>
            <a:endParaRPr lang="en-US" altLang="zh-CN" sz="2800" b="1">
              <a:solidFill>
                <a:srgbClr val="7030A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pic>
        <p:nvPicPr>
          <p:cNvPr id="3" name="图片 2" descr="logo横版 png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0900" y="721995"/>
            <a:ext cx="10629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ClrTx/>
              <a:buSzTx/>
              <a:buFont typeface="Wingdings" panose="05000000000000000000" charset="0"/>
              <a:buChar char="Ø"/>
            </a:pPr>
            <a:r>
              <a:rPr lang="en-US" altLang="zh-CN" sz="3200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What happened in the big race?</a:t>
            </a:r>
            <a:endParaRPr lang="en-US" altLang="zh-CN" sz="3200" b="1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086485" y="1447800"/>
          <a:ext cx="10052050" cy="4940935"/>
        </p:xfrm>
        <a:graphic>
          <a:graphicData uri="http://schemas.openxmlformats.org/drawingml/2006/table">
            <a:tbl>
              <a:tblPr firstCol="1" bandCol="1">
                <a:tableStyleId>{C2979D97-5B5D-446F-94A4-62F72752360F}</a:tableStyleId>
              </a:tblPr>
              <a:tblGrid>
                <a:gridCol w="3047365"/>
                <a:gridCol w="4117975"/>
                <a:gridCol w="2886710"/>
              </a:tblGrid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Characters </a:t>
                      </a:r>
                      <a:endParaRPr lang="en-US" altLang="zh-CN" sz="28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What did they/he do?</a:t>
                      </a:r>
                      <a:endParaRPr lang="en-US" altLang="zh-CN" sz="28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How did they/he feel?</a:t>
                      </a:r>
                      <a:endParaRPr lang="en-US" altLang="zh-CN" sz="28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mums and dads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108585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runners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6934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Mariah and Luther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6934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Kevin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6927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Jack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216400" y="2407285"/>
            <a:ext cx="4097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pick out the best places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18195" y="2487930"/>
            <a:ext cx="1507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proud</a:t>
            </a:r>
            <a:endParaRPr lang="en-US" altLang="zh-CN" sz="28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68140" y="2834640"/>
            <a:ext cx="4015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warm up, pin, take advice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83600" y="3105785"/>
            <a:ext cx="2567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nervous, excited</a:t>
            </a:r>
            <a:endParaRPr lang="en-US" altLang="zh-CN" sz="28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16400" y="4022090"/>
            <a:ext cx="4015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nod, let trainers be tested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95335" y="4022090"/>
            <a:ext cx="27432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excited, anticipated</a:t>
            </a:r>
            <a:r>
              <a:rPr lang="en-US" altLang="zh-CN" sz="2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期待的</a:t>
            </a:r>
            <a:r>
              <a:rPr lang="en-US" altLang="zh-CN" sz="2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16400" y="4453255"/>
            <a:ext cx="4015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jump up and down, yell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57980" y="3172460"/>
            <a:ext cx="51923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puff and pant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jostle elbows, make final charge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  <p:bldP spid="15" grpId="0"/>
      <p:bldP spid="16" grpId="0"/>
      <p:bldP spid="17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0900" y="721995"/>
            <a:ext cx="10629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ClrTx/>
              <a:buSzTx/>
              <a:buFont typeface="Wingdings" panose="05000000000000000000" charset="0"/>
              <a:buChar char="Ø"/>
            </a:pPr>
            <a:r>
              <a:rPr lang="en-US" altLang="zh-CN" sz="3200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What happened in the big race? (Work in pairs)</a:t>
            </a:r>
            <a:endParaRPr lang="en-US" altLang="zh-CN" sz="3200" b="1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850900" y="1220470"/>
          <a:ext cx="10052050" cy="5136515"/>
        </p:xfrm>
        <a:graphic>
          <a:graphicData uri="http://schemas.openxmlformats.org/drawingml/2006/table">
            <a:tbl>
              <a:tblPr firstCol="1" bandCol="1">
                <a:tableStyleId>{C2979D97-5B5D-446F-94A4-62F72752360F}</a:tableStyleId>
              </a:tblPr>
              <a:tblGrid>
                <a:gridCol w="2675890"/>
                <a:gridCol w="4489450"/>
                <a:gridCol w="2886710"/>
              </a:tblGrid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Characters </a:t>
                      </a:r>
                      <a:endParaRPr lang="en-US" altLang="zh-CN" sz="28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What did they/he do?</a:t>
                      </a:r>
                      <a:endParaRPr lang="en-US" altLang="zh-CN" sz="28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How did they/he feel?</a:t>
                      </a:r>
                      <a:endParaRPr lang="en-US" altLang="zh-CN" sz="28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15398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Kevin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2651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Jack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8349"/>
          <a:stretch>
            <a:fillRect/>
          </a:stretch>
        </p:blipFill>
        <p:spPr>
          <a:xfrm>
            <a:off x="1929765" y="2181860"/>
            <a:ext cx="1595120" cy="15481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8010" y="3909695"/>
            <a:ext cx="1595120" cy="15786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2745" y="3729990"/>
            <a:ext cx="3999865" cy="61150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524885" y="2047240"/>
            <a:ext cx="519239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sprint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(P38)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increase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his lead (P40)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cross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the finishing line</a:t>
            </a: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2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hold up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his arms (p42)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9010" y="2912110"/>
            <a:ext cx="4085590" cy="5695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77125" y="2277110"/>
            <a:ext cx="4003040" cy="635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24250" y="3883660"/>
            <a:ext cx="5048250" cy="2470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tell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himself ignore/concentrate (P38)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spot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Anna, force himself to go faster 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(P39)</a:t>
            </a:r>
            <a:endParaRPr lang="en-US" altLang="zh-CN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grit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his teeth and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push on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(P40)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dug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deep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into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himself,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run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on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(P42)</a:t>
            </a:r>
            <a:endParaRPr lang="en-US" altLang="zh-CN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bend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over, 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try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to catch his breath (P43)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图片 4" descr="logo横版 png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2320" y="636905"/>
            <a:ext cx="10629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ClrTx/>
              <a:buSzTx/>
              <a:buFont typeface="Wingdings" panose="05000000000000000000" charset="0"/>
              <a:buChar char="Ø"/>
            </a:pPr>
            <a:r>
              <a:rPr lang="en-US" altLang="zh-CN" sz="3200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What happened in the big race? (Work in pairs)</a:t>
            </a:r>
            <a:endParaRPr lang="en-US" altLang="zh-CN" sz="3200" b="1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850900" y="1220470"/>
          <a:ext cx="10052050" cy="4892040"/>
        </p:xfrm>
        <a:graphic>
          <a:graphicData uri="http://schemas.openxmlformats.org/drawingml/2006/table">
            <a:tbl>
              <a:tblPr firstCol="1" bandCol="1">
                <a:tableStyleId>{C2979D97-5B5D-446F-94A4-62F72752360F}</a:tableStyleId>
              </a:tblPr>
              <a:tblGrid>
                <a:gridCol w="2675890"/>
                <a:gridCol w="4006215"/>
                <a:gridCol w="3369945"/>
              </a:tblGrid>
              <a:tr h="10388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Characters </a:t>
                      </a:r>
                      <a:endParaRPr lang="en-US" altLang="zh-CN" sz="28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What did they/he do?</a:t>
                      </a:r>
                      <a:endParaRPr lang="en-US" altLang="zh-CN" sz="28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How did they/he feel?</a:t>
                      </a:r>
                      <a:endParaRPr lang="en-US" altLang="zh-CN" sz="28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38531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Jack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010" y="2305050"/>
            <a:ext cx="1595120" cy="15786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775" y="1840230"/>
            <a:ext cx="4427220" cy="6769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1075" y="2517140"/>
            <a:ext cx="4323715" cy="8128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3775" y="3329940"/>
            <a:ext cx="4145280" cy="9423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3775" y="4272280"/>
            <a:ext cx="4280535" cy="971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60285" y="5243830"/>
            <a:ext cx="4513580" cy="8680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45840" y="2305050"/>
            <a:ext cx="3691890" cy="2514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tell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himself ignore/concentrate (P38)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spot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Anna, force himself to go faster 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(P39)</a:t>
            </a:r>
            <a:endParaRPr lang="en-US" altLang="zh-CN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grit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his teeth and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push on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(P40)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dug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deep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into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himself,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run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on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(P42)</a:t>
            </a:r>
            <a:endParaRPr lang="en-US" altLang="zh-CN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bend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over, 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try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to catch his breath (P43)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logo横版 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0900" y="1509395"/>
            <a:ext cx="109474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buClrTx/>
              <a:buSzTx/>
              <a:buFont typeface="Wingdings" panose="05000000000000000000" charset="0"/>
              <a:buChar char="Ø"/>
            </a:pPr>
            <a:r>
              <a:rPr lang="en-US" alt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中宋简" panose="02010600000101010101" charset="-128"/>
                <a:cs typeface="Times New Roman" panose="02020603050405020304" charset="0"/>
                <a:sym typeface="+mn-ea"/>
              </a:rPr>
              <a:t>What triggered(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诱发</a:t>
            </a:r>
            <a:r>
              <a:rPr lang="en-US" alt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中宋简" panose="02010600000101010101" charset="-128"/>
                <a:cs typeface="Times New Roman" panose="02020603050405020304" charset="0"/>
                <a:sym typeface="+mn-ea"/>
              </a:rPr>
              <a:t>) the the trainers to get their own hack?</a:t>
            </a:r>
            <a:endParaRPr lang="en-US" sz="3200" b="1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0900" y="742315"/>
            <a:ext cx="7593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  <a:sym typeface="+mn-ea"/>
              </a:rPr>
              <a:t>The Trainers Gets Their Own Back</a:t>
            </a:r>
            <a:endParaRPr lang="en-US" altLang="zh-CN" sz="36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1303"/>
          <a:stretch>
            <a:fillRect/>
          </a:stretch>
        </p:blipFill>
        <p:spPr>
          <a:xfrm>
            <a:off x="1282700" y="2266950"/>
            <a:ext cx="5276850" cy="2611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000" y="2266950"/>
            <a:ext cx="4358005" cy="32899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700" y="4878070"/>
            <a:ext cx="4746625" cy="817245"/>
          </a:xfrm>
          <a:prstGeom prst="rect">
            <a:avLst/>
          </a:prstGeom>
        </p:spPr>
      </p:pic>
      <p:pic>
        <p:nvPicPr>
          <p:cNvPr id="9" name="图片 8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90270" y="1127760"/>
            <a:ext cx="748982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8000">
                <a:solidFill>
                  <a:schemeClr val="bg1"/>
                </a:solidFill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The Ultimate Trainers</a:t>
            </a:r>
            <a:endParaRPr lang="en-US" altLang="zh-CN" sz="8000">
              <a:solidFill>
                <a:schemeClr val="bg1"/>
              </a:solidFill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90270" y="3681095"/>
            <a:ext cx="8150225" cy="0"/>
          </a:xfrm>
          <a:prstGeom prst="line">
            <a:avLst/>
          </a:prstGeom>
          <a:ln w="2857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90270" y="3867785"/>
            <a:ext cx="74898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>
                <a:solidFill>
                  <a:schemeClr val="bg1"/>
                </a:solidFill>
                <a:latin typeface="汉仪中宋简" panose="02010600000101010101" charset="-128"/>
                <a:ea typeface="宋体" panose="02010600030101010101" pitchFamily="2" charset="-122"/>
                <a:cs typeface="汉仪中宋简" panose="02010600000101010101" charset="-128"/>
              </a:rPr>
              <a:t>典范英语</a:t>
            </a:r>
            <a:r>
              <a:rPr lang="en-US" altLang="zh-CN" sz="4400">
                <a:solidFill>
                  <a:schemeClr val="bg1"/>
                </a:solidFill>
                <a:latin typeface="汉仪中宋简" panose="02010600000101010101" charset="-128"/>
                <a:ea typeface="宋体" panose="02010600030101010101" pitchFamily="2" charset="-122"/>
                <a:cs typeface="汉仪中宋简" panose="02010600000101010101" charset="-128"/>
              </a:rPr>
              <a:t>9</a:t>
            </a:r>
            <a:endParaRPr lang="en-US" altLang="zh-CN" sz="4400">
              <a:solidFill>
                <a:schemeClr val="bg1"/>
              </a:solidFill>
              <a:latin typeface="汉仪中宋简" panose="02010600000101010101" charset="-128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9550" y="4886325"/>
            <a:ext cx="3771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A5132B"/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rPr>
              <a:t>时间：</a:t>
            </a:r>
            <a:r>
              <a:rPr lang="en-US" altLang="zh-CN" b="1">
                <a:solidFill>
                  <a:srgbClr val="A5132B"/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rPr>
              <a:t>X X.X X</a:t>
            </a:r>
            <a:r>
              <a:rPr lang="zh-CN" altLang="en-US" b="1">
                <a:solidFill>
                  <a:srgbClr val="A5132B"/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rPr>
              <a:t> </a:t>
            </a:r>
            <a:endParaRPr lang="zh-CN" altLang="en-US" b="1">
              <a:solidFill>
                <a:srgbClr val="A5132B"/>
              </a:solidFill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  <p:pic>
        <p:nvPicPr>
          <p:cNvPr id="94" name="图片 93" descr="E:/设计素材图片2/marek-piwnicki-Hs5gkoGI0IQ-unsplash.jpgmarek-piwnicki-Hs5gkoGI0IQ-unsplash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lum bright="12000"/>
          </a:blip>
          <a:srcRect l="6413" t="39961" r="-11700" b="-182"/>
          <a:stretch>
            <a:fillRect/>
          </a:stretch>
        </p:blipFill>
        <p:spPr>
          <a:xfrm flipH="1">
            <a:off x="6614160" y="1127760"/>
            <a:ext cx="5304155" cy="4782185"/>
          </a:xfrm>
          <a:custGeom>
            <a:avLst/>
            <a:gdLst>
              <a:gd name="connsiteX0" fmla="*/ 3400183 w 4475156"/>
              <a:gd name="connsiteY0" fmla="*/ 0 h 3835154"/>
              <a:gd name="connsiteX1" fmla="*/ 4475156 w 4475156"/>
              <a:gd name="connsiteY1" fmla="*/ 0 h 3835154"/>
              <a:gd name="connsiteX2" fmla="*/ 3400183 w 4475156"/>
              <a:gd name="connsiteY2" fmla="*/ 1917577 h 3835154"/>
              <a:gd name="connsiteX3" fmla="*/ 4475156 w 4475156"/>
              <a:gd name="connsiteY3" fmla="*/ 3835154 h 3835154"/>
              <a:gd name="connsiteX4" fmla="*/ 3400183 w 4475156"/>
              <a:gd name="connsiteY4" fmla="*/ 3835154 h 3835154"/>
              <a:gd name="connsiteX5" fmla="*/ 2325211 w 4475156"/>
              <a:gd name="connsiteY5" fmla="*/ 1917577 h 3835154"/>
              <a:gd name="connsiteX6" fmla="*/ 2237577 w 4475156"/>
              <a:gd name="connsiteY6" fmla="*/ 0 h 3835154"/>
              <a:gd name="connsiteX7" fmla="*/ 3312550 w 4475156"/>
              <a:gd name="connsiteY7" fmla="*/ 0 h 3835154"/>
              <a:gd name="connsiteX8" fmla="*/ 2237577 w 4475156"/>
              <a:gd name="connsiteY8" fmla="*/ 1917577 h 3835154"/>
              <a:gd name="connsiteX9" fmla="*/ 3312550 w 4475156"/>
              <a:gd name="connsiteY9" fmla="*/ 3835154 h 3835154"/>
              <a:gd name="connsiteX10" fmla="*/ 2237577 w 4475156"/>
              <a:gd name="connsiteY10" fmla="*/ 3835154 h 3835154"/>
              <a:gd name="connsiteX11" fmla="*/ 1162605 w 4475156"/>
              <a:gd name="connsiteY11" fmla="*/ 1917577 h 3835154"/>
              <a:gd name="connsiteX12" fmla="*/ 1074972 w 4475156"/>
              <a:gd name="connsiteY12" fmla="*/ 0 h 3835154"/>
              <a:gd name="connsiteX13" fmla="*/ 2149945 w 4475156"/>
              <a:gd name="connsiteY13" fmla="*/ 0 h 3835154"/>
              <a:gd name="connsiteX14" fmla="*/ 1074972 w 4475156"/>
              <a:gd name="connsiteY14" fmla="*/ 1917577 h 3835154"/>
              <a:gd name="connsiteX15" fmla="*/ 2149945 w 4475156"/>
              <a:gd name="connsiteY15" fmla="*/ 3835154 h 3835154"/>
              <a:gd name="connsiteX16" fmla="*/ 1074972 w 4475156"/>
              <a:gd name="connsiteY16" fmla="*/ 3835154 h 3835154"/>
              <a:gd name="connsiteX17" fmla="*/ 0 w 4475156"/>
              <a:gd name="connsiteY17" fmla="*/ 1917577 h 383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475156" h="3835154">
                <a:moveTo>
                  <a:pt x="3400183" y="0"/>
                </a:moveTo>
                <a:lnTo>
                  <a:pt x="4475156" y="0"/>
                </a:lnTo>
                <a:lnTo>
                  <a:pt x="3400183" y="1917577"/>
                </a:lnTo>
                <a:lnTo>
                  <a:pt x="4475156" y="3835154"/>
                </a:lnTo>
                <a:lnTo>
                  <a:pt x="3400183" y="3835154"/>
                </a:lnTo>
                <a:lnTo>
                  <a:pt x="2325211" y="1917577"/>
                </a:lnTo>
                <a:close/>
                <a:moveTo>
                  <a:pt x="2237577" y="0"/>
                </a:moveTo>
                <a:lnTo>
                  <a:pt x="3312550" y="0"/>
                </a:lnTo>
                <a:lnTo>
                  <a:pt x="2237577" y="1917577"/>
                </a:lnTo>
                <a:lnTo>
                  <a:pt x="3312550" y="3835154"/>
                </a:lnTo>
                <a:lnTo>
                  <a:pt x="2237577" y="3835154"/>
                </a:lnTo>
                <a:lnTo>
                  <a:pt x="1162605" y="1917577"/>
                </a:lnTo>
                <a:close/>
                <a:moveTo>
                  <a:pt x="1074972" y="0"/>
                </a:moveTo>
                <a:lnTo>
                  <a:pt x="2149945" y="0"/>
                </a:lnTo>
                <a:lnTo>
                  <a:pt x="1074972" y="1917577"/>
                </a:lnTo>
                <a:lnTo>
                  <a:pt x="2149945" y="3835154"/>
                </a:lnTo>
                <a:lnTo>
                  <a:pt x="1074972" y="3835154"/>
                </a:lnTo>
                <a:lnTo>
                  <a:pt x="0" y="1917577"/>
                </a:lnTo>
                <a:close/>
              </a:path>
            </a:pathLst>
          </a:custGeom>
          <a:ln w="9525" cap="flat" cmpd="sng" algn="ctr">
            <a:solidFill>
              <a:schemeClr val="tx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7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Success without hard work is empty. 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50900" y="742315"/>
            <a:ext cx="100736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>
                <a:solidFill>
                  <a:srgbClr val="C00000"/>
                </a:solidFill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The Ultimate Trainers</a:t>
            </a:r>
            <a:endParaRPr lang="en-US" altLang="zh-CN" sz="6000">
              <a:solidFill>
                <a:srgbClr val="C00000"/>
              </a:solidFill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  <a:p>
            <a:pPr algn="ctr"/>
            <a:endParaRPr lang="en-US" altLang="zh-CN" sz="6000" b="1">
              <a:solidFill>
                <a:srgbClr val="C00000"/>
              </a:solidFill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12340" y="2613660"/>
            <a:ext cx="823849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What is the story really </a:t>
            </a:r>
            <a:r>
              <a:rPr lang="en-US" altLang="zh-CN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criticizing</a:t>
            </a:r>
            <a:r>
              <a:rPr lang="en-US" altLang="zh-CN" sz="2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(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批评，批判</a:t>
            </a:r>
            <a:r>
              <a:rPr lang="en-US" altLang="zh-CN" sz="24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</a:t>
            </a:r>
            <a:r>
              <a:rPr lang="en-US" altLang="zh-CN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?</a:t>
            </a:r>
            <a:endParaRPr lang="en-US" altLang="zh-CN" sz="32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endParaRPr lang="en-US" altLang="zh-CN" sz="32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endParaRPr lang="en-US" altLang="zh-CN" sz="32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线形标注 1 9"/>
          <p:cNvSpPr/>
          <p:nvPr/>
        </p:nvSpPr>
        <p:spPr>
          <a:xfrm>
            <a:off x="5979795" y="1696720"/>
            <a:ext cx="1120140" cy="548640"/>
          </a:xfrm>
          <a:prstGeom prst="borderCallout1">
            <a:avLst>
              <a:gd name="adj1" fmla="val 18750"/>
              <a:gd name="adj2" fmla="val -8333"/>
              <a:gd name="adj3" fmla="val -9490"/>
              <a:gd name="adj4" fmla="val -27547"/>
            </a:avLst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rgbClr val="FFADAD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best</a:t>
            </a:r>
            <a:endParaRPr lang="en-US" altLang="zh-CN" sz="32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1510" y="705485"/>
            <a:ext cx="2021205" cy="13823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01545" y="3429000"/>
            <a:ext cx="80854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1. Success without hard work is empty. You don't build real skill or confidence.</a:t>
            </a:r>
            <a:endParaRPr lang="en-US" altLang="zh-CN" sz="2800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2. Depending on a "magic" solution is dangerous. It can control you and make you lose yourself.</a:t>
            </a:r>
            <a:endParaRPr lang="en-US" altLang="zh-CN" sz="2800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3. Real respect comes from who you are, not from what you own or use.</a:t>
            </a:r>
            <a:endParaRPr lang="en-US" altLang="zh-CN" sz="2800"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pic>
        <p:nvPicPr>
          <p:cNvPr id="2" name="图片 1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Success without hard work is empty. 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80080" y="549275"/>
            <a:ext cx="6096000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5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charset="0"/>
                <a:ea typeface="思源黑体 CN Heavy" panose="020B0A00000000000000" pitchFamily="34" charset="-122"/>
                <a:cs typeface="Bernard MT Condensed" panose="02050806060905020404" charset="0"/>
                <a:sym typeface="+mn-ea"/>
              </a:rPr>
              <a:t>Homework</a:t>
            </a:r>
            <a:endParaRPr lang="zh-CN" altLang="en-US" sz="5400" dirty="0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rnard MT Condensed" panose="02050806060905020404" charset="0"/>
              <a:ea typeface="思源黑体 CN Heavy" panose="020B0A00000000000000" pitchFamily="34" charset="-122"/>
              <a:cs typeface="Bernard MT Condensed" panose="02050806060905020404" charset="0"/>
            </a:endParaRPr>
          </a:p>
          <a:p>
            <a:pPr algn="ctr"/>
            <a:r>
              <a:rPr lang="en-US" altLang="zh-CN" sz="4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charset="0"/>
                <a:ea typeface="思源黑体 CN Heavy" panose="020B0A00000000000000" pitchFamily="34" charset="-122"/>
                <a:cs typeface="Bernard MT Condensed" panose="02050806060905020404" charset="0"/>
                <a:sym typeface="+mn-ea"/>
              </a:rPr>
              <a:t>Make a book report</a:t>
            </a:r>
            <a:endParaRPr lang="en-US" altLang="zh-CN" sz="4400" dirty="0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rnard MT Condensed" panose="02050806060905020404" charset="0"/>
              <a:ea typeface="思源黑体 CN Heavy" panose="020B0A00000000000000" pitchFamily="34" charset="-122"/>
              <a:cs typeface="Bernard MT Condensed" panose="02050806060905020404" charset="0"/>
              <a:sym typeface="+mn-ea"/>
            </a:endParaRPr>
          </a:p>
        </p:txBody>
      </p:sp>
      <p:graphicFrame>
        <p:nvGraphicFramePr>
          <p:cNvPr id="15" name="表格 14"/>
          <p:cNvGraphicFramePr/>
          <p:nvPr>
            <p:custDataLst>
              <p:tags r:id="rId2"/>
            </p:custDataLst>
          </p:nvPr>
        </p:nvGraphicFramePr>
        <p:xfrm>
          <a:off x="1170305" y="2148840"/>
          <a:ext cx="9853295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540"/>
                <a:gridCol w="5786755"/>
              </a:tblGrid>
              <a:tr h="638810"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                           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title of the book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cPr/>
                </a:tc>
              </a:tr>
              <a:tr h="6375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date 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686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summary of the book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959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My favorite character/part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26174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words/phrases/sentences I have learnt/admired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图片 2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0270" y="2873375"/>
            <a:ext cx="74898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400">
                <a:solidFill>
                  <a:schemeClr val="bg1"/>
                </a:solidFill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THANK    YOU</a:t>
            </a:r>
            <a:endParaRPr lang="en-US" altLang="zh-CN" sz="4400">
              <a:solidFill>
                <a:schemeClr val="bg1"/>
              </a:solidFill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90270" y="3681095"/>
            <a:ext cx="8150225" cy="0"/>
          </a:xfrm>
          <a:prstGeom prst="line">
            <a:avLst/>
          </a:prstGeom>
          <a:ln w="2857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749550" y="4886325"/>
            <a:ext cx="3771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A5132B"/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rPr>
              <a:t>时间：</a:t>
            </a:r>
            <a:r>
              <a:rPr lang="en-US" altLang="zh-CN" b="1">
                <a:solidFill>
                  <a:srgbClr val="A5132B"/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rPr>
              <a:t>X X.X X</a:t>
            </a:r>
            <a:r>
              <a:rPr lang="zh-CN" altLang="en-US" b="1">
                <a:solidFill>
                  <a:srgbClr val="A5132B"/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rPr>
              <a:t> </a:t>
            </a:r>
            <a:endParaRPr lang="zh-CN" altLang="en-US" b="1">
              <a:solidFill>
                <a:srgbClr val="A5132B"/>
              </a:solidFill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63220"/>
            <a:ext cx="11554460" cy="6133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atin typeface="汉仪中宋简" panose="02010600000101010101" charset="-128"/>
              <a:ea typeface="汉仪中宋简" panose="02010600000101010101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5175" y="453390"/>
            <a:ext cx="2606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汉仪汉黑W" panose="00020600040101010101" charset="-122"/>
              </a:rPr>
              <a:t>Titles</a:t>
            </a:r>
            <a:endParaRPr lang="en-US" altLang="zh-CN" sz="36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汉仪汉黑W" panose="00020600040101010101" charset="-122"/>
            </a:endParaRPr>
          </a:p>
        </p:txBody>
      </p:sp>
      <p:sp>
        <p:nvSpPr>
          <p:cNvPr id="18" name="副标题 1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94715" y="1161415"/>
            <a:ext cx="8658225" cy="5268595"/>
          </a:xfrm>
          <a:prstGeom prst="rect">
            <a:avLst/>
          </a:prstGeom>
        </p:spPr>
        <p:txBody>
          <a:bodyPr vert="horz" lIns="90000" tIns="46800" rIns="90000" bIns="46800" rtlCol="0"/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The Perfect Trainers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Kevin Beadle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Jack Tries Them Out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Anna Works It Out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‘It Won’t Prove Anything’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Jack Makes up His Mind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Where Are the Trainers?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The Big Race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The Trainers Gets Their Own Back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Back to Whenever</a:t>
            </a: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Ø"/>
            </a:pPr>
            <a:endParaRPr lang="en-US" altLang="zh-CN" sz="2800" b="1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68135" y="669290"/>
            <a:ext cx="5041265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Noto Sans SC Black" panose="020B0200000000000000" charset="-122"/>
                <a:ea typeface="Noto Sans SC Black" panose="020B0200000000000000" charset="-122"/>
                <a:cs typeface="Bernard MT Condensed" panose="02050806060905020404" charset="0"/>
              </a:rPr>
              <a:t>Observe these titles, </a:t>
            </a:r>
            <a:r>
              <a:rPr lang="en-US" altLang="zh-CN" sz="4400">
                <a:solidFill>
                  <a:srgbClr val="FFC000"/>
                </a:solidFill>
                <a:latin typeface="Noto Sans SC Black" panose="020B0200000000000000" charset="-122"/>
                <a:ea typeface="Noto Sans SC Black" panose="020B0200000000000000" charset="-122"/>
                <a:cs typeface="Bernard MT Condensed" panose="02050806060905020404" charset="0"/>
              </a:rPr>
              <a:t>what questions </a:t>
            </a:r>
            <a:r>
              <a:rPr lang="en-US" altLang="zh-CN" sz="3600">
                <a:latin typeface="Noto Sans SC Black" panose="020B0200000000000000" charset="-122"/>
                <a:ea typeface="Noto Sans SC Black" panose="020B0200000000000000" charset="-122"/>
                <a:cs typeface="Bernard MT Condensed" panose="02050806060905020404" charset="0"/>
              </a:rPr>
              <a:t>come up to your mind?</a:t>
            </a:r>
            <a:endParaRPr lang="en-US" altLang="zh-CN" sz="3600">
              <a:latin typeface="Noto Sans SC Black" panose="020B0200000000000000" charset="-122"/>
              <a:ea typeface="Noto Sans SC Black" panose="020B0200000000000000" charset="-122"/>
              <a:cs typeface="Bernard MT Condensed" panose="0205080606090502040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0" y="2875280"/>
            <a:ext cx="3277870" cy="2241550"/>
          </a:xfrm>
          <a:prstGeom prst="rect">
            <a:avLst/>
          </a:prstGeom>
        </p:spPr>
      </p:pic>
      <p:pic>
        <p:nvPicPr>
          <p:cNvPr id="2" name="图片 1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副标题 2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21610" y="549275"/>
            <a:ext cx="6750685" cy="1614805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en-US" altLang="zh-CN" sz="5400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Questions</a:t>
            </a:r>
            <a:endParaRPr lang="en-US" altLang="zh-CN" sz="5400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7600" y="1961515"/>
            <a:ext cx="3831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Factual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7600" y="3258820"/>
            <a:ext cx="4522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Inferential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7600" y="4556125"/>
            <a:ext cx="4522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Thematic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381625" y="1961515"/>
            <a:ext cx="6216650" cy="3644900"/>
          </a:xfrm>
          <a:prstGeom prst="borderCallout1">
            <a:avLst>
              <a:gd name="adj1" fmla="val 13048"/>
              <a:gd name="adj2" fmla="val -2972"/>
              <a:gd name="adj3" fmla="val 13985"/>
              <a:gd name="adj4" fmla="val -11542"/>
            </a:avLst>
          </a:prstGeom>
          <a:solidFill>
            <a:schemeClr val="accent6">
              <a:lumMod val="40000"/>
              <a:lumOff val="60000"/>
            </a:schemeClr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How was the trainers discovered? Why are they ‘perfect’?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Who is Kevin, Jack or Anna?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What and how did Anna work out?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What decision did Jack make?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Where did the trainers go?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  <a:sym typeface="+mn-ea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What happened in the big race?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....</a:t>
            </a:r>
            <a:endParaRPr lang="en-US" altLang="zh-CN" sz="2800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pic>
        <p:nvPicPr>
          <p:cNvPr id="3" name="图片 2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副标题 2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21610" y="549275"/>
            <a:ext cx="6750685" cy="1614805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en-US" altLang="zh-CN" sz="5400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Questions</a:t>
            </a:r>
            <a:endParaRPr lang="en-US" altLang="zh-CN" sz="5400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7600" y="1961515"/>
            <a:ext cx="3831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Factual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7600" y="3258820"/>
            <a:ext cx="4522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Inferential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7600" y="4556125"/>
            <a:ext cx="4522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Thematic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378450" y="2092960"/>
            <a:ext cx="5958840" cy="3967480"/>
          </a:xfrm>
          <a:prstGeom prst="borderCallout1">
            <a:avLst>
              <a:gd name="adj1" fmla="val 37249"/>
              <a:gd name="adj2" fmla="val -554"/>
              <a:gd name="adj3" fmla="val 42920"/>
              <a:gd name="adj4" fmla="val -7928"/>
            </a:avLst>
          </a:prstGeom>
          <a:solidFill>
            <a:schemeClr val="accent6">
              <a:lumMod val="40000"/>
              <a:lumOff val="60000"/>
            </a:schemeClr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514350" indent="-514350" algn="l">
              <a:lnSpc>
                <a:spcPct val="100000"/>
              </a:lnSpc>
              <a:buClrTx/>
              <a:buSzTx/>
              <a:buFontTx/>
              <a:buAutoNum type="arabicPeriod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How did the trainers change </a:t>
            </a:r>
            <a:r>
              <a:rPr 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Jack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's life physically and mentally? Are these changes positive or native?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中宋简" panose="02010600000101010101" charset="-128"/>
                <a:cs typeface="Times New Roman" panose="02020603050405020304" charset="0"/>
                <a:sym typeface="+mn-ea"/>
              </a:rPr>
              <a:t>What triggered the trainers to get their own back? What does the trainers want to warn us?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汉仪中宋简" panose="02010600000101010101" charset="-128"/>
              <a:cs typeface="Times New Roman" panose="02020603050405020304" charset="0"/>
              <a:sym typeface="+mn-ea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...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副标题 2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21610" y="549275"/>
            <a:ext cx="6750685" cy="1614805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en-US" altLang="zh-CN" sz="5400">
                <a:solidFill>
                  <a:srgbClr val="980000"/>
                </a:solidFill>
                <a:latin typeface="Noto Sans SC Black" panose="020B0200000000000000" charset="-122"/>
                <a:ea typeface="Noto Sans SC Black" panose="020B0200000000000000" charset="-122"/>
                <a:cs typeface="方正粗黑宋简体" panose="02000000000000000000" charset="-122"/>
              </a:rPr>
              <a:t>Questions</a:t>
            </a:r>
            <a:endParaRPr lang="en-US" altLang="zh-CN" sz="5400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7600" y="1961515"/>
            <a:ext cx="3831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Factual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7600" y="3258820"/>
            <a:ext cx="4522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Inferential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7600" y="4556125"/>
            <a:ext cx="4522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Thematic Questions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030470" y="1623695"/>
            <a:ext cx="6548755" cy="4776470"/>
          </a:xfrm>
          <a:prstGeom prst="borderCallout1">
            <a:avLst>
              <a:gd name="adj1" fmla="val 51887"/>
              <a:gd name="adj2" fmla="val -1658"/>
              <a:gd name="adj3" fmla="val 63892"/>
              <a:gd name="adj4" fmla="val -16416"/>
            </a:avLst>
          </a:prstGeom>
          <a:solidFill>
            <a:schemeClr val="accent6">
              <a:lumMod val="40000"/>
              <a:lumOff val="60000"/>
            </a:schemeClr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What is the story really criticizing? Is it the magical trainers themselves, or the desire for a quick and easy solution?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The word ‘ultimate’ means the best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What is the true ‘ultimate’ power or quality a person should have? 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If you had to summarize the entire moral of this story in one single sentence, what would it be?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514350" indent="-514350" algn="l">
              <a:lnSpc>
                <a:spcPct val="100000"/>
              </a:lnSpc>
              <a:buAutoNum type="arabicPeriod"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...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19405" y="1310005"/>
            <a:ext cx="5020310" cy="1000125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en-US" altLang="zh-CN" sz="3200" b="1" spc="0">
                <a:solidFill>
                  <a:srgbClr val="C00000"/>
                </a:solidFill>
                <a:latin typeface="+mn-lt"/>
                <a:ea typeface="+mn-ea"/>
              </a:rPr>
              <a:t>The Perfect Trainers</a:t>
            </a:r>
            <a:endParaRPr lang="en-US" altLang="zh-CN" sz="3200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508635" y="549275"/>
            <a:ext cx="3831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</a:rPr>
              <a:t>Factual Questions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50" y="2310130"/>
            <a:ext cx="4410710" cy="3016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29200" y="650240"/>
            <a:ext cx="6653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How was the trainers discovered?</a:t>
            </a:r>
            <a:endParaRPr lang="en-US" altLang="zh-CN" sz="3200" b="1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9105" y="1132840"/>
            <a:ext cx="5074920" cy="3228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9105" y="4367530"/>
            <a:ext cx="3023235" cy="5499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8650" y="4811395"/>
            <a:ext cx="3822700" cy="492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rcRect t="15625"/>
          <a:stretch>
            <a:fillRect/>
          </a:stretch>
        </p:blipFill>
        <p:spPr>
          <a:xfrm>
            <a:off x="5437505" y="5170805"/>
            <a:ext cx="5312410" cy="671195"/>
          </a:xfrm>
          <a:prstGeom prst="rect">
            <a:avLst/>
          </a:prstGeom>
        </p:spPr>
      </p:pic>
      <p:pic>
        <p:nvPicPr>
          <p:cNvPr id="11" name="图片 10" descr="5edcbd4c-f18c-4794-a7c9-1307cd8d9efd"/>
          <p:cNvPicPr>
            <a:picLocks noChangeAspect="1"/>
          </p:cNvPicPr>
          <p:nvPr/>
        </p:nvPicPr>
        <p:blipFill>
          <a:blip r:embed="rId8"/>
          <a:srcRect t="11089"/>
          <a:stretch>
            <a:fillRect/>
          </a:stretch>
        </p:blipFill>
        <p:spPr>
          <a:xfrm>
            <a:off x="5793740" y="5920105"/>
            <a:ext cx="5224780" cy="775335"/>
          </a:xfrm>
          <a:prstGeom prst="rect">
            <a:avLst/>
          </a:prstGeom>
        </p:spPr>
      </p:pic>
      <p:sp>
        <p:nvSpPr>
          <p:cNvPr id="12" name="副标题 9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319405" y="1310005"/>
            <a:ext cx="5020310" cy="100012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200" b="1" spc="0">
                <a:solidFill>
                  <a:srgbClr val="C00000"/>
                </a:solidFill>
                <a:latin typeface="+mn-lt"/>
                <a:ea typeface="+mn-ea"/>
              </a:rPr>
              <a:t>The Perfect Trainers</a:t>
            </a:r>
            <a:endParaRPr lang="en-US" altLang="zh-CN" sz="3200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8635" y="549275"/>
            <a:ext cx="3831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</a:rPr>
              <a:t>Factual Questions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pic>
        <p:nvPicPr>
          <p:cNvPr id="14" name="图片 13" descr="logo横版 png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19405" y="1310005"/>
            <a:ext cx="5020310" cy="1000125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en-US" altLang="zh-CN" sz="3200" b="1" spc="0">
                <a:solidFill>
                  <a:srgbClr val="C00000"/>
                </a:solidFill>
                <a:latin typeface="+mn-lt"/>
                <a:ea typeface="+mn-ea"/>
              </a:rPr>
              <a:t>The Perfect Trainers</a:t>
            </a:r>
            <a:endParaRPr lang="en-US" altLang="zh-CN" sz="3200">
              <a:solidFill>
                <a:srgbClr val="980000"/>
              </a:solidFill>
              <a:latin typeface="Noto Sans SC Black" panose="020B0200000000000000" charset="-122"/>
              <a:ea typeface="Noto Sans SC Black" panose="020B0200000000000000" charset="-122"/>
              <a:cs typeface="方正粗黑宋简体" panose="02000000000000000000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508635" y="549275"/>
            <a:ext cx="3831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</a:rPr>
              <a:t>Factual Questions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50" y="2310130"/>
            <a:ext cx="4410710" cy="3016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57240" y="763905"/>
            <a:ext cx="63347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Why are they “perfect”?</a:t>
            </a:r>
            <a:endParaRPr lang="en-US" altLang="zh-CN" sz="3200" b="1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pPr indent="0">
              <a:lnSpc>
                <a:spcPct val="100000"/>
              </a:lnSpc>
              <a:buFont typeface="Wingdings" panose="05000000000000000000" charset="0"/>
              <a:buNone/>
            </a:pPr>
            <a:endParaRPr lang="en-US" altLang="zh-CN" sz="3200" b="1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pPr marL="457200" indent="-457200">
              <a:lnSpc>
                <a:spcPct val="100000"/>
              </a:lnSpc>
              <a:buFont typeface="Wingdings" panose="05000000000000000000" charset="0"/>
              <a:buChar char="Ø"/>
            </a:pPr>
            <a:endParaRPr lang="en-US" altLang="zh-CN" sz="3200" b="1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en-US" altLang="zh-CN" sz="3200" b="1">
              <a:solidFill>
                <a:schemeClr val="tx1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02300" y="1513205"/>
            <a:ext cx="58928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i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They looked really good, and they looked brand new. (P1)</a:t>
            </a:r>
            <a:endParaRPr lang="en-US" altLang="zh-CN" sz="2800" b="1" i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 b="1" i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i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But Jack didn’t just like running-he was crazy about it. (P3)</a:t>
            </a:r>
            <a:endParaRPr lang="en-US" altLang="zh-CN" sz="2800" b="1" i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 b="1" i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i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‘...the Area Cross-County Championships in two weeks,’...‘I’ll never do well in my battered old trainers. ... give me a chance.</a:t>
            </a:r>
            <a:r>
              <a:rPr lang="en-US" altLang="zh-CN" sz="2800" b="1" i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(P5)</a:t>
            </a:r>
            <a:endParaRPr lang="zh-CN" altLang="en-US" sz="2800" b="1" i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racecourse-4729093_1920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t="104" b="24859"/>
          <a:stretch>
            <a:fillRect/>
          </a:stretch>
        </p:blipFill>
        <p:spPr>
          <a:xfrm>
            <a:off x="0" y="0"/>
            <a:ext cx="12192635" cy="6861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351790"/>
            <a:ext cx="11554460" cy="615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Thematic Question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8635" y="549275"/>
            <a:ext cx="11174095" cy="5763260"/>
          </a:xfrm>
          <a:prstGeom prst="rect">
            <a:avLst/>
          </a:prstGeom>
          <a:noFill/>
          <a:ln w="57150" cmpd="sng">
            <a:solidFill>
              <a:srgbClr val="98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>
            <p:custDataLst>
              <p:tags r:id="rId2"/>
            </p:custDataLst>
          </p:nvPr>
        </p:nvGrpSpPr>
        <p:grpSpPr>
          <a:xfrm rot="0">
            <a:off x="4918710" y="1550670"/>
            <a:ext cx="2059940" cy="2047875"/>
            <a:chOff x="2176" y="2156"/>
            <a:chExt cx="14842" cy="14838"/>
          </a:xfrm>
        </p:grpSpPr>
        <p:sp>
          <p:nvSpPr>
            <p:cNvPr id="91" name="任意多边形: 形状 179"/>
            <p:cNvSpPr/>
            <p:nvPr>
              <p:custDataLst>
                <p:tags r:id="rId3"/>
              </p:custDataLst>
            </p:nvPr>
          </p:nvSpPr>
          <p:spPr bwMode="gray">
            <a:xfrm>
              <a:off x="2176" y="2156"/>
              <a:ext cx="14843" cy="14839"/>
            </a:xfrm>
            <a:custGeom>
              <a:avLst/>
              <a:gdLst>
                <a:gd name="connsiteX0" fmla="*/ 1490925 w 1521047"/>
                <a:gd name="connsiteY0" fmla="*/ 813704 h 1520380"/>
                <a:gd name="connsiteX1" fmla="*/ 1520453 w 1521047"/>
                <a:gd name="connsiteY1" fmla="*/ 787892 h 1520380"/>
                <a:gd name="connsiteX2" fmla="*/ 1520453 w 1521047"/>
                <a:gd name="connsiteY2" fmla="*/ 787892 h 1520380"/>
                <a:gd name="connsiteX3" fmla="*/ 1521024 w 1521047"/>
                <a:gd name="connsiteY3" fmla="*/ 759888 h 1520380"/>
                <a:gd name="connsiteX4" fmla="*/ 1492021 w 1521047"/>
                <a:gd name="connsiteY4" fmla="*/ 733075 h 1520380"/>
                <a:gd name="connsiteX5" fmla="*/ 1518833 w 1521047"/>
                <a:gd name="connsiteY5" fmla="*/ 704072 h 1520380"/>
                <a:gd name="connsiteX6" fmla="*/ 1518833 w 1521047"/>
                <a:gd name="connsiteY6" fmla="*/ 704072 h 1520380"/>
                <a:gd name="connsiteX7" fmla="*/ 1516262 w 1521047"/>
                <a:gd name="connsiteY7" fmla="*/ 676259 h 1520380"/>
                <a:gd name="connsiteX8" fmla="*/ 1485439 w 1521047"/>
                <a:gd name="connsiteY8" fmla="*/ 651389 h 1520380"/>
                <a:gd name="connsiteX9" fmla="*/ 1507975 w 1521047"/>
                <a:gd name="connsiteY9" fmla="*/ 620918 h 1520380"/>
                <a:gd name="connsiteX10" fmla="*/ 1507975 w 1521047"/>
                <a:gd name="connsiteY10" fmla="*/ 620918 h 1520380"/>
                <a:gd name="connsiteX11" fmla="*/ 1502355 w 1521047"/>
                <a:gd name="connsiteY11" fmla="*/ 593486 h 1520380"/>
                <a:gd name="connsiteX12" fmla="*/ 1502355 w 1521047"/>
                <a:gd name="connsiteY12" fmla="*/ 593486 h 1520380"/>
                <a:gd name="connsiteX13" fmla="*/ 1468303 w 1521047"/>
                <a:gd name="connsiteY13" fmla="*/ 573436 h 1520380"/>
                <a:gd name="connsiteX14" fmla="*/ 1488354 w 1521047"/>
                <a:gd name="connsiteY14" fmla="*/ 539384 h 1520380"/>
                <a:gd name="connsiteX15" fmla="*/ 1479781 w 1521047"/>
                <a:gd name="connsiteY15" fmla="*/ 512714 h 1520380"/>
                <a:gd name="connsiteX16" fmla="*/ 1479781 w 1521047"/>
                <a:gd name="connsiteY16" fmla="*/ 512714 h 1520380"/>
                <a:gd name="connsiteX17" fmla="*/ 1443729 w 1521047"/>
                <a:gd name="connsiteY17" fmla="*/ 496570 h 1520380"/>
                <a:gd name="connsiteX18" fmla="*/ 1459874 w 1521047"/>
                <a:gd name="connsiteY18" fmla="*/ 460517 h 1520380"/>
                <a:gd name="connsiteX19" fmla="*/ 1448349 w 1521047"/>
                <a:gd name="connsiteY19" fmla="*/ 434990 h 1520380"/>
                <a:gd name="connsiteX20" fmla="*/ 1410677 w 1521047"/>
                <a:gd name="connsiteY20" fmla="*/ 423132 h 1520380"/>
                <a:gd name="connsiteX21" fmla="*/ 1422536 w 1521047"/>
                <a:gd name="connsiteY21" fmla="*/ 385460 h 1520380"/>
                <a:gd name="connsiteX22" fmla="*/ 1422536 w 1521047"/>
                <a:gd name="connsiteY22" fmla="*/ 385460 h 1520380"/>
                <a:gd name="connsiteX23" fmla="*/ 1408248 w 1521047"/>
                <a:gd name="connsiteY23" fmla="*/ 361362 h 1520380"/>
                <a:gd name="connsiteX24" fmla="*/ 1369482 w 1521047"/>
                <a:gd name="connsiteY24" fmla="*/ 353742 h 1520380"/>
                <a:gd name="connsiteX25" fmla="*/ 1377102 w 1521047"/>
                <a:gd name="connsiteY25" fmla="*/ 314975 h 1520380"/>
                <a:gd name="connsiteX26" fmla="*/ 1377102 w 1521047"/>
                <a:gd name="connsiteY26" fmla="*/ 314975 h 1520380"/>
                <a:gd name="connsiteX27" fmla="*/ 1360337 w 1521047"/>
                <a:gd name="connsiteY27" fmla="*/ 292592 h 1520380"/>
                <a:gd name="connsiteX28" fmla="*/ 1360337 w 1521047"/>
                <a:gd name="connsiteY28" fmla="*/ 292592 h 1520380"/>
                <a:gd name="connsiteX29" fmla="*/ 1320999 w 1521047"/>
                <a:gd name="connsiteY29" fmla="*/ 289067 h 1520380"/>
                <a:gd name="connsiteX30" fmla="*/ 1324524 w 1521047"/>
                <a:gd name="connsiteY30" fmla="*/ 249729 h 1520380"/>
                <a:gd name="connsiteX31" fmla="*/ 1305474 w 1521047"/>
                <a:gd name="connsiteY31" fmla="*/ 229346 h 1520380"/>
                <a:gd name="connsiteX32" fmla="*/ 1305474 w 1521047"/>
                <a:gd name="connsiteY32" fmla="*/ 229346 h 1520380"/>
                <a:gd name="connsiteX33" fmla="*/ 1266231 w 1521047"/>
                <a:gd name="connsiteY33" fmla="*/ 229917 h 1520380"/>
                <a:gd name="connsiteX34" fmla="*/ 1257944 w 1521047"/>
                <a:gd name="connsiteY34" fmla="*/ 210867 h 1520380"/>
                <a:gd name="connsiteX35" fmla="*/ 1265087 w 1521047"/>
                <a:gd name="connsiteY35" fmla="*/ 190769 h 1520380"/>
                <a:gd name="connsiteX36" fmla="*/ 1243942 w 1521047"/>
                <a:gd name="connsiteY36" fmla="*/ 172481 h 1520380"/>
                <a:gd name="connsiteX37" fmla="*/ 1204794 w 1521047"/>
                <a:gd name="connsiteY37" fmla="*/ 177911 h 1520380"/>
                <a:gd name="connsiteX38" fmla="*/ 1199365 w 1521047"/>
                <a:gd name="connsiteY38" fmla="*/ 138763 h 1520380"/>
                <a:gd name="connsiteX39" fmla="*/ 1199365 w 1521047"/>
                <a:gd name="connsiteY39" fmla="*/ 138763 h 1520380"/>
                <a:gd name="connsiteX40" fmla="*/ 1176219 w 1521047"/>
                <a:gd name="connsiteY40" fmla="*/ 123047 h 1520380"/>
                <a:gd name="connsiteX41" fmla="*/ 1176219 w 1521047"/>
                <a:gd name="connsiteY41" fmla="*/ 123047 h 1520380"/>
                <a:gd name="connsiteX42" fmla="*/ 1137167 w 1521047"/>
                <a:gd name="connsiteY42" fmla="*/ 128762 h 1520380"/>
                <a:gd name="connsiteX43" fmla="*/ 1128594 w 1521047"/>
                <a:gd name="connsiteY43" fmla="*/ 94472 h 1520380"/>
                <a:gd name="connsiteX44" fmla="*/ 1103925 w 1521047"/>
                <a:gd name="connsiteY44" fmla="*/ 81327 h 1520380"/>
                <a:gd name="connsiteX45" fmla="*/ 1103925 w 1521047"/>
                <a:gd name="connsiteY45" fmla="*/ 81327 h 1520380"/>
                <a:gd name="connsiteX46" fmla="*/ 1065977 w 1521047"/>
                <a:gd name="connsiteY46" fmla="*/ 92643 h 1520380"/>
                <a:gd name="connsiteX47" fmla="*/ 1053252 w 1521047"/>
                <a:gd name="connsiteY47" fmla="*/ 57705 h 1520380"/>
                <a:gd name="connsiteX48" fmla="*/ 1027248 w 1521047"/>
                <a:gd name="connsiteY48" fmla="*/ 47513 h 1520380"/>
                <a:gd name="connsiteX49" fmla="*/ 991958 w 1521047"/>
                <a:gd name="connsiteY49" fmla="*/ 65277 h 1520380"/>
                <a:gd name="connsiteX50" fmla="*/ 974194 w 1521047"/>
                <a:gd name="connsiteY50" fmla="*/ 29987 h 1520380"/>
                <a:gd name="connsiteX51" fmla="*/ 974194 w 1521047"/>
                <a:gd name="connsiteY51" fmla="*/ 29987 h 1520380"/>
                <a:gd name="connsiteX52" fmla="*/ 947238 w 1521047"/>
                <a:gd name="connsiteY52" fmla="*/ 22653 h 1520380"/>
                <a:gd name="connsiteX53" fmla="*/ 914139 w 1521047"/>
                <a:gd name="connsiteY53" fmla="*/ 44227 h 1520380"/>
                <a:gd name="connsiteX54" fmla="*/ 892565 w 1521047"/>
                <a:gd name="connsiteY54" fmla="*/ 11128 h 1520380"/>
                <a:gd name="connsiteX55" fmla="*/ 892565 w 1521047"/>
                <a:gd name="connsiteY55" fmla="*/ 11128 h 1520380"/>
                <a:gd name="connsiteX56" fmla="*/ 864942 w 1521047"/>
                <a:gd name="connsiteY56" fmla="*/ 6842 h 1520380"/>
                <a:gd name="connsiteX57" fmla="*/ 864942 w 1521047"/>
                <a:gd name="connsiteY57" fmla="*/ 6842 h 1520380"/>
                <a:gd name="connsiteX58" fmla="*/ 832843 w 1521047"/>
                <a:gd name="connsiteY58" fmla="*/ 30035 h 1520380"/>
                <a:gd name="connsiteX59" fmla="*/ 809316 w 1521047"/>
                <a:gd name="connsiteY59" fmla="*/ 1222 h 1520380"/>
                <a:gd name="connsiteX60" fmla="*/ 809316 w 1521047"/>
                <a:gd name="connsiteY60" fmla="*/ 1222 h 1520380"/>
                <a:gd name="connsiteX61" fmla="*/ 781313 w 1521047"/>
                <a:gd name="connsiteY61" fmla="*/ -112 h 1520380"/>
                <a:gd name="connsiteX62" fmla="*/ 781313 w 1521047"/>
                <a:gd name="connsiteY62" fmla="*/ -112 h 1520380"/>
                <a:gd name="connsiteX63" fmla="*/ 751728 w 1521047"/>
                <a:gd name="connsiteY63" fmla="*/ 26215 h 1520380"/>
                <a:gd name="connsiteX64" fmla="*/ 725401 w 1521047"/>
                <a:gd name="connsiteY64" fmla="*/ -112 h 1520380"/>
                <a:gd name="connsiteX65" fmla="*/ 697493 w 1521047"/>
                <a:gd name="connsiteY65" fmla="*/ 1603 h 1520380"/>
                <a:gd name="connsiteX66" fmla="*/ 697493 w 1521047"/>
                <a:gd name="connsiteY66" fmla="*/ 1603 h 1520380"/>
                <a:gd name="connsiteX67" fmla="*/ 672918 w 1521047"/>
                <a:gd name="connsiteY67" fmla="*/ 32559 h 1520380"/>
                <a:gd name="connsiteX68" fmla="*/ 641962 w 1521047"/>
                <a:gd name="connsiteY68" fmla="*/ 7985 h 1520380"/>
                <a:gd name="connsiteX69" fmla="*/ 614435 w 1521047"/>
                <a:gd name="connsiteY69" fmla="*/ 12842 h 1520380"/>
                <a:gd name="connsiteX70" fmla="*/ 610339 w 1521047"/>
                <a:gd name="connsiteY70" fmla="*/ 33797 h 1520380"/>
                <a:gd name="connsiteX71" fmla="*/ 593480 w 1521047"/>
                <a:gd name="connsiteY71" fmla="*/ 46085 h 1520380"/>
                <a:gd name="connsiteX72" fmla="*/ 560047 w 1521047"/>
                <a:gd name="connsiteY72" fmla="*/ 25606 h 1520380"/>
                <a:gd name="connsiteX73" fmla="*/ 560047 w 1521047"/>
                <a:gd name="connsiteY73" fmla="*/ 25606 h 1520380"/>
                <a:gd name="connsiteX74" fmla="*/ 533282 w 1521047"/>
                <a:gd name="connsiteY74" fmla="*/ 33416 h 1520380"/>
                <a:gd name="connsiteX75" fmla="*/ 516470 w 1521047"/>
                <a:gd name="connsiteY75" fmla="*/ 69278 h 1520380"/>
                <a:gd name="connsiteX76" fmla="*/ 480609 w 1521047"/>
                <a:gd name="connsiteY76" fmla="*/ 52466 h 1520380"/>
                <a:gd name="connsiteX77" fmla="*/ 480609 w 1521047"/>
                <a:gd name="connsiteY77" fmla="*/ 52466 h 1520380"/>
                <a:gd name="connsiteX78" fmla="*/ 454796 w 1521047"/>
                <a:gd name="connsiteY78" fmla="*/ 63230 h 1520380"/>
                <a:gd name="connsiteX79" fmla="*/ 454796 w 1521047"/>
                <a:gd name="connsiteY79" fmla="*/ 63230 h 1520380"/>
                <a:gd name="connsiteX80" fmla="*/ 439861 w 1521047"/>
                <a:gd name="connsiteY80" fmla="*/ 99910 h 1520380"/>
                <a:gd name="connsiteX81" fmla="*/ 404409 w 1521047"/>
                <a:gd name="connsiteY81" fmla="*/ 87518 h 1520380"/>
                <a:gd name="connsiteX82" fmla="*/ 379929 w 1521047"/>
                <a:gd name="connsiteY82" fmla="*/ 101044 h 1520380"/>
                <a:gd name="connsiteX83" fmla="*/ 379929 w 1521047"/>
                <a:gd name="connsiteY83" fmla="*/ 101044 h 1520380"/>
                <a:gd name="connsiteX84" fmla="*/ 370880 w 1521047"/>
                <a:gd name="connsiteY84" fmla="*/ 139620 h 1520380"/>
                <a:gd name="connsiteX85" fmla="*/ 332304 w 1521047"/>
                <a:gd name="connsiteY85" fmla="*/ 130571 h 1520380"/>
                <a:gd name="connsiteX86" fmla="*/ 309444 w 1521047"/>
                <a:gd name="connsiteY86" fmla="*/ 146764 h 1520380"/>
                <a:gd name="connsiteX87" fmla="*/ 305063 w 1521047"/>
                <a:gd name="connsiteY87" fmla="*/ 186007 h 1520380"/>
                <a:gd name="connsiteX88" fmla="*/ 265820 w 1521047"/>
                <a:gd name="connsiteY88" fmla="*/ 181625 h 1520380"/>
                <a:gd name="connsiteX89" fmla="*/ 265820 w 1521047"/>
                <a:gd name="connsiteY89" fmla="*/ 181625 h 1520380"/>
                <a:gd name="connsiteX90" fmla="*/ 244865 w 1521047"/>
                <a:gd name="connsiteY90" fmla="*/ 200199 h 1520380"/>
                <a:gd name="connsiteX91" fmla="*/ 244769 w 1521047"/>
                <a:gd name="connsiteY91" fmla="*/ 239728 h 1520380"/>
                <a:gd name="connsiteX92" fmla="*/ 205241 w 1521047"/>
                <a:gd name="connsiteY92" fmla="*/ 239633 h 1520380"/>
                <a:gd name="connsiteX93" fmla="*/ 205241 w 1521047"/>
                <a:gd name="connsiteY93" fmla="*/ 239633 h 1520380"/>
                <a:gd name="connsiteX94" fmla="*/ 186191 w 1521047"/>
                <a:gd name="connsiteY94" fmla="*/ 260397 h 1520380"/>
                <a:gd name="connsiteX95" fmla="*/ 186191 w 1521047"/>
                <a:gd name="connsiteY95" fmla="*/ 260397 h 1520380"/>
                <a:gd name="connsiteX96" fmla="*/ 187991 w 1521047"/>
                <a:gd name="connsiteY96" fmla="*/ 299954 h 1520380"/>
                <a:gd name="connsiteX97" fmla="*/ 150853 w 1521047"/>
                <a:gd name="connsiteY97" fmla="*/ 303736 h 1520380"/>
                <a:gd name="connsiteX98" fmla="*/ 134470 w 1521047"/>
                <a:gd name="connsiteY98" fmla="*/ 326405 h 1520380"/>
                <a:gd name="connsiteX99" fmla="*/ 134470 w 1521047"/>
                <a:gd name="connsiteY99" fmla="*/ 326405 h 1520380"/>
                <a:gd name="connsiteX100" fmla="*/ 142566 w 1521047"/>
                <a:gd name="connsiteY100" fmla="*/ 364505 h 1520380"/>
                <a:gd name="connsiteX101" fmla="*/ 125326 w 1521047"/>
                <a:gd name="connsiteY101" fmla="*/ 376316 h 1520380"/>
                <a:gd name="connsiteX102" fmla="*/ 104276 w 1521047"/>
                <a:gd name="connsiteY102" fmla="*/ 373173 h 1520380"/>
                <a:gd name="connsiteX103" fmla="*/ 90369 w 1521047"/>
                <a:gd name="connsiteY103" fmla="*/ 397367 h 1520380"/>
                <a:gd name="connsiteX104" fmla="*/ 103180 w 1521047"/>
                <a:gd name="connsiteY104" fmla="*/ 434752 h 1520380"/>
                <a:gd name="connsiteX105" fmla="*/ 65795 w 1521047"/>
                <a:gd name="connsiteY105" fmla="*/ 447563 h 1520380"/>
                <a:gd name="connsiteX106" fmla="*/ 65795 w 1521047"/>
                <a:gd name="connsiteY106" fmla="*/ 447563 h 1520380"/>
                <a:gd name="connsiteX107" fmla="*/ 54841 w 1521047"/>
                <a:gd name="connsiteY107" fmla="*/ 473281 h 1520380"/>
                <a:gd name="connsiteX108" fmla="*/ 54841 w 1521047"/>
                <a:gd name="connsiteY108" fmla="*/ 473281 h 1520380"/>
                <a:gd name="connsiteX109" fmla="*/ 71557 w 1521047"/>
                <a:gd name="connsiteY109" fmla="*/ 509047 h 1520380"/>
                <a:gd name="connsiteX110" fmla="*/ 35791 w 1521047"/>
                <a:gd name="connsiteY110" fmla="*/ 525764 h 1520380"/>
                <a:gd name="connsiteX111" fmla="*/ 27504 w 1521047"/>
                <a:gd name="connsiteY111" fmla="*/ 552529 h 1520380"/>
                <a:gd name="connsiteX112" fmla="*/ 27504 w 1521047"/>
                <a:gd name="connsiteY112" fmla="*/ 552529 h 1520380"/>
                <a:gd name="connsiteX113" fmla="*/ 44363 w 1521047"/>
                <a:gd name="connsiteY113" fmla="*/ 565578 h 1520380"/>
                <a:gd name="connsiteX114" fmla="*/ 47507 w 1521047"/>
                <a:gd name="connsiteY114" fmla="*/ 586152 h 1520380"/>
                <a:gd name="connsiteX115" fmla="*/ 14836 w 1521047"/>
                <a:gd name="connsiteY115" fmla="*/ 607679 h 1520380"/>
                <a:gd name="connsiteX116" fmla="*/ 9788 w 1521047"/>
                <a:gd name="connsiteY116" fmla="*/ 635206 h 1520380"/>
                <a:gd name="connsiteX117" fmla="*/ 9788 w 1521047"/>
                <a:gd name="connsiteY117" fmla="*/ 635206 h 1520380"/>
                <a:gd name="connsiteX118" fmla="*/ 28076 w 1521047"/>
                <a:gd name="connsiteY118" fmla="*/ 645779 h 1520380"/>
                <a:gd name="connsiteX119" fmla="*/ 33695 w 1521047"/>
                <a:gd name="connsiteY119" fmla="*/ 665876 h 1520380"/>
                <a:gd name="connsiteX120" fmla="*/ 23123 w 1521047"/>
                <a:gd name="connsiteY120" fmla="*/ 683974 h 1520380"/>
                <a:gd name="connsiteX121" fmla="*/ 2834 w 1521047"/>
                <a:gd name="connsiteY121" fmla="*/ 690165 h 1520380"/>
                <a:gd name="connsiteX122" fmla="*/ 2834 w 1521047"/>
                <a:gd name="connsiteY122" fmla="*/ 690165 h 1520380"/>
                <a:gd name="connsiteX123" fmla="*/ 739 w 1521047"/>
                <a:gd name="connsiteY123" fmla="*/ 717978 h 1520380"/>
                <a:gd name="connsiteX124" fmla="*/ 26705 w 1521047"/>
                <a:gd name="connsiteY124" fmla="*/ 747877 h 1520380"/>
                <a:gd name="connsiteX125" fmla="*/ -23 w 1521047"/>
                <a:gd name="connsiteY125" fmla="*/ 773890 h 1520380"/>
                <a:gd name="connsiteX126" fmla="*/ -23 w 1521047"/>
                <a:gd name="connsiteY126" fmla="*/ 773890 h 1520380"/>
                <a:gd name="connsiteX127" fmla="*/ 929 w 1521047"/>
                <a:gd name="connsiteY127" fmla="*/ 801798 h 1520380"/>
                <a:gd name="connsiteX128" fmla="*/ 30618 w 1521047"/>
                <a:gd name="connsiteY128" fmla="*/ 828011 h 1520380"/>
                <a:gd name="connsiteX129" fmla="*/ 6263 w 1521047"/>
                <a:gd name="connsiteY129" fmla="*/ 857519 h 1520380"/>
                <a:gd name="connsiteX130" fmla="*/ 6263 w 1521047"/>
                <a:gd name="connsiteY130" fmla="*/ 857519 h 1520380"/>
                <a:gd name="connsiteX131" fmla="*/ 10359 w 1521047"/>
                <a:gd name="connsiteY131" fmla="*/ 885142 h 1520380"/>
                <a:gd name="connsiteX132" fmla="*/ 10359 w 1521047"/>
                <a:gd name="connsiteY132" fmla="*/ 885142 h 1520380"/>
                <a:gd name="connsiteX133" fmla="*/ 42081 w 1521047"/>
                <a:gd name="connsiteY133" fmla="*/ 908850 h 1520380"/>
                <a:gd name="connsiteX134" fmla="*/ 21599 w 1521047"/>
                <a:gd name="connsiteY134" fmla="*/ 939911 h 1520380"/>
                <a:gd name="connsiteX135" fmla="*/ 21599 w 1521047"/>
                <a:gd name="connsiteY135" fmla="*/ 939911 h 1520380"/>
                <a:gd name="connsiteX136" fmla="*/ 28647 w 1521047"/>
                <a:gd name="connsiteY136" fmla="*/ 967057 h 1520380"/>
                <a:gd name="connsiteX137" fmla="*/ 28647 w 1521047"/>
                <a:gd name="connsiteY137" fmla="*/ 967057 h 1520380"/>
                <a:gd name="connsiteX138" fmla="*/ 63747 w 1521047"/>
                <a:gd name="connsiteY138" fmla="*/ 985202 h 1520380"/>
                <a:gd name="connsiteX139" fmla="*/ 45602 w 1521047"/>
                <a:gd name="connsiteY139" fmla="*/ 1020302 h 1520380"/>
                <a:gd name="connsiteX140" fmla="*/ 55698 w 1521047"/>
                <a:gd name="connsiteY140" fmla="*/ 1046400 h 1520380"/>
                <a:gd name="connsiteX141" fmla="*/ 55698 w 1521047"/>
                <a:gd name="connsiteY141" fmla="*/ 1046400 h 1520380"/>
                <a:gd name="connsiteX142" fmla="*/ 92274 w 1521047"/>
                <a:gd name="connsiteY142" fmla="*/ 1060592 h 1520380"/>
                <a:gd name="connsiteX143" fmla="*/ 92274 w 1521047"/>
                <a:gd name="connsiteY143" fmla="*/ 1081547 h 1520380"/>
                <a:gd name="connsiteX144" fmla="*/ 78272 w 1521047"/>
                <a:gd name="connsiteY144" fmla="*/ 1097359 h 1520380"/>
                <a:gd name="connsiteX145" fmla="*/ 78272 w 1521047"/>
                <a:gd name="connsiteY145" fmla="*/ 1097359 h 1520380"/>
                <a:gd name="connsiteX146" fmla="*/ 91131 w 1521047"/>
                <a:gd name="connsiteY146" fmla="*/ 1122219 h 1520380"/>
                <a:gd name="connsiteX147" fmla="*/ 127993 w 1521047"/>
                <a:gd name="connsiteY147" fmla="*/ 1136697 h 1520380"/>
                <a:gd name="connsiteX148" fmla="*/ 119706 w 1521047"/>
                <a:gd name="connsiteY148" fmla="*/ 1169844 h 1520380"/>
                <a:gd name="connsiteX149" fmla="*/ 119706 w 1521047"/>
                <a:gd name="connsiteY149" fmla="*/ 1169844 h 1520380"/>
                <a:gd name="connsiteX150" fmla="*/ 135232 w 1521047"/>
                <a:gd name="connsiteY150" fmla="*/ 1193085 h 1520380"/>
                <a:gd name="connsiteX151" fmla="*/ 174057 w 1521047"/>
                <a:gd name="connsiteY151" fmla="*/ 1200896 h 1520380"/>
                <a:gd name="connsiteX152" fmla="*/ 168855 w 1521047"/>
                <a:gd name="connsiteY152" fmla="*/ 1237757 h 1520380"/>
                <a:gd name="connsiteX153" fmla="*/ 186762 w 1521047"/>
                <a:gd name="connsiteY153" fmla="*/ 1259189 h 1520380"/>
                <a:gd name="connsiteX154" fmla="*/ 186762 w 1521047"/>
                <a:gd name="connsiteY154" fmla="*/ 1259189 h 1520380"/>
                <a:gd name="connsiteX155" fmla="*/ 226243 w 1521047"/>
                <a:gd name="connsiteY155" fmla="*/ 1260570 h 1520380"/>
                <a:gd name="connsiteX156" fmla="*/ 224862 w 1521047"/>
                <a:gd name="connsiteY156" fmla="*/ 1300051 h 1520380"/>
                <a:gd name="connsiteX157" fmla="*/ 245055 w 1521047"/>
                <a:gd name="connsiteY157" fmla="*/ 1319101 h 1520380"/>
                <a:gd name="connsiteX158" fmla="*/ 284441 w 1521047"/>
                <a:gd name="connsiteY158" fmla="*/ 1315910 h 1520380"/>
                <a:gd name="connsiteX159" fmla="*/ 287632 w 1521047"/>
                <a:gd name="connsiteY159" fmla="*/ 1355296 h 1520380"/>
                <a:gd name="connsiteX160" fmla="*/ 287632 w 1521047"/>
                <a:gd name="connsiteY160" fmla="*/ 1355296 h 1520380"/>
                <a:gd name="connsiteX161" fmla="*/ 309825 w 1521047"/>
                <a:gd name="connsiteY161" fmla="*/ 1372250 h 1520380"/>
                <a:gd name="connsiteX162" fmla="*/ 349009 w 1521047"/>
                <a:gd name="connsiteY162" fmla="*/ 1366507 h 1520380"/>
                <a:gd name="connsiteX163" fmla="*/ 356117 w 1521047"/>
                <a:gd name="connsiteY163" fmla="*/ 1403683 h 1520380"/>
                <a:gd name="connsiteX164" fmla="*/ 356117 w 1521047"/>
                <a:gd name="connsiteY164" fmla="*/ 1403683 h 1520380"/>
                <a:gd name="connsiteX165" fmla="*/ 380024 w 1521047"/>
                <a:gd name="connsiteY165" fmla="*/ 1418161 h 1520380"/>
                <a:gd name="connsiteX166" fmla="*/ 380024 w 1521047"/>
                <a:gd name="connsiteY166" fmla="*/ 1418161 h 1520380"/>
                <a:gd name="connsiteX167" fmla="*/ 418401 w 1521047"/>
                <a:gd name="connsiteY167" fmla="*/ 1408379 h 1520380"/>
                <a:gd name="connsiteX168" fmla="*/ 429364 w 1521047"/>
                <a:gd name="connsiteY168" fmla="*/ 1444545 h 1520380"/>
                <a:gd name="connsiteX169" fmla="*/ 454796 w 1521047"/>
                <a:gd name="connsiteY169" fmla="*/ 1456261 h 1520380"/>
                <a:gd name="connsiteX170" fmla="*/ 454796 w 1521047"/>
                <a:gd name="connsiteY170" fmla="*/ 1456261 h 1520380"/>
                <a:gd name="connsiteX171" fmla="*/ 490895 w 1521047"/>
                <a:gd name="connsiteY171" fmla="*/ 1441021 h 1520380"/>
                <a:gd name="connsiteX172" fmla="*/ 505754 w 1521047"/>
                <a:gd name="connsiteY172" fmla="*/ 1455689 h 1520380"/>
                <a:gd name="connsiteX173" fmla="*/ 506802 w 1521047"/>
                <a:gd name="connsiteY173" fmla="*/ 1476930 h 1520380"/>
                <a:gd name="connsiteX174" fmla="*/ 533282 w 1521047"/>
                <a:gd name="connsiteY174" fmla="*/ 1485884 h 1520380"/>
                <a:gd name="connsiteX175" fmla="*/ 567372 w 1521047"/>
                <a:gd name="connsiteY175" fmla="*/ 1466538 h 1520380"/>
                <a:gd name="connsiteX176" fmla="*/ 583955 w 1521047"/>
                <a:gd name="connsiteY176" fmla="*/ 1479312 h 1520380"/>
                <a:gd name="connsiteX177" fmla="*/ 587193 w 1521047"/>
                <a:gd name="connsiteY177" fmla="*/ 1500362 h 1520380"/>
                <a:gd name="connsiteX178" fmla="*/ 587193 w 1521047"/>
                <a:gd name="connsiteY178" fmla="*/ 1500362 h 1520380"/>
                <a:gd name="connsiteX179" fmla="*/ 614530 w 1521047"/>
                <a:gd name="connsiteY179" fmla="*/ 1506172 h 1520380"/>
                <a:gd name="connsiteX180" fmla="*/ 614530 w 1521047"/>
                <a:gd name="connsiteY180" fmla="*/ 1506172 h 1520380"/>
                <a:gd name="connsiteX181" fmla="*/ 647839 w 1521047"/>
                <a:gd name="connsiteY181" fmla="*/ 1484750 h 1520380"/>
                <a:gd name="connsiteX182" fmla="*/ 669775 w 1521047"/>
                <a:gd name="connsiteY182" fmla="*/ 1514745 h 1520380"/>
                <a:gd name="connsiteX183" fmla="*/ 669775 w 1521047"/>
                <a:gd name="connsiteY183" fmla="*/ 1514745 h 1520380"/>
                <a:gd name="connsiteX184" fmla="*/ 697588 w 1521047"/>
                <a:gd name="connsiteY184" fmla="*/ 1517602 h 1520380"/>
                <a:gd name="connsiteX185" fmla="*/ 697588 w 1521047"/>
                <a:gd name="connsiteY185" fmla="*/ 1517602 h 1520380"/>
                <a:gd name="connsiteX186" fmla="*/ 726830 w 1521047"/>
                <a:gd name="connsiteY186" fmla="*/ 1491027 h 1520380"/>
                <a:gd name="connsiteX187" fmla="*/ 753404 w 1521047"/>
                <a:gd name="connsiteY187" fmla="*/ 1520269 h 1520380"/>
                <a:gd name="connsiteX188" fmla="*/ 760453 w 1521047"/>
                <a:gd name="connsiteY188" fmla="*/ 1520269 h 1520380"/>
                <a:gd name="connsiteX189" fmla="*/ 781408 w 1521047"/>
                <a:gd name="connsiteY189" fmla="*/ 1520269 h 1520380"/>
                <a:gd name="connsiteX190" fmla="*/ 781408 w 1521047"/>
                <a:gd name="connsiteY190" fmla="*/ 1520269 h 1520380"/>
                <a:gd name="connsiteX191" fmla="*/ 807602 w 1521047"/>
                <a:gd name="connsiteY191" fmla="*/ 1490741 h 1520380"/>
                <a:gd name="connsiteX192" fmla="*/ 837129 w 1521047"/>
                <a:gd name="connsiteY192" fmla="*/ 1516935 h 1520380"/>
                <a:gd name="connsiteX193" fmla="*/ 864942 w 1521047"/>
                <a:gd name="connsiteY193" fmla="*/ 1513601 h 1520380"/>
                <a:gd name="connsiteX194" fmla="*/ 864942 w 1521047"/>
                <a:gd name="connsiteY194" fmla="*/ 1513601 h 1520380"/>
                <a:gd name="connsiteX195" fmla="*/ 887707 w 1521047"/>
                <a:gd name="connsiteY195" fmla="*/ 1481693 h 1520380"/>
                <a:gd name="connsiteX196" fmla="*/ 908090 w 1521047"/>
                <a:gd name="connsiteY196" fmla="*/ 1486455 h 1520380"/>
                <a:gd name="connsiteX197" fmla="*/ 919997 w 1521047"/>
                <a:gd name="connsiteY197" fmla="*/ 1504076 h 1520380"/>
                <a:gd name="connsiteX198" fmla="*/ 947238 w 1521047"/>
                <a:gd name="connsiteY198" fmla="*/ 1497790 h 1520380"/>
                <a:gd name="connsiteX199" fmla="*/ 968212 w 1521047"/>
                <a:gd name="connsiteY199" fmla="*/ 1464195 h 1520380"/>
                <a:gd name="connsiteX200" fmla="*/ 1000864 w 1521047"/>
                <a:gd name="connsiteY200" fmla="*/ 1481979 h 1520380"/>
                <a:gd name="connsiteX201" fmla="*/ 1000864 w 1521047"/>
                <a:gd name="connsiteY201" fmla="*/ 1481979 h 1520380"/>
                <a:gd name="connsiteX202" fmla="*/ 1027248 w 1521047"/>
                <a:gd name="connsiteY202" fmla="*/ 1472454 h 1520380"/>
                <a:gd name="connsiteX203" fmla="*/ 1042203 w 1521047"/>
                <a:gd name="connsiteY203" fmla="*/ 1435878 h 1520380"/>
                <a:gd name="connsiteX204" fmla="*/ 1078779 w 1521047"/>
                <a:gd name="connsiteY204" fmla="*/ 1450832 h 1520380"/>
                <a:gd name="connsiteX205" fmla="*/ 1078779 w 1521047"/>
                <a:gd name="connsiteY205" fmla="*/ 1450832 h 1520380"/>
                <a:gd name="connsiteX206" fmla="*/ 1104020 w 1521047"/>
                <a:gd name="connsiteY206" fmla="*/ 1438640 h 1520380"/>
                <a:gd name="connsiteX207" fmla="*/ 1104020 w 1521047"/>
                <a:gd name="connsiteY207" fmla="*/ 1438640 h 1520380"/>
                <a:gd name="connsiteX208" fmla="*/ 1115021 w 1521047"/>
                <a:gd name="connsiteY208" fmla="*/ 1400683 h 1520380"/>
                <a:gd name="connsiteX209" fmla="*/ 1152978 w 1521047"/>
                <a:gd name="connsiteY209" fmla="*/ 1411684 h 1520380"/>
                <a:gd name="connsiteX210" fmla="*/ 1176695 w 1521047"/>
                <a:gd name="connsiteY210" fmla="*/ 1396825 h 1520380"/>
                <a:gd name="connsiteX211" fmla="*/ 1176695 w 1521047"/>
                <a:gd name="connsiteY211" fmla="*/ 1396825 h 1520380"/>
                <a:gd name="connsiteX212" fmla="*/ 1183554 w 1521047"/>
                <a:gd name="connsiteY212" fmla="*/ 1358154 h 1520380"/>
                <a:gd name="connsiteX213" fmla="*/ 1204032 w 1521047"/>
                <a:gd name="connsiteY213" fmla="*/ 1353772 h 1520380"/>
                <a:gd name="connsiteX214" fmla="*/ 1222320 w 1521047"/>
                <a:gd name="connsiteY214" fmla="*/ 1364535 h 1520380"/>
                <a:gd name="connsiteX215" fmla="*/ 1244323 w 1521047"/>
                <a:gd name="connsiteY215" fmla="*/ 1347200 h 1520380"/>
                <a:gd name="connsiteX216" fmla="*/ 1246514 w 1521047"/>
                <a:gd name="connsiteY216" fmla="*/ 1307766 h 1520380"/>
                <a:gd name="connsiteX217" fmla="*/ 1285947 w 1521047"/>
                <a:gd name="connsiteY217" fmla="*/ 1309957 h 1520380"/>
                <a:gd name="connsiteX218" fmla="*/ 1285947 w 1521047"/>
                <a:gd name="connsiteY218" fmla="*/ 1309957 h 1520380"/>
                <a:gd name="connsiteX219" fmla="*/ 1305854 w 1521047"/>
                <a:gd name="connsiteY219" fmla="*/ 1290240 h 1520380"/>
                <a:gd name="connsiteX220" fmla="*/ 1305854 w 1521047"/>
                <a:gd name="connsiteY220" fmla="*/ 1290240 h 1520380"/>
                <a:gd name="connsiteX221" fmla="*/ 1306312 w 1521047"/>
                <a:gd name="connsiteY221" fmla="*/ 1250645 h 1520380"/>
                <a:gd name="connsiteX222" fmla="*/ 1343383 w 1521047"/>
                <a:gd name="connsiteY222" fmla="*/ 1248806 h 1520380"/>
                <a:gd name="connsiteX223" fmla="*/ 1361004 w 1521047"/>
                <a:gd name="connsiteY223" fmla="*/ 1227089 h 1520380"/>
                <a:gd name="connsiteX224" fmla="*/ 1361004 w 1521047"/>
                <a:gd name="connsiteY224" fmla="*/ 1227089 h 1520380"/>
                <a:gd name="connsiteX225" fmla="*/ 1356118 w 1521047"/>
                <a:gd name="connsiteY225" fmla="*/ 1187923 h 1520380"/>
                <a:gd name="connsiteX226" fmla="*/ 1393770 w 1521047"/>
                <a:gd name="connsiteY226" fmla="*/ 1181941 h 1520380"/>
                <a:gd name="connsiteX227" fmla="*/ 1408915 w 1521047"/>
                <a:gd name="connsiteY227" fmla="*/ 1158319 h 1520380"/>
                <a:gd name="connsiteX228" fmla="*/ 1398295 w 1521047"/>
                <a:gd name="connsiteY228" fmla="*/ 1120267 h 1520380"/>
                <a:gd name="connsiteX229" fmla="*/ 1436347 w 1521047"/>
                <a:gd name="connsiteY229" fmla="*/ 1109646 h 1520380"/>
                <a:gd name="connsiteX230" fmla="*/ 1436347 w 1521047"/>
                <a:gd name="connsiteY230" fmla="*/ 1109646 h 1520380"/>
                <a:gd name="connsiteX231" fmla="*/ 1448729 w 1521047"/>
                <a:gd name="connsiteY231" fmla="*/ 1084596 h 1520380"/>
                <a:gd name="connsiteX232" fmla="*/ 1436166 w 1521047"/>
                <a:gd name="connsiteY232" fmla="*/ 1047038 h 1520380"/>
                <a:gd name="connsiteX233" fmla="*/ 1470637 w 1521047"/>
                <a:gd name="connsiteY233" fmla="*/ 1033160 h 1520380"/>
                <a:gd name="connsiteX234" fmla="*/ 1470637 w 1521047"/>
                <a:gd name="connsiteY234" fmla="*/ 1033160 h 1520380"/>
                <a:gd name="connsiteX235" fmla="*/ 1480162 w 1521047"/>
                <a:gd name="connsiteY235" fmla="*/ 1006871 h 1520380"/>
                <a:gd name="connsiteX236" fmla="*/ 1480162 w 1521047"/>
                <a:gd name="connsiteY236" fmla="*/ 1006871 h 1520380"/>
                <a:gd name="connsiteX237" fmla="*/ 1461636 w 1521047"/>
                <a:gd name="connsiteY237" fmla="*/ 971962 h 1520380"/>
                <a:gd name="connsiteX238" fmla="*/ 1496545 w 1521047"/>
                <a:gd name="connsiteY238" fmla="*/ 953436 h 1520380"/>
                <a:gd name="connsiteX239" fmla="*/ 1503117 w 1521047"/>
                <a:gd name="connsiteY239" fmla="*/ 926195 h 1520380"/>
                <a:gd name="connsiteX240" fmla="*/ 1503117 w 1521047"/>
                <a:gd name="connsiteY240" fmla="*/ 926195 h 1520380"/>
                <a:gd name="connsiteX241" fmla="*/ 1482667 w 1521047"/>
                <a:gd name="connsiteY241" fmla="*/ 892276 h 1520380"/>
                <a:gd name="connsiteX242" fmla="*/ 1513404 w 1521047"/>
                <a:gd name="connsiteY242" fmla="*/ 871235 h 1520380"/>
                <a:gd name="connsiteX243" fmla="*/ 1517024 w 1521047"/>
                <a:gd name="connsiteY243" fmla="*/ 843518 h 1520380"/>
                <a:gd name="connsiteX244" fmla="*/ 1490925 w 1521047"/>
                <a:gd name="connsiteY244" fmla="*/ 813704 h 15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1521047" h="1520380">
                  <a:moveTo>
                    <a:pt x="1490925" y="813704"/>
                  </a:moveTo>
                  <a:cubicBezTo>
                    <a:pt x="1492373" y="798636"/>
                    <a:pt x="1505327" y="787320"/>
                    <a:pt x="1520453" y="787892"/>
                  </a:cubicBezTo>
                  <a:lnTo>
                    <a:pt x="1520453" y="787892"/>
                  </a:lnTo>
                  <a:cubicBezTo>
                    <a:pt x="1520834" y="778624"/>
                    <a:pt x="1521024" y="769289"/>
                    <a:pt x="1521024" y="759888"/>
                  </a:cubicBezTo>
                  <a:cubicBezTo>
                    <a:pt x="1505613" y="760498"/>
                    <a:pt x="1492630" y="748487"/>
                    <a:pt x="1492021" y="733075"/>
                  </a:cubicBezTo>
                  <a:cubicBezTo>
                    <a:pt x="1491421" y="717664"/>
                    <a:pt x="1503422" y="704681"/>
                    <a:pt x="1518833" y="704072"/>
                  </a:cubicBezTo>
                  <a:lnTo>
                    <a:pt x="1518833" y="704072"/>
                  </a:lnTo>
                  <a:cubicBezTo>
                    <a:pt x="1518167" y="694547"/>
                    <a:pt x="1517214" y="685022"/>
                    <a:pt x="1516262" y="676259"/>
                  </a:cubicBezTo>
                  <a:cubicBezTo>
                    <a:pt x="1500879" y="677906"/>
                    <a:pt x="1487087" y="666772"/>
                    <a:pt x="1485439" y="651389"/>
                  </a:cubicBezTo>
                  <a:cubicBezTo>
                    <a:pt x="1483896" y="636920"/>
                    <a:pt x="1493687" y="623681"/>
                    <a:pt x="1507975" y="620918"/>
                  </a:cubicBezTo>
                  <a:lnTo>
                    <a:pt x="1507975" y="620918"/>
                  </a:lnTo>
                  <a:cubicBezTo>
                    <a:pt x="1506261" y="611393"/>
                    <a:pt x="1504356" y="602535"/>
                    <a:pt x="1502355" y="593486"/>
                  </a:cubicBezTo>
                  <a:lnTo>
                    <a:pt x="1502355" y="593486"/>
                  </a:lnTo>
                  <a:cubicBezTo>
                    <a:pt x="1487420" y="597354"/>
                    <a:pt x="1472170" y="588372"/>
                    <a:pt x="1468303" y="573436"/>
                  </a:cubicBezTo>
                  <a:cubicBezTo>
                    <a:pt x="1464436" y="558501"/>
                    <a:pt x="1473418" y="543251"/>
                    <a:pt x="1488354" y="539384"/>
                  </a:cubicBezTo>
                  <a:cubicBezTo>
                    <a:pt x="1485591" y="530431"/>
                    <a:pt x="1482829" y="521477"/>
                    <a:pt x="1479781" y="512714"/>
                  </a:cubicBezTo>
                  <a:lnTo>
                    <a:pt x="1479781" y="512714"/>
                  </a:lnTo>
                  <a:cubicBezTo>
                    <a:pt x="1465370" y="518210"/>
                    <a:pt x="1449225" y="510981"/>
                    <a:pt x="1443729" y="496570"/>
                  </a:cubicBezTo>
                  <a:cubicBezTo>
                    <a:pt x="1438233" y="482158"/>
                    <a:pt x="1445463" y="466013"/>
                    <a:pt x="1459874" y="460517"/>
                  </a:cubicBezTo>
                  <a:cubicBezTo>
                    <a:pt x="1456254" y="451945"/>
                    <a:pt x="1452349" y="443372"/>
                    <a:pt x="1448349" y="434990"/>
                  </a:cubicBezTo>
                  <a:cubicBezTo>
                    <a:pt x="1434671" y="442115"/>
                    <a:pt x="1417802" y="436810"/>
                    <a:pt x="1410677" y="423132"/>
                  </a:cubicBezTo>
                  <a:cubicBezTo>
                    <a:pt x="1403552" y="409454"/>
                    <a:pt x="1408858" y="392585"/>
                    <a:pt x="1422536" y="385460"/>
                  </a:cubicBezTo>
                  <a:lnTo>
                    <a:pt x="1422536" y="385460"/>
                  </a:lnTo>
                  <a:cubicBezTo>
                    <a:pt x="1417869" y="377364"/>
                    <a:pt x="1413011" y="369363"/>
                    <a:pt x="1408248" y="361362"/>
                  </a:cubicBezTo>
                  <a:cubicBezTo>
                    <a:pt x="1395437" y="369963"/>
                    <a:pt x="1378083" y="366553"/>
                    <a:pt x="1369482" y="353742"/>
                  </a:cubicBezTo>
                  <a:cubicBezTo>
                    <a:pt x="1360880" y="340931"/>
                    <a:pt x="1364290" y="323577"/>
                    <a:pt x="1377102" y="314975"/>
                  </a:cubicBezTo>
                  <a:lnTo>
                    <a:pt x="1377102" y="314975"/>
                  </a:lnTo>
                  <a:cubicBezTo>
                    <a:pt x="1371672" y="307451"/>
                    <a:pt x="1366053" y="299926"/>
                    <a:pt x="1360337" y="292592"/>
                  </a:cubicBezTo>
                  <a:lnTo>
                    <a:pt x="1360337" y="292592"/>
                  </a:lnTo>
                  <a:cubicBezTo>
                    <a:pt x="1348498" y="302479"/>
                    <a:pt x="1330886" y="300907"/>
                    <a:pt x="1320999" y="289067"/>
                  </a:cubicBezTo>
                  <a:cubicBezTo>
                    <a:pt x="1311112" y="277228"/>
                    <a:pt x="1312684" y="259616"/>
                    <a:pt x="1324524" y="249729"/>
                  </a:cubicBezTo>
                  <a:cubicBezTo>
                    <a:pt x="1318237" y="242776"/>
                    <a:pt x="1311855" y="236013"/>
                    <a:pt x="1305474" y="229346"/>
                  </a:cubicBezTo>
                  <a:lnTo>
                    <a:pt x="1305474" y="229346"/>
                  </a:lnTo>
                  <a:cubicBezTo>
                    <a:pt x="1294615" y="239909"/>
                    <a:pt x="1277394" y="240156"/>
                    <a:pt x="1266231" y="229917"/>
                  </a:cubicBezTo>
                  <a:cubicBezTo>
                    <a:pt x="1261049" y="224917"/>
                    <a:pt x="1258068" y="218068"/>
                    <a:pt x="1257944" y="210867"/>
                  </a:cubicBezTo>
                  <a:cubicBezTo>
                    <a:pt x="1257639" y="203495"/>
                    <a:pt x="1260201" y="196294"/>
                    <a:pt x="1265087" y="190769"/>
                  </a:cubicBezTo>
                  <a:cubicBezTo>
                    <a:pt x="1258039" y="184578"/>
                    <a:pt x="1251086" y="178482"/>
                    <a:pt x="1243942" y="172481"/>
                  </a:cubicBezTo>
                  <a:cubicBezTo>
                    <a:pt x="1234627" y="184788"/>
                    <a:pt x="1217101" y="187226"/>
                    <a:pt x="1204794" y="177911"/>
                  </a:cubicBezTo>
                  <a:cubicBezTo>
                    <a:pt x="1192488" y="168595"/>
                    <a:pt x="1190050" y="151069"/>
                    <a:pt x="1199365" y="138763"/>
                  </a:cubicBezTo>
                  <a:lnTo>
                    <a:pt x="1199365" y="138763"/>
                  </a:lnTo>
                  <a:cubicBezTo>
                    <a:pt x="1191840" y="133334"/>
                    <a:pt x="1184030" y="128190"/>
                    <a:pt x="1176219" y="123047"/>
                  </a:cubicBezTo>
                  <a:lnTo>
                    <a:pt x="1176219" y="123047"/>
                  </a:lnTo>
                  <a:cubicBezTo>
                    <a:pt x="1167018" y="135410"/>
                    <a:pt x="1149530" y="137972"/>
                    <a:pt x="1137167" y="128762"/>
                  </a:cubicBezTo>
                  <a:cubicBezTo>
                    <a:pt x="1126508" y="120827"/>
                    <a:pt x="1122927" y="106483"/>
                    <a:pt x="1128594" y="94472"/>
                  </a:cubicBezTo>
                  <a:cubicBezTo>
                    <a:pt x="1120403" y="89995"/>
                    <a:pt x="1112211" y="85518"/>
                    <a:pt x="1103925" y="81327"/>
                  </a:cubicBezTo>
                  <a:lnTo>
                    <a:pt x="1103925" y="81327"/>
                  </a:lnTo>
                  <a:cubicBezTo>
                    <a:pt x="1096571" y="94929"/>
                    <a:pt x="1079579" y="99996"/>
                    <a:pt x="1065977" y="92643"/>
                  </a:cubicBezTo>
                  <a:cubicBezTo>
                    <a:pt x="1053499" y="85899"/>
                    <a:pt x="1048032" y="70897"/>
                    <a:pt x="1053252" y="57705"/>
                  </a:cubicBezTo>
                  <a:cubicBezTo>
                    <a:pt x="1044679" y="54181"/>
                    <a:pt x="1036011" y="50752"/>
                    <a:pt x="1027248" y="47513"/>
                  </a:cubicBezTo>
                  <a:cubicBezTo>
                    <a:pt x="1022410" y="62163"/>
                    <a:pt x="1006608" y="70116"/>
                    <a:pt x="991958" y="65277"/>
                  </a:cubicBezTo>
                  <a:cubicBezTo>
                    <a:pt x="977309" y="60439"/>
                    <a:pt x="969355" y="44637"/>
                    <a:pt x="974194" y="29987"/>
                  </a:cubicBezTo>
                  <a:lnTo>
                    <a:pt x="974194" y="29987"/>
                  </a:lnTo>
                  <a:cubicBezTo>
                    <a:pt x="965240" y="27416"/>
                    <a:pt x="956287" y="24939"/>
                    <a:pt x="947238" y="22653"/>
                  </a:cubicBezTo>
                  <a:cubicBezTo>
                    <a:pt x="944057" y="37750"/>
                    <a:pt x="929236" y="47409"/>
                    <a:pt x="914139" y="44227"/>
                  </a:cubicBezTo>
                  <a:cubicBezTo>
                    <a:pt x="899042" y="41046"/>
                    <a:pt x="889383" y="26225"/>
                    <a:pt x="892565" y="11128"/>
                  </a:cubicBezTo>
                  <a:lnTo>
                    <a:pt x="892565" y="11128"/>
                  </a:lnTo>
                  <a:cubicBezTo>
                    <a:pt x="883040" y="9509"/>
                    <a:pt x="874182" y="8080"/>
                    <a:pt x="864942" y="6842"/>
                  </a:cubicBezTo>
                  <a:lnTo>
                    <a:pt x="864942" y="6842"/>
                  </a:lnTo>
                  <a:cubicBezTo>
                    <a:pt x="862485" y="22110"/>
                    <a:pt x="848112" y="32493"/>
                    <a:pt x="832843" y="30035"/>
                  </a:cubicBezTo>
                  <a:cubicBezTo>
                    <a:pt x="818832" y="27778"/>
                    <a:pt x="808726" y="15395"/>
                    <a:pt x="809316" y="1222"/>
                  </a:cubicBezTo>
                  <a:lnTo>
                    <a:pt x="809316" y="1222"/>
                  </a:lnTo>
                  <a:cubicBezTo>
                    <a:pt x="799791" y="555"/>
                    <a:pt x="790266" y="174"/>
                    <a:pt x="781313" y="-112"/>
                  </a:cubicBezTo>
                  <a:lnTo>
                    <a:pt x="781313" y="-112"/>
                  </a:lnTo>
                  <a:cubicBezTo>
                    <a:pt x="780408" y="15328"/>
                    <a:pt x="767168" y="27111"/>
                    <a:pt x="751728" y="26215"/>
                  </a:cubicBezTo>
                  <a:cubicBezTo>
                    <a:pt x="737545" y="25387"/>
                    <a:pt x="726230" y="14071"/>
                    <a:pt x="725401" y="-112"/>
                  </a:cubicBezTo>
                  <a:cubicBezTo>
                    <a:pt x="715876" y="-112"/>
                    <a:pt x="706351" y="841"/>
                    <a:pt x="697493" y="1603"/>
                  </a:cubicBezTo>
                  <a:lnTo>
                    <a:pt x="697493" y="1603"/>
                  </a:lnTo>
                  <a:cubicBezTo>
                    <a:pt x="699255" y="16938"/>
                    <a:pt x="688253" y="30797"/>
                    <a:pt x="672918" y="32559"/>
                  </a:cubicBezTo>
                  <a:cubicBezTo>
                    <a:pt x="657583" y="34321"/>
                    <a:pt x="643724" y="23320"/>
                    <a:pt x="641962" y="7985"/>
                  </a:cubicBezTo>
                  <a:cubicBezTo>
                    <a:pt x="632437" y="9413"/>
                    <a:pt x="623579" y="11033"/>
                    <a:pt x="614435" y="12842"/>
                  </a:cubicBezTo>
                  <a:cubicBezTo>
                    <a:pt x="615825" y="20091"/>
                    <a:pt x="614359" y="27606"/>
                    <a:pt x="610339" y="33797"/>
                  </a:cubicBezTo>
                  <a:cubicBezTo>
                    <a:pt x="606624" y="40017"/>
                    <a:pt x="600538" y="44456"/>
                    <a:pt x="593480" y="46085"/>
                  </a:cubicBezTo>
                  <a:cubicBezTo>
                    <a:pt x="578668" y="49190"/>
                    <a:pt x="564009" y="40208"/>
                    <a:pt x="560047" y="25606"/>
                  </a:cubicBezTo>
                  <a:lnTo>
                    <a:pt x="560047" y="25606"/>
                  </a:lnTo>
                  <a:cubicBezTo>
                    <a:pt x="551093" y="28082"/>
                    <a:pt x="542140" y="30654"/>
                    <a:pt x="533282" y="33416"/>
                  </a:cubicBezTo>
                  <a:cubicBezTo>
                    <a:pt x="538540" y="47961"/>
                    <a:pt x="531015" y="64020"/>
                    <a:pt x="516470" y="69278"/>
                  </a:cubicBezTo>
                  <a:cubicBezTo>
                    <a:pt x="501925" y="74536"/>
                    <a:pt x="485866" y="67011"/>
                    <a:pt x="480609" y="52466"/>
                  </a:cubicBezTo>
                  <a:lnTo>
                    <a:pt x="480609" y="52466"/>
                  </a:lnTo>
                  <a:cubicBezTo>
                    <a:pt x="471941" y="55895"/>
                    <a:pt x="463368" y="59515"/>
                    <a:pt x="454796" y="63230"/>
                  </a:cubicBezTo>
                  <a:lnTo>
                    <a:pt x="454796" y="63230"/>
                  </a:lnTo>
                  <a:cubicBezTo>
                    <a:pt x="460796" y="77479"/>
                    <a:pt x="454119" y="93900"/>
                    <a:pt x="439861" y="99910"/>
                  </a:cubicBezTo>
                  <a:cubicBezTo>
                    <a:pt x="426611" y="105492"/>
                    <a:pt x="411295" y="100139"/>
                    <a:pt x="404409" y="87518"/>
                  </a:cubicBezTo>
                  <a:cubicBezTo>
                    <a:pt x="396217" y="91900"/>
                    <a:pt x="388025" y="96377"/>
                    <a:pt x="379929" y="101044"/>
                  </a:cubicBezTo>
                  <a:lnTo>
                    <a:pt x="379929" y="101044"/>
                  </a:lnTo>
                  <a:cubicBezTo>
                    <a:pt x="388083" y="114198"/>
                    <a:pt x="384032" y="131467"/>
                    <a:pt x="370880" y="139620"/>
                  </a:cubicBezTo>
                  <a:cubicBezTo>
                    <a:pt x="357729" y="147774"/>
                    <a:pt x="340458" y="143725"/>
                    <a:pt x="332304" y="130571"/>
                  </a:cubicBezTo>
                  <a:cubicBezTo>
                    <a:pt x="324589" y="135905"/>
                    <a:pt x="316969" y="141239"/>
                    <a:pt x="309444" y="146764"/>
                  </a:cubicBezTo>
                  <a:cubicBezTo>
                    <a:pt x="319071" y="158813"/>
                    <a:pt x="317109" y="176377"/>
                    <a:pt x="305063" y="186007"/>
                  </a:cubicBezTo>
                  <a:cubicBezTo>
                    <a:pt x="293016" y="195637"/>
                    <a:pt x="275447" y="193675"/>
                    <a:pt x="265820" y="181625"/>
                  </a:cubicBezTo>
                  <a:lnTo>
                    <a:pt x="265820" y="181625"/>
                  </a:lnTo>
                  <a:cubicBezTo>
                    <a:pt x="258676" y="187721"/>
                    <a:pt x="251723" y="193913"/>
                    <a:pt x="244865" y="200199"/>
                  </a:cubicBezTo>
                  <a:cubicBezTo>
                    <a:pt x="255754" y="211143"/>
                    <a:pt x="255712" y="228841"/>
                    <a:pt x="244769" y="239728"/>
                  </a:cubicBezTo>
                  <a:cubicBezTo>
                    <a:pt x="233828" y="250615"/>
                    <a:pt x="216130" y="250577"/>
                    <a:pt x="205241" y="239633"/>
                  </a:cubicBezTo>
                  <a:lnTo>
                    <a:pt x="205241" y="239633"/>
                  </a:lnTo>
                  <a:cubicBezTo>
                    <a:pt x="198859" y="246395"/>
                    <a:pt x="192572" y="253349"/>
                    <a:pt x="186191" y="260397"/>
                  </a:cubicBezTo>
                  <a:lnTo>
                    <a:pt x="186191" y="260397"/>
                  </a:lnTo>
                  <a:cubicBezTo>
                    <a:pt x="197612" y="270827"/>
                    <a:pt x="198419" y="288534"/>
                    <a:pt x="187991" y="299954"/>
                  </a:cubicBezTo>
                  <a:cubicBezTo>
                    <a:pt x="178378" y="310489"/>
                    <a:pt x="162389" y="312118"/>
                    <a:pt x="150853" y="303736"/>
                  </a:cubicBezTo>
                  <a:cubicBezTo>
                    <a:pt x="145233" y="311165"/>
                    <a:pt x="139804" y="318785"/>
                    <a:pt x="134470" y="326405"/>
                  </a:cubicBezTo>
                  <a:lnTo>
                    <a:pt x="134470" y="326405"/>
                  </a:lnTo>
                  <a:cubicBezTo>
                    <a:pt x="146747" y="335016"/>
                    <a:pt x="150281" y="351647"/>
                    <a:pt x="142566" y="364505"/>
                  </a:cubicBezTo>
                  <a:cubicBezTo>
                    <a:pt x="138588" y="370544"/>
                    <a:pt x="132397" y="374792"/>
                    <a:pt x="125326" y="376316"/>
                  </a:cubicBezTo>
                  <a:cubicBezTo>
                    <a:pt x="118166" y="378021"/>
                    <a:pt x="110626" y="376888"/>
                    <a:pt x="104276" y="373173"/>
                  </a:cubicBezTo>
                  <a:cubicBezTo>
                    <a:pt x="99608" y="381174"/>
                    <a:pt x="94751" y="389175"/>
                    <a:pt x="90369" y="397367"/>
                  </a:cubicBezTo>
                  <a:cubicBezTo>
                    <a:pt x="104231" y="404148"/>
                    <a:pt x="109967" y="420893"/>
                    <a:pt x="103180" y="434752"/>
                  </a:cubicBezTo>
                  <a:cubicBezTo>
                    <a:pt x="96395" y="448611"/>
                    <a:pt x="79656" y="454345"/>
                    <a:pt x="65795" y="447563"/>
                  </a:cubicBezTo>
                  <a:lnTo>
                    <a:pt x="65795" y="447563"/>
                  </a:lnTo>
                  <a:cubicBezTo>
                    <a:pt x="61985" y="456041"/>
                    <a:pt x="58270" y="464613"/>
                    <a:pt x="54841" y="473281"/>
                  </a:cubicBezTo>
                  <a:lnTo>
                    <a:pt x="54841" y="473281"/>
                  </a:lnTo>
                  <a:cubicBezTo>
                    <a:pt x="69333" y="478539"/>
                    <a:pt x="76818" y="494550"/>
                    <a:pt x="71557" y="509047"/>
                  </a:cubicBezTo>
                  <a:cubicBezTo>
                    <a:pt x="66297" y="523544"/>
                    <a:pt x="50283" y="531021"/>
                    <a:pt x="35791" y="525764"/>
                  </a:cubicBezTo>
                  <a:cubicBezTo>
                    <a:pt x="32933" y="534622"/>
                    <a:pt x="30076" y="543480"/>
                    <a:pt x="27504" y="552529"/>
                  </a:cubicBezTo>
                  <a:lnTo>
                    <a:pt x="27504" y="552529"/>
                  </a:lnTo>
                  <a:cubicBezTo>
                    <a:pt x="34597" y="554539"/>
                    <a:pt x="40637" y="559215"/>
                    <a:pt x="44363" y="565578"/>
                  </a:cubicBezTo>
                  <a:cubicBezTo>
                    <a:pt x="47960" y="571798"/>
                    <a:pt x="49082" y="579142"/>
                    <a:pt x="47507" y="586152"/>
                  </a:cubicBezTo>
                  <a:cubicBezTo>
                    <a:pt x="44006" y="600830"/>
                    <a:pt x="29702" y="610250"/>
                    <a:pt x="14836" y="607679"/>
                  </a:cubicBezTo>
                  <a:cubicBezTo>
                    <a:pt x="13026" y="617204"/>
                    <a:pt x="11312" y="625967"/>
                    <a:pt x="9788" y="635206"/>
                  </a:cubicBezTo>
                  <a:lnTo>
                    <a:pt x="9788" y="635206"/>
                  </a:lnTo>
                  <a:cubicBezTo>
                    <a:pt x="17011" y="636263"/>
                    <a:pt x="23554" y="640045"/>
                    <a:pt x="28076" y="645779"/>
                  </a:cubicBezTo>
                  <a:cubicBezTo>
                    <a:pt x="32487" y="651494"/>
                    <a:pt x="34501" y="658704"/>
                    <a:pt x="33695" y="665876"/>
                  </a:cubicBezTo>
                  <a:cubicBezTo>
                    <a:pt x="32715" y="673077"/>
                    <a:pt x="28911" y="679583"/>
                    <a:pt x="23123" y="683974"/>
                  </a:cubicBezTo>
                  <a:cubicBezTo>
                    <a:pt x="17405" y="688565"/>
                    <a:pt x="10141" y="690784"/>
                    <a:pt x="2834" y="690165"/>
                  </a:cubicBezTo>
                  <a:lnTo>
                    <a:pt x="2834" y="690165"/>
                  </a:lnTo>
                  <a:cubicBezTo>
                    <a:pt x="1977" y="699690"/>
                    <a:pt x="1310" y="708644"/>
                    <a:pt x="739" y="717978"/>
                  </a:cubicBezTo>
                  <a:cubicBezTo>
                    <a:pt x="16167" y="719064"/>
                    <a:pt x="27792" y="732456"/>
                    <a:pt x="26705" y="747877"/>
                  </a:cubicBezTo>
                  <a:cubicBezTo>
                    <a:pt x="25704" y="762088"/>
                    <a:pt x="14203" y="773280"/>
                    <a:pt x="-23" y="773890"/>
                  </a:cubicBezTo>
                  <a:lnTo>
                    <a:pt x="-23" y="773890"/>
                  </a:lnTo>
                  <a:cubicBezTo>
                    <a:pt x="-23" y="783415"/>
                    <a:pt x="-23" y="792940"/>
                    <a:pt x="929" y="801798"/>
                  </a:cubicBezTo>
                  <a:cubicBezTo>
                    <a:pt x="16366" y="800836"/>
                    <a:pt x="29658" y="812571"/>
                    <a:pt x="30618" y="828011"/>
                  </a:cubicBezTo>
                  <a:cubicBezTo>
                    <a:pt x="31533" y="842727"/>
                    <a:pt x="20884" y="855624"/>
                    <a:pt x="6263" y="857519"/>
                  </a:cubicBezTo>
                  <a:lnTo>
                    <a:pt x="6263" y="857519"/>
                  </a:lnTo>
                  <a:cubicBezTo>
                    <a:pt x="7502" y="867044"/>
                    <a:pt x="8835" y="875998"/>
                    <a:pt x="10359" y="885142"/>
                  </a:cubicBezTo>
                  <a:lnTo>
                    <a:pt x="10359" y="885142"/>
                  </a:lnTo>
                  <a:cubicBezTo>
                    <a:pt x="25666" y="882932"/>
                    <a:pt x="39869" y="893543"/>
                    <a:pt x="42081" y="908850"/>
                  </a:cubicBezTo>
                  <a:cubicBezTo>
                    <a:pt x="44113" y="922899"/>
                    <a:pt x="35312" y="936243"/>
                    <a:pt x="21599" y="939911"/>
                  </a:cubicBezTo>
                  <a:lnTo>
                    <a:pt x="21599" y="939911"/>
                  </a:lnTo>
                  <a:cubicBezTo>
                    <a:pt x="23885" y="949436"/>
                    <a:pt x="26171" y="958103"/>
                    <a:pt x="28647" y="967057"/>
                  </a:cubicBezTo>
                  <a:lnTo>
                    <a:pt x="28647" y="967057"/>
                  </a:lnTo>
                  <a:cubicBezTo>
                    <a:pt x="43350" y="962371"/>
                    <a:pt x="59065" y="970495"/>
                    <a:pt x="63747" y="985202"/>
                  </a:cubicBezTo>
                  <a:cubicBezTo>
                    <a:pt x="68428" y="999909"/>
                    <a:pt x="60304" y="1015615"/>
                    <a:pt x="45602" y="1020302"/>
                  </a:cubicBezTo>
                  <a:cubicBezTo>
                    <a:pt x="48745" y="1029065"/>
                    <a:pt x="52174" y="1037732"/>
                    <a:pt x="55698" y="1046400"/>
                  </a:cubicBezTo>
                  <a:lnTo>
                    <a:pt x="55698" y="1046400"/>
                  </a:lnTo>
                  <a:cubicBezTo>
                    <a:pt x="69725" y="1040695"/>
                    <a:pt x="85769" y="1046914"/>
                    <a:pt x="92274" y="1060592"/>
                  </a:cubicBezTo>
                  <a:cubicBezTo>
                    <a:pt x="95078" y="1067298"/>
                    <a:pt x="95078" y="1074842"/>
                    <a:pt x="92274" y="1081547"/>
                  </a:cubicBezTo>
                  <a:cubicBezTo>
                    <a:pt x="89849" y="1088444"/>
                    <a:pt x="84825" y="1094121"/>
                    <a:pt x="78272" y="1097359"/>
                  </a:cubicBezTo>
                  <a:lnTo>
                    <a:pt x="78272" y="1097359"/>
                  </a:lnTo>
                  <a:cubicBezTo>
                    <a:pt x="82463" y="1105741"/>
                    <a:pt x="86750" y="1114028"/>
                    <a:pt x="91131" y="1122219"/>
                  </a:cubicBezTo>
                  <a:cubicBezTo>
                    <a:pt x="105308" y="1116037"/>
                    <a:pt x="121812" y="1122524"/>
                    <a:pt x="127993" y="1136697"/>
                  </a:cubicBezTo>
                  <a:cubicBezTo>
                    <a:pt x="133073" y="1148346"/>
                    <a:pt x="129670" y="1161957"/>
                    <a:pt x="119706" y="1169844"/>
                  </a:cubicBezTo>
                  <a:lnTo>
                    <a:pt x="119706" y="1169844"/>
                  </a:lnTo>
                  <a:cubicBezTo>
                    <a:pt x="124754" y="1177655"/>
                    <a:pt x="129898" y="1185465"/>
                    <a:pt x="135232" y="1193085"/>
                  </a:cubicBezTo>
                  <a:cubicBezTo>
                    <a:pt x="148110" y="1184522"/>
                    <a:pt x="165493" y="1188018"/>
                    <a:pt x="174057" y="1200896"/>
                  </a:cubicBezTo>
                  <a:cubicBezTo>
                    <a:pt x="181924" y="1212726"/>
                    <a:pt x="179688" y="1228566"/>
                    <a:pt x="168855" y="1237757"/>
                  </a:cubicBezTo>
                  <a:cubicBezTo>
                    <a:pt x="174665" y="1244996"/>
                    <a:pt x="180666" y="1252236"/>
                    <a:pt x="186762" y="1259189"/>
                  </a:cubicBezTo>
                  <a:lnTo>
                    <a:pt x="186762" y="1259189"/>
                  </a:lnTo>
                  <a:cubicBezTo>
                    <a:pt x="198046" y="1248664"/>
                    <a:pt x="215722" y="1249283"/>
                    <a:pt x="226243" y="1260570"/>
                  </a:cubicBezTo>
                  <a:cubicBezTo>
                    <a:pt x="236765" y="1271857"/>
                    <a:pt x="236146" y="1289526"/>
                    <a:pt x="224862" y="1300051"/>
                  </a:cubicBezTo>
                  <a:cubicBezTo>
                    <a:pt x="231434" y="1306623"/>
                    <a:pt x="238197" y="1313005"/>
                    <a:pt x="245055" y="1319101"/>
                  </a:cubicBezTo>
                  <a:cubicBezTo>
                    <a:pt x="255050" y="1307347"/>
                    <a:pt x="272683" y="1305918"/>
                    <a:pt x="284441" y="1315910"/>
                  </a:cubicBezTo>
                  <a:cubicBezTo>
                    <a:pt x="296199" y="1325902"/>
                    <a:pt x="297627" y="1343542"/>
                    <a:pt x="287632" y="1355296"/>
                  </a:cubicBezTo>
                  <a:lnTo>
                    <a:pt x="287632" y="1355296"/>
                  </a:lnTo>
                  <a:cubicBezTo>
                    <a:pt x="294871" y="1361106"/>
                    <a:pt x="302300" y="1366726"/>
                    <a:pt x="309825" y="1372250"/>
                  </a:cubicBezTo>
                  <a:cubicBezTo>
                    <a:pt x="319059" y="1359839"/>
                    <a:pt x="336602" y="1357268"/>
                    <a:pt x="349009" y="1366507"/>
                  </a:cubicBezTo>
                  <a:cubicBezTo>
                    <a:pt x="360663" y="1375175"/>
                    <a:pt x="363749" y="1391320"/>
                    <a:pt x="356117" y="1403683"/>
                  </a:cubicBezTo>
                  <a:lnTo>
                    <a:pt x="356117" y="1403683"/>
                  </a:lnTo>
                  <a:cubicBezTo>
                    <a:pt x="364022" y="1408636"/>
                    <a:pt x="372023" y="1413208"/>
                    <a:pt x="380024" y="1418161"/>
                  </a:cubicBezTo>
                  <a:lnTo>
                    <a:pt x="380024" y="1418161"/>
                  </a:lnTo>
                  <a:cubicBezTo>
                    <a:pt x="387920" y="1404864"/>
                    <a:pt x="405104" y="1400483"/>
                    <a:pt x="418401" y="1408379"/>
                  </a:cubicBezTo>
                  <a:cubicBezTo>
                    <a:pt x="430869" y="1415780"/>
                    <a:pt x="435622" y="1431467"/>
                    <a:pt x="429364" y="1444545"/>
                  </a:cubicBezTo>
                  <a:cubicBezTo>
                    <a:pt x="437746" y="1448641"/>
                    <a:pt x="446223" y="1452451"/>
                    <a:pt x="454796" y="1456261"/>
                  </a:cubicBezTo>
                  <a:lnTo>
                    <a:pt x="454796" y="1456261"/>
                  </a:lnTo>
                  <a:cubicBezTo>
                    <a:pt x="460901" y="1442431"/>
                    <a:pt x="476722" y="1435754"/>
                    <a:pt x="490895" y="1441021"/>
                  </a:cubicBezTo>
                  <a:cubicBezTo>
                    <a:pt x="497630" y="1443697"/>
                    <a:pt x="502992" y="1448993"/>
                    <a:pt x="505754" y="1455689"/>
                  </a:cubicBezTo>
                  <a:cubicBezTo>
                    <a:pt x="508822" y="1462376"/>
                    <a:pt x="509203" y="1469977"/>
                    <a:pt x="506802" y="1476930"/>
                  </a:cubicBezTo>
                  <a:cubicBezTo>
                    <a:pt x="515565" y="1479978"/>
                    <a:pt x="524328" y="1483121"/>
                    <a:pt x="533282" y="1485884"/>
                  </a:cubicBezTo>
                  <a:cubicBezTo>
                    <a:pt x="537358" y="1471129"/>
                    <a:pt x="552617" y="1462462"/>
                    <a:pt x="567372" y="1466538"/>
                  </a:cubicBezTo>
                  <a:cubicBezTo>
                    <a:pt x="574354" y="1468462"/>
                    <a:pt x="580307" y="1473053"/>
                    <a:pt x="583955" y="1479312"/>
                  </a:cubicBezTo>
                  <a:cubicBezTo>
                    <a:pt x="587765" y="1485627"/>
                    <a:pt x="588927" y="1493189"/>
                    <a:pt x="587193" y="1500362"/>
                  </a:cubicBezTo>
                  <a:lnTo>
                    <a:pt x="587193" y="1500362"/>
                  </a:lnTo>
                  <a:cubicBezTo>
                    <a:pt x="596718" y="1502457"/>
                    <a:pt x="605386" y="1504362"/>
                    <a:pt x="614530" y="1506172"/>
                  </a:cubicBezTo>
                  <a:lnTo>
                    <a:pt x="614530" y="1506172"/>
                  </a:lnTo>
                  <a:cubicBezTo>
                    <a:pt x="617816" y="1491056"/>
                    <a:pt x="632732" y="1481474"/>
                    <a:pt x="647839" y="1484750"/>
                  </a:cubicBezTo>
                  <a:cubicBezTo>
                    <a:pt x="661688" y="1487760"/>
                    <a:pt x="671108" y="1500638"/>
                    <a:pt x="669775" y="1514745"/>
                  </a:cubicBezTo>
                  <a:lnTo>
                    <a:pt x="669775" y="1514745"/>
                  </a:lnTo>
                  <a:cubicBezTo>
                    <a:pt x="679300" y="1515887"/>
                    <a:pt x="688253" y="1516840"/>
                    <a:pt x="697588" y="1517602"/>
                  </a:cubicBezTo>
                  <a:lnTo>
                    <a:pt x="697588" y="1517602"/>
                  </a:lnTo>
                  <a:cubicBezTo>
                    <a:pt x="698321" y="1502190"/>
                    <a:pt x="711418" y="1490294"/>
                    <a:pt x="726830" y="1491027"/>
                  </a:cubicBezTo>
                  <a:cubicBezTo>
                    <a:pt x="742241" y="1491760"/>
                    <a:pt x="754138" y="1504857"/>
                    <a:pt x="753404" y="1520269"/>
                  </a:cubicBezTo>
                  <a:lnTo>
                    <a:pt x="760453" y="1520269"/>
                  </a:lnTo>
                  <a:cubicBezTo>
                    <a:pt x="767406" y="1520269"/>
                    <a:pt x="774455" y="1520269"/>
                    <a:pt x="781408" y="1520269"/>
                  </a:cubicBezTo>
                  <a:lnTo>
                    <a:pt x="781408" y="1520269"/>
                  </a:lnTo>
                  <a:cubicBezTo>
                    <a:pt x="780484" y="1504886"/>
                    <a:pt x="792219" y="1491665"/>
                    <a:pt x="807602" y="1490741"/>
                  </a:cubicBezTo>
                  <a:cubicBezTo>
                    <a:pt x="822985" y="1489818"/>
                    <a:pt x="836205" y="1501552"/>
                    <a:pt x="837129" y="1516935"/>
                  </a:cubicBezTo>
                  <a:cubicBezTo>
                    <a:pt x="846654" y="1515983"/>
                    <a:pt x="856179" y="1514840"/>
                    <a:pt x="864942" y="1513601"/>
                  </a:cubicBezTo>
                  <a:lnTo>
                    <a:pt x="864942" y="1513601"/>
                  </a:lnTo>
                  <a:cubicBezTo>
                    <a:pt x="862894" y="1498618"/>
                    <a:pt x="872867" y="1484626"/>
                    <a:pt x="887707" y="1481693"/>
                  </a:cubicBezTo>
                  <a:cubicBezTo>
                    <a:pt x="894870" y="1480435"/>
                    <a:pt x="902233" y="1482159"/>
                    <a:pt x="908090" y="1486455"/>
                  </a:cubicBezTo>
                  <a:cubicBezTo>
                    <a:pt x="914177" y="1490579"/>
                    <a:pt x="918444" y="1496885"/>
                    <a:pt x="919997" y="1504076"/>
                  </a:cubicBezTo>
                  <a:cubicBezTo>
                    <a:pt x="929522" y="1502171"/>
                    <a:pt x="938190" y="1500076"/>
                    <a:pt x="947238" y="1497790"/>
                  </a:cubicBezTo>
                  <a:cubicBezTo>
                    <a:pt x="943752" y="1482721"/>
                    <a:pt x="953144" y="1467681"/>
                    <a:pt x="968212" y="1464195"/>
                  </a:cubicBezTo>
                  <a:cubicBezTo>
                    <a:pt x="982023" y="1461005"/>
                    <a:pt x="996054" y="1468634"/>
                    <a:pt x="1000864" y="1481979"/>
                  </a:cubicBezTo>
                  <a:lnTo>
                    <a:pt x="1000864" y="1481979"/>
                  </a:lnTo>
                  <a:cubicBezTo>
                    <a:pt x="1009722" y="1479026"/>
                    <a:pt x="1018485" y="1475787"/>
                    <a:pt x="1027248" y="1472454"/>
                  </a:cubicBezTo>
                  <a:cubicBezTo>
                    <a:pt x="1021276" y="1458223"/>
                    <a:pt x="1027972" y="1441850"/>
                    <a:pt x="1042203" y="1435878"/>
                  </a:cubicBezTo>
                  <a:cubicBezTo>
                    <a:pt x="1056433" y="1429905"/>
                    <a:pt x="1072806" y="1436601"/>
                    <a:pt x="1078779" y="1450832"/>
                  </a:cubicBezTo>
                  <a:lnTo>
                    <a:pt x="1078779" y="1450832"/>
                  </a:lnTo>
                  <a:cubicBezTo>
                    <a:pt x="1087256" y="1446831"/>
                    <a:pt x="1095733" y="1442831"/>
                    <a:pt x="1104020" y="1438640"/>
                  </a:cubicBezTo>
                  <a:lnTo>
                    <a:pt x="1104020" y="1438640"/>
                  </a:lnTo>
                  <a:cubicBezTo>
                    <a:pt x="1096581" y="1425124"/>
                    <a:pt x="1101505" y="1408122"/>
                    <a:pt x="1115021" y="1400683"/>
                  </a:cubicBezTo>
                  <a:cubicBezTo>
                    <a:pt x="1128537" y="1393244"/>
                    <a:pt x="1145539" y="1398168"/>
                    <a:pt x="1152978" y="1411684"/>
                  </a:cubicBezTo>
                  <a:cubicBezTo>
                    <a:pt x="1160979" y="1406921"/>
                    <a:pt x="1168885" y="1402159"/>
                    <a:pt x="1176695" y="1396825"/>
                  </a:cubicBezTo>
                  <a:lnTo>
                    <a:pt x="1176695" y="1396825"/>
                  </a:lnTo>
                  <a:cubicBezTo>
                    <a:pt x="1168361" y="1384157"/>
                    <a:pt x="1171371" y="1367183"/>
                    <a:pt x="1183554" y="1358154"/>
                  </a:cubicBezTo>
                  <a:cubicBezTo>
                    <a:pt x="1189516" y="1354010"/>
                    <a:pt x="1196898" y="1352438"/>
                    <a:pt x="1204032" y="1353772"/>
                  </a:cubicBezTo>
                  <a:cubicBezTo>
                    <a:pt x="1211309" y="1354810"/>
                    <a:pt x="1217882" y="1358677"/>
                    <a:pt x="1222320" y="1364535"/>
                  </a:cubicBezTo>
                  <a:cubicBezTo>
                    <a:pt x="1229750" y="1358820"/>
                    <a:pt x="1237084" y="1353200"/>
                    <a:pt x="1244323" y="1347200"/>
                  </a:cubicBezTo>
                  <a:cubicBezTo>
                    <a:pt x="1234036" y="1335703"/>
                    <a:pt x="1235017" y="1318053"/>
                    <a:pt x="1246514" y="1307766"/>
                  </a:cubicBezTo>
                  <a:cubicBezTo>
                    <a:pt x="1258010" y="1297479"/>
                    <a:pt x="1275660" y="1298460"/>
                    <a:pt x="1285947" y="1309957"/>
                  </a:cubicBezTo>
                  <a:lnTo>
                    <a:pt x="1285947" y="1309957"/>
                  </a:lnTo>
                  <a:cubicBezTo>
                    <a:pt x="1292710" y="1303480"/>
                    <a:pt x="1299282" y="1296908"/>
                    <a:pt x="1305854" y="1290240"/>
                  </a:cubicBezTo>
                  <a:lnTo>
                    <a:pt x="1305854" y="1290240"/>
                  </a:lnTo>
                  <a:cubicBezTo>
                    <a:pt x="1295044" y="1279182"/>
                    <a:pt x="1295253" y="1261446"/>
                    <a:pt x="1306312" y="1250645"/>
                  </a:cubicBezTo>
                  <a:cubicBezTo>
                    <a:pt x="1316427" y="1240748"/>
                    <a:pt x="1332334" y="1239967"/>
                    <a:pt x="1343383" y="1248806"/>
                  </a:cubicBezTo>
                  <a:cubicBezTo>
                    <a:pt x="1349384" y="1241663"/>
                    <a:pt x="1355289" y="1234519"/>
                    <a:pt x="1361004" y="1227089"/>
                  </a:cubicBezTo>
                  <a:lnTo>
                    <a:pt x="1361004" y="1227089"/>
                  </a:lnTo>
                  <a:cubicBezTo>
                    <a:pt x="1348841" y="1217622"/>
                    <a:pt x="1346650" y="1200086"/>
                    <a:pt x="1356118" y="1187923"/>
                  </a:cubicBezTo>
                  <a:cubicBezTo>
                    <a:pt x="1365138" y="1176331"/>
                    <a:pt x="1381597" y="1173711"/>
                    <a:pt x="1393770" y="1181941"/>
                  </a:cubicBezTo>
                  <a:cubicBezTo>
                    <a:pt x="1399009" y="1174130"/>
                    <a:pt x="1404057" y="1166320"/>
                    <a:pt x="1408915" y="1158319"/>
                  </a:cubicBezTo>
                  <a:cubicBezTo>
                    <a:pt x="1395475" y="1150747"/>
                    <a:pt x="1390722" y="1133706"/>
                    <a:pt x="1398295" y="1120267"/>
                  </a:cubicBezTo>
                  <a:cubicBezTo>
                    <a:pt x="1405867" y="1106827"/>
                    <a:pt x="1422907" y="1102074"/>
                    <a:pt x="1436347" y="1109646"/>
                  </a:cubicBezTo>
                  <a:lnTo>
                    <a:pt x="1436347" y="1109646"/>
                  </a:lnTo>
                  <a:cubicBezTo>
                    <a:pt x="1440633" y="1101359"/>
                    <a:pt x="1444729" y="1092977"/>
                    <a:pt x="1448729" y="1084596"/>
                  </a:cubicBezTo>
                  <a:cubicBezTo>
                    <a:pt x="1434890" y="1077690"/>
                    <a:pt x="1429270" y="1060878"/>
                    <a:pt x="1436166" y="1047038"/>
                  </a:cubicBezTo>
                  <a:cubicBezTo>
                    <a:pt x="1442491" y="1034361"/>
                    <a:pt x="1457292" y="1028398"/>
                    <a:pt x="1470637" y="1033160"/>
                  </a:cubicBezTo>
                  <a:lnTo>
                    <a:pt x="1470637" y="1033160"/>
                  </a:lnTo>
                  <a:cubicBezTo>
                    <a:pt x="1473971" y="1024493"/>
                    <a:pt x="1477114" y="1015730"/>
                    <a:pt x="1480162" y="1006871"/>
                  </a:cubicBezTo>
                  <a:lnTo>
                    <a:pt x="1480162" y="1006871"/>
                  </a:lnTo>
                  <a:cubicBezTo>
                    <a:pt x="1465408" y="1002347"/>
                    <a:pt x="1457112" y="986717"/>
                    <a:pt x="1461636" y="971962"/>
                  </a:cubicBezTo>
                  <a:cubicBezTo>
                    <a:pt x="1466160" y="957208"/>
                    <a:pt x="1481791" y="948912"/>
                    <a:pt x="1496545" y="953436"/>
                  </a:cubicBezTo>
                  <a:cubicBezTo>
                    <a:pt x="1498926" y="944387"/>
                    <a:pt x="1501117" y="935339"/>
                    <a:pt x="1503117" y="926195"/>
                  </a:cubicBezTo>
                  <a:lnTo>
                    <a:pt x="1503117" y="926195"/>
                  </a:lnTo>
                  <a:cubicBezTo>
                    <a:pt x="1488106" y="922480"/>
                    <a:pt x="1478952" y="907297"/>
                    <a:pt x="1482667" y="892276"/>
                  </a:cubicBezTo>
                  <a:cubicBezTo>
                    <a:pt x="1486087" y="878484"/>
                    <a:pt x="1499298" y="869426"/>
                    <a:pt x="1513404" y="871235"/>
                  </a:cubicBezTo>
                  <a:cubicBezTo>
                    <a:pt x="1514833" y="861710"/>
                    <a:pt x="1515976" y="852852"/>
                    <a:pt x="1517024" y="843518"/>
                  </a:cubicBezTo>
                  <a:cubicBezTo>
                    <a:pt x="1501727" y="842203"/>
                    <a:pt x="1490201" y="829040"/>
                    <a:pt x="1490925" y="813704"/>
                  </a:cubicBez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EAEAEA"/>
              </a:solidFill>
              <a:miter lim="800000"/>
            </a:ln>
            <a:effectLst>
              <a:outerShdw blurRad="508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="horz" wrap="square" lIns="108000" tIns="108000" rIns="144000" bIns="72000" numCol="1" spcCol="0" rtlCol="0" fromWordArt="0" anchor="t" anchorCtr="0" forceAA="0" compatLnSpc="0">
              <a:noAutofit/>
            </a:bodyPr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</a:pPr>
              <a:endParaRPr lang="en-US" altLang="en-US">
                <a:sym typeface="+mn-ea"/>
              </a:endParaRPr>
            </a:p>
          </p:txBody>
        </p:sp>
        <p:sp>
          <p:nvSpPr>
            <p:cNvPr id="92" name="任意多边形: 形状 180"/>
            <p:cNvSpPr/>
            <p:nvPr>
              <p:custDataLst>
                <p:tags r:id="rId4"/>
              </p:custDataLst>
            </p:nvPr>
          </p:nvSpPr>
          <p:spPr>
            <a:xfrm>
              <a:off x="3010" y="2990"/>
              <a:ext cx="13170" cy="13170"/>
            </a:xfrm>
            <a:custGeom>
              <a:avLst/>
              <a:gdLst>
                <a:gd name="connsiteX0" fmla="*/ 1349479 w 1349502"/>
                <a:gd name="connsiteY0" fmla="*/ 674706 h 1349502"/>
                <a:gd name="connsiteX1" fmla="*/ 674661 w 1349502"/>
                <a:gd name="connsiteY1" fmla="*/ 1349391 h 1349502"/>
                <a:gd name="connsiteX2" fmla="*/ -23 w 1349502"/>
                <a:gd name="connsiteY2" fmla="*/ 674573 h 1349502"/>
                <a:gd name="connsiteX3" fmla="*/ 674795 w 1349502"/>
                <a:gd name="connsiteY3" fmla="*/ -112 h 1349502"/>
                <a:gd name="connsiteX4" fmla="*/ 1151835 w 1349502"/>
                <a:gd name="connsiteY4" fmla="*/ 197504 h 1349502"/>
                <a:gd name="connsiteX5" fmla="*/ 1349479 w 1349502"/>
                <a:gd name="connsiteY5" fmla="*/ 674706 h 134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9502" h="1349502">
                  <a:moveTo>
                    <a:pt x="1349479" y="674706"/>
                  </a:moveTo>
                  <a:cubicBezTo>
                    <a:pt x="1349441" y="1047362"/>
                    <a:pt x="1047317" y="1349429"/>
                    <a:pt x="674661" y="1349391"/>
                  </a:cubicBezTo>
                  <a:cubicBezTo>
                    <a:pt x="302006" y="1349352"/>
                    <a:pt x="-60" y="1047229"/>
                    <a:pt x="-23" y="674573"/>
                  </a:cubicBezTo>
                  <a:cubicBezTo>
                    <a:pt x="14" y="301917"/>
                    <a:pt x="302141" y="-150"/>
                    <a:pt x="674795" y="-112"/>
                  </a:cubicBezTo>
                  <a:cubicBezTo>
                    <a:pt x="853722" y="-93"/>
                    <a:pt x="1025315" y="70992"/>
                    <a:pt x="1151835" y="197504"/>
                  </a:cubicBezTo>
                  <a:cubicBezTo>
                    <a:pt x="1278613" y="323919"/>
                    <a:pt x="1349746" y="495674"/>
                    <a:pt x="1349479" y="674706"/>
                  </a:cubicBezTo>
                  <a:close/>
                </a:path>
              </a:pathLst>
            </a:custGeom>
            <a:noFill/>
            <a:ln w="19050" cap="flat">
              <a:solidFill>
                <a:srgbClr val="DCDEEB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93" name="图片 92" descr="E:/设计图片素材/8167968_少林寺.jpg8167968_少林寺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rcRect l="7767" t="-3413" r="45665" b="37956"/>
            <a:stretch>
              <a:fillRect/>
            </a:stretch>
          </p:blipFill>
          <p:spPr>
            <a:xfrm>
              <a:off x="3210" y="3188"/>
              <a:ext cx="12775" cy="1277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94" h="3394">
                  <a:moveTo>
                    <a:pt x="1697" y="0"/>
                  </a:moveTo>
                  <a:cubicBezTo>
                    <a:pt x="2147" y="0"/>
                    <a:pt x="2579" y="179"/>
                    <a:pt x="2897" y="497"/>
                  </a:cubicBezTo>
                  <a:cubicBezTo>
                    <a:pt x="3216" y="815"/>
                    <a:pt x="3395" y="1247"/>
                    <a:pt x="3394" y="1697"/>
                  </a:cubicBezTo>
                  <a:cubicBezTo>
                    <a:pt x="3394" y="2634"/>
                    <a:pt x="2634" y="3394"/>
                    <a:pt x="1697" y="3394"/>
                  </a:cubicBezTo>
                  <a:cubicBezTo>
                    <a:pt x="760" y="3394"/>
                    <a:pt x="0" y="2634"/>
                    <a:pt x="0" y="1697"/>
                  </a:cubicBezTo>
                  <a:cubicBezTo>
                    <a:pt x="0" y="760"/>
                    <a:pt x="760" y="0"/>
                    <a:pt x="1697" y="0"/>
                  </a:cubicBezTo>
                  <a:close/>
                </a:path>
              </a:pathLst>
            </a:custGeom>
          </p:spPr>
        </p:pic>
      </p:grpSp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744855" y="1221740"/>
            <a:ext cx="2544445" cy="1000125"/>
          </a:xfrm>
        </p:spPr>
        <p:txBody>
          <a:bodyPr>
            <a:noAutofit/>
          </a:bodyPr>
          <a:p>
            <a:pPr marL="0" algn="ctr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3200" b="1" spc="0">
                <a:solidFill>
                  <a:srgbClr val="C00000"/>
                </a:solidFill>
                <a:latin typeface="+mn-lt"/>
                <a:ea typeface="+mn-ea"/>
              </a:rPr>
              <a:t>Who</a:t>
            </a:r>
            <a:endParaRPr lang="en-US" altLang="zh-CN" sz="3200" b="1" spc="0">
              <a:solidFill>
                <a:srgbClr val="C00000"/>
              </a:solidFill>
              <a:latin typeface="+mn-lt"/>
              <a:ea typeface="+mn-ea"/>
            </a:endParaRPr>
          </a:p>
        </p:txBody>
      </p:sp>
      <p:grpSp>
        <p:nvGrpSpPr>
          <p:cNvPr id="128" name="组合 127"/>
          <p:cNvGrpSpPr/>
          <p:nvPr>
            <p:custDataLst>
              <p:tags r:id="rId8"/>
            </p:custDataLst>
          </p:nvPr>
        </p:nvGrpSpPr>
        <p:grpSpPr>
          <a:xfrm rot="0">
            <a:off x="8421370" y="4060825"/>
            <a:ext cx="2066290" cy="1931670"/>
            <a:chOff x="2176" y="2156"/>
            <a:chExt cx="14842" cy="14838"/>
          </a:xfrm>
        </p:grpSpPr>
        <p:sp>
          <p:nvSpPr>
            <p:cNvPr id="129" name="任意多边形: 形状 179"/>
            <p:cNvSpPr/>
            <p:nvPr>
              <p:custDataLst>
                <p:tags r:id="rId9"/>
              </p:custDataLst>
            </p:nvPr>
          </p:nvSpPr>
          <p:spPr bwMode="gray">
            <a:xfrm>
              <a:off x="2176" y="2156"/>
              <a:ext cx="14843" cy="14839"/>
            </a:xfrm>
            <a:custGeom>
              <a:avLst/>
              <a:gdLst>
                <a:gd name="connsiteX0" fmla="*/ 1490925 w 1521047"/>
                <a:gd name="connsiteY0" fmla="*/ 813704 h 1520380"/>
                <a:gd name="connsiteX1" fmla="*/ 1520453 w 1521047"/>
                <a:gd name="connsiteY1" fmla="*/ 787892 h 1520380"/>
                <a:gd name="connsiteX2" fmla="*/ 1520453 w 1521047"/>
                <a:gd name="connsiteY2" fmla="*/ 787892 h 1520380"/>
                <a:gd name="connsiteX3" fmla="*/ 1521024 w 1521047"/>
                <a:gd name="connsiteY3" fmla="*/ 759888 h 1520380"/>
                <a:gd name="connsiteX4" fmla="*/ 1492021 w 1521047"/>
                <a:gd name="connsiteY4" fmla="*/ 733075 h 1520380"/>
                <a:gd name="connsiteX5" fmla="*/ 1518833 w 1521047"/>
                <a:gd name="connsiteY5" fmla="*/ 704072 h 1520380"/>
                <a:gd name="connsiteX6" fmla="*/ 1518833 w 1521047"/>
                <a:gd name="connsiteY6" fmla="*/ 704072 h 1520380"/>
                <a:gd name="connsiteX7" fmla="*/ 1516262 w 1521047"/>
                <a:gd name="connsiteY7" fmla="*/ 676259 h 1520380"/>
                <a:gd name="connsiteX8" fmla="*/ 1485439 w 1521047"/>
                <a:gd name="connsiteY8" fmla="*/ 651389 h 1520380"/>
                <a:gd name="connsiteX9" fmla="*/ 1507975 w 1521047"/>
                <a:gd name="connsiteY9" fmla="*/ 620918 h 1520380"/>
                <a:gd name="connsiteX10" fmla="*/ 1507975 w 1521047"/>
                <a:gd name="connsiteY10" fmla="*/ 620918 h 1520380"/>
                <a:gd name="connsiteX11" fmla="*/ 1502355 w 1521047"/>
                <a:gd name="connsiteY11" fmla="*/ 593486 h 1520380"/>
                <a:gd name="connsiteX12" fmla="*/ 1502355 w 1521047"/>
                <a:gd name="connsiteY12" fmla="*/ 593486 h 1520380"/>
                <a:gd name="connsiteX13" fmla="*/ 1468303 w 1521047"/>
                <a:gd name="connsiteY13" fmla="*/ 573436 h 1520380"/>
                <a:gd name="connsiteX14" fmla="*/ 1488354 w 1521047"/>
                <a:gd name="connsiteY14" fmla="*/ 539384 h 1520380"/>
                <a:gd name="connsiteX15" fmla="*/ 1479781 w 1521047"/>
                <a:gd name="connsiteY15" fmla="*/ 512714 h 1520380"/>
                <a:gd name="connsiteX16" fmla="*/ 1479781 w 1521047"/>
                <a:gd name="connsiteY16" fmla="*/ 512714 h 1520380"/>
                <a:gd name="connsiteX17" fmla="*/ 1443729 w 1521047"/>
                <a:gd name="connsiteY17" fmla="*/ 496570 h 1520380"/>
                <a:gd name="connsiteX18" fmla="*/ 1459874 w 1521047"/>
                <a:gd name="connsiteY18" fmla="*/ 460517 h 1520380"/>
                <a:gd name="connsiteX19" fmla="*/ 1448349 w 1521047"/>
                <a:gd name="connsiteY19" fmla="*/ 434990 h 1520380"/>
                <a:gd name="connsiteX20" fmla="*/ 1410677 w 1521047"/>
                <a:gd name="connsiteY20" fmla="*/ 423132 h 1520380"/>
                <a:gd name="connsiteX21" fmla="*/ 1422536 w 1521047"/>
                <a:gd name="connsiteY21" fmla="*/ 385460 h 1520380"/>
                <a:gd name="connsiteX22" fmla="*/ 1422536 w 1521047"/>
                <a:gd name="connsiteY22" fmla="*/ 385460 h 1520380"/>
                <a:gd name="connsiteX23" fmla="*/ 1408248 w 1521047"/>
                <a:gd name="connsiteY23" fmla="*/ 361362 h 1520380"/>
                <a:gd name="connsiteX24" fmla="*/ 1369482 w 1521047"/>
                <a:gd name="connsiteY24" fmla="*/ 353742 h 1520380"/>
                <a:gd name="connsiteX25" fmla="*/ 1377102 w 1521047"/>
                <a:gd name="connsiteY25" fmla="*/ 314975 h 1520380"/>
                <a:gd name="connsiteX26" fmla="*/ 1377102 w 1521047"/>
                <a:gd name="connsiteY26" fmla="*/ 314975 h 1520380"/>
                <a:gd name="connsiteX27" fmla="*/ 1360337 w 1521047"/>
                <a:gd name="connsiteY27" fmla="*/ 292592 h 1520380"/>
                <a:gd name="connsiteX28" fmla="*/ 1360337 w 1521047"/>
                <a:gd name="connsiteY28" fmla="*/ 292592 h 1520380"/>
                <a:gd name="connsiteX29" fmla="*/ 1320999 w 1521047"/>
                <a:gd name="connsiteY29" fmla="*/ 289067 h 1520380"/>
                <a:gd name="connsiteX30" fmla="*/ 1324524 w 1521047"/>
                <a:gd name="connsiteY30" fmla="*/ 249729 h 1520380"/>
                <a:gd name="connsiteX31" fmla="*/ 1305474 w 1521047"/>
                <a:gd name="connsiteY31" fmla="*/ 229346 h 1520380"/>
                <a:gd name="connsiteX32" fmla="*/ 1305474 w 1521047"/>
                <a:gd name="connsiteY32" fmla="*/ 229346 h 1520380"/>
                <a:gd name="connsiteX33" fmla="*/ 1266231 w 1521047"/>
                <a:gd name="connsiteY33" fmla="*/ 229917 h 1520380"/>
                <a:gd name="connsiteX34" fmla="*/ 1257944 w 1521047"/>
                <a:gd name="connsiteY34" fmla="*/ 210867 h 1520380"/>
                <a:gd name="connsiteX35" fmla="*/ 1265087 w 1521047"/>
                <a:gd name="connsiteY35" fmla="*/ 190769 h 1520380"/>
                <a:gd name="connsiteX36" fmla="*/ 1243942 w 1521047"/>
                <a:gd name="connsiteY36" fmla="*/ 172481 h 1520380"/>
                <a:gd name="connsiteX37" fmla="*/ 1204794 w 1521047"/>
                <a:gd name="connsiteY37" fmla="*/ 177911 h 1520380"/>
                <a:gd name="connsiteX38" fmla="*/ 1199365 w 1521047"/>
                <a:gd name="connsiteY38" fmla="*/ 138763 h 1520380"/>
                <a:gd name="connsiteX39" fmla="*/ 1199365 w 1521047"/>
                <a:gd name="connsiteY39" fmla="*/ 138763 h 1520380"/>
                <a:gd name="connsiteX40" fmla="*/ 1176219 w 1521047"/>
                <a:gd name="connsiteY40" fmla="*/ 123047 h 1520380"/>
                <a:gd name="connsiteX41" fmla="*/ 1176219 w 1521047"/>
                <a:gd name="connsiteY41" fmla="*/ 123047 h 1520380"/>
                <a:gd name="connsiteX42" fmla="*/ 1137167 w 1521047"/>
                <a:gd name="connsiteY42" fmla="*/ 128762 h 1520380"/>
                <a:gd name="connsiteX43" fmla="*/ 1128594 w 1521047"/>
                <a:gd name="connsiteY43" fmla="*/ 94472 h 1520380"/>
                <a:gd name="connsiteX44" fmla="*/ 1103925 w 1521047"/>
                <a:gd name="connsiteY44" fmla="*/ 81327 h 1520380"/>
                <a:gd name="connsiteX45" fmla="*/ 1103925 w 1521047"/>
                <a:gd name="connsiteY45" fmla="*/ 81327 h 1520380"/>
                <a:gd name="connsiteX46" fmla="*/ 1065977 w 1521047"/>
                <a:gd name="connsiteY46" fmla="*/ 92643 h 1520380"/>
                <a:gd name="connsiteX47" fmla="*/ 1053252 w 1521047"/>
                <a:gd name="connsiteY47" fmla="*/ 57705 h 1520380"/>
                <a:gd name="connsiteX48" fmla="*/ 1027248 w 1521047"/>
                <a:gd name="connsiteY48" fmla="*/ 47513 h 1520380"/>
                <a:gd name="connsiteX49" fmla="*/ 991958 w 1521047"/>
                <a:gd name="connsiteY49" fmla="*/ 65277 h 1520380"/>
                <a:gd name="connsiteX50" fmla="*/ 974194 w 1521047"/>
                <a:gd name="connsiteY50" fmla="*/ 29987 h 1520380"/>
                <a:gd name="connsiteX51" fmla="*/ 974194 w 1521047"/>
                <a:gd name="connsiteY51" fmla="*/ 29987 h 1520380"/>
                <a:gd name="connsiteX52" fmla="*/ 947238 w 1521047"/>
                <a:gd name="connsiteY52" fmla="*/ 22653 h 1520380"/>
                <a:gd name="connsiteX53" fmla="*/ 914139 w 1521047"/>
                <a:gd name="connsiteY53" fmla="*/ 44227 h 1520380"/>
                <a:gd name="connsiteX54" fmla="*/ 892565 w 1521047"/>
                <a:gd name="connsiteY54" fmla="*/ 11128 h 1520380"/>
                <a:gd name="connsiteX55" fmla="*/ 892565 w 1521047"/>
                <a:gd name="connsiteY55" fmla="*/ 11128 h 1520380"/>
                <a:gd name="connsiteX56" fmla="*/ 864942 w 1521047"/>
                <a:gd name="connsiteY56" fmla="*/ 6842 h 1520380"/>
                <a:gd name="connsiteX57" fmla="*/ 864942 w 1521047"/>
                <a:gd name="connsiteY57" fmla="*/ 6842 h 1520380"/>
                <a:gd name="connsiteX58" fmla="*/ 832843 w 1521047"/>
                <a:gd name="connsiteY58" fmla="*/ 30035 h 1520380"/>
                <a:gd name="connsiteX59" fmla="*/ 809316 w 1521047"/>
                <a:gd name="connsiteY59" fmla="*/ 1222 h 1520380"/>
                <a:gd name="connsiteX60" fmla="*/ 809316 w 1521047"/>
                <a:gd name="connsiteY60" fmla="*/ 1222 h 1520380"/>
                <a:gd name="connsiteX61" fmla="*/ 781313 w 1521047"/>
                <a:gd name="connsiteY61" fmla="*/ -112 h 1520380"/>
                <a:gd name="connsiteX62" fmla="*/ 781313 w 1521047"/>
                <a:gd name="connsiteY62" fmla="*/ -112 h 1520380"/>
                <a:gd name="connsiteX63" fmla="*/ 751728 w 1521047"/>
                <a:gd name="connsiteY63" fmla="*/ 26215 h 1520380"/>
                <a:gd name="connsiteX64" fmla="*/ 725401 w 1521047"/>
                <a:gd name="connsiteY64" fmla="*/ -112 h 1520380"/>
                <a:gd name="connsiteX65" fmla="*/ 697493 w 1521047"/>
                <a:gd name="connsiteY65" fmla="*/ 1603 h 1520380"/>
                <a:gd name="connsiteX66" fmla="*/ 697493 w 1521047"/>
                <a:gd name="connsiteY66" fmla="*/ 1603 h 1520380"/>
                <a:gd name="connsiteX67" fmla="*/ 672918 w 1521047"/>
                <a:gd name="connsiteY67" fmla="*/ 32559 h 1520380"/>
                <a:gd name="connsiteX68" fmla="*/ 641962 w 1521047"/>
                <a:gd name="connsiteY68" fmla="*/ 7985 h 1520380"/>
                <a:gd name="connsiteX69" fmla="*/ 614435 w 1521047"/>
                <a:gd name="connsiteY69" fmla="*/ 12842 h 1520380"/>
                <a:gd name="connsiteX70" fmla="*/ 610339 w 1521047"/>
                <a:gd name="connsiteY70" fmla="*/ 33797 h 1520380"/>
                <a:gd name="connsiteX71" fmla="*/ 593480 w 1521047"/>
                <a:gd name="connsiteY71" fmla="*/ 46085 h 1520380"/>
                <a:gd name="connsiteX72" fmla="*/ 560047 w 1521047"/>
                <a:gd name="connsiteY72" fmla="*/ 25606 h 1520380"/>
                <a:gd name="connsiteX73" fmla="*/ 560047 w 1521047"/>
                <a:gd name="connsiteY73" fmla="*/ 25606 h 1520380"/>
                <a:gd name="connsiteX74" fmla="*/ 533282 w 1521047"/>
                <a:gd name="connsiteY74" fmla="*/ 33416 h 1520380"/>
                <a:gd name="connsiteX75" fmla="*/ 516470 w 1521047"/>
                <a:gd name="connsiteY75" fmla="*/ 69278 h 1520380"/>
                <a:gd name="connsiteX76" fmla="*/ 480609 w 1521047"/>
                <a:gd name="connsiteY76" fmla="*/ 52466 h 1520380"/>
                <a:gd name="connsiteX77" fmla="*/ 480609 w 1521047"/>
                <a:gd name="connsiteY77" fmla="*/ 52466 h 1520380"/>
                <a:gd name="connsiteX78" fmla="*/ 454796 w 1521047"/>
                <a:gd name="connsiteY78" fmla="*/ 63230 h 1520380"/>
                <a:gd name="connsiteX79" fmla="*/ 454796 w 1521047"/>
                <a:gd name="connsiteY79" fmla="*/ 63230 h 1520380"/>
                <a:gd name="connsiteX80" fmla="*/ 439861 w 1521047"/>
                <a:gd name="connsiteY80" fmla="*/ 99910 h 1520380"/>
                <a:gd name="connsiteX81" fmla="*/ 404409 w 1521047"/>
                <a:gd name="connsiteY81" fmla="*/ 87518 h 1520380"/>
                <a:gd name="connsiteX82" fmla="*/ 379929 w 1521047"/>
                <a:gd name="connsiteY82" fmla="*/ 101044 h 1520380"/>
                <a:gd name="connsiteX83" fmla="*/ 379929 w 1521047"/>
                <a:gd name="connsiteY83" fmla="*/ 101044 h 1520380"/>
                <a:gd name="connsiteX84" fmla="*/ 370880 w 1521047"/>
                <a:gd name="connsiteY84" fmla="*/ 139620 h 1520380"/>
                <a:gd name="connsiteX85" fmla="*/ 332304 w 1521047"/>
                <a:gd name="connsiteY85" fmla="*/ 130571 h 1520380"/>
                <a:gd name="connsiteX86" fmla="*/ 309444 w 1521047"/>
                <a:gd name="connsiteY86" fmla="*/ 146764 h 1520380"/>
                <a:gd name="connsiteX87" fmla="*/ 305063 w 1521047"/>
                <a:gd name="connsiteY87" fmla="*/ 186007 h 1520380"/>
                <a:gd name="connsiteX88" fmla="*/ 265820 w 1521047"/>
                <a:gd name="connsiteY88" fmla="*/ 181625 h 1520380"/>
                <a:gd name="connsiteX89" fmla="*/ 265820 w 1521047"/>
                <a:gd name="connsiteY89" fmla="*/ 181625 h 1520380"/>
                <a:gd name="connsiteX90" fmla="*/ 244865 w 1521047"/>
                <a:gd name="connsiteY90" fmla="*/ 200199 h 1520380"/>
                <a:gd name="connsiteX91" fmla="*/ 244769 w 1521047"/>
                <a:gd name="connsiteY91" fmla="*/ 239728 h 1520380"/>
                <a:gd name="connsiteX92" fmla="*/ 205241 w 1521047"/>
                <a:gd name="connsiteY92" fmla="*/ 239633 h 1520380"/>
                <a:gd name="connsiteX93" fmla="*/ 205241 w 1521047"/>
                <a:gd name="connsiteY93" fmla="*/ 239633 h 1520380"/>
                <a:gd name="connsiteX94" fmla="*/ 186191 w 1521047"/>
                <a:gd name="connsiteY94" fmla="*/ 260397 h 1520380"/>
                <a:gd name="connsiteX95" fmla="*/ 186191 w 1521047"/>
                <a:gd name="connsiteY95" fmla="*/ 260397 h 1520380"/>
                <a:gd name="connsiteX96" fmla="*/ 187991 w 1521047"/>
                <a:gd name="connsiteY96" fmla="*/ 299954 h 1520380"/>
                <a:gd name="connsiteX97" fmla="*/ 150853 w 1521047"/>
                <a:gd name="connsiteY97" fmla="*/ 303736 h 1520380"/>
                <a:gd name="connsiteX98" fmla="*/ 134470 w 1521047"/>
                <a:gd name="connsiteY98" fmla="*/ 326405 h 1520380"/>
                <a:gd name="connsiteX99" fmla="*/ 134470 w 1521047"/>
                <a:gd name="connsiteY99" fmla="*/ 326405 h 1520380"/>
                <a:gd name="connsiteX100" fmla="*/ 142566 w 1521047"/>
                <a:gd name="connsiteY100" fmla="*/ 364505 h 1520380"/>
                <a:gd name="connsiteX101" fmla="*/ 125326 w 1521047"/>
                <a:gd name="connsiteY101" fmla="*/ 376316 h 1520380"/>
                <a:gd name="connsiteX102" fmla="*/ 104276 w 1521047"/>
                <a:gd name="connsiteY102" fmla="*/ 373173 h 1520380"/>
                <a:gd name="connsiteX103" fmla="*/ 90369 w 1521047"/>
                <a:gd name="connsiteY103" fmla="*/ 397367 h 1520380"/>
                <a:gd name="connsiteX104" fmla="*/ 103180 w 1521047"/>
                <a:gd name="connsiteY104" fmla="*/ 434752 h 1520380"/>
                <a:gd name="connsiteX105" fmla="*/ 65795 w 1521047"/>
                <a:gd name="connsiteY105" fmla="*/ 447563 h 1520380"/>
                <a:gd name="connsiteX106" fmla="*/ 65795 w 1521047"/>
                <a:gd name="connsiteY106" fmla="*/ 447563 h 1520380"/>
                <a:gd name="connsiteX107" fmla="*/ 54841 w 1521047"/>
                <a:gd name="connsiteY107" fmla="*/ 473281 h 1520380"/>
                <a:gd name="connsiteX108" fmla="*/ 54841 w 1521047"/>
                <a:gd name="connsiteY108" fmla="*/ 473281 h 1520380"/>
                <a:gd name="connsiteX109" fmla="*/ 71557 w 1521047"/>
                <a:gd name="connsiteY109" fmla="*/ 509047 h 1520380"/>
                <a:gd name="connsiteX110" fmla="*/ 35791 w 1521047"/>
                <a:gd name="connsiteY110" fmla="*/ 525764 h 1520380"/>
                <a:gd name="connsiteX111" fmla="*/ 27504 w 1521047"/>
                <a:gd name="connsiteY111" fmla="*/ 552529 h 1520380"/>
                <a:gd name="connsiteX112" fmla="*/ 27504 w 1521047"/>
                <a:gd name="connsiteY112" fmla="*/ 552529 h 1520380"/>
                <a:gd name="connsiteX113" fmla="*/ 44363 w 1521047"/>
                <a:gd name="connsiteY113" fmla="*/ 565578 h 1520380"/>
                <a:gd name="connsiteX114" fmla="*/ 47507 w 1521047"/>
                <a:gd name="connsiteY114" fmla="*/ 586152 h 1520380"/>
                <a:gd name="connsiteX115" fmla="*/ 14836 w 1521047"/>
                <a:gd name="connsiteY115" fmla="*/ 607679 h 1520380"/>
                <a:gd name="connsiteX116" fmla="*/ 9788 w 1521047"/>
                <a:gd name="connsiteY116" fmla="*/ 635206 h 1520380"/>
                <a:gd name="connsiteX117" fmla="*/ 9788 w 1521047"/>
                <a:gd name="connsiteY117" fmla="*/ 635206 h 1520380"/>
                <a:gd name="connsiteX118" fmla="*/ 28076 w 1521047"/>
                <a:gd name="connsiteY118" fmla="*/ 645779 h 1520380"/>
                <a:gd name="connsiteX119" fmla="*/ 33695 w 1521047"/>
                <a:gd name="connsiteY119" fmla="*/ 665876 h 1520380"/>
                <a:gd name="connsiteX120" fmla="*/ 23123 w 1521047"/>
                <a:gd name="connsiteY120" fmla="*/ 683974 h 1520380"/>
                <a:gd name="connsiteX121" fmla="*/ 2834 w 1521047"/>
                <a:gd name="connsiteY121" fmla="*/ 690165 h 1520380"/>
                <a:gd name="connsiteX122" fmla="*/ 2834 w 1521047"/>
                <a:gd name="connsiteY122" fmla="*/ 690165 h 1520380"/>
                <a:gd name="connsiteX123" fmla="*/ 739 w 1521047"/>
                <a:gd name="connsiteY123" fmla="*/ 717978 h 1520380"/>
                <a:gd name="connsiteX124" fmla="*/ 26705 w 1521047"/>
                <a:gd name="connsiteY124" fmla="*/ 747877 h 1520380"/>
                <a:gd name="connsiteX125" fmla="*/ -23 w 1521047"/>
                <a:gd name="connsiteY125" fmla="*/ 773890 h 1520380"/>
                <a:gd name="connsiteX126" fmla="*/ -23 w 1521047"/>
                <a:gd name="connsiteY126" fmla="*/ 773890 h 1520380"/>
                <a:gd name="connsiteX127" fmla="*/ 929 w 1521047"/>
                <a:gd name="connsiteY127" fmla="*/ 801798 h 1520380"/>
                <a:gd name="connsiteX128" fmla="*/ 30618 w 1521047"/>
                <a:gd name="connsiteY128" fmla="*/ 828011 h 1520380"/>
                <a:gd name="connsiteX129" fmla="*/ 6263 w 1521047"/>
                <a:gd name="connsiteY129" fmla="*/ 857519 h 1520380"/>
                <a:gd name="connsiteX130" fmla="*/ 6263 w 1521047"/>
                <a:gd name="connsiteY130" fmla="*/ 857519 h 1520380"/>
                <a:gd name="connsiteX131" fmla="*/ 10359 w 1521047"/>
                <a:gd name="connsiteY131" fmla="*/ 885142 h 1520380"/>
                <a:gd name="connsiteX132" fmla="*/ 10359 w 1521047"/>
                <a:gd name="connsiteY132" fmla="*/ 885142 h 1520380"/>
                <a:gd name="connsiteX133" fmla="*/ 42081 w 1521047"/>
                <a:gd name="connsiteY133" fmla="*/ 908850 h 1520380"/>
                <a:gd name="connsiteX134" fmla="*/ 21599 w 1521047"/>
                <a:gd name="connsiteY134" fmla="*/ 939911 h 1520380"/>
                <a:gd name="connsiteX135" fmla="*/ 21599 w 1521047"/>
                <a:gd name="connsiteY135" fmla="*/ 939911 h 1520380"/>
                <a:gd name="connsiteX136" fmla="*/ 28647 w 1521047"/>
                <a:gd name="connsiteY136" fmla="*/ 967057 h 1520380"/>
                <a:gd name="connsiteX137" fmla="*/ 28647 w 1521047"/>
                <a:gd name="connsiteY137" fmla="*/ 967057 h 1520380"/>
                <a:gd name="connsiteX138" fmla="*/ 63747 w 1521047"/>
                <a:gd name="connsiteY138" fmla="*/ 985202 h 1520380"/>
                <a:gd name="connsiteX139" fmla="*/ 45602 w 1521047"/>
                <a:gd name="connsiteY139" fmla="*/ 1020302 h 1520380"/>
                <a:gd name="connsiteX140" fmla="*/ 55698 w 1521047"/>
                <a:gd name="connsiteY140" fmla="*/ 1046400 h 1520380"/>
                <a:gd name="connsiteX141" fmla="*/ 55698 w 1521047"/>
                <a:gd name="connsiteY141" fmla="*/ 1046400 h 1520380"/>
                <a:gd name="connsiteX142" fmla="*/ 92274 w 1521047"/>
                <a:gd name="connsiteY142" fmla="*/ 1060592 h 1520380"/>
                <a:gd name="connsiteX143" fmla="*/ 92274 w 1521047"/>
                <a:gd name="connsiteY143" fmla="*/ 1081547 h 1520380"/>
                <a:gd name="connsiteX144" fmla="*/ 78272 w 1521047"/>
                <a:gd name="connsiteY144" fmla="*/ 1097359 h 1520380"/>
                <a:gd name="connsiteX145" fmla="*/ 78272 w 1521047"/>
                <a:gd name="connsiteY145" fmla="*/ 1097359 h 1520380"/>
                <a:gd name="connsiteX146" fmla="*/ 91131 w 1521047"/>
                <a:gd name="connsiteY146" fmla="*/ 1122219 h 1520380"/>
                <a:gd name="connsiteX147" fmla="*/ 127993 w 1521047"/>
                <a:gd name="connsiteY147" fmla="*/ 1136697 h 1520380"/>
                <a:gd name="connsiteX148" fmla="*/ 119706 w 1521047"/>
                <a:gd name="connsiteY148" fmla="*/ 1169844 h 1520380"/>
                <a:gd name="connsiteX149" fmla="*/ 119706 w 1521047"/>
                <a:gd name="connsiteY149" fmla="*/ 1169844 h 1520380"/>
                <a:gd name="connsiteX150" fmla="*/ 135232 w 1521047"/>
                <a:gd name="connsiteY150" fmla="*/ 1193085 h 1520380"/>
                <a:gd name="connsiteX151" fmla="*/ 174057 w 1521047"/>
                <a:gd name="connsiteY151" fmla="*/ 1200896 h 1520380"/>
                <a:gd name="connsiteX152" fmla="*/ 168855 w 1521047"/>
                <a:gd name="connsiteY152" fmla="*/ 1237757 h 1520380"/>
                <a:gd name="connsiteX153" fmla="*/ 186762 w 1521047"/>
                <a:gd name="connsiteY153" fmla="*/ 1259189 h 1520380"/>
                <a:gd name="connsiteX154" fmla="*/ 186762 w 1521047"/>
                <a:gd name="connsiteY154" fmla="*/ 1259189 h 1520380"/>
                <a:gd name="connsiteX155" fmla="*/ 226243 w 1521047"/>
                <a:gd name="connsiteY155" fmla="*/ 1260570 h 1520380"/>
                <a:gd name="connsiteX156" fmla="*/ 224862 w 1521047"/>
                <a:gd name="connsiteY156" fmla="*/ 1300051 h 1520380"/>
                <a:gd name="connsiteX157" fmla="*/ 245055 w 1521047"/>
                <a:gd name="connsiteY157" fmla="*/ 1319101 h 1520380"/>
                <a:gd name="connsiteX158" fmla="*/ 284441 w 1521047"/>
                <a:gd name="connsiteY158" fmla="*/ 1315910 h 1520380"/>
                <a:gd name="connsiteX159" fmla="*/ 287632 w 1521047"/>
                <a:gd name="connsiteY159" fmla="*/ 1355296 h 1520380"/>
                <a:gd name="connsiteX160" fmla="*/ 287632 w 1521047"/>
                <a:gd name="connsiteY160" fmla="*/ 1355296 h 1520380"/>
                <a:gd name="connsiteX161" fmla="*/ 309825 w 1521047"/>
                <a:gd name="connsiteY161" fmla="*/ 1372250 h 1520380"/>
                <a:gd name="connsiteX162" fmla="*/ 349009 w 1521047"/>
                <a:gd name="connsiteY162" fmla="*/ 1366507 h 1520380"/>
                <a:gd name="connsiteX163" fmla="*/ 356117 w 1521047"/>
                <a:gd name="connsiteY163" fmla="*/ 1403683 h 1520380"/>
                <a:gd name="connsiteX164" fmla="*/ 356117 w 1521047"/>
                <a:gd name="connsiteY164" fmla="*/ 1403683 h 1520380"/>
                <a:gd name="connsiteX165" fmla="*/ 380024 w 1521047"/>
                <a:gd name="connsiteY165" fmla="*/ 1418161 h 1520380"/>
                <a:gd name="connsiteX166" fmla="*/ 380024 w 1521047"/>
                <a:gd name="connsiteY166" fmla="*/ 1418161 h 1520380"/>
                <a:gd name="connsiteX167" fmla="*/ 418401 w 1521047"/>
                <a:gd name="connsiteY167" fmla="*/ 1408379 h 1520380"/>
                <a:gd name="connsiteX168" fmla="*/ 429364 w 1521047"/>
                <a:gd name="connsiteY168" fmla="*/ 1444545 h 1520380"/>
                <a:gd name="connsiteX169" fmla="*/ 454796 w 1521047"/>
                <a:gd name="connsiteY169" fmla="*/ 1456261 h 1520380"/>
                <a:gd name="connsiteX170" fmla="*/ 454796 w 1521047"/>
                <a:gd name="connsiteY170" fmla="*/ 1456261 h 1520380"/>
                <a:gd name="connsiteX171" fmla="*/ 490895 w 1521047"/>
                <a:gd name="connsiteY171" fmla="*/ 1441021 h 1520380"/>
                <a:gd name="connsiteX172" fmla="*/ 505754 w 1521047"/>
                <a:gd name="connsiteY172" fmla="*/ 1455689 h 1520380"/>
                <a:gd name="connsiteX173" fmla="*/ 506802 w 1521047"/>
                <a:gd name="connsiteY173" fmla="*/ 1476930 h 1520380"/>
                <a:gd name="connsiteX174" fmla="*/ 533282 w 1521047"/>
                <a:gd name="connsiteY174" fmla="*/ 1485884 h 1520380"/>
                <a:gd name="connsiteX175" fmla="*/ 567372 w 1521047"/>
                <a:gd name="connsiteY175" fmla="*/ 1466538 h 1520380"/>
                <a:gd name="connsiteX176" fmla="*/ 583955 w 1521047"/>
                <a:gd name="connsiteY176" fmla="*/ 1479312 h 1520380"/>
                <a:gd name="connsiteX177" fmla="*/ 587193 w 1521047"/>
                <a:gd name="connsiteY177" fmla="*/ 1500362 h 1520380"/>
                <a:gd name="connsiteX178" fmla="*/ 587193 w 1521047"/>
                <a:gd name="connsiteY178" fmla="*/ 1500362 h 1520380"/>
                <a:gd name="connsiteX179" fmla="*/ 614530 w 1521047"/>
                <a:gd name="connsiteY179" fmla="*/ 1506172 h 1520380"/>
                <a:gd name="connsiteX180" fmla="*/ 614530 w 1521047"/>
                <a:gd name="connsiteY180" fmla="*/ 1506172 h 1520380"/>
                <a:gd name="connsiteX181" fmla="*/ 647839 w 1521047"/>
                <a:gd name="connsiteY181" fmla="*/ 1484750 h 1520380"/>
                <a:gd name="connsiteX182" fmla="*/ 669775 w 1521047"/>
                <a:gd name="connsiteY182" fmla="*/ 1514745 h 1520380"/>
                <a:gd name="connsiteX183" fmla="*/ 669775 w 1521047"/>
                <a:gd name="connsiteY183" fmla="*/ 1514745 h 1520380"/>
                <a:gd name="connsiteX184" fmla="*/ 697588 w 1521047"/>
                <a:gd name="connsiteY184" fmla="*/ 1517602 h 1520380"/>
                <a:gd name="connsiteX185" fmla="*/ 697588 w 1521047"/>
                <a:gd name="connsiteY185" fmla="*/ 1517602 h 1520380"/>
                <a:gd name="connsiteX186" fmla="*/ 726830 w 1521047"/>
                <a:gd name="connsiteY186" fmla="*/ 1491027 h 1520380"/>
                <a:gd name="connsiteX187" fmla="*/ 753404 w 1521047"/>
                <a:gd name="connsiteY187" fmla="*/ 1520269 h 1520380"/>
                <a:gd name="connsiteX188" fmla="*/ 760453 w 1521047"/>
                <a:gd name="connsiteY188" fmla="*/ 1520269 h 1520380"/>
                <a:gd name="connsiteX189" fmla="*/ 781408 w 1521047"/>
                <a:gd name="connsiteY189" fmla="*/ 1520269 h 1520380"/>
                <a:gd name="connsiteX190" fmla="*/ 781408 w 1521047"/>
                <a:gd name="connsiteY190" fmla="*/ 1520269 h 1520380"/>
                <a:gd name="connsiteX191" fmla="*/ 807602 w 1521047"/>
                <a:gd name="connsiteY191" fmla="*/ 1490741 h 1520380"/>
                <a:gd name="connsiteX192" fmla="*/ 837129 w 1521047"/>
                <a:gd name="connsiteY192" fmla="*/ 1516935 h 1520380"/>
                <a:gd name="connsiteX193" fmla="*/ 864942 w 1521047"/>
                <a:gd name="connsiteY193" fmla="*/ 1513601 h 1520380"/>
                <a:gd name="connsiteX194" fmla="*/ 864942 w 1521047"/>
                <a:gd name="connsiteY194" fmla="*/ 1513601 h 1520380"/>
                <a:gd name="connsiteX195" fmla="*/ 887707 w 1521047"/>
                <a:gd name="connsiteY195" fmla="*/ 1481693 h 1520380"/>
                <a:gd name="connsiteX196" fmla="*/ 908090 w 1521047"/>
                <a:gd name="connsiteY196" fmla="*/ 1486455 h 1520380"/>
                <a:gd name="connsiteX197" fmla="*/ 919997 w 1521047"/>
                <a:gd name="connsiteY197" fmla="*/ 1504076 h 1520380"/>
                <a:gd name="connsiteX198" fmla="*/ 947238 w 1521047"/>
                <a:gd name="connsiteY198" fmla="*/ 1497790 h 1520380"/>
                <a:gd name="connsiteX199" fmla="*/ 968212 w 1521047"/>
                <a:gd name="connsiteY199" fmla="*/ 1464195 h 1520380"/>
                <a:gd name="connsiteX200" fmla="*/ 1000864 w 1521047"/>
                <a:gd name="connsiteY200" fmla="*/ 1481979 h 1520380"/>
                <a:gd name="connsiteX201" fmla="*/ 1000864 w 1521047"/>
                <a:gd name="connsiteY201" fmla="*/ 1481979 h 1520380"/>
                <a:gd name="connsiteX202" fmla="*/ 1027248 w 1521047"/>
                <a:gd name="connsiteY202" fmla="*/ 1472454 h 1520380"/>
                <a:gd name="connsiteX203" fmla="*/ 1042203 w 1521047"/>
                <a:gd name="connsiteY203" fmla="*/ 1435878 h 1520380"/>
                <a:gd name="connsiteX204" fmla="*/ 1078779 w 1521047"/>
                <a:gd name="connsiteY204" fmla="*/ 1450832 h 1520380"/>
                <a:gd name="connsiteX205" fmla="*/ 1078779 w 1521047"/>
                <a:gd name="connsiteY205" fmla="*/ 1450832 h 1520380"/>
                <a:gd name="connsiteX206" fmla="*/ 1104020 w 1521047"/>
                <a:gd name="connsiteY206" fmla="*/ 1438640 h 1520380"/>
                <a:gd name="connsiteX207" fmla="*/ 1104020 w 1521047"/>
                <a:gd name="connsiteY207" fmla="*/ 1438640 h 1520380"/>
                <a:gd name="connsiteX208" fmla="*/ 1115021 w 1521047"/>
                <a:gd name="connsiteY208" fmla="*/ 1400683 h 1520380"/>
                <a:gd name="connsiteX209" fmla="*/ 1152978 w 1521047"/>
                <a:gd name="connsiteY209" fmla="*/ 1411684 h 1520380"/>
                <a:gd name="connsiteX210" fmla="*/ 1176695 w 1521047"/>
                <a:gd name="connsiteY210" fmla="*/ 1396825 h 1520380"/>
                <a:gd name="connsiteX211" fmla="*/ 1176695 w 1521047"/>
                <a:gd name="connsiteY211" fmla="*/ 1396825 h 1520380"/>
                <a:gd name="connsiteX212" fmla="*/ 1183554 w 1521047"/>
                <a:gd name="connsiteY212" fmla="*/ 1358154 h 1520380"/>
                <a:gd name="connsiteX213" fmla="*/ 1204032 w 1521047"/>
                <a:gd name="connsiteY213" fmla="*/ 1353772 h 1520380"/>
                <a:gd name="connsiteX214" fmla="*/ 1222320 w 1521047"/>
                <a:gd name="connsiteY214" fmla="*/ 1364535 h 1520380"/>
                <a:gd name="connsiteX215" fmla="*/ 1244323 w 1521047"/>
                <a:gd name="connsiteY215" fmla="*/ 1347200 h 1520380"/>
                <a:gd name="connsiteX216" fmla="*/ 1246514 w 1521047"/>
                <a:gd name="connsiteY216" fmla="*/ 1307766 h 1520380"/>
                <a:gd name="connsiteX217" fmla="*/ 1285947 w 1521047"/>
                <a:gd name="connsiteY217" fmla="*/ 1309957 h 1520380"/>
                <a:gd name="connsiteX218" fmla="*/ 1285947 w 1521047"/>
                <a:gd name="connsiteY218" fmla="*/ 1309957 h 1520380"/>
                <a:gd name="connsiteX219" fmla="*/ 1305854 w 1521047"/>
                <a:gd name="connsiteY219" fmla="*/ 1290240 h 1520380"/>
                <a:gd name="connsiteX220" fmla="*/ 1305854 w 1521047"/>
                <a:gd name="connsiteY220" fmla="*/ 1290240 h 1520380"/>
                <a:gd name="connsiteX221" fmla="*/ 1306312 w 1521047"/>
                <a:gd name="connsiteY221" fmla="*/ 1250645 h 1520380"/>
                <a:gd name="connsiteX222" fmla="*/ 1343383 w 1521047"/>
                <a:gd name="connsiteY222" fmla="*/ 1248806 h 1520380"/>
                <a:gd name="connsiteX223" fmla="*/ 1361004 w 1521047"/>
                <a:gd name="connsiteY223" fmla="*/ 1227089 h 1520380"/>
                <a:gd name="connsiteX224" fmla="*/ 1361004 w 1521047"/>
                <a:gd name="connsiteY224" fmla="*/ 1227089 h 1520380"/>
                <a:gd name="connsiteX225" fmla="*/ 1356118 w 1521047"/>
                <a:gd name="connsiteY225" fmla="*/ 1187923 h 1520380"/>
                <a:gd name="connsiteX226" fmla="*/ 1393770 w 1521047"/>
                <a:gd name="connsiteY226" fmla="*/ 1181941 h 1520380"/>
                <a:gd name="connsiteX227" fmla="*/ 1408915 w 1521047"/>
                <a:gd name="connsiteY227" fmla="*/ 1158319 h 1520380"/>
                <a:gd name="connsiteX228" fmla="*/ 1398295 w 1521047"/>
                <a:gd name="connsiteY228" fmla="*/ 1120267 h 1520380"/>
                <a:gd name="connsiteX229" fmla="*/ 1436347 w 1521047"/>
                <a:gd name="connsiteY229" fmla="*/ 1109646 h 1520380"/>
                <a:gd name="connsiteX230" fmla="*/ 1436347 w 1521047"/>
                <a:gd name="connsiteY230" fmla="*/ 1109646 h 1520380"/>
                <a:gd name="connsiteX231" fmla="*/ 1448729 w 1521047"/>
                <a:gd name="connsiteY231" fmla="*/ 1084596 h 1520380"/>
                <a:gd name="connsiteX232" fmla="*/ 1436166 w 1521047"/>
                <a:gd name="connsiteY232" fmla="*/ 1047038 h 1520380"/>
                <a:gd name="connsiteX233" fmla="*/ 1470637 w 1521047"/>
                <a:gd name="connsiteY233" fmla="*/ 1033160 h 1520380"/>
                <a:gd name="connsiteX234" fmla="*/ 1470637 w 1521047"/>
                <a:gd name="connsiteY234" fmla="*/ 1033160 h 1520380"/>
                <a:gd name="connsiteX235" fmla="*/ 1480162 w 1521047"/>
                <a:gd name="connsiteY235" fmla="*/ 1006871 h 1520380"/>
                <a:gd name="connsiteX236" fmla="*/ 1480162 w 1521047"/>
                <a:gd name="connsiteY236" fmla="*/ 1006871 h 1520380"/>
                <a:gd name="connsiteX237" fmla="*/ 1461636 w 1521047"/>
                <a:gd name="connsiteY237" fmla="*/ 971962 h 1520380"/>
                <a:gd name="connsiteX238" fmla="*/ 1496545 w 1521047"/>
                <a:gd name="connsiteY238" fmla="*/ 953436 h 1520380"/>
                <a:gd name="connsiteX239" fmla="*/ 1503117 w 1521047"/>
                <a:gd name="connsiteY239" fmla="*/ 926195 h 1520380"/>
                <a:gd name="connsiteX240" fmla="*/ 1503117 w 1521047"/>
                <a:gd name="connsiteY240" fmla="*/ 926195 h 1520380"/>
                <a:gd name="connsiteX241" fmla="*/ 1482667 w 1521047"/>
                <a:gd name="connsiteY241" fmla="*/ 892276 h 1520380"/>
                <a:gd name="connsiteX242" fmla="*/ 1513404 w 1521047"/>
                <a:gd name="connsiteY242" fmla="*/ 871235 h 1520380"/>
                <a:gd name="connsiteX243" fmla="*/ 1517024 w 1521047"/>
                <a:gd name="connsiteY243" fmla="*/ 843518 h 1520380"/>
                <a:gd name="connsiteX244" fmla="*/ 1490925 w 1521047"/>
                <a:gd name="connsiteY244" fmla="*/ 813704 h 15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1521047" h="1520380">
                  <a:moveTo>
                    <a:pt x="1490925" y="813704"/>
                  </a:moveTo>
                  <a:cubicBezTo>
                    <a:pt x="1492373" y="798636"/>
                    <a:pt x="1505327" y="787320"/>
                    <a:pt x="1520453" y="787892"/>
                  </a:cubicBezTo>
                  <a:lnTo>
                    <a:pt x="1520453" y="787892"/>
                  </a:lnTo>
                  <a:cubicBezTo>
                    <a:pt x="1520834" y="778624"/>
                    <a:pt x="1521024" y="769289"/>
                    <a:pt x="1521024" y="759888"/>
                  </a:cubicBezTo>
                  <a:cubicBezTo>
                    <a:pt x="1505613" y="760498"/>
                    <a:pt x="1492630" y="748487"/>
                    <a:pt x="1492021" y="733075"/>
                  </a:cubicBezTo>
                  <a:cubicBezTo>
                    <a:pt x="1491421" y="717664"/>
                    <a:pt x="1503422" y="704681"/>
                    <a:pt x="1518833" y="704072"/>
                  </a:cubicBezTo>
                  <a:lnTo>
                    <a:pt x="1518833" y="704072"/>
                  </a:lnTo>
                  <a:cubicBezTo>
                    <a:pt x="1518167" y="694547"/>
                    <a:pt x="1517214" y="685022"/>
                    <a:pt x="1516262" y="676259"/>
                  </a:cubicBezTo>
                  <a:cubicBezTo>
                    <a:pt x="1500879" y="677906"/>
                    <a:pt x="1487087" y="666772"/>
                    <a:pt x="1485439" y="651389"/>
                  </a:cubicBezTo>
                  <a:cubicBezTo>
                    <a:pt x="1483896" y="636920"/>
                    <a:pt x="1493687" y="623681"/>
                    <a:pt x="1507975" y="620918"/>
                  </a:cubicBezTo>
                  <a:lnTo>
                    <a:pt x="1507975" y="620918"/>
                  </a:lnTo>
                  <a:cubicBezTo>
                    <a:pt x="1506261" y="611393"/>
                    <a:pt x="1504356" y="602535"/>
                    <a:pt x="1502355" y="593486"/>
                  </a:cubicBezTo>
                  <a:lnTo>
                    <a:pt x="1502355" y="593486"/>
                  </a:lnTo>
                  <a:cubicBezTo>
                    <a:pt x="1487420" y="597354"/>
                    <a:pt x="1472170" y="588372"/>
                    <a:pt x="1468303" y="573436"/>
                  </a:cubicBezTo>
                  <a:cubicBezTo>
                    <a:pt x="1464436" y="558501"/>
                    <a:pt x="1473418" y="543251"/>
                    <a:pt x="1488354" y="539384"/>
                  </a:cubicBezTo>
                  <a:cubicBezTo>
                    <a:pt x="1485591" y="530431"/>
                    <a:pt x="1482829" y="521477"/>
                    <a:pt x="1479781" y="512714"/>
                  </a:cubicBezTo>
                  <a:lnTo>
                    <a:pt x="1479781" y="512714"/>
                  </a:lnTo>
                  <a:cubicBezTo>
                    <a:pt x="1465370" y="518210"/>
                    <a:pt x="1449225" y="510981"/>
                    <a:pt x="1443729" y="496570"/>
                  </a:cubicBezTo>
                  <a:cubicBezTo>
                    <a:pt x="1438233" y="482158"/>
                    <a:pt x="1445463" y="466013"/>
                    <a:pt x="1459874" y="460517"/>
                  </a:cubicBezTo>
                  <a:cubicBezTo>
                    <a:pt x="1456254" y="451945"/>
                    <a:pt x="1452349" y="443372"/>
                    <a:pt x="1448349" y="434990"/>
                  </a:cubicBezTo>
                  <a:cubicBezTo>
                    <a:pt x="1434671" y="442115"/>
                    <a:pt x="1417802" y="436810"/>
                    <a:pt x="1410677" y="423132"/>
                  </a:cubicBezTo>
                  <a:cubicBezTo>
                    <a:pt x="1403552" y="409454"/>
                    <a:pt x="1408858" y="392585"/>
                    <a:pt x="1422536" y="385460"/>
                  </a:cubicBezTo>
                  <a:lnTo>
                    <a:pt x="1422536" y="385460"/>
                  </a:lnTo>
                  <a:cubicBezTo>
                    <a:pt x="1417869" y="377364"/>
                    <a:pt x="1413011" y="369363"/>
                    <a:pt x="1408248" y="361362"/>
                  </a:cubicBezTo>
                  <a:cubicBezTo>
                    <a:pt x="1395437" y="369963"/>
                    <a:pt x="1378083" y="366553"/>
                    <a:pt x="1369482" y="353742"/>
                  </a:cubicBezTo>
                  <a:cubicBezTo>
                    <a:pt x="1360880" y="340931"/>
                    <a:pt x="1364290" y="323577"/>
                    <a:pt x="1377102" y="314975"/>
                  </a:cubicBezTo>
                  <a:lnTo>
                    <a:pt x="1377102" y="314975"/>
                  </a:lnTo>
                  <a:cubicBezTo>
                    <a:pt x="1371672" y="307451"/>
                    <a:pt x="1366053" y="299926"/>
                    <a:pt x="1360337" y="292592"/>
                  </a:cubicBezTo>
                  <a:lnTo>
                    <a:pt x="1360337" y="292592"/>
                  </a:lnTo>
                  <a:cubicBezTo>
                    <a:pt x="1348498" y="302479"/>
                    <a:pt x="1330886" y="300907"/>
                    <a:pt x="1320999" y="289067"/>
                  </a:cubicBezTo>
                  <a:cubicBezTo>
                    <a:pt x="1311112" y="277228"/>
                    <a:pt x="1312684" y="259616"/>
                    <a:pt x="1324524" y="249729"/>
                  </a:cubicBezTo>
                  <a:cubicBezTo>
                    <a:pt x="1318237" y="242776"/>
                    <a:pt x="1311855" y="236013"/>
                    <a:pt x="1305474" y="229346"/>
                  </a:cubicBezTo>
                  <a:lnTo>
                    <a:pt x="1305474" y="229346"/>
                  </a:lnTo>
                  <a:cubicBezTo>
                    <a:pt x="1294615" y="239909"/>
                    <a:pt x="1277394" y="240156"/>
                    <a:pt x="1266231" y="229917"/>
                  </a:cubicBezTo>
                  <a:cubicBezTo>
                    <a:pt x="1261049" y="224917"/>
                    <a:pt x="1258068" y="218068"/>
                    <a:pt x="1257944" y="210867"/>
                  </a:cubicBezTo>
                  <a:cubicBezTo>
                    <a:pt x="1257639" y="203495"/>
                    <a:pt x="1260201" y="196294"/>
                    <a:pt x="1265087" y="190769"/>
                  </a:cubicBezTo>
                  <a:cubicBezTo>
                    <a:pt x="1258039" y="184578"/>
                    <a:pt x="1251086" y="178482"/>
                    <a:pt x="1243942" y="172481"/>
                  </a:cubicBezTo>
                  <a:cubicBezTo>
                    <a:pt x="1234627" y="184788"/>
                    <a:pt x="1217101" y="187226"/>
                    <a:pt x="1204794" y="177911"/>
                  </a:cubicBezTo>
                  <a:cubicBezTo>
                    <a:pt x="1192488" y="168595"/>
                    <a:pt x="1190050" y="151069"/>
                    <a:pt x="1199365" y="138763"/>
                  </a:cubicBezTo>
                  <a:lnTo>
                    <a:pt x="1199365" y="138763"/>
                  </a:lnTo>
                  <a:cubicBezTo>
                    <a:pt x="1191840" y="133334"/>
                    <a:pt x="1184030" y="128190"/>
                    <a:pt x="1176219" y="123047"/>
                  </a:cubicBezTo>
                  <a:lnTo>
                    <a:pt x="1176219" y="123047"/>
                  </a:lnTo>
                  <a:cubicBezTo>
                    <a:pt x="1167018" y="135410"/>
                    <a:pt x="1149530" y="137972"/>
                    <a:pt x="1137167" y="128762"/>
                  </a:cubicBezTo>
                  <a:cubicBezTo>
                    <a:pt x="1126508" y="120827"/>
                    <a:pt x="1122927" y="106483"/>
                    <a:pt x="1128594" y="94472"/>
                  </a:cubicBezTo>
                  <a:cubicBezTo>
                    <a:pt x="1120403" y="89995"/>
                    <a:pt x="1112211" y="85518"/>
                    <a:pt x="1103925" y="81327"/>
                  </a:cubicBezTo>
                  <a:lnTo>
                    <a:pt x="1103925" y="81327"/>
                  </a:lnTo>
                  <a:cubicBezTo>
                    <a:pt x="1096571" y="94929"/>
                    <a:pt x="1079579" y="99996"/>
                    <a:pt x="1065977" y="92643"/>
                  </a:cubicBezTo>
                  <a:cubicBezTo>
                    <a:pt x="1053499" y="85899"/>
                    <a:pt x="1048032" y="70897"/>
                    <a:pt x="1053252" y="57705"/>
                  </a:cubicBezTo>
                  <a:cubicBezTo>
                    <a:pt x="1044679" y="54181"/>
                    <a:pt x="1036011" y="50752"/>
                    <a:pt x="1027248" y="47513"/>
                  </a:cubicBezTo>
                  <a:cubicBezTo>
                    <a:pt x="1022410" y="62163"/>
                    <a:pt x="1006608" y="70116"/>
                    <a:pt x="991958" y="65277"/>
                  </a:cubicBezTo>
                  <a:cubicBezTo>
                    <a:pt x="977309" y="60439"/>
                    <a:pt x="969355" y="44637"/>
                    <a:pt x="974194" y="29987"/>
                  </a:cubicBezTo>
                  <a:lnTo>
                    <a:pt x="974194" y="29987"/>
                  </a:lnTo>
                  <a:cubicBezTo>
                    <a:pt x="965240" y="27416"/>
                    <a:pt x="956287" y="24939"/>
                    <a:pt x="947238" y="22653"/>
                  </a:cubicBezTo>
                  <a:cubicBezTo>
                    <a:pt x="944057" y="37750"/>
                    <a:pt x="929236" y="47409"/>
                    <a:pt x="914139" y="44227"/>
                  </a:cubicBezTo>
                  <a:cubicBezTo>
                    <a:pt x="899042" y="41046"/>
                    <a:pt x="889383" y="26225"/>
                    <a:pt x="892565" y="11128"/>
                  </a:cubicBezTo>
                  <a:lnTo>
                    <a:pt x="892565" y="11128"/>
                  </a:lnTo>
                  <a:cubicBezTo>
                    <a:pt x="883040" y="9509"/>
                    <a:pt x="874182" y="8080"/>
                    <a:pt x="864942" y="6842"/>
                  </a:cubicBezTo>
                  <a:lnTo>
                    <a:pt x="864942" y="6842"/>
                  </a:lnTo>
                  <a:cubicBezTo>
                    <a:pt x="862485" y="22110"/>
                    <a:pt x="848112" y="32493"/>
                    <a:pt x="832843" y="30035"/>
                  </a:cubicBezTo>
                  <a:cubicBezTo>
                    <a:pt x="818832" y="27778"/>
                    <a:pt x="808726" y="15395"/>
                    <a:pt x="809316" y="1222"/>
                  </a:cubicBezTo>
                  <a:lnTo>
                    <a:pt x="809316" y="1222"/>
                  </a:lnTo>
                  <a:cubicBezTo>
                    <a:pt x="799791" y="555"/>
                    <a:pt x="790266" y="174"/>
                    <a:pt x="781313" y="-112"/>
                  </a:cubicBezTo>
                  <a:lnTo>
                    <a:pt x="781313" y="-112"/>
                  </a:lnTo>
                  <a:cubicBezTo>
                    <a:pt x="780408" y="15328"/>
                    <a:pt x="767168" y="27111"/>
                    <a:pt x="751728" y="26215"/>
                  </a:cubicBezTo>
                  <a:cubicBezTo>
                    <a:pt x="737545" y="25387"/>
                    <a:pt x="726230" y="14071"/>
                    <a:pt x="725401" y="-112"/>
                  </a:cubicBezTo>
                  <a:cubicBezTo>
                    <a:pt x="715876" y="-112"/>
                    <a:pt x="706351" y="841"/>
                    <a:pt x="697493" y="1603"/>
                  </a:cubicBezTo>
                  <a:lnTo>
                    <a:pt x="697493" y="1603"/>
                  </a:lnTo>
                  <a:cubicBezTo>
                    <a:pt x="699255" y="16938"/>
                    <a:pt x="688253" y="30797"/>
                    <a:pt x="672918" y="32559"/>
                  </a:cubicBezTo>
                  <a:cubicBezTo>
                    <a:pt x="657583" y="34321"/>
                    <a:pt x="643724" y="23320"/>
                    <a:pt x="641962" y="7985"/>
                  </a:cubicBezTo>
                  <a:cubicBezTo>
                    <a:pt x="632437" y="9413"/>
                    <a:pt x="623579" y="11033"/>
                    <a:pt x="614435" y="12842"/>
                  </a:cubicBezTo>
                  <a:cubicBezTo>
                    <a:pt x="615825" y="20091"/>
                    <a:pt x="614359" y="27606"/>
                    <a:pt x="610339" y="33797"/>
                  </a:cubicBezTo>
                  <a:cubicBezTo>
                    <a:pt x="606624" y="40017"/>
                    <a:pt x="600538" y="44456"/>
                    <a:pt x="593480" y="46085"/>
                  </a:cubicBezTo>
                  <a:cubicBezTo>
                    <a:pt x="578668" y="49190"/>
                    <a:pt x="564009" y="40208"/>
                    <a:pt x="560047" y="25606"/>
                  </a:cubicBezTo>
                  <a:lnTo>
                    <a:pt x="560047" y="25606"/>
                  </a:lnTo>
                  <a:cubicBezTo>
                    <a:pt x="551093" y="28082"/>
                    <a:pt x="542140" y="30654"/>
                    <a:pt x="533282" y="33416"/>
                  </a:cubicBezTo>
                  <a:cubicBezTo>
                    <a:pt x="538540" y="47961"/>
                    <a:pt x="531015" y="64020"/>
                    <a:pt x="516470" y="69278"/>
                  </a:cubicBezTo>
                  <a:cubicBezTo>
                    <a:pt x="501925" y="74536"/>
                    <a:pt x="485866" y="67011"/>
                    <a:pt x="480609" y="52466"/>
                  </a:cubicBezTo>
                  <a:lnTo>
                    <a:pt x="480609" y="52466"/>
                  </a:lnTo>
                  <a:cubicBezTo>
                    <a:pt x="471941" y="55895"/>
                    <a:pt x="463368" y="59515"/>
                    <a:pt x="454796" y="63230"/>
                  </a:cubicBezTo>
                  <a:lnTo>
                    <a:pt x="454796" y="63230"/>
                  </a:lnTo>
                  <a:cubicBezTo>
                    <a:pt x="460796" y="77479"/>
                    <a:pt x="454119" y="93900"/>
                    <a:pt x="439861" y="99910"/>
                  </a:cubicBezTo>
                  <a:cubicBezTo>
                    <a:pt x="426611" y="105492"/>
                    <a:pt x="411295" y="100139"/>
                    <a:pt x="404409" y="87518"/>
                  </a:cubicBezTo>
                  <a:cubicBezTo>
                    <a:pt x="396217" y="91900"/>
                    <a:pt x="388025" y="96377"/>
                    <a:pt x="379929" y="101044"/>
                  </a:cubicBezTo>
                  <a:lnTo>
                    <a:pt x="379929" y="101044"/>
                  </a:lnTo>
                  <a:cubicBezTo>
                    <a:pt x="388083" y="114198"/>
                    <a:pt x="384032" y="131467"/>
                    <a:pt x="370880" y="139620"/>
                  </a:cubicBezTo>
                  <a:cubicBezTo>
                    <a:pt x="357729" y="147774"/>
                    <a:pt x="340458" y="143725"/>
                    <a:pt x="332304" y="130571"/>
                  </a:cubicBezTo>
                  <a:cubicBezTo>
                    <a:pt x="324589" y="135905"/>
                    <a:pt x="316969" y="141239"/>
                    <a:pt x="309444" y="146764"/>
                  </a:cubicBezTo>
                  <a:cubicBezTo>
                    <a:pt x="319071" y="158813"/>
                    <a:pt x="317109" y="176377"/>
                    <a:pt x="305063" y="186007"/>
                  </a:cubicBezTo>
                  <a:cubicBezTo>
                    <a:pt x="293016" y="195637"/>
                    <a:pt x="275447" y="193675"/>
                    <a:pt x="265820" y="181625"/>
                  </a:cubicBezTo>
                  <a:lnTo>
                    <a:pt x="265820" y="181625"/>
                  </a:lnTo>
                  <a:cubicBezTo>
                    <a:pt x="258676" y="187721"/>
                    <a:pt x="251723" y="193913"/>
                    <a:pt x="244865" y="200199"/>
                  </a:cubicBezTo>
                  <a:cubicBezTo>
                    <a:pt x="255754" y="211143"/>
                    <a:pt x="255712" y="228841"/>
                    <a:pt x="244769" y="239728"/>
                  </a:cubicBezTo>
                  <a:cubicBezTo>
                    <a:pt x="233828" y="250615"/>
                    <a:pt x="216130" y="250577"/>
                    <a:pt x="205241" y="239633"/>
                  </a:cubicBezTo>
                  <a:lnTo>
                    <a:pt x="205241" y="239633"/>
                  </a:lnTo>
                  <a:cubicBezTo>
                    <a:pt x="198859" y="246395"/>
                    <a:pt x="192572" y="253349"/>
                    <a:pt x="186191" y="260397"/>
                  </a:cubicBezTo>
                  <a:lnTo>
                    <a:pt x="186191" y="260397"/>
                  </a:lnTo>
                  <a:cubicBezTo>
                    <a:pt x="197612" y="270827"/>
                    <a:pt x="198419" y="288534"/>
                    <a:pt x="187991" y="299954"/>
                  </a:cubicBezTo>
                  <a:cubicBezTo>
                    <a:pt x="178378" y="310489"/>
                    <a:pt x="162389" y="312118"/>
                    <a:pt x="150853" y="303736"/>
                  </a:cubicBezTo>
                  <a:cubicBezTo>
                    <a:pt x="145233" y="311165"/>
                    <a:pt x="139804" y="318785"/>
                    <a:pt x="134470" y="326405"/>
                  </a:cubicBezTo>
                  <a:lnTo>
                    <a:pt x="134470" y="326405"/>
                  </a:lnTo>
                  <a:cubicBezTo>
                    <a:pt x="146747" y="335016"/>
                    <a:pt x="150281" y="351647"/>
                    <a:pt x="142566" y="364505"/>
                  </a:cubicBezTo>
                  <a:cubicBezTo>
                    <a:pt x="138588" y="370544"/>
                    <a:pt x="132397" y="374792"/>
                    <a:pt x="125326" y="376316"/>
                  </a:cubicBezTo>
                  <a:cubicBezTo>
                    <a:pt x="118166" y="378021"/>
                    <a:pt x="110626" y="376888"/>
                    <a:pt x="104276" y="373173"/>
                  </a:cubicBezTo>
                  <a:cubicBezTo>
                    <a:pt x="99608" y="381174"/>
                    <a:pt x="94751" y="389175"/>
                    <a:pt x="90369" y="397367"/>
                  </a:cubicBezTo>
                  <a:cubicBezTo>
                    <a:pt x="104231" y="404148"/>
                    <a:pt x="109967" y="420893"/>
                    <a:pt x="103180" y="434752"/>
                  </a:cubicBezTo>
                  <a:cubicBezTo>
                    <a:pt x="96395" y="448611"/>
                    <a:pt x="79656" y="454345"/>
                    <a:pt x="65795" y="447563"/>
                  </a:cubicBezTo>
                  <a:lnTo>
                    <a:pt x="65795" y="447563"/>
                  </a:lnTo>
                  <a:cubicBezTo>
                    <a:pt x="61985" y="456041"/>
                    <a:pt x="58270" y="464613"/>
                    <a:pt x="54841" y="473281"/>
                  </a:cubicBezTo>
                  <a:lnTo>
                    <a:pt x="54841" y="473281"/>
                  </a:lnTo>
                  <a:cubicBezTo>
                    <a:pt x="69333" y="478539"/>
                    <a:pt x="76818" y="494550"/>
                    <a:pt x="71557" y="509047"/>
                  </a:cubicBezTo>
                  <a:cubicBezTo>
                    <a:pt x="66297" y="523544"/>
                    <a:pt x="50283" y="531021"/>
                    <a:pt x="35791" y="525764"/>
                  </a:cubicBezTo>
                  <a:cubicBezTo>
                    <a:pt x="32933" y="534622"/>
                    <a:pt x="30076" y="543480"/>
                    <a:pt x="27504" y="552529"/>
                  </a:cubicBezTo>
                  <a:lnTo>
                    <a:pt x="27504" y="552529"/>
                  </a:lnTo>
                  <a:cubicBezTo>
                    <a:pt x="34597" y="554539"/>
                    <a:pt x="40637" y="559215"/>
                    <a:pt x="44363" y="565578"/>
                  </a:cubicBezTo>
                  <a:cubicBezTo>
                    <a:pt x="47960" y="571798"/>
                    <a:pt x="49082" y="579142"/>
                    <a:pt x="47507" y="586152"/>
                  </a:cubicBezTo>
                  <a:cubicBezTo>
                    <a:pt x="44006" y="600830"/>
                    <a:pt x="29702" y="610250"/>
                    <a:pt x="14836" y="607679"/>
                  </a:cubicBezTo>
                  <a:cubicBezTo>
                    <a:pt x="13026" y="617204"/>
                    <a:pt x="11312" y="625967"/>
                    <a:pt x="9788" y="635206"/>
                  </a:cubicBezTo>
                  <a:lnTo>
                    <a:pt x="9788" y="635206"/>
                  </a:lnTo>
                  <a:cubicBezTo>
                    <a:pt x="17011" y="636263"/>
                    <a:pt x="23554" y="640045"/>
                    <a:pt x="28076" y="645779"/>
                  </a:cubicBezTo>
                  <a:cubicBezTo>
                    <a:pt x="32487" y="651494"/>
                    <a:pt x="34501" y="658704"/>
                    <a:pt x="33695" y="665876"/>
                  </a:cubicBezTo>
                  <a:cubicBezTo>
                    <a:pt x="32715" y="673077"/>
                    <a:pt x="28911" y="679583"/>
                    <a:pt x="23123" y="683974"/>
                  </a:cubicBezTo>
                  <a:cubicBezTo>
                    <a:pt x="17405" y="688565"/>
                    <a:pt x="10141" y="690784"/>
                    <a:pt x="2834" y="690165"/>
                  </a:cubicBezTo>
                  <a:lnTo>
                    <a:pt x="2834" y="690165"/>
                  </a:lnTo>
                  <a:cubicBezTo>
                    <a:pt x="1977" y="699690"/>
                    <a:pt x="1310" y="708644"/>
                    <a:pt x="739" y="717978"/>
                  </a:cubicBezTo>
                  <a:cubicBezTo>
                    <a:pt x="16167" y="719064"/>
                    <a:pt x="27792" y="732456"/>
                    <a:pt x="26705" y="747877"/>
                  </a:cubicBezTo>
                  <a:cubicBezTo>
                    <a:pt x="25704" y="762088"/>
                    <a:pt x="14203" y="773280"/>
                    <a:pt x="-23" y="773890"/>
                  </a:cubicBezTo>
                  <a:lnTo>
                    <a:pt x="-23" y="773890"/>
                  </a:lnTo>
                  <a:cubicBezTo>
                    <a:pt x="-23" y="783415"/>
                    <a:pt x="-23" y="792940"/>
                    <a:pt x="929" y="801798"/>
                  </a:cubicBezTo>
                  <a:cubicBezTo>
                    <a:pt x="16366" y="800836"/>
                    <a:pt x="29658" y="812571"/>
                    <a:pt x="30618" y="828011"/>
                  </a:cubicBezTo>
                  <a:cubicBezTo>
                    <a:pt x="31533" y="842727"/>
                    <a:pt x="20884" y="855624"/>
                    <a:pt x="6263" y="857519"/>
                  </a:cubicBezTo>
                  <a:lnTo>
                    <a:pt x="6263" y="857519"/>
                  </a:lnTo>
                  <a:cubicBezTo>
                    <a:pt x="7502" y="867044"/>
                    <a:pt x="8835" y="875998"/>
                    <a:pt x="10359" y="885142"/>
                  </a:cubicBezTo>
                  <a:lnTo>
                    <a:pt x="10359" y="885142"/>
                  </a:lnTo>
                  <a:cubicBezTo>
                    <a:pt x="25666" y="882932"/>
                    <a:pt x="39869" y="893543"/>
                    <a:pt x="42081" y="908850"/>
                  </a:cubicBezTo>
                  <a:cubicBezTo>
                    <a:pt x="44113" y="922899"/>
                    <a:pt x="35312" y="936243"/>
                    <a:pt x="21599" y="939911"/>
                  </a:cubicBezTo>
                  <a:lnTo>
                    <a:pt x="21599" y="939911"/>
                  </a:lnTo>
                  <a:cubicBezTo>
                    <a:pt x="23885" y="949436"/>
                    <a:pt x="26171" y="958103"/>
                    <a:pt x="28647" y="967057"/>
                  </a:cubicBezTo>
                  <a:lnTo>
                    <a:pt x="28647" y="967057"/>
                  </a:lnTo>
                  <a:cubicBezTo>
                    <a:pt x="43350" y="962371"/>
                    <a:pt x="59065" y="970495"/>
                    <a:pt x="63747" y="985202"/>
                  </a:cubicBezTo>
                  <a:cubicBezTo>
                    <a:pt x="68428" y="999909"/>
                    <a:pt x="60304" y="1015615"/>
                    <a:pt x="45602" y="1020302"/>
                  </a:cubicBezTo>
                  <a:cubicBezTo>
                    <a:pt x="48745" y="1029065"/>
                    <a:pt x="52174" y="1037732"/>
                    <a:pt x="55698" y="1046400"/>
                  </a:cubicBezTo>
                  <a:lnTo>
                    <a:pt x="55698" y="1046400"/>
                  </a:lnTo>
                  <a:cubicBezTo>
                    <a:pt x="69725" y="1040695"/>
                    <a:pt x="85769" y="1046914"/>
                    <a:pt x="92274" y="1060592"/>
                  </a:cubicBezTo>
                  <a:cubicBezTo>
                    <a:pt x="95078" y="1067298"/>
                    <a:pt x="95078" y="1074842"/>
                    <a:pt x="92274" y="1081547"/>
                  </a:cubicBezTo>
                  <a:cubicBezTo>
                    <a:pt x="89849" y="1088444"/>
                    <a:pt x="84825" y="1094121"/>
                    <a:pt x="78272" y="1097359"/>
                  </a:cubicBezTo>
                  <a:lnTo>
                    <a:pt x="78272" y="1097359"/>
                  </a:lnTo>
                  <a:cubicBezTo>
                    <a:pt x="82463" y="1105741"/>
                    <a:pt x="86750" y="1114028"/>
                    <a:pt x="91131" y="1122219"/>
                  </a:cubicBezTo>
                  <a:cubicBezTo>
                    <a:pt x="105308" y="1116037"/>
                    <a:pt x="121812" y="1122524"/>
                    <a:pt x="127993" y="1136697"/>
                  </a:cubicBezTo>
                  <a:cubicBezTo>
                    <a:pt x="133073" y="1148346"/>
                    <a:pt x="129670" y="1161957"/>
                    <a:pt x="119706" y="1169844"/>
                  </a:cubicBezTo>
                  <a:lnTo>
                    <a:pt x="119706" y="1169844"/>
                  </a:lnTo>
                  <a:cubicBezTo>
                    <a:pt x="124754" y="1177655"/>
                    <a:pt x="129898" y="1185465"/>
                    <a:pt x="135232" y="1193085"/>
                  </a:cubicBezTo>
                  <a:cubicBezTo>
                    <a:pt x="148110" y="1184522"/>
                    <a:pt x="165493" y="1188018"/>
                    <a:pt x="174057" y="1200896"/>
                  </a:cubicBezTo>
                  <a:cubicBezTo>
                    <a:pt x="181924" y="1212726"/>
                    <a:pt x="179688" y="1228566"/>
                    <a:pt x="168855" y="1237757"/>
                  </a:cubicBezTo>
                  <a:cubicBezTo>
                    <a:pt x="174665" y="1244996"/>
                    <a:pt x="180666" y="1252236"/>
                    <a:pt x="186762" y="1259189"/>
                  </a:cubicBezTo>
                  <a:lnTo>
                    <a:pt x="186762" y="1259189"/>
                  </a:lnTo>
                  <a:cubicBezTo>
                    <a:pt x="198046" y="1248664"/>
                    <a:pt x="215722" y="1249283"/>
                    <a:pt x="226243" y="1260570"/>
                  </a:cubicBezTo>
                  <a:cubicBezTo>
                    <a:pt x="236765" y="1271857"/>
                    <a:pt x="236146" y="1289526"/>
                    <a:pt x="224862" y="1300051"/>
                  </a:cubicBezTo>
                  <a:cubicBezTo>
                    <a:pt x="231434" y="1306623"/>
                    <a:pt x="238197" y="1313005"/>
                    <a:pt x="245055" y="1319101"/>
                  </a:cubicBezTo>
                  <a:cubicBezTo>
                    <a:pt x="255050" y="1307347"/>
                    <a:pt x="272683" y="1305918"/>
                    <a:pt x="284441" y="1315910"/>
                  </a:cubicBezTo>
                  <a:cubicBezTo>
                    <a:pt x="296199" y="1325902"/>
                    <a:pt x="297627" y="1343542"/>
                    <a:pt x="287632" y="1355296"/>
                  </a:cubicBezTo>
                  <a:lnTo>
                    <a:pt x="287632" y="1355296"/>
                  </a:lnTo>
                  <a:cubicBezTo>
                    <a:pt x="294871" y="1361106"/>
                    <a:pt x="302300" y="1366726"/>
                    <a:pt x="309825" y="1372250"/>
                  </a:cubicBezTo>
                  <a:cubicBezTo>
                    <a:pt x="319059" y="1359839"/>
                    <a:pt x="336602" y="1357268"/>
                    <a:pt x="349009" y="1366507"/>
                  </a:cubicBezTo>
                  <a:cubicBezTo>
                    <a:pt x="360663" y="1375175"/>
                    <a:pt x="363749" y="1391320"/>
                    <a:pt x="356117" y="1403683"/>
                  </a:cubicBezTo>
                  <a:lnTo>
                    <a:pt x="356117" y="1403683"/>
                  </a:lnTo>
                  <a:cubicBezTo>
                    <a:pt x="364022" y="1408636"/>
                    <a:pt x="372023" y="1413208"/>
                    <a:pt x="380024" y="1418161"/>
                  </a:cubicBezTo>
                  <a:lnTo>
                    <a:pt x="380024" y="1418161"/>
                  </a:lnTo>
                  <a:cubicBezTo>
                    <a:pt x="387920" y="1404864"/>
                    <a:pt x="405104" y="1400483"/>
                    <a:pt x="418401" y="1408379"/>
                  </a:cubicBezTo>
                  <a:cubicBezTo>
                    <a:pt x="430869" y="1415780"/>
                    <a:pt x="435622" y="1431467"/>
                    <a:pt x="429364" y="1444545"/>
                  </a:cubicBezTo>
                  <a:cubicBezTo>
                    <a:pt x="437746" y="1448641"/>
                    <a:pt x="446223" y="1452451"/>
                    <a:pt x="454796" y="1456261"/>
                  </a:cubicBezTo>
                  <a:lnTo>
                    <a:pt x="454796" y="1456261"/>
                  </a:lnTo>
                  <a:cubicBezTo>
                    <a:pt x="460901" y="1442431"/>
                    <a:pt x="476722" y="1435754"/>
                    <a:pt x="490895" y="1441021"/>
                  </a:cubicBezTo>
                  <a:cubicBezTo>
                    <a:pt x="497630" y="1443697"/>
                    <a:pt x="502992" y="1448993"/>
                    <a:pt x="505754" y="1455689"/>
                  </a:cubicBezTo>
                  <a:cubicBezTo>
                    <a:pt x="508822" y="1462376"/>
                    <a:pt x="509203" y="1469977"/>
                    <a:pt x="506802" y="1476930"/>
                  </a:cubicBezTo>
                  <a:cubicBezTo>
                    <a:pt x="515565" y="1479978"/>
                    <a:pt x="524328" y="1483121"/>
                    <a:pt x="533282" y="1485884"/>
                  </a:cubicBezTo>
                  <a:cubicBezTo>
                    <a:pt x="537358" y="1471129"/>
                    <a:pt x="552617" y="1462462"/>
                    <a:pt x="567372" y="1466538"/>
                  </a:cubicBezTo>
                  <a:cubicBezTo>
                    <a:pt x="574354" y="1468462"/>
                    <a:pt x="580307" y="1473053"/>
                    <a:pt x="583955" y="1479312"/>
                  </a:cubicBezTo>
                  <a:cubicBezTo>
                    <a:pt x="587765" y="1485627"/>
                    <a:pt x="588927" y="1493189"/>
                    <a:pt x="587193" y="1500362"/>
                  </a:cubicBezTo>
                  <a:lnTo>
                    <a:pt x="587193" y="1500362"/>
                  </a:lnTo>
                  <a:cubicBezTo>
                    <a:pt x="596718" y="1502457"/>
                    <a:pt x="605386" y="1504362"/>
                    <a:pt x="614530" y="1506172"/>
                  </a:cubicBezTo>
                  <a:lnTo>
                    <a:pt x="614530" y="1506172"/>
                  </a:lnTo>
                  <a:cubicBezTo>
                    <a:pt x="617816" y="1491056"/>
                    <a:pt x="632732" y="1481474"/>
                    <a:pt x="647839" y="1484750"/>
                  </a:cubicBezTo>
                  <a:cubicBezTo>
                    <a:pt x="661688" y="1487760"/>
                    <a:pt x="671108" y="1500638"/>
                    <a:pt x="669775" y="1514745"/>
                  </a:cubicBezTo>
                  <a:lnTo>
                    <a:pt x="669775" y="1514745"/>
                  </a:lnTo>
                  <a:cubicBezTo>
                    <a:pt x="679300" y="1515887"/>
                    <a:pt x="688253" y="1516840"/>
                    <a:pt x="697588" y="1517602"/>
                  </a:cubicBezTo>
                  <a:lnTo>
                    <a:pt x="697588" y="1517602"/>
                  </a:lnTo>
                  <a:cubicBezTo>
                    <a:pt x="698321" y="1502190"/>
                    <a:pt x="711418" y="1490294"/>
                    <a:pt x="726830" y="1491027"/>
                  </a:cubicBezTo>
                  <a:cubicBezTo>
                    <a:pt x="742241" y="1491760"/>
                    <a:pt x="754138" y="1504857"/>
                    <a:pt x="753404" y="1520269"/>
                  </a:cubicBezTo>
                  <a:lnTo>
                    <a:pt x="760453" y="1520269"/>
                  </a:lnTo>
                  <a:cubicBezTo>
                    <a:pt x="767406" y="1520269"/>
                    <a:pt x="774455" y="1520269"/>
                    <a:pt x="781408" y="1520269"/>
                  </a:cubicBezTo>
                  <a:lnTo>
                    <a:pt x="781408" y="1520269"/>
                  </a:lnTo>
                  <a:cubicBezTo>
                    <a:pt x="780484" y="1504886"/>
                    <a:pt x="792219" y="1491665"/>
                    <a:pt x="807602" y="1490741"/>
                  </a:cubicBezTo>
                  <a:cubicBezTo>
                    <a:pt x="822985" y="1489818"/>
                    <a:pt x="836205" y="1501552"/>
                    <a:pt x="837129" y="1516935"/>
                  </a:cubicBezTo>
                  <a:cubicBezTo>
                    <a:pt x="846654" y="1515983"/>
                    <a:pt x="856179" y="1514840"/>
                    <a:pt x="864942" y="1513601"/>
                  </a:cubicBezTo>
                  <a:lnTo>
                    <a:pt x="864942" y="1513601"/>
                  </a:lnTo>
                  <a:cubicBezTo>
                    <a:pt x="862894" y="1498618"/>
                    <a:pt x="872867" y="1484626"/>
                    <a:pt x="887707" y="1481693"/>
                  </a:cubicBezTo>
                  <a:cubicBezTo>
                    <a:pt x="894870" y="1480435"/>
                    <a:pt x="902233" y="1482159"/>
                    <a:pt x="908090" y="1486455"/>
                  </a:cubicBezTo>
                  <a:cubicBezTo>
                    <a:pt x="914177" y="1490579"/>
                    <a:pt x="918444" y="1496885"/>
                    <a:pt x="919997" y="1504076"/>
                  </a:cubicBezTo>
                  <a:cubicBezTo>
                    <a:pt x="929522" y="1502171"/>
                    <a:pt x="938190" y="1500076"/>
                    <a:pt x="947238" y="1497790"/>
                  </a:cubicBezTo>
                  <a:cubicBezTo>
                    <a:pt x="943752" y="1482721"/>
                    <a:pt x="953144" y="1467681"/>
                    <a:pt x="968212" y="1464195"/>
                  </a:cubicBezTo>
                  <a:cubicBezTo>
                    <a:pt x="982023" y="1461005"/>
                    <a:pt x="996054" y="1468634"/>
                    <a:pt x="1000864" y="1481979"/>
                  </a:cubicBezTo>
                  <a:lnTo>
                    <a:pt x="1000864" y="1481979"/>
                  </a:lnTo>
                  <a:cubicBezTo>
                    <a:pt x="1009722" y="1479026"/>
                    <a:pt x="1018485" y="1475787"/>
                    <a:pt x="1027248" y="1472454"/>
                  </a:cubicBezTo>
                  <a:cubicBezTo>
                    <a:pt x="1021276" y="1458223"/>
                    <a:pt x="1027972" y="1441850"/>
                    <a:pt x="1042203" y="1435878"/>
                  </a:cubicBezTo>
                  <a:cubicBezTo>
                    <a:pt x="1056433" y="1429905"/>
                    <a:pt x="1072806" y="1436601"/>
                    <a:pt x="1078779" y="1450832"/>
                  </a:cubicBezTo>
                  <a:lnTo>
                    <a:pt x="1078779" y="1450832"/>
                  </a:lnTo>
                  <a:cubicBezTo>
                    <a:pt x="1087256" y="1446831"/>
                    <a:pt x="1095733" y="1442831"/>
                    <a:pt x="1104020" y="1438640"/>
                  </a:cubicBezTo>
                  <a:lnTo>
                    <a:pt x="1104020" y="1438640"/>
                  </a:lnTo>
                  <a:cubicBezTo>
                    <a:pt x="1096581" y="1425124"/>
                    <a:pt x="1101505" y="1408122"/>
                    <a:pt x="1115021" y="1400683"/>
                  </a:cubicBezTo>
                  <a:cubicBezTo>
                    <a:pt x="1128537" y="1393244"/>
                    <a:pt x="1145539" y="1398168"/>
                    <a:pt x="1152978" y="1411684"/>
                  </a:cubicBezTo>
                  <a:cubicBezTo>
                    <a:pt x="1160979" y="1406921"/>
                    <a:pt x="1168885" y="1402159"/>
                    <a:pt x="1176695" y="1396825"/>
                  </a:cubicBezTo>
                  <a:lnTo>
                    <a:pt x="1176695" y="1396825"/>
                  </a:lnTo>
                  <a:cubicBezTo>
                    <a:pt x="1168361" y="1384157"/>
                    <a:pt x="1171371" y="1367183"/>
                    <a:pt x="1183554" y="1358154"/>
                  </a:cubicBezTo>
                  <a:cubicBezTo>
                    <a:pt x="1189516" y="1354010"/>
                    <a:pt x="1196898" y="1352438"/>
                    <a:pt x="1204032" y="1353772"/>
                  </a:cubicBezTo>
                  <a:cubicBezTo>
                    <a:pt x="1211309" y="1354810"/>
                    <a:pt x="1217882" y="1358677"/>
                    <a:pt x="1222320" y="1364535"/>
                  </a:cubicBezTo>
                  <a:cubicBezTo>
                    <a:pt x="1229750" y="1358820"/>
                    <a:pt x="1237084" y="1353200"/>
                    <a:pt x="1244323" y="1347200"/>
                  </a:cubicBezTo>
                  <a:cubicBezTo>
                    <a:pt x="1234036" y="1335703"/>
                    <a:pt x="1235017" y="1318053"/>
                    <a:pt x="1246514" y="1307766"/>
                  </a:cubicBezTo>
                  <a:cubicBezTo>
                    <a:pt x="1258010" y="1297479"/>
                    <a:pt x="1275660" y="1298460"/>
                    <a:pt x="1285947" y="1309957"/>
                  </a:cubicBezTo>
                  <a:lnTo>
                    <a:pt x="1285947" y="1309957"/>
                  </a:lnTo>
                  <a:cubicBezTo>
                    <a:pt x="1292710" y="1303480"/>
                    <a:pt x="1299282" y="1296908"/>
                    <a:pt x="1305854" y="1290240"/>
                  </a:cubicBezTo>
                  <a:lnTo>
                    <a:pt x="1305854" y="1290240"/>
                  </a:lnTo>
                  <a:cubicBezTo>
                    <a:pt x="1295044" y="1279182"/>
                    <a:pt x="1295253" y="1261446"/>
                    <a:pt x="1306312" y="1250645"/>
                  </a:cubicBezTo>
                  <a:cubicBezTo>
                    <a:pt x="1316427" y="1240748"/>
                    <a:pt x="1332334" y="1239967"/>
                    <a:pt x="1343383" y="1248806"/>
                  </a:cubicBezTo>
                  <a:cubicBezTo>
                    <a:pt x="1349384" y="1241663"/>
                    <a:pt x="1355289" y="1234519"/>
                    <a:pt x="1361004" y="1227089"/>
                  </a:cubicBezTo>
                  <a:lnTo>
                    <a:pt x="1361004" y="1227089"/>
                  </a:lnTo>
                  <a:cubicBezTo>
                    <a:pt x="1348841" y="1217622"/>
                    <a:pt x="1346650" y="1200086"/>
                    <a:pt x="1356118" y="1187923"/>
                  </a:cubicBezTo>
                  <a:cubicBezTo>
                    <a:pt x="1365138" y="1176331"/>
                    <a:pt x="1381597" y="1173711"/>
                    <a:pt x="1393770" y="1181941"/>
                  </a:cubicBezTo>
                  <a:cubicBezTo>
                    <a:pt x="1399009" y="1174130"/>
                    <a:pt x="1404057" y="1166320"/>
                    <a:pt x="1408915" y="1158319"/>
                  </a:cubicBezTo>
                  <a:cubicBezTo>
                    <a:pt x="1395475" y="1150747"/>
                    <a:pt x="1390722" y="1133706"/>
                    <a:pt x="1398295" y="1120267"/>
                  </a:cubicBezTo>
                  <a:cubicBezTo>
                    <a:pt x="1405867" y="1106827"/>
                    <a:pt x="1422907" y="1102074"/>
                    <a:pt x="1436347" y="1109646"/>
                  </a:cubicBezTo>
                  <a:lnTo>
                    <a:pt x="1436347" y="1109646"/>
                  </a:lnTo>
                  <a:cubicBezTo>
                    <a:pt x="1440633" y="1101359"/>
                    <a:pt x="1444729" y="1092977"/>
                    <a:pt x="1448729" y="1084596"/>
                  </a:cubicBezTo>
                  <a:cubicBezTo>
                    <a:pt x="1434890" y="1077690"/>
                    <a:pt x="1429270" y="1060878"/>
                    <a:pt x="1436166" y="1047038"/>
                  </a:cubicBezTo>
                  <a:cubicBezTo>
                    <a:pt x="1442491" y="1034361"/>
                    <a:pt x="1457292" y="1028398"/>
                    <a:pt x="1470637" y="1033160"/>
                  </a:cubicBezTo>
                  <a:lnTo>
                    <a:pt x="1470637" y="1033160"/>
                  </a:lnTo>
                  <a:cubicBezTo>
                    <a:pt x="1473971" y="1024493"/>
                    <a:pt x="1477114" y="1015730"/>
                    <a:pt x="1480162" y="1006871"/>
                  </a:cubicBezTo>
                  <a:lnTo>
                    <a:pt x="1480162" y="1006871"/>
                  </a:lnTo>
                  <a:cubicBezTo>
                    <a:pt x="1465408" y="1002347"/>
                    <a:pt x="1457112" y="986717"/>
                    <a:pt x="1461636" y="971962"/>
                  </a:cubicBezTo>
                  <a:cubicBezTo>
                    <a:pt x="1466160" y="957208"/>
                    <a:pt x="1481791" y="948912"/>
                    <a:pt x="1496545" y="953436"/>
                  </a:cubicBezTo>
                  <a:cubicBezTo>
                    <a:pt x="1498926" y="944387"/>
                    <a:pt x="1501117" y="935339"/>
                    <a:pt x="1503117" y="926195"/>
                  </a:cubicBezTo>
                  <a:lnTo>
                    <a:pt x="1503117" y="926195"/>
                  </a:lnTo>
                  <a:cubicBezTo>
                    <a:pt x="1488106" y="922480"/>
                    <a:pt x="1478952" y="907297"/>
                    <a:pt x="1482667" y="892276"/>
                  </a:cubicBezTo>
                  <a:cubicBezTo>
                    <a:pt x="1486087" y="878484"/>
                    <a:pt x="1499298" y="869426"/>
                    <a:pt x="1513404" y="871235"/>
                  </a:cubicBezTo>
                  <a:cubicBezTo>
                    <a:pt x="1514833" y="861710"/>
                    <a:pt x="1515976" y="852852"/>
                    <a:pt x="1517024" y="843518"/>
                  </a:cubicBezTo>
                  <a:cubicBezTo>
                    <a:pt x="1501727" y="842203"/>
                    <a:pt x="1490201" y="829040"/>
                    <a:pt x="1490925" y="813704"/>
                  </a:cubicBez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EAEAEA"/>
              </a:solidFill>
              <a:miter lim="800000"/>
            </a:ln>
            <a:effectLst>
              <a:outerShdw blurRad="508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="horz" wrap="square" lIns="108000" tIns="108000" rIns="144000" bIns="72000" numCol="1" spcCol="0" rtlCol="0" fromWordArt="0" anchor="t" anchorCtr="0" forceAA="0" compatLnSpc="0">
              <a:noAutofit/>
            </a:bodyPr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</a:pPr>
              <a:endParaRPr lang="en-US" altLang="en-US">
                <a:sym typeface="+mn-ea"/>
              </a:endParaRPr>
            </a:p>
          </p:txBody>
        </p:sp>
        <p:sp>
          <p:nvSpPr>
            <p:cNvPr id="130" name="任意多边形: 形状 180"/>
            <p:cNvSpPr/>
            <p:nvPr>
              <p:custDataLst>
                <p:tags r:id="rId10"/>
              </p:custDataLst>
            </p:nvPr>
          </p:nvSpPr>
          <p:spPr>
            <a:xfrm>
              <a:off x="3010" y="2990"/>
              <a:ext cx="13170" cy="13170"/>
            </a:xfrm>
            <a:custGeom>
              <a:avLst/>
              <a:gdLst>
                <a:gd name="connsiteX0" fmla="*/ 1349479 w 1349502"/>
                <a:gd name="connsiteY0" fmla="*/ 674706 h 1349502"/>
                <a:gd name="connsiteX1" fmla="*/ 674661 w 1349502"/>
                <a:gd name="connsiteY1" fmla="*/ 1349391 h 1349502"/>
                <a:gd name="connsiteX2" fmla="*/ -23 w 1349502"/>
                <a:gd name="connsiteY2" fmla="*/ 674573 h 1349502"/>
                <a:gd name="connsiteX3" fmla="*/ 674795 w 1349502"/>
                <a:gd name="connsiteY3" fmla="*/ -112 h 1349502"/>
                <a:gd name="connsiteX4" fmla="*/ 1151835 w 1349502"/>
                <a:gd name="connsiteY4" fmla="*/ 197504 h 1349502"/>
                <a:gd name="connsiteX5" fmla="*/ 1349479 w 1349502"/>
                <a:gd name="connsiteY5" fmla="*/ 674706 h 134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9502" h="1349502">
                  <a:moveTo>
                    <a:pt x="1349479" y="674706"/>
                  </a:moveTo>
                  <a:cubicBezTo>
                    <a:pt x="1349441" y="1047362"/>
                    <a:pt x="1047317" y="1349429"/>
                    <a:pt x="674661" y="1349391"/>
                  </a:cubicBezTo>
                  <a:cubicBezTo>
                    <a:pt x="302006" y="1349352"/>
                    <a:pt x="-60" y="1047229"/>
                    <a:pt x="-23" y="674573"/>
                  </a:cubicBezTo>
                  <a:cubicBezTo>
                    <a:pt x="14" y="301917"/>
                    <a:pt x="302141" y="-150"/>
                    <a:pt x="674795" y="-112"/>
                  </a:cubicBezTo>
                  <a:cubicBezTo>
                    <a:pt x="853722" y="-93"/>
                    <a:pt x="1025315" y="70992"/>
                    <a:pt x="1151835" y="197504"/>
                  </a:cubicBezTo>
                  <a:cubicBezTo>
                    <a:pt x="1278613" y="323919"/>
                    <a:pt x="1349746" y="495674"/>
                    <a:pt x="1349479" y="674706"/>
                  </a:cubicBezTo>
                  <a:close/>
                </a:path>
              </a:pathLst>
            </a:custGeom>
            <a:noFill/>
            <a:ln w="19050" cap="flat">
              <a:solidFill>
                <a:srgbClr val="DCDEEB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31" name="图片 130" descr="E:/设计图片素材/8167968_少林寺.jpg8167968_少林寺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 l="23740" t="-3164" r="13213" b="47684"/>
            <a:stretch>
              <a:fillRect/>
            </a:stretch>
          </p:blipFill>
          <p:spPr>
            <a:xfrm>
              <a:off x="3210" y="3188"/>
              <a:ext cx="12775" cy="1277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94" h="3394">
                  <a:moveTo>
                    <a:pt x="1697" y="0"/>
                  </a:moveTo>
                  <a:cubicBezTo>
                    <a:pt x="2147" y="0"/>
                    <a:pt x="2579" y="179"/>
                    <a:pt x="2897" y="497"/>
                  </a:cubicBezTo>
                  <a:cubicBezTo>
                    <a:pt x="3216" y="815"/>
                    <a:pt x="3395" y="1247"/>
                    <a:pt x="3394" y="1697"/>
                  </a:cubicBezTo>
                  <a:cubicBezTo>
                    <a:pt x="3394" y="2634"/>
                    <a:pt x="2634" y="3394"/>
                    <a:pt x="1697" y="3394"/>
                  </a:cubicBezTo>
                  <a:cubicBezTo>
                    <a:pt x="760" y="3394"/>
                    <a:pt x="0" y="2634"/>
                    <a:pt x="0" y="1697"/>
                  </a:cubicBezTo>
                  <a:cubicBezTo>
                    <a:pt x="0" y="760"/>
                    <a:pt x="760" y="0"/>
                    <a:pt x="1697" y="0"/>
                  </a:cubicBezTo>
                  <a:close/>
                </a:path>
              </a:pathLst>
            </a:custGeom>
          </p:spPr>
        </p:pic>
      </p:grpSp>
      <p:grpSp>
        <p:nvGrpSpPr>
          <p:cNvPr id="82" name="组合 81"/>
          <p:cNvGrpSpPr/>
          <p:nvPr>
            <p:custDataLst>
              <p:tags r:id="rId13"/>
            </p:custDataLst>
          </p:nvPr>
        </p:nvGrpSpPr>
        <p:grpSpPr>
          <a:xfrm rot="0">
            <a:off x="1535430" y="3930650"/>
            <a:ext cx="2096135" cy="1870710"/>
            <a:chOff x="2176" y="2156"/>
            <a:chExt cx="14842" cy="14838"/>
          </a:xfrm>
        </p:grpSpPr>
        <p:sp>
          <p:nvSpPr>
            <p:cNvPr id="83" name="任意多边形: 形状 179"/>
            <p:cNvSpPr/>
            <p:nvPr>
              <p:custDataLst>
                <p:tags r:id="rId14"/>
              </p:custDataLst>
            </p:nvPr>
          </p:nvSpPr>
          <p:spPr bwMode="gray">
            <a:xfrm>
              <a:off x="2176" y="2156"/>
              <a:ext cx="14843" cy="14839"/>
            </a:xfrm>
            <a:custGeom>
              <a:avLst/>
              <a:gdLst>
                <a:gd name="connsiteX0" fmla="*/ 1490925 w 1521047"/>
                <a:gd name="connsiteY0" fmla="*/ 813704 h 1520380"/>
                <a:gd name="connsiteX1" fmla="*/ 1520453 w 1521047"/>
                <a:gd name="connsiteY1" fmla="*/ 787892 h 1520380"/>
                <a:gd name="connsiteX2" fmla="*/ 1520453 w 1521047"/>
                <a:gd name="connsiteY2" fmla="*/ 787892 h 1520380"/>
                <a:gd name="connsiteX3" fmla="*/ 1521024 w 1521047"/>
                <a:gd name="connsiteY3" fmla="*/ 759888 h 1520380"/>
                <a:gd name="connsiteX4" fmla="*/ 1492021 w 1521047"/>
                <a:gd name="connsiteY4" fmla="*/ 733075 h 1520380"/>
                <a:gd name="connsiteX5" fmla="*/ 1518833 w 1521047"/>
                <a:gd name="connsiteY5" fmla="*/ 704072 h 1520380"/>
                <a:gd name="connsiteX6" fmla="*/ 1518833 w 1521047"/>
                <a:gd name="connsiteY6" fmla="*/ 704072 h 1520380"/>
                <a:gd name="connsiteX7" fmla="*/ 1516262 w 1521047"/>
                <a:gd name="connsiteY7" fmla="*/ 676259 h 1520380"/>
                <a:gd name="connsiteX8" fmla="*/ 1485439 w 1521047"/>
                <a:gd name="connsiteY8" fmla="*/ 651389 h 1520380"/>
                <a:gd name="connsiteX9" fmla="*/ 1507975 w 1521047"/>
                <a:gd name="connsiteY9" fmla="*/ 620918 h 1520380"/>
                <a:gd name="connsiteX10" fmla="*/ 1507975 w 1521047"/>
                <a:gd name="connsiteY10" fmla="*/ 620918 h 1520380"/>
                <a:gd name="connsiteX11" fmla="*/ 1502355 w 1521047"/>
                <a:gd name="connsiteY11" fmla="*/ 593486 h 1520380"/>
                <a:gd name="connsiteX12" fmla="*/ 1502355 w 1521047"/>
                <a:gd name="connsiteY12" fmla="*/ 593486 h 1520380"/>
                <a:gd name="connsiteX13" fmla="*/ 1468303 w 1521047"/>
                <a:gd name="connsiteY13" fmla="*/ 573436 h 1520380"/>
                <a:gd name="connsiteX14" fmla="*/ 1488354 w 1521047"/>
                <a:gd name="connsiteY14" fmla="*/ 539384 h 1520380"/>
                <a:gd name="connsiteX15" fmla="*/ 1479781 w 1521047"/>
                <a:gd name="connsiteY15" fmla="*/ 512714 h 1520380"/>
                <a:gd name="connsiteX16" fmla="*/ 1479781 w 1521047"/>
                <a:gd name="connsiteY16" fmla="*/ 512714 h 1520380"/>
                <a:gd name="connsiteX17" fmla="*/ 1443729 w 1521047"/>
                <a:gd name="connsiteY17" fmla="*/ 496570 h 1520380"/>
                <a:gd name="connsiteX18" fmla="*/ 1459874 w 1521047"/>
                <a:gd name="connsiteY18" fmla="*/ 460517 h 1520380"/>
                <a:gd name="connsiteX19" fmla="*/ 1448349 w 1521047"/>
                <a:gd name="connsiteY19" fmla="*/ 434990 h 1520380"/>
                <a:gd name="connsiteX20" fmla="*/ 1410677 w 1521047"/>
                <a:gd name="connsiteY20" fmla="*/ 423132 h 1520380"/>
                <a:gd name="connsiteX21" fmla="*/ 1422536 w 1521047"/>
                <a:gd name="connsiteY21" fmla="*/ 385460 h 1520380"/>
                <a:gd name="connsiteX22" fmla="*/ 1422536 w 1521047"/>
                <a:gd name="connsiteY22" fmla="*/ 385460 h 1520380"/>
                <a:gd name="connsiteX23" fmla="*/ 1408248 w 1521047"/>
                <a:gd name="connsiteY23" fmla="*/ 361362 h 1520380"/>
                <a:gd name="connsiteX24" fmla="*/ 1369482 w 1521047"/>
                <a:gd name="connsiteY24" fmla="*/ 353742 h 1520380"/>
                <a:gd name="connsiteX25" fmla="*/ 1377102 w 1521047"/>
                <a:gd name="connsiteY25" fmla="*/ 314975 h 1520380"/>
                <a:gd name="connsiteX26" fmla="*/ 1377102 w 1521047"/>
                <a:gd name="connsiteY26" fmla="*/ 314975 h 1520380"/>
                <a:gd name="connsiteX27" fmla="*/ 1360337 w 1521047"/>
                <a:gd name="connsiteY27" fmla="*/ 292592 h 1520380"/>
                <a:gd name="connsiteX28" fmla="*/ 1360337 w 1521047"/>
                <a:gd name="connsiteY28" fmla="*/ 292592 h 1520380"/>
                <a:gd name="connsiteX29" fmla="*/ 1320999 w 1521047"/>
                <a:gd name="connsiteY29" fmla="*/ 289067 h 1520380"/>
                <a:gd name="connsiteX30" fmla="*/ 1324524 w 1521047"/>
                <a:gd name="connsiteY30" fmla="*/ 249729 h 1520380"/>
                <a:gd name="connsiteX31" fmla="*/ 1305474 w 1521047"/>
                <a:gd name="connsiteY31" fmla="*/ 229346 h 1520380"/>
                <a:gd name="connsiteX32" fmla="*/ 1305474 w 1521047"/>
                <a:gd name="connsiteY32" fmla="*/ 229346 h 1520380"/>
                <a:gd name="connsiteX33" fmla="*/ 1266231 w 1521047"/>
                <a:gd name="connsiteY33" fmla="*/ 229917 h 1520380"/>
                <a:gd name="connsiteX34" fmla="*/ 1257944 w 1521047"/>
                <a:gd name="connsiteY34" fmla="*/ 210867 h 1520380"/>
                <a:gd name="connsiteX35" fmla="*/ 1265087 w 1521047"/>
                <a:gd name="connsiteY35" fmla="*/ 190769 h 1520380"/>
                <a:gd name="connsiteX36" fmla="*/ 1243942 w 1521047"/>
                <a:gd name="connsiteY36" fmla="*/ 172481 h 1520380"/>
                <a:gd name="connsiteX37" fmla="*/ 1204794 w 1521047"/>
                <a:gd name="connsiteY37" fmla="*/ 177911 h 1520380"/>
                <a:gd name="connsiteX38" fmla="*/ 1199365 w 1521047"/>
                <a:gd name="connsiteY38" fmla="*/ 138763 h 1520380"/>
                <a:gd name="connsiteX39" fmla="*/ 1199365 w 1521047"/>
                <a:gd name="connsiteY39" fmla="*/ 138763 h 1520380"/>
                <a:gd name="connsiteX40" fmla="*/ 1176219 w 1521047"/>
                <a:gd name="connsiteY40" fmla="*/ 123047 h 1520380"/>
                <a:gd name="connsiteX41" fmla="*/ 1176219 w 1521047"/>
                <a:gd name="connsiteY41" fmla="*/ 123047 h 1520380"/>
                <a:gd name="connsiteX42" fmla="*/ 1137167 w 1521047"/>
                <a:gd name="connsiteY42" fmla="*/ 128762 h 1520380"/>
                <a:gd name="connsiteX43" fmla="*/ 1128594 w 1521047"/>
                <a:gd name="connsiteY43" fmla="*/ 94472 h 1520380"/>
                <a:gd name="connsiteX44" fmla="*/ 1103925 w 1521047"/>
                <a:gd name="connsiteY44" fmla="*/ 81327 h 1520380"/>
                <a:gd name="connsiteX45" fmla="*/ 1103925 w 1521047"/>
                <a:gd name="connsiteY45" fmla="*/ 81327 h 1520380"/>
                <a:gd name="connsiteX46" fmla="*/ 1065977 w 1521047"/>
                <a:gd name="connsiteY46" fmla="*/ 92643 h 1520380"/>
                <a:gd name="connsiteX47" fmla="*/ 1053252 w 1521047"/>
                <a:gd name="connsiteY47" fmla="*/ 57705 h 1520380"/>
                <a:gd name="connsiteX48" fmla="*/ 1027248 w 1521047"/>
                <a:gd name="connsiteY48" fmla="*/ 47513 h 1520380"/>
                <a:gd name="connsiteX49" fmla="*/ 991958 w 1521047"/>
                <a:gd name="connsiteY49" fmla="*/ 65277 h 1520380"/>
                <a:gd name="connsiteX50" fmla="*/ 974194 w 1521047"/>
                <a:gd name="connsiteY50" fmla="*/ 29987 h 1520380"/>
                <a:gd name="connsiteX51" fmla="*/ 974194 w 1521047"/>
                <a:gd name="connsiteY51" fmla="*/ 29987 h 1520380"/>
                <a:gd name="connsiteX52" fmla="*/ 947238 w 1521047"/>
                <a:gd name="connsiteY52" fmla="*/ 22653 h 1520380"/>
                <a:gd name="connsiteX53" fmla="*/ 914139 w 1521047"/>
                <a:gd name="connsiteY53" fmla="*/ 44227 h 1520380"/>
                <a:gd name="connsiteX54" fmla="*/ 892565 w 1521047"/>
                <a:gd name="connsiteY54" fmla="*/ 11128 h 1520380"/>
                <a:gd name="connsiteX55" fmla="*/ 892565 w 1521047"/>
                <a:gd name="connsiteY55" fmla="*/ 11128 h 1520380"/>
                <a:gd name="connsiteX56" fmla="*/ 864942 w 1521047"/>
                <a:gd name="connsiteY56" fmla="*/ 6842 h 1520380"/>
                <a:gd name="connsiteX57" fmla="*/ 864942 w 1521047"/>
                <a:gd name="connsiteY57" fmla="*/ 6842 h 1520380"/>
                <a:gd name="connsiteX58" fmla="*/ 832843 w 1521047"/>
                <a:gd name="connsiteY58" fmla="*/ 30035 h 1520380"/>
                <a:gd name="connsiteX59" fmla="*/ 809316 w 1521047"/>
                <a:gd name="connsiteY59" fmla="*/ 1222 h 1520380"/>
                <a:gd name="connsiteX60" fmla="*/ 809316 w 1521047"/>
                <a:gd name="connsiteY60" fmla="*/ 1222 h 1520380"/>
                <a:gd name="connsiteX61" fmla="*/ 781313 w 1521047"/>
                <a:gd name="connsiteY61" fmla="*/ -112 h 1520380"/>
                <a:gd name="connsiteX62" fmla="*/ 781313 w 1521047"/>
                <a:gd name="connsiteY62" fmla="*/ -112 h 1520380"/>
                <a:gd name="connsiteX63" fmla="*/ 751728 w 1521047"/>
                <a:gd name="connsiteY63" fmla="*/ 26215 h 1520380"/>
                <a:gd name="connsiteX64" fmla="*/ 725401 w 1521047"/>
                <a:gd name="connsiteY64" fmla="*/ -112 h 1520380"/>
                <a:gd name="connsiteX65" fmla="*/ 697493 w 1521047"/>
                <a:gd name="connsiteY65" fmla="*/ 1603 h 1520380"/>
                <a:gd name="connsiteX66" fmla="*/ 697493 w 1521047"/>
                <a:gd name="connsiteY66" fmla="*/ 1603 h 1520380"/>
                <a:gd name="connsiteX67" fmla="*/ 672918 w 1521047"/>
                <a:gd name="connsiteY67" fmla="*/ 32559 h 1520380"/>
                <a:gd name="connsiteX68" fmla="*/ 641962 w 1521047"/>
                <a:gd name="connsiteY68" fmla="*/ 7985 h 1520380"/>
                <a:gd name="connsiteX69" fmla="*/ 614435 w 1521047"/>
                <a:gd name="connsiteY69" fmla="*/ 12842 h 1520380"/>
                <a:gd name="connsiteX70" fmla="*/ 610339 w 1521047"/>
                <a:gd name="connsiteY70" fmla="*/ 33797 h 1520380"/>
                <a:gd name="connsiteX71" fmla="*/ 593480 w 1521047"/>
                <a:gd name="connsiteY71" fmla="*/ 46085 h 1520380"/>
                <a:gd name="connsiteX72" fmla="*/ 560047 w 1521047"/>
                <a:gd name="connsiteY72" fmla="*/ 25606 h 1520380"/>
                <a:gd name="connsiteX73" fmla="*/ 560047 w 1521047"/>
                <a:gd name="connsiteY73" fmla="*/ 25606 h 1520380"/>
                <a:gd name="connsiteX74" fmla="*/ 533282 w 1521047"/>
                <a:gd name="connsiteY74" fmla="*/ 33416 h 1520380"/>
                <a:gd name="connsiteX75" fmla="*/ 516470 w 1521047"/>
                <a:gd name="connsiteY75" fmla="*/ 69278 h 1520380"/>
                <a:gd name="connsiteX76" fmla="*/ 480609 w 1521047"/>
                <a:gd name="connsiteY76" fmla="*/ 52466 h 1520380"/>
                <a:gd name="connsiteX77" fmla="*/ 480609 w 1521047"/>
                <a:gd name="connsiteY77" fmla="*/ 52466 h 1520380"/>
                <a:gd name="connsiteX78" fmla="*/ 454796 w 1521047"/>
                <a:gd name="connsiteY78" fmla="*/ 63230 h 1520380"/>
                <a:gd name="connsiteX79" fmla="*/ 454796 w 1521047"/>
                <a:gd name="connsiteY79" fmla="*/ 63230 h 1520380"/>
                <a:gd name="connsiteX80" fmla="*/ 439861 w 1521047"/>
                <a:gd name="connsiteY80" fmla="*/ 99910 h 1520380"/>
                <a:gd name="connsiteX81" fmla="*/ 404409 w 1521047"/>
                <a:gd name="connsiteY81" fmla="*/ 87518 h 1520380"/>
                <a:gd name="connsiteX82" fmla="*/ 379929 w 1521047"/>
                <a:gd name="connsiteY82" fmla="*/ 101044 h 1520380"/>
                <a:gd name="connsiteX83" fmla="*/ 379929 w 1521047"/>
                <a:gd name="connsiteY83" fmla="*/ 101044 h 1520380"/>
                <a:gd name="connsiteX84" fmla="*/ 370880 w 1521047"/>
                <a:gd name="connsiteY84" fmla="*/ 139620 h 1520380"/>
                <a:gd name="connsiteX85" fmla="*/ 332304 w 1521047"/>
                <a:gd name="connsiteY85" fmla="*/ 130571 h 1520380"/>
                <a:gd name="connsiteX86" fmla="*/ 309444 w 1521047"/>
                <a:gd name="connsiteY86" fmla="*/ 146764 h 1520380"/>
                <a:gd name="connsiteX87" fmla="*/ 305063 w 1521047"/>
                <a:gd name="connsiteY87" fmla="*/ 186007 h 1520380"/>
                <a:gd name="connsiteX88" fmla="*/ 265820 w 1521047"/>
                <a:gd name="connsiteY88" fmla="*/ 181625 h 1520380"/>
                <a:gd name="connsiteX89" fmla="*/ 265820 w 1521047"/>
                <a:gd name="connsiteY89" fmla="*/ 181625 h 1520380"/>
                <a:gd name="connsiteX90" fmla="*/ 244865 w 1521047"/>
                <a:gd name="connsiteY90" fmla="*/ 200199 h 1520380"/>
                <a:gd name="connsiteX91" fmla="*/ 244769 w 1521047"/>
                <a:gd name="connsiteY91" fmla="*/ 239728 h 1520380"/>
                <a:gd name="connsiteX92" fmla="*/ 205241 w 1521047"/>
                <a:gd name="connsiteY92" fmla="*/ 239633 h 1520380"/>
                <a:gd name="connsiteX93" fmla="*/ 205241 w 1521047"/>
                <a:gd name="connsiteY93" fmla="*/ 239633 h 1520380"/>
                <a:gd name="connsiteX94" fmla="*/ 186191 w 1521047"/>
                <a:gd name="connsiteY94" fmla="*/ 260397 h 1520380"/>
                <a:gd name="connsiteX95" fmla="*/ 186191 w 1521047"/>
                <a:gd name="connsiteY95" fmla="*/ 260397 h 1520380"/>
                <a:gd name="connsiteX96" fmla="*/ 187991 w 1521047"/>
                <a:gd name="connsiteY96" fmla="*/ 299954 h 1520380"/>
                <a:gd name="connsiteX97" fmla="*/ 150853 w 1521047"/>
                <a:gd name="connsiteY97" fmla="*/ 303736 h 1520380"/>
                <a:gd name="connsiteX98" fmla="*/ 134470 w 1521047"/>
                <a:gd name="connsiteY98" fmla="*/ 326405 h 1520380"/>
                <a:gd name="connsiteX99" fmla="*/ 134470 w 1521047"/>
                <a:gd name="connsiteY99" fmla="*/ 326405 h 1520380"/>
                <a:gd name="connsiteX100" fmla="*/ 142566 w 1521047"/>
                <a:gd name="connsiteY100" fmla="*/ 364505 h 1520380"/>
                <a:gd name="connsiteX101" fmla="*/ 125326 w 1521047"/>
                <a:gd name="connsiteY101" fmla="*/ 376316 h 1520380"/>
                <a:gd name="connsiteX102" fmla="*/ 104276 w 1521047"/>
                <a:gd name="connsiteY102" fmla="*/ 373173 h 1520380"/>
                <a:gd name="connsiteX103" fmla="*/ 90369 w 1521047"/>
                <a:gd name="connsiteY103" fmla="*/ 397367 h 1520380"/>
                <a:gd name="connsiteX104" fmla="*/ 103180 w 1521047"/>
                <a:gd name="connsiteY104" fmla="*/ 434752 h 1520380"/>
                <a:gd name="connsiteX105" fmla="*/ 65795 w 1521047"/>
                <a:gd name="connsiteY105" fmla="*/ 447563 h 1520380"/>
                <a:gd name="connsiteX106" fmla="*/ 65795 w 1521047"/>
                <a:gd name="connsiteY106" fmla="*/ 447563 h 1520380"/>
                <a:gd name="connsiteX107" fmla="*/ 54841 w 1521047"/>
                <a:gd name="connsiteY107" fmla="*/ 473281 h 1520380"/>
                <a:gd name="connsiteX108" fmla="*/ 54841 w 1521047"/>
                <a:gd name="connsiteY108" fmla="*/ 473281 h 1520380"/>
                <a:gd name="connsiteX109" fmla="*/ 71557 w 1521047"/>
                <a:gd name="connsiteY109" fmla="*/ 509047 h 1520380"/>
                <a:gd name="connsiteX110" fmla="*/ 35791 w 1521047"/>
                <a:gd name="connsiteY110" fmla="*/ 525764 h 1520380"/>
                <a:gd name="connsiteX111" fmla="*/ 27504 w 1521047"/>
                <a:gd name="connsiteY111" fmla="*/ 552529 h 1520380"/>
                <a:gd name="connsiteX112" fmla="*/ 27504 w 1521047"/>
                <a:gd name="connsiteY112" fmla="*/ 552529 h 1520380"/>
                <a:gd name="connsiteX113" fmla="*/ 44363 w 1521047"/>
                <a:gd name="connsiteY113" fmla="*/ 565578 h 1520380"/>
                <a:gd name="connsiteX114" fmla="*/ 47507 w 1521047"/>
                <a:gd name="connsiteY114" fmla="*/ 586152 h 1520380"/>
                <a:gd name="connsiteX115" fmla="*/ 14836 w 1521047"/>
                <a:gd name="connsiteY115" fmla="*/ 607679 h 1520380"/>
                <a:gd name="connsiteX116" fmla="*/ 9788 w 1521047"/>
                <a:gd name="connsiteY116" fmla="*/ 635206 h 1520380"/>
                <a:gd name="connsiteX117" fmla="*/ 9788 w 1521047"/>
                <a:gd name="connsiteY117" fmla="*/ 635206 h 1520380"/>
                <a:gd name="connsiteX118" fmla="*/ 28076 w 1521047"/>
                <a:gd name="connsiteY118" fmla="*/ 645779 h 1520380"/>
                <a:gd name="connsiteX119" fmla="*/ 33695 w 1521047"/>
                <a:gd name="connsiteY119" fmla="*/ 665876 h 1520380"/>
                <a:gd name="connsiteX120" fmla="*/ 23123 w 1521047"/>
                <a:gd name="connsiteY120" fmla="*/ 683974 h 1520380"/>
                <a:gd name="connsiteX121" fmla="*/ 2834 w 1521047"/>
                <a:gd name="connsiteY121" fmla="*/ 690165 h 1520380"/>
                <a:gd name="connsiteX122" fmla="*/ 2834 w 1521047"/>
                <a:gd name="connsiteY122" fmla="*/ 690165 h 1520380"/>
                <a:gd name="connsiteX123" fmla="*/ 739 w 1521047"/>
                <a:gd name="connsiteY123" fmla="*/ 717978 h 1520380"/>
                <a:gd name="connsiteX124" fmla="*/ 26705 w 1521047"/>
                <a:gd name="connsiteY124" fmla="*/ 747877 h 1520380"/>
                <a:gd name="connsiteX125" fmla="*/ -23 w 1521047"/>
                <a:gd name="connsiteY125" fmla="*/ 773890 h 1520380"/>
                <a:gd name="connsiteX126" fmla="*/ -23 w 1521047"/>
                <a:gd name="connsiteY126" fmla="*/ 773890 h 1520380"/>
                <a:gd name="connsiteX127" fmla="*/ 929 w 1521047"/>
                <a:gd name="connsiteY127" fmla="*/ 801798 h 1520380"/>
                <a:gd name="connsiteX128" fmla="*/ 30618 w 1521047"/>
                <a:gd name="connsiteY128" fmla="*/ 828011 h 1520380"/>
                <a:gd name="connsiteX129" fmla="*/ 6263 w 1521047"/>
                <a:gd name="connsiteY129" fmla="*/ 857519 h 1520380"/>
                <a:gd name="connsiteX130" fmla="*/ 6263 w 1521047"/>
                <a:gd name="connsiteY130" fmla="*/ 857519 h 1520380"/>
                <a:gd name="connsiteX131" fmla="*/ 10359 w 1521047"/>
                <a:gd name="connsiteY131" fmla="*/ 885142 h 1520380"/>
                <a:gd name="connsiteX132" fmla="*/ 10359 w 1521047"/>
                <a:gd name="connsiteY132" fmla="*/ 885142 h 1520380"/>
                <a:gd name="connsiteX133" fmla="*/ 42081 w 1521047"/>
                <a:gd name="connsiteY133" fmla="*/ 908850 h 1520380"/>
                <a:gd name="connsiteX134" fmla="*/ 21599 w 1521047"/>
                <a:gd name="connsiteY134" fmla="*/ 939911 h 1520380"/>
                <a:gd name="connsiteX135" fmla="*/ 21599 w 1521047"/>
                <a:gd name="connsiteY135" fmla="*/ 939911 h 1520380"/>
                <a:gd name="connsiteX136" fmla="*/ 28647 w 1521047"/>
                <a:gd name="connsiteY136" fmla="*/ 967057 h 1520380"/>
                <a:gd name="connsiteX137" fmla="*/ 28647 w 1521047"/>
                <a:gd name="connsiteY137" fmla="*/ 967057 h 1520380"/>
                <a:gd name="connsiteX138" fmla="*/ 63747 w 1521047"/>
                <a:gd name="connsiteY138" fmla="*/ 985202 h 1520380"/>
                <a:gd name="connsiteX139" fmla="*/ 45602 w 1521047"/>
                <a:gd name="connsiteY139" fmla="*/ 1020302 h 1520380"/>
                <a:gd name="connsiteX140" fmla="*/ 55698 w 1521047"/>
                <a:gd name="connsiteY140" fmla="*/ 1046400 h 1520380"/>
                <a:gd name="connsiteX141" fmla="*/ 55698 w 1521047"/>
                <a:gd name="connsiteY141" fmla="*/ 1046400 h 1520380"/>
                <a:gd name="connsiteX142" fmla="*/ 92274 w 1521047"/>
                <a:gd name="connsiteY142" fmla="*/ 1060592 h 1520380"/>
                <a:gd name="connsiteX143" fmla="*/ 92274 w 1521047"/>
                <a:gd name="connsiteY143" fmla="*/ 1081547 h 1520380"/>
                <a:gd name="connsiteX144" fmla="*/ 78272 w 1521047"/>
                <a:gd name="connsiteY144" fmla="*/ 1097359 h 1520380"/>
                <a:gd name="connsiteX145" fmla="*/ 78272 w 1521047"/>
                <a:gd name="connsiteY145" fmla="*/ 1097359 h 1520380"/>
                <a:gd name="connsiteX146" fmla="*/ 91131 w 1521047"/>
                <a:gd name="connsiteY146" fmla="*/ 1122219 h 1520380"/>
                <a:gd name="connsiteX147" fmla="*/ 127993 w 1521047"/>
                <a:gd name="connsiteY147" fmla="*/ 1136697 h 1520380"/>
                <a:gd name="connsiteX148" fmla="*/ 119706 w 1521047"/>
                <a:gd name="connsiteY148" fmla="*/ 1169844 h 1520380"/>
                <a:gd name="connsiteX149" fmla="*/ 119706 w 1521047"/>
                <a:gd name="connsiteY149" fmla="*/ 1169844 h 1520380"/>
                <a:gd name="connsiteX150" fmla="*/ 135232 w 1521047"/>
                <a:gd name="connsiteY150" fmla="*/ 1193085 h 1520380"/>
                <a:gd name="connsiteX151" fmla="*/ 174057 w 1521047"/>
                <a:gd name="connsiteY151" fmla="*/ 1200896 h 1520380"/>
                <a:gd name="connsiteX152" fmla="*/ 168855 w 1521047"/>
                <a:gd name="connsiteY152" fmla="*/ 1237757 h 1520380"/>
                <a:gd name="connsiteX153" fmla="*/ 186762 w 1521047"/>
                <a:gd name="connsiteY153" fmla="*/ 1259189 h 1520380"/>
                <a:gd name="connsiteX154" fmla="*/ 186762 w 1521047"/>
                <a:gd name="connsiteY154" fmla="*/ 1259189 h 1520380"/>
                <a:gd name="connsiteX155" fmla="*/ 226243 w 1521047"/>
                <a:gd name="connsiteY155" fmla="*/ 1260570 h 1520380"/>
                <a:gd name="connsiteX156" fmla="*/ 224862 w 1521047"/>
                <a:gd name="connsiteY156" fmla="*/ 1300051 h 1520380"/>
                <a:gd name="connsiteX157" fmla="*/ 245055 w 1521047"/>
                <a:gd name="connsiteY157" fmla="*/ 1319101 h 1520380"/>
                <a:gd name="connsiteX158" fmla="*/ 284441 w 1521047"/>
                <a:gd name="connsiteY158" fmla="*/ 1315910 h 1520380"/>
                <a:gd name="connsiteX159" fmla="*/ 287632 w 1521047"/>
                <a:gd name="connsiteY159" fmla="*/ 1355296 h 1520380"/>
                <a:gd name="connsiteX160" fmla="*/ 287632 w 1521047"/>
                <a:gd name="connsiteY160" fmla="*/ 1355296 h 1520380"/>
                <a:gd name="connsiteX161" fmla="*/ 309825 w 1521047"/>
                <a:gd name="connsiteY161" fmla="*/ 1372250 h 1520380"/>
                <a:gd name="connsiteX162" fmla="*/ 349009 w 1521047"/>
                <a:gd name="connsiteY162" fmla="*/ 1366507 h 1520380"/>
                <a:gd name="connsiteX163" fmla="*/ 356117 w 1521047"/>
                <a:gd name="connsiteY163" fmla="*/ 1403683 h 1520380"/>
                <a:gd name="connsiteX164" fmla="*/ 356117 w 1521047"/>
                <a:gd name="connsiteY164" fmla="*/ 1403683 h 1520380"/>
                <a:gd name="connsiteX165" fmla="*/ 380024 w 1521047"/>
                <a:gd name="connsiteY165" fmla="*/ 1418161 h 1520380"/>
                <a:gd name="connsiteX166" fmla="*/ 380024 w 1521047"/>
                <a:gd name="connsiteY166" fmla="*/ 1418161 h 1520380"/>
                <a:gd name="connsiteX167" fmla="*/ 418401 w 1521047"/>
                <a:gd name="connsiteY167" fmla="*/ 1408379 h 1520380"/>
                <a:gd name="connsiteX168" fmla="*/ 429364 w 1521047"/>
                <a:gd name="connsiteY168" fmla="*/ 1444545 h 1520380"/>
                <a:gd name="connsiteX169" fmla="*/ 454796 w 1521047"/>
                <a:gd name="connsiteY169" fmla="*/ 1456261 h 1520380"/>
                <a:gd name="connsiteX170" fmla="*/ 454796 w 1521047"/>
                <a:gd name="connsiteY170" fmla="*/ 1456261 h 1520380"/>
                <a:gd name="connsiteX171" fmla="*/ 490895 w 1521047"/>
                <a:gd name="connsiteY171" fmla="*/ 1441021 h 1520380"/>
                <a:gd name="connsiteX172" fmla="*/ 505754 w 1521047"/>
                <a:gd name="connsiteY172" fmla="*/ 1455689 h 1520380"/>
                <a:gd name="connsiteX173" fmla="*/ 506802 w 1521047"/>
                <a:gd name="connsiteY173" fmla="*/ 1476930 h 1520380"/>
                <a:gd name="connsiteX174" fmla="*/ 533282 w 1521047"/>
                <a:gd name="connsiteY174" fmla="*/ 1485884 h 1520380"/>
                <a:gd name="connsiteX175" fmla="*/ 567372 w 1521047"/>
                <a:gd name="connsiteY175" fmla="*/ 1466538 h 1520380"/>
                <a:gd name="connsiteX176" fmla="*/ 583955 w 1521047"/>
                <a:gd name="connsiteY176" fmla="*/ 1479312 h 1520380"/>
                <a:gd name="connsiteX177" fmla="*/ 587193 w 1521047"/>
                <a:gd name="connsiteY177" fmla="*/ 1500362 h 1520380"/>
                <a:gd name="connsiteX178" fmla="*/ 587193 w 1521047"/>
                <a:gd name="connsiteY178" fmla="*/ 1500362 h 1520380"/>
                <a:gd name="connsiteX179" fmla="*/ 614530 w 1521047"/>
                <a:gd name="connsiteY179" fmla="*/ 1506172 h 1520380"/>
                <a:gd name="connsiteX180" fmla="*/ 614530 w 1521047"/>
                <a:gd name="connsiteY180" fmla="*/ 1506172 h 1520380"/>
                <a:gd name="connsiteX181" fmla="*/ 647839 w 1521047"/>
                <a:gd name="connsiteY181" fmla="*/ 1484750 h 1520380"/>
                <a:gd name="connsiteX182" fmla="*/ 669775 w 1521047"/>
                <a:gd name="connsiteY182" fmla="*/ 1514745 h 1520380"/>
                <a:gd name="connsiteX183" fmla="*/ 669775 w 1521047"/>
                <a:gd name="connsiteY183" fmla="*/ 1514745 h 1520380"/>
                <a:gd name="connsiteX184" fmla="*/ 697588 w 1521047"/>
                <a:gd name="connsiteY184" fmla="*/ 1517602 h 1520380"/>
                <a:gd name="connsiteX185" fmla="*/ 697588 w 1521047"/>
                <a:gd name="connsiteY185" fmla="*/ 1517602 h 1520380"/>
                <a:gd name="connsiteX186" fmla="*/ 726830 w 1521047"/>
                <a:gd name="connsiteY186" fmla="*/ 1491027 h 1520380"/>
                <a:gd name="connsiteX187" fmla="*/ 753404 w 1521047"/>
                <a:gd name="connsiteY187" fmla="*/ 1520269 h 1520380"/>
                <a:gd name="connsiteX188" fmla="*/ 760453 w 1521047"/>
                <a:gd name="connsiteY188" fmla="*/ 1520269 h 1520380"/>
                <a:gd name="connsiteX189" fmla="*/ 781408 w 1521047"/>
                <a:gd name="connsiteY189" fmla="*/ 1520269 h 1520380"/>
                <a:gd name="connsiteX190" fmla="*/ 781408 w 1521047"/>
                <a:gd name="connsiteY190" fmla="*/ 1520269 h 1520380"/>
                <a:gd name="connsiteX191" fmla="*/ 807602 w 1521047"/>
                <a:gd name="connsiteY191" fmla="*/ 1490741 h 1520380"/>
                <a:gd name="connsiteX192" fmla="*/ 837129 w 1521047"/>
                <a:gd name="connsiteY192" fmla="*/ 1516935 h 1520380"/>
                <a:gd name="connsiteX193" fmla="*/ 864942 w 1521047"/>
                <a:gd name="connsiteY193" fmla="*/ 1513601 h 1520380"/>
                <a:gd name="connsiteX194" fmla="*/ 864942 w 1521047"/>
                <a:gd name="connsiteY194" fmla="*/ 1513601 h 1520380"/>
                <a:gd name="connsiteX195" fmla="*/ 887707 w 1521047"/>
                <a:gd name="connsiteY195" fmla="*/ 1481693 h 1520380"/>
                <a:gd name="connsiteX196" fmla="*/ 908090 w 1521047"/>
                <a:gd name="connsiteY196" fmla="*/ 1486455 h 1520380"/>
                <a:gd name="connsiteX197" fmla="*/ 919997 w 1521047"/>
                <a:gd name="connsiteY197" fmla="*/ 1504076 h 1520380"/>
                <a:gd name="connsiteX198" fmla="*/ 947238 w 1521047"/>
                <a:gd name="connsiteY198" fmla="*/ 1497790 h 1520380"/>
                <a:gd name="connsiteX199" fmla="*/ 968212 w 1521047"/>
                <a:gd name="connsiteY199" fmla="*/ 1464195 h 1520380"/>
                <a:gd name="connsiteX200" fmla="*/ 1000864 w 1521047"/>
                <a:gd name="connsiteY200" fmla="*/ 1481979 h 1520380"/>
                <a:gd name="connsiteX201" fmla="*/ 1000864 w 1521047"/>
                <a:gd name="connsiteY201" fmla="*/ 1481979 h 1520380"/>
                <a:gd name="connsiteX202" fmla="*/ 1027248 w 1521047"/>
                <a:gd name="connsiteY202" fmla="*/ 1472454 h 1520380"/>
                <a:gd name="connsiteX203" fmla="*/ 1042203 w 1521047"/>
                <a:gd name="connsiteY203" fmla="*/ 1435878 h 1520380"/>
                <a:gd name="connsiteX204" fmla="*/ 1078779 w 1521047"/>
                <a:gd name="connsiteY204" fmla="*/ 1450832 h 1520380"/>
                <a:gd name="connsiteX205" fmla="*/ 1078779 w 1521047"/>
                <a:gd name="connsiteY205" fmla="*/ 1450832 h 1520380"/>
                <a:gd name="connsiteX206" fmla="*/ 1104020 w 1521047"/>
                <a:gd name="connsiteY206" fmla="*/ 1438640 h 1520380"/>
                <a:gd name="connsiteX207" fmla="*/ 1104020 w 1521047"/>
                <a:gd name="connsiteY207" fmla="*/ 1438640 h 1520380"/>
                <a:gd name="connsiteX208" fmla="*/ 1115021 w 1521047"/>
                <a:gd name="connsiteY208" fmla="*/ 1400683 h 1520380"/>
                <a:gd name="connsiteX209" fmla="*/ 1152978 w 1521047"/>
                <a:gd name="connsiteY209" fmla="*/ 1411684 h 1520380"/>
                <a:gd name="connsiteX210" fmla="*/ 1176695 w 1521047"/>
                <a:gd name="connsiteY210" fmla="*/ 1396825 h 1520380"/>
                <a:gd name="connsiteX211" fmla="*/ 1176695 w 1521047"/>
                <a:gd name="connsiteY211" fmla="*/ 1396825 h 1520380"/>
                <a:gd name="connsiteX212" fmla="*/ 1183554 w 1521047"/>
                <a:gd name="connsiteY212" fmla="*/ 1358154 h 1520380"/>
                <a:gd name="connsiteX213" fmla="*/ 1204032 w 1521047"/>
                <a:gd name="connsiteY213" fmla="*/ 1353772 h 1520380"/>
                <a:gd name="connsiteX214" fmla="*/ 1222320 w 1521047"/>
                <a:gd name="connsiteY214" fmla="*/ 1364535 h 1520380"/>
                <a:gd name="connsiteX215" fmla="*/ 1244323 w 1521047"/>
                <a:gd name="connsiteY215" fmla="*/ 1347200 h 1520380"/>
                <a:gd name="connsiteX216" fmla="*/ 1246514 w 1521047"/>
                <a:gd name="connsiteY216" fmla="*/ 1307766 h 1520380"/>
                <a:gd name="connsiteX217" fmla="*/ 1285947 w 1521047"/>
                <a:gd name="connsiteY217" fmla="*/ 1309957 h 1520380"/>
                <a:gd name="connsiteX218" fmla="*/ 1285947 w 1521047"/>
                <a:gd name="connsiteY218" fmla="*/ 1309957 h 1520380"/>
                <a:gd name="connsiteX219" fmla="*/ 1305854 w 1521047"/>
                <a:gd name="connsiteY219" fmla="*/ 1290240 h 1520380"/>
                <a:gd name="connsiteX220" fmla="*/ 1305854 w 1521047"/>
                <a:gd name="connsiteY220" fmla="*/ 1290240 h 1520380"/>
                <a:gd name="connsiteX221" fmla="*/ 1306312 w 1521047"/>
                <a:gd name="connsiteY221" fmla="*/ 1250645 h 1520380"/>
                <a:gd name="connsiteX222" fmla="*/ 1343383 w 1521047"/>
                <a:gd name="connsiteY222" fmla="*/ 1248806 h 1520380"/>
                <a:gd name="connsiteX223" fmla="*/ 1361004 w 1521047"/>
                <a:gd name="connsiteY223" fmla="*/ 1227089 h 1520380"/>
                <a:gd name="connsiteX224" fmla="*/ 1361004 w 1521047"/>
                <a:gd name="connsiteY224" fmla="*/ 1227089 h 1520380"/>
                <a:gd name="connsiteX225" fmla="*/ 1356118 w 1521047"/>
                <a:gd name="connsiteY225" fmla="*/ 1187923 h 1520380"/>
                <a:gd name="connsiteX226" fmla="*/ 1393770 w 1521047"/>
                <a:gd name="connsiteY226" fmla="*/ 1181941 h 1520380"/>
                <a:gd name="connsiteX227" fmla="*/ 1408915 w 1521047"/>
                <a:gd name="connsiteY227" fmla="*/ 1158319 h 1520380"/>
                <a:gd name="connsiteX228" fmla="*/ 1398295 w 1521047"/>
                <a:gd name="connsiteY228" fmla="*/ 1120267 h 1520380"/>
                <a:gd name="connsiteX229" fmla="*/ 1436347 w 1521047"/>
                <a:gd name="connsiteY229" fmla="*/ 1109646 h 1520380"/>
                <a:gd name="connsiteX230" fmla="*/ 1436347 w 1521047"/>
                <a:gd name="connsiteY230" fmla="*/ 1109646 h 1520380"/>
                <a:gd name="connsiteX231" fmla="*/ 1448729 w 1521047"/>
                <a:gd name="connsiteY231" fmla="*/ 1084596 h 1520380"/>
                <a:gd name="connsiteX232" fmla="*/ 1436166 w 1521047"/>
                <a:gd name="connsiteY232" fmla="*/ 1047038 h 1520380"/>
                <a:gd name="connsiteX233" fmla="*/ 1470637 w 1521047"/>
                <a:gd name="connsiteY233" fmla="*/ 1033160 h 1520380"/>
                <a:gd name="connsiteX234" fmla="*/ 1470637 w 1521047"/>
                <a:gd name="connsiteY234" fmla="*/ 1033160 h 1520380"/>
                <a:gd name="connsiteX235" fmla="*/ 1480162 w 1521047"/>
                <a:gd name="connsiteY235" fmla="*/ 1006871 h 1520380"/>
                <a:gd name="connsiteX236" fmla="*/ 1480162 w 1521047"/>
                <a:gd name="connsiteY236" fmla="*/ 1006871 h 1520380"/>
                <a:gd name="connsiteX237" fmla="*/ 1461636 w 1521047"/>
                <a:gd name="connsiteY237" fmla="*/ 971962 h 1520380"/>
                <a:gd name="connsiteX238" fmla="*/ 1496545 w 1521047"/>
                <a:gd name="connsiteY238" fmla="*/ 953436 h 1520380"/>
                <a:gd name="connsiteX239" fmla="*/ 1503117 w 1521047"/>
                <a:gd name="connsiteY239" fmla="*/ 926195 h 1520380"/>
                <a:gd name="connsiteX240" fmla="*/ 1503117 w 1521047"/>
                <a:gd name="connsiteY240" fmla="*/ 926195 h 1520380"/>
                <a:gd name="connsiteX241" fmla="*/ 1482667 w 1521047"/>
                <a:gd name="connsiteY241" fmla="*/ 892276 h 1520380"/>
                <a:gd name="connsiteX242" fmla="*/ 1513404 w 1521047"/>
                <a:gd name="connsiteY242" fmla="*/ 871235 h 1520380"/>
                <a:gd name="connsiteX243" fmla="*/ 1517024 w 1521047"/>
                <a:gd name="connsiteY243" fmla="*/ 843518 h 1520380"/>
                <a:gd name="connsiteX244" fmla="*/ 1490925 w 1521047"/>
                <a:gd name="connsiteY244" fmla="*/ 813704 h 15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1521047" h="1520380">
                  <a:moveTo>
                    <a:pt x="1490925" y="813704"/>
                  </a:moveTo>
                  <a:cubicBezTo>
                    <a:pt x="1492373" y="798636"/>
                    <a:pt x="1505327" y="787320"/>
                    <a:pt x="1520453" y="787892"/>
                  </a:cubicBezTo>
                  <a:lnTo>
                    <a:pt x="1520453" y="787892"/>
                  </a:lnTo>
                  <a:cubicBezTo>
                    <a:pt x="1520834" y="778624"/>
                    <a:pt x="1521024" y="769289"/>
                    <a:pt x="1521024" y="759888"/>
                  </a:cubicBezTo>
                  <a:cubicBezTo>
                    <a:pt x="1505613" y="760498"/>
                    <a:pt x="1492630" y="748487"/>
                    <a:pt x="1492021" y="733075"/>
                  </a:cubicBezTo>
                  <a:cubicBezTo>
                    <a:pt x="1491421" y="717664"/>
                    <a:pt x="1503422" y="704681"/>
                    <a:pt x="1518833" y="704072"/>
                  </a:cubicBezTo>
                  <a:lnTo>
                    <a:pt x="1518833" y="704072"/>
                  </a:lnTo>
                  <a:cubicBezTo>
                    <a:pt x="1518167" y="694547"/>
                    <a:pt x="1517214" y="685022"/>
                    <a:pt x="1516262" y="676259"/>
                  </a:cubicBezTo>
                  <a:cubicBezTo>
                    <a:pt x="1500879" y="677906"/>
                    <a:pt x="1487087" y="666772"/>
                    <a:pt x="1485439" y="651389"/>
                  </a:cubicBezTo>
                  <a:cubicBezTo>
                    <a:pt x="1483896" y="636920"/>
                    <a:pt x="1493687" y="623681"/>
                    <a:pt x="1507975" y="620918"/>
                  </a:cubicBezTo>
                  <a:lnTo>
                    <a:pt x="1507975" y="620918"/>
                  </a:lnTo>
                  <a:cubicBezTo>
                    <a:pt x="1506261" y="611393"/>
                    <a:pt x="1504356" y="602535"/>
                    <a:pt x="1502355" y="593486"/>
                  </a:cubicBezTo>
                  <a:lnTo>
                    <a:pt x="1502355" y="593486"/>
                  </a:lnTo>
                  <a:cubicBezTo>
                    <a:pt x="1487420" y="597354"/>
                    <a:pt x="1472170" y="588372"/>
                    <a:pt x="1468303" y="573436"/>
                  </a:cubicBezTo>
                  <a:cubicBezTo>
                    <a:pt x="1464436" y="558501"/>
                    <a:pt x="1473418" y="543251"/>
                    <a:pt x="1488354" y="539384"/>
                  </a:cubicBezTo>
                  <a:cubicBezTo>
                    <a:pt x="1485591" y="530431"/>
                    <a:pt x="1482829" y="521477"/>
                    <a:pt x="1479781" y="512714"/>
                  </a:cubicBezTo>
                  <a:lnTo>
                    <a:pt x="1479781" y="512714"/>
                  </a:lnTo>
                  <a:cubicBezTo>
                    <a:pt x="1465370" y="518210"/>
                    <a:pt x="1449225" y="510981"/>
                    <a:pt x="1443729" y="496570"/>
                  </a:cubicBezTo>
                  <a:cubicBezTo>
                    <a:pt x="1438233" y="482158"/>
                    <a:pt x="1445463" y="466013"/>
                    <a:pt x="1459874" y="460517"/>
                  </a:cubicBezTo>
                  <a:cubicBezTo>
                    <a:pt x="1456254" y="451945"/>
                    <a:pt x="1452349" y="443372"/>
                    <a:pt x="1448349" y="434990"/>
                  </a:cubicBezTo>
                  <a:cubicBezTo>
                    <a:pt x="1434671" y="442115"/>
                    <a:pt x="1417802" y="436810"/>
                    <a:pt x="1410677" y="423132"/>
                  </a:cubicBezTo>
                  <a:cubicBezTo>
                    <a:pt x="1403552" y="409454"/>
                    <a:pt x="1408858" y="392585"/>
                    <a:pt x="1422536" y="385460"/>
                  </a:cubicBezTo>
                  <a:lnTo>
                    <a:pt x="1422536" y="385460"/>
                  </a:lnTo>
                  <a:cubicBezTo>
                    <a:pt x="1417869" y="377364"/>
                    <a:pt x="1413011" y="369363"/>
                    <a:pt x="1408248" y="361362"/>
                  </a:cubicBezTo>
                  <a:cubicBezTo>
                    <a:pt x="1395437" y="369963"/>
                    <a:pt x="1378083" y="366553"/>
                    <a:pt x="1369482" y="353742"/>
                  </a:cubicBezTo>
                  <a:cubicBezTo>
                    <a:pt x="1360880" y="340931"/>
                    <a:pt x="1364290" y="323577"/>
                    <a:pt x="1377102" y="314975"/>
                  </a:cubicBezTo>
                  <a:lnTo>
                    <a:pt x="1377102" y="314975"/>
                  </a:lnTo>
                  <a:cubicBezTo>
                    <a:pt x="1371672" y="307451"/>
                    <a:pt x="1366053" y="299926"/>
                    <a:pt x="1360337" y="292592"/>
                  </a:cubicBezTo>
                  <a:lnTo>
                    <a:pt x="1360337" y="292592"/>
                  </a:lnTo>
                  <a:cubicBezTo>
                    <a:pt x="1348498" y="302479"/>
                    <a:pt x="1330886" y="300907"/>
                    <a:pt x="1320999" y="289067"/>
                  </a:cubicBezTo>
                  <a:cubicBezTo>
                    <a:pt x="1311112" y="277228"/>
                    <a:pt x="1312684" y="259616"/>
                    <a:pt x="1324524" y="249729"/>
                  </a:cubicBezTo>
                  <a:cubicBezTo>
                    <a:pt x="1318237" y="242776"/>
                    <a:pt x="1311855" y="236013"/>
                    <a:pt x="1305474" y="229346"/>
                  </a:cubicBezTo>
                  <a:lnTo>
                    <a:pt x="1305474" y="229346"/>
                  </a:lnTo>
                  <a:cubicBezTo>
                    <a:pt x="1294615" y="239909"/>
                    <a:pt x="1277394" y="240156"/>
                    <a:pt x="1266231" y="229917"/>
                  </a:cubicBezTo>
                  <a:cubicBezTo>
                    <a:pt x="1261049" y="224917"/>
                    <a:pt x="1258068" y="218068"/>
                    <a:pt x="1257944" y="210867"/>
                  </a:cubicBezTo>
                  <a:cubicBezTo>
                    <a:pt x="1257639" y="203495"/>
                    <a:pt x="1260201" y="196294"/>
                    <a:pt x="1265087" y="190769"/>
                  </a:cubicBezTo>
                  <a:cubicBezTo>
                    <a:pt x="1258039" y="184578"/>
                    <a:pt x="1251086" y="178482"/>
                    <a:pt x="1243942" y="172481"/>
                  </a:cubicBezTo>
                  <a:cubicBezTo>
                    <a:pt x="1234627" y="184788"/>
                    <a:pt x="1217101" y="187226"/>
                    <a:pt x="1204794" y="177911"/>
                  </a:cubicBezTo>
                  <a:cubicBezTo>
                    <a:pt x="1192488" y="168595"/>
                    <a:pt x="1190050" y="151069"/>
                    <a:pt x="1199365" y="138763"/>
                  </a:cubicBezTo>
                  <a:lnTo>
                    <a:pt x="1199365" y="138763"/>
                  </a:lnTo>
                  <a:cubicBezTo>
                    <a:pt x="1191840" y="133334"/>
                    <a:pt x="1184030" y="128190"/>
                    <a:pt x="1176219" y="123047"/>
                  </a:cubicBezTo>
                  <a:lnTo>
                    <a:pt x="1176219" y="123047"/>
                  </a:lnTo>
                  <a:cubicBezTo>
                    <a:pt x="1167018" y="135410"/>
                    <a:pt x="1149530" y="137972"/>
                    <a:pt x="1137167" y="128762"/>
                  </a:cubicBezTo>
                  <a:cubicBezTo>
                    <a:pt x="1126508" y="120827"/>
                    <a:pt x="1122927" y="106483"/>
                    <a:pt x="1128594" y="94472"/>
                  </a:cubicBezTo>
                  <a:cubicBezTo>
                    <a:pt x="1120403" y="89995"/>
                    <a:pt x="1112211" y="85518"/>
                    <a:pt x="1103925" y="81327"/>
                  </a:cubicBezTo>
                  <a:lnTo>
                    <a:pt x="1103925" y="81327"/>
                  </a:lnTo>
                  <a:cubicBezTo>
                    <a:pt x="1096571" y="94929"/>
                    <a:pt x="1079579" y="99996"/>
                    <a:pt x="1065977" y="92643"/>
                  </a:cubicBezTo>
                  <a:cubicBezTo>
                    <a:pt x="1053499" y="85899"/>
                    <a:pt x="1048032" y="70897"/>
                    <a:pt x="1053252" y="57705"/>
                  </a:cubicBezTo>
                  <a:cubicBezTo>
                    <a:pt x="1044679" y="54181"/>
                    <a:pt x="1036011" y="50752"/>
                    <a:pt x="1027248" y="47513"/>
                  </a:cubicBezTo>
                  <a:cubicBezTo>
                    <a:pt x="1022410" y="62163"/>
                    <a:pt x="1006608" y="70116"/>
                    <a:pt x="991958" y="65277"/>
                  </a:cubicBezTo>
                  <a:cubicBezTo>
                    <a:pt x="977309" y="60439"/>
                    <a:pt x="969355" y="44637"/>
                    <a:pt x="974194" y="29987"/>
                  </a:cubicBezTo>
                  <a:lnTo>
                    <a:pt x="974194" y="29987"/>
                  </a:lnTo>
                  <a:cubicBezTo>
                    <a:pt x="965240" y="27416"/>
                    <a:pt x="956287" y="24939"/>
                    <a:pt x="947238" y="22653"/>
                  </a:cubicBezTo>
                  <a:cubicBezTo>
                    <a:pt x="944057" y="37750"/>
                    <a:pt x="929236" y="47409"/>
                    <a:pt x="914139" y="44227"/>
                  </a:cubicBezTo>
                  <a:cubicBezTo>
                    <a:pt x="899042" y="41046"/>
                    <a:pt x="889383" y="26225"/>
                    <a:pt x="892565" y="11128"/>
                  </a:cubicBezTo>
                  <a:lnTo>
                    <a:pt x="892565" y="11128"/>
                  </a:lnTo>
                  <a:cubicBezTo>
                    <a:pt x="883040" y="9509"/>
                    <a:pt x="874182" y="8080"/>
                    <a:pt x="864942" y="6842"/>
                  </a:cubicBezTo>
                  <a:lnTo>
                    <a:pt x="864942" y="6842"/>
                  </a:lnTo>
                  <a:cubicBezTo>
                    <a:pt x="862485" y="22110"/>
                    <a:pt x="848112" y="32493"/>
                    <a:pt x="832843" y="30035"/>
                  </a:cubicBezTo>
                  <a:cubicBezTo>
                    <a:pt x="818832" y="27778"/>
                    <a:pt x="808726" y="15395"/>
                    <a:pt x="809316" y="1222"/>
                  </a:cubicBezTo>
                  <a:lnTo>
                    <a:pt x="809316" y="1222"/>
                  </a:lnTo>
                  <a:cubicBezTo>
                    <a:pt x="799791" y="555"/>
                    <a:pt x="790266" y="174"/>
                    <a:pt x="781313" y="-112"/>
                  </a:cubicBezTo>
                  <a:lnTo>
                    <a:pt x="781313" y="-112"/>
                  </a:lnTo>
                  <a:cubicBezTo>
                    <a:pt x="780408" y="15328"/>
                    <a:pt x="767168" y="27111"/>
                    <a:pt x="751728" y="26215"/>
                  </a:cubicBezTo>
                  <a:cubicBezTo>
                    <a:pt x="737545" y="25387"/>
                    <a:pt x="726230" y="14071"/>
                    <a:pt x="725401" y="-112"/>
                  </a:cubicBezTo>
                  <a:cubicBezTo>
                    <a:pt x="715876" y="-112"/>
                    <a:pt x="706351" y="841"/>
                    <a:pt x="697493" y="1603"/>
                  </a:cubicBezTo>
                  <a:lnTo>
                    <a:pt x="697493" y="1603"/>
                  </a:lnTo>
                  <a:cubicBezTo>
                    <a:pt x="699255" y="16938"/>
                    <a:pt x="688253" y="30797"/>
                    <a:pt x="672918" y="32559"/>
                  </a:cubicBezTo>
                  <a:cubicBezTo>
                    <a:pt x="657583" y="34321"/>
                    <a:pt x="643724" y="23320"/>
                    <a:pt x="641962" y="7985"/>
                  </a:cubicBezTo>
                  <a:cubicBezTo>
                    <a:pt x="632437" y="9413"/>
                    <a:pt x="623579" y="11033"/>
                    <a:pt x="614435" y="12842"/>
                  </a:cubicBezTo>
                  <a:cubicBezTo>
                    <a:pt x="615825" y="20091"/>
                    <a:pt x="614359" y="27606"/>
                    <a:pt x="610339" y="33797"/>
                  </a:cubicBezTo>
                  <a:cubicBezTo>
                    <a:pt x="606624" y="40017"/>
                    <a:pt x="600538" y="44456"/>
                    <a:pt x="593480" y="46085"/>
                  </a:cubicBezTo>
                  <a:cubicBezTo>
                    <a:pt x="578668" y="49190"/>
                    <a:pt x="564009" y="40208"/>
                    <a:pt x="560047" y="25606"/>
                  </a:cubicBezTo>
                  <a:lnTo>
                    <a:pt x="560047" y="25606"/>
                  </a:lnTo>
                  <a:cubicBezTo>
                    <a:pt x="551093" y="28082"/>
                    <a:pt x="542140" y="30654"/>
                    <a:pt x="533282" y="33416"/>
                  </a:cubicBezTo>
                  <a:cubicBezTo>
                    <a:pt x="538540" y="47961"/>
                    <a:pt x="531015" y="64020"/>
                    <a:pt x="516470" y="69278"/>
                  </a:cubicBezTo>
                  <a:cubicBezTo>
                    <a:pt x="501925" y="74536"/>
                    <a:pt x="485866" y="67011"/>
                    <a:pt x="480609" y="52466"/>
                  </a:cubicBezTo>
                  <a:lnTo>
                    <a:pt x="480609" y="52466"/>
                  </a:lnTo>
                  <a:cubicBezTo>
                    <a:pt x="471941" y="55895"/>
                    <a:pt x="463368" y="59515"/>
                    <a:pt x="454796" y="63230"/>
                  </a:cubicBezTo>
                  <a:lnTo>
                    <a:pt x="454796" y="63230"/>
                  </a:lnTo>
                  <a:cubicBezTo>
                    <a:pt x="460796" y="77479"/>
                    <a:pt x="454119" y="93900"/>
                    <a:pt x="439861" y="99910"/>
                  </a:cubicBezTo>
                  <a:cubicBezTo>
                    <a:pt x="426611" y="105492"/>
                    <a:pt x="411295" y="100139"/>
                    <a:pt x="404409" y="87518"/>
                  </a:cubicBezTo>
                  <a:cubicBezTo>
                    <a:pt x="396217" y="91900"/>
                    <a:pt x="388025" y="96377"/>
                    <a:pt x="379929" y="101044"/>
                  </a:cubicBezTo>
                  <a:lnTo>
                    <a:pt x="379929" y="101044"/>
                  </a:lnTo>
                  <a:cubicBezTo>
                    <a:pt x="388083" y="114198"/>
                    <a:pt x="384032" y="131467"/>
                    <a:pt x="370880" y="139620"/>
                  </a:cubicBezTo>
                  <a:cubicBezTo>
                    <a:pt x="357729" y="147774"/>
                    <a:pt x="340458" y="143725"/>
                    <a:pt x="332304" y="130571"/>
                  </a:cubicBezTo>
                  <a:cubicBezTo>
                    <a:pt x="324589" y="135905"/>
                    <a:pt x="316969" y="141239"/>
                    <a:pt x="309444" y="146764"/>
                  </a:cubicBezTo>
                  <a:cubicBezTo>
                    <a:pt x="319071" y="158813"/>
                    <a:pt x="317109" y="176377"/>
                    <a:pt x="305063" y="186007"/>
                  </a:cubicBezTo>
                  <a:cubicBezTo>
                    <a:pt x="293016" y="195637"/>
                    <a:pt x="275447" y="193675"/>
                    <a:pt x="265820" y="181625"/>
                  </a:cubicBezTo>
                  <a:lnTo>
                    <a:pt x="265820" y="181625"/>
                  </a:lnTo>
                  <a:cubicBezTo>
                    <a:pt x="258676" y="187721"/>
                    <a:pt x="251723" y="193913"/>
                    <a:pt x="244865" y="200199"/>
                  </a:cubicBezTo>
                  <a:cubicBezTo>
                    <a:pt x="255754" y="211143"/>
                    <a:pt x="255712" y="228841"/>
                    <a:pt x="244769" y="239728"/>
                  </a:cubicBezTo>
                  <a:cubicBezTo>
                    <a:pt x="233828" y="250615"/>
                    <a:pt x="216130" y="250577"/>
                    <a:pt x="205241" y="239633"/>
                  </a:cubicBezTo>
                  <a:lnTo>
                    <a:pt x="205241" y="239633"/>
                  </a:lnTo>
                  <a:cubicBezTo>
                    <a:pt x="198859" y="246395"/>
                    <a:pt x="192572" y="253349"/>
                    <a:pt x="186191" y="260397"/>
                  </a:cubicBezTo>
                  <a:lnTo>
                    <a:pt x="186191" y="260397"/>
                  </a:lnTo>
                  <a:cubicBezTo>
                    <a:pt x="197612" y="270827"/>
                    <a:pt x="198419" y="288534"/>
                    <a:pt x="187991" y="299954"/>
                  </a:cubicBezTo>
                  <a:cubicBezTo>
                    <a:pt x="178378" y="310489"/>
                    <a:pt x="162389" y="312118"/>
                    <a:pt x="150853" y="303736"/>
                  </a:cubicBezTo>
                  <a:cubicBezTo>
                    <a:pt x="145233" y="311165"/>
                    <a:pt x="139804" y="318785"/>
                    <a:pt x="134470" y="326405"/>
                  </a:cubicBezTo>
                  <a:lnTo>
                    <a:pt x="134470" y="326405"/>
                  </a:lnTo>
                  <a:cubicBezTo>
                    <a:pt x="146747" y="335016"/>
                    <a:pt x="150281" y="351647"/>
                    <a:pt x="142566" y="364505"/>
                  </a:cubicBezTo>
                  <a:cubicBezTo>
                    <a:pt x="138588" y="370544"/>
                    <a:pt x="132397" y="374792"/>
                    <a:pt x="125326" y="376316"/>
                  </a:cubicBezTo>
                  <a:cubicBezTo>
                    <a:pt x="118166" y="378021"/>
                    <a:pt x="110626" y="376888"/>
                    <a:pt x="104276" y="373173"/>
                  </a:cubicBezTo>
                  <a:cubicBezTo>
                    <a:pt x="99608" y="381174"/>
                    <a:pt x="94751" y="389175"/>
                    <a:pt x="90369" y="397367"/>
                  </a:cubicBezTo>
                  <a:cubicBezTo>
                    <a:pt x="104231" y="404148"/>
                    <a:pt x="109967" y="420893"/>
                    <a:pt x="103180" y="434752"/>
                  </a:cubicBezTo>
                  <a:cubicBezTo>
                    <a:pt x="96395" y="448611"/>
                    <a:pt x="79656" y="454345"/>
                    <a:pt x="65795" y="447563"/>
                  </a:cubicBezTo>
                  <a:lnTo>
                    <a:pt x="65795" y="447563"/>
                  </a:lnTo>
                  <a:cubicBezTo>
                    <a:pt x="61985" y="456041"/>
                    <a:pt x="58270" y="464613"/>
                    <a:pt x="54841" y="473281"/>
                  </a:cubicBezTo>
                  <a:lnTo>
                    <a:pt x="54841" y="473281"/>
                  </a:lnTo>
                  <a:cubicBezTo>
                    <a:pt x="69333" y="478539"/>
                    <a:pt x="76818" y="494550"/>
                    <a:pt x="71557" y="509047"/>
                  </a:cubicBezTo>
                  <a:cubicBezTo>
                    <a:pt x="66297" y="523544"/>
                    <a:pt x="50283" y="531021"/>
                    <a:pt x="35791" y="525764"/>
                  </a:cubicBezTo>
                  <a:cubicBezTo>
                    <a:pt x="32933" y="534622"/>
                    <a:pt x="30076" y="543480"/>
                    <a:pt x="27504" y="552529"/>
                  </a:cubicBezTo>
                  <a:lnTo>
                    <a:pt x="27504" y="552529"/>
                  </a:lnTo>
                  <a:cubicBezTo>
                    <a:pt x="34597" y="554539"/>
                    <a:pt x="40637" y="559215"/>
                    <a:pt x="44363" y="565578"/>
                  </a:cubicBezTo>
                  <a:cubicBezTo>
                    <a:pt x="47960" y="571798"/>
                    <a:pt x="49082" y="579142"/>
                    <a:pt x="47507" y="586152"/>
                  </a:cubicBezTo>
                  <a:cubicBezTo>
                    <a:pt x="44006" y="600830"/>
                    <a:pt x="29702" y="610250"/>
                    <a:pt x="14836" y="607679"/>
                  </a:cubicBezTo>
                  <a:cubicBezTo>
                    <a:pt x="13026" y="617204"/>
                    <a:pt x="11312" y="625967"/>
                    <a:pt x="9788" y="635206"/>
                  </a:cubicBezTo>
                  <a:lnTo>
                    <a:pt x="9788" y="635206"/>
                  </a:lnTo>
                  <a:cubicBezTo>
                    <a:pt x="17011" y="636263"/>
                    <a:pt x="23554" y="640045"/>
                    <a:pt x="28076" y="645779"/>
                  </a:cubicBezTo>
                  <a:cubicBezTo>
                    <a:pt x="32487" y="651494"/>
                    <a:pt x="34501" y="658704"/>
                    <a:pt x="33695" y="665876"/>
                  </a:cubicBezTo>
                  <a:cubicBezTo>
                    <a:pt x="32715" y="673077"/>
                    <a:pt x="28911" y="679583"/>
                    <a:pt x="23123" y="683974"/>
                  </a:cubicBezTo>
                  <a:cubicBezTo>
                    <a:pt x="17405" y="688565"/>
                    <a:pt x="10141" y="690784"/>
                    <a:pt x="2834" y="690165"/>
                  </a:cubicBezTo>
                  <a:lnTo>
                    <a:pt x="2834" y="690165"/>
                  </a:lnTo>
                  <a:cubicBezTo>
                    <a:pt x="1977" y="699690"/>
                    <a:pt x="1310" y="708644"/>
                    <a:pt x="739" y="717978"/>
                  </a:cubicBezTo>
                  <a:cubicBezTo>
                    <a:pt x="16167" y="719064"/>
                    <a:pt x="27792" y="732456"/>
                    <a:pt x="26705" y="747877"/>
                  </a:cubicBezTo>
                  <a:cubicBezTo>
                    <a:pt x="25704" y="762088"/>
                    <a:pt x="14203" y="773280"/>
                    <a:pt x="-23" y="773890"/>
                  </a:cubicBezTo>
                  <a:lnTo>
                    <a:pt x="-23" y="773890"/>
                  </a:lnTo>
                  <a:cubicBezTo>
                    <a:pt x="-23" y="783415"/>
                    <a:pt x="-23" y="792940"/>
                    <a:pt x="929" y="801798"/>
                  </a:cubicBezTo>
                  <a:cubicBezTo>
                    <a:pt x="16366" y="800836"/>
                    <a:pt x="29658" y="812571"/>
                    <a:pt x="30618" y="828011"/>
                  </a:cubicBezTo>
                  <a:cubicBezTo>
                    <a:pt x="31533" y="842727"/>
                    <a:pt x="20884" y="855624"/>
                    <a:pt x="6263" y="857519"/>
                  </a:cubicBezTo>
                  <a:lnTo>
                    <a:pt x="6263" y="857519"/>
                  </a:lnTo>
                  <a:cubicBezTo>
                    <a:pt x="7502" y="867044"/>
                    <a:pt x="8835" y="875998"/>
                    <a:pt x="10359" y="885142"/>
                  </a:cubicBezTo>
                  <a:lnTo>
                    <a:pt x="10359" y="885142"/>
                  </a:lnTo>
                  <a:cubicBezTo>
                    <a:pt x="25666" y="882932"/>
                    <a:pt x="39869" y="893543"/>
                    <a:pt x="42081" y="908850"/>
                  </a:cubicBezTo>
                  <a:cubicBezTo>
                    <a:pt x="44113" y="922899"/>
                    <a:pt x="35312" y="936243"/>
                    <a:pt x="21599" y="939911"/>
                  </a:cubicBezTo>
                  <a:lnTo>
                    <a:pt x="21599" y="939911"/>
                  </a:lnTo>
                  <a:cubicBezTo>
                    <a:pt x="23885" y="949436"/>
                    <a:pt x="26171" y="958103"/>
                    <a:pt x="28647" y="967057"/>
                  </a:cubicBezTo>
                  <a:lnTo>
                    <a:pt x="28647" y="967057"/>
                  </a:lnTo>
                  <a:cubicBezTo>
                    <a:pt x="43350" y="962371"/>
                    <a:pt x="59065" y="970495"/>
                    <a:pt x="63747" y="985202"/>
                  </a:cubicBezTo>
                  <a:cubicBezTo>
                    <a:pt x="68428" y="999909"/>
                    <a:pt x="60304" y="1015615"/>
                    <a:pt x="45602" y="1020302"/>
                  </a:cubicBezTo>
                  <a:cubicBezTo>
                    <a:pt x="48745" y="1029065"/>
                    <a:pt x="52174" y="1037732"/>
                    <a:pt x="55698" y="1046400"/>
                  </a:cubicBezTo>
                  <a:lnTo>
                    <a:pt x="55698" y="1046400"/>
                  </a:lnTo>
                  <a:cubicBezTo>
                    <a:pt x="69725" y="1040695"/>
                    <a:pt x="85769" y="1046914"/>
                    <a:pt x="92274" y="1060592"/>
                  </a:cubicBezTo>
                  <a:cubicBezTo>
                    <a:pt x="95078" y="1067298"/>
                    <a:pt x="95078" y="1074842"/>
                    <a:pt x="92274" y="1081547"/>
                  </a:cubicBezTo>
                  <a:cubicBezTo>
                    <a:pt x="89849" y="1088444"/>
                    <a:pt x="84825" y="1094121"/>
                    <a:pt x="78272" y="1097359"/>
                  </a:cubicBezTo>
                  <a:lnTo>
                    <a:pt x="78272" y="1097359"/>
                  </a:lnTo>
                  <a:cubicBezTo>
                    <a:pt x="82463" y="1105741"/>
                    <a:pt x="86750" y="1114028"/>
                    <a:pt x="91131" y="1122219"/>
                  </a:cubicBezTo>
                  <a:cubicBezTo>
                    <a:pt x="105308" y="1116037"/>
                    <a:pt x="121812" y="1122524"/>
                    <a:pt x="127993" y="1136697"/>
                  </a:cubicBezTo>
                  <a:cubicBezTo>
                    <a:pt x="133073" y="1148346"/>
                    <a:pt x="129670" y="1161957"/>
                    <a:pt x="119706" y="1169844"/>
                  </a:cubicBezTo>
                  <a:lnTo>
                    <a:pt x="119706" y="1169844"/>
                  </a:lnTo>
                  <a:cubicBezTo>
                    <a:pt x="124754" y="1177655"/>
                    <a:pt x="129898" y="1185465"/>
                    <a:pt x="135232" y="1193085"/>
                  </a:cubicBezTo>
                  <a:cubicBezTo>
                    <a:pt x="148110" y="1184522"/>
                    <a:pt x="165493" y="1188018"/>
                    <a:pt x="174057" y="1200896"/>
                  </a:cubicBezTo>
                  <a:cubicBezTo>
                    <a:pt x="181924" y="1212726"/>
                    <a:pt x="179688" y="1228566"/>
                    <a:pt x="168855" y="1237757"/>
                  </a:cubicBezTo>
                  <a:cubicBezTo>
                    <a:pt x="174665" y="1244996"/>
                    <a:pt x="180666" y="1252236"/>
                    <a:pt x="186762" y="1259189"/>
                  </a:cubicBezTo>
                  <a:lnTo>
                    <a:pt x="186762" y="1259189"/>
                  </a:lnTo>
                  <a:cubicBezTo>
                    <a:pt x="198046" y="1248664"/>
                    <a:pt x="215722" y="1249283"/>
                    <a:pt x="226243" y="1260570"/>
                  </a:cubicBezTo>
                  <a:cubicBezTo>
                    <a:pt x="236765" y="1271857"/>
                    <a:pt x="236146" y="1289526"/>
                    <a:pt x="224862" y="1300051"/>
                  </a:cubicBezTo>
                  <a:cubicBezTo>
                    <a:pt x="231434" y="1306623"/>
                    <a:pt x="238197" y="1313005"/>
                    <a:pt x="245055" y="1319101"/>
                  </a:cubicBezTo>
                  <a:cubicBezTo>
                    <a:pt x="255050" y="1307347"/>
                    <a:pt x="272683" y="1305918"/>
                    <a:pt x="284441" y="1315910"/>
                  </a:cubicBezTo>
                  <a:cubicBezTo>
                    <a:pt x="296199" y="1325902"/>
                    <a:pt x="297627" y="1343542"/>
                    <a:pt x="287632" y="1355296"/>
                  </a:cubicBezTo>
                  <a:lnTo>
                    <a:pt x="287632" y="1355296"/>
                  </a:lnTo>
                  <a:cubicBezTo>
                    <a:pt x="294871" y="1361106"/>
                    <a:pt x="302300" y="1366726"/>
                    <a:pt x="309825" y="1372250"/>
                  </a:cubicBezTo>
                  <a:cubicBezTo>
                    <a:pt x="319059" y="1359839"/>
                    <a:pt x="336602" y="1357268"/>
                    <a:pt x="349009" y="1366507"/>
                  </a:cubicBezTo>
                  <a:cubicBezTo>
                    <a:pt x="360663" y="1375175"/>
                    <a:pt x="363749" y="1391320"/>
                    <a:pt x="356117" y="1403683"/>
                  </a:cubicBezTo>
                  <a:lnTo>
                    <a:pt x="356117" y="1403683"/>
                  </a:lnTo>
                  <a:cubicBezTo>
                    <a:pt x="364022" y="1408636"/>
                    <a:pt x="372023" y="1413208"/>
                    <a:pt x="380024" y="1418161"/>
                  </a:cubicBezTo>
                  <a:lnTo>
                    <a:pt x="380024" y="1418161"/>
                  </a:lnTo>
                  <a:cubicBezTo>
                    <a:pt x="387920" y="1404864"/>
                    <a:pt x="405104" y="1400483"/>
                    <a:pt x="418401" y="1408379"/>
                  </a:cubicBezTo>
                  <a:cubicBezTo>
                    <a:pt x="430869" y="1415780"/>
                    <a:pt x="435622" y="1431467"/>
                    <a:pt x="429364" y="1444545"/>
                  </a:cubicBezTo>
                  <a:cubicBezTo>
                    <a:pt x="437746" y="1448641"/>
                    <a:pt x="446223" y="1452451"/>
                    <a:pt x="454796" y="1456261"/>
                  </a:cubicBezTo>
                  <a:lnTo>
                    <a:pt x="454796" y="1456261"/>
                  </a:lnTo>
                  <a:cubicBezTo>
                    <a:pt x="460901" y="1442431"/>
                    <a:pt x="476722" y="1435754"/>
                    <a:pt x="490895" y="1441021"/>
                  </a:cubicBezTo>
                  <a:cubicBezTo>
                    <a:pt x="497630" y="1443697"/>
                    <a:pt x="502992" y="1448993"/>
                    <a:pt x="505754" y="1455689"/>
                  </a:cubicBezTo>
                  <a:cubicBezTo>
                    <a:pt x="508822" y="1462376"/>
                    <a:pt x="509203" y="1469977"/>
                    <a:pt x="506802" y="1476930"/>
                  </a:cubicBezTo>
                  <a:cubicBezTo>
                    <a:pt x="515565" y="1479978"/>
                    <a:pt x="524328" y="1483121"/>
                    <a:pt x="533282" y="1485884"/>
                  </a:cubicBezTo>
                  <a:cubicBezTo>
                    <a:pt x="537358" y="1471129"/>
                    <a:pt x="552617" y="1462462"/>
                    <a:pt x="567372" y="1466538"/>
                  </a:cubicBezTo>
                  <a:cubicBezTo>
                    <a:pt x="574354" y="1468462"/>
                    <a:pt x="580307" y="1473053"/>
                    <a:pt x="583955" y="1479312"/>
                  </a:cubicBezTo>
                  <a:cubicBezTo>
                    <a:pt x="587765" y="1485627"/>
                    <a:pt x="588927" y="1493189"/>
                    <a:pt x="587193" y="1500362"/>
                  </a:cubicBezTo>
                  <a:lnTo>
                    <a:pt x="587193" y="1500362"/>
                  </a:lnTo>
                  <a:cubicBezTo>
                    <a:pt x="596718" y="1502457"/>
                    <a:pt x="605386" y="1504362"/>
                    <a:pt x="614530" y="1506172"/>
                  </a:cubicBezTo>
                  <a:lnTo>
                    <a:pt x="614530" y="1506172"/>
                  </a:lnTo>
                  <a:cubicBezTo>
                    <a:pt x="617816" y="1491056"/>
                    <a:pt x="632732" y="1481474"/>
                    <a:pt x="647839" y="1484750"/>
                  </a:cubicBezTo>
                  <a:cubicBezTo>
                    <a:pt x="661688" y="1487760"/>
                    <a:pt x="671108" y="1500638"/>
                    <a:pt x="669775" y="1514745"/>
                  </a:cubicBezTo>
                  <a:lnTo>
                    <a:pt x="669775" y="1514745"/>
                  </a:lnTo>
                  <a:cubicBezTo>
                    <a:pt x="679300" y="1515887"/>
                    <a:pt x="688253" y="1516840"/>
                    <a:pt x="697588" y="1517602"/>
                  </a:cubicBezTo>
                  <a:lnTo>
                    <a:pt x="697588" y="1517602"/>
                  </a:lnTo>
                  <a:cubicBezTo>
                    <a:pt x="698321" y="1502190"/>
                    <a:pt x="711418" y="1490294"/>
                    <a:pt x="726830" y="1491027"/>
                  </a:cubicBezTo>
                  <a:cubicBezTo>
                    <a:pt x="742241" y="1491760"/>
                    <a:pt x="754138" y="1504857"/>
                    <a:pt x="753404" y="1520269"/>
                  </a:cubicBezTo>
                  <a:lnTo>
                    <a:pt x="760453" y="1520269"/>
                  </a:lnTo>
                  <a:cubicBezTo>
                    <a:pt x="767406" y="1520269"/>
                    <a:pt x="774455" y="1520269"/>
                    <a:pt x="781408" y="1520269"/>
                  </a:cubicBezTo>
                  <a:lnTo>
                    <a:pt x="781408" y="1520269"/>
                  </a:lnTo>
                  <a:cubicBezTo>
                    <a:pt x="780484" y="1504886"/>
                    <a:pt x="792219" y="1491665"/>
                    <a:pt x="807602" y="1490741"/>
                  </a:cubicBezTo>
                  <a:cubicBezTo>
                    <a:pt x="822985" y="1489818"/>
                    <a:pt x="836205" y="1501552"/>
                    <a:pt x="837129" y="1516935"/>
                  </a:cubicBezTo>
                  <a:cubicBezTo>
                    <a:pt x="846654" y="1515983"/>
                    <a:pt x="856179" y="1514840"/>
                    <a:pt x="864942" y="1513601"/>
                  </a:cubicBezTo>
                  <a:lnTo>
                    <a:pt x="864942" y="1513601"/>
                  </a:lnTo>
                  <a:cubicBezTo>
                    <a:pt x="862894" y="1498618"/>
                    <a:pt x="872867" y="1484626"/>
                    <a:pt x="887707" y="1481693"/>
                  </a:cubicBezTo>
                  <a:cubicBezTo>
                    <a:pt x="894870" y="1480435"/>
                    <a:pt x="902233" y="1482159"/>
                    <a:pt x="908090" y="1486455"/>
                  </a:cubicBezTo>
                  <a:cubicBezTo>
                    <a:pt x="914177" y="1490579"/>
                    <a:pt x="918444" y="1496885"/>
                    <a:pt x="919997" y="1504076"/>
                  </a:cubicBezTo>
                  <a:cubicBezTo>
                    <a:pt x="929522" y="1502171"/>
                    <a:pt x="938190" y="1500076"/>
                    <a:pt x="947238" y="1497790"/>
                  </a:cubicBezTo>
                  <a:cubicBezTo>
                    <a:pt x="943752" y="1482721"/>
                    <a:pt x="953144" y="1467681"/>
                    <a:pt x="968212" y="1464195"/>
                  </a:cubicBezTo>
                  <a:cubicBezTo>
                    <a:pt x="982023" y="1461005"/>
                    <a:pt x="996054" y="1468634"/>
                    <a:pt x="1000864" y="1481979"/>
                  </a:cubicBezTo>
                  <a:lnTo>
                    <a:pt x="1000864" y="1481979"/>
                  </a:lnTo>
                  <a:cubicBezTo>
                    <a:pt x="1009722" y="1479026"/>
                    <a:pt x="1018485" y="1475787"/>
                    <a:pt x="1027248" y="1472454"/>
                  </a:cubicBezTo>
                  <a:cubicBezTo>
                    <a:pt x="1021276" y="1458223"/>
                    <a:pt x="1027972" y="1441850"/>
                    <a:pt x="1042203" y="1435878"/>
                  </a:cubicBezTo>
                  <a:cubicBezTo>
                    <a:pt x="1056433" y="1429905"/>
                    <a:pt x="1072806" y="1436601"/>
                    <a:pt x="1078779" y="1450832"/>
                  </a:cubicBezTo>
                  <a:lnTo>
                    <a:pt x="1078779" y="1450832"/>
                  </a:lnTo>
                  <a:cubicBezTo>
                    <a:pt x="1087256" y="1446831"/>
                    <a:pt x="1095733" y="1442831"/>
                    <a:pt x="1104020" y="1438640"/>
                  </a:cubicBezTo>
                  <a:lnTo>
                    <a:pt x="1104020" y="1438640"/>
                  </a:lnTo>
                  <a:cubicBezTo>
                    <a:pt x="1096581" y="1425124"/>
                    <a:pt x="1101505" y="1408122"/>
                    <a:pt x="1115021" y="1400683"/>
                  </a:cubicBezTo>
                  <a:cubicBezTo>
                    <a:pt x="1128537" y="1393244"/>
                    <a:pt x="1145539" y="1398168"/>
                    <a:pt x="1152978" y="1411684"/>
                  </a:cubicBezTo>
                  <a:cubicBezTo>
                    <a:pt x="1160979" y="1406921"/>
                    <a:pt x="1168885" y="1402159"/>
                    <a:pt x="1176695" y="1396825"/>
                  </a:cubicBezTo>
                  <a:lnTo>
                    <a:pt x="1176695" y="1396825"/>
                  </a:lnTo>
                  <a:cubicBezTo>
                    <a:pt x="1168361" y="1384157"/>
                    <a:pt x="1171371" y="1367183"/>
                    <a:pt x="1183554" y="1358154"/>
                  </a:cubicBezTo>
                  <a:cubicBezTo>
                    <a:pt x="1189516" y="1354010"/>
                    <a:pt x="1196898" y="1352438"/>
                    <a:pt x="1204032" y="1353772"/>
                  </a:cubicBezTo>
                  <a:cubicBezTo>
                    <a:pt x="1211309" y="1354810"/>
                    <a:pt x="1217882" y="1358677"/>
                    <a:pt x="1222320" y="1364535"/>
                  </a:cubicBezTo>
                  <a:cubicBezTo>
                    <a:pt x="1229750" y="1358820"/>
                    <a:pt x="1237084" y="1353200"/>
                    <a:pt x="1244323" y="1347200"/>
                  </a:cubicBezTo>
                  <a:cubicBezTo>
                    <a:pt x="1234036" y="1335703"/>
                    <a:pt x="1235017" y="1318053"/>
                    <a:pt x="1246514" y="1307766"/>
                  </a:cubicBezTo>
                  <a:cubicBezTo>
                    <a:pt x="1258010" y="1297479"/>
                    <a:pt x="1275660" y="1298460"/>
                    <a:pt x="1285947" y="1309957"/>
                  </a:cubicBezTo>
                  <a:lnTo>
                    <a:pt x="1285947" y="1309957"/>
                  </a:lnTo>
                  <a:cubicBezTo>
                    <a:pt x="1292710" y="1303480"/>
                    <a:pt x="1299282" y="1296908"/>
                    <a:pt x="1305854" y="1290240"/>
                  </a:cubicBezTo>
                  <a:lnTo>
                    <a:pt x="1305854" y="1290240"/>
                  </a:lnTo>
                  <a:cubicBezTo>
                    <a:pt x="1295044" y="1279182"/>
                    <a:pt x="1295253" y="1261446"/>
                    <a:pt x="1306312" y="1250645"/>
                  </a:cubicBezTo>
                  <a:cubicBezTo>
                    <a:pt x="1316427" y="1240748"/>
                    <a:pt x="1332334" y="1239967"/>
                    <a:pt x="1343383" y="1248806"/>
                  </a:cubicBezTo>
                  <a:cubicBezTo>
                    <a:pt x="1349384" y="1241663"/>
                    <a:pt x="1355289" y="1234519"/>
                    <a:pt x="1361004" y="1227089"/>
                  </a:cubicBezTo>
                  <a:lnTo>
                    <a:pt x="1361004" y="1227089"/>
                  </a:lnTo>
                  <a:cubicBezTo>
                    <a:pt x="1348841" y="1217622"/>
                    <a:pt x="1346650" y="1200086"/>
                    <a:pt x="1356118" y="1187923"/>
                  </a:cubicBezTo>
                  <a:cubicBezTo>
                    <a:pt x="1365138" y="1176331"/>
                    <a:pt x="1381597" y="1173711"/>
                    <a:pt x="1393770" y="1181941"/>
                  </a:cubicBezTo>
                  <a:cubicBezTo>
                    <a:pt x="1399009" y="1174130"/>
                    <a:pt x="1404057" y="1166320"/>
                    <a:pt x="1408915" y="1158319"/>
                  </a:cubicBezTo>
                  <a:cubicBezTo>
                    <a:pt x="1395475" y="1150747"/>
                    <a:pt x="1390722" y="1133706"/>
                    <a:pt x="1398295" y="1120267"/>
                  </a:cubicBezTo>
                  <a:cubicBezTo>
                    <a:pt x="1405867" y="1106827"/>
                    <a:pt x="1422907" y="1102074"/>
                    <a:pt x="1436347" y="1109646"/>
                  </a:cubicBezTo>
                  <a:lnTo>
                    <a:pt x="1436347" y="1109646"/>
                  </a:lnTo>
                  <a:cubicBezTo>
                    <a:pt x="1440633" y="1101359"/>
                    <a:pt x="1444729" y="1092977"/>
                    <a:pt x="1448729" y="1084596"/>
                  </a:cubicBezTo>
                  <a:cubicBezTo>
                    <a:pt x="1434890" y="1077690"/>
                    <a:pt x="1429270" y="1060878"/>
                    <a:pt x="1436166" y="1047038"/>
                  </a:cubicBezTo>
                  <a:cubicBezTo>
                    <a:pt x="1442491" y="1034361"/>
                    <a:pt x="1457292" y="1028398"/>
                    <a:pt x="1470637" y="1033160"/>
                  </a:cubicBezTo>
                  <a:lnTo>
                    <a:pt x="1470637" y="1033160"/>
                  </a:lnTo>
                  <a:cubicBezTo>
                    <a:pt x="1473971" y="1024493"/>
                    <a:pt x="1477114" y="1015730"/>
                    <a:pt x="1480162" y="1006871"/>
                  </a:cubicBezTo>
                  <a:lnTo>
                    <a:pt x="1480162" y="1006871"/>
                  </a:lnTo>
                  <a:cubicBezTo>
                    <a:pt x="1465408" y="1002347"/>
                    <a:pt x="1457112" y="986717"/>
                    <a:pt x="1461636" y="971962"/>
                  </a:cubicBezTo>
                  <a:cubicBezTo>
                    <a:pt x="1466160" y="957208"/>
                    <a:pt x="1481791" y="948912"/>
                    <a:pt x="1496545" y="953436"/>
                  </a:cubicBezTo>
                  <a:cubicBezTo>
                    <a:pt x="1498926" y="944387"/>
                    <a:pt x="1501117" y="935339"/>
                    <a:pt x="1503117" y="926195"/>
                  </a:cubicBezTo>
                  <a:lnTo>
                    <a:pt x="1503117" y="926195"/>
                  </a:lnTo>
                  <a:cubicBezTo>
                    <a:pt x="1488106" y="922480"/>
                    <a:pt x="1478952" y="907297"/>
                    <a:pt x="1482667" y="892276"/>
                  </a:cubicBezTo>
                  <a:cubicBezTo>
                    <a:pt x="1486087" y="878484"/>
                    <a:pt x="1499298" y="869426"/>
                    <a:pt x="1513404" y="871235"/>
                  </a:cubicBezTo>
                  <a:cubicBezTo>
                    <a:pt x="1514833" y="861710"/>
                    <a:pt x="1515976" y="852852"/>
                    <a:pt x="1517024" y="843518"/>
                  </a:cubicBezTo>
                  <a:cubicBezTo>
                    <a:pt x="1501727" y="842203"/>
                    <a:pt x="1490201" y="829040"/>
                    <a:pt x="1490925" y="813704"/>
                  </a:cubicBez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EAEAEA"/>
              </a:solidFill>
              <a:miter lim="800000"/>
            </a:ln>
            <a:effectLst>
              <a:outerShdw blurRad="508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="horz" wrap="square" lIns="108000" tIns="108000" rIns="144000" bIns="72000" numCol="1" spcCol="0" rtlCol="0" fromWordArt="0" anchor="t" anchorCtr="0" forceAA="0" compatLnSpc="0">
              <a:noAutofit/>
            </a:bodyPr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</a:pPr>
              <a:endParaRPr lang="en-US" altLang="en-US">
                <a:sym typeface="+mn-ea"/>
              </a:endParaRPr>
            </a:p>
          </p:txBody>
        </p:sp>
        <p:sp>
          <p:nvSpPr>
            <p:cNvPr id="84" name="任意多边形: 形状 180"/>
            <p:cNvSpPr/>
            <p:nvPr>
              <p:custDataLst>
                <p:tags r:id="rId15"/>
              </p:custDataLst>
            </p:nvPr>
          </p:nvSpPr>
          <p:spPr>
            <a:xfrm>
              <a:off x="3010" y="2990"/>
              <a:ext cx="13170" cy="13170"/>
            </a:xfrm>
            <a:custGeom>
              <a:avLst/>
              <a:gdLst>
                <a:gd name="connsiteX0" fmla="*/ 1349479 w 1349502"/>
                <a:gd name="connsiteY0" fmla="*/ 674706 h 1349502"/>
                <a:gd name="connsiteX1" fmla="*/ 674661 w 1349502"/>
                <a:gd name="connsiteY1" fmla="*/ 1349391 h 1349502"/>
                <a:gd name="connsiteX2" fmla="*/ -23 w 1349502"/>
                <a:gd name="connsiteY2" fmla="*/ 674573 h 1349502"/>
                <a:gd name="connsiteX3" fmla="*/ 674795 w 1349502"/>
                <a:gd name="connsiteY3" fmla="*/ -112 h 1349502"/>
                <a:gd name="connsiteX4" fmla="*/ 1151835 w 1349502"/>
                <a:gd name="connsiteY4" fmla="*/ 197504 h 1349502"/>
                <a:gd name="connsiteX5" fmla="*/ 1349479 w 1349502"/>
                <a:gd name="connsiteY5" fmla="*/ 674706 h 134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9502" h="1349502">
                  <a:moveTo>
                    <a:pt x="1349479" y="674706"/>
                  </a:moveTo>
                  <a:cubicBezTo>
                    <a:pt x="1349441" y="1047362"/>
                    <a:pt x="1047317" y="1349429"/>
                    <a:pt x="674661" y="1349391"/>
                  </a:cubicBezTo>
                  <a:cubicBezTo>
                    <a:pt x="302006" y="1349352"/>
                    <a:pt x="-60" y="1047229"/>
                    <a:pt x="-23" y="674573"/>
                  </a:cubicBezTo>
                  <a:cubicBezTo>
                    <a:pt x="14" y="301917"/>
                    <a:pt x="302141" y="-150"/>
                    <a:pt x="674795" y="-112"/>
                  </a:cubicBezTo>
                  <a:cubicBezTo>
                    <a:pt x="853722" y="-93"/>
                    <a:pt x="1025315" y="70992"/>
                    <a:pt x="1151835" y="197504"/>
                  </a:cubicBezTo>
                  <a:cubicBezTo>
                    <a:pt x="1278613" y="323919"/>
                    <a:pt x="1349746" y="495674"/>
                    <a:pt x="1349479" y="674706"/>
                  </a:cubicBezTo>
                  <a:close/>
                </a:path>
              </a:pathLst>
            </a:custGeom>
            <a:noFill/>
            <a:ln w="19050" cap="flat">
              <a:solidFill>
                <a:srgbClr val="DCDEEB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5" name="图片 84" descr="E:/设计图片素材/8167968_少林寺.jpg8167968_少林寺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6" cstate="email"/>
            <a:srcRect l="57017" t="-3166" r="654" b="43667"/>
            <a:stretch>
              <a:fillRect/>
            </a:stretch>
          </p:blipFill>
          <p:spPr>
            <a:xfrm>
              <a:off x="3210" y="3188"/>
              <a:ext cx="12775" cy="1277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94" h="3394">
                  <a:moveTo>
                    <a:pt x="1697" y="0"/>
                  </a:moveTo>
                  <a:cubicBezTo>
                    <a:pt x="2147" y="0"/>
                    <a:pt x="2579" y="179"/>
                    <a:pt x="2897" y="497"/>
                  </a:cubicBezTo>
                  <a:cubicBezTo>
                    <a:pt x="3216" y="815"/>
                    <a:pt x="3395" y="1247"/>
                    <a:pt x="3394" y="1697"/>
                  </a:cubicBezTo>
                  <a:cubicBezTo>
                    <a:pt x="3394" y="2634"/>
                    <a:pt x="2634" y="3394"/>
                    <a:pt x="1697" y="3394"/>
                  </a:cubicBezTo>
                  <a:cubicBezTo>
                    <a:pt x="760" y="3394"/>
                    <a:pt x="0" y="2634"/>
                    <a:pt x="0" y="1697"/>
                  </a:cubicBezTo>
                  <a:cubicBezTo>
                    <a:pt x="0" y="760"/>
                    <a:pt x="760" y="0"/>
                    <a:pt x="1697" y="0"/>
                  </a:cubicBezTo>
                  <a:close/>
                </a:path>
              </a:pathLst>
            </a:custGeom>
          </p:spPr>
        </p:pic>
      </p:grpSp>
      <p:sp>
        <p:nvSpPr>
          <p:cNvPr id="132" name="文本框 131"/>
          <p:cNvSpPr txBox="1"/>
          <p:nvPr/>
        </p:nvSpPr>
        <p:spPr>
          <a:xfrm>
            <a:off x="508635" y="549275"/>
            <a:ext cx="3831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>
                <a:solidFill>
                  <a:srgbClr val="C00000"/>
                </a:solidFill>
              </a:rPr>
              <a:t>Factual Questions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grpSp>
        <p:nvGrpSpPr>
          <p:cNvPr id="146" name="组合 145"/>
          <p:cNvGrpSpPr/>
          <p:nvPr>
            <p:custDataLst>
              <p:tags r:id="rId17"/>
            </p:custDataLst>
          </p:nvPr>
        </p:nvGrpSpPr>
        <p:grpSpPr>
          <a:xfrm rot="0">
            <a:off x="4921250" y="4173855"/>
            <a:ext cx="2180737" cy="2039122"/>
            <a:chOff x="2176" y="2156"/>
            <a:chExt cx="14843" cy="14839"/>
          </a:xfrm>
        </p:grpSpPr>
        <p:sp>
          <p:nvSpPr>
            <p:cNvPr id="147" name="任意多边形: 形状 179"/>
            <p:cNvSpPr/>
            <p:nvPr>
              <p:custDataLst>
                <p:tags r:id="rId18"/>
              </p:custDataLst>
            </p:nvPr>
          </p:nvSpPr>
          <p:spPr bwMode="gray">
            <a:xfrm>
              <a:off x="2176" y="2156"/>
              <a:ext cx="14843" cy="14839"/>
            </a:xfrm>
            <a:custGeom>
              <a:avLst/>
              <a:gdLst>
                <a:gd name="connsiteX0" fmla="*/ 1490925 w 1521047"/>
                <a:gd name="connsiteY0" fmla="*/ 813704 h 1520380"/>
                <a:gd name="connsiteX1" fmla="*/ 1520453 w 1521047"/>
                <a:gd name="connsiteY1" fmla="*/ 787892 h 1520380"/>
                <a:gd name="connsiteX2" fmla="*/ 1520453 w 1521047"/>
                <a:gd name="connsiteY2" fmla="*/ 787892 h 1520380"/>
                <a:gd name="connsiteX3" fmla="*/ 1521024 w 1521047"/>
                <a:gd name="connsiteY3" fmla="*/ 759888 h 1520380"/>
                <a:gd name="connsiteX4" fmla="*/ 1492021 w 1521047"/>
                <a:gd name="connsiteY4" fmla="*/ 733075 h 1520380"/>
                <a:gd name="connsiteX5" fmla="*/ 1518833 w 1521047"/>
                <a:gd name="connsiteY5" fmla="*/ 704072 h 1520380"/>
                <a:gd name="connsiteX6" fmla="*/ 1518833 w 1521047"/>
                <a:gd name="connsiteY6" fmla="*/ 704072 h 1520380"/>
                <a:gd name="connsiteX7" fmla="*/ 1516262 w 1521047"/>
                <a:gd name="connsiteY7" fmla="*/ 676259 h 1520380"/>
                <a:gd name="connsiteX8" fmla="*/ 1485439 w 1521047"/>
                <a:gd name="connsiteY8" fmla="*/ 651389 h 1520380"/>
                <a:gd name="connsiteX9" fmla="*/ 1507975 w 1521047"/>
                <a:gd name="connsiteY9" fmla="*/ 620918 h 1520380"/>
                <a:gd name="connsiteX10" fmla="*/ 1507975 w 1521047"/>
                <a:gd name="connsiteY10" fmla="*/ 620918 h 1520380"/>
                <a:gd name="connsiteX11" fmla="*/ 1502355 w 1521047"/>
                <a:gd name="connsiteY11" fmla="*/ 593486 h 1520380"/>
                <a:gd name="connsiteX12" fmla="*/ 1502355 w 1521047"/>
                <a:gd name="connsiteY12" fmla="*/ 593486 h 1520380"/>
                <a:gd name="connsiteX13" fmla="*/ 1468303 w 1521047"/>
                <a:gd name="connsiteY13" fmla="*/ 573436 h 1520380"/>
                <a:gd name="connsiteX14" fmla="*/ 1488354 w 1521047"/>
                <a:gd name="connsiteY14" fmla="*/ 539384 h 1520380"/>
                <a:gd name="connsiteX15" fmla="*/ 1479781 w 1521047"/>
                <a:gd name="connsiteY15" fmla="*/ 512714 h 1520380"/>
                <a:gd name="connsiteX16" fmla="*/ 1479781 w 1521047"/>
                <a:gd name="connsiteY16" fmla="*/ 512714 h 1520380"/>
                <a:gd name="connsiteX17" fmla="*/ 1443729 w 1521047"/>
                <a:gd name="connsiteY17" fmla="*/ 496570 h 1520380"/>
                <a:gd name="connsiteX18" fmla="*/ 1459874 w 1521047"/>
                <a:gd name="connsiteY18" fmla="*/ 460517 h 1520380"/>
                <a:gd name="connsiteX19" fmla="*/ 1448349 w 1521047"/>
                <a:gd name="connsiteY19" fmla="*/ 434990 h 1520380"/>
                <a:gd name="connsiteX20" fmla="*/ 1410677 w 1521047"/>
                <a:gd name="connsiteY20" fmla="*/ 423132 h 1520380"/>
                <a:gd name="connsiteX21" fmla="*/ 1422536 w 1521047"/>
                <a:gd name="connsiteY21" fmla="*/ 385460 h 1520380"/>
                <a:gd name="connsiteX22" fmla="*/ 1422536 w 1521047"/>
                <a:gd name="connsiteY22" fmla="*/ 385460 h 1520380"/>
                <a:gd name="connsiteX23" fmla="*/ 1408248 w 1521047"/>
                <a:gd name="connsiteY23" fmla="*/ 361362 h 1520380"/>
                <a:gd name="connsiteX24" fmla="*/ 1369482 w 1521047"/>
                <a:gd name="connsiteY24" fmla="*/ 353742 h 1520380"/>
                <a:gd name="connsiteX25" fmla="*/ 1377102 w 1521047"/>
                <a:gd name="connsiteY25" fmla="*/ 314975 h 1520380"/>
                <a:gd name="connsiteX26" fmla="*/ 1377102 w 1521047"/>
                <a:gd name="connsiteY26" fmla="*/ 314975 h 1520380"/>
                <a:gd name="connsiteX27" fmla="*/ 1360337 w 1521047"/>
                <a:gd name="connsiteY27" fmla="*/ 292592 h 1520380"/>
                <a:gd name="connsiteX28" fmla="*/ 1360337 w 1521047"/>
                <a:gd name="connsiteY28" fmla="*/ 292592 h 1520380"/>
                <a:gd name="connsiteX29" fmla="*/ 1320999 w 1521047"/>
                <a:gd name="connsiteY29" fmla="*/ 289067 h 1520380"/>
                <a:gd name="connsiteX30" fmla="*/ 1324524 w 1521047"/>
                <a:gd name="connsiteY30" fmla="*/ 249729 h 1520380"/>
                <a:gd name="connsiteX31" fmla="*/ 1305474 w 1521047"/>
                <a:gd name="connsiteY31" fmla="*/ 229346 h 1520380"/>
                <a:gd name="connsiteX32" fmla="*/ 1305474 w 1521047"/>
                <a:gd name="connsiteY32" fmla="*/ 229346 h 1520380"/>
                <a:gd name="connsiteX33" fmla="*/ 1266231 w 1521047"/>
                <a:gd name="connsiteY33" fmla="*/ 229917 h 1520380"/>
                <a:gd name="connsiteX34" fmla="*/ 1257944 w 1521047"/>
                <a:gd name="connsiteY34" fmla="*/ 210867 h 1520380"/>
                <a:gd name="connsiteX35" fmla="*/ 1265087 w 1521047"/>
                <a:gd name="connsiteY35" fmla="*/ 190769 h 1520380"/>
                <a:gd name="connsiteX36" fmla="*/ 1243942 w 1521047"/>
                <a:gd name="connsiteY36" fmla="*/ 172481 h 1520380"/>
                <a:gd name="connsiteX37" fmla="*/ 1204794 w 1521047"/>
                <a:gd name="connsiteY37" fmla="*/ 177911 h 1520380"/>
                <a:gd name="connsiteX38" fmla="*/ 1199365 w 1521047"/>
                <a:gd name="connsiteY38" fmla="*/ 138763 h 1520380"/>
                <a:gd name="connsiteX39" fmla="*/ 1199365 w 1521047"/>
                <a:gd name="connsiteY39" fmla="*/ 138763 h 1520380"/>
                <a:gd name="connsiteX40" fmla="*/ 1176219 w 1521047"/>
                <a:gd name="connsiteY40" fmla="*/ 123047 h 1520380"/>
                <a:gd name="connsiteX41" fmla="*/ 1176219 w 1521047"/>
                <a:gd name="connsiteY41" fmla="*/ 123047 h 1520380"/>
                <a:gd name="connsiteX42" fmla="*/ 1137167 w 1521047"/>
                <a:gd name="connsiteY42" fmla="*/ 128762 h 1520380"/>
                <a:gd name="connsiteX43" fmla="*/ 1128594 w 1521047"/>
                <a:gd name="connsiteY43" fmla="*/ 94472 h 1520380"/>
                <a:gd name="connsiteX44" fmla="*/ 1103925 w 1521047"/>
                <a:gd name="connsiteY44" fmla="*/ 81327 h 1520380"/>
                <a:gd name="connsiteX45" fmla="*/ 1103925 w 1521047"/>
                <a:gd name="connsiteY45" fmla="*/ 81327 h 1520380"/>
                <a:gd name="connsiteX46" fmla="*/ 1065977 w 1521047"/>
                <a:gd name="connsiteY46" fmla="*/ 92643 h 1520380"/>
                <a:gd name="connsiteX47" fmla="*/ 1053252 w 1521047"/>
                <a:gd name="connsiteY47" fmla="*/ 57705 h 1520380"/>
                <a:gd name="connsiteX48" fmla="*/ 1027248 w 1521047"/>
                <a:gd name="connsiteY48" fmla="*/ 47513 h 1520380"/>
                <a:gd name="connsiteX49" fmla="*/ 991958 w 1521047"/>
                <a:gd name="connsiteY49" fmla="*/ 65277 h 1520380"/>
                <a:gd name="connsiteX50" fmla="*/ 974194 w 1521047"/>
                <a:gd name="connsiteY50" fmla="*/ 29987 h 1520380"/>
                <a:gd name="connsiteX51" fmla="*/ 974194 w 1521047"/>
                <a:gd name="connsiteY51" fmla="*/ 29987 h 1520380"/>
                <a:gd name="connsiteX52" fmla="*/ 947238 w 1521047"/>
                <a:gd name="connsiteY52" fmla="*/ 22653 h 1520380"/>
                <a:gd name="connsiteX53" fmla="*/ 914139 w 1521047"/>
                <a:gd name="connsiteY53" fmla="*/ 44227 h 1520380"/>
                <a:gd name="connsiteX54" fmla="*/ 892565 w 1521047"/>
                <a:gd name="connsiteY54" fmla="*/ 11128 h 1520380"/>
                <a:gd name="connsiteX55" fmla="*/ 892565 w 1521047"/>
                <a:gd name="connsiteY55" fmla="*/ 11128 h 1520380"/>
                <a:gd name="connsiteX56" fmla="*/ 864942 w 1521047"/>
                <a:gd name="connsiteY56" fmla="*/ 6842 h 1520380"/>
                <a:gd name="connsiteX57" fmla="*/ 864942 w 1521047"/>
                <a:gd name="connsiteY57" fmla="*/ 6842 h 1520380"/>
                <a:gd name="connsiteX58" fmla="*/ 832843 w 1521047"/>
                <a:gd name="connsiteY58" fmla="*/ 30035 h 1520380"/>
                <a:gd name="connsiteX59" fmla="*/ 809316 w 1521047"/>
                <a:gd name="connsiteY59" fmla="*/ 1222 h 1520380"/>
                <a:gd name="connsiteX60" fmla="*/ 809316 w 1521047"/>
                <a:gd name="connsiteY60" fmla="*/ 1222 h 1520380"/>
                <a:gd name="connsiteX61" fmla="*/ 781313 w 1521047"/>
                <a:gd name="connsiteY61" fmla="*/ -112 h 1520380"/>
                <a:gd name="connsiteX62" fmla="*/ 781313 w 1521047"/>
                <a:gd name="connsiteY62" fmla="*/ -112 h 1520380"/>
                <a:gd name="connsiteX63" fmla="*/ 751728 w 1521047"/>
                <a:gd name="connsiteY63" fmla="*/ 26215 h 1520380"/>
                <a:gd name="connsiteX64" fmla="*/ 725401 w 1521047"/>
                <a:gd name="connsiteY64" fmla="*/ -112 h 1520380"/>
                <a:gd name="connsiteX65" fmla="*/ 697493 w 1521047"/>
                <a:gd name="connsiteY65" fmla="*/ 1603 h 1520380"/>
                <a:gd name="connsiteX66" fmla="*/ 697493 w 1521047"/>
                <a:gd name="connsiteY66" fmla="*/ 1603 h 1520380"/>
                <a:gd name="connsiteX67" fmla="*/ 672918 w 1521047"/>
                <a:gd name="connsiteY67" fmla="*/ 32559 h 1520380"/>
                <a:gd name="connsiteX68" fmla="*/ 641962 w 1521047"/>
                <a:gd name="connsiteY68" fmla="*/ 7985 h 1520380"/>
                <a:gd name="connsiteX69" fmla="*/ 614435 w 1521047"/>
                <a:gd name="connsiteY69" fmla="*/ 12842 h 1520380"/>
                <a:gd name="connsiteX70" fmla="*/ 610339 w 1521047"/>
                <a:gd name="connsiteY70" fmla="*/ 33797 h 1520380"/>
                <a:gd name="connsiteX71" fmla="*/ 593480 w 1521047"/>
                <a:gd name="connsiteY71" fmla="*/ 46085 h 1520380"/>
                <a:gd name="connsiteX72" fmla="*/ 560047 w 1521047"/>
                <a:gd name="connsiteY72" fmla="*/ 25606 h 1520380"/>
                <a:gd name="connsiteX73" fmla="*/ 560047 w 1521047"/>
                <a:gd name="connsiteY73" fmla="*/ 25606 h 1520380"/>
                <a:gd name="connsiteX74" fmla="*/ 533282 w 1521047"/>
                <a:gd name="connsiteY74" fmla="*/ 33416 h 1520380"/>
                <a:gd name="connsiteX75" fmla="*/ 516470 w 1521047"/>
                <a:gd name="connsiteY75" fmla="*/ 69278 h 1520380"/>
                <a:gd name="connsiteX76" fmla="*/ 480609 w 1521047"/>
                <a:gd name="connsiteY76" fmla="*/ 52466 h 1520380"/>
                <a:gd name="connsiteX77" fmla="*/ 480609 w 1521047"/>
                <a:gd name="connsiteY77" fmla="*/ 52466 h 1520380"/>
                <a:gd name="connsiteX78" fmla="*/ 454796 w 1521047"/>
                <a:gd name="connsiteY78" fmla="*/ 63230 h 1520380"/>
                <a:gd name="connsiteX79" fmla="*/ 454796 w 1521047"/>
                <a:gd name="connsiteY79" fmla="*/ 63230 h 1520380"/>
                <a:gd name="connsiteX80" fmla="*/ 439861 w 1521047"/>
                <a:gd name="connsiteY80" fmla="*/ 99910 h 1520380"/>
                <a:gd name="connsiteX81" fmla="*/ 404409 w 1521047"/>
                <a:gd name="connsiteY81" fmla="*/ 87518 h 1520380"/>
                <a:gd name="connsiteX82" fmla="*/ 379929 w 1521047"/>
                <a:gd name="connsiteY82" fmla="*/ 101044 h 1520380"/>
                <a:gd name="connsiteX83" fmla="*/ 379929 w 1521047"/>
                <a:gd name="connsiteY83" fmla="*/ 101044 h 1520380"/>
                <a:gd name="connsiteX84" fmla="*/ 370880 w 1521047"/>
                <a:gd name="connsiteY84" fmla="*/ 139620 h 1520380"/>
                <a:gd name="connsiteX85" fmla="*/ 332304 w 1521047"/>
                <a:gd name="connsiteY85" fmla="*/ 130571 h 1520380"/>
                <a:gd name="connsiteX86" fmla="*/ 309444 w 1521047"/>
                <a:gd name="connsiteY86" fmla="*/ 146764 h 1520380"/>
                <a:gd name="connsiteX87" fmla="*/ 305063 w 1521047"/>
                <a:gd name="connsiteY87" fmla="*/ 186007 h 1520380"/>
                <a:gd name="connsiteX88" fmla="*/ 265820 w 1521047"/>
                <a:gd name="connsiteY88" fmla="*/ 181625 h 1520380"/>
                <a:gd name="connsiteX89" fmla="*/ 265820 w 1521047"/>
                <a:gd name="connsiteY89" fmla="*/ 181625 h 1520380"/>
                <a:gd name="connsiteX90" fmla="*/ 244865 w 1521047"/>
                <a:gd name="connsiteY90" fmla="*/ 200199 h 1520380"/>
                <a:gd name="connsiteX91" fmla="*/ 244769 w 1521047"/>
                <a:gd name="connsiteY91" fmla="*/ 239728 h 1520380"/>
                <a:gd name="connsiteX92" fmla="*/ 205241 w 1521047"/>
                <a:gd name="connsiteY92" fmla="*/ 239633 h 1520380"/>
                <a:gd name="connsiteX93" fmla="*/ 205241 w 1521047"/>
                <a:gd name="connsiteY93" fmla="*/ 239633 h 1520380"/>
                <a:gd name="connsiteX94" fmla="*/ 186191 w 1521047"/>
                <a:gd name="connsiteY94" fmla="*/ 260397 h 1520380"/>
                <a:gd name="connsiteX95" fmla="*/ 186191 w 1521047"/>
                <a:gd name="connsiteY95" fmla="*/ 260397 h 1520380"/>
                <a:gd name="connsiteX96" fmla="*/ 187991 w 1521047"/>
                <a:gd name="connsiteY96" fmla="*/ 299954 h 1520380"/>
                <a:gd name="connsiteX97" fmla="*/ 150853 w 1521047"/>
                <a:gd name="connsiteY97" fmla="*/ 303736 h 1520380"/>
                <a:gd name="connsiteX98" fmla="*/ 134470 w 1521047"/>
                <a:gd name="connsiteY98" fmla="*/ 326405 h 1520380"/>
                <a:gd name="connsiteX99" fmla="*/ 134470 w 1521047"/>
                <a:gd name="connsiteY99" fmla="*/ 326405 h 1520380"/>
                <a:gd name="connsiteX100" fmla="*/ 142566 w 1521047"/>
                <a:gd name="connsiteY100" fmla="*/ 364505 h 1520380"/>
                <a:gd name="connsiteX101" fmla="*/ 125326 w 1521047"/>
                <a:gd name="connsiteY101" fmla="*/ 376316 h 1520380"/>
                <a:gd name="connsiteX102" fmla="*/ 104276 w 1521047"/>
                <a:gd name="connsiteY102" fmla="*/ 373173 h 1520380"/>
                <a:gd name="connsiteX103" fmla="*/ 90369 w 1521047"/>
                <a:gd name="connsiteY103" fmla="*/ 397367 h 1520380"/>
                <a:gd name="connsiteX104" fmla="*/ 103180 w 1521047"/>
                <a:gd name="connsiteY104" fmla="*/ 434752 h 1520380"/>
                <a:gd name="connsiteX105" fmla="*/ 65795 w 1521047"/>
                <a:gd name="connsiteY105" fmla="*/ 447563 h 1520380"/>
                <a:gd name="connsiteX106" fmla="*/ 65795 w 1521047"/>
                <a:gd name="connsiteY106" fmla="*/ 447563 h 1520380"/>
                <a:gd name="connsiteX107" fmla="*/ 54841 w 1521047"/>
                <a:gd name="connsiteY107" fmla="*/ 473281 h 1520380"/>
                <a:gd name="connsiteX108" fmla="*/ 54841 w 1521047"/>
                <a:gd name="connsiteY108" fmla="*/ 473281 h 1520380"/>
                <a:gd name="connsiteX109" fmla="*/ 71557 w 1521047"/>
                <a:gd name="connsiteY109" fmla="*/ 509047 h 1520380"/>
                <a:gd name="connsiteX110" fmla="*/ 35791 w 1521047"/>
                <a:gd name="connsiteY110" fmla="*/ 525764 h 1520380"/>
                <a:gd name="connsiteX111" fmla="*/ 27504 w 1521047"/>
                <a:gd name="connsiteY111" fmla="*/ 552529 h 1520380"/>
                <a:gd name="connsiteX112" fmla="*/ 27504 w 1521047"/>
                <a:gd name="connsiteY112" fmla="*/ 552529 h 1520380"/>
                <a:gd name="connsiteX113" fmla="*/ 44363 w 1521047"/>
                <a:gd name="connsiteY113" fmla="*/ 565578 h 1520380"/>
                <a:gd name="connsiteX114" fmla="*/ 47507 w 1521047"/>
                <a:gd name="connsiteY114" fmla="*/ 586152 h 1520380"/>
                <a:gd name="connsiteX115" fmla="*/ 14836 w 1521047"/>
                <a:gd name="connsiteY115" fmla="*/ 607679 h 1520380"/>
                <a:gd name="connsiteX116" fmla="*/ 9788 w 1521047"/>
                <a:gd name="connsiteY116" fmla="*/ 635206 h 1520380"/>
                <a:gd name="connsiteX117" fmla="*/ 9788 w 1521047"/>
                <a:gd name="connsiteY117" fmla="*/ 635206 h 1520380"/>
                <a:gd name="connsiteX118" fmla="*/ 28076 w 1521047"/>
                <a:gd name="connsiteY118" fmla="*/ 645779 h 1520380"/>
                <a:gd name="connsiteX119" fmla="*/ 33695 w 1521047"/>
                <a:gd name="connsiteY119" fmla="*/ 665876 h 1520380"/>
                <a:gd name="connsiteX120" fmla="*/ 23123 w 1521047"/>
                <a:gd name="connsiteY120" fmla="*/ 683974 h 1520380"/>
                <a:gd name="connsiteX121" fmla="*/ 2834 w 1521047"/>
                <a:gd name="connsiteY121" fmla="*/ 690165 h 1520380"/>
                <a:gd name="connsiteX122" fmla="*/ 2834 w 1521047"/>
                <a:gd name="connsiteY122" fmla="*/ 690165 h 1520380"/>
                <a:gd name="connsiteX123" fmla="*/ 739 w 1521047"/>
                <a:gd name="connsiteY123" fmla="*/ 717978 h 1520380"/>
                <a:gd name="connsiteX124" fmla="*/ 26705 w 1521047"/>
                <a:gd name="connsiteY124" fmla="*/ 747877 h 1520380"/>
                <a:gd name="connsiteX125" fmla="*/ -23 w 1521047"/>
                <a:gd name="connsiteY125" fmla="*/ 773890 h 1520380"/>
                <a:gd name="connsiteX126" fmla="*/ -23 w 1521047"/>
                <a:gd name="connsiteY126" fmla="*/ 773890 h 1520380"/>
                <a:gd name="connsiteX127" fmla="*/ 929 w 1521047"/>
                <a:gd name="connsiteY127" fmla="*/ 801798 h 1520380"/>
                <a:gd name="connsiteX128" fmla="*/ 30618 w 1521047"/>
                <a:gd name="connsiteY128" fmla="*/ 828011 h 1520380"/>
                <a:gd name="connsiteX129" fmla="*/ 6263 w 1521047"/>
                <a:gd name="connsiteY129" fmla="*/ 857519 h 1520380"/>
                <a:gd name="connsiteX130" fmla="*/ 6263 w 1521047"/>
                <a:gd name="connsiteY130" fmla="*/ 857519 h 1520380"/>
                <a:gd name="connsiteX131" fmla="*/ 10359 w 1521047"/>
                <a:gd name="connsiteY131" fmla="*/ 885142 h 1520380"/>
                <a:gd name="connsiteX132" fmla="*/ 10359 w 1521047"/>
                <a:gd name="connsiteY132" fmla="*/ 885142 h 1520380"/>
                <a:gd name="connsiteX133" fmla="*/ 42081 w 1521047"/>
                <a:gd name="connsiteY133" fmla="*/ 908850 h 1520380"/>
                <a:gd name="connsiteX134" fmla="*/ 21599 w 1521047"/>
                <a:gd name="connsiteY134" fmla="*/ 939911 h 1520380"/>
                <a:gd name="connsiteX135" fmla="*/ 21599 w 1521047"/>
                <a:gd name="connsiteY135" fmla="*/ 939911 h 1520380"/>
                <a:gd name="connsiteX136" fmla="*/ 28647 w 1521047"/>
                <a:gd name="connsiteY136" fmla="*/ 967057 h 1520380"/>
                <a:gd name="connsiteX137" fmla="*/ 28647 w 1521047"/>
                <a:gd name="connsiteY137" fmla="*/ 967057 h 1520380"/>
                <a:gd name="connsiteX138" fmla="*/ 63747 w 1521047"/>
                <a:gd name="connsiteY138" fmla="*/ 985202 h 1520380"/>
                <a:gd name="connsiteX139" fmla="*/ 45602 w 1521047"/>
                <a:gd name="connsiteY139" fmla="*/ 1020302 h 1520380"/>
                <a:gd name="connsiteX140" fmla="*/ 55698 w 1521047"/>
                <a:gd name="connsiteY140" fmla="*/ 1046400 h 1520380"/>
                <a:gd name="connsiteX141" fmla="*/ 55698 w 1521047"/>
                <a:gd name="connsiteY141" fmla="*/ 1046400 h 1520380"/>
                <a:gd name="connsiteX142" fmla="*/ 92274 w 1521047"/>
                <a:gd name="connsiteY142" fmla="*/ 1060592 h 1520380"/>
                <a:gd name="connsiteX143" fmla="*/ 92274 w 1521047"/>
                <a:gd name="connsiteY143" fmla="*/ 1081547 h 1520380"/>
                <a:gd name="connsiteX144" fmla="*/ 78272 w 1521047"/>
                <a:gd name="connsiteY144" fmla="*/ 1097359 h 1520380"/>
                <a:gd name="connsiteX145" fmla="*/ 78272 w 1521047"/>
                <a:gd name="connsiteY145" fmla="*/ 1097359 h 1520380"/>
                <a:gd name="connsiteX146" fmla="*/ 91131 w 1521047"/>
                <a:gd name="connsiteY146" fmla="*/ 1122219 h 1520380"/>
                <a:gd name="connsiteX147" fmla="*/ 127993 w 1521047"/>
                <a:gd name="connsiteY147" fmla="*/ 1136697 h 1520380"/>
                <a:gd name="connsiteX148" fmla="*/ 119706 w 1521047"/>
                <a:gd name="connsiteY148" fmla="*/ 1169844 h 1520380"/>
                <a:gd name="connsiteX149" fmla="*/ 119706 w 1521047"/>
                <a:gd name="connsiteY149" fmla="*/ 1169844 h 1520380"/>
                <a:gd name="connsiteX150" fmla="*/ 135232 w 1521047"/>
                <a:gd name="connsiteY150" fmla="*/ 1193085 h 1520380"/>
                <a:gd name="connsiteX151" fmla="*/ 174057 w 1521047"/>
                <a:gd name="connsiteY151" fmla="*/ 1200896 h 1520380"/>
                <a:gd name="connsiteX152" fmla="*/ 168855 w 1521047"/>
                <a:gd name="connsiteY152" fmla="*/ 1237757 h 1520380"/>
                <a:gd name="connsiteX153" fmla="*/ 186762 w 1521047"/>
                <a:gd name="connsiteY153" fmla="*/ 1259189 h 1520380"/>
                <a:gd name="connsiteX154" fmla="*/ 186762 w 1521047"/>
                <a:gd name="connsiteY154" fmla="*/ 1259189 h 1520380"/>
                <a:gd name="connsiteX155" fmla="*/ 226243 w 1521047"/>
                <a:gd name="connsiteY155" fmla="*/ 1260570 h 1520380"/>
                <a:gd name="connsiteX156" fmla="*/ 224862 w 1521047"/>
                <a:gd name="connsiteY156" fmla="*/ 1300051 h 1520380"/>
                <a:gd name="connsiteX157" fmla="*/ 245055 w 1521047"/>
                <a:gd name="connsiteY157" fmla="*/ 1319101 h 1520380"/>
                <a:gd name="connsiteX158" fmla="*/ 284441 w 1521047"/>
                <a:gd name="connsiteY158" fmla="*/ 1315910 h 1520380"/>
                <a:gd name="connsiteX159" fmla="*/ 287632 w 1521047"/>
                <a:gd name="connsiteY159" fmla="*/ 1355296 h 1520380"/>
                <a:gd name="connsiteX160" fmla="*/ 287632 w 1521047"/>
                <a:gd name="connsiteY160" fmla="*/ 1355296 h 1520380"/>
                <a:gd name="connsiteX161" fmla="*/ 309825 w 1521047"/>
                <a:gd name="connsiteY161" fmla="*/ 1372250 h 1520380"/>
                <a:gd name="connsiteX162" fmla="*/ 349009 w 1521047"/>
                <a:gd name="connsiteY162" fmla="*/ 1366507 h 1520380"/>
                <a:gd name="connsiteX163" fmla="*/ 356117 w 1521047"/>
                <a:gd name="connsiteY163" fmla="*/ 1403683 h 1520380"/>
                <a:gd name="connsiteX164" fmla="*/ 356117 w 1521047"/>
                <a:gd name="connsiteY164" fmla="*/ 1403683 h 1520380"/>
                <a:gd name="connsiteX165" fmla="*/ 380024 w 1521047"/>
                <a:gd name="connsiteY165" fmla="*/ 1418161 h 1520380"/>
                <a:gd name="connsiteX166" fmla="*/ 380024 w 1521047"/>
                <a:gd name="connsiteY166" fmla="*/ 1418161 h 1520380"/>
                <a:gd name="connsiteX167" fmla="*/ 418401 w 1521047"/>
                <a:gd name="connsiteY167" fmla="*/ 1408379 h 1520380"/>
                <a:gd name="connsiteX168" fmla="*/ 429364 w 1521047"/>
                <a:gd name="connsiteY168" fmla="*/ 1444545 h 1520380"/>
                <a:gd name="connsiteX169" fmla="*/ 454796 w 1521047"/>
                <a:gd name="connsiteY169" fmla="*/ 1456261 h 1520380"/>
                <a:gd name="connsiteX170" fmla="*/ 454796 w 1521047"/>
                <a:gd name="connsiteY170" fmla="*/ 1456261 h 1520380"/>
                <a:gd name="connsiteX171" fmla="*/ 490895 w 1521047"/>
                <a:gd name="connsiteY171" fmla="*/ 1441021 h 1520380"/>
                <a:gd name="connsiteX172" fmla="*/ 505754 w 1521047"/>
                <a:gd name="connsiteY172" fmla="*/ 1455689 h 1520380"/>
                <a:gd name="connsiteX173" fmla="*/ 506802 w 1521047"/>
                <a:gd name="connsiteY173" fmla="*/ 1476930 h 1520380"/>
                <a:gd name="connsiteX174" fmla="*/ 533282 w 1521047"/>
                <a:gd name="connsiteY174" fmla="*/ 1485884 h 1520380"/>
                <a:gd name="connsiteX175" fmla="*/ 567372 w 1521047"/>
                <a:gd name="connsiteY175" fmla="*/ 1466538 h 1520380"/>
                <a:gd name="connsiteX176" fmla="*/ 583955 w 1521047"/>
                <a:gd name="connsiteY176" fmla="*/ 1479312 h 1520380"/>
                <a:gd name="connsiteX177" fmla="*/ 587193 w 1521047"/>
                <a:gd name="connsiteY177" fmla="*/ 1500362 h 1520380"/>
                <a:gd name="connsiteX178" fmla="*/ 587193 w 1521047"/>
                <a:gd name="connsiteY178" fmla="*/ 1500362 h 1520380"/>
                <a:gd name="connsiteX179" fmla="*/ 614530 w 1521047"/>
                <a:gd name="connsiteY179" fmla="*/ 1506172 h 1520380"/>
                <a:gd name="connsiteX180" fmla="*/ 614530 w 1521047"/>
                <a:gd name="connsiteY180" fmla="*/ 1506172 h 1520380"/>
                <a:gd name="connsiteX181" fmla="*/ 647839 w 1521047"/>
                <a:gd name="connsiteY181" fmla="*/ 1484750 h 1520380"/>
                <a:gd name="connsiteX182" fmla="*/ 669775 w 1521047"/>
                <a:gd name="connsiteY182" fmla="*/ 1514745 h 1520380"/>
                <a:gd name="connsiteX183" fmla="*/ 669775 w 1521047"/>
                <a:gd name="connsiteY183" fmla="*/ 1514745 h 1520380"/>
                <a:gd name="connsiteX184" fmla="*/ 697588 w 1521047"/>
                <a:gd name="connsiteY184" fmla="*/ 1517602 h 1520380"/>
                <a:gd name="connsiteX185" fmla="*/ 697588 w 1521047"/>
                <a:gd name="connsiteY185" fmla="*/ 1517602 h 1520380"/>
                <a:gd name="connsiteX186" fmla="*/ 726830 w 1521047"/>
                <a:gd name="connsiteY186" fmla="*/ 1491027 h 1520380"/>
                <a:gd name="connsiteX187" fmla="*/ 753404 w 1521047"/>
                <a:gd name="connsiteY187" fmla="*/ 1520269 h 1520380"/>
                <a:gd name="connsiteX188" fmla="*/ 760453 w 1521047"/>
                <a:gd name="connsiteY188" fmla="*/ 1520269 h 1520380"/>
                <a:gd name="connsiteX189" fmla="*/ 781408 w 1521047"/>
                <a:gd name="connsiteY189" fmla="*/ 1520269 h 1520380"/>
                <a:gd name="connsiteX190" fmla="*/ 781408 w 1521047"/>
                <a:gd name="connsiteY190" fmla="*/ 1520269 h 1520380"/>
                <a:gd name="connsiteX191" fmla="*/ 807602 w 1521047"/>
                <a:gd name="connsiteY191" fmla="*/ 1490741 h 1520380"/>
                <a:gd name="connsiteX192" fmla="*/ 837129 w 1521047"/>
                <a:gd name="connsiteY192" fmla="*/ 1516935 h 1520380"/>
                <a:gd name="connsiteX193" fmla="*/ 864942 w 1521047"/>
                <a:gd name="connsiteY193" fmla="*/ 1513601 h 1520380"/>
                <a:gd name="connsiteX194" fmla="*/ 864942 w 1521047"/>
                <a:gd name="connsiteY194" fmla="*/ 1513601 h 1520380"/>
                <a:gd name="connsiteX195" fmla="*/ 887707 w 1521047"/>
                <a:gd name="connsiteY195" fmla="*/ 1481693 h 1520380"/>
                <a:gd name="connsiteX196" fmla="*/ 908090 w 1521047"/>
                <a:gd name="connsiteY196" fmla="*/ 1486455 h 1520380"/>
                <a:gd name="connsiteX197" fmla="*/ 919997 w 1521047"/>
                <a:gd name="connsiteY197" fmla="*/ 1504076 h 1520380"/>
                <a:gd name="connsiteX198" fmla="*/ 947238 w 1521047"/>
                <a:gd name="connsiteY198" fmla="*/ 1497790 h 1520380"/>
                <a:gd name="connsiteX199" fmla="*/ 968212 w 1521047"/>
                <a:gd name="connsiteY199" fmla="*/ 1464195 h 1520380"/>
                <a:gd name="connsiteX200" fmla="*/ 1000864 w 1521047"/>
                <a:gd name="connsiteY200" fmla="*/ 1481979 h 1520380"/>
                <a:gd name="connsiteX201" fmla="*/ 1000864 w 1521047"/>
                <a:gd name="connsiteY201" fmla="*/ 1481979 h 1520380"/>
                <a:gd name="connsiteX202" fmla="*/ 1027248 w 1521047"/>
                <a:gd name="connsiteY202" fmla="*/ 1472454 h 1520380"/>
                <a:gd name="connsiteX203" fmla="*/ 1042203 w 1521047"/>
                <a:gd name="connsiteY203" fmla="*/ 1435878 h 1520380"/>
                <a:gd name="connsiteX204" fmla="*/ 1078779 w 1521047"/>
                <a:gd name="connsiteY204" fmla="*/ 1450832 h 1520380"/>
                <a:gd name="connsiteX205" fmla="*/ 1078779 w 1521047"/>
                <a:gd name="connsiteY205" fmla="*/ 1450832 h 1520380"/>
                <a:gd name="connsiteX206" fmla="*/ 1104020 w 1521047"/>
                <a:gd name="connsiteY206" fmla="*/ 1438640 h 1520380"/>
                <a:gd name="connsiteX207" fmla="*/ 1104020 w 1521047"/>
                <a:gd name="connsiteY207" fmla="*/ 1438640 h 1520380"/>
                <a:gd name="connsiteX208" fmla="*/ 1115021 w 1521047"/>
                <a:gd name="connsiteY208" fmla="*/ 1400683 h 1520380"/>
                <a:gd name="connsiteX209" fmla="*/ 1152978 w 1521047"/>
                <a:gd name="connsiteY209" fmla="*/ 1411684 h 1520380"/>
                <a:gd name="connsiteX210" fmla="*/ 1176695 w 1521047"/>
                <a:gd name="connsiteY210" fmla="*/ 1396825 h 1520380"/>
                <a:gd name="connsiteX211" fmla="*/ 1176695 w 1521047"/>
                <a:gd name="connsiteY211" fmla="*/ 1396825 h 1520380"/>
                <a:gd name="connsiteX212" fmla="*/ 1183554 w 1521047"/>
                <a:gd name="connsiteY212" fmla="*/ 1358154 h 1520380"/>
                <a:gd name="connsiteX213" fmla="*/ 1204032 w 1521047"/>
                <a:gd name="connsiteY213" fmla="*/ 1353772 h 1520380"/>
                <a:gd name="connsiteX214" fmla="*/ 1222320 w 1521047"/>
                <a:gd name="connsiteY214" fmla="*/ 1364535 h 1520380"/>
                <a:gd name="connsiteX215" fmla="*/ 1244323 w 1521047"/>
                <a:gd name="connsiteY215" fmla="*/ 1347200 h 1520380"/>
                <a:gd name="connsiteX216" fmla="*/ 1246514 w 1521047"/>
                <a:gd name="connsiteY216" fmla="*/ 1307766 h 1520380"/>
                <a:gd name="connsiteX217" fmla="*/ 1285947 w 1521047"/>
                <a:gd name="connsiteY217" fmla="*/ 1309957 h 1520380"/>
                <a:gd name="connsiteX218" fmla="*/ 1285947 w 1521047"/>
                <a:gd name="connsiteY218" fmla="*/ 1309957 h 1520380"/>
                <a:gd name="connsiteX219" fmla="*/ 1305854 w 1521047"/>
                <a:gd name="connsiteY219" fmla="*/ 1290240 h 1520380"/>
                <a:gd name="connsiteX220" fmla="*/ 1305854 w 1521047"/>
                <a:gd name="connsiteY220" fmla="*/ 1290240 h 1520380"/>
                <a:gd name="connsiteX221" fmla="*/ 1306312 w 1521047"/>
                <a:gd name="connsiteY221" fmla="*/ 1250645 h 1520380"/>
                <a:gd name="connsiteX222" fmla="*/ 1343383 w 1521047"/>
                <a:gd name="connsiteY222" fmla="*/ 1248806 h 1520380"/>
                <a:gd name="connsiteX223" fmla="*/ 1361004 w 1521047"/>
                <a:gd name="connsiteY223" fmla="*/ 1227089 h 1520380"/>
                <a:gd name="connsiteX224" fmla="*/ 1361004 w 1521047"/>
                <a:gd name="connsiteY224" fmla="*/ 1227089 h 1520380"/>
                <a:gd name="connsiteX225" fmla="*/ 1356118 w 1521047"/>
                <a:gd name="connsiteY225" fmla="*/ 1187923 h 1520380"/>
                <a:gd name="connsiteX226" fmla="*/ 1393770 w 1521047"/>
                <a:gd name="connsiteY226" fmla="*/ 1181941 h 1520380"/>
                <a:gd name="connsiteX227" fmla="*/ 1408915 w 1521047"/>
                <a:gd name="connsiteY227" fmla="*/ 1158319 h 1520380"/>
                <a:gd name="connsiteX228" fmla="*/ 1398295 w 1521047"/>
                <a:gd name="connsiteY228" fmla="*/ 1120267 h 1520380"/>
                <a:gd name="connsiteX229" fmla="*/ 1436347 w 1521047"/>
                <a:gd name="connsiteY229" fmla="*/ 1109646 h 1520380"/>
                <a:gd name="connsiteX230" fmla="*/ 1436347 w 1521047"/>
                <a:gd name="connsiteY230" fmla="*/ 1109646 h 1520380"/>
                <a:gd name="connsiteX231" fmla="*/ 1448729 w 1521047"/>
                <a:gd name="connsiteY231" fmla="*/ 1084596 h 1520380"/>
                <a:gd name="connsiteX232" fmla="*/ 1436166 w 1521047"/>
                <a:gd name="connsiteY232" fmla="*/ 1047038 h 1520380"/>
                <a:gd name="connsiteX233" fmla="*/ 1470637 w 1521047"/>
                <a:gd name="connsiteY233" fmla="*/ 1033160 h 1520380"/>
                <a:gd name="connsiteX234" fmla="*/ 1470637 w 1521047"/>
                <a:gd name="connsiteY234" fmla="*/ 1033160 h 1520380"/>
                <a:gd name="connsiteX235" fmla="*/ 1480162 w 1521047"/>
                <a:gd name="connsiteY235" fmla="*/ 1006871 h 1520380"/>
                <a:gd name="connsiteX236" fmla="*/ 1480162 w 1521047"/>
                <a:gd name="connsiteY236" fmla="*/ 1006871 h 1520380"/>
                <a:gd name="connsiteX237" fmla="*/ 1461636 w 1521047"/>
                <a:gd name="connsiteY237" fmla="*/ 971962 h 1520380"/>
                <a:gd name="connsiteX238" fmla="*/ 1496545 w 1521047"/>
                <a:gd name="connsiteY238" fmla="*/ 953436 h 1520380"/>
                <a:gd name="connsiteX239" fmla="*/ 1503117 w 1521047"/>
                <a:gd name="connsiteY239" fmla="*/ 926195 h 1520380"/>
                <a:gd name="connsiteX240" fmla="*/ 1503117 w 1521047"/>
                <a:gd name="connsiteY240" fmla="*/ 926195 h 1520380"/>
                <a:gd name="connsiteX241" fmla="*/ 1482667 w 1521047"/>
                <a:gd name="connsiteY241" fmla="*/ 892276 h 1520380"/>
                <a:gd name="connsiteX242" fmla="*/ 1513404 w 1521047"/>
                <a:gd name="connsiteY242" fmla="*/ 871235 h 1520380"/>
                <a:gd name="connsiteX243" fmla="*/ 1517024 w 1521047"/>
                <a:gd name="connsiteY243" fmla="*/ 843518 h 1520380"/>
                <a:gd name="connsiteX244" fmla="*/ 1490925 w 1521047"/>
                <a:gd name="connsiteY244" fmla="*/ 813704 h 15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1521047" h="1520380">
                  <a:moveTo>
                    <a:pt x="1490925" y="813704"/>
                  </a:moveTo>
                  <a:cubicBezTo>
                    <a:pt x="1492373" y="798636"/>
                    <a:pt x="1505327" y="787320"/>
                    <a:pt x="1520453" y="787892"/>
                  </a:cubicBezTo>
                  <a:lnTo>
                    <a:pt x="1520453" y="787892"/>
                  </a:lnTo>
                  <a:cubicBezTo>
                    <a:pt x="1520834" y="778624"/>
                    <a:pt x="1521024" y="769289"/>
                    <a:pt x="1521024" y="759888"/>
                  </a:cubicBezTo>
                  <a:cubicBezTo>
                    <a:pt x="1505613" y="760498"/>
                    <a:pt x="1492630" y="748487"/>
                    <a:pt x="1492021" y="733075"/>
                  </a:cubicBezTo>
                  <a:cubicBezTo>
                    <a:pt x="1491421" y="717664"/>
                    <a:pt x="1503422" y="704681"/>
                    <a:pt x="1518833" y="704072"/>
                  </a:cubicBezTo>
                  <a:lnTo>
                    <a:pt x="1518833" y="704072"/>
                  </a:lnTo>
                  <a:cubicBezTo>
                    <a:pt x="1518167" y="694547"/>
                    <a:pt x="1517214" y="685022"/>
                    <a:pt x="1516262" y="676259"/>
                  </a:cubicBezTo>
                  <a:cubicBezTo>
                    <a:pt x="1500879" y="677906"/>
                    <a:pt x="1487087" y="666772"/>
                    <a:pt x="1485439" y="651389"/>
                  </a:cubicBezTo>
                  <a:cubicBezTo>
                    <a:pt x="1483896" y="636920"/>
                    <a:pt x="1493687" y="623681"/>
                    <a:pt x="1507975" y="620918"/>
                  </a:cubicBezTo>
                  <a:lnTo>
                    <a:pt x="1507975" y="620918"/>
                  </a:lnTo>
                  <a:cubicBezTo>
                    <a:pt x="1506261" y="611393"/>
                    <a:pt x="1504356" y="602535"/>
                    <a:pt x="1502355" y="593486"/>
                  </a:cubicBezTo>
                  <a:lnTo>
                    <a:pt x="1502355" y="593486"/>
                  </a:lnTo>
                  <a:cubicBezTo>
                    <a:pt x="1487420" y="597354"/>
                    <a:pt x="1472170" y="588372"/>
                    <a:pt x="1468303" y="573436"/>
                  </a:cubicBezTo>
                  <a:cubicBezTo>
                    <a:pt x="1464436" y="558501"/>
                    <a:pt x="1473418" y="543251"/>
                    <a:pt x="1488354" y="539384"/>
                  </a:cubicBezTo>
                  <a:cubicBezTo>
                    <a:pt x="1485591" y="530431"/>
                    <a:pt x="1482829" y="521477"/>
                    <a:pt x="1479781" y="512714"/>
                  </a:cubicBezTo>
                  <a:lnTo>
                    <a:pt x="1479781" y="512714"/>
                  </a:lnTo>
                  <a:cubicBezTo>
                    <a:pt x="1465370" y="518210"/>
                    <a:pt x="1449225" y="510981"/>
                    <a:pt x="1443729" y="496570"/>
                  </a:cubicBezTo>
                  <a:cubicBezTo>
                    <a:pt x="1438233" y="482158"/>
                    <a:pt x="1445463" y="466013"/>
                    <a:pt x="1459874" y="460517"/>
                  </a:cubicBezTo>
                  <a:cubicBezTo>
                    <a:pt x="1456254" y="451945"/>
                    <a:pt x="1452349" y="443372"/>
                    <a:pt x="1448349" y="434990"/>
                  </a:cubicBezTo>
                  <a:cubicBezTo>
                    <a:pt x="1434671" y="442115"/>
                    <a:pt x="1417802" y="436810"/>
                    <a:pt x="1410677" y="423132"/>
                  </a:cubicBezTo>
                  <a:cubicBezTo>
                    <a:pt x="1403552" y="409454"/>
                    <a:pt x="1408858" y="392585"/>
                    <a:pt x="1422536" y="385460"/>
                  </a:cubicBezTo>
                  <a:lnTo>
                    <a:pt x="1422536" y="385460"/>
                  </a:lnTo>
                  <a:cubicBezTo>
                    <a:pt x="1417869" y="377364"/>
                    <a:pt x="1413011" y="369363"/>
                    <a:pt x="1408248" y="361362"/>
                  </a:cubicBezTo>
                  <a:cubicBezTo>
                    <a:pt x="1395437" y="369963"/>
                    <a:pt x="1378083" y="366553"/>
                    <a:pt x="1369482" y="353742"/>
                  </a:cubicBezTo>
                  <a:cubicBezTo>
                    <a:pt x="1360880" y="340931"/>
                    <a:pt x="1364290" y="323577"/>
                    <a:pt x="1377102" y="314975"/>
                  </a:cubicBezTo>
                  <a:lnTo>
                    <a:pt x="1377102" y="314975"/>
                  </a:lnTo>
                  <a:cubicBezTo>
                    <a:pt x="1371672" y="307451"/>
                    <a:pt x="1366053" y="299926"/>
                    <a:pt x="1360337" y="292592"/>
                  </a:cubicBezTo>
                  <a:lnTo>
                    <a:pt x="1360337" y="292592"/>
                  </a:lnTo>
                  <a:cubicBezTo>
                    <a:pt x="1348498" y="302479"/>
                    <a:pt x="1330886" y="300907"/>
                    <a:pt x="1320999" y="289067"/>
                  </a:cubicBezTo>
                  <a:cubicBezTo>
                    <a:pt x="1311112" y="277228"/>
                    <a:pt x="1312684" y="259616"/>
                    <a:pt x="1324524" y="249729"/>
                  </a:cubicBezTo>
                  <a:cubicBezTo>
                    <a:pt x="1318237" y="242776"/>
                    <a:pt x="1311855" y="236013"/>
                    <a:pt x="1305474" y="229346"/>
                  </a:cubicBezTo>
                  <a:lnTo>
                    <a:pt x="1305474" y="229346"/>
                  </a:lnTo>
                  <a:cubicBezTo>
                    <a:pt x="1294615" y="239909"/>
                    <a:pt x="1277394" y="240156"/>
                    <a:pt x="1266231" y="229917"/>
                  </a:cubicBezTo>
                  <a:cubicBezTo>
                    <a:pt x="1261049" y="224917"/>
                    <a:pt x="1258068" y="218068"/>
                    <a:pt x="1257944" y="210867"/>
                  </a:cubicBezTo>
                  <a:cubicBezTo>
                    <a:pt x="1257639" y="203495"/>
                    <a:pt x="1260201" y="196294"/>
                    <a:pt x="1265087" y="190769"/>
                  </a:cubicBezTo>
                  <a:cubicBezTo>
                    <a:pt x="1258039" y="184578"/>
                    <a:pt x="1251086" y="178482"/>
                    <a:pt x="1243942" y="172481"/>
                  </a:cubicBezTo>
                  <a:cubicBezTo>
                    <a:pt x="1234627" y="184788"/>
                    <a:pt x="1217101" y="187226"/>
                    <a:pt x="1204794" y="177911"/>
                  </a:cubicBezTo>
                  <a:cubicBezTo>
                    <a:pt x="1192488" y="168595"/>
                    <a:pt x="1190050" y="151069"/>
                    <a:pt x="1199365" y="138763"/>
                  </a:cubicBezTo>
                  <a:lnTo>
                    <a:pt x="1199365" y="138763"/>
                  </a:lnTo>
                  <a:cubicBezTo>
                    <a:pt x="1191840" y="133334"/>
                    <a:pt x="1184030" y="128190"/>
                    <a:pt x="1176219" y="123047"/>
                  </a:cubicBezTo>
                  <a:lnTo>
                    <a:pt x="1176219" y="123047"/>
                  </a:lnTo>
                  <a:cubicBezTo>
                    <a:pt x="1167018" y="135410"/>
                    <a:pt x="1149530" y="137972"/>
                    <a:pt x="1137167" y="128762"/>
                  </a:cubicBezTo>
                  <a:cubicBezTo>
                    <a:pt x="1126508" y="120827"/>
                    <a:pt x="1122927" y="106483"/>
                    <a:pt x="1128594" y="94472"/>
                  </a:cubicBezTo>
                  <a:cubicBezTo>
                    <a:pt x="1120403" y="89995"/>
                    <a:pt x="1112211" y="85518"/>
                    <a:pt x="1103925" y="81327"/>
                  </a:cubicBezTo>
                  <a:lnTo>
                    <a:pt x="1103925" y="81327"/>
                  </a:lnTo>
                  <a:cubicBezTo>
                    <a:pt x="1096571" y="94929"/>
                    <a:pt x="1079579" y="99996"/>
                    <a:pt x="1065977" y="92643"/>
                  </a:cubicBezTo>
                  <a:cubicBezTo>
                    <a:pt x="1053499" y="85899"/>
                    <a:pt x="1048032" y="70897"/>
                    <a:pt x="1053252" y="57705"/>
                  </a:cubicBezTo>
                  <a:cubicBezTo>
                    <a:pt x="1044679" y="54181"/>
                    <a:pt x="1036011" y="50752"/>
                    <a:pt x="1027248" y="47513"/>
                  </a:cubicBezTo>
                  <a:cubicBezTo>
                    <a:pt x="1022410" y="62163"/>
                    <a:pt x="1006608" y="70116"/>
                    <a:pt x="991958" y="65277"/>
                  </a:cubicBezTo>
                  <a:cubicBezTo>
                    <a:pt x="977309" y="60439"/>
                    <a:pt x="969355" y="44637"/>
                    <a:pt x="974194" y="29987"/>
                  </a:cubicBezTo>
                  <a:lnTo>
                    <a:pt x="974194" y="29987"/>
                  </a:lnTo>
                  <a:cubicBezTo>
                    <a:pt x="965240" y="27416"/>
                    <a:pt x="956287" y="24939"/>
                    <a:pt x="947238" y="22653"/>
                  </a:cubicBezTo>
                  <a:cubicBezTo>
                    <a:pt x="944057" y="37750"/>
                    <a:pt x="929236" y="47409"/>
                    <a:pt x="914139" y="44227"/>
                  </a:cubicBezTo>
                  <a:cubicBezTo>
                    <a:pt x="899042" y="41046"/>
                    <a:pt x="889383" y="26225"/>
                    <a:pt x="892565" y="11128"/>
                  </a:cubicBezTo>
                  <a:lnTo>
                    <a:pt x="892565" y="11128"/>
                  </a:lnTo>
                  <a:cubicBezTo>
                    <a:pt x="883040" y="9509"/>
                    <a:pt x="874182" y="8080"/>
                    <a:pt x="864942" y="6842"/>
                  </a:cubicBezTo>
                  <a:lnTo>
                    <a:pt x="864942" y="6842"/>
                  </a:lnTo>
                  <a:cubicBezTo>
                    <a:pt x="862485" y="22110"/>
                    <a:pt x="848112" y="32493"/>
                    <a:pt x="832843" y="30035"/>
                  </a:cubicBezTo>
                  <a:cubicBezTo>
                    <a:pt x="818832" y="27778"/>
                    <a:pt x="808726" y="15395"/>
                    <a:pt x="809316" y="1222"/>
                  </a:cubicBezTo>
                  <a:lnTo>
                    <a:pt x="809316" y="1222"/>
                  </a:lnTo>
                  <a:cubicBezTo>
                    <a:pt x="799791" y="555"/>
                    <a:pt x="790266" y="174"/>
                    <a:pt x="781313" y="-112"/>
                  </a:cubicBezTo>
                  <a:lnTo>
                    <a:pt x="781313" y="-112"/>
                  </a:lnTo>
                  <a:cubicBezTo>
                    <a:pt x="780408" y="15328"/>
                    <a:pt x="767168" y="27111"/>
                    <a:pt x="751728" y="26215"/>
                  </a:cubicBezTo>
                  <a:cubicBezTo>
                    <a:pt x="737545" y="25387"/>
                    <a:pt x="726230" y="14071"/>
                    <a:pt x="725401" y="-112"/>
                  </a:cubicBezTo>
                  <a:cubicBezTo>
                    <a:pt x="715876" y="-112"/>
                    <a:pt x="706351" y="841"/>
                    <a:pt x="697493" y="1603"/>
                  </a:cubicBezTo>
                  <a:lnTo>
                    <a:pt x="697493" y="1603"/>
                  </a:lnTo>
                  <a:cubicBezTo>
                    <a:pt x="699255" y="16938"/>
                    <a:pt x="688253" y="30797"/>
                    <a:pt x="672918" y="32559"/>
                  </a:cubicBezTo>
                  <a:cubicBezTo>
                    <a:pt x="657583" y="34321"/>
                    <a:pt x="643724" y="23320"/>
                    <a:pt x="641962" y="7985"/>
                  </a:cubicBezTo>
                  <a:cubicBezTo>
                    <a:pt x="632437" y="9413"/>
                    <a:pt x="623579" y="11033"/>
                    <a:pt x="614435" y="12842"/>
                  </a:cubicBezTo>
                  <a:cubicBezTo>
                    <a:pt x="615825" y="20091"/>
                    <a:pt x="614359" y="27606"/>
                    <a:pt x="610339" y="33797"/>
                  </a:cubicBezTo>
                  <a:cubicBezTo>
                    <a:pt x="606624" y="40017"/>
                    <a:pt x="600538" y="44456"/>
                    <a:pt x="593480" y="46085"/>
                  </a:cubicBezTo>
                  <a:cubicBezTo>
                    <a:pt x="578668" y="49190"/>
                    <a:pt x="564009" y="40208"/>
                    <a:pt x="560047" y="25606"/>
                  </a:cubicBezTo>
                  <a:lnTo>
                    <a:pt x="560047" y="25606"/>
                  </a:lnTo>
                  <a:cubicBezTo>
                    <a:pt x="551093" y="28082"/>
                    <a:pt x="542140" y="30654"/>
                    <a:pt x="533282" y="33416"/>
                  </a:cubicBezTo>
                  <a:cubicBezTo>
                    <a:pt x="538540" y="47961"/>
                    <a:pt x="531015" y="64020"/>
                    <a:pt x="516470" y="69278"/>
                  </a:cubicBezTo>
                  <a:cubicBezTo>
                    <a:pt x="501925" y="74536"/>
                    <a:pt x="485866" y="67011"/>
                    <a:pt x="480609" y="52466"/>
                  </a:cubicBezTo>
                  <a:lnTo>
                    <a:pt x="480609" y="52466"/>
                  </a:lnTo>
                  <a:cubicBezTo>
                    <a:pt x="471941" y="55895"/>
                    <a:pt x="463368" y="59515"/>
                    <a:pt x="454796" y="63230"/>
                  </a:cubicBezTo>
                  <a:lnTo>
                    <a:pt x="454796" y="63230"/>
                  </a:lnTo>
                  <a:cubicBezTo>
                    <a:pt x="460796" y="77479"/>
                    <a:pt x="454119" y="93900"/>
                    <a:pt x="439861" y="99910"/>
                  </a:cubicBezTo>
                  <a:cubicBezTo>
                    <a:pt x="426611" y="105492"/>
                    <a:pt x="411295" y="100139"/>
                    <a:pt x="404409" y="87518"/>
                  </a:cubicBezTo>
                  <a:cubicBezTo>
                    <a:pt x="396217" y="91900"/>
                    <a:pt x="388025" y="96377"/>
                    <a:pt x="379929" y="101044"/>
                  </a:cubicBezTo>
                  <a:lnTo>
                    <a:pt x="379929" y="101044"/>
                  </a:lnTo>
                  <a:cubicBezTo>
                    <a:pt x="388083" y="114198"/>
                    <a:pt x="384032" y="131467"/>
                    <a:pt x="370880" y="139620"/>
                  </a:cubicBezTo>
                  <a:cubicBezTo>
                    <a:pt x="357729" y="147774"/>
                    <a:pt x="340458" y="143725"/>
                    <a:pt x="332304" y="130571"/>
                  </a:cubicBezTo>
                  <a:cubicBezTo>
                    <a:pt x="324589" y="135905"/>
                    <a:pt x="316969" y="141239"/>
                    <a:pt x="309444" y="146764"/>
                  </a:cubicBezTo>
                  <a:cubicBezTo>
                    <a:pt x="319071" y="158813"/>
                    <a:pt x="317109" y="176377"/>
                    <a:pt x="305063" y="186007"/>
                  </a:cubicBezTo>
                  <a:cubicBezTo>
                    <a:pt x="293016" y="195637"/>
                    <a:pt x="275447" y="193675"/>
                    <a:pt x="265820" y="181625"/>
                  </a:cubicBezTo>
                  <a:lnTo>
                    <a:pt x="265820" y="181625"/>
                  </a:lnTo>
                  <a:cubicBezTo>
                    <a:pt x="258676" y="187721"/>
                    <a:pt x="251723" y="193913"/>
                    <a:pt x="244865" y="200199"/>
                  </a:cubicBezTo>
                  <a:cubicBezTo>
                    <a:pt x="255754" y="211143"/>
                    <a:pt x="255712" y="228841"/>
                    <a:pt x="244769" y="239728"/>
                  </a:cubicBezTo>
                  <a:cubicBezTo>
                    <a:pt x="233828" y="250615"/>
                    <a:pt x="216130" y="250577"/>
                    <a:pt x="205241" y="239633"/>
                  </a:cubicBezTo>
                  <a:lnTo>
                    <a:pt x="205241" y="239633"/>
                  </a:lnTo>
                  <a:cubicBezTo>
                    <a:pt x="198859" y="246395"/>
                    <a:pt x="192572" y="253349"/>
                    <a:pt x="186191" y="260397"/>
                  </a:cubicBezTo>
                  <a:lnTo>
                    <a:pt x="186191" y="260397"/>
                  </a:lnTo>
                  <a:cubicBezTo>
                    <a:pt x="197612" y="270827"/>
                    <a:pt x="198419" y="288534"/>
                    <a:pt x="187991" y="299954"/>
                  </a:cubicBezTo>
                  <a:cubicBezTo>
                    <a:pt x="178378" y="310489"/>
                    <a:pt x="162389" y="312118"/>
                    <a:pt x="150853" y="303736"/>
                  </a:cubicBezTo>
                  <a:cubicBezTo>
                    <a:pt x="145233" y="311165"/>
                    <a:pt x="139804" y="318785"/>
                    <a:pt x="134470" y="326405"/>
                  </a:cubicBezTo>
                  <a:lnTo>
                    <a:pt x="134470" y="326405"/>
                  </a:lnTo>
                  <a:cubicBezTo>
                    <a:pt x="146747" y="335016"/>
                    <a:pt x="150281" y="351647"/>
                    <a:pt x="142566" y="364505"/>
                  </a:cubicBezTo>
                  <a:cubicBezTo>
                    <a:pt x="138588" y="370544"/>
                    <a:pt x="132397" y="374792"/>
                    <a:pt x="125326" y="376316"/>
                  </a:cubicBezTo>
                  <a:cubicBezTo>
                    <a:pt x="118166" y="378021"/>
                    <a:pt x="110626" y="376888"/>
                    <a:pt x="104276" y="373173"/>
                  </a:cubicBezTo>
                  <a:cubicBezTo>
                    <a:pt x="99608" y="381174"/>
                    <a:pt x="94751" y="389175"/>
                    <a:pt x="90369" y="397367"/>
                  </a:cubicBezTo>
                  <a:cubicBezTo>
                    <a:pt x="104231" y="404148"/>
                    <a:pt x="109967" y="420893"/>
                    <a:pt x="103180" y="434752"/>
                  </a:cubicBezTo>
                  <a:cubicBezTo>
                    <a:pt x="96395" y="448611"/>
                    <a:pt x="79656" y="454345"/>
                    <a:pt x="65795" y="447563"/>
                  </a:cubicBezTo>
                  <a:lnTo>
                    <a:pt x="65795" y="447563"/>
                  </a:lnTo>
                  <a:cubicBezTo>
                    <a:pt x="61985" y="456041"/>
                    <a:pt x="58270" y="464613"/>
                    <a:pt x="54841" y="473281"/>
                  </a:cubicBezTo>
                  <a:lnTo>
                    <a:pt x="54841" y="473281"/>
                  </a:lnTo>
                  <a:cubicBezTo>
                    <a:pt x="69333" y="478539"/>
                    <a:pt x="76818" y="494550"/>
                    <a:pt x="71557" y="509047"/>
                  </a:cubicBezTo>
                  <a:cubicBezTo>
                    <a:pt x="66297" y="523544"/>
                    <a:pt x="50283" y="531021"/>
                    <a:pt x="35791" y="525764"/>
                  </a:cubicBezTo>
                  <a:cubicBezTo>
                    <a:pt x="32933" y="534622"/>
                    <a:pt x="30076" y="543480"/>
                    <a:pt x="27504" y="552529"/>
                  </a:cubicBezTo>
                  <a:lnTo>
                    <a:pt x="27504" y="552529"/>
                  </a:lnTo>
                  <a:cubicBezTo>
                    <a:pt x="34597" y="554539"/>
                    <a:pt x="40637" y="559215"/>
                    <a:pt x="44363" y="565578"/>
                  </a:cubicBezTo>
                  <a:cubicBezTo>
                    <a:pt x="47960" y="571798"/>
                    <a:pt x="49082" y="579142"/>
                    <a:pt x="47507" y="586152"/>
                  </a:cubicBezTo>
                  <a:cubicBezTo>
                    <a:pt x="44006" y="600830"/>
                    <a:pt x="29702" y="610250"/>
                    <a:pt x="14836" y="607679"/>
                  </a:cubicBezTo>
                  <a:cubicBezTo>
                    <a:pt x="13026" y="617204"/>
                    <a:pt x="11312" y="625967"/>
                    <a:pt x="9788" y="635206"/>
                  </a:cubicBezTo>
                  <a:lnTo>
                    <a:pt x="9788" y="635206"/>
                  </a:lnTo>
                  <a:cubicBezTo>
                    <a:pt x="17011" y="636263"/>
                    <a:pt x="23554" y="640045"/>
                    <a:pt x="28076" y="645779"/>
                  </a:cubicBezTo>
                  <a:cubicBezTo>
                    <a:pt x="32487" y="651494"/>
                    <a:pt x="34501" y="658704"/>
                    <a:pt x="33695" y="665876"/>
                  </a:cubicBezTo>
                  <a:cubicBezTo>
                    <a:pt x="32715" y="673077"/>
                    <a:pt x="28911" y="679583"/>
                    <a:pt x="23123" y="683974"/>
                  </a:cubicBezTo>
                  <a:cubicBezTo>
                    <a:pt x="17405" y="688565"/>
                    <a:pt x="10141" y="690784"/>
                    <a:pt x="2834" y="690165"/>
                  </a:cubicBezTo>
                  <a:lnTo>
                    <a:pt x="2834" y="690165"/>
                  </a:lnTo>
                  <a:cubicBezTo>
                    <a:pt x="1977" y="699690"/>
                    <a:pt x="1310" y="708644"/>
                    <a:pt x="739" y="717978"/>
                  </a:cubicBezTo>
                  <a:cubicBezTo>
                    <a:pt x="16167" y="719064"/>
                    <a:pt x="27792" y="732456"/>
                    <a:pt x="26705" y="747877"/>
                  </a:cubicBezTo>
                  <a:cubicBezTo>
                    <a:pt x="25704" y="762088"/>
                    <a:pt x="14203" y="773280"/>
                    <a:pt x="-23" y="773890"/>
                  </a:cubicBezTo>
                  <a:lnTo>
                    <a:pt x="-23" y="773890"/>
                  </a:lnTo>
                  <a:cubicBezTo>
                    <a:pt x="-23" y="783415"/>
                    <a:pt x="-23" y="792940"/>
                    <a:pt x="929" y="801798"/>
                  </a:cubicBezTo>
                  <a:cubicBezTo>
                    <a:pt x="16366" y="800836"/>
                    <a:pt x="29658" y="812571"/>
                    <a:pt x="30618" y="828011"/>
                  </a:cubicBezTo>
                  <a:cubicBezTo>
                    <a:pt x="31533" y="842727"/>
                    <a:pt x="20884" y="855624"/>
                    <a:pt x="6263" y="857519"/>
                  </a:cubicBezTo>
                  <a:lnTo>
                    <a:pt x="6263" y="857519"/>
                  </a:lnTo>
                  <a:cubicBezTo>
                    <a:pt x="7502" y="867044"/>
                    <a:pt x="8835" y="875998"/>
                    <a:pt x="10359" y="885142"/>
                  </a:cubicBezTo>
                  <a:lnTo>
                    <a:pt x="10359" y="885142"/>
                  </a:lnTo>
                  <a:cubicBezTo>
                    <a:pt x="25666" y="882932"/>
                    <a:pt x="39869" y="893543"/>
                    <a:pt x="42081" y="908850"/>
                  </a:cubicBezTo>
                  <a:cubicBezTo>
                    <a:pt x="44113" y="922899"/>
                    <a:pt x="35312" y="936243"/>
                    <a:pt x="21599" y="939911"/>
                  </a:cubicBezTo>
                  <a:lnTo>
                    <a:pt x="21599" y="939911"/>
                  </a:lnTo>
                  <a:cubicBezTo>
                    <a:pt x="23885" y="949436"/>
                    <a:pt x="26171" y="958103"/>
                    <a:pt x="28647" y="967057"/>
                  </a:cubicBezTo>
                  <a:lnTo>
                    <a:pt x="28647" y="967057"/>
                  </a:lnTo>
                  <a:cubicBezTo>
                    <a:pt x="43350" y="962371"/>
                    <a:pt x="59065" y="970495"/>
                    <a:pt x="63747" y="985202"/>
                  </a:cubicBezTo>
                  <a:cubicBezTo>
                    <a:pt x="68428" y="999909"/>
                    <a:pt x="60304" y="1015615"/>
                    <a:pt x="45602" y="1020302"/>
                  </a:cubicBezTo>
                  <a:cubicBezTo>
                    <a:pt x="48745" y="1029065"/>
                    <a:pt x="52174" y="1037732"/>
                    <a:pt x="55698" y="1046400"/>
                  </a:cubicBezTo>
                  <a:lnTo>
                    <a:pt x="55698" y="1046400"/>
                  </a:lnTo>
                  <a:cubicBezTo>
                    <a:pt x="69725" y="1040695"/>
                    <a:pt x="85769" y="1046914"/>
                    <a:pt x="92274" y="1060592"/>
                  </a:cubicBezTo>
                  <a:cubicBezTo>
                    <a:pt x="95078" y="1067298"/>
                    <a:pt x="95078" y="1074842"/>
                    <a:pt x="92274" y="1081547"/>
                  </a:cubicBezTo>
                  <a:cubicBezTo>
                    <a:pt x="89849" y="1088444"/>
                    <a:pt x="84825" y="1094121"/>
                    <a:pt x="78272" y="1097359"/>
                  </a:cubicBezTo>
                  <a:lnTo>
                    <a:pt x="78272" y="1097359"/>
                  </a:lnTo>
                  <a:cubicBezTo>
                    <a:pt x="82463" y="1105741"/>
                    <a:pt x="86750" y="1114028"/>
                    <a:pt x="91131" y="1122219"/>
                  </a:cubicBezTo>
                  <a:cubicBezTo>
                    <a:pt x="105308" y="1116037"/>
                    <a:pt x="121812" y="1122524"/>
                    <a:pt x="127993" y="1136697"/>
                  </a:cubicBezTo>
                  <a:cubicBezTo>
                    <a:pt x="133073" y="1148346"/>
                    <a:pt x="129670" y="1161957"/>
                    <a:pt x="119706" y="1169844"/>
                  </a:cubicBezTo>
                  <a:lnTo>
                    <a:pt x="119706" y="1169844"/>
                  </a:lnTo>
                  <a:cubicBezTo>
                    <a:pt x="124754" y="1177655"/>
                    <a:pt x="129898" y="1185465"/>
                    <a:pt x="135232" y="1193085"/>
                  </a:cubicBezTo>
                  <a:cubicBezTo>
                    <a:pt x="148110" y="1184522"/>
                    <a:pt x="165493" y="1188018"/>
                    <a:pt x="174057" y="1200896"/>
                  </a:cubicBezTo>
                  <a:cubicBezTo>
                    <a:pt x="181924" y="1212726"/>
                    <a:pt x="179688" y="1228566"/>
                    <a:pt x="168855" y="1237757"/>
                  </a:cubicBezTo>
                  <a:cubicBezTo>
                    <a:pt x="174665" y="1244996"/>
                    <a:pt x="180666" y="1252236"/>
                    <a:pt x="186762" y="1259189"/>
                  </a:cubicBezTo>
                  <a:lnTo>
                    <a:pt x="186762" y="1259189"/>
                  </a:lnTo>
                  <a:cubicBezTo>
                    <a:pt x="198046" y="1248664"/>
                    <a:pt x="215722" y="1249283"/>
                    <a:pt x="226243" y="1260570"/>
                  </a:cubicBezTo>
                  <a:cubicBezTo>
                    <a:pt x="236765" y="1271857"/>
                    <a:pt x="236146" y="1289526"/>
                    <a:pt x="224862" y="1300051"/>
                  </a:cubicBezTo>
                  <a:cubicBezTo>
                    <a:pt x="231434" y="1306623"/>
                    <a:pt x="238197" y="1313005"/>
                    <a:pt x="245055" y="1319101"/>
                  </a:cubicBezTo>
                  <a:cubicBezTo>
                    <a:pt x="255050" y="1307347"/>
                    <a:pt x="272683" y="1305918"/>
                    <a:pt x="284441" y="1315910"/>
                  </a:cubicBezTo>
                  <a:cubicBezTo>
                    <a:pt x="296199" y="1325902"/>
                    <a:pt x="297627" y="1343542"/>
                    <a:pt x="287632" y="1355296"/>
                  </a:cubicBezTo>
                  <a:lnTo>
                    <a:pt x="287632" y="1355296"/>
                  </a:lnTo>
                  <a:cubicBezTo>
                    <a:pt x="294871" y="1361106"/>
                    <a:pt x="302300" y="1366726"/>
                    <a:pt x="309825" y="1372250"/>
                  </a:cubicBezTo>
                  <a:cubicBezTo>
                    <a:pt x="319059" y="1359839"/>
                    <a:pt x="336602" y="1357268"/>
                    <a:pt x="349009" y="1366507"/>
                  </a:cubicBezTo>
                  <a:cubicBezTo>
                    <a:pt x="360663" y="1375175"/>
                    <a:pt x="363749" y="1391320"/>
                    <a:pt x="356117" y="1403683"/>
                  </a:cubicBezTo>
                  <a:lnTo>
                    <a:pt x="356117" y="1403683"/>
                  </a:lnTo>
                  <a:cubicBezTo>
                    <a:pt x="364022" y="1408636"/>
                    <a:pt x="372023" y="1413208"/>
                    <a:pt x="380024" y="1418161"/>
                  </a:cubicBezTo>
                  <a:lnTo>
                    <a:pt x="380024" y="1418161"/>
                  </a:lnTo>
                  <a:cubicBezTo>
                    <a:pt x="387920" y="1404864"/>
                    <a:pt x="405104" y="1400483"/>
                    <a:pt x="418401" y="1408379"/>
                  </a:cubicBezTo>
                  <a:cubicBezTo>
                    <a:pt x="430869" y="1415780"/>
                    <a:pt x="435622" y="1431467"/>
                    <a:pt x="429364" y="1444545"/>
                  </a:cubicBezTo>
                  <a:cubicBezTo>
                    <a:pt x="437746" y="1448641"/>
                    <a:pt x="446223" y="1452451"/>
                    <a:pt x="454796" y="1456261"/>
                  </a:cubicBezTo>
                  <a:lnTo>
                    <a:pt x="454796" y="1456261"/>
                  </a:lnTo>
                  <a:cubicBezTo>
                    <a:pt x="460901" y="1442431"/>
                    <a:pt x="476722" y="1435754"/>
                    <a:pt x="490895" y="1441021"/>
                  </a:cubicBezTo>
                  <a:cubicBezTo>
                    <a:pt x="497630" y="1443697"/>
                    <a:pt x="502992" y="1448993"/>
                    <a:pt x="505754" y="1455689"/>
                  </a:cubicBezTo>
                  <a:cubicBezTo>
                    <a:pt x="508822" y="1462376"/>
                    <a:pt x="509203" y="1469977"/>
                    <a:pt x="506802" y="1476930"/>
                  </a:cubicBezTo>
                  <a:cubicBezTo>
                    <a:pt x="515565" y="1479978"/>
                    <a:pt x="524328" y="1483121"/>
                    <a:pt x="533282" y="1485884"/>
                  </a:cubicBezTo>
                  <a:cubicBezTo>
                    <a:pt x="537358" y="1471129"/>
                    <a:pt x="552617" y="1462462"/>
                    <a:pt x="567372" y="1466538"/>
                  </a:cubicBezTo>
                  <a:cubicBezTo>
                    <a:pt x="574354" y="1468462"/>
                    <a:pt x="580307" y="1473053"/>
                    <a:pt x="583955" y="1479312"/>
                  </a:cubicBezTo>
                  <a:cubicBezTo>
                    <a:pt x="587765" y="1485627"/>
                    <a:pt x="588927" y="1493189"/>
                    <a:pt x="587193" y="1500362"/>
                  </a:cubicBezTo>
                  <a:lnTo>
                    <a:pt x="587193" y="1500362"/>
                  </a:lnTo>
                  <a:cubicBezTo>
                    <a:pt x="596718" y="1502457"/>
                    <a:pt x="605386" y="1504362"/>
                    <a:pt x="614530" y="1506172"/>
                  </a:cubicBezTo>
                  <a:lnTo>
                    <a:pt x="614530" y="1506172"/>
                  </a:lnTo>
                  <a:cubicBezTo>
                    <a:pt x="617816" y="1491056"/>
                    <a:pt x="632732" y="1481474"/>
                    <a:pt x="647839" y="1484750"/>
                  </a:cubicBezTo>
                  <a:cubicBezTo>
                    <a:pt x="661688" y="1487760"/>
                    <a:pt x="671108" y="1500638"/>
                    <a:pt x="669775" y="1514745"/>
                  </a:cubicBezTo>
                  <a:lnTo>
                    <a:pt x="669775" y="1514745"/>
                  </a:lnTo>
                  <a:cubicBezTo>
                    <a:pt x="679300" y="1515887"/>
                    <a:pt x="688253" y="1516840"/>
                    <a:pt x="697588" y="1517602"/>
                  </a:cubicBezTo>
                  <a:lnTo>
                    <a:pt x="697588" y="1517602"/>
                  </a:lnTo>
                  <a:cubicBezTo>
                    <a:pt x="698321" y="1502190"/>
                    <a:pt x="711418" y="1490294"/>
                    <a:pt x="726830" y="1491027"/>
                  </a:cubicBezTo>
                  <a:cubicBezTo>
                    <a:pt x="742241" y="1491760"/>
                    <a:pt x="754138" y="1504857"/>
                    <a:pt x="753404" y="1520269"/>
                  </a:cubicBezTo>
                  <a:lnTo>
                    <a:pt x="760453" y="1520269"/>
                  </a:lnTo>
                  <a:cubicBezTo>
                    <a:pt x="767406" y="1520269"/>
                    <a:pt x="774455" y="1520269"/>
                    <a:pt x="781408" y="1520269"/>
                  </a:cubicBezTo>
                  <a:lnTo>
                    <a:pt x="781408" y="1520269"/>
                  </a:lnTo>
                  <a:cubicBezTo>
                    <a:pt x="780484" y="1504886"/>
                    <a:pt x="792219" y="1491665"/>
                    <a:pt x="807602" y="1490741"/>
                  </a:cubicBezTo>
                  <a:cubicBezTo>
                    <a:pt x="822985" y="1489818"/>
                    <a:pt x="836205" y="1501552"/>
                    <a:pt x="837129" y="1516935"/>
                  </a:cubicBezTo>
                  <a:cubicBezTo>
                    <a:pt x="846654" y="1515983"/>
                    <a:pt x="856179" y="1514840"/>
                    <a:pt x="864942" y="1513601"/>
                  </a:cubicBezTo>
                  <a:lnTo>
                    <a:pt x="864942" y="1513601"/>
                  </a:lnTo>
                  <a:cubicBezTo>
                    <a:pt x="862894" y="1498618"/>
                    <a:pt x="872867" y="1484626"/>
                    <a:pt x="887707" y="1481693"/>
                  </a:cubicBezTo>
                  <a:cubicBezTo>
                    <a:pt x="894870" y="1480435"/>
                    <a:pt x="902233" y="1482159"/>
                    <a:pt x="908090" y="1486455"/>
                  </a:cubicBezTo>
                  <a:cubicBezTo>
                    <a:pt x="914177" y="1490579"/>
                    <a:pt x="918444" y="1496885"/>
                    <a:pt x="919997" y="1504076"/>
                  </a:cubicBezTo>
                  <a:cubicBezTo>
                    <a:pt x="929522" y="1502171"/>
                    <a:pt x="938190" y="1500076"/>
                    <a:pt x="947238" y="1497790"/>
                  </a:cubicBezTo>
                  <a:cubicBezTo>
                    <a:pt x="943752" y="1482721"/>
                    <a:pt x="953144" y="1467681"/>
                    <a:pt x="968212" y="1464195"/>
                  </a:cubicBezTo>
                  <a:cubicBezTo>
                    <a:pt x="982023" y="1461005"/>
                    <a:pt x="996054" y="1468634"/>
                    <a:pt x="1000864" y="1481979"/>
                  </a:cubicBezTo>
                  <a:lnTo>
                    <a:pt x="1000864" y="1481979"/>
                  </a:lnTo>
                  <a:cubicBezTo>
                    <a:pt x="1009722" y="1479026"/>
                    <a:pt x="1018485" y="1475787"/>
                    <a:pt x="1027248" y="1472454"/>
                  </a:cubicBezTo>
                  <a:cubicBezTo>
                    <a:pt x="1021276" y="1458223"/>
                    <a:pt x="1027972" y="1441850"/>
                    <a:pt x="1042203" y="1435878"/>
                  </a:cubicBezTo>
                  <a:cubicBezTo>
                    <a:pt x="1056433" y="1429905"/>
                    <a:pt x="1072806" y="1436601"/>
                    <a:pt x="1078779" y="1450832"/>
                  </a:cubicBezTo>
                  <a:lnTo>
                    <a:pt x="1078779" y="1450832"/>
                  </a:lnTo>
                  <a:cubicBezTo>
                    <a:pt x="1087256" y="1446831"/>
                    <a:pt x="1095733" y="1442831"/>
                    <a:pt x="1104020" y="1438640"/>
                  </a:cubicBezTo>
                  <a:lnTo>
                    <a:pt x="1104020" y="1438640"/>
                  </a:lnTo>
                  <a:cubicBezTo>
                    <a:pt x="1096581" y="1425124"/>
                    <a:pt x="1101505" y="1408122"/>
                    <a:pt x="1115021" y="1400683"/>
                  </a:cubicBezTo>
                  <a:cubicBezTo>
                    <a:pt x="1128537" y="1393244"/>
                    <a:pt x="1145539" y="1398168"/>
                    <a:pt x="1152978" y="1411684"/>
                  </a:cubicBezTo>
                  <a:cubicBezTo>
                    <a:pt x="1160979" y="1406921"/>
                    <a:pt x="1168885" y="1402159"/>
                    <a:pt x="1176695" y="1396825"/>
                  </a:cubicBezTo>
                  <a:lnTo>
                    <a:pt x="1176695" y="1396825"/>
                  </a:lnTo>
                  <a:cubicBezTo>
                    <a:pt x="1168361" y="1384157"/>
                    <a:pt x="1171371" y="1367183"/>
                    <a:pt x="1183554" y="1358154"/>
                  </a:cubicBezTo>
                  <a:cubicBezTo>
                    <a:pt x="1189516" y="1354010"/>
                    <a:pt x="1196898" y="1352438"/>
                    <a:pt x="1204032" y="1353772"/>
                  </a:cubicBezTo>
                  <a:cubicBezTo>
                    <a:pt x="1211309" y="1354810"/>
                    <a:pt x="1217882" y="1358677"/>
                    <a:pt x="1222320" y="1364535"/>
                  </a:cubicBezTo>
                  <a:cubicBezTo>
                    <a:pt x="1229750" y="1358820"/>
                    <a:pt x="1237084" y="1353200"/>
                    <a:pt x="1244323" y="1347200"/>
                  </a:cubicBezTo>
                  <a:cubicBezTo>
                    <a:pt x="1234036" y="1335703"/>
                    <a:pt x="1235017" y="1318053"/>
                    <a:pt x="1246514" y="1307766"/>
                  </a:cubicBezTo>
                  <a:cubicBezTo>
                    <a:pt x="1258010" y="1297479"/>
                    <a:pt x="1275660" y="1298460"/>
                    <a:pt x="1285947" y="1309957"/>
                  </a:cubicBezTo>
                  <a:lnTo>
                    <a:pt x="1285947" y="1309957"/>
                  </a:lnTo>
                  <a:cubicBezTo>
                    <a:pt x="1292710" y="1303480"/>
                    <a:pt x="1299282" y="1296908"/>
                    <a:pt x="1305854" y="1290240"/>
                  </a:cubicBezTo>
                  <a:lnTo>
                    <a:pt x="1305854" y="1290240"/>
                  </a:lnTo>
                  <a:cubicBezTo>
                    <a:pt x="1295044" y="1279182"/>
                    <a:pt x="1295253" y="1261446"/>
                    <a:pt x="1306312" y="1250645"/>
                  </a:cubicBezTo>
                  <a:cubicBezTo>
                    <a:pt x="1316427" y="1240748"/>
                    <a:pt x="1332334" y="1239967"/>
                    <a:pt x="1343383" y="1248806"/>
                  </a:cubicBezTo>
                  <a:cubicBezTo>
                    <a:pt x="1349384" y="1241663"/>
                    <a:pt x="1355289" y="1234519"/>
                    <a:pt x="1361004" y="1227089"/>
                  </a:cubicBezTo>
                  <a:lnTo>
                    <a:pt x="1361004" y="1227089"/>
                  </a:lnTo>
                  <a:cubicBezTo>
                    <a:pt x="1348841" y="1217622"/>
                    <a:pt x="1346650" y="1200086"/>
                    <a:pt x="1356118" y="1187923"/>
                  </a:cubicBezTo>
                  <a:cubicBezTo>
                    <a:pt x="1365138" y="1176331"/>
                    <a:pt x="1381597" y="1173711"/>
                    <a:pt x="1393770" y="1181941"/>
                  </a:cubicBezTo>
                  <a:cubicBezTo>
                    <a:pt x="1399009" y="1174130"/>
                    <a:pt x="1404057" y="1166320"/>
                    <a:pt x="1408915" y="1158319"/>
                  </a:cubicBezTo>
                  <a:cubicBezTo>
                    <a:pt x="1395475" y="1150747"/>
                    <a:pt x="1390722" y="1133706"/>
                    <a:pt x="1398295" y="1120267"/>
                  </a:cubicBezTo>
                  <a:cubicBezTo>
                    <a:pt x="1405867" y="1106827"/>
                    <a:pt x="1422907" y="1102074"/>
                    <a:pt x="1436347" y="1109646"/>
                  </a:cubicBezTo>
                  <a:lnTo>
                    <a:pt x="1436347" y="1109646"/>
                  </a:lnTo>
                  <a:cubicBezTo>
                    <a:pt x="1440633" y="1101359"/>
                    <a:pt x="1444729" y="1092977"/>
                    <a:pt x="1448729" y="1084596"/>
                  </a:cubicBezTo>
                  <a:cubicBezTo>
                    <a:pt x="1434890" y="1077690"/>
                    <a:pt x="1429270" y="1060878"/>
                    <a:pt x="1436166" y="1047038"/>
                  </a:cubicBezTo>
                  <a:cubicBezTo>
                    <a:pt x="1442491" y="1034361"/>
                    <a:pt x="1457292" y="1028398"/>
                    <a:pt x="1470637" y="1033160"/>
                  </a:cubicBezTo>
                  <a:lnTo>
                    <a:pt x="1470637" y="1033160"/>
                  </a:lnTo>
                  <a:cubicBezTo>
                    <a:pt x="1473971" y="1024493"/>
                    <a:pt x="1477114" y="1015730"/>
                    <a:pt x="1480162" y="1006871"/>
                  </a:cubicBezTo>
                  <a:lnTo>
                    <a:pt x="1480162" y="1006871"/>
                  </a:lnTo>
                  <a:cubicBezTo>
                    <a:pt x="1465408" y="1002347"/>
                    <a:pt x="1457112" y="986717"/>
                    <a:pt x="1461636" y="971962"/>
                  </a:cubicBezTo>
                  <a:cubicBezTo>
                    <a:pt x="1466160" y="957208"/>
                    <a:pt x="1481791" y="948912"/>
                    <a:pt x="1496545" y="953436"/>
                  </a:cubicBezTo>
                  <a:cubicBezTo>
                    <a:pt x="1498926" y="944387"/>
                    <a:pt x="1501117" y="935339"/>
                    <a:pt x="1503117" y="926195"/>
                  </a:cubicBezTo>
                  <a:lnTo>
                    <a:pt x="1503117" y="926195"/>
                  </a:lnTo>
                  <a:cubicBezTo>
                    <a:pt x="1488106" y="922480"/>
                    <a:pt x="1478952" y="907297"/>
                    <a:pt x="1482667" y="892276"/>
                  </a:cubicBezTo>
                  <a:cubicBezTo>
                    <a:pt x="1486087" y="878484"/>
                    <a:pt x="1499298" y="869426"/>
                    <a:pt x="1513404" y="871235"/>
                  </a:cubicBezTo>
                  <a:cubicBezTo>
                    <a:pt x="1514833" y="861710"/>
                    <a:pt x="1515976" y="852852"/>
                    <a:pt x="1517024" y="843518"/>
                  </a:cubicBezTo>
                  <a:cubicBezTo>
                    <a:pt x="1501727" y="842203"/>
                    <a:pt x="1490201" y="829040"/>
                    <a:pt x="1490925" y="813704"/>
                  </a:cubicBez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EAEAEA"/>
              </a:solidFill>
              <a:miter lim="800000"/>
            </a:ln>
            <a:effectLst>
              <a:outerShdw blurRad="508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="horz" wrap="square" lIns="108000" tIns="108000" rIns="144000" bIns="72000" numCol="1" spcCol="0" rtlCol="0" fromWordArt="0" anchor="t" anchorCtr="0" forceAA="0" compatLnSpc="0">
              <a:noAutofit/>
            </a:bodyPr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lvl="0" indent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None/>
              </a:pPr>
              <a:endParaRPr lang="en-US" altLang="en-US">
                <a:sym typeface="+mn-ea"/>
              </a:endParaRPr>
            </a:p>
            <a:p>
              <a:pPr marL="0" lvl="0" indent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None/>
              </a:pPr>
              <a:endParaRPr lang="en-US" altLang="en-US">
                <a:sym typeface="+mn-ea"/>
              </a:endParaRPr>
            </a:p>
            <a:p>
              <a:pPr marL="0" lvl="0" indent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None/>
              </a:pPr>
              <a:endParaRPr lang="en-US" altLang="en-US">
                <a:sym typeface="+mn-ea"/>
              </a:endParaRPr>
            </a:p>
            <a:p>
              <a:pPr marL="0" lvl="0" indent="0" algn="l" eaLnBrk="1" hangingPunct="1">
                <a:spcBef>
                  <a:spcPct val="40000"/>
                </a:spcBef>
                <a:buClr>
                  <a:schemeClr val="accent1"/>
                </a:buClr>
                <a:buSzTx/>
                <a:buFont typeface="Wingdings" panose="05000000000000000000" pitchFamily="2" charset="2"/>
                <a:buNone/>
              </a:pPr>
              <a:endParaRPr lang="en-US" altLang="en-US">
                <a:sym typeface="+mn-ea"/>
              </a:endParaRPr>
            </a:p>
          </p:txBody>
        </p:sp>
        <p:sp>
          <p:nvSpPr>
            <p:cNvPr id="148" name="任意多边形: 形状 180"/>
            <p:cNvSpPr/>
            <p:nvPr>
              <p:custDataLst>
                <p:tags r:id="rId19"/>
              </p:custDataLst>
            </p:nvPr>
          </p:nvSpPr>
          <p:spPr>
            <a:xfrm>
              <a:off x="3010" y="2990"/>
              <a:ext cx="13170" cy="13170"/>
            </a:xfrm>
            <a:custGeom>
              <a:avLst/>
              <a:gdLst>
                <a:gd name="connsiteX0" fmla="*/ 1349479 w 1349502"/>
                <a:gd name="connsiteY0" fmla="*/ 674706 h 1349502"/>
                <a:gd name="connsiteX1" fmla="*/ 674661 w 1349502"/>
                <a:gd name="connsiteY1" fmla="*/ 1349391 h 1349502"/>
                <a:gd name="connsiteX2" fmla="*/ -23 w 1349502"/>
                <a:gd name="connsiteY2" fmla="*/ 674573 h 1349502"/>
                <a:gd name="connsiteX3" fmla="*/ 674795 w 1349502"/>
                <a:gd name="connsiteY3" fmla="*/ -112 h 1349502"/>
                <a:gd name="connsiteX4" fmla="*/ 1151835 w 1349502"/>
                <a:gd name="connsiteY4" fmla="*/ 197504 h 1349502"/>
                <a:gd name="connsiteX5" fmla="*/ 1349479 w 1349502"/>
                <a:gd name="connsiteY5" fmla="*/ 674706 h 134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9502" h="1349502">
                  <a:moveTo>
                    <a:pt x="1349479" y="674706"/>
                  </a:moveTo>
                  <a:cubicBezTo>
                    <a:pt x="1349441" y="1047362"/>
                    <a:pt x="1047317" y="1349429"/>
                    <a:pt x="674661" y="1349391"/>
                  </a:cubicBezTo>
                  <a:cubicBezTo>
                    <a:pt x="302006" y="1349352"/>
                    <a:pt x="-60" y="1047229"/>
                    <a:pt x="-23" y="674573"/>
                  </a:cubicBezTo>
                  <a:cubicBezTo>
                    <a:pt x="14" y="301917"/>
                    <a:pt x="302141" y="-150"/>
                    <a:pt x="674795" y="-112"/>
                  </a:cubicBezTo>
                  <a:cubicBezTo>
                    <a:pt x="853722" y="-93"/>
                    <a:pt x="1025315" y="70992"/>
                    <a:pt x="1151835" y="197504"/>
                  </a:cubicBezTo>
                  <a:cubicBezTo>
                    <a:pt x="1278613" y="323919"/>
                    <a:pt x="1349746" y="495674"/>
                    <a:pt x="1349479" y="674706"/>
                  </a:cubicBezTo>
                  <a:close/>
                </a:path>
              </a:pathLst>
            </a:custGeom>
            <a:noFill/>
            <a:ln w="19050" cap="flat">
              <a:solidFill>
                <a:srgbClr val="DCDEEB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50" name="直接连接符 149"/>
          <p:cNvCxnSpPr/>
          <p:nvPr/>
        </p:nvCxnSpPr>
        <p:spPr>
          <a:xfrm flipV="1">
            <a:off x="3289300" y="2872105"/>
            <a:ext cx="1485900" cy="1155700"/>
          </a:xfrm>
          <a:prstGeom prst="line">
            <a:avLst/>
          </a:prstGeom>
          <a:ln w="63500" cmpd="sng">
            <a:solidFill>
              <a:srgbClr val="98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6995160" y="2999105"/>
            <a:ext cx="1628140" cy="1257300"/>
          </a:xfrm>
          <a:prstGeom prst="line">
            <a:avLst/>
          </a:prstGeom>
          <a:ln w="63500" cmpd="sng">
            <a:solidFill>
              <a:srgbClr val="98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147" idx="61"/>
          </p:cNvCxnSpPr>
          <p:nvPr/>
        </p:nvCxnSpPr>
        <p:spPr>
          <a:xfrm flipV="1">
            <a:off x="6041390" y="3598545"/>
            <a:ext cx="15240" cy="575310"/>
          </a:xfrm>
          <a:prstGeom prst="line">
            <a:avLst/>
          </a:prstGeom>
          <a:ln w="63500" cmpd="sng">
            <a:solidFill>
              <a:srgbClr val="98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3" name="文本框 152"/>
          <p:cNvSpPr txBox="1"/>
          <p:nvPr/>
        </p:nvSpPr>
        <p:spPr>
          <a:xfrm>
            <a:off x="5385435" y="1019810"/>
            <a:ext cx="1343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Jack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181735" y="3444240"/>
            <a:ext cx="1343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Anna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 rot="19200000">
            <a:off x="2796540" y="2813685"/>
            <a:ext cx="2343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best friends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10339705" y="3801110"/>
            <a:ext cx="1343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Noto Sans SC Black" panose="020B0200000000000000" charset="-122"/>
                <a:ea typeface="Noto Sans SC Black" panose="020B0200000000000000" charset="-122"/>
              </a:rPr>
              <a:t>Kevin</a:t>
            </a:r>
            <a:endParaRPr lang="en-US" altLang="zh-CN" sz="3200">
              <a:solidFill>
                <a:srgbClr val="C00000"/>
              </a:solidFill>
              <a:latin typeface="Noto Sans SC Black" panose="020B0200000000000000" charset="-122"/>
              <a:ea typeface="Noto Sans SC Black" panose="020B0200000000000000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0339705" y="4549775"/>
            <a:ext cx="14916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best runners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508635" y="4256405"/>
            <a:ext cx="149161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he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p by timing Jack in running 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159" name="文本框 158"/>
          <p:cNvSpPr txBox="1"/>
          <p:nvPr/>
        </p:nvSpPr>
        <p:spPr>
          <a:xfrm rot="2340000">
            <a:off x="7026910" y="3183255"/>
            <a:ext cx="2343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competitors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cxnSp>
        <p:nvCxnSpPr>
          <p:cNvPr id="160" name="曲线连接符 159"/>
          <p:cNvCxnSpPr/>
          <p:nvPr/>
        </p:nvCxnSpPr>
        <p:spPr>
          <a:xfrm rot="10800000">
            <a:off x="6819900" y="1310005"/>
            <a:ext cx="3835400" cy="2463800"/>
          </a:xfrm>
          <a:prstGeom prst="curvedConnector3">
            <a:avLst>
              <a:gd name="adj1" fmla="val 49983"/>
            </a:avLst>
          </a:prstGeom>
          <a:ln w="31750"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1" name="文本框 160"/>
          <p:cNvSpPr txBox="1"/>
          <p:nvPr/>
        </p:nvSpPr>
        <p:spPr>
          <a:xfrm rot="2160000">
            <a:off x="7964170" y="1673860"/>
            <a:ext cx="29832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sneer, pick on,, laugh at, smirk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2000250" y="5767070"/>
            <a:ext cx="267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Noto Sans SC Black" panose="020B0200000000000000" charset="-122"/>
                <a:cs typeface="Times New Roman" panose="02020603050405020304" charset="0"/>
              </a:rPr>
              <a:t>like reading</a:t>
            </a:r>
            <a:endParaRPr lang="en-US" altLang="zh-CN" sz="2800" b="1">
              <a:solidFill>
                <a:srgbClr val="C00000"/>
              </a:solidFill>
              <a:latin typeface="Times New Roman" panose="02020603050405020304" charset="0"/>
              <a:ea typeface="Noto Sans SC Black" panose="020B0200000000000000" charset="-122"/>
              <a:cs typeface="Times New Roman" panose="02020603050405020304" charset="0"/>
            </a:endParaRPr>
          </a:p>
        </p:txBody>
      </p:sp>
      <p:pic>
        <p:nvPicPr>
          <p:cNvPr id="2" name="图片 1" descr="logo横版 png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/>
      <p:bldP spid="154" grpId="0"/>
      <p:bldP spid="156" grpId="0"/>
      <p:bldP spid="155" grpId="0"/>
      <p:bldP spid="162" grpId="0"/>
      <p:bldP spid="158" grpId="0"/>
      <p:bldP spid="157" grpId="0"/>
      <p:bldP spid="159" grpId="0"/>
      <p:bldP spid="16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resource_record_key" val="{&quot;29&quot;:[50053044],&quot;65&quot;:[20205176]}"/>
</p:tagLst>
</file>

<file path=ppt/tags/tag102.xml><?xml version="1.0" encoding="utf-8"?>
<p:tagLst xmlns:p="http://schemas.openxmlformats.org/presentationml/2006/main">
  <p:tag name="KSO_WM_UNIT_PIC_EFFECT" val="1"/>
</p:tagLst>
</file>

<file path=ppt/tags/tag10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482_1*i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0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482_1*i*2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05.xml><?xml version="1.0" encoding="utf-8"?>
<p:tagLst xmlns:p="http://schemas.openxmlformats.org/presentationml/2006/main">
  <p:tag name="KSO_WM_BEAUTIFY_FLAG" val="#wm#"/>
  <p:tag name="KSO_WM_UNIT_VALUE" val="2252*225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482_1*d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06.xml><?xml version="1.0" encoding="utf-8"?>
<p:tagLst xmlns:p="http://schemas.openxmlformats.org/presentationml/2006/main">
  <p:tag name="KSO_WM_UNIT_PIC_EFFECT" val="1"/>
</p:tagLst>
</file>

<file path=ppt/tags/tag10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482_1*i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0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482_1*i*2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09.xml><?xml version="1.0" encoding="utf-8"?>
<p:tagLst xmlns:p="http://schemas.openxmlformats.org/presentationml/2006/main">
  <p:tag name="KSO_WM_BEAUTIFY_FLAG" val="#wm#"/>
  <p:tag name="KSO_WM_UNIT_VALUE" val="2252*225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482_1*d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PIC_EFFECT" val="1"/>
</p:tagLst>
</file>

<file path=ppt/tags/tag11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482_1*i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1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482_1*i*2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13.xml><?xml version="1.0" encoding="utf-8"?>
<p:tagLst xmlns:p="http://schemas.openxmlformats.org/presentationml/2006/main">
  <p:tag name="KSO_WM_BEAUTIFY_FLAG" val="#wm#"/>
  <p:tag name="KSO_WM_UNIT_VALUE" val="2252*225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482_1*d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14.xml><?xml version="1.0" encoding="utf-8"?>
<p:tagLst xmlns:p="http://schemas.openxmlformats.org/presentationml/2006/main">
  <p:tag name="KSO_WM_UNIT_PIC_EFFECT" val="1"/>
</p:tagLst>
</file>

<file path=ppt/tags/tag1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482_1*i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482_1*i*2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17.xml><?xml version="1.0" encoding="utf-8"?>
<p:tagLst xmlns:p="http://schemas.openxmlformats.org/presentationml/2006/main">
  <p:tag name="KSO_WM_BEAUTIFY_FLAG" val="#wm#"/>
  <p:tag name="KSO_WM_UNIT_VALUE" val="2252*225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482_1*d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9.xml><?xml version="1.0" encoding="utf-8"?>
<p:tagLst xmlns:p="http://schemas.openxmlformats.org/presentationml/2006/main">
  <p:tag name="TABLE_ENDDRAG_ORIGIN_RECT" val="771*367"/>
  <p:tag name="TABLE_ENDDRAG_RECT" val="85*114*771*367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resource_record_key" val="{&quot;29&quot;:[50053044,50053028,50053109,50053284],&quot;65&quot;:[20205176]}"/>
</p:tagLst>
</file>

<file path=ppt/tags/tag121.xml><?xml version="1.0" encoding="utf-8"?>
<p:tagLst xmlns:p="http://schemas.openxmlformats.org/presentationml/2006/main">
  <p:tag name="TABLE_ENDDRAG_ORIGIN_RECT" val="791*394"/>
  <p:tag name="TABLE_ENDDRAG_RECT" val="67*96*791*394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resource_record_key" val="{&quot;29&quot;:[50053044,50053028,50053109,50053284],&quot;65&quot;:[20205176]}"/>
</p:tagLst>
</file>

<file path=ppt/tags/tag123.xml><?xml version="1.0" encoding="utf-8"?>
<p:tagLst xmlns:p="http://schemas.openxmlformats.org/presentationml/2006/main">
  <p:tag name="TABLE_ENDDRAG_ORIGIN_RECT" val="791*385"/>
  <p:tag name="TABLE_ENDDRAG_RECT" val="67*96*791*385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resource_record_key" val="{&quot;29&quot;:[50053044,50053028,50053109,50053284],&quot;65&quot;:[20205176]}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resource_record_key" val="{&quot;29&quot;:[50053044],&quot;65&quot;:[20205176]}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resource_record_key" val="{&quot;29&quot;:[50053044],&quot;65&quot;:[20205176]}"/>
</p:tagLst>
</file>

<file path=ppt/tags/tag127.xml><?xml version="1.0" encoding="utf-8"?>
<p:tagLst xmlns:p="http://schemas.openxmlformats.org/presentationml/2006/main">
  <p:tag name="TABLE_ENDDRAG_ORIGIN_RECT" val="775*338"/>
  <p:tag name="TABLE_ENDDRAG_RECT" val="84*158*775*338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resource_record_key" val="{&quot;29&quot;:[50053044],&quot;65&quot;:[20205176]}"/>
</p:tagLst>
</file>

<file path=ppt/tags/tag12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UNIT_VALUE" val="1274*14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40479652_1*d*1"/>
  <p:tag name="KSO_WM_TEMPLATE_CATEGORY" val="custom"/>
  <p:tag name="KSO_WM_TEMPLATE_INDEX" val="40479652"/>
  <p:tag name="KSO_WM_UNIT_LAYERLEVEL" val="1"/>
  <p:tag name="KSO_WM_TAG_VERSION" val="3.0"/>
  <p:tag name="KSO_WM_BEAUTIFY_FLAG" val="#wm#"/>
  <p:tag name="KSO_WM_UNIT_PIC_EFFECT" val="1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UNIT_PIC_EFFECT" val="1"/>
</p:tagLst>
</file>

<file path=ppt/tags/tag7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482_1*i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482_1*i*2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81.xml><?xml version="1.0" encoding="utf-8"?>
<p:tagLst xmlns:p="http://schemas.openxmlformats.org/presentationml/2006/main">
  <p:tag name="KSO_WM_BEAUTIFY_FLAG" val="#wm#"/>
  <p:tag name="KSO_WM_UNIT_VALUE" val="2252*225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482_1*d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8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PIC_EFFECT" val="1"/>
</p:tagLst>
</file>

<file path=ppt/tags/tag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482_1*i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482_1*i*2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86.xml><?xml version="1.0" encoding="utf-8"?>
<p:tagLst xmlns:p="http://schemas.openxmlformats.org/presentationml/2006/main">
  <p:tag name="KSO_WM_BEAUTIFY_FLAG" val="#wm#"/>
  <p:tag name="KSO_WM_UNIT_VALUE" val="2252*225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482_1*d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87.xml><?xml version="1.0" encoding="utf-8"?>
<p:tagLst xmlns:p="http://schemas.openxmlformats.org/presentationml/2006/main">
  <p:tag name="KSO_WM_UNIT_PIC_EFFECT" val="1"/>
</p:tagLst>
</file>

<file path=ppt/tags/tag8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482_1*i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8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482_1*i*2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UNIT_VALUE" val="2252*225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482_1*d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91.xml><?xml version="1.0" encoding="utf-8"?>
<p:tagLst xmlns:p="http://schemas.openxmlformats.org/presentationml/2006/main">
  <p:tag name="KSO_WM_UNIT_PIC_EFFECT" val="1"/>
</p:tagLst>
</file>

<file path=ppt/tags/tag9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482_1*i*1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9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482_1*i*2"/>
  <p:tag name="KSO_WM_TEMPLATE_CATEGORY" val="custom"/>
  <p:tag name="KSO_WM_TEMPLATE_INDEX" val="20238482"/>
  <p:tag name="KSO_WM_UNIT_LAYERLEVEL" val="1"/>
  <p:tag name="KSO_WM_TAG_VERSION" val="1.0"/>
  <p:tag name="KSO_WM_UNIT_PIC_EFFECT" val="1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TABLE_ENDDRAG_ORIGIN_RECT" val="773*362"/>
  <p:tag name="TABLE_ENDDRAG_RECT" val="99*114*773*362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resource_record_key" val="{&quot;29&quot;:[50053044],&quot;65&quot;:[20205176]}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8.xml><?xml version="1.0" encoding="utf-8"?>
<p:tagLst xmlns:p="http://schemas.openxmlformats.org/presentationml/2006/main">
  <p:tag name="TABLE_ENDDRAG_ORIGIN_RECT" val="773*362"/>
  <p:tag name="TABLE_ENDDRAG_RECT" val="99*114*773*362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resource_record_key" val="{&quot;29&quot;:[50053044],&quot;65&quot;:[20205176]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5085</Words>
  <Application>WPS 演示</Application>
  <PresentationFormat>宽屏</PresentationFormat>
  <Paragraphs>389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Wingdings</vt:lpstr>
      <vt:lpstr>汉仪汉黑W</vt:lpstr>
      <vt:lpstr>汉仪中宋简</vt:lpstr>
      <vt:lpstr>Noto Sans SC Black</vt:lpstr>
      <vt:lpstr>方正粗黑宋简体</vt:lpstr>
      <vt:lpstr>Bernard MT Condensed</vt:lpstr>
      <vt:lpstr>Times New Roman</vt:lpstr>
      <vt:lpstr>Arial Unicode MS</vt:lpstr>
      <vt:lpstr>Calibri</vt:lpstr>
      <vt:lpstr>思源黑体 CN Heavy</vt:lpstr>
      <vt:lpstr>HelveticaNeue</vt:lpstr>
      <vt:lpstr>华文新魏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195</cp:revision>
  <dcterms:created xsi:type="dcterms:W3CDTF">2019-06-19T02:08:00Z</dcterms:created>
  <dcterms:modified xsi:type="dcterms:W3CDTF">2025-10-28T06:36:50Z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KSOSaveFontToCloudKey">
    <vt:lpwstr>274155181_btnclosed</vt:lpwstr>
  </property>
  <property fmtid="{D5CDD505-2E9C-101B-9397-08002B2CF9AE}" pid="4" name="KSOTemplateUUID">
    <vt:lpwstr>v1.0_mb_62WLGcJdIxwHnWJJi0ot6w==</vt:lpwstr>
  </property>
  <property fmtid="{D5CDD505-2E9C-101B-9397-08002B2CF9AE}" pid="5" name="ICV">
    <vt:lpwstr>5CB6B49474F541C398A788DB46237303_11</vt:lpwstr>
  </property>
</Properties>
</file>