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56" r:id="rId3"/>
    <p:sldId id="258" r:id="rId4"/>
    <p:sldId id="286" r:id="rId5"/>
    <p:sldId id="295" r:id="rId6"/>
    <p:sldId id="296" r:id="rId7"/>
    <p:sldId id="270" r:id="rId8"/>
    <p:sldId id="284" r:id="rId9"/>
    <p:sldId id="288" r:id="rId10"/>
    <p:sldId id="276" r:id="rId11"/>
    <p:sldId id="281" r:id="rId12"/>
    <p:sldId id="292" r:id="rId13"/>
    <p:sldId id="294" r:id="rId14"/>
    <p:sldId id="269" r:id="rId15"/>
    <p:sldId id="298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47742"/>
    <a:srgbClr val="CC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4479"/>
  </p:normalViewPr>
  <p:slideViewPr>
    <p:cSldViewPr snapToGrid="0">
      <p:cViewPr varScale="1">
        <p:scale>
          <a:sx n="78" d="100"/>
          <a:sy n="78" d="100"/>
        </p:scale>
        <p:origin x="64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#1">
  <dgm:title val=""/>
  <dgm:desc val=""/>
  <dgm:catLst>
    <dgm:cat type="mainScheme" pri="10300"/>
  </dgm:catLst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CCDC1-C53F-4B0C-A60A-14885EC901E2}" type="doc">
      <dgm:prSet loTypeId="urn:microsoft.com/office/officeart/2005/8/layout/vList3#1" loCatId="list" qsTypeId="urn:microsoft.com/office/officeart/2005/8/quickstyle/3d2#1" qsCatId="3D" csTypeId="urn:microsoft.com/office/officeart/2005/8/colors/accent0_3#1" csCatId="mainScheme" phldr="1"/>
      <dgm:spPr/>
    </dgm:pt>
    <dgm:pt modelId="{F1429A04-38CF-4CB8-8E1E-D01711D3B01A}">
      <dgm:prSet phldrT="[文本]"/>
      <dgm:spPr/>
      <dgm:t>
        <a:bodyPr/>
        <a:lstStyle/>
        <a:p>
          <a:r>
            <a:rPr lang="en-US" altLang="zh-CN" b="1" dirty="0" smtClean="0"/>
            <a:t>Narration(</a:t>
          </a:r>
          <a:r>
            <a:rPr lang="zh-CN" altLang="en-US" b="1" dirty="0" smtClean="0"/>
            <a:t>记叙文</a:t>
          </a:r>
          <a:r>
            <a:rPr lang="en-US" altLang="zh-CN" b="1" dirty="0" smtClean="0"/>
            <a:t>)</a:t>
          </a:r>
          <a:endParaRPr lang="zh-CN" altLang="en-US" b="1" dirty="0"/>
        </a:p>
      </dgm:t>
    </dgm:pt>
    <dgm:pt modelId="{6EACB034-1447-49EB-A383-CA885338D56D}" type="parTrans" cxnId="{4F2AD26D-81B9-401B-B71C-0C26EF1B2A2E}">
      <dgm:prSet/>
      <dgm:spPr/>
      <dgm:t>
        <a:bodyPr/>
        <a:lstStyle/>
        <a:p>
          <a:endParaRPr lang="zh-CN" altLang="en-US"/>
        </a:p>
      </dgm:t>
    </dgm:pt>
    <dgm:pt modelId="{DD5DBA5A-29FC-492F-A999-9806CDA803A4}" type="sibTrans" cxnId="{4F2AD26D-81B9-401B-B71C-0C26EF1B2A2E}">
      <dgm:prSet/>
      <dgm:spPr/>
      <dgm:t>
        <a:bodyPr/>
        <a:lstStyle/>
        <a:p>
          <a:endParaRPr lang="zh-CN" altLang="en-US"/>
        </a:p>
      </dgm:t>
    </dgm:pt>
    <dgm:pt modelId="{83C68F10-4E7D-40CD-816E-1EE4A3EA9C0A}">
      <dgm:prSet phldrT="[文本]"/>
      <dgm:spPr/>
      <dgm:t>
        <a:bodyPr/>
        <a:lstStyle/>
        <a:p>
          <a:r>
            <a:rPr lang="en-US" altLang="zh-CN" b="1" dirty="0" smtClean="0"/>
            <a:t>Exposition</a:t>
          </a:r>
          <a:r>
            <a:rPr lang="zh-CN" altLang="en-US" b="1" dirty="0" smtClean="0"/>
            <a:t>（说明文）</a:t>
          </a:r>
          <a:endParaRPr lang="zh-CN" altLang="en-US" b="1" dirty="0"/>
        </a:p>
      </dgm:t>
    </dgm:pt>
    <dgm:pt modelId="{D10B8C0F-4E83-4B85-88E7-2E22E306BBBC}" type="parTrans" cxnId="{151D14CB-51DE-4478-845D-3BABF5728FE0}">
      <dgm:prSet/>
      <dgm:spPr/>
      <dgm:t>
        <a:bodyPr/>
        <a:lstStyle/>
        <a:p>
          <a:endParaRPr lang="zh-CN" altLang="en-US"/>
        </a:p>
      </dgm:t>
    </dgm:pt>
    <dgm:pt modelId="{83D84361-1821-4C82-BB6C-CA1B6BEF1A90}" type="sibTrans" cxnId="{151D14CB-51DE-4478-845D-3BABF5728FE0}">
      <dgm:prSet/>
      <dgm:spPr/>
      <dgm:t>
        <a:bodyPr/>
        <a:lstStyle/>
        <a:p>
          <a:endParaRPr lang="zh-CN" altLang="en-US"/>
        </a:p>
      </dgm:t>
    </dgm:pt>
    <dgm:pt modelId="{0D79CA8E-4ABF-4973-A630-37829EFD5F3F}">
      <dgm:prSet phldrT="[文本]"/>
      <dgm:spPr/>
      <dgm:t>
        <a:bodyPr/>
        <a:lstStyle/>
        <a:p>
          <a:r>
            <a:rPr lang="en-US" altLang="zh-CN" dirty="0" smtClean="0"/>
            <a:t> </a:t>
          </a:r>
          <a:r>
            <a:rPr lang="en-US" altLang="zh-CN" b="1" dirty="0" smtClean="0"/>
            <a:t>Argumentation</a:t>
          </a:r>
          <a:r>
            <a:rPr lang="zh-CN" altLang="en-US" b="1" dirty="0" smtClean="0"/>
            <a:t>（议论文）</a:t>
          </a:r>
          <a:endParaRPr lang="zh-CN" altLang="en-US" b="1" dirty="0"/>
        </a:p>
      </dgm:t>
    </dgm:pt>
    <dgm:pt modelId="{C2B374B2-9C69-4766-AB52-BE8CADAD2166}" type="parTrans" cxnId="{4CD4333E-37C0-4B5C-8BA1-3063F925CA38}">
      <dgm:prSet/>
      <dgm:spPr/>
      <dgm:t>
        <a:bodyPr/>
        <a:lstStyle/>
        <a:p>
          <a:endParaRPr lang="zh-CN" altLang="en-US"/>
        </a:p>
      </dgm:t>
    </dgm:pt>
    <dgm:pt modelId="{5AFDB4C2-B17C-45AB-820E-98003AE1A5A0}" type="sibTrans" cxnId="{4CD4333E-37C0-4B5C-8BA1-3063F925CA38}">
      <dgm:prSet/>
      <dgm:spPr/>
      <dgm:t>
        <a:bodyPr/>
        <a:lstStyle/>
        <a:p>
          <a:endParaRPr lang="zh-CN" altLang="en-US"/>
        </a:p>
      </dgm:t>
    </dgm:pt>
    <dgm:pt modelId="{A926A033-0BDE-4389-9F73-DEA005645A20}" type="pres">
      <dgm:prSet presAssocID="{3D4CCDC1-C53F-4B0C-A60A-14885EC901E2}" presName="linearFlow" presStyleCnt="0">
        <dgm:presLayoutVars>
          <dgm:dir/>
          <dgm:resizeHandles val="exact"/>
        </dgm:presLayoutVars>
      </dgm:prSet>
      <dgm:spPr/>
    </dgm:pt>
    <dgm:pt modelId="{DC083AFF-4DDC-46C3-8A9E-5887F31D0BD6}" type="pres">
      <dgm:prSet presAssocID="{F1429A04-38CF-4CB8-8E1E-D01711D3B01A}" presName="composite" presStyleCnt="0"/>
      <dgm:spPr/>
    </dgm:pt>
    <dgm:pt modelId="{DC33AD37-2B35-4479-8CB8-402D71929844}" type="pres">
      <dgm:prSet presAssocID="{F1429A04-38CF-4CB8-8E1E-D01711D3B01A}" presName="imgShp" presStyleLbl="fgImgPlace1" presStyleIdx="0" presStyleCnt="3"/>
      <dgm:spPr/>
    </dgm:pt>
    <dgm:pt modelId="{B139EFE5-59D9-40F3-95FA-71B72C7837A9}" type="pres">
      <dgm:prSet presAssocID="{F1429A04-38CF-4CB8-8E1E-D01711D3B01A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A269A62-D571-4C99-AE1B-79F827473C40}" type="pres">
      <dgm:prSet presAssocID="{DD5DBA5A-29FC-492F-A999-9806CDA803A4}" presName="spacing" presStyleCnt="0"/>
      <dgm:spPr/>
    </dgm:pt>
    <dgm:pt modelId="{7D79E93F-E06E-4067-AFE4-0CB5A9DAFC12}" type="pres">
      <dgm:prSet presAssocID="{83C68F10-4E7D-40CD-816E-1EE4A3EA9C0A}" presName="composite" presStyleCnt="0"/>
      <dgm:spPr/>
    </dgm:pt>
    <dgm:pt modelId="{777A5C35-EC0F-4361-8634-1EB7ADE4F5E8}" type="pres">
      <dgm:prSet presAssocID="{83C68F10-4E7D-40CD-816E-1EE4A3EA9C0A}" presName="imgShp" presStyleLbl="fgImgPlace1" presStyleIdx="1" presStyleCnt="3"/>
      <dgm:spPr/>
    </dgm:pt>
    <dgm:pt modelId="{08C0E5C6-7112-4DE0-892D-B6525FC53155}" type="pres">
      <dgm:prSet presAssocID="{83C68F10-4E7D-40CD-816E-1EE4A3EA9C0A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03539F4-D34B-4CD5-9871-93A1A8A42380}" type="pres">
      <dgm:prSet presAssocID="{83D84361-1821-4C82-BB6C-CA1B6BEF1A90}" presName="spacing" presStyleCnt="0"/>
      <dgm:spPr/>
    </dgm:pt>
    <dgm:pt modelId="{A93540C0-4DF4-4932-B34C-9A389438EE60}" type="pres">
      <dgm:prSet presAssocID="{0D79CA8E-4ABF-4973-A630-37829EFD5F3F}" presName="composite" presStyleCnt="0"/>
      <dgm:spPr/>
    </dgm:pt>
    <dgm:pt modelId="{F38CA73D-FC9B-47CC-9803-CA0845086B93}" type="pres">
      <dgm:prSet presAssocID="{0D79CA8E-4ABF-4973-A630-37829EFD5F3F}" presName="imgShp" presStyleLbl="fgImgPlace1" presStyleIdx="2" presStyleCnt="3"/>
      <dgm:spPr/>
    </dgm:pt>
    <dgm:pt modelId="{DEF86A04-8BF5-4AD1-98EF-C95DB04C09E4}" type="pres">
      <dgm:prSet presAssocID="{0D79CA8E-4ABF-4973-A630-37829EFD5F3F}" presName="txShp" presStyleLbl="node1" presStyleIdx="2" presStyleCnt="3" custLinFactNeighborY="650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F37EE47-B8D9-4C62-BA78-36B9757D013A}" type="presOf" srcId="{83C68F10-4E7D-40CD-816E-1EE4A3EA9C0A}" destId="{08C0E5C6-7112-4DE0-892D-B6525FC53155}" srcOrd="0" destOrd="0" presId="urn:microsoft.com/office/officeart/2005/8/layout/vList3#1"/>
    <dgm:cxn modelId="{94C0CBBE-29F1-4301-93C0-EC2A7F2C280D}" type="presOf" srcId="{F1429A04-38CF-4CB8-8E1E-D01711D3B01A}" destId="{B139EFE5-59D9-40F3-95FA-71B72C7837A9}" srcOrd="0" destOrd="0" presId="urn:microsoft.com/office/officeart/2005/8/layout/vList3#1"/>
    <dgm:cxn modelId="{CC035FC0-CD8A-4E26-A067-EC25F0CA16C4}" type="presOf" srcId="{0D79CA8E-4ABF-4973-A630-37829EFD5F3F}" destId="{DEF86A04-8BF5-4AD1-98EF-C95DB04C09E4}" srcOrd="0" destOrd="0" presId="urn:microsoft.com/office/officeart/2005/8/layout/vList3#1"/>
    <dgm:cxn modelId="{151D14CB-51DE-4478-845D-3BABF5728FE0}" srcId="{3D4CCDC1-C53F-4B0C-A60A-14885EC901E2}" destId="{83C68F10-4E7D-40CD-816E-1EE4A3EA9C0A}" srcOrd="1" destOrd="0" parTransId="{D10B8C0F-4E83-4B85-88E7-2E22E306BBBC}" sibTransId="{83D84361-1821-4C82-BB6C-CA1B6BEF1A90}"/>
    <dgm:cxn modelId="{4CD4333E-37C0-4B5C-8BA1-3063F925CA38}" srcId="{3D4CCDC1-C53F-4B0C-A60A-14885EC901E2}" destId="{0D79CA8E-4ABF-4973-A630-37829EFD5F3F}" srcOrd="2" destOrd="0" parTransId="{C2B374B2-9C69-4766-AB52-BE8CADAD2166}" sibTransId="{5AFDB4C2-B17C-45AB-820E-98003AE1A5A0}"/>
    <dgm:cxn modelId="{07652CC7-8CF8-4D56-B5F1-7AA54ED176F5}" type="presOf" srcId="{3D4CCDC1-C53F-4B0C-A60A-14885EC901E2}" destId="{A926A033-0BDE-4389-9F73-DEA005645A20}" srcOrd="0" destOrd="0" presId="urn:microsoft.com/office/officeart/2005/8/layout/vList3#1"/>
    <dgm:cxn modelId="{4F2AD26D-81B9-401B-B71C-0C26EF1B2A2E}" srcId="{3D4CCDC1-C53F-4B0C-A60A-14885EC901E2}" destId="{F1429A04-38CF-4CB8-8E1E-D01711D3B01A}" srcOrd="0" destOrd="0" parTransId="{6EACB034-1447-49EB-A383-CA885338D56D}" sibTransId="{DD5DBA5A-29FC-492F-A999-9806CDA803A4}"/>
    <dgm:cxn modelId="{DC34F4C0-99DD-4AE6-B279-913CE7D0B347}" type="presParOf" srcId="{A926A033-0BDE-4389-9F73-DEA005645A20}" destId="{DC083AFF-4DDC-46C3-8A9E-5887F31D0BD6}" srcOrd="0" destOrd="0" presId="urn:microsoft.com/office/officeart/2005/8/layout/vList3#1"/>
    <dgm:cxn modelId="{06495035-64D8-49EC-9042-C877615CF1CD}" type="presParOf" srcId="{DC083AFF-4DDC-46C3-8A9E-5887F31D0BD6}" destId="{DC33AD37-2B35-4479-8CB8-402D71929844}" srcOrd="0" destOrd="0" presId="urn:microsoft.com/office/officeart/2005/8/layout/vList3#1"/>
    <dgm:cxn modelId="{AD9318CC-5FA3-4684-947E-908E4B75B6CE}" type="presParOf" srcId="{DC083AFF-4DDC-46C3-8A9E-5887F31D0BD6}" destId="{B139EFE5-59D9-40F3-95FA-71B72C7837A9}" srcOrd="1" destOrd="0" presId="urn:microsoft.com/office/officeart/2005/8/layout/vList3#1"/>
    <dgm:cxn modelId="{B6D5B305-79C5-4129-A1BF-EFDAC7840EBE}" type="presParOf" srcId="{A926A033-0BDE-4389-9F73-DEA005645A20}" destId="{AA269A62-D571-4C99-AE1B-79F827473C40}" srcOrd="1" destOrd="0" presId="urn:microsoft.com/office/officeart/2005/8/layout/vList3#1"/>
    <dgm:cxn modelId="{9A997FAB-D191-4A70-A53C-DB811D5CEEA2}" type="presParOf" srcId="{A926A033-0BDE-4389-9F73-DEA005645A20}" destId="{7D79E93F-E06E-4067-AFE4-0CB5A9DAFC12}" srcOrd="2" destOrd="0" presId="urn:microsoft.com/office/officeart/2005/8/layout/vList3#1"/>
    <dgm:cxn modelId="{7102F70A-8F09-4002-AFF3-9011B9CFFA5A}" type="presParOf" srcId="{7D79E93F-E06E-4067-AFE4-0CB5A9DAFC12}" destId="{777A5C35-EC0F-4361-8634-1EB7ADE4F5E8}" srcOrd="0" destOrd="0" presId="urn:microsoft.com/office/officeart/2005/8/layout/vList3#1"/>
    <dgm:cxn modelId="{08431639-537F-40F5-B212-F5C9BAA96CBB}" type="presParOf" srcId="{7D79E93F-E06E-4067-AFE4-0CB5A9DAFC12}" destId="{08C0E5C6-7112-4DE0-892D-B6525FC53155}" srcOrd="1" destOrd="0" presId="urn:microsoft.com/office/officeart/2005/8/layout/vList3#1"/>
    <dgm:cxn modelId="{6FDC9B08-8972-4F51-A8C4-97CAF6A2B1FE}" type="presParOf" srcId="{A926A033-0BDE-4389-9F73-DEA005645A20}" destId="{E03539F4-D34B-4CD5-9871-93A1A8A42380}" srcOrd="3" destOrd="0" presId="urn:microsoft.com/office/officeart/2005/8/layout/vList3#1"/>
    <dgm:cxn modelId="{02EDE072-8C29-42F6-A73D-828FB66A4852}" type="presParOf" srcId="{A926A033-0BDE-4389-9F73-DEA005645A20}" destId="{A93540C0-4DF4-4932-B34C-9A389438EE60}" srcOrd="4" destOrd="0" presId="urn:microsoft.com/office/officeart/2005/8/layout/vList3#1"/>
    <dgm:cxn modelId="{F8D1698A-38A5-472D-B18C-63913CB81464}" type="presParOf" srcId="{A93540C0-4DF4-4932-B34C-9A389438EE60}" destId="{F38CA73D-FC9B-47CC-9803-CA0845086B93}" srcOrd="0" destOrd="0" presId="urn:microsoft.com/office/officeart/2005/8/layout/vList3#1"/>
    <dgm:cxn modelId="{2C3C88AD-1079-44AB-A729-A76663248286}" type="presParOf" srcId="{A93540C0-4DF4-4932-B34C-9A389438EE60}" destId="{DEF86A04-8BF5-4AD1-98EF-C95DB04C09E4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8ED108-7D2E-476F-81AB-89F69972BB55}" type="doc">
      <dgm:prSet loTypeId="urn:microsoft.com/office/officeart/2005/8/layout/vList5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9F75D427-4900-4330-BDE2-01E4503C8D26}">
      <dgm:prSet phldrT="[文本]"/>
      <dgm:spPr/>
      <dgm:t>
        <a:bodyPr/>
        <a:lstStyle/>
        <a:p>
          <a:r>
            <a:rPr lang="en-US" altLang="zh-CN" dirty="0" smtClean="0"/>
            <a:t>viewpoint</a:t>
          </a:r>
          <a:endParaRPr lang="zh-CN" altLang="en-US" dirty="0"/>
        </a:p>
      </dgm:t>
    </dgm:pt>
    <dgm:pt modelId="{2A3EC949-5C52-4A32-A9ED-742971E38FDF}" type="parTrans" cxnId="{9CDF4458-3E2E-4896-B09A-E3E74C51F1CC}">
      <dgm:prSet/>
      <dgm:spPr/>
      <dgm:t>
        <a:bodyPr/>
        <a:lstStyle/>
        <a:p>
          <a:endParaRPr lang="zh-CN" altLang="en-US"/>
        </a:p>
      </dgm:t>
    </dgm:pt>
    <dgm:pt modelId="{D4EC46CC-11C4-4689-BB0C-F9B7A49D96E4}" type="sibTrans" cxnId="{9CDF4458-3E2E-4896-B09A-E3E74C51F1CC}">
      <dgm:prSet/>
      <dgm:spPr/>
      <dgm:t>
        <a:bodyPr/>
        <a:lstStyle/>
        <a:p>
          <a:endParaRPr lang="zh-CN" altLang="en-US"/>
        </a:p>
      </dgm:t>
    </dgm:pt>
    <dgm:pt modelId="{4BDA43CF-F81E-463D-B3B5-9D448BA41E9C}">
      <dgm:prSet phldrT="[文本]" custT="1"/>
      <dgm:spPr/>
      <dgm:t>
        <a:bodyPr/>
        <a:lstStyle/>
        <a:p>
          <a:r>
            <a:rPr lang="en-US" altLang="zh-CN" sz="3000" dirty="0" smtClean="0"/>
            <a:t>However, it’s better for people to take their time and live their life at a slower pace than to hurry to get things done</a:t>
          </a:r>
          <a:r>
            <a:rPr lang="en-US" altLang="zh-CN" sz="3200" dirty="0" smtClean="0"/>
            <a:t>.</a:t>
          </a:r>
          <a:endParaRPr lang="zh-CN" altLang="en-US" sz="3200" dirty="0"/>
        </a:p>
      </dgm:t>
    </dgm:pt>
    <dgm:pt modelId="{A27ED0A8-DE3E-42CF-9A6C-2F7A82C8E13C}" type="parTrans" cxnId="{20476506-099A-40AC-9317-AC2D520633D3}">
      <dgm:prSet/>
      <dgm:spPr/>
      <dgm:t>
        <a:bodyPr/>
        <a:lstStyle/>
        <a:p>
          <a:endParaRPr lang="zh-CN" altLang="en-US"/>
        </a:p>
      </dgm:t>
    </dgm:pt>
    <dgm:pt modelId="{3E753A05-654D-4C66-BBD2-488FAF5406B0}" type="sibTrans" cxnId="{20476506-099A-40AC-9317-AC2D520633D3}">
      <dgm:prSet/>
      <dgm:spPr/>
      <dgm:t>
        <a:bodyPr/>
        <a:lstStyle/>
        <a:p>
          <a:endParaRPr lang="zh-CN" altLang="en-US"/>
        </a:p>
      </dgm:t>
    </dgm:pt>
    <dgm:pt modelId="{16D9CFE1-2E4C-4AA9-B930-105A7BD8B67A}">
      <dgm:prSet phldrT="[文本]"/>
      <dgm:spPr/>
      <dgm:t>
        <a:bodyPr/>
        <a:lstStyle/>
        <a:p>
          <a:r>
            <a:rPr lang="en-US" altLang="zh-CN" dirty="0" smtClean="0"/>
            <a:t>reasons</a:t>
          </a:r>
          <a:endParaRPr lang="zh-CN" altLang="en-US" dirty="0"/>
        </a:p>
      </dgm:t>
    </dgm:pt>
    <dgm:pt modelId="{3484726A-70E1-4116-B73C-799322A8A8A2}" type="parTrans" cxnId="{1316B7AB-A37F-49D6-A3EA-6150E116619C}">
      <dgm:prSet/>
      <dgm:spPr/>
      <dgm:t>
        <a:bodyPr/>
        <a:lstStyle/>
        <a:p>
          <a:endParaRPr lang="zh-CN" altLang="en-US"/>
        </a:p>
      </dgm:t>
    </dgm:pt>
    <dgm:pt modelId="{88D91F67-F19B-487E-9BA1-B04A37DBC6FF}" type="sibTrans" cxnId="{1316B7AB-A37F-49D6-A3EA-6150E116619C}">
      <dgm:prSet/>
      <dgm:spPr/>
      <dgm:t>
        <a:bodyPr/>
        <a:lstStyle/>
        <a:p>
          <a:endParaRPr lang="zh-CN" altLang="en-US"/>
        </a:p>
      </dgm:t>
    </dgm:pt>
    <dgm:pt modelId="{371DE2BA-AA1E-4B43-A724-FE3A5B04C0FC}">
      <dgm:prSet phldrT="[文本]" custT="1"/>
      <dgm:spPr/>
      <dgm:t>
        <a:bodyPr/>
        <a:lstStyle/>
        <a:p>
          <a:r>
            <a:rPr lang="en-US" altLang="zh-CN" sz="3200" dirty="0" smtClean="0"/>
            <a:t>The main reason that convinces us to oppose doing work in a hurry is the possibility of doing wrongs in a rush.</a:t>
          </a:r>
          <a:endParaRPr lang="zh-CN" altLang="en-US" sz="3200" dirty="0"/>
        </a:p>
      </dgm:t>
    </dgm:pt>
    <dgm:pt modelId="{8C019A50-FCBF-470E-855F-278765AF9A51}" type="parTrans" cxnId="{6ACE6CB0-3FF4-46F2-B1A0-7C117EFD741F}">
      <dgm:prSet/>
      <dgm:spPr/>
      <dgm:t>
        <a:bodyPr/>
        <a:lstStyle/>
        <a:p>
          <a:endParaRPr lang="zh-CN" altLang="en-US"/>
        </a:p>
      </dgm:t>
    </dgm:pt>
    <dgm:pt modelId="{231CDD25-7A32-4482-B83C-F1A974F5C122}" type="sibTrans" cxnId="{6ACE6CB0-3FF4-46F2-B1A0-7C117EFD741F}">
      <dgm:prSet/>
      <dgm:spPr/>
      <dgm:t>
        <a:bodyPr/>
        <a:lstStyle/>
        <a:p>
          <a:endParaRPr lang="zh-CN" altLang="en-US"/>
        </a:p>
      </dgm:t>
    </dgm:pt>
    <dgm:pt modelId="{AB3293D9-A46A-47BD-ADE1-0DFD01D08A6A}">
      <dgm:prSet phldrT="[文本]" custT="1"/>
      <dgm:spPr/>
      <dgm:t>
        <a:bodyPr/>
        <a:lstStyle/>
        <a:p>
          <a:r>
            <a:rPr lang="en-US" altLang="zh-CN" sz="3200" dirty="0" smtClean="0"/>
            <a:t>Slowing down the pace of life helps people enjoy their life better.</a:t>
          </a:r>
          <a:endParaRPr lang="zh-CN" altLang="en-US" sz="3200" dirty="0"/>
        </a:p>
      </dgm:t>
    </dgm:pt>
    <dgm:pt modelId="{2B23C08C-9CCE-4A9E-A94D-027CD12DC536}" type="parTrans" cxnId="{2FDB0F56-878F-4078-A5E7-7155A8A45948}">
      <dgm:prSet/>
      <dgm:spPr/>
      <dgm:t>
        <a:bodyPr/>
        <a:lstStyle/>
        <a:p>
          <a:endParaRPr lang="zh-CN" altLang="en-US"/>
        </a:p>
      </dgm:t>
    </dgm:pt>
    <dgm:pt modelId="{EE965DA8-FA4D-477A-8781-7E6AA9BDCBEC}" type="sibTrans" cxnId="{2FDB0F56-878F-4078-A5E7-7155A8A45948}">
      <dgm:prSet/>
      <dgm:spPr/>
      <dgm:t>
        <a:bodyPr/>
        <a:lstStyle/>
        <a:p>
          <a:endParaRPr lang="zh-CN" altLang="en-US"/>
        </a:p>
      </dgm:t>
    </dgm:pt>
    <dgm:pt modelId="{539A7998-BF47-4D3F-A98B-2429AD6D0346}">
      <dgm:prSet phldrT="[文本]"/>
      <dgm:spPr/>
      <dgm:t>
        <a:bodyPr/>
        <a:lstStyle/>
        <a:p>
          <a:r>
            <a:rPr lang="en-US" altLang="zh-CN" dirty="0" smtClean="0"/>
            <a:t>conclusion</a:t>
          </a:r>
          <a:endParaRPr lang="zh-CN" altLang="en-US" dirty="0"/>
        </a:p>
      </dgm:t>
    </dgm:pt>
    <dgm:pt modelId="{72E45B5D-3E08-436F-B6FF-3D771C8DD730}" type="parTrans" cxnId="{088BB779-68BE-4351-84CF-BAF34D5683A1}">
      <dgm:prSet/>
      <dgm:spPr/>
      <dgm:t>
        <a:bodyPr/>
        <a:lstStyle/>
        <a:p>
          <a:endParaRPr lang="zh-CN" altLang="en-US"/>
        </a:p>
      </dgm:t>
    </dgm:pt>
    <dgm:pt modelId="{F89A70DB-7C49-4B02-9D8C-DBBBA9BBB997}" type="sibTrans" cxnId="{088BB779-68BE-4351-84CF-BAF34D5683A1}">
      <dgm:prSet/>
      <dgm:spPr/>
      <dgm:t>
        <a:bodyPr/>
        <a:lstStyle/>
        <a:p>
          <a:endParaRPr lang="zh-CN" altLang="en-US"/>
        </a:p>
      </dgm:t>
    </dgm:pt>
    <dgm:pt modelId="{30A06216-6580-4797-80C8-E6DEA9A242BC}">
      <dgm:prSet phldrT="[文本]" custT="1"/>
      <dgm:spPr/>
      <dgm:t>
        <a:bodyPr/>
        <a:lstStyle/>
        <a:p>
          <a:r>
            <a:rPr lang="en-US" altLang="zh-CN" sz="3200" dirty="0" smtClean="0"/>
            <a:t>Therefore, take your time and live your life at a slower pace.</a:t>
          </a:r>
          <a:endParaRPr lang="zh-CN" altLang="en-US" sz="3200" dirty="0"/>
        </a:p>
      </dgm:t>
    </dgm:pt>
    <dgm:pt modelId="{A2603AAF-3A74-4CA9-8DB4-E0C68ED9B0CB}" type="parTrans" cxnId="{FFB6B039-F1C9-4D30-B768-35923AE53B5A}">
      <dgm:prSet/>
      <dgm:spPr/>
      <dgm:t>
        <a:bodyPr/>
        <a:lstStyle/>
        <a:p>
          <a:endParaRPr lang="zh-CN" altLang="en-US"/>
        </a:p>
      </dgm:t>
    </dgm:pt>
    <dgm:pt modelId="{B5530AA4-81DC-48CF-8E6D-85488867DCC8}" type="sibTrans" cxnId="{FFB6B039-F1C9-4D30-B768-35923AE53B5A}">
      <dgm:prSet/>
      <dgm:spPr/>
      <dgm:t>
        <a:bodyPr/>
        <a:lstStyle/>
        <a:p>
          <a:endParaRPr lang="zh-CN" altLang="en-US"/>
        </a:p>
      </dgm:t>
    </dgm:pt>
    <dgm:pt modelId="{69389B74-9ACB-4819-BE9B-522A56003781}">
      <dgm:prSet phldrT="[文本]" custT="1"/>
      <dgm:spPr/>
      <dgm:t>
        <a:bodyPr/>
        <a:lstStyle/>
        <a:p>
          <a:r>
            <a:rPr lang="en-US" altLang="zh-CN" sz="3200" dirty="0" smtClean="0"/>
            <a:t>Finally, slower life pace provides better healthy conditions for us. </a:t>
          </a:r>
          <a:endParaRPr lang="zh-CN" altLang="en-US" sz="3200" dirty="0"/>
        </a:p>
      </dgm:t>
    </dgm:pt>
    <dgm:pt modelId="{1175AD16-11FC-4B1B-847C-EDDF80711FCE}" type="parTrans" cxnId="{E2E9A6BE-60F4-419D-B685-3F1210E5533C}">
      <dgm:prSet/>
      <dgm:spPr/>
      <dgm:t>
        <a:bodyPr/>
        <a:lstStyle/>
        <a:p>
          <a:endParaRPr lang="zh-CN" altLang="en-US"/>
        </a:p>
      </dgm:t>
    </dgm:pt>
    <dgm:pt modelId="{D0E78680-301C-44AE-AA1B-FA2229E59978}" type="sibTrans" cxnId="{E2E9A6BE-60F4-419D-B685-3F1210E5533C}">
      <dgm:prSet/>
      <dgm:spPr/>
      <dgm:t>
        <a:bodyPr/>
        <a:lstStyle/>
        <a:p>
          <a:endParaRPr lang="zh-CN" altLang="en-US"/>
        </a:p>
      </dgm:t>
    </dgm:pt>
    <dgm:pt modelId="{BA068C38-10FB-433E-B23D-417D9DEE7F70}" type="pres">
      <dgm:prSet presAssocID="{6F8ED108-7D2E-476F-81AB-89F69972BB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79DCEEA-BC2D-43B8-B3D5-E68F4B4C020C}" type="pres">
      <dgm:prSet presAssocID="{9F75D427-4900-4330-BDE2-01E4503C8D26}" presName="linNode" presStyleCnt="0"/>
      <dgm:spPr/>
    </dgm:pt>
    <dgm:pt modelId="{6622179B-3EEB-4A2B-BE87-19153DEA1182}" type="pres">
      <dgm:prSet presAssocID="{9F75D427-4900-4330-BDE2-01E4503C8D26}" presName="parentText" presStyleLbl="node1" presStyleIdx="0" presStyleCnt="3" custScaleX="53959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CACA4A4-6982-48DB-8359-5EA329FB44FA}" type="pres">
      <dgm:prSet presAssocID="{9F75D427-4900-4330-BDE2-01E4503C8D26}" presName="descendantText" presStyleLbl="alignAccFollowNode1" presStyleIdx="0" presStyleCnt="3" custScaleX="133682" custScaleY="12964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71F4DE8-7D8B-4A84-A150-CB3E88AAB0C5}" type="pres">
      <dgm:prSet presAssocID="{D4EC46CC-11C4-4689-BB0C-F9B7A49D96E4}" presName="sp" presStyleCnt="0"/>
      <dgm:spPr/>
    </dgm:pt>
    <dgm:pt modelId="{DFB3DD3B-5272-44CB-9BC0-25C290842FFE}" type="pres">
      <dgm:prSet presAssocID="{16D9CFE1-2E4C-4AA9-B930-105A7BD8B67A}" presName="linNode" presStyleCnt="0"/>
      <dgm:spPr/>
    </dgm:pt>
    <dgm:pt modelId="{86BD1EB7-B85C-4CF8-8B2E-4E611FD658DD}" type="pres">
      <dgm:prSet presAssocID="{16D9CFE1-2E4C-4AA9-B930-105A7BD8B67A}" presName="parentText" presStyleLbl="node1" presStyleIdx="1" presStyleCnt="3" custScaleX="53336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7C4D561-F866-407B-A0C5-1CE0EC22FA6E}" type="pres">
      <dgm:prSet presAssocID="{16D9CFE1-2E4C-4AA9-B930-105A7BD8B67A}" presName="descendantText" presStyleLbl="alignAccFollowNode1" presStyleIdx="1" presStyleCnt="3" custScaleX="160440" custScaleY="367197" custLinFactNeighborY="532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1CAE611-985A-4C60-9299-207AD3B29D29}" type="pres">
      <dgm:prSet presAssocID="{88D91F67-F19B-487E-9BA1-B04A37DBC6FF}" presName="sp" presStyleCnt="0"/>
      <dgm:spPr/>
    </dgm:pt>
    <dgm:pt modelId="{0AAF3EC6-A809-4899-8751-79C6FBC45687}" type="pres">
      <dgm:prSet presAssocID="{539A7998-BF47-4D3F-A98B-2429AD6D0346}" presName="linNode" presStyleCnt="0"/>
      <dgm:spPr/>
    </dgm:pt>
    <dgm:pt modelId="{85DBF54D-5C29-4C4D-BDB6-24D2EA3B8FFA}" type="pres">
      <dgm:prSet presAssocID="{539A7998-BF47-4D3F-A98B-2429AD6D0346}" presName="parentText" presStyleLbl="node1" presStyleIdx="2" presStyleCnt="3" custScaleX="53336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9836E1F-B09B-46E9-81DA-E2195F3E7809}" type="pres">
      <dgm:prSet presAssocID="{539A7998-BF47-4D3F-A98B-2429AD6D0346}" presName="descendantText" presStyleLbl="alignAccFollowNode1" presStyleIdx="2" presStyleCnt="3" custScaleX="12840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7990204-B1F2-4AA0-BBC2-73395001A7AE}" type="presOf" srcId="{69389B74-9ACB-4819-BE9B-522A56003781}" destId="{67C4D561-F866-407B-A0C5-1CE0EC22FA6E}" srcOrd="0" destOrd="2" presId="urn:microsoft.com/office/officeart/2005/8/layout/vList5"/>
    <dgm:cxn modelId="{20476506-099A-40AC-9317-AC2D520633D3}" srcId="{9F75D427-4900-4330-BDE2-01E4503C8D26}" destId="{4BDA43CF-F81E-463D-B3B5-9D448BA41E9C}" srcOrd="0" destOrd="0" parTransId="{A27ED0A8-DE3E-42CF-9A6C-2F7A82C8E13C}" sibTransId="{3E753A05-654D-4C66-BBD2-488FAF5406B0}"/>
    <dgm:cxn modelId="{617D0651-1B86-439F-AA2D-666DAA76A7C1}" type="presOf" srcId="{4BDA43CF-F81E-463D-B3B5-9D448BA41E9C}" destId="{7CACA4A4-6982-48DB-8359-5EA329FB44FA}" srcOrd="0" destOrd="0" presId="urn:microsoft.com/office/officeart/2005/8/layout/vList5"/>
    <dgm:cxn modelId="{7D4DB5A0-1B66-4950-A05A-AFA1BEA53BF7}" type="presOf" srcId="{6F8ED108-7D2E-476F-81AB-89F69972BB55}" destId="{BA068C38-10FB-433E-B23D-417D9DEE7F70}" srcOrd="0" destOrd="0" presId="urn:microsoft.com/office/officeart/2005/8/layout/vList5"/>
    <dgm:cxn modelId="{E2E9A6BE-60F4-419D-B685-3F1210E5533C}" srcId="{16D9CFE1-2E4C-4AA9-B930-105A7BD8B67A}" destId="{69389B74-9ACB-4819-BE9B-522A56003781}" srcOrd="2" destOrd="0" parTransId="{1175AD16-11FC-4B1B-847C-EDDF80711FCE}" sibTransId="{D0E78680-301C-44AE-AA1B-FA2229E59978}"/>
    <dgm:cxn modelId="{1E378602-F9C5-480F-97F9-53010F45DA8E}" type="presOf" srcId="{AB3293D9-A46A-47BD-ADE1-0DFD01D08A6A}" destId="{67C4D561-F866-407B-A0C5-1CE0EC22FA6E}" srcOrd="0" destOrd="1" presId="urn:microsoft.com/office/officeart/2005/8/layout/vList5"/>
    <dgm:cxn modelId="{6ACE6CB0-3FF4-46F2-B1A0-7C117EFD741F}" srcId="{16D9CFE1-2E4C-4AA9-B930-105A7BD8B67A}" destId="{371DE2BA-AA1E-4B43-A724-FE3A5B04C0FC}" srcOrd="0" destOrd="0" parTransId="{8C019A50-FCBF-470E-855F-278765AF9A51}" sibTransId="{231CDD25-7A32-4482-B83C-F1A974F5C122}"/>
    <dgm:cxn modelId="{9CDF4458-3E2E-4896-B09A-E3E74C51F1CC}" srcId="{6F8ED108-7D2E-476F-81AB-89F69972BB55}" destId="{9F75D427-4900-4330-BDE2-01E4503C8D26}" srcOrd="0" destOrd="0" parTransId="{2A3EC949-5C52-4A32-A9ED-742971E38FDF}" sibTransId="{D4EC46CC-11C4-4689-BB0C-F9B7A49D96E4}"/>
    <dgm:cxn modelId="{FFB6B039-F1C9-4D30-B768-35923AE53B5A}" srcId="{539A7998-BF47-4D3F-A98B-2429AD6D0346}" destId="{30A06216-6580-4797-80C8-E6DEA9A242BC}" srcOrd="0" destOrd="0" parTransId="{A2603AAF-3A74-4CA9-8DB4-E0C68ED9B0CB}" sibTransId="{B5530AA4-81DC-48CF-8E6D-85488867DCC8}"/>
    <dgm:cxn modelId="{D293C9BF-5FBD-4C43-A18D-DCCF7115B443}" type="presOf" srcId="{30A06216-6580-4797-80C8-E6DEA9A242BC}" destId="{99836E1F-B09B-46E9-81DA-E2195F3E7809}" srcOrd="0" destOrd="0" presId="urn:microsoft.com/office/officeart/2005/8/layout/vList5"/>
    <dgm:cxn modelId="{088BB779-68BE-4351-84CF-BAF34D5683A1}" srcId="{6F8ED108-7D2E-476F-81AB-89F69972BB55}" destId="{539A7998-BF47-4D3F-A98B-2429AD6D0346}" srcOrd="2" destOrd="0" parTransId="{72E45B5D-3E08-436F-B6FF-3D771C8DD730}" sibTransId="{F89A70DB-7C49-4B02-9D8C-DBBBA9BBB997}"/>
    <dgm:cxn modelId="{4FDD5CE0-29E0-47D8-A5D4-A673919A41B9}" type="presOf" srcId="{539A7998-BF47-4D3F-A98B-2429AD6D0346}" destId="{85DBF54D-5C29-4C4D-BDB6-24D2EA3B8FFA}" srcOrd="0" destOrd="0" presId="urn:microsoft.com/office/officeart/2005/8/layout/vList5"/>
    <dgm:cxn modelId="{E71B4DA7-4EEA-444B-A9EC-BA4322675293}" type="presOf" srcId="{371DE2BA-AA1E-4B43-A724-FE3A5B04C0FC}" destId="{67C4D561-F866-407B-A0C5-1CE0EC22FA6E}" srcOrd="0" destOrd="0" presId="urn:microsoft.com/office/officeart/2005/8/layout/vList5"/>
    <dgm:cxn modelId="{2FDB0F56-878F-4078-A5E7-7155A8A45948}" srcId="{16D9CFE1-2E4C-4AA9-B930-105A7BD8B67A}" destId="{AB3293D9-A46A-47BD-ADE1-0DFD01D08A6A}" srcOrd="1" destOrd="0" parTransId="{2B23C08C-9CCE-4A9E-A94D-027CD12DC536}" sibTransId="{EE965DA8-FA4D-477A-8781-7E6AA9BDCBEC}"/>
    <dgm:cxn modelId="{F109FB71-B5DC-4D37-97F9-E52102B8E852}" type="presOf" srcId="{16D9CFE1-2E4C-4AA9-B930-105A7BD8B67A}" destId="{86BD1EB7-B85C-4CF8-8B2E-4E611FD658DD}" srcOrd="0" destOrd="0" presId="urn:microsoft.com/office/officeart/2005/8/layout/vList5"/>
    <dgm:cxn modelId="{2D393B4D-C7A0-42B4-80B3-6CED28341AD9}" type="presOf" srcId="{9F75D427-4900-4330-BDE2-01E4503C8D26}" destId="{6622179B-3EEB-4A2B-BE87-19153DEA1182}" srcOrd="0" destOrd="0" presId="urn:microsoft.com/office/officeart/2005/8/layout/vList5"/>
    <dgm:cxn modelId="{1316B7AB-A37F-49D6-A3EA-6150E116619C}" srcId="{6F8ED108-7D2E-476F-81AB-89F69972BB55}" destId="{16D9CFE1-2E4C-4AA9-B930-105A7BD8B67A}" srcOrd="1" destOrd="0" parTransId="{3484726A-70E1-4116-B73C-799322A8A8A2}" sibTransId="{88D91F67-F19B-487E-9BA1-B04A37DBC6FF}"/>
    <dgm:cxn modelId="{1036902E-44C2-42C1-A818-29EF1E07E5AF}" type="presParOf" srcId="{BA068C38-10FB-433E-B23D-417D9DEE7F70}" destId="{179DCEEA-BC2D-43B8-B3D5-E68F4B4C020C}" srcOrd="0" destOrd="0" presId="urn:microsoft.com/office/officeart/2005/8/layout/vList5"/>
    <dgm:cxn modelId="{BC0D47A2-5EC4-4337-A5DD-D563D136D35A}" type="presParOf" srcId="{179DCEEA-BC2D-43B8-B3D5-E68F4B4C020C}" destId="{6622179B-3EEB-4A2B-BE87-19153DEA1182}" srcOrd="0" destOrd="0" presId="urn:microsoft.com/office/officeart/2005/8/layout/vList5"/>
    <dgm:cxn modelId="{AC7F8E30-8EBC-4324-B8B3-3C732F0B1704}" type="presParOf" srcId="{179DCEEA-BC2D-43B8-B3D5-E68F4B4C020C}" destId="{7CACA4A4-6982-48DB-8359-5EA329FB44FA}" srcOrd="1" destOrd="0" presId="urn:microsoft.com/office/officeart/2005/8/layout/vList5"/>
    <dgm:cxn modelId="{75D1EBD4-B7A7-4D51-A967-16E355018E27}" type="presParOf" srcId="{BA068C38-10FB-433E-B23D-417D9DEE7F70}" destId="{871F4DE8-7D8B-4A84-A150-CB3E88AAB0C5}" srcOrd="1" destOrd="0" presId="urn:microsoft.com/office/officeart/2005/8/layout/vList5"/>
    <dgm:cxn modelId="{80EDA257-5124-4304-9426-8BFFB19AC523}" type="presParOf" srcId="{BA068C38-10FB-433E-B23D-417D9DEE7F70}" destId="{DFB3DD3B-5272-44CB-9BC0-25C290842FFE}" srcOrd="2" destOrd="0" presId="urn:microsoft.com/office/officeart/2005/8/layout/vList5"/>
    <dgm:cxn modelId="{E4D466F2-67F0-4ED2-A57D-0931DD173E3B}" type="presParOf" srcId="{DFB3DD3B-5272-44CB-9BC0-25C290842FFE}" destId="{86BD1EB7-B85C-4CF8-8B2E-4E611FD658DD}" srcOrd="0" destOrd="0" presId="urn:microsoft.com/office/officeart/2005/8/layout/vList5"/>
    <dgm:cxn modelId="{A0C0A689-6C3A-4EEF-B714-DED47F0E4973}" type="presParOf" srcId="{DFB3DD3B-5272-44CB-9BC0-25C290842FFE}" destId="{67C4D561-F866-407B-A0C5-1CE0EC22FA6E}" srcOrd="1" destOrd="0" presId="urn:microsoft.com/office/officeart/2005/8/layout/vList5"/>
    <dgm:cxn modelId="{4221EFD9-4899-45D1-AB60-ECD5017E22B8}" type="presParOf" srcId="{BA068C38-10FB-433E-B23D-417D9DEE7F70}" destId="{21CAE611-985A-4C60-9299-207AD3B29D29}" srcOrd="3" destOrd="0" presId="urn:microsoft.com/office/officeart/2005/8/layout/vList5"/>
    <dgm:cxn modelId="{030665EE-193E-4DED-BB7F-3307928585AE}" type="presParOf" srcId="{BA068C38-10FB-433E-B23D-417D9DEE7F70}" destId="{0AAF3EC6-A809-4899-8751-79C6FBC45687}" srcOrd="4" destOrd="0" presId="urn:microsoft.com/office/officeart/2005/8/layout/vList5"/>
    <dgm:cxn modelId="{3DF684E2-4426-4782-9441-AD735D221E4B}" type="presParOf" srcId="{0AAF3EC6-A809-4899-8751-79C6FBC45687}" destId="{85DBF54D-5C29-4C4D-BDB6-24D2EA3B8FFA}" srcOrd="0" destOrd="0" presId="urn:microsoft.com/office/officeart/2005/8/layout/vList5"/>
    <dgm:cxn modelId="{EAF416F3-4CE7-4388-8A34-0CAEEBFA3A01}" type="presParOf" srcId="{0AAF3EC6-A809-4899-8751-79C6FBC45687}" destId="{99836E1F-B09B-46E9-81DA-E2195F3E78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A32356-6E16-4673-9CBB-9ED63E72E42A}" type="doc">
      <dgm:prSet loTypeId="urn:microsoft.com/office/officeart/2005/8/layout/radial2#1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094DBC69-8848-476E-AB6C-84F46AC4AA8D}">
      <dgm:prSet phldrT="[文本]"/>
      <dgm:spPr/>
      <dgm:t>
        <a:bodyPr/>
        <a:lstStyle/>
        <a:p>
          <a:r>
            <a:rPr lang="en-US" altLang="zh-CN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cover all main points</a:t>
          </a:r>
          <a:endParaRPr lang="zh-CN" altLang="en-US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CDEB1C-BA62-4078-A78F-4B9B5826FD28}" type="parTrans" cxnId="{1367A9F2-7F9F-4B24-A0CF-29A4E50466E1}">
      <dgm:prSet/>
      <dgm:spPr/>
      <dgm:t>
        <a:bodyPr/>
        <a:lstStyle/>
        <a:p>
          <a:endParaRPr lang="zh-CN" altLang="en-US"/>
        </a:p>
      </dgm:t>
    </dgm:pt>
    <dgm:pt modelId="{8E302806-433E-401B-97D2-DFB6D2C7C033}" type="sibTrans" cxnId="{1367A9F2-7F9F-4B24-A0CF-29A4E50466E1}">
      <dgm:prSet/>
      <dgm:spPr/>
      <dgm:t>
        <a:bodyPr/>
        <a:lstStyle/>
        <a:p>
          <a:endParaRPr lang="zh-CN" altLang="en-US"/>
        </a:p>
      </dgm:t>
    </dgm:pt>
    <dgm:pt modelId="{4F142933-24BB-4053-B86C-67B590664D45}">
      <dgm:prSet phldrT="[文本]"/>
      <dgm:spPr/>
      <dgm:t>
        <a:bodyPr/>
        <a:lstStyle/>
        <a:p>
          <a:r>
            <a:rPr lang="en-US" altLang="zh-CN" dirty="0" smtClean="0"/>
            <a:t>Cover all  topic points</a:t>
          </a:r>
          <a:endParaRPr lang="zh-CN" altLang="en-US" dirty="0"/>
        </a:p>
      </dgm:t>
    </dgm:pt>
    <dgm:pt modelId="{3331537D-60C2-4887-B8CF-4280B2F790F1}" type="parTrans" cxnId="{73BD1EF8-7CD7-44AF-9383-1F0BEAA80CE7}">
      <dgm:prSet/>
      <dgm:spPr/>
      <dgm:t>
        <a:bodyPr/>
        <a:lstStyle/>
        <a:p>
          <a:endParaRPr lang="zh-CN" altLang="en-US"/>
        </a:p>
      </dgm:t>
    </dgm:pt>
    <dgm:pt modelId="{3DDF2506-4B26-479F-B610-E364E6B0E74E}" type="sibTrans" cxnId="{73BD1EF8-7CD7-44AF-9383-1F0BEAA80CE7}">
      <dgm:prSet/>
      <dgm:spPr/>
      <dgm:t>
        <a:bodyPr/>
        <a:lstStyle/>
        <a:p>
          <a:endParaRPr lang="zh-CN" altLang="en-US"/>
        </a:p>
      </dgm:t>
    </dgm:pt>
    <dgm:pt modelId="{7D9D5505-14E9-4FDB-B4FF-25B2289857C5}">
      <dgm:prSet phldrT="[文本]"/>
      <dgm:spPr/>
      <dgm:t>
        <a:bodyPr/>
        <a:lstStyle/>
        <a:p>
          <a:r>
            <a:rPr lang="en-US" altLang="zh-CN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be concise</a:t>
          </a:r>
          <a:endParaRPr lang="zh-CN" altLang="en-US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CAD664-92A5-4744-83F6-EFD1B5C27227}" type="parTrans" cxnId="{185E8BC1-3F11-4E39-B8F6-3583AD006F45}">
      <dgm:prSet/>
      <dgm:spPr/>
      <dgm:t>
        <a:bodyPr/>
        <a:lstStyle/>
        <a:p>
          <a:endParaRPr lang="zh-CN" altLang="en-US"/>
        </a:p>
      </dgm:t>
    </dgm:pt>
    <dgm:pt modelId="{CAF93C1E-8E4B-4C3D-8A60-8C77705592A5}" type="sibTrans" cxnId="{185E8BC1-3F11-4E39-B8F6-3583AD006F45}">
      <dgm:prSet/>
      <dgm:spPr/>
      <dgm:t>
        <a:bodyPr/>
        <a:lstStyle/>
        <a:p>
          <a:endParaRPr lang="zh-CN" altLang="en-US"/>
        </a:p>
      </dgm:t>
    </dgm:pt>
    <dgm:pt modelId="{75561845-A733-458C-815C-D1DD0FD2EE1B}">
      <dgm:prSet phldrT="[文本]"/>
      <dgm:spPr/>
      <dgm:t>
        <a:bodyPr/>
        <a:lstStyle/>
        <a:p>
          <a:r>
            <a:rPr lang="en-US" altLang="zh-CN" dirty="0" smtClean="0"/>
            <a:t>Omit needless words</a:t>
          </a:r>
          <a:endParaRPr lang="zh-CN" altLang="en-US" dirty="0"/>
        </a:p>
      </dgm:t>
    </dgm:pt>
    <dgm:pt modelId="{957208DC-01F7-42BB-815B-D4251E045E08}" type="parTrans" cxnId="{AC89FBC4-F4EB-4882-ACC0-25448CF97D04}">
      <dgm:prSet/>
      <dgm:spPr/>
      <dgm:t>
        <a:bodyPr/>
        <a:lstStyle/>
        <a:p>
          <a:endParaRPr lang="zh-CN" altLang="en-US"/>
        </a:p>
      </dgm:t>
    </dgm:pt>
    <dgm:pt modelId="{7CE003FE-2129-4958-A20A-C583629C02A6}" type="sibTrans" cxnId="{AC89FBC4-F4EB-4882-ACC0-25448CF97D04}">
      <dgm:prSet/>
      <dgm:spPr/>
      <dgm:t>
        <a:bodyPr/>
        <a:lstStyle/>
        <a:p>
          <a:endParaRPr lang="zh-CN" altLang="en-US"/>
        </a:p>
      </dgm:t>
    </dgm:pt>
    <dgm:pt modelId="{601FEEE3-589F-4781-99A5-BFC3A6E8AFBA}">
      <dgm:prSet phldrT="[文本]"/>
      <dgm:spPr/>
      <dgm:t>
        <a:bodyPr/>
        <a:lstStyle/>
        <a:p>
          <a:r>
            <a:rPr lang="en-US" altLang="zh-CN" dirty="0" smtClean="0"/>
            <a:t>Omit repeating words/phrases</a:t>
          </a:r>
          <a:endParaRPr lang="zh-CN" altLang="en-US" dirty="0"/>
        </a:p>
      </dgm:t>
    </dgm:pt>
    <dgm:pt modelId="{6F5A4623-F8AB-4F34-9952-6C8B8A4AE9FB}" type="parTrans" cxnId="{2177BA75-0D7F-430D-B3C4-3DE3FDDEDA93}">
      <dgm:prSet/>
      <dgm:spPr/>
      <dgm:t>
        <a:bodyPr/>
        <a:lstStyle/>
        <a:p>
          <a:endParaRPr lang="zh-CN" altLang="en-US"/>
        </a:p>
      </dgm:t>
    </dgm:pt>
    <dgm:pt modelId="{6034D955-F88C-4839-BE26-A9EF67D9BF3E}" type="sibTrans" cxnId="{2177BA75-0D7F-430D-B3C4-3DE3FDDEDA93}">
      <dgm:prSet/>
      <dgm:spPr/>
      <dgm:t>
        <a:bodyPr/>
        <a:lstStyle/>
        <a:p>
          <a:endParaRPr lang="zh-CN" altLang="en-US"/>
        </a:p>
      </dgm:t>
    </dgm:pt>
    <dgm:pt modelId="{82E114ED-DE0C-405E-A021-FE2D77DED6A9}">
      <dgm:prSet phldrT="[文本]"/>
      <dgm:spPr/>
      <dgm:t>
        <a:bodyPr/>
        <a:lstStyle/>
        <a:p>
          <a:r>
            <a:rPr lang="en-US" altLang="zh-CN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use own words</a:t>
          </a:r>
          <a:endParaRPr lang="zh-CN" altLang="en-US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D3BDA8-3C32-4129-BAA8-1CB4E8C372AA}" type="parTrans" cxnId="{CAE9CF36-85F6-489C-953F-4A2BDABE1998}">
      <dgm:prSet/>
      <dgm:spPr/>
      <dgm:t>
        <a:bodyPr/>
        <a:lstStyle/>
        <a:p>
          <a:endParaRPr lang="zh-CN" altLang="en-US"/>
        </a:p>
      </dgm:t>
    </dgm:pt>
    <dgm:pt modelId="{239CED5F-0DB0-4569-A1D1-A2E3EF2460C9}" type="sibTrans" cxnId="{CAE9CF36-85F6-489C-953F-4A2BDABE1998}">
      <dgm:prSet/>
      <dgm:spPr/>
      <dgm:t>
        <a:bodyPr/>
        <a:lstStyle/>
        <a:p>
          <a:endParaRPr lang="zh-CN" altLang="en-US"/>
        </a:p>
      </dgm:t>
    </dgm:pt>
    <dgm:pt modelId="{5AFC2281-8439-4F13-97EB-16B6C93D345D}">
      <dgm:prSet phldrT="[文本]"/>
      <dgm:spPr/>
      <dgm:t>
        <a:bodyPr/>
        <a:lstStyle/>
        <a:p>
          <a:r>
            <a:rPr lang="en-US" altLang="zh-CN" dirty="0" smtClean="0"/>
            <a:t>Change sentence patterns</a:t>
          </a:r>
          <a:endParaRPr lang="zh-CN" altLang="en-US" dirty="0"/>
        </a:p>
      </dgm:t>
    </dgm:pt>
    <dgm:pt modelId="{55B7B57E-060E-4EBD-ADE4-B88E34B820D4}" type="parTrans" cxnId="{353D6806-0394-435B-A1B7-4C658C0ACFB3}">
      <dgm:prSet/>
      <dgm:spPr/>
      <dgm:t>
        <a:bodyPr/>
        <a:lstStyle/>
        <a:p>
          <a:endParaRPr lang="zh-CN" altLang="en-US"/>
        </a:p>
      </dgm:t>
    </dgm:pt>
    <dgm:pt modelId="{F999E377-AE98-4993-AC4B-FB45ED98C3AE}" type="sibTrans" cxnId="{353D6806-0394-435B-A1B7-4C658C0ACFB3}">
      <dgm:prSet/>
      <dgm:spPr/>
      <dgm:t>
        <a:bodyPr/>
        <a:lstStyle/>
        <a:p>
          <a:endParaRPr lang="zh-CN" altLang="en-US"/>
        </a:p>
      </dgm:t>
    </dgm:pt>
    <dgm:pt modelId="{2889AEC7-9543-488F-A4F4-C0AAABF0F33D}">
      <dgm:prSet phldrT="[文本]"/>
      <dgm:spPr/>
      <dgm:t>
        <a:bodyPr/>
        <a:lstStyle/>
        <a:p>
          <a:r>
            <a:rPr lang="en-US" altLang="zh-CN" dirty="0" smtClean="0"/>
            <a:t>Use synonyms</a:t>
          </a:r>
          <a:endParaRPr lang="zh-CN" altLang="en-US" dirty="0"/>
        </a:p>
      </dgm:t>
    </dgm:pt>
    <dgm:pt modelId="{1A423146-EEB3-4348-A8D6-CEA03DDBDFBE}" type="parTrans" cxnId="{1B6B0200-5CCE-4A7E-A730-F4988BE5FFB3}">
      <dgm:prSet/>
      <dgm:spPr/>
      <dgm:t>
        <a:bodyPr/>
        <a:lstStyle/>
        <a:p>
          <a:endParaRPr lang="zh-CN" altLang="en-US"/>
        </a:p>
      </dgm:t>
    </dgm:pt>
    <dgm:pt modelId="{45C83605-3134-487B-BBB9-B0A8B95F9D2F}" type="sibTrans" cxnId="{1B6B0200-5CCE-4A7E-A730-F4988BE5FFB3}">
      <dgm:prSet/>
      <dgm:spPr/>
      <dgm:t>
        <a:bodyPr/>
        <a:lstStyle/>
        <a:p>
          <a:endParaRPr lang="zh-CN" altLang="en-US"/>
        </a:p>
      </dgm:t>
    </dgm:pt>
    <dgm:pt modelId="{4C00387D-E75D-4246-9FD1-20F82C8AD84B}">
      <dgm:prSet phldrT="[文本]"/>
      <dgm:spPr/>
      <dgm:t>
        <a:bodyPr/>
        <a:lstStyle/>
        <a:p>
          <a:r>
            <a:rPr lang="en-US" altLang="zh-CN" dirty="0" smtClean="0"/>
            <a:t>Use infinitive</a:t>
          </a:r>
          <a:endParaRPr lang="zh-CN" altLang="en-US" dirty="0"/>
        </a:p>
      </dgm:t>
    </dgm:pt>
    <dgm:pt modelId="{7E5D0FA4-8BD1-424F-9825-3EA2EDEAB6DB}" type="parTrans" cxnId="{3C048199-4F48-4B7A-9D1B-137A64D785B0}">
      <dgm:prSet/>
      <dgm:spPr/>
      <dgm:t>
        <a:bodyPr/>
        <a:lstStyle/>
        <a:p>
          <a:endParaRPr lang="zh-CN" altLang="en-US"/>
        </a:p>
      </dgm:t>
    </dgm:pt>
    <dgm:pt modelId="{E5D93BBB-BAFE-4B91-A425-6245A8185832}" type="sibTrans" cxnId="{3C048199-4F48-4B7A-9D1B-137A64D785B0}">
      <dgm:prSet/>
      <dgm:spPr/>
      <dgm:t>
        <a:bodyPr/>
        <a:lstStyle/>
        <a:p>
          <a:endParaRPr lang="zh-CN" altLang="en-US"/>
        </a:p>
      </dgm:t>
    </dgm:pt>
    <dgm:pt modelId="{42157F5E-4E19-4A60-A65A-6B182A7C292B}">
      <dgm:prSet phldrT="[文本]"/>
      <dgm:spPr/>
      <dgm:t>
        <a:bodyPr/>
        <a:lstStyle/>
        <a:p>
          <a:r>
            <a:rPr lang="en-US" altLang="zh-CN" dirty="0" smtClean="0"/>
            <a:t>Cover essential supporting details</a:t>
          </a:r>
          <a:endParaRPr lang="zh-CN" altLang="en-US" dirty="0"/>
        </a:p>
      </dgm:t>
    </dgm:pt>
    <dgm:pt modelId="{7E0FB388-4834-4312-A3C3-061EBD3E75E5}" type="sibTrans" cxnId="{400E6B94-7ECD-4A39-9AB6-63A624730ED7}">
      <dgm:prSet/>
      <dgm:spPr/>
      <dgm:t>
        <a:bodyPr/>
        <a:lstStyle/>
        <a:p>
          <a:endParaRPr lang="zh-CN" altLang="en-US"/>
        </a:p>
      </dgm:t>
    </dgm:pt>
    <dgm:pt modelId="{231AC5D6-DC65-4DE2-AE53-99E69E3CBB9D}" type="parTrans" cxnId="{400E6B94-7ECD-4A39-9AB6-63A624730ED7}">
      <dgm:prSet/>
      <dgm:spPr/>
      <dgm:t>
        <a:bodyPr/>
        <a:lstStyle/>
        <a:p>
          <a:endParaRPr lang="zh-CN" altLang="en-US"/>
        </a:p>
      </dgm:t>
    </dgm:pt>
    <dgm:pt modelId="{876CEFF7-5CBC-4717-BC8A-FC57A5088AC2}" type="pres">
      <dgm:prSet presAssocID="{B9A32356-6E16-4673-9CBB-9ED63E72E42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BD0DAA5-CBA6-4602-BCC4-9799B4839919}" type="pres">
      <dgm:prSet presAssocID="{B9A32356-6E16-4673-9CBB-9ED63E72E42A}" presName="cycle" presStyleCnt="0"/>
      <dgm:spPr/>
    </dgm:pt>
    <dgm:pt modelId="{46EEBF93-712E-4F66-AC94-93B0EA8B541C}" type="pres">
      <dgm:prSet presAssocID="{B9A32356-6E16-4673-9CBB-9ED63E72E42A}" presName="centerShape" presStyleCnt="0"/>
      <dgm:spPr/>
    </dgm:pt>
    <dgm:pt modelId="{241E1805-223D-48C3-A56E-F00FC0CA4AAE}" type="pres">
      <dgm:prSet presAssocID="{B9A32356-6E16-4673-9CBB-9ED63E72E42A}" presName="connSite" presStyleLbl="node1" presStyleIdx="0" presStyleCnt="4"/>
      <dgm:spPr/>
    </dgm:pt>
    <dgm:pt modelId="{5B09E8B1-0673-4ACA-B72D-D83D32878ED8}" type="pres">
      <dgm:prSet presAssocID="{B9A32356-6E16-4673-9CBB-9ED63E72E42A}" presName="visible" presStyleLbl="node1" presStyleIdx="0" presStyleCnt="4" custScaleX="10107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rgbClr val="947742"/>
          </a:solidFill>
        </a:ln>
      </dgm:spPr>
      <dgm:t>
        <a:bodyPr/>
        <a:lstStyle/>
        <a:p>
          <a:endParaRPr lang="zh-CN" altLang="en-US"/>
        </a:p>
      </dgm:t>
    </dgm:pt>
    <dgm:pt modelId="{4C5B7762-4788-4DF7-8814-A36F7F1C46E6}" type="pres">
      <dgm:prSet presAssocID="{13CDEB1C-BA62-4078-A78F-4B9B5826FD28}" presName="Name25" presStyleLbl="parChTrans1D1" presStyleIdx="0" presStyleCnt="3"/>
      <dgm:spPr/>
      <dgm:t>
        <a:bodyPr/>
        <a:lstStyle/>
        <a:p>
          <a:endParaRPr lang="zh-CN" altLang="en-US"/>
        </a:p>
      </dgm:t>
    </dgm:pt>
    <dgm:pt modelId="{C9137A41-8B73-4F83-941B-9524F7E7E583}" type="pres">
      <dgm:prSet presAssocID="{094DBC69-8848-476E-AB6C-84F46AC4AA8D}" presName="node" presStyleCnt="0"/>
      <dgm:spPr/>
    </dgm:pt>
    <dgm:pt modelId="{48A7A7B8-871A-46A9-81F8-67EF4BC0C5A6}" type="pres">
      <dgm:prSet presAssocID="{094DBC69-8848-476E-AB6C-84F46AC4AA8D}" presName="parentNode" presStyleLbl="node1" presStyleIdx="1" presStyleCnt="4" custScaleX="102848" custLinFactNeighborX="2343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74AE02D-AEA0-4EDE-819E-E6AE41CE25C9}" type="pres">
      <dgm:prSet presAssocID="{094DBC69-8848-476E-AB6C-84F46AC4AA8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12D550B-F1D1-48DB-920E-1DCC16BDA289}" type="pres">
      <dgm:prSet presAssocID="{29CAD664-92A5-4744-83F6-EFD1B5C27227}" presName="Name25" presStyleLbl="parChTrans1D1" presStyleIdx="1" presStyleCnt="3"/>
      <dgm:spPr/>
      <dgm:t>
        <a:bodyPr/>
        <a:lstStyle/>
        <a:p>
          <a:endParaRPr lang="zh-CN" altLang="en-US"/>
        </a:p>
      </dgm:t>
    </dgm:pt>
    <dgm:pt modelId="{479988B9-6E9B-4318-9837-954A6EB2F5DF}" type="pres">
      <dgm:prSet presAssocID="{7D9D5505-14E9-4FDB-B4FF-25B2289857C5}" presName="node" presStyleCnt="0"/>
      <dgm:spPr/>
    </dgm:pt>
    <dgm:pt modelId="{F0BB72E4-FCC2-4143-8E50-AAFC01FC8AFD}" type="pres">
      <dgm:prSet presAssocID="{7D9D5505-14E9-4FDB-B4FF-25B2289857C5}" presName="parentNode" presStyleLbl="node1" presStyleIdx="2" presStyleCnt="4" custLinFactNeighborX="2809" custLinFactNeighborY="-1405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99E36EF-BA61-4F83-A901-CC00D4C793F3}" type="pres">
      <dgm:prSet presAssocID="{7D9D5505-14E9-4FDB-B4FF-25B2289857C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F96049E-1C9B-4B4C-A19A-C04F63767AEB}" type="pres">
      <dgm:prSet presAssocID="{A2D3BDA8-3C32-4129-BAA8-1CB4E8C372AA}" presName="Name25" presStyleLbl="parChTrans1D1" presStyleIdx="2" presStyleCnt="3"/>
      <dgm:spPr/>
      <dgm:t>
        <a:bodyPr/>
        <a:lstStyle/>
        <a:p>
          <a:endParaRPr lang="zh-CN" altLang="en-US"/>
        </a:p>
      </dgm:t>
    </dgm:pt>
    <dgm:pt modelId="{7F450FAF-C2CA-450C-B71D-547363C5CE05}" type="pres">
      <dgm:prSet presAssocID="{82E114ED-DE0C-405E-A021-FE2D77DED6A9}" presName="node" presStyleCnt="0"/>
      <dgm:spPr/>
    </dgm:pt>
    <dgm:pt modelId="{EE7FC962-2DA5-4750-B994-006BF5315534}" type="pres">
      <dgm:prSet presAssocID="{82E114ED-DE0C-405E-A021-FE2D77DED6A9}" presName="parentNode" presStyleLbl="node1" presStyleIdx="3" presStyleCnt="4" custScaleX="105238" custLinFactNeighborX="13297" custLinFactNeighborY="-8478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C787073-8B9F-49F5-A619-B4CB4A9004BA}" type="pres">
      <dgm:prSet presAssocID="{82E114ED-DE0C-405E-A021-FE2D77DED6A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177BA75-0D7F-430D-B3C4-3DE3FDDEDA93}" srcId="{7D9D5505-14E9-4FDB-B4FF-25B2289857C5}" destId="{601FEEE3-589F-4781-99A5-BFC3A6E8AFBA}" srcOrd="1" destOrd="0" parTransId="{6F5A4623-F8AB-4F34-9952-6C8B8A4AE9FB}" sibTransId="{6034D955-F88C-4839-BE26-A9EF67D9BF3E}"/>
    <dgm:cxn modelId="{5D70CF43-BA00-4C27-A90F-074F8A735505}" type="presOf" srcId="{75561845-A733-458C-815C-D1DD0FD2EE1B}" destId="{D99E36EF-BA61-4F83-A901-CC00D4C793F3}" srcOrd="0" destOrd="0" presId="urn:microsoft.com/office/officeart/2005/8/layout/radial2#1"/>
    <dgm:cxn modelId="{30674010-C4C6-4B11-86C6-F18B1039E176}" type="presOf" srcId="{42157F5E-4E19-4A60-A65A-6B182A7C292B}" destId="{274AE02D-AEA0-4EDE-819E-E6AE41CE25C9}" srcOrd="0" destOrd="1" presId="urn:microsoft.com/office/officeart/2005/8/layout/radial2#1"/>
    <dgm:cxn modelId="{353D6806-0394-435B-A1B7-4C658C0ACFB3}" srcId="{82E114ED-DE0C-405E-A021-FE2D77DED6A9}" destId="{5AFC2281-8439-4F13-97EB-16B6C93D345D}" srcOrd="0" destOrd="0" parTransId="{55B7B57E-060E-4EBD-ADE4-B88E34B820D4}" sibTransId="{F999E377-AE98-4993-AC4B-FB45ED98C3AE}"/>
    <dgm:cxn modelId="{D4AF1712-3D3E-4FDA-843F-C1493F28B7DF}" type="presOf" srcId="{A2D3BDA8-3C32-4129-BAA8-1CB4E8C372AA}" destId="{2F96049E-1C9B-4B4C-A19A-C04F63767AEB}" srcOrd="0" destOrd="0" presId="urn:microsoft.com/office/officeart/2005/8/layout/radial2#1"/>
    <dgm:cxn modelId="{185E8BC1-3F11-4E39-B8F6-3583AD006F45}" srcId="{B9A32356-6E16-4673-9CBB-9ED63E72E42A}" destId="{7D9D5505-14E9-4FDB-B4FF-25B2289857C5}" srcOrd="1" destOrd="0" parTransId="{29CAD664-92A5-4744-83F6-EFD1B5C27227}" sibTransId="{CAF93C1E-8E4B-4C3D-8A60-8C77705592A5}"/>
    <dgm:cxn modelId="{09670546-0885-44A3-AD17-88E4808B9D47}" type="presOf" srcId="{82E114ED-DE0C-405E-A021-FE2D77DED6A9}" destId="{EE7FC962-2DA5-4750-B994-006BF5315534}" srcOrd="0" destOrd="0" presId="urn:microsoft.com/office/officeart/2005/8/layout/radial2#1"/>
    <dgm:cxn modelId="{080C482C-0844-437A-994C-375F958B5EB0}" type="presOf" srcId="{B9A32356-6E16-4673-9CBB-9ED63E72E42A}" destId="{876CEFF7-5CBC-4717-BC8A-FC57A5088AC2}" srcOrd="0" destOrd="0" presId="urn:microsoft.com/office/officeart/2005/8/layout/radial2#1"/>
    <dgm:cxn modelId="{F2C663C7-36C9-4860-8C1F-238C8AC791DE}" type="presOf" srcId="{094DBC69-8848-476E-AB6C-84F46AC4AA8D}" destId="{48A7A7B8-871A-46A9-81F8-67EF4BC0C5A6}" srcOrd="0" destOrd="0" presId="urn:microsoft.com/office/officeart/2005/8/layout/radial2#1"/>
    <dgm:cxn modelId="{B364BAB0-1B46-40DD-9157-C7120A4658FF}" type="presOf" srcId="{4F142933-24BB-4053-B86C-67B590664D45}" destId="{274AE02D-AEA0-4EDE-819E-E6AE41CE25C9}" srcOrd="0" destOrd="0" presId="urn:microsoft.com/office/officeart/2005/8/layout/radial2#1"/>
    <dgm:cxn modelId="{AB32F3D5-E479-45D4-99CE-7667E0558EF2}" type="presOf" srcId="{13CDEB1C-BA62-4078-A78F-4B9B5826FD28}" destId="{4C5B7762-4788-4DF7-8814-A36F7F1C46E6}" srcOrd="0" destOrd="0" presId="urn:microsoft.com/office/officeart/2005/8/layout/radial2#1"/>
    <dgm:cxn modelId="{73BD1EF8-7CD7-44AF-9383-1F0BEAA80CE7}" srcId="{094DBC69-8848-476E-AB6C-84F46AC4AA8D}" destId="{4F142933-24BB-4053-B86C-67B590664D45}" srcOrd="0" destOrd="0" parTransId="{3331537D-60C2-4887-B8CF-4280B2F790F1}" sibTransId="{3DDF2506-4B26-479F-B610-E364E6B0E74E}"/>
    <dgm:cxn modelId="{0AAE78FA-7927-481D-BCFC-64D665E5A158}" type="presOf" srcId="{5AFC2281-8439-4F13-97EB-16B6C93D345D}" destId="{6C787073-8B9F-49F5-A619-B4CB4A9004BA}" srcOrd="0" destOrd="0" presId="urn:microsoft.com/office/officeart/2005/8/layout/radial2#1"/>
    <dgm:cxn modelId="{D393A7D4-0EB8-46D2-BF5A-B66C4891C689}" type="presOf" srcId="{7D9D5505-14E9-4FDB-B4FF-25B2289857C5}" destId="{F0BB72E4-FCC2-4143-8E50-AAFC01FC8AFD}" srcOrd="0" destOrd="0" presId="urn:microsoft.com/office/officeart/2005/8/layout/radial2#1"/>
    <dgm:cxn modelId="{AC89FBC4-F4EB-4882-ACC0-25448CF97D04}" srcId="{7D9D5505-14E9-4FDB-B4FF-25B2289857C5}" destId="{75561845-A733-458C-815C-D1DD0FD2EE1B}" srcOrd="0" destOrd="0" parTransId="{957208DC-01F7-42BB-815B-D4251E045E08}" sibTransId="{7CE003FE-2129-4958-A20A-C583629C02A6}"/>
    <dgm:cxn modelId="{B3729059-033B-43A8-8316-E6866981F9A4}" type="presOf" srcId="{2889AEC7-9543-488F-A4F4-C0AAABF0F33D}" destId="{6C787073-8B9F-49F5-A619-B4CB4A9004BA}" srcOrd="0" destOrd="1" presId="urn:microsoft.com/office/officeart/2005/8/layout/radial2#1"/>
    <dgm:cxn modelId="{CAE9CF36-85F6-489C-953F-4A2BDABE1998}" srcId="{B9A32356-6E16-4673-9CBB-9ED63E72E42A}" destId="{82E114ED-DE0C-405E-A021-FE2D77DED6A9}" srcOrd="2" destOrd="0" parTransId="{A2D3BDA8-3C32-4129-BAA8-1CB4E8C372AA}" sibTransId="{239CED5F-0DB0-4569-A1D1-A2E3EF2460C9}"/>
    <dgm:cxn modelId="{3C048199-4F48-4B7A-9D1B-137A64D785B0}" srcId="{82E114ED-DE0C-405E-A021-FE2D77DED6A9}" destId="{4C00387D-E75D-4246-9FD1-20F82C8AD84B}" srcOrd="2" destOrd="0" parTransId="{7E5D0FA4-8BD1-424F-9825-3EA2EDEAB6DB}" sibTransId="{E5D93BBB-BAFE-4B91-A425-6245A8185832}"/>
    <dgm:cxn modelId="{1367A9F2-7F9F-4B24-A0CF-29A4E50466E1}" srcId="{B9A32356-6E16-4673-9CBB-9ED63E72E42A}" destId="{094DBC69-8848-476E-AB6C-84F46AC4AA8D}" srcOrd="0" destOrd="0" parTransId="{13CDEB1C-BA62-4078-A78F-4B9B5826FD28}" sibTransId="{8E302806-433E-401B-97D2-DFB6D2C7C033}"/>
    <dgm:cxn modelId="{E78227C3-1822-4B53-ACDF-D394109915FA}" type="presOf" srcId="{4C00387D-E75D-4246-9FD1-20F82C8AD84B}" destId="{6C787073-8B9F-49F5-A619-B4CB4A9004BA}" srcOrd="0" destOrd="2" presId="urn:microsoft.com/office/officeart/2005/8/layout/radial2#1"/>
    <dgm:cxn modelId="{1B6B0200-5CCE-4A7E-A730-F4988BE5FFB3}" srcId="{82E114ED-DE0C-405E-A021-FE2D77DED6A9}" destId="{2889AEC7-9543-488F-A4F4-C0AAABF0F33D}" srcOrd="1" destOrd="0" parTransId="{1A423146-EEB3-4348-A8D6-CEA03DDBDFBE}" sibTransId="{45C83605-3134-487B-BBB9-B0A8B95F9D2F}"/>
    <dgm:cxn modelId="{400E6B94-7ECD-4A39-9AB6-63A624730ED7}" srcId="{094DBC69-8848-476E-AB6C-84F46AC4AA8D}" destId="{42157F5E-4E19-4A60-A65A-6B182A7C292B}" srcOrd="1" destOrd="0" parTransId="{231AC5D6-DC65-4DE2-AE53-99E69E3CBB9D}" sibTransId="{7E0FB388-4834-4312-A3C3-061EBD3E75E5}"/>
    <dgm:cxn modelId="{1711F125-4BAB-465F-B8CA-716297BAD948}" type="presOf" srcId="{29CAD664-92A5-4744-83F6-EFD1B5C27227}" destId="{912D550B-F1D1-48DB-920E-1DCC16BDA289}" srcOrd="0" destOrd="0" presId="urn:microsoft.com/office/officeart/2005/8/layout/radial2#1"/>
    <dgm:cxn modelId="{89909DE6-16C4-4891-82D5-49D1CC465A00}" type="presOf" srcId="{601FEEE3-589F-4781-99A5-BFC3A6E8AFBA}" destId="{D99E36EF-BA61-4F83-A901-CC00D4C793F3}" srcOrd="0" destOrd="1" presId="urn:microsoft.com/office/officeart/2005/8/layout/radial2#1"/>
    <dgm:cxn modelId="{46C9CE30-FB38-4AA7-9C45-83B282691393}" type="presParOf" srcId="{876CEFF7-5CBC-4717-BC8A-FC57A5088AC2}" destId="{EBD0DAA5-CBA6-4602-BCC4-9799B4839919}" srcOrd="0" destOrd="0" presId="urn:microsoft.com/office/officeart/2005/8/layout/radial2#1"/>
    <dgm:cxn modelId="{C8D22ECE-7866-4123-A60D-218103232092}" type="presParOf" srcId="{EBD0DAA5-CBA6-4602-BCC4-9799B4839919}" destId="{46EEBF93-712E-4F66-AC94-93B0EA8B541C}" srcOrd="0" destOrd="0" presId="urn:microsoft.com/office/officeart/2005/8/layout/radial2#1"/>
    <dgm:cxn modelId="{220AE7FA-1707-42D7-A5A4-9F2CA71BCFFE}" type="presParOf" srcId="{46EEBF93-712E-4F66-AC94-93B0EA8B541C}" destId="{241E1805-223D-48C3-A56E-F00FC0CA4AAE}" srcOrd="0" destOrd="0" presId="urn:microsoft.com/office/officeart/2005/8/layout/radial2#1"/>
    <dgm:cxn modelId="{FB3E2A1B-3F0E-4C4D-9BF1-F6A706CED2AF}" type="presParOf" srcId="{46EEBF93-712E-4F66-AC94-93B0EA8B541C}" destId="{5B09E8B1-0673-4ACA-B72D-D83D32878ED8}" srcOrd="1" destOrd="0" presId="urn:microsoft.com/office/officeart/2005/8/layout/radial2#1"/>
    <dgm:cxn modelId="{65853730-221F-4041-959C-36A4655CAF56}" type="presParOf" srcId="{EBD0DAA5-CBA6-4602-BCC4-9799B4839919}" destId="{4C5B7762-4788-4DF7-8814-A36F7F1C46E6}" srcOrd="1" destOrd="0" presId="urn:microsoft.com/office/officeart/2005/8/layout/radial2#1"/>
    <dgm:cxn modelId="{217AB0E0-98A9-46A5-9F95-B28E14C14323}" type="presParOf" srcId="{EBD0DAA5-CBA6-4602-BCC4-9799B4839919}" destId="{C9137A41-8B73-4F83-941B-9524F7E7E583}" srcOrd="2" destOrd="0" presId="urn:microsoft.com/office/officeart/2005/8/layout/radial2#1"/>
    <dgm:cxn modelId="{38527A16-774F-49F5-975E-052707C00087}" type="presParOf" srcId="{C9137A41-8B73-4F83-941B-9524F7E7E583}" destId="{48A7A7B8-871A-46A9-81F8-67EF4BC0C5A6}" srcOrd="0" destOrd="0" presId="urn:microsoft.com/office/officeart/2005/8/layout/radial2#1"/>
    <dgm:cxn modelId="{2EA37171-51F0-4264-A38E-4336BD0966DB}" type="presParOf" srcId="{C9137A41-8B73-4F83-941B-9524F7E7E583}" destId="{274AE02D-AEA0-4EDE-819E-E6AE41CE25C9}" srcOrd="1" destOrd="0" presId="urn:microsoft.com/office/officeart/2005/8/layout/radial2#1"/>
    <dgm:cxn modelId="{70959514-3BBD-41B2-A2AD-7F58AB0B1107}" type="presParOf" srcId="{EBD0DAA5-CBA6-4602-BCC4-9799B4839919}" destId="{912D550B-F1D1-48DB-920E-1DCC16BDA289}" srcOrd="3" destOrd="0" presId="urn:microsoft.com/office/officeart/2005/8/layout/radial2#1"/>
    <dgm:cxn modelId="{9B577BA5-4FF4-41ED-8350-35449E441EA6}" type="presParOf" srcId="{EBD0DAA5-CBA6-4602-BCC4-9799B4839919}" destId="{479988B9-6E9B-4318-9837-954A6EB2F5DF}" srcOrd="4" destOrd="0" presId="urn:microsoft.com/office/officeart/2005/8/layout/radial2#1"/>
    <dgm:cxn modelId="{D52F1274-74F7-439B-A820-7570EAAF9833}" type="presParOf" srcId="{479988B9-6E9B-4318-9837-954A6EB2F5DF}" destId="{F0BB72E4-FCC2-4143-8E50-AAFC01FC8AFD}" srcOrd="0" destOrd="0" presId="urn:microsoft.com/office/officeart/2005/8/layout/radial2#1"/>
    <dgm:cxn modelId="{10323AE1-F468-4B76-97EE-A23A23B2B704}" type="presParOf" srcId="{479988B9-6E9B-4318-9837-954A6EB2F5DF}" destId="{D99E36EF-BA61-4F83-A901-CC00D4C793F3}" srcOrd="1" destOrd="0" presId="urn:microsoft.com/office/officeart/2005/8/layout/radial2#1"/>
    <dgm:cxn modelId="{7007C75E-BD20-46A9-AB5A-85E799B9346A}" type="presParOf" srcId="{EBD0DAA5-CBA6-4602-BCC4-9799B4839919}" destId="{2F96049E-1C9B-4B4C-A19A-C04F63767AEB}" srcOrd="5" destOrd="0" presId="urn:microsoft.com/office/officeart/2005/8/layout/radial2#1"/>
    <dgm:cxn modelId="{4C87A297-12EE-4051-B015-9A7730AD832A}" type="presParOf" srcId="{EBD0DAA5-CBA6-4602-BCC4-9799B4839919}" destId="{7F450FAF-C2CA-450C-B71D-547363C5CE05}" srcOrd="6" destOrd="0" presId="urn:microsoft.com/office/officeart/2005/8/layout/radial2#1"/>
    <dgm:cxn modelId="{35167896-8383-4419-A151-77590AC15B45}" type="presParOf" srcId="{7F450FAF-C2CA-450C-B71D-547363C5CE05}" destId="{EE7FC962-2DA5-4750-B994-006BF5315534}" srcOrd="0" destOrd="0" presId="urn:microsoft.com/office/officeart/2005/8/layout/radial2#1"/>
    <dgm:cxn modelId="{5A59A733-4AC7-49CB-A815-97734C41F780}" type="presParOf" srcId="{7F450FAF-C2CA-450C-B71D-547363C5CE05}" destId="{6C787073-8B9F-49F5-A619-B4CB4A9004BA}" srcOrd="1" destOrd="0" presId="urn:microsoft.com/office/officeart/2005/8/layout/radial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9EFE5-59D9-40F3-95FA-71B72C7837A9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63830" rIns="305816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4300" b="1" kern="1200" dirty="0" smtClean="0"/>
            <a:t>Narration(</a:t>
          </a:r>
          <a:r>
            <a:rPr lang="zh-CN" altLang="en-US" sz="4300" b="1" kern="1200" dirty="0" smtClean="0"/>
            <a:t>记叙文</a:t>
          </a:r>
          <a:r>
            <a:rPr lang="en-US" altLang="zh-CN" sz="4300" b="1" kern="1200" dirty="0" smtClean="0"/>
            <a:t>)</a:t>
          </a:r>
          <a:endParaRPr lang="zh-CN" altLang="en-US" sz="4300" b="1" kern="1200" dirty="0"/>
        </a:p>
      </dsp:txBody>
      <dsp:txXfrm rot="10800000">
        <a:off x="2365971" y="883"/>
        <a:ext cx="6690570" cy="1209216"/>
      </dsp:txXfrm>
    </dsp:sp>
    <dsp:sp modelId="{DC33AD37-2B35-4479-8CB8-402D71929844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C0E5C6-7112-4DE0-892D-B6525FC5315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63830" rIns="305816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4300" b="1" kern="1200" dirty="0" smtClean="0"/>
            <a:t>Exposition</a:t>
          </a:r>
          <a:r>
            <a:rPr lang="zh-CN" altLang="en-US" sz="4300" b="1" kern="1200" dirty="0" smtClean="0"/>
            <a:t>（说明文）</a:t>
          </a:r>
          <a:endParaRPr lang="zh-CN" altLang="en-US" sz="4300" b="1" kern="1200" dirty="0"/>
        </a:p>
      </dsp:txBody>
      <dsp:txXfrm rot="10800000">
        <a:off x="2365971" y="1571060"/>
        <a:ext cx="6690570" cy="1209216"/>
      </dsp:txXfrm>
    </dsp:sp>
    <dsp:sp modelId="{777A5C35-EC0F-4361-8634-1EB7ADE4F5E8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F86A04-8BF5-4AD1-98EF-C95DB04C09E4}">
      <dsp:nvSpPr>
        <dsp:cNvPr id="0" name=""/>
        <dsp:cNvSpPr/>
      </dsp:nvSpPr>
      <dsp:spPr>
        <a:xfrm rot="10800000">
          <a:off x="2063667" y="3142121"/>
          <a:ext cx="6992874" cy="1209216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63830" rIns="305816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4300" kern="1200" dirty="0" smtClean="0"/>
            <a:t> </a:t>
          </a:r>
          <a:r>
            <a:rPr lang="en-US" altLang="zh-CN" sz="4300" b="1" kern="1200" dirty="0" smtClean="0"/>
            <a:t>Argumentation</a:t>
          </a:r>
          <a:r>
            <a:rPr lang="zh-CN" altLang="en-US" sz="4300" b="1" kern="1200" dirty="0" smtClean="0"/>
            <a:t>（议论文）</a:t>
          </a:r>
          <a:endParaRPr lang="zh-CN" altLang="en-US" sz="4300" b="1" kern="1200" dirty="0"/>
        </a:p>
      </dsp:txBody>
      <dsp:txXfrm rot="10800000">
        <a:off x="2365971" y="3142121"/>
        <a:ext cx="6690570" cy="1209216"/>
      </dsp:txXfrm>
    </dsp:sp>
    <dsp:sp modelId="{F38CA73D-FC9B-47CC-9803-CA0845086B93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CA4A4-6982-48DB-8359-5EA329FB44FA}">
      <dsp:nvSpPr>
        <dsp:cNvPr id="0" name=""/>
        <dsp:cNvSpPr/>
      </dsp:nvSpPr>
      <dsp:spPr>
        <a:xfrm rot="5400000">
          <a:off x="6545120" y="-4292782"/>
          <a:ext cx="1328873" cy="99155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3000" kern="1200" dirty="0" smtClean="0"/>
            <a:t>However, it’s better for people to take their time and live their life at a slower pace than to hurry to get things done</a:t>
          </a:r>
          <a:r>
            <a:rPr lang="en-US" altLang="zh-CN" sz="3200" kern="1200" dirty="0" smtClean="0"/>
            <a:t>.</a:t>
          </a:r>
          <a:endParaRPr lang="zh-CN" altLang="en-US" sz="3200" kern="1200" dirty="0"/>
        </a:p>
      </dsp:txBody>
      <dsp:txXfrm rot="-5400000">
        <a:off x="2251792" y="65416"/>
        <a:ext cx="9850660" cy="1199133"/>
      </dsp:txXfrm>
    </dsp:sp>
    <dsp:sp modelId="{6622179B-3EEB-4A2B-BE87-19153DEA1182}">
      <dsp:nvSpPr>
        <dsp:cNvPr id="0" name=""/>
        <dsp:cNvSpPr/>
      </dsp:nvSpPr>
      <dsp:spPr>
        <a:xfrm>
          <a:off x="513" y="24352"/>
          <a:ext cx="2251279" cy="1281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300" kern="1200" dirty="0" smtClean="0"/>
            <a:t>viewpoint</a:t>
          </a:r>
          <a:endParaRPr lang="zh-CN" altLang="en-US" sz="3300" kern="1200" dirty="0"/>
        </a:p>
      </dsp:txBody>
      <dsp:txXfrm>
        <a:off x="63059" y="86898"/>
        <a:ext cx="2126187" cy="1156169"/>
      </dsp:txXfrm>
    </dsp:sp>
    <dsp:sp modelId="{67C4D561-F866-407B-A0C5-1CE0EC22FA6E}">
      <dsp:nvSpPr>
        <dsp:cNvPr id="0" name=""/>
        <dsp:cNvSpPr/>
      </dsp:nvSpPr>
      <dsp:spPr>
        <a:xfrm rot="5400000">
          <a:off x="5162037" y="-1796300"/>
          <a:ext cx="3763804" cy="102525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3200" kern="1200" dirty="0" smtClean="0"/>
            <a:t>The main reason that convinces us to oppose doing work in a hurry is the possibility of doing wrongs in a rush.</a:t>
          </a:r>
          <a:endParaRPr lang="zh-CN" alt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3200" kern="1200" dirty="0" smtClean="0"/>
            <a:t>Slowing down the pace of life helps people enjoy their life better.</a:t>
          </a:r>
          <a:endParaRPr lang="zh-CN" alt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3200" kern="1200" dirty="0" smtClean="0"/>
            <a:t>Finally, slower life pace provides better healthy conditions for us. </a:t>
          </a:r>
          <a:endParaRPr lang="zh-CN" altLang="en-US" sz="3200" kern="1200" dirty="0"/>
        </a:p>
      </dsp:txBody>
      <dsp:txXfrm rot="-5400000">
        <a:off x="1917683" y="1631788"/>
        <a:ext cx="10068778" cy="3396336"/>
      </dsp:txXfrm>
    </dsp:sp>
    <dsp:sp modelId="{86BD1EB7-B85C-4CF8-8B2E-4E611FD658DD}">
      <dsp:nvSpPr>
        <dsp:cNvPr id="0" name=""/>
        <dsp:cNvSpPr/>
      </dsp:nvSpPr>
      <dsp:spPr>
        <a:xfrm>
          <a:off x="513" y="2634753"/>
          <a:ext cx="1917170" cy="1281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300" kern="1200" dirty="0" smtClean="0"/>
            <a:t>reasons</a:t>
          </a:r>
          <a:endParaRPr lang="zh-CN" altLang="en-US" sz="3300" kern="1200" dirty="0"/>
        </a:p>
      </dsp:txBody>
      <dsp:txXfrm>
        <a:off x="63059" y="2697299"/>
        <a:ext cx="1792078" cy="1156169"/>
      </dsp:txXfrm>
    </dsp:sp>
    <dsp:sp modelId="{99836E1F-B09B-46E9-81DA-E2195F3E7809}">
      <dsp:nvSpPr>
        <dsp:cNvPr id="0" name=""/>
        <dsp:cNvSpPr/>
      </dsp:nvSpPr>
      <dsp:spPr>
        <a:xfrm rot="5400000">
          <a:off x="6733105" y="924305"/>
          <a:ext cx="1025009" cy="987534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3200" kern="1200" dirty="0" smtClean="0"/>
            <a:t>Therefore, take your time and live your life at a slower pace.</a:t>
          </a:r>
          <a:endParaRPr lang="zh-CN" altLang="en-US" sz="3200" kern="1200" dirty="0"/>
        </a:p>
      </dsp:txBody>
      <dsp:txXfrm rot="-5400000">
        <a:off x="2307936" y="5399512"/>
        <a:ext cx="9825312" cy="924935"/>
      </dsp:txXfrm>
    </dsp:sp>
    <dsp:sp modelId="{85DBF54D-5C29-4C4D-BDB6-24D2EA3B8FFA}">
      <dsp:nvSpPr>
        <dsp:cNvPr id="0" name=""/>
        <dsp:cNvSpPr/>
      </dsp:nvSpPr>
      <dsp:spPr>
        <a:xfrm>
          <a:off x="513" y="5221349"/>
          <a:ext cx="2307422" cy="1281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300" kern="1200" dirty="0" smtClean="0"/>
            <a:t>conclusion</a:t>
          </a:r>
          <a:endParaRPr lang="zh-CN" altLang="en-US" sz="3300" kern="1200" dirty="0"/>
        </a:p>
      </dsp:txBody>
      <dsp:txXfrm>
        <a:off x="63059" y="5283895"/>
        <a:ext cx="2182330" cy="11561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6049E-1C9B-4B4C-A19A-C04F63767AEB}">
      <dsp:nvSpPr>
        <dsp:cNvPr id="0" name=""/>
        <dsp:cNvSpPr/>
      </dsp:nvSpPr>
      <dsp:spPr>
        <a:xfrm rot="2289325">
          <a:off x="4267063" y="4591143"/>
          <a:ext cx="1163902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1163902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D550B-F1D1-48DB-920E-1DCC16BDA289}">
      <dsp:nvSpPr>
        <dsp:cNvPr id="0" name=""/>
        <dsp:cNvSpPr/>
      </dsp:nvSpPr>
      <dsp:spPr>
        <a:xfrm rot="21571447">
          <a:off x="4391384" y="3326762"/>
          <a:ext cx="1181966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1181966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B7762-4788-4DF7-8814-A36F7F1C46E6}">
      <dsp:nvSpPr>
        <dsp:cNvPr id="0" name=""/>
        <dsp:cNvSpPr/>
      </dsp:nvSpPr>
      <dsp:spPr>
        <a:xfrm rot="19306844">
          <a:off x="4237335" y="2003827"/>
          <a:ext cx="1437540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1437540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9E8B1-0673-4ACA-B72D-D83D32878ED8}">
      <dsp:nvSpPr>
        <dsp:cNvPr id="0" name=""/>
        <dsp:cNvSpPr/>
      </dsp:nvSpPr>
      <dsp:spPr>
        <a:xfrm>
          <a:off x="1621224" y="1745742"/>
          <a:ext cx="3273411" cy="323849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rgbClr val="94774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7A7B8-871A-46A9-81F8-67EF4BC0C5A6}">
      <dsp:nvSpPr>
        <dsp:cNvPr id="0" name=""/>
        <dsp:cNvSpPr/>
      </dsp:nvSpPr>
      <dsp:spPr>
        <a:xfrm>
          <a:off x="5298085" y="34"/>
          <a:ext cx="1998439" cy="1943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1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cover all main points</a:t>
          </a:r>
          <a:endParaRPr lang="zh-CN" altLang="en-US" sz="31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90750" y="284594"/>
        <a:ext cx="1413109" cy="1373980"/>
      </dsp:txXfrm>
    </dsp:sp>
    <dsp:sp modelId="{274AE02D-AEA0-4EDE-819E-E6AE41CE25C9}">
      <dsp:nvSpPr>
        <dsp:cNvPr id="0" name=""/>
        <dsp:cNvSpPr/>
      </dsp:nvSpPr>
      <dsp:spPr>
        <a:xfrm>
          <a:off x="7421660" y="34"/>
          <a:ext cx="2997659" cy="194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Cover all  topic points</a:t>
          </a:r>
          <a:endParaRPr lang="zh-CN" alt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Cover essential supporting details</a:t>
          </a:r>
          <a:endParaRPr lang="zh-CN" altLang="en-US" sz="2900" kern="1200" dirty="0"/>
        </a:p>
      </dsp:txBody>
      <dsp:txXfrm>
        <a:off x="7421660" y="34"/>
        <a:ext cx="2997659" cy="1943100"/>
      </dsp:txXfrm>
    </dsp:sp>
    <dsp:sp modelId="{F0BB72E4-FCC2-4143-8E50-AAFC01FC8AFD}">
      <dsp:nvSpPr>
        <dsp:cNvPr id="0" name=""/>
        <dsp:cNvSpPr/>
      </dsp:nvSpPr>
      <dsp:spPr>
        <a:xfrm>
          <a:off x="5573297" y="2366141"/>
          <a:ext cx="1943100" cy="1943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1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be concise</a:t>
          </a:r>
          <a:endParaRPr lang="zh-CN" altLang="en-US" sz="31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57857" y="2650701"/>
        <a:ext cx="1373980" cy="1373980"/>
      </dsp:txXfrm>
    </dsp:sp>
    <dsp:sp modelId="{D99E36EF-BA61-4F83-A901-CC00D4C793F3}">
      <dsp:nvSpPr>
        <dsp:cNvPr id="0" name=""/>
        <dsp:cNvSpPr/>
      </dsp:nvSpPr>
      <dsp:spPr>
        <a:xfrm>
          <a:off x="7710707" y="2366141"/>
          <a:ext cx="2914650" cy="194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Omit needless words</a:t>
          </a:r>
          <a:endParaRPr lang="zh-CN" alt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Omit repeating words/phrases</a:t>
          </a:r>
          <a:endParaRPr lang="zh-CN" altLang="en-US" sz="2900" kern="1200" dirty="0"/>
        </a:p>
      </dsp:txBody>
      <dsp:txXfrm>
        <a:off x="7710707" y="2366141"/>
        <a:ext cx="2914650" cy="1943100"/>
      </dsp:txXfrm>
    </dsp:sp>
    <dsp:sp modelId="{EE7FC962-2DA5-4750-B994-006BF5315534}">
      <dsp:nvSpPr>
        <dsp:cNvPr id="0" name=""/>
        <dsp:cNvSpPr/>
      </dsp:nvSpPr>
      <dsp:spPr>
        <a:xfrm>
          <a:off x="5072165" y="4622113"/>
          <a:ext cx="2044879" cy="1943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1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 use own words</a:t>
          </a:r>
          <a:endParaRPr lang="zh-CN" altLang="en-US" sz="31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71631" y="4906673"/>
        <a:ext cx="1445947" cy="1373980"/>
      </dsp:txXfrm>
    </dsp:sp>
    <dsp:sp modelId="{6C787073-8B9F-49F5-A619-B4CB4A9004BA}">
      <dsp:nvSpPr>
        <dsp:cNvPr id="0" name=""/>
        <dsp:cNvSpPr/>
      </dsp:nvSpPr>
      <dsp:spPr>
        <a:xfrm>
          <a:off x="7184130" y="4622113"/>
          <a:ext cx="3067319" cy="194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Change sentence patterns</a:t>
          </a:r>
          <a:endParaRPr lang="zh-CN" alt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Use synonyms</a:t>
          </a:r>
          <a:endParaRPr lang="zh-CN" alt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900" kern="1200" dirty="0" smtClean="0"/>
            <a:t>Use infinitive</a:t>
          </a:r>
          <a:endParaRPr lang="zh-CN" altLang="en-US" sz="2900" kern="1200" dirty="0"/>
        </a:p>
      </dsp:txBody>
      <dsp:txXfrm>
        <a:off x="7184130" y="4622113"/>
        <a:ext cx="3067319" cy="1943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#1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srcNode" val="connSite"/>
              <dgm:param type="dstNode" val="parentNode"/>
              <dgm:param type="dim" val="1D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F737-B40F-4A90-AF67-93A786AF15CC}" type="datetimeFigureOut">
              <a:rPr lang="zh-CN" altLang="en-US" smtClean="0"/>
              <a:pPr/>
              <a:t>2019/6/4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FE53-E739-4EF1-BBE4-C497500871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1">
            <a:extLst>
              <a:ext uri="{FF2B5EF4-FFF2-40B4-BE49-F238E27FC236}">
                <a16:creationId xmlns:a16="http://schemas.microsoft.com/office/drawing/2014/main" xmlns="" id="{50F13F8B-1B3D-D840-9ED0-CD6EAE5D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488" y="2565400"/>
            <a:ext cx="5882692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	</a:t>
            </a: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订阅号：溯恩英语</a:t>
            </a:r>
          </a:p>
        </p:txBody>
      </p:sp>
      <p:sp>
        <p:nvSpPr>
          <p:cNvPr id="40963" name="矩形 3">
            <a:extLst>
              <a:ext uri="{FF2B5EF4-FFF2-40B4-BE49-F238E27FC236}">
                <a16:creationId xmlns:a16="http://schemas.microsoft.com/office/drawing/2014/main" xmlns="" id="{7824763E-0D93-464C-AED5-3FC168C1C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1489075"/>
            <a:ext cx="390048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4500" b="1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</a:p>
        </p:txBody>
      </p:sp>
      <p:sp>
        <p:nvSpPr>
          <p:cNvPr id="40964" name="矩形 3">
            <a:extLst>
              <a:ext uri="{FF2B5EF4-FFF2-40B4-BE49-F238E27FC236}">
                <a16:creationId xmlns:a16="http://schemas.microsoft.com/office/drawing/2014/main" xmlns="" id="{83239BA4-B577-5340-B8CD-73E2350BA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099" y="488680"/>
            <a:ext cx="390048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扫码关注</a:t>
            </a:r>
            <a:endParaRPr lang="en-US" altLang="zh-CN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回复：</a:t>
            </a:r>
            <a:r>
              <a:rPr lang="en-US" altLang="zh-CN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hello</a:t>
            </a: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en-US" altLang="zh-CN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sun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获取课件制作、录课等实用工具包</a:t>
            </a:r>
          </a:p>
        </p:txBody>
      </p:sp>
      <p:pic>
        <p:nvPicPr>
          <p:cNvPr id="4" name="图片 3" descr="图片包含 文字, 纵横字谜&#10;&#10;描述已自动生成">
            <a:extLst>
              <a:ext uri="{FF2B5EF4-FFF2-40B4-BE49-F238E27FC236}">
                <a16:creationId xmlns:a16="http://schemas.microsoft.com/office/drawing/2014/main" xmlns="" id="{1A038466-1E0B-EB4A-ABE2-2F18AB0CB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20" y="2949094"/>
            <a:ext cx="2921833" cy="2921833"/>
          </a:xfrm>
          <a:prstGeom prst="rect">
            <a:avLst/>
          </a:prstGeom>
        </p:spPr>
      </p:pic>
      <p:pic>
        <p:nvPicPr>
          <p:cNvPr id="6" name="图片 45">
            <a:extLst>
              <a:ext uri="{FF2B5EF4-FFF2-40B4-BE49-F238E27FC236}">
                <a16:creationId xmlns:a16="http://schemas.microsoft.com/office/drawing/2014/main" xmlns="" id="{C1FEDB73-85DB-EE4B-ABED-59D0A01D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17" y="165049"/>
            <a:ext cx="4443629" cy="143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151269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338" y="-332374"/>
            <a:ext cx="10058400" cy="1450757"/>
          </a:xfrm>
        </p:spPr>
        <p:txBody>
          <a:bodyPr/>
          <a:lstStyle/>
          <a:p>
            <a:r>
              <a:rPr lang="en-US" altLang="zh-CN" dirty="0" smtClean="0"/>
              <a:t>Para 4</a:t>
            </a:r>
            <a:r>
              <a:rPr lang="en-US" altLang="zh-CN" baseline="30000" dirty="0" smtClean="0"/>
              <a:t>th</a:t>
            </a:r>
            <a:r>
              <a:rPr lang="en-US" altLang="zh-CN" dirty="0" smtClean="0"/>
              <a:t> Reason3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7279" y="565569"/>
            <a:ext cx="10297551" cy="40233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CN" sz="4000" dirty="0"/>
              <a:t>Finally, slower life pace provides better healthy conditions for us. </a:t>
            </a:r>
            <a:r>
              <a:rPr lang="en-US" altLang="zh-CN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is known to all, taking actions in a hurry bothers people and raises their stress. People think if they are not in a hurry, they will become a loser and that annoys them. </a:t>
            </a:r>
            <a:r>
              <a:rPr lang="en-US" altLang="zh-CN" sz="4000" dirty="0" smtClean="0"/>
              <a:t>Being </a:t>
            </a:r>
            <a:r>
              <a:rPr lang="en-US" altLang="zh-CN" sz="4000" dirty="0"/>
              <a:t>in a hurry can hurt people both physically and mentally. </a:t>
            </a:r>
            <a:r>
              <a:rPr lang="en-US" altLang="zh-CN" sz="4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According to some studies, people who have a slower pace suffer fewer diseases, tend to be happier and live much longer than those whose life is tense, even if the former finish jobs more slowly than the latter.</a:t>
            </a:r>
            <a:endParaRPr lang="zh-CN" altLang="en-US" sz="4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1213810" y="1674055"/>
            <a:ext cx="2007692" cy="70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9785445" y="1118383"/>
            <a:ext cx="148899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9158073" y="3265982"/>
            <a:ext cx="2391507" cy="70110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1842867" y="3828689"/>
            <a:ext cx="2391507" cy="70110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同侧圆角矩形 11"/>
          <p:cNvSpPr/>
          <p:nvPr/>
        </p:nvSpPr>
        <p:spPr>
          <a:xfrm>
            <a:off x="5254388" y="1214651"/>
            <a:ext cx="4367284" cy="504967"/>
          </a:xfrm>
          <a:prstGeom prst="round2Same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同侧圆角矩形 12"/>
          <p:cNvSpPr/>
          <p:nvPr/>
        </p:nvSpPr>
        <p:spPr>
          <a:xfrm>
            <a:off x="4028364" y="3905539"/>
            <a:ext cx="5593308" cy="504967"/>
          </a:xfrm>
          <a:prstGeom prst="round2Same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817643" y="1596797"/>
            <a:ext cx="180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bothers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927903" y="1612717"/>
            <a:ext cx="2466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raises </a:t>
            </a:r>
            <a:r>
              <a:rPr lang="en-US" altLang="zh-CN" sz="4000" i="1" dirty="0" smtClean="0">
                <a:solidFill>
                  <a:schemeClr val="accent6">
                    <a:lumMod val="50000"/>
                  </a:schemeClr>
                </a:solidFill>
              </a:rPr>
              <a:t>their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243001" y="2690899"/>
            <a:ext cx="180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loser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94067" y="2144983"/>
            <a:ext cx="180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stress.</a:t>
            </a:r>
            <a:endParaRPr lang="zh-CN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370618" y="2693176"/>
            <a:ext cx="180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annoys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969790" y="4334473"/>
            <a:ext cx="3650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fewer </a:t>
            </a:r>
            <a:r>
              <a:rPr lang="en-US" altLang="zh-CN" sz="4000" i="1" dirty="0" smtClean="0">
                <a:solidFill>
                  <a:schemeClr val="accent6">
                    <a:lumMod val="50000"/>
                  </a:schemeClr>
                </a:solidFill>
              </a:rPr>
              <a:t> diseases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891349" y="4883114"/>
            <a:ext cx="2588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be </a:t>
            </a:r>
            <a:r>
              <a:rPr lang="en-US" altLang="zh-CN" sz="4000" i="1" dirty="0" smtClean="0">
                <a:solidFill>
                  <a:schemeClr val="accent6">
                    <a:lumMod val="50000"/>
                  </a:schemeClr>
                </a:solidFill>
              </a:rPr>
              <a:t> happier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422346" y="4897176"/>
            <a:ext cx="42262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i="1" dirty="0">
                <a:solidFill>
                  <a:schemeClr val="accent6">
                    <a:lumMod val="50000"/>
                  </a:schemeClr>
                </a:solidFill>
              </a:rPr>
              <a:t>live </a:t>
            </a:r>
            <a:r>
              <a:rPr lang="en-US" altLang="zh-CN" sz="4000" i="1" dirty="0" smtClean="0">
                <a:solidFill>
                  <a:schemeClr val="accent6">
                    <a:lumMod val="50000"/>
                  </a:schemeClr>
                </a:solidFill>
              </a:rPr>
              <a:t> much  longer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05425" y="4597321"/>
            <a:ext cx="462405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Positive  impacts</a:t>
            </a:r>
            <a:endParaRPr lang="zh-CN" altLang="en-US" sz="4800" dirty="0"/>
          </a:p>
        </p:txBody>
      </p:sp>
      <p:sp>
        <p:nvSpPr>
          <p:cNvPr id="14" name="文本框 13"/>
          <p:cNvSpPr txBox="1"/>
          <p:nvPr/>
        </p:nvSpPr>
        <p:spPr>
          <a:xfrm>
            <a:off x="3733130" y="2125339"/>
            <a:ext cx="462405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altLang="zh-CN" sz="4800" dirty="0"/>
              <a:t>N</a:t>
            </a:r>
            <a:r>
              <a:rPr lang="en-US" altLang="zh-CN" sz="4800" dirty="0" smtClean="0"/>
              <a:t>egative  impacts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8" grpId="0"/>
      <p:bldP spid="15" grpId="0"/>
      <p:bldP spid="17" grpId="0"/>
      <p:bldP spid="16" grpId="0"/>
      <p:bldP spid="18" grpId="0"/>
      <p:bldP spid="19" grpId="0"/>
      <p:bldP spid="20" grpId="0"/>
      <p:bldP spid="21" grpId="0"/>
      <p:bldP spid="5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42161" y="-358205"/>
            <a:ext cx="10515600" cy="1325563"/>
          </a:xfrm>
        </p:spPr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 to rewrite it with supporting details.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161" y="641446"/>
            <a:ext cx="12049839" cy="6216554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altLang="zh-CN" sz="4200" dirty="0" smtClean="0"/>
              <a:t>Finally, slower </a:t>
            </a:r>
            <a:r>
              <a:rPr lang="en-US" altLang="zh-CN" sz="4200" dirty="0"/>
              <a:t>life pace provides better </a:t>
            </a:r>
            <a:r>
              <a:rPr lang="en-US" altLang="zh-CN" sz="4200" dirty="0" smtClean="0"/>
              <a:t>healthy conditions </a:t>
            </a:r>
            <a:r>
              <a:rPr lang="en-US" altLang="zh-CN" sz="4200" dirty="0"/>
              <a:t>for us</a:t>
            </a:r>
            <a:r>
              <a:rPr lang="en-US" altLang="zh-CN" sz="4200" dirty="0" smtClean="0"/>
              <a:t>. </a:t>
            </a:r>
          </a:p>
          <a:p>
            <a:pPr marL="0" lvl="0" indent="0" algn="just">
              <a:buNone/>
            </a:pPr>
            <a:r>
              <a:rPr lang="en-US" altLang="zh-CN" sz="4200" dirty="0" smtClean="0">
                <a:solidFill>
                  <a:srgbClr val="FF0000"/>
                </a:solidFill>
              </a:rPr>
              <a:t>    physically</a:t>
            </a:r>
            <a:r>
              <a:rPr lang="en-US" altLang="zh-CN" sz="4200" dirty="0">
                <a:solidFill>
                  <a:srgbClr val="FF0000"/>
                </a:solidFill>
              </a:rPr>
              <a:t>; mentally; </a:t>
            </a:r>
            <a:endParaRPr lang="en-US" altLang="zh-CN" sz="42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altLang="zh-CN" sz="4200" dirty="0">
                <a:solidFill>
                  <a:prstClr val="black"/>
                </a:solidFill>
              </a:rPr>
              <a:t> </a:t>
            </a:r>
            <a:r>
              <a:rPr lang="en-US" altLang="zh-CN" sz="4200" dirty="0" smtClean="0">
                <a:solidFill>
                  <a:prstClr val="black"/>
                </a:solidFill>
              </a:rPr>
              <a:t>Additionally, slowing </a:t>
            </a:r>
            <a:r>
              <a:rPr lang="en-US" altLang="zh-CN" sz="4200" dirty="0">
                <a:solidFill>
                  <a:prstClr val="black"/>
                </a:solidFill>
              </a:rPr>
              <a:t>down helps people live a healthy life </a:t>
            </a:r>
            <a:r>
              <a:rPr lang="en-US" altLang="zh-CN" sz="4200" b="1" i="1" dirty="0" smtClean="0">
                <a:solidFill>
                  <a:prstClr val="black"/>
                </a:solidFill>
              </a:rPr>
              <a:t>physically </a:t>
            </a:r>
            <a:r>
              <a:rPr lang="en-US" altLang="zh-CN" sz="4200" b="1" i="1" dirty="0">
                <a:solidFill>
                  <a:prstClr val="black"/>
                </a:solidFill>
              </a:rPr>
              <a:t>and mentally</a:t>
            </a:r>
            <a:r>
              <a:rPr lang="en-US" altLang="zh-CN" sz="4200" dirty="0" smtClean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zh-CN" sz="4200" dirty="0" smtClean="0">
                <a:solidFill>
                  <a:srgbClr val="FF0000"/>
                </a:solidFill>
                <a:cs typeface="+mj-cs"/>
              </a:rPr>
              <a:t>   As </a:t>
            </a:r>
            <a:r>
              <a:rPr lang="en-US" altLang="zh-CN" sz="4200" dirty="0">
                <a:solidFill>
                  <a:srgbClr val="FF0000"/>
                </a:solidFill>
                <a:cs typeface="+mj-cs"/>
              </a:rPr>
              <a:t>is known to </a:t>
            </a:r>
            <a:r>
              <a:rPr lang="en-US" altLang="zh-CN" sz="4200" dirty="0" smtClean="0">
                <a:solidFill>
                  <a:srgbClr val="FF0000"/>
                </a:solidFill>
                <a:cs typeface="+mj-cs"/>
              </a:rPr>
              <a:t>all &amp; According </a:t>
            </a:r>
            <a:r>
              <a:rPr lang="en-US" altLang="zh-CN" sz="4200" dirty="0">
                <a:solidFill>
                  <a:srgbClr val="FF0000"/>
                </a:solidFill>
                <a:cs typeface="+mj-cs"/>
              </a:rPr>
              <a:t>to </a:t>
            </a:r>
            <a:r>
              <a:rPr lang="en-US" altLang="zh-CN" sz="4200" dirty="0" smtClean="0">
                <a:solidFill>
                  <a:srgbClr val="FF0000"/>
                </a:solidFill>
                <a:cs typeface="+mj-cs"/>
              </a:rPr>
              <a:t>studies</a:t>
            </a:r>
            <a:r>
              <a:rPr lang="en-US" altLang="zh-CN" sz="4200" dirty="0" smtClean="0">
                <a:solidFill>
                  <a:srgbClr val="FF0000"/>
                </a:solidFill>
                <a:latin typeface="Calibri" panose="020F0502020204030204" pitchFamily="34" charset="0"/>
                <a:cs typeface="+mj-cs"/>
              </a:rPr>
              <a:t>→ </a:t>
            </a:r>
            <a:r>
              <a:rPr lang="en-US" altLang="zh-CN" sz="42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+mj-cs"/>
              </a:rPr>
              <a:t>facts</a:t>
            </a:r>
            <a:endParaRPr lang="en-US" altLang="zh-CN" sz="4200" b="1" dirty="0" smtClean="0">
              <a:solidFill>
                <a:schemeClr val="accent5">
                  <a:lumMod val="75000"/>
                </a:schemeClr>
              </a:solidFill>
              <a:cs typeface="+mj-cs"/>
            </a:endParaRPr>
          </a:p>
          <a:p>
            <a:pPr marL="0" lvl="0" indent="0">
              <a:buNone/>
            </a:pPr>
            <a:r>
              <a:rPr lang="en-US" altLang="zh-CN" sz="4200" dirty="0">
                <a:solidFill>
                  <a:srgbClr val="FF0000"/>
                </a:solidFill>
                <a:cs typeface="+mj-cs"/>
              </a:rPr>
              <a:t> </a:t>
            </a:r>
            <a:r>
              <a:rPr lang="en-US" altLang="zh-CN" sz="4200" dirty="0">
                <a:solidFill>
                  <a:prstClr val="black"/>
                </a:solidFill>
              </a:rPr>
              <a:t>In </a:t>
            </a:r>
            <a:r>
              <a:rPr lang="en-US" altLang="zh-CN" sz="4200" dirty="0" smtClean="0">
                <a:solidFill>
                  <a:prstClr val="black"/>
                </a:solidFill>
              </a:rPr>
              <a:t>addition, </a:t>
            </a:r>
            <a:r>
              <a:rPr lang="en-US" altLang="zh-CN" sz="4200" b="1" i="1" dirty="0" smtClean="0">
                <a:solidFill>
                  <a:schemeClr val="accent5">
                    <a:lumMod val="75000"/>
                  </a:schemeClr>
                </a:solidFill>
              </a:rPr>
              <a:t>based on </a:t>
            </a:r>
            <a:r>
              <a:rPr lang="en-US" altLang="zh-CN" sz="4200" b="1" i="1" dirty="0">
                <a:solidFill>
                  <a:schemeClr val="accent5">
                    <a:lumMod val="75000"/>
                  </a:schemeClr>
                </a:solidFill>
              </a:rPr>
              <a:t>some facts</a:t>
            </a:r>
            <a:r>
              <a:rPr lang="en-US" altLang="zh-CN" sz="4200" dirty="0">
                <a:solidFill>
                  <a:prstClr val="black"/>
                </a:solidFill>
              </a:rPr>
              <a:t>, </a:t>
            </a:r>
            <a:r>
              <a:rPr lang="en-US" altLang="zh-CN" sz="4200" dirty="0" smtClean="0">
                <a:solidFill>
                  <a:prstClr val="black"/>
                </a:solidFill>
              </a:rPr>
              <a:t>it has been proved that slowing </a:t>
            </a:r>
            <a:r>
              <a:rPr lang="en-US" altLang="zh-CN" sz="4200" dirty="0">
                <a:solidFill>
                  <a:prstClr val="black"/>
                </a:solidFill>
              </a:rPr>
              <a:t>down </a:t>
            </a:r>
            <a:r>
              <a:rPr lang="en-US" altLang="zh-CN" sz="4200" dirty="0" smtClean="0">
                <a:solidFill>
                  <a:prstClr val="black"/>
                </a:solidFill>
              </a:rPr>
              <a:t>helps </a:t>
            </a:r>
            <a:r>
              <a:rPr lang="en-US" altLang="zh-CN" sz="4200" dirty="0">
                <a:solidFill>
                  <a:prstClr val="black"/>
                </a:solidFill>
              </a:rPr>
              <a:t>people live a healthy life physically and </a:t>
            </a:r>
            <a:r>
              <a:rPr lang="en-US" altLang="zh-CN" sz="4200" dirty="0" smtClean="0">
                <a:solidFill>
                  <a:prstClr val="black"/>
                </a:solidFill>
              </a:rPr>
              <a:t>mentally.    </a:t>
            </a:r>
          </a:p>
          <a:p>
            <a:pPr marL="0" lvl="0" indent="0">
              <a:buNone/>
            </a:pPr>
            <a:r>
              <a:rPr lang="en-US" altLang="zh-CN" sz="4200" dirty="0" smtClean="0">
                <a:solidFill>
                  <a:srgbClr val="FF0000"/>
                </a:solidFill>
              </a:rPr>
              <a:t>positive; negative   </a:t>
            </a:r>
          </a:p>
          <a:p>
            <a:pPr marL="0" lvl="0" indent="0">
              <a:buNone/>
            </a:pPr>
            <a:endParaRPr lang="en-US" altLang="zh-CN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3600" dirty="0" smtClean="0">
              <a:solidFill>
                <a:prstClr val="black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19752" y="3112269"/>
            <a:ext cx="9788963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cover</a:t>
            </a:r>
            <a:r>
              <a:rPr lang="en-US" altLang="zh-CN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essential supporting details</a:t>
            </a:r>
            <a:endParaRPr lang="zh-CN" alt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3048" y="-220091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Tips 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graphicFrame>
        <p:nvGraphicFramePr>
          <p:cNvPr id="5" name="图示 4"/>
          <p:cNvGraphicFramePr/>
          <p:nvPr/>
        </p:nvGraphicFramePr>
        <p:xfrm>
          <a:off x="0" y="0"/>
          <a:ext cx="12192000" cy="6729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84292" y="4816405"/>
            <a:ext cx="41218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cs typeface="+mj-cs"/>
              </a:rPr>
              <a:t>Write your summary and show us.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-71611"/>
            <a:ext cx="10515600" cy="1325563"/>
          </a:xfrm>
        </p:spPr>
        <p:txBody>
          <a:bodyPr/>
          <a:lstStyle/>
          <a:p>
            <a:r>
              <a:rPr lang="en-US" altLang="zh-CN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 problems have been solved?</a:t>
            </a: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91" y="859809"/>
            <a:ext cx="10308399" cy="57730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</a:t>
            </a: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5400" dirty="0" smtClean="0"/>
              <a:t>Write </a:t>
            </a:r>
            <a:r>
              <a:rPr lang="en-US" altLang="zh-CN" sz="5400" dirty="0"/>
              <a:t>a rethinking on how to write </a:t>
            </a:r>
            <a:r>
              <a:rPr lang="en-US" altLang="zh-CN" sz="5400" dirty="0" smtClean="0"/>
              <a:t>a better summary.</a:t>
            </a:r>
          </a:p>
          <a:p>
            <a:pPr marL="0" indent="0">
              <a:buNone/>
            </a:pPr>
            <a:r>
              <a:rPr lang="en-US" altLang="zh-CN" sz="3600" dirty="0" smtClean="0"/>
              <a:t>       </a:t>
            </a:r>
          </a:p>
          <a:p>
            <a:pPr marL="0" indent="0">
              <a:buNone/>
            </a:pPr>
            <a:r>
              <a:rPr lang="en-US" altLang="zh-CN" sz="3600" dirty="0"/>
              <a:t> </a:t>
            </a:r>
            <a:r>
              <a:rPr lang="en-US" altLang="zh-CN" sz="3600" dirty="0" smtClean="0"/>
              <a:t>     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87426" y="3526895"/>
            <a:ext cx="76171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May you </a:t>
            </a:r>
            <a:r>
              <a:rPr lang="en-US" altLang="zh-CN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enjoy </a:t>
            </a:r>
            <a:r>
              <a:rPr lang="en-US" altLang="zh-CN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 </a:t>
            </a:r>
            <a:r>
              <a:rPr lang="en-US" altLang="zh-CN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slow </a:t>
            </a:r>
            <a:r>
              <a:rPr lang="en-US" altLang="zh-CN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life </a:t>
            </a:r>
            <a:endParaRPr lang="en-US" altLang="zh-CN" sz="5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altLang="zh-CN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 </a:t>
            </a:r>
            <a:r>
              <a:rPr lang="en-US" altLang="zh-CN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near </a:t>
            </a:r>
            <a:r>
              <a:rPr lang="en-US" altLang="zh-CN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future~</a:t>
            </a:r>
            <a:endParaRPr lang="en-US" altLang="zh-CN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1">
            <a:extLst>
              <a:ext uri="{FF2B5EF4-FFF2-40B4-BE49-F238E27FC236}">
                <a16:creationId xmlns:a16="http://schemas.microsoft.com/office/drawing/2014/main" xmlns="" id="{50F13F8B-1B3D-D840-9ED0-CD6EAE5D2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488" y="2565400"/>
            <a:ext cx="5882692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	</a:t>
            </a: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 dirty="0">
              <a:solidFill>
                <a:srgbClr val="0070C0"/>
              </a:solidFill>
              <a:latin typeface="HelveticaNeue" panose="02000503000000020004" pitchFamily="2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HelveticaNeue" panose="02000503000000020004" pitchFamily="2" charset="0"/>
              </a:rPr>
              <a:t>订阅号：溯恩英语</a:t>
            </a:r>
          </a:p>
        </p:txBody>
      </p:sp>
      <p:sp>
        <p:nvSpPr>
          <p:cNvPr id="40963" name="矩形 3">
            <a:extLst>
              <a:ext uri="{FF2B5EF4-FFF2-40B4-BE49-F238E27FC236}">
                <a16:creationId xmlns:a16="http://schemas.microsoft.com/office/drawing/2014/main" xmlns="" id="{7824763E-0D93-464C-AED5-3FC168C1C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1489075"/>
            <a:ext cx="390048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4500" b="1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</a:p>
        </p:txBody>
      </p:sp>
      <p:sp>
        <p:nvSpPr>
          <p:cNvPr id="40964" name="矩形 3">
            <a:extLst>
              <a:ext uri="{FF2B5EF4-FFF2-40B4-BE49-F238E27FC236}">
                <a16:creationId xmlns:a16="http://schemas.microsoft.com/office/drawing/2014/main" xmlns="" id="{83239BA4-B577-5340-B8CD-73E2350BA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099" y="488680"/>
            <a:ext cx="390048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扫码关注</a:t>
            </a:r>
            <a:endParaRPr lang="en-US" altLang="zh-CN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回复：</a:t>
            </a:r>
            <a:r>
              <a:rPr lang="en-US" altLang="zh-CN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hello</a:t>
            </a: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en-US" altLang="zh-CN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sun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获取课件制作、录课等实用工具包</a:t>
            </a:r>
          </a:p>
        </p:txBody>
      </p:sp>
      <p:pic>
        <p:nvPicPr>
          <p:cNvPr id="4" name="图片 3" descr="图片包含 文字, 纵横字谜&#10;&#10;描述已自动生成">
            <a:extLst>
              <a:ext uri="{FF2B5EF4-FFF2-40B4-BE49-F238E27FC236}">
                <a16:creationId xmlns:a16="http://schemas.microsoft.com/office/drawing/2014/main" xmlns="" id="{1A038466-1E0B-EB4A-ABE2-2F18AB0CB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20" y="2949094"/>
            <a:ext cx="2921833" cy="2921833"/>
          </a:xfrm>
          <a:prstGeom prst="rect">
            <a:avLst/>
          </a:prstGeom>
        </p:spPr>
      </p:pic>
      <p:pic>
        <p:nvPicPr>
          <p:cNvPr id="6" name="图片 45">
            <a:extLst>
              <a:ext uri="{FF2B5EF4-FFF2-40B4-BE49-F238E27FC236}">
                <a16:creationId xmlns:a16="http://schemas.microsoft.com/office/drawing/2014/main" xmlns="" id="{C1FEDB73-85DB-EE4B-ABED-59D0A01D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17" y="165049"/>
            <a:ext cx="4443629" cy="143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91175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WRITING</a:t>
            </a:r>
            <a:endParaRPr lang="zh-CN" alt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浙江</a:t>
            </a:r>
            <a:r>
              <a:rPr lang="zh-CN" altLang="en-US" sz="4000" b="1" dirty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省</a:t>
            </a:r>
            <a:r>
              <a:rPr lang="zh-CN" altLang="en-US" sz="4000" b="1" dirty="0" smtClean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龙游中学 顾芳园</a:t>
            </a:r>
            <a:endParaRPr lang="en-US" altLang="zh-CN" sz="4000" b="1" dirty="0" smtClean="0">
              <a:solidFill>
                <a:schemeClr val="accent2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 Unicode MS" panose="020B0604020202020204" pitchFamily="34" charset="-122"/>
            </a:endParaRPr>
          </a:p>
          <a:p>
            <a:r>
              <a:rPr lang="en-US" altLang="zh-CN" sz="4000" b="1" dirty="0" smtClean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Email</a:t>
            </a:r>
            <a:r>
              <a:rPr lang="zh-CN" altLang="en-US" sz="4000" b="1" dirty="0" smtClean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：</a:t>
            </a:r>
            <a:r>
              <a:rPr lang="en-US" altLang="zh-CN" sz="4000" b="1" dirty="0" smtClean="0">
                <a:solidFill>
                  <a:schemeClr val="accent2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 Unicode MS" panose="020B0604020202020204" pitchFamily="34" charset="-122"/>
              </a:rPr>
              <a:t>11804726@qq.com</a:t>
            </a:r>
          </a:p>
          <a:p>
            <a:endParaRPr lang="zh-CN" altLang="en-US" sz="2800" dirty="0">
              <a:solidFill>
                <a:schemeClr val="accent2">
                  <a:lumMod val="50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problem:</a:t>
            </a: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2160589"/>
            <a:ext cx="12192000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600" dirty="0" smtClean="0"/>
          </a:p>
          <a:p>
            <a:pPr marL="0" indent="0">
              <a:buNone/>
            </a:pPr>
            <a:r>
              <a:rPr lang="en-US" altLang="zh-CN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could we write a better summary?</a:t>
            </a:r>
            <a:endParaRPr lang="zh-CN" alt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 we write a better summary in a rush?</a:t>
            </a: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258" y="1690688"/>
            <a:ext cx="6260911" cy="42156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464907"/>
            <a:ext cx="1219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667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Paragraph1: </a:t>
            </a:r>
          </a:p>
          <a:p>
            <a:pPr lvl="0" indent="2667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These days our society develops rapidly and forces people to rush. It appears that people have got used to being in a hurry. However, it’s better for people to take their time and live their life at a slower pace than to hurry to get things done.</a:t>
            </a:r>
            <a:endParaRPr lang="en-US" altLang="zh-CN" sz="2800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endParaRPr lang="zh-CN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98580" y="242596"/>
            <a:ext cx="5561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What’s the topic of the passage?</a:t>
            </a:r>
            <a:endParaRPr lang="zh-CN" altLang="en-US" sz="2800" dirty="0"/>
          </a:p>
        </p:txBody>
      </p:sp>
      <p:sp>
        <p:nvSpPr>
          <p:cNvPr id="7" name="椭圆 6"/>
          <p:cNvSpPr/>
          <p:nvPr/>
        </p:nvSpPr>
        <p:spPr>
          <a:xfrm>
            <a:off x="6011539" y="2317848"/>
            <a:ext cx="1493837" cy="5572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cxnSp>
        <p:nvCxnSpPr>
          <p:cNvPr id="8" name="直接连接符 9"/>
          <p:cNvCxnSpPr/>
          <p:nvPr/>
        </p:nvCxnSpPr>
        <p:spPr>
          <a:xfrm flipV="1">
            <a:off x="7570884" y="2808514"/>
            <a:ext cx="3868447" cy="37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0" y="3228392"/>
            <a:ext cx="11168743" cy="534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041" y="881353"/>
            <a:ext cx="10969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What do you think will be talked about in the following paragraphs?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25151" y="2799183"/>
            <a:ext cx="10403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Try to draw the </a:t>
            </a:r>
            <a:r>
              <a:rPr lang="en-US" altLang="zh-CN" sz="4000" dirty="0" smtClean="0">
                <a:solidFill>
                  <a:srgbClr val="FF0000"/>
                </a:solidFill>
              </a:rPr>
              <a:t>mind map </a:t>
            </a:r>
            <a:r>
              <a:rPr lang="en-US" altLang="zh-CN" sz="2800" dirty="0" smtClean="0"/>
              <a:t>of your prediction.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writing style </a:t>
            </a: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等腰三角形 4"/>
          <p:cNvSpPr/>
          <p:nvPr/>
        </p:nvSpPr>
        <p:spPr>
          <a:xfrm>
            <a:off x="2483894" y="5045469"/>
            <a:ext cx="810046" cy="85036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5">
            <a:extLst>
              <a:ext uri="{FF2B5EF4-FFF2-40B4-BE49-F238E27FC236}">
                <a16:creationId xmlns:a16="http://schemas.microsoft.com/office/drawing/2014/main" xmlns="" id="{C1FEDB73-85DB-EE4B-ABED-59D0A01D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7785" y="3373210"/>
            <a:ext cx="33337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图示 4"/>
          <p:cNvGraphicFramePr/>
          <p:nvPr/>
        </p:nvGraphicFramePr>
        <p:xfrm>
          <a:off x="8202" y="-39053"/>
          <a:ext cx="12183798" cy="6503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736592" y="2212848"/>
            <a:ext cx="561441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5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What to write </a:t>
            </a:r>
            <a:endParaRPr lang="zh-CN" altLang="en-US" sz="5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ACA4A4-6982-48DB-8359-5EA329FB4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7C4D561-F866-407B-A0C5-1CE0EC22FA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836E1F-B09B-46E9-81DA-E2195F3E7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627" y="92168"/>
            <a:ext cx="10515600" cy="1325563"/>
          </a:xfrm>
        </p:spPr>
        <p:txBody>
          <a:bodyPr/>
          <a:lstStyle/>
          <a:p>
            <a:r>
              <a:rPr lang="en-US" altLang="zh-C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rewrite  (a sample of the viewpoint)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91822"/>
            <a:ext cx="10515600" cy="508514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altLang="zh-CN" sz="7000" i="1" dirty="0" smtClean="0">
                <a:solidFill>
                  <a:srgbClr val="33CC33"/>
                </a:solidFill>
              </a:rPr>
              <a:t>However</a:t>
            </a:r>
            <a:r>
              <a:rPr lang="en-US" altLang="zh-CN" sz="7000" i="1" dirty="0">
                <a:solidFill>
                  <a:prstClr val="black"/>
                </a:solidFill>
              </a:rPr>
              <a:t>, it’s </a:t>
            </a:r>
            <a:r>
              <a:rPr lang="en-US" altLang="zh-CN" sz="7000" i="1" dirty="0">
                <a:solidFill>
                  <a:srgbClr val="CC3399"/>
                </a:solidFill>
              </a:rPr>
              <a:t>better</a:t>
            </a:r>
            <a:r>
              <a:rPr lang="en-US" altLang="zh-CN" sz="7000" i="1" dirty="0">
                <a:solidFill>
                  <a:prstClr val="black"/>
                </a:solidFill>
              </a:rPr>
              <a:t> for people </a:t>
            </a:r>
            <a:r>
              <a:rPr lang="en-US" altLang="zh-CN" sz="7000" i="1" dirty="0">
                <a:solidFill>
                  <a:schemeClr val="accent2"/>
                </a:solidFill>
              </a:rPr>
              <a:t>to take their time</a:t>
            </a:r>
            <a:r>
              <a:rPr lang="en-US" altLang="zh-CN" sz="7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CN" sz="7000" i="1" dirty="0"/>
              <a:t>and</a:t>
            </a:r>
            <a:r>
              <a:rPr lang="en-US" altLang="zh-CN" sz="7000" i="1" dirty="0">
                <a:solidFill>
                  <a:schemeClr val="accent2">
                    <a:lumMod val="75000"/>
                  </a:schemeClr>
                </a:solidFill>
              </a:rPr>
              <a:t> live their life at a slower pace </a:t>
            </a:r>
            <a:r>
              <a:rPr lang="en-US" altLang="zh-CN" sz="7000" i="1" dirty="0">
                <a:solidFill>
                  <a:srgbClr val="CC3399"/>
                </a:solidFill>
              </a:rPr>
              <a:t>than</a:t>
            </a:r>
            <a:r>
              <a:rPr lang="en-US" altLang="zh-CN" sz="7000" i="1" dirty="0">
                <a:solidFill>
                  <a:prstClr val="black"/>
                </a:solidFill>
              </a:rPr>
              <a:t> </a:t>
            </a:r>
            <a:r>
              <a:rPr lang="en-US" altLang="zh-CN" sz="7000" i="1" dirty="0">
                <a:solidFill>
                  <a:srgbClr val="FF0000"/>
                </a:solidFill>
              </a:rPr>
              <a:t>to hurry to get things done</a:t>
            </a:r>
            <a:r>
              <a:rPr lang="en-US" altLang="zh-CN" sz="7000" i="1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n-US" altLang="zh-CN" sz="7000" i="1" dirty="0" smtClean="0">
                <a:solidFill>
                  <a:prstClr val="black"/>
                </a:solidFill>
              </a:rPr>
              <a:t>People had better take their time than finish things in a hurry.</a:t>
            </a:r>
          </a:p>
          <a:p>
            <a:pPr lvl="0"/>
            <a:r>
              <a:rPr lang="en-US" altLang="zh-CN" sz="7000" i="1" dirty="0" smtClean="0">
                <a:solidFill>
                  <a:srgbClr val="002060"/>
                </a:solidFill>
              </a:rPr>
              <a:t>To live a life in no rush is better than to do everything hurriedly.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363125" y="3604644"/>
            <a:ext cx="4281429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U</a:t>
            </a:r>
            <a:r>
              <a:rPr lang="en-US" altLang="zh-CN" sz="5400" b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se synonyms</a:t>
            </a:r>
            <a:endParaRPr lang="zh-CN" altLang="en-US" sz="5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5685" y="1038862"/>
            <a:ext cx="7968605" cy="92333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Change sentence patterns</a:t>
            </a:r>
            <a:endParaRPr lang="zh-CN" altLang="en-US" sz="5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4067991" y="2357972"/>
            <a:ext cx="6216959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Omit needless words</a:t>
            </a:r>
            <a:endParaRPr lang="zh-CN" altLang="en-US" sz="5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94066" y="4111884"/>
            <a:ext cx="4122732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U</a:t>
            </a:r>
            <a:r>
              <a:rPr lang="en-US" altLang="zh-CN" sz="5400" b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se infinitive </a:t>
            </a:r>
            <a:endParaRPr lang="zh-CN" altLang="en-US" sz="5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620</Words>
  <Application>Microsoft Macintosh PowerPoint</Application>
  <PresentationFormat>宽屏</PresentationFormat>
  <Paragraphs>88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 Unicode MS</vt:lpstr>
      <vt:lpstr>Calibri</vt:lpstr>
      <vt:lpstr>Calibri Light</vt:lpstr>
      <vt:lpstr>HelveticaNeue</vt:lpstr>
      <vt:lpstr>Times New Roman</vt:lpstr>
      <vt:lpstr>华文楷体</vt:lpstr>
      <vt:lpstr>华文新魏</vt:lpstr>
      <vt:lpstr>宋体</vt:lpstr>
      <vt:lpstr>Arial</vt:lpstr>
      <vt:lpstr>Office Theme</vt:lpstr>
      <vt:lpstr>PowerPoint 演示文稿</vt:lpstr>
      <vt:lpstr>SUMMARY WRITING</vt:lpstr>
      <vt:lpstr>Our problem:</vt:lpstr>
      <vt:lpstr>Could we write a better summary in a rush?</vt:lpstr>
      <vt:lpstr>PowerPoint 演示文稿</vt:lpstr>
      <vt:lpstr>PowerPoint 演示文稿</vt:lpstr>
      <vt:lpstr>the writing style </vt:lpstr>
      <vt:lpstr>PowerPoint 演示文稿</vt:lpstr>
      <vt:lpstr>How to rewrite  (a sample of the viewpoint)</vt:lpstr>
      <vt:lpstr>Para 4th Reason3</vt:lpstr>
      <vt:lpstr>Try to rewrite it with supporting details.</vt:lpstr>
      <vt:lpstr>Tips :</vt:lpstr>
      <vt:lpstr>What problems have been solved?</vt:lpstr>
      <vt:lpstr>Assignment</vt:lpstr>
      <vt:lpstr>PowerPoint 演示文稿</vt:lpstr>
    </vt:vector>
  </TitlesOfParts>
  <Company>microsoft.com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WRITING</dc:title>
  <dc:creator>lyqishi</dc:creator>
  <cp:lastModifiedBy>chenmy1</cp:lastModifiedBy>
  <cp:revision>127</cp:revision>
  <dcterms:created xsi:type="dcterms:W3CDTF">2018-03-12T13:37:00Z</dcterms:created>
  <dcterms:modified xsi:type="dcterms:W3CDTF">2019-06-04T03:38:08Z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