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0" r:id="rId3"/>
    <p:sldMasterId id="2147483681" r:id="rId4"/>
    <p:sldMasterId id="2147483692" r:id="rId5"/>
  </p:sldMasterIdLst>
  <p:notesMasterIdLst>
    <p:notesMasterId r:id="rId22"/>
  </p:notesMasterIdLst>
  <p:sldIdLst>
    <p:sldId id="299" r:id="rId6"/>
    <p:sldId id="261" r:id="rId7"/>
    <p:sldId id="277" r:id="rId8"/>
    <p:sldId id="280" r:id="rId9"/>
    <p:sldId id="284" r:id="rId10"/>
    <p:sldId id="281" r:id="rId11"/>
    <p:sldId id="287" r:id="rId12"/>
    <p:sldId id="301" r:id="rId13"/>
    <p:sldId id="288" r:id="rId14"/>
    <p:sldId id="289" r:id="rId15"/>
    <p:sldId id="290" r:id="rId16"/>
    <p:sldId id="291" r:id="rId17"/>
    <p:sldId id="295" r:id="rId18"/>
    <p:sldId id="298" r:id="rId19"/>
    <p:sldId id="303" r:id="rId20"/>
    <p:sldId id="300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2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2B3"/>
    <a:srgbClr val="6AB598"/>
    <a:srgbClr val="3656A9"/>
    <a:srgbClr val="D94C31"/>
    <a:srgbClr val="E2CBC5"/>
    <a:srgbClr val="FF8810"/>
    <a:srgbClr val="FD5C0C"/>
    <a:srgbClr val="F5F7E2"/>
    <a:srgbClr val="E4F0DA"/>
    <a:srgbClr val="258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479"/>
  </p:normalViewPr>
  <p:slideViewPr>
    <p:cSldViewPr showGuides="1">
      <p:cViewPr varScale="1">
        <p:scale>
          <a:sx n="78" d="100"/>
          <a:sy n="78" d="100"/>
        </p:scale>
        <p:origin x="1392" y="168"/>
      </p:cViewPr>
      <p:guideLst>
        <p:guide orient="horz" pos="2275"/>
        <p:guide pos="2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5843240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slideMaster" Target="../slideMasters/slideMaster2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4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slideMaster" Target="../slideMasters/slideMaster3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4.jpe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slideMaster" Target="../slideMasters/slideMaster4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4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slideMaster" Target="../slideMasters/slideMaster5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jpeg"/><Relationship Id="rId11" Type="http://schemas.openxmlformats.org/officeDocument/2006/relationships/image" Target="../media/image4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/>
          <p:nvPr>
            <p:custDataLst>
              <p:tags r:id="rId1"/>
            </p:custDataLst>
          </p:nvPr>
        </p:nvSpPr>
        <p:spPr>
          <a:xfrm>
            <a:off x="2281238" y="4354513"/>
            <a:ext cx="1366837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17750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8"/>
          <p:cNvSpPr/>
          <p:nvPr>
            <p:custDataLst>
              <p:tags r:id="rId3"/>
            </p:custDataLst>
          </p:nvPr>
        </p:nvSpPr>
        <p:spPr>
          <a:xfrm>
            <a:off x="3841750" y="4354513"/>
            <a:ext cx="1366838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5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76675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Rectangle 10"/>
          <p:cNvSpPr/>
          <p:nvPr>
            <p:custDataLst>
              <p:tags r:id="rId5"/>
            </p:custDataLst>
          </p:nvPr>
        </p:nvSpPr>
        <p:spPr>
          <a:xfrm>
            <a:off x="720725" y="4354513"/>
            <a:ext cx="1368425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7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7238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050" y="2374900"/>
            <a:ext cx="607695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/>
          <a:lstStyle>
            <a:lvl1pPr algn="l" eaLnBrk="1" hangingPunct="1">
              <a:buFont typeface="Arial" panose="020B0604020202020204" pitchFamily="34" charset="0"/>
              <a:buNone/>
              <a:defRPr sz="4800">
                <a:solidFill>
                  <a:srgbClr val="1483B5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" y="3289300"/>
            <a:ext cx="6076950" cy="8175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5A4C4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/>
          <p:nvPr>
            <p:custDataLst>
              <p:tags r:id="rId1"/>
            </p:custDataLst>
          </p:nvPr>
        </p:nvSpPr>
        <p:spPr>
          <a:xfrm>
            <a:off x="2281238" y="4354513"/>
            <a:ext cx="1366837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17750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8"/>
          <p:cNvSpPr/>
          <p:nvPr>
            <p:custDataLst>
              <p:tags r:id="rId3"/>
            </p:custDataLst>
          </p:nvPr>
        </p:nvSpPr>
        <p:spPr>
          <a:xfrm>
            <a:off x="3841750" y="4354513"/>
            <a:ext cx="1366838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76675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Rectangle 10"/>
          <p:cNvSpPr/>
          <p:nvPr>
            <p:custDataLst>
              <p:tags r:id="rId5"/>
            </p:custDataLst>
          </p:nvPr>
        </p:nvSpPr>
        <p:spPr>
          <a:xfrm>
            <a:off x="720725" y="4354513"/>
            <a:ext cx="1368425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3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7238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050" y="2374900"/>
            <a:ext cx="607695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/>
          <a:lstStyle>
            <a:lvl1pPr algn="l" eaLnBrk="1" hangingPunct="1">
              <a:buFont typeface="Arial" panose="020B0604020202020204" pitchFamily="34" charset="0"/>
              <a:buNone/>
              <a:defRPr sz="4800">
                <a:solidFill>
                  <a:srgbClr val="1483B5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" y="3289300"/>
            <a:ext cx="6076950" cy="8175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5A4C4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Oval 7"/>
          <p:cNvSpPr/>
          <p:nvPr/>
        </p:nvSpPr>
        <p:spPr>
          <a:xfrm>
            <a:off x="1362075" y="2241550"/>
            <a:ext cx="2052638" cy="2051050"/>
          </a:xfrm>
          <a:prstGeom prst="ellipse">
            <a:avLst/>
          </a:prstGeom>
          <a:solidFill>
            <a:srgbClr val="009999">
              <a:alpha val="79999"/>
            </a:srgbClr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70" tIns="46990" rIns="90170" bIns="46990" anchor="ctr"/>
          <a:lstStyle/>
          <a:p>
            <a:pPr lvl="0" indent="0"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838" y="2398713"/>
            <a:ext cx="4330700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99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3468688"/>
            <a:ext cx="4330700" cy="714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 fontAlgn="base"/>
            <a:r>
              <a:rPr lang="zh-CN" strike="noStrike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直接连接符 12" descr="#wm#_33_23_*Z"/>
          <p:cNvSpPr/>
          <p:nvPr/>
        </p:nvSpPr>
        <p:spPr>
          <a:xfrm flipH="1">
            <a:off x="4622800" y="1979613"/>
            <a:ext cx="0" cy="4117975"/>
          </a:xfrm>
          <a:prstGeom prst="line">
            <a:avLst/>
          </a:prstGeom>
          <a:ln w="25400" cap="flat" cmpd="sng">
            <a:solidFill>
              <a:srgbClr val="ABD2B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00" y="779653"/>
            <a:ext cx="7441200" cy="601200"/>
          </a:xfrm>
          <a:solidFill>
            <a:schemeClr val="accent1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9422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9422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72990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2990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3123"/>
            <a:ext cx="8229600" cy="1144800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561138"/>
            <a:ext cx="30861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39354" y="274638"/>
            <a:ext cx="1375996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628796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/>
          <p:nvPr>
            <p:custDataLst>
              <p:tags r:id="rId1"/>
            </p:custDataLst>
          </p:nvPr>
        </p:nvSpPr>
        <p:spPr>
          <a:xfrm>
            <a:off x="2281238" y="4354513"/>
            <a:ext cx="1366837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5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17750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8"/>
          <p:cNvSpPr/>
          <p:nvPr>
            <p:custDataLst>
              <p:tags r:id="rId3"/>
            </p:custDataLst>
          </p:nvPr>
        </p:nvSpPr>
        <p:spPr>
          <a:xfrm>
            <a:off x="3841750" y="4354513"/>
            <a:ext cx="1366838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76675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Rectangle 10"/>
          <p:cNvSpPr/>
          <p:nvPr>
            <p:custDataLst>
              <p:tags r:id="rId5"/>
            </p:custDataLst>
          </p:nvPr>
        </p:nvSpPr>
        <p:spPr>
          <a:xfrm>
            <a:off x="720725" y="4354513"/>
            <a:ext cx="1368425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9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7238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050" y="2374900"/>
            <a:ext cx="607695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/>
          <a:lstStyle>
            <a:lvl1pPr algn="l" eaLnBrk="1" hangingPunct="1">
              <a:buFont typeface="Arial" panose="020B0604020202020204" pitchFamily="34" charset="0"/>
              <a:buNone/>
              <a:defRPr sz="4800">
                <a:solidFill>
                  <a:srgbClr val="1483B5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" y="3289300"/>
            <a:ext cx="6076950" cy="8175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5A4C4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Oval 7"/>
          <p:cNvSpPr/>
          <p:nvPr/>
        </p:nvSpPr>
        <p:spPr>
          <a:xfrm>
            <a:off x="1362075" y="2241550"/>
            <a:ext cx="2052638" cy="2051050"/>
          </a:xfrm>
          <a:prstGeom prst="ellipse">
            <a:avLst/>
          </a:prstGeom>
          <a:solidFill>
            <a:srgbClr val="009999">
              <a:alpha val="79999"/>
            </a:srgbClr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70" tIns="46990" rIns="90170" bIns="46990" anchor="ctr"/>
          <a:lstStyle/>
          <a:p>
            <a:pPr lvl="0" indent="0"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838" y="2398713"/>
            <a:ext cx="4330700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99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3468688"/>
            <a:ext cx="4330700" cy="714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 fontAlgn="base"/>
            <a:r>
              <a:rPr lang="zh-CN" strike="noStrike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直接连接符 12" descr="#wm#_33_23_*Z"/>
          <p:cNvSpPr/>
          <p:nvPr/>
        </p:nvSpPr>
        <p:spPr>
          <a:xfrm flipH="1">
            <a:off x="4622800" y="1979613"/>
            <a:ext cx="0" cy="4117975"/>
          </a:xfrm>
          <a:prstGeom prst="line">
            <a:avLst/>
          </a:prstGeom>
          <a:ln w="25400" cap="flat" cmpd="sng">
            <a:solidFill>
              <a:srgbClr val="ABD2B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00" y="779653"/>
            <a:ext cx="7441200" cy="601200"/>
          </a:xfrm>
          <a:solidFill>
            <a:schemeClr val="accent1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9422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9422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72990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2990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3123"/>
            <a:ext cx="8229600" cy="1144800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561138"/>
            <a:ext cx="30861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39354" y="274638"/>
            <a:ext cx="1375996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628796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Oval 7"/>
          <p:cNvSpPr/>
          <p:nvPr/>
        </p:nvSpPr>
        <p:spPr>
          <a:xfrm>
            <a:off x="1362075" y="2241550"/>
            <a:ext cx="2052638" cy="2051050"/>
          </a:xfrm>
          <a:prstGeom prst="ellipse">
            <a:avLst/>
          </a:prstGeom>
          <a:solidFill>
            <a:srgbClr val="009999">
              <a:alpha val="79999"/>
            </a:srgbClr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70" tIns="46990" rIns="90170" bIns="46990" anchor="ctr"/>
          <a:lstStyle/>
          <a:p>
            <a:pPr lvl="0" indent="0"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838" y="2398713"/>
            <a:ext cx="4330700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99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3468688"/>
            <a:ext cx="4330700" cy="714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 fontAlgn="base"/>
            <a:r>
              <a:rPr lang="zh-CN" strike="noStrike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/>
          <p:nvPr>
            <p:custDataLst>
              <p:tags r:id="rId1"/>
            </p:custDataLst>
          </p:nvPr>
        </p:nvSpPr>
        <p:spPr>
          <a:xfrm>
            <a:off x="2281238" y="4354513"/>
            <a:ext cx="1366837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1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17750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8"/>
          <p:cNvSpPr/>
          <p:nvPr>
            <p:custDataLst>
              <p:tags r:id="rId3"/>
            </p:custDataLst>
          </p:nvPr>
        </p:nvSpPr>
        <p:spPr>
          <a:xfrm>
            <a:off x="3841750" y="4354513"/>
            <a:ext cx="1366838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3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76675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10"/>
          <p:cNvSpPr/>
          <p:nvPr>
            <p:custDataLst>
              <p:tags r:id="rId5"/>
            </p:custDataLst>
          </p:nvPr>
        </p:nvSpPr>
        <p:spPr>
          <a:xfrm>
            <a:off x="720725" y="4354513"/>
            <a:ext cx="1368425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5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7238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050" y="2374900"/>
            <a:ext cx="607695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/>
          <a:lstStyle>
            <a:lvl1pPr algn="l" eaLnBrk="1" hangingPunct="1">
              <a:buFont typeface="Arial" panose="020B0604020202020204" pitchFamily="34" charset="0"/>
              <a:buNone/>
              <a:defRPr sz="4800">
                <a:solidFill>
                  <a:srgbClr val="1483B5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" y="3289300"/>
            <a:ext cx="6076950" cy="8175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5A4C4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Oval 7"/>
          <p:cNvSpPr/>
          <p:nvPr/>
        </p:nvSpPr>
        <p:spPr>
          <a:xfrm>
            <a:off x="1362075" y="2241550"/>
            <a:ext cx="2052638" cy="2051050"/>
          </a:xfrm>
          <a:prstGeom prst="ellipse">
            <a:avLst/>
          </a:prstGeom>
          <a:solidFill>
            <a:srgbClr val="009999">
              <a:alpha val="79999"/>
            </a:srgbClr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70" tIns="46990" rIns="90170" bIns="46990" anchor="ctr"/>
          <a:lstStyle/>
          <a:p>
            <a:pPr lvl="0" indent="0"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838" y="2398713"/>
            <a:ext cx="4330700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99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3468688"/>
            <a:ext cx="4330700" cy="714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 fontAlgn="base"/>
            <a:r>
              <a:rPr lang="zh-CN" strike="noStrike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直接连接符 12" descr="#wm#_33_23_*Z"/>
          <p:cNvSpPr/>
          <p:nvPr/>
        </p:nvSpPr>
        <p:spPr>
          <a:xfrm flipH="1">
            <a:off x="4622800" y="1979613"/>
            <a:ext cx="0" cy="4117975"/>
          </a:xfrm>
          <a:prstGeom prst="line">
            <a:avLst/>
          </a:prstGeom>
          <a:ln w="25400" cap="flat" cmpd="sng">
            <a:solidFill>
              <a:srgbClr val="ABD2B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00" y="779653"/>
            <a:ext cx="7441200" cy="601200"/>
          </a:xfrm>
          <a:solidFill>
            <a:schemeClr val="accent1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9422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9422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72990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2990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3123"/>
            <a:ext cx="8229600" cy="1144800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561138"/>
            <a:ext cx="30861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39354" y="274638"/>
            <a:ext cx="1375996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628796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/>
          <p:nvPr>
            <p:custDataLst>
              <p:tags r:id="rId1"/>
            </p:custDataLst>
          </p:nvPr>
        </p:nvSpPr>
        <p:spPr>
          <a:xfrm>
            <a:off x="2281238" y="4354513"/>
            <a:ext cx="1366837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17750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Rectangle 8"/>
          <p:cNvSpPr/>
          <p:nvPr>
            <p:custDataLst>
              <p:tags r:id="rId3"/>
            </p:custDataLst>
          </p:nvPr>
        </p:nvSpPr>
        <p:spPr>
          <a:xfrm>
            <a:off x="3841750" y="4354513"/>
            <a:ext cx="1366838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5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76675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Rectangle 10"/>
          <p:cNvSpPr/>
          <p:nvPr>
            <p:custDataLst>
              <p:tags r:id="rId5"/>
            </p:custDataLst>
          </p:nvPr>
        </p:nvSpPr>
        <p:spPr>
          <a:xfrm>
            <a:off x="720725" y="4354513"/>
            <a:ext cx="1368425" cy="1368425"/>
          </a:xfrm>
          <a:prstGeom prst="rect">
            <a:avLst/>
          </a:prstGeom>
          <a:solidFill>
            <a:srgbClr val="6AB598"/>
          </a:solidFill>
          <a:ln w="44450" cap="flat" cmpd="sng">
            <a:solidFill>
              <a:srgbClr val="6AB598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7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7238" y="4391025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050" y="2374900"/>
            <a:ext cx="607695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/>
          <a:lstStyle>
            <a:lvl1pPr algn="l" eaLnBrk="1" hangingPunct="1">
              <a:buFont typeface="Arial" panose="020B0604020202020204" pitchFamily="34" charset="0"/>
              <a:buNone/>
              <a:defRPr sz="4800">
                <a:solidFill>
                  <a:srgbClr val="1483B5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en-US" strike="noStrike" noProof="0" dirty="0" smtClean="0">
                <a:sym typeface="Arial" panose="020B0604020202020204" pitchFamily="34" charset="0"/>
              </a:rPr>
              <a:t>编辑标题</a:t>
            </a:r>
            <a:endParaRPr 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050" y="3289300"/>
            <a:ext cx="6076950" cy="8175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5A4C41"/>
                </a:solidFill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strike="noStrike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Oval 7"/>
          <p:cNvSpPr/>
          <p:nvPr/>
        </p:nvSpPr>
        <p:spPr>
          <a:xfrm>
            <a:off x="1362075" y="2241550"/>
            <a:ext cx="2052638" cy="2051050"/>
          </a:xfrm>
          <a:prstGeom prst="ellipse">
            <a:avLst/>
          </a:prstGeom>
          <a:solidFill>
            <a:srgbClr val="009999">
              <a:alpha val="79999"/>
            </a:srgbClr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170" tIns="46990" rIns="90170" bIns="46990" anchor="ctr"/>
          <a:lstStyle/>
          <a:p>
            <a:pPr lvl="0" indent="0" algn="ctr"/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5838" y="2398713"/>
            <a:ext cx="4330700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9999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3468688"/>
            <a:ext cx="4330700" cy="714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 fontAlgn="base"/>
            <a:r>
              <a:rPr lang="zh-CN" strike="noStrike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715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直接连接符 12" descr="#wm#_33_23_*Z"/>
          <p:cNvSpPr/>
          <p:nvPr/>
        </p:nvSpPr>
        <p:spPr>
          <a:xfrm flipH="1">
            <a:off x="4622800" y="1979613"/>
            <a:ext cx="0" cy="4117975"/>
          </a:xfrm>
          <a:prstGeom prst="line">
            <a:avLst/>
          </a:prstGeom>
          <a:ln w="25400" cap="flat" cmpd="sng">
            <a:solidFill>
              <a:srgbClr val="ABD2B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00" y="779653"/>
            <a:ext cx="7441200" cy="601200"/>
          </a:xfrm>
          <a:solidFill>
            <a:schemeClr val="accent1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9422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9422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72990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2990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3123"/>
            <a:ext cx="8229600" cy="1144800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561138"/>
            <a:ext cx="30861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39354" y="274638"/>
            <a:ext cx="1375996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628796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直接连接符 12" descr="#wm#_33_23_*Z"/>
          <p:cNvSpPr/>
          <p:nvPr/>
        </p:nvSpPr>
        <p:spPr>
          <a:xfrm flipH="1">
            <a:off x="4622800" y="1979613"/>
            <a:ext cx="0" cy="4117975"/>
          </a:xfrm>
          <a:prstGeom prst="line">
            <a:avLst/>
          </a:prstGeom>
          <a:ln w="25400" cap="flat" cmpd="sng">
            <a:solidFill>
              <a:srgbClr val="ABD2B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00" y="779653"/>
            <a:ext cx="7441200" cy="601200"/>
          </a:xfrm>
          <a:solidFill>
            <a:schemeClr val="accent1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59422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9422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72990" y="1985963"/>
            <a:ext cx="3387600" cy="896400"/>
          </a:xfrm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2990" y="2858643"/>
            <a:ext cx="3387600" cy="3272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3123"/>
            <a:ext cx="8229600" cy="1144800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pPr fontAlgn="base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9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561138"/>
            <a:ext cx="30861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561138"/>
            <a:ext cx="2057400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39354" y="274638"/>
            <a:ext cx="1375996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6287964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588" y="6721475"/>
            <a:ext cx="9144000" cy="144463"/>
            <a:chOff x="0" y="0"/>
            <a:chExt cx="14400" cy="228"/>
          </a:xfrm>
        </p:grpSpPr>
        <p:sp>
          <p:nvSpPr>
            <p:cNvPr id="1027" name="矩形 7"/>
            <p:cNvSpPr/>
            <p:nvPr/>
          </p:nvSpPr>
          <p:spPr>
            <a:xfrm>
              <a:off x="0" y="0"/>
              <a:ext cx="6617" cy="225"/>
            </a:xfrm>
            <a:prstGeom prst="rect">
              <a:avLst/>
            </a:prstGeom>
            <a:solidFill>
              <a:srgbClr val="EEF2C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8" name="矩形 11"/>
            <p:cNvSpPr/>
            <p:nvPr/>
          </p:nvSpPr>
          <p:spPr>
            <a:xfrm>
              <a:off x="7360" y="0"/>
              <a:ext cx="7040" cy="225"/>
            </a:xfrm>
            <a:prstGeom prst="rect">
              <a:avLst/>
            </a:prstGeom>
            <a:solidFill>
              <a:srgbClr val="5A4C41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9" name="矩形 8"/>
            <p:cNvSpPr/>
            <p:nvPr/>
          </p:nvSpPr>
          <p:spPr>
            <a:xfrm>
              <a:off x="6535" y="0"/>
              <a:ext cx="450" cy="225"/>
            </a:xfrm>
            <a:prstGeom prst="rect">
              <a:avLst/>
            </a:prstGeom>
            <a:solidFill>
              <a:srgbClr val="B2D4B9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30" name="矩形 9"/>
            <p:cNvSpPr/>
            <p:nvPr/>
          </p:nvSpPr>
          <p:spPr>
            <a:xfrm>
              <a:off x="6812" y="0"/>
              <a:ext cx="378" cy="225"/>
            </a:xfrm>
            <a:prstGeom prst="rect">
              <a:avLst/>
            </a:prstGeom>
            <a:solidFill>
              <a:srgbClr val="61ADA0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31" name="矩形 10"/>
            <p:cNvSpPr/>
            <p:nvPr/>
          </p:nvSpPr>
          <p:spPr>
            <a:xfrm>
              <a:off x="7055" y="0"/>
              <a:ext cx="310" cy="228"/>
            </a:xfrm>
            <a:prstGeom prst="rect">
              <a:avLst/>
            </a:prstGeom>
            <a:solidFill>
              <a:srgbClr val="258F8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32" name="Rectangle 2"/>
          <p:cNvSpPr>
            <a:spLocks noGrp="1"/>
          </p:cNvSpPr>
          <p:nvPr>
            <p:ph type="title"/>
          </p:nvPr>
        </p:nvSpPr>
        <p:spPr>
          <a:xfrm>
            <a:off x="628650" y="450850"/>
            <a:ext cx="7886700" cy="966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33" name="Rectangle 3"/>
          <p:cNvSpPr>
            <a:spLocks noGrp="1"/>
          </p:cNvSpPr>
          <p:nvPr>
            <p:ph type="body"/>
          </p:nvPr>
        </p:nvSpPr>
        <p:spPr>
          <a:xfrm>
            <a:off x="628650" y="1600200"/>
            <a:ext cx="78867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1588" y="6721475"/>
            <a:ext cx="9144000" cy="144463"/>
            <a:chOff x="0" y="0"/>
            <a:chExt cx="14400" cy="228"/>
          </a:xfrm>
        </p:grpSpPr>
        <p:sp>
          <p:nvSpPr>
            <p:cNvPr id="2051" name="矩形 7"/>
            <p:cNvSpPr/>
            <p:nvPr/>
          </p:nvSpPr>
          <p:spPr>
            <a:xfrm>
              <a:off x="0" y="0"/>
              <a:ext cx="6617" cy="225"/>
            </a:xfrm>
            <a:prstGeom prst="rect">
              <a:avLst/>
            </a:prstGeom>
            <a:solidFill>
              <a:srgbClr val="EEF2C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052" name="矩形 11"/>
            <p:cNvSpPr/>
            <p:nvPr/>
          </p:nvSpPr>
          <p:spPr>
            <a:xfrm>
              <a:off x="7360" y="0"/>
              <a:ext cx="7040" cy="225"/>
            </a:xfrm>
            <a:prstGeom prst="rect">
              <a:avLst/>
            </a:prstGeom>
            <a:solidFill>
              <a:srgbClr val="5A4C41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053" name="矩形 8"/>
            <p:cNvSpPr/>
            <p:nvPr/>
          </p:nvSpPr>
          <p:spPr>
            <a:xfrm>
              <a:off x="6535" y="0"/>
              <a:ext cx="450" cy="225"/>
            </a:xfrm>
            <a:prstGeom prst="rect">
              <a:avLst/>
            </a:prstGeom>
            <a:solidFill>
              <a:srgbClr val="B2D4B9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054" name="矩形 9"/>
            <p:cNvSpPr/>
            <p:nvPr/>
          </p:nvSpPr>
          <p:spPr>
            <a:xfrm>
              <a:off x="6812" y="0"/>
              <a:ext cx="378" cy="225"/>
            </a:xfrm>
            <a:prstGeom prst="rect">
              <a:avLst/>
            </a:prstGeom>
            <a:solidFill>
              <a:srgbClr val="61ADA0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055" name="矩形 10"/>
            <p:cNvSpPr/>
            <p:nvPr/>
          </p:nvSpPr>
          <p:spPr>
            <a:xfrm>
              <a:off x="7055" y="0"/>
              <a:ext cx="310" cy="228"/>
            </a:xfrm>
            <a:prstGeom prst="rect">
              <a:avLst/>
            </a:prstGeom>
            <a:solidFill>
              <a:srgbClr val="258F8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628650" y="450850"/>
            <a:ext cx="7886700" cy="966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7" name="Rectangle 3"/>
          <p:cNvSpPr>
            <a:spLocks noGrp="1"/>
          </p:cNvSpPr>
          <p:nvPr>
            <p:ph type="body"/>
          </p:nvPr>
        </p:nvSpPr>
        <p:spPr>
          <a:xfrm>
            <a:off x="628650" y="1600200"/>
            <a:ext cx="78867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1588" y="6721475"/>
            <a:ext cx="9144000" cy="144463"/>
            <a:chOff x="0" y="0"/>
            <a:chExt cx="14400" cy="228"/>
          </a:xfrm>
        </p:grpSpPr>
        <p:sp>
          <p:nvSpPr>
            <p:cNvPr id="3075" name="矩形 7"/>
            <p:cNvSpPr/>
            <p:nvPr/>
          </p:nvSpPr>
          <p:spPr>
            <a:xfrm>
              <a:off x="0" y="0"/>
              <a:ext cx="6617" cy="225"/>
            </a:xfrm>
            <a:prstGeom prst="rect">
              <a:avLst/>
            </a:prstGeom>
            <a:solidFill>
              <a:srgbClr val="EEF2C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6" name="矩形 11"/>
            <p:cNvSpPr/>
            <p:nvPr/>
          </p:nvSpPr>
          <p:spPr>
            <a:xfrm>
              <a:off x="7360" y="0"/>
              <a:ext cx="7040" cy="225"/>
            </a:xfrm>
            <a:prstGeom prst="rect">
              <a:avLst/>
            </a:prstGeom>
            <a:solidFill>
              <a:srgbClr val="5A4C41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7" name="矩形 8"/>
            <p:cNvSpPr/>
            <p:nvPr/>
          </p:nvSpPr>
          <p:spPr>
            <a:xfrm>
              <a:off x="6535" y="0"/>
              <a:ext cx="450" cy="225"/>
            </a:xfrm>
            <a:prstGeom prst="rect">
              <a:avLst/>
            </a:prstGeom>
            <a:solidFill>
              <a:srgbClr val="B2D4B9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8" name="矩形 9"/>
            <p:cNvSpPr/>
            <p:nvPr/>
          </p:nvSpPr>
          <p:spPr>
            <a:xfrm>
              <a:off x="6812" y="0"/>
              <a:ext cx="378" cy="225"/>
            </a:xfrm>
            <a:prstGeom prst="rect">
              <a:avLst/>
            </a:prstGeom>
            <a:solidFill>
              <a:srgbClr val="61ADA0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9" name="矩形 10"/>
            <p:cNvSpPr/>
            <p:nvPr/>
          </p:nvSpPr>
          <p:spPr>
            <a:xfrm>
              <a:off x="7055" y="0"/>
              <a:ext cx="310" cy="228"/>
            </a:xfrm>
            <a:prstGeom prst="rect">
              <a:avLst/>
            </a:prstGeom>
            <a:solidFill>
              <a:srgbClr val="258F8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080" name="Rectangle 2"/>
          <p:cNvSpPr>
            <a:spLocks noGrp="1"/>
          </p:cNvSpPr>
          <p:nvPr>
            <p:ph type="title"/>
          </p:nvPr>
        </p:nvSpPr>
        <p:spPr>
          <a:xfrm>
            <a:off x="628650" y="450850"/>
            <a:ext cx="7886700" cy="966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81" name="Rectangle 3"/>
          <p:cNvSpPr>
            <a:spLocks noGrp="1"/>
          </p:cNvSpPr>
          <p:nvPr>
            <p:ph type="body"/>
          </p:nvPr>
        </p:nvSpPr>
        <p:spPr>
          <a:xfrm>
            <a:off x="628650" y="1600200"/>
            <a:ext cx="78867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1588" y="6721475"/>
            <a:ext cx="9144000" cy="144463"/>
            <a:chOff x="0" y="0"/>
            <a:chExt cx="14400" cy="228"/>
          </a:xfrm>
        </p:grpSpPr>
        <p:sp>
          <p:nvSpPr>
            <p:cNvPr id="4099" name="矩形 7"/>
            <p:cNvSpPr/>
            <p:nvPr/>
          </p:nvSpPr>
          <p:spPr>
            <a:xfrm>
              <a:off x="0" y="0"/>
              <a:ext cx="6617" cy="225"/>
            </a:xfrm>
            <a:prstGeom prst="rect">
              <a:avLst/>
            </a:prstGeom>
            <a:solidFill>
              <a:srgbClr val="EEF2C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100" name="矩形 11"/>
            <p:cNvSpPr/>
            <p:nvPr/>
          </p:nvSpPr>
          <p:spPr>
            <a:xfrm>
              <a:off x="7360" y="0"/>
              <a:ext cx="7040" cy="225"/>
            </a:xfrm>
            <a:prstGeom prst="rect">
              <a:avLst/>
            </a:prstGeom>
            <a:solidFill>
              <a:srgbClr val="5A4C41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101" name="矩形 8"/>
            <p:cNvSpPr/>
            <p:nvPr/>
          </p:nvSpPr>
          <p:spPr>
            <a:xfrm>
              <a:off x="6535" y="0"/>
              <a:ext cx="450" cy="225"/>
            </a:xfrm>
            <a:prstGeom prst="rect">
              <a:avLst/>
            </a:prstGeom>
            <a:solidFill>
              <a:srgbClr val="B2D4B9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102" name="矩形 9"/>
            <p:cNvSpPr/>
            <p:nvPr/>
          </p:nvSpPr>
          <p:spPr>
            <a:xfrm>
              <a:off x="6812" y="0"/>
              <a:ext cx="378" cy="225"/>
            </a:xfrm>
            <a:prstGeom prst="rect">
              <a:avLst/>
            </a:prstGeom>
            <a:solidFill>
              <a:srgbClr val="61ADA0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103" name="矩形 10"/>
            <p:cNvSpPr/>
            <p:nvPr/>
          </p:nvSpPr>
          <p:spPr>
            <a:xfrm>
              <a:off x="7055" y="0"/>
              <a:ext cx="310" cy="228"/>
            </a:xfrm>
            <a:prstGeom prst="rect">
              <a:avLst/>
            </a:prstGeom>
            <a:solidFill>
              <a:srgbClr val="258F8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104" name="Rectangle 2"/>
          <p:cNvSpPr>
            <a:spLocks noGrp="1"/>
          </p:cNvSpPr>
          <p:nvPr>
            <p:ph type="title"/>
          </p:nvPr>
        </p:nvSpPr>
        <p:spPr>
          <a:xfrm>
            <a:off x="628650" y="450850"/>
            <a:ext cx="7886700" cy="966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105" name="Rectangle 3"/>
          <p:cNvSpPr>
            <a:spLocks noGrp="1"/>
          </p:cNvSpPr>
          <p:nvPr>
            <p:ph type="body"/>
          </p:nvPr>
        </p:nvSpPr>
        <p:spPr>
          <a:xfrm>
            <a:off x="628650" y="1600200"/>
            <a:ext cx="78867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1588" y="6721475"/>
            <a:ext cx="9144000" cy="144463"/>
            <a:chOff x="0" y="0"/>
            <a:chExt cx="14400" cy="228"/>
          </a:xfrm>
        </p:grpSpPr>
        <p:sp>
          <p:nvSpPr>
            <p:cNvPr id="1027" name="矩形 7"/>
            <p:cNvSpPr/>
            <p:nvPr/>
          </p:nvSpPr>
          <p:spPr>
            <a:xfrm>
              <a:off x="0" y="0"/>
              <a:ext cx="6617" cy="225"/>
            </a:xfrm>
            <a:prstGeom prst="rect">
              <a:avLst/>
            </a:prstGeom>
            <a:solidFill>
              <a:srgbClr val="EEF2C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8" name="矩形 11"/>
            <p:cNvSpPr/>
            <p:nvPr/>
          </p:nvSpPr>
          <p:spPr>
            <a:xfrm>
              <a:off x="7360" y="0"/>
              <a:ext cx="7040" cy="225"/>
            </a:xfrm>
            <a:prstGeom prst="rect">
              <a:avLst/>
            </a:prstGeom>
            <a:solidFill>
              <a:srgbClr val="5A4C41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29" name="矩形 8"/>
            <p:cNvSpPr/>
            <p:nvPr/>
          </p:nvSpPr>
          <p:spPr>
            <a:xfrm>
              <a:off x="6535" y="0"/>
              <a:ext cx="450" cy="225"/>
            </a:xfrm>
            <a:prstGeom prst="rect">
              <a:avLst/>
            </a:prstGeom>
            <a:solidFill>
              <a:srgbClr val="B2D4B9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30" name="矩形 9"/>
            <p:cNvSpPr/>
            <p:nvPr/>
          </p:nvSpPr>
          <p:spPr>
            <a:xfrm>
              <a:off x="6812" y="0"/>
              <a:ext cx="378" cy="225"/>
            </a:xfrm>
            <a:prstGeom prst="rect">
              <a:avLst/>
            </a:prstGeom>
            <a:solidFill>
              <a:srgbClr val="61ADA0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31" name="矩形 10"/>
            <p:cNvSpPr/>
            <p:nvPr/>
          </p:nvSpPr>
          <p:spPr>
            <a:xfrm>
              <a:off x="7055" y="0"/>
              <a:ext cx="310" cy="228"/>
            </a:xfrm>
            <a:prstGeom prst="rect">
              <a:avLst/>
            </a:prstGeom>
            <a:solidFill>
              <a:srgbClr val="258F8D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32" name="Rectangle 2"/>
          <p:cNvSpPr>
            <a:spLocks noGrp="1"/>
          </p:cNvSpPr>
          <p:nvPr>
            <p:ph type="title"/>
          </p:nvPr>
        </p:nvSpPr>
        <p:spPr>
          <a:xfrm>
            <a:off x="628650" y="450850"/>
            <a:ext cx="7886700" cy="966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33" name="Rectangle 3"/>
          <p:cNvSpPr>
            <a:spLocks noGrp="1"/>
          </p:cNvSpPr>
          <p:nvPr>
            <p:ph type="body"/>
          </p:nvPr>
        </p:nvSpPr>
        <p:spPr>
          <a:xfrm>
            <a:off x="628650" y="1600200"/>
            <a:ext cx="78867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4B423D6-0175-4004-AF55-013D35654306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2019/6/4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D545C-428F-4EFD-8845-53A8D95D8FD6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slide" Target="slide5.xml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2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14.xml"/><Relationship Id="rId5" Type="http://schemas.openxmlformats.org/officeDocument/2006/relationships/image" Target="../media/image19.pn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image" Target="../media/image13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slide" Target="slide5.xml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11" y="2781101"/>
            <a:ext cx="4413381" cy="25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973607"/>
            <a:ext cx="2926269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23080"/>
            <a:ext cx="2926268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" y="3068960"/>
            <a:ext cx="2192051" cy="2192051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33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5910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5163" y="1797050"/>
            <a:ext cx="83947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Focus on the </a:t>
            </a:r>
            <a:r>
              <a:rPr lang="en-US" altLang="zh-CN" sz="2800" i="1" u="sng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KEY WORD.</a:t>
            </a:r>
            <a:endParaRPr lang="en-US" altLang="zh-CN" sz="28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What do you think is the key word in this paragraph?</a:t>
            </a:r>
          </a:p>
          <a:p>
            <a:endParaRPr lang="en-US" altLang="zh-CN" sz="2800" noProof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</a:t>
            </a:r>
            <a:endParaRPr lang="en-US" altLang="zh-CN" sz="28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941" name="文本框 21507"/>
          <p:cNvSpPr txBox="1"/>
          <p:nvPr/>
        </p:nvSpPr>
        <p:spPr>
          <a:xfrm>
            <a:off x="536575" y="552450"/>
            <a:ext cx="164782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Reading</a:t>
            </a:r>
          </a:p>
        </p:txBody>
      </p:sp>
      <p:sp>
        <p:nvSpPr>
          <p:cNvPr id="39942" name="文本框 7"/>
          <p:cNvSpPr txBox="1"/>
          <p:nvPr/>
        </p:nvSpPr>
        <p:spPr>
          <a:xfrm>
            <a:off x="536575" y="1339850"/>
            <a:ext cx="6740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Paragraph 4  Qualities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9150" y="2781935"/>
            <a:ext cx="1243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dreams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63115" y="2781935"/>
            <a:ext cx="70973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1. </a:t>
            </a:r>
            <a:r>
              <a:rPr lang="en-US" altLang="zh-CN" sz="2400">
                <a:latin typeface="Arial Narrow" panose="020B0606020202030204" charset="0"/>
                <a:sym typeface="+mn-ea"/>
              </a:rPr>
              <a:t> producing a kind of rice plants </a:t>
            </a:r>
            <a:endParaRPr lang="en-US" altLang="zh-CN" sz="2400">
              <a:latin typeface="Arial Narrow" panose="020B060602020203020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Arial Narrow" panose="020B0606020202030204" charset="0"/>
                <a:sym typeface="+mn-ea"/>
              </a:rPr>
              <a:t>    that could feed more people:</a:t>
            </a:r>
            <a:endParaRPr lang="en-US" altLang="zh-CN" sz="2400">
              <a:latin typeface="Arial Narrow" panose="020B060602020203020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    the rice plants as tall as </a:t>
            </a:r>
            <a:r>
              <a:rPr lang="en-US" altLang="zh-CN" sz="2400">
                <a:solidFill>
                  <a:srgbClr val="FF0000"/>
                </a:solidFill>
                <a:latin typeface="Arial Narrow" panose="020B0606020202030204" charset="0"/>
                <a:ea typeface="宋体" panose="02010600030101010101" pitchFamily="2" charset="-122"/>
              </a:rPr>
              <a:t>sorghum</a:t>
            </a:r>
            <a:endParaRPr lang="en-US" altLang="zh-CN" sz="2400">
              <a:latin typeface="Arial Narrow" panose="020B0606020202030204" charset="0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    each ear of rice was as big as an ear of </a:t>
            </a:r>
            <a:r>
              <a:rPr lang="en-US" altLang="zh-CN" sz="2400">
                <a:solidFill>
                  <a:srgbClr val="FF0000"/>
                </a:solidFill>
                <a:latin typeface="Arial Narrow" panose="020B0606020202030204" charset="0"/>
                <a:ea typeface="宋体" panose="02010600030101010101" pitchFamily="2" charset="-122"/>
              </a:rPr>
              <a:t>corn</a:t>
            </a:r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 </a:t>
            </a:r>
          </a:p>
          <a:p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    each grain of rice was as huge as a </a:t>
            </a:r>
            <a:r>
              <a:rPr lang="en-US" altLang="zh-CN" sz="2400">
                <a:solidFill>
                  <a:srgbClr val="FF0000"/>
                </a:solidFill>
                <a:latin typeface="Arial Narrow" panose="020B0606020202030204" charset="0"/>
                <a:ea typeface="宋体" panose="02010600030101010101" pitchFamily="2" charset="-122"/>
              </a:rPr>
              <a:t>peanut</a:t>
            </a:r>
            <a:endParaRPr lang="en-US" altLang="zh-CN" sz="2400">
              <a:latin typeface="Arial Narrow" panose="020B06060202020302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6250" y="3916680"/>
            <a:ext cx="1438275" cy="830263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creative /</a:t>
            </a:r>
          </a:p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innovative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6720" y="5136833"/>
            <a:ext cx="1536700" cy="460375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progressive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-15875" y="1797050"/>
            <a:ext cx="9175750" cy="52197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Tip4: Present sb's quality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via key words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4508"/>
          <a:stretch>
            <a:fillRect/>
          </a:stretch>
        </p:blipFill>
        <p:spPr>
          <a:xfrm>
            <a:off x="7567295" y="2704465"/>
            <a:ext cx="1358265" cy="1306195"/>
          </a:xfrm>
          <a:prstGeom prst="ellipse">
            <a:avLst/>
          </a:prstGeom>
        </p:spPr>
      </p:pic>
      <p:pic>
        <p:nvPicPr>
          <p:cNvPr id="35869" name="图片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837"/>
          <a:stretch>
            <a:fillRect/>
          </a:stretch>
        </p:blipFill>
        <p:spPr>
          <a:xfrm>
            <a:off x="922338" y="3088958"/>
            <a:ext cx="87630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28733" t="400" r="8422" b="-400"/>
          <a:stretch>
            <a:fillRect/>
          </a:stretch>
        </p:blipFill>
        <p:spPr>
          <a:xfrm>
            <a:off x="7482840" y="2665095"/>
            <a:ext cx="1526540" cy="1527810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r="22227"/>
          <a:stretch>
            <a:fillRect/>
          </a:stretch>
        </p:blipFill>
        <p:spPr>
          <a:xfrm>
            <a:off x="7468235" y="2724785"/>
            <a:ext cx="1541145" cy="1484630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45055" y="5116830"/>
            <a:ext cx="68205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en-US" altLang="zh-CN" sz="2400">
                <a:latin typeface="Arial Narrow" panose="020B0606020202030204" charset="0"/>
                <a:sym typeface="+mn-ea"/>
              </a:rPr>
              <a:t>2. to export his rice so that it can be grown around the globe</a:t>
            </a:r>
            <a:endParaRPr lang="en-US" altLang="zh-CN" sz="2400">
              <a:latin typeface="Arial Narrow" panose="020B0606020202030204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1798955" y="3029585"/>
            <a:ext cx="386080" cy="2015490"/>
          </a:xfrm>
          <a:prstGeom prst="leftBrace">
            <a:avLst>
              <a:gd name="adj1" fmla="val 8333"/>
              <a:gd name="adj2" fmla="val 24952"/>
            </a:avLst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16810" y="4676775"/>
            <a:ext cx="635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C00000"/>
                </a:solidFill>
              </a:rPr>
              <a:t>One dream is not always enough</a:t>
            </a:r>
          </a:p>
        </p:txBody>
      </p:sp>
      <p:sp>
        <p:nvSpPr>
          <p:cNvPr id="18" name="左弧形箭头 17"/>
          <p:cNvSpPr/>
          <p:nvPr/>
        </p:nvSpPr>
        <p:spPr>
          <a:xfrm>
            <a:off x="2184400" y="4835525"/>
            <a:ext cx="287655" cy="57594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ldLvl="0" animBg="1"/>
      <p:bldP spid="9" grpId="0" bldLvl="0" animBg="1"/>
      <p:bldP spid="2" grpId="0" bldLvl="0" animBg="1"/>
      <p:bldP spid="14" grpId="0"/>
      <p:bldP spid="16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6597968" y="5139690"/>
            <a:ext cx="2538412" cy="1246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5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Stay true to his </a:t>
            </a:r>
          </a:p>
          <a:p>
            <a:r>
              <a:rPr lang="en-US" altLang="zh-CN" sz="25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original intention</a:t>
            </a:r>
          </a:p>
          <a:p>
            <a:r>
              <a:rPr lang="en-US" altLang="zh-CN" sz="25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altLang="en-US" sz="25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不忘初心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6575" y="1587818"/>
            <a:ext cx="3670300" cy="5222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Focus on the </a:t>
            </a:r>
            <a:r>
              <a:rPr lang="en-US" altLang="zh-CN" sz="2800" i="1" u="sng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CONTENT</a:t>
            </a:r>
            <a:endParaRPr lang="zh-CN" altLang="en-US" sz="2800" noProof="1"/>
          </a:p>
        </p:txBody>
      </p:sp>
      <p:sp>
        <p:nvSpPr>
          <p:cNvPr id="40968" name="文本框 21507"/>
          <p:cNvSpPr txBox="1"/>
          <p:nvPr/>
        </p:nvSpPr>
        <p:spPr>
          <a:xfrm>
            <a:off x="536575" y="552450"/>
            <a:ext cx="2006600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Reflecting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6350" y="5009833"/>
            <a:ext cx="1639888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farmer </a:t>
            </a:r>
            <a:endParaRPr lang="en-US" altLang="zh-CN" sz="2800" noProof="1">
              <a:solidFill>
                <a:schemeClr val="accent6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8400" y="3977958"/>
            <a:ext cx="2209800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scientist </a:t>
            </a:r>
            <a:endParaRPr lang="en-US" altLang="zh-CN" sz="2800" noProof="1">
              <a:solidFill>
                <a:schemeClr val="accent6"/>
              </a:solidFill>
            </a:endParaRPr>
          </a:p>
        </p:txBody>
      </p:sp>
      <p:sp>
        <p:nvSpPr>
          <p:cNvPr id="34827" name="文本框 8"/>
          <p:cNvSpPr txBox="1"/>
          <p:nvPr/>
        </p:nvSpPr>
        <p:spPr>
          <a:xfrm>
            <a:off x="2994025" y="5009833"/>
            <a:ext cx="3302000" cy="490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qualities </a:t>
            </a:r>
          </a:p>
        </p:txBody>
      </p:sp>
      <p:sp>
        <p:nvSpPr>
          <p:cNvPr id="34828" name="文本框 9"/>
          <p:cNvSpPr txBox="1"/>
          <p:nvPr/>
        </p:nvSpPr>
        <p:spPr>
          <a:xfrm>
            <a:off x="2916555" y="3937635"/>
            <a:ext cx="524637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00">
                <a:latin typeface="Arial" panose="020B0604020202020204" pitchFamily="34" charset="0"/>
                <a:ea typeface="宋体" panose="02010600030101010101" pitchFamily="2" charset="-122"/>
              </a:rPr>
              <a:t>education,hardwork, contributions  </a:t>
            </a:r>
          </a:p>
        </p:txBody>
      </p:sp>
      <p:sp>
        <p:nvSpPr>
          <p:cNvPr id="40975" name="文本框 5"/>
          <p:cNvSpPr txBox="1"/>
          <p:nvPr/>
        </p:nvSpPr>
        <p:spPr>
          <a:xfrm>
            <a:off x="3364865" y="1999615"/>
            <a:ext cx="2345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pioneer </a:t>
            </a:r>
          </a:p>
        </p:txBody>
      </p:sp>
      <p:sp>
        <p:nvSpPr>
          <p:cNvPr id="40976" name="文本框 13"/>
          <p:cNvSpPr txBox="1"/>
          <p:nvPr/>
        </p:nvSpPr>
        <p:spPr>
          <a:xfrm>
            <a:off x="2351405" y="2746375"/>
            <a:ext cx="41757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all                 people</a:t>
            </a:r>
          </a:p>
        </p:txBody>
      </p:sp>
      <p:sp>
        <p:nvSpPr>
          <p:cNvPr id="34830" name="左大括号 16"/>
          <p:cNvSpPr/>
          <p:nvPr/>
        </p:nvSpPr>
        <p:spPr>
          <a:xfrm>
            <a:off x="987425" y="4173220"/>
            <a:ext cx="288925" cy="1225550"/>
          </a:xfrm>
          <a:prstGeom prst="leftBrace">
            <a:avLst>
              <a:gd name="adj1" fmla="val 820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31" name="文本框 18"/>
          <p:cNvSpPr txBox="1"/>
          <p:nvPr/>
        </p:nvSpPr>
        <p:spPr>
          <a:xfrm>
            <a:off x="131763" y="4601845"/>
            <a:ext cx="868362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Para 1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381" b="4161"/>
          <a:stretch>
            <a:fillRect/>
          </a:stretch>
        </p:blipFill>
        <p:spPr>
          <a:xfrm>
            <a:off x="3525838" y="4852670"/>
            <a:ext cx="1230312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177" b="4161"/>
          <a:stretch>
            <a:fillRect/>
          </a:stretch>
        </p:blipFill>
        <p:spPr>
          <a:xfrm>
            <a:off x="3525838" y="4141470"/>
            <a:ext cx="1230312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30" b="4161"/>
          <a:stretch>
            <a:fillRect/>
          </a:stretch>
        </p:blipFill>
        <p:spPr>
          <a:xfrm>
            <a:off x="3525838" y="3557270"/>
            <a:ext cx="1230312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6" name="文本框 25"/>
          <p:cNvSpPr txBox="1"/>
          <p:nvPr/>
        </p:nvSpPr>
        <p:spPr>
          <a:xfrm>
            <a:off x="7994333" y="3999230"/>
            <a:ext cx="868362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Para 2</a:t>
            </a:r>
          </a:p>
        </p:txBody>
      </p:sp>
      <p:sp>
        <p:nvSpPr>
          <p:cNvPr id="34838" name="文本框 27"/>
          <p:cNvSpPr txBox="1"/>
          <p:nvPr/>
        </p:nvSpPr>
        <p:spPr>
          <a:xfrm>
            <a:off x="4419600" y="5086033"/>
            <a:ext cx="1071880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Para 3-4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61"/>
          <a:stretch>
            <a:fillRect/>
          </a:stretch>
        </p:blipFill>
        <p:spPr>
          <a:xfrm>
            <a:off x="3525838" y="2377758"/>
            <a:ext cx="1230312" cy="337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1" name="左弧形箭头 12"/>
          <p:cNvSpPr/>
          <p:nvPr/>
        </p:nvSpPr>
        <p:spPr>
          <a:xfrm rot="21240000" flipH="1" flipV="1">
            <a:off x="5950585" y="2809875"/>
            <a:ext cx="1298575" cy="2651125"/>
          </a:xfrm>
          <a:prstGeom prst="curvedRightArrow">
            <a:avLst>
              <a:gd name="adj1" fmla="val 25027"/>
              <a:gd name="adj2" fmla="val 50036"/>
              <a:gd name="adj3" fmla="val 25000"/>
            </a:avLst>
          </a:prstGeom>
          <a:gradFill rotWithShape="1">
            <a:gsLst>
              <a:gs pos="31000">
                <a:srgbClr val="FFA111">
                  <a:alpha val="100000"/>
                </a:srgbClr>
              </a:gs>
              <a:gs pos="42999">
                <a:srgbClr val="FF8222">
                  <a:alpha val="100000"/>
                </a:srgbClr>
              </a:gs>
              <a:gs pos="66000">
                <a:srgbClr val="FFB109">
                  <a:alpha val="100000"/>
                </a:srgbClr>
              </a:gs>
              <a:gs pos="89000">
                <a:srgbClr val="FE4444">
                  <a:alpha val="100000"/>
                </a:srgbClr>
              </a:gs>
              <a:gs pos="100000">
                <a:srgbClr val="FFC000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97025" y="5532120"/>
            <a:ext cx="1781175" cy="830263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indifferent to fame &amp; wealth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36938" y="5532120"/>
            <a:ext cx="1531937" cy="460375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earnest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16500" y="5532120"/>
            <a:ext cx="1438275" cy="830263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creative /</a:t>
            </a:r>
          </a:p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innovative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6938" y="5963603"/>
            <a:ext cx="1536700" cy="460375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progressive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2285" y="1166495"/>
            <a:ext cx="8550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What makes Yuan Longping a pioneer for all people?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6" grpId="0"/>
      <p:bldP spid="2" grpId="0"/>
      <p:bldP spid="10" grpId="0"/>
      <p:bldP spid="34827" grpId="0"/>
      <p:bldP spid="34828" grpId="0"/>
      <p:bldP spid="40975" grpId="0"/>
      <p:bldP spid="40976" grpId="0"/>
      <p:bldP spid="34830" grpId="0" bldLvl="0" animBg="1"/>
      <p:bldP spid="34831" grpId="0" bldLvl="0" animBg="1"/>
      <p:bldP spid="34836" grpId="0" bldLvl="0" animBg="1"/>
      <p:bldP spid="34838" grpId="0" bldLvl="0" animBg="1"/>
      <p:bldP spid="21521" grpId="0" bldLvl="0" animBg="1"/>
      <p:bldP spid="22" grpId="0" bldLvl="0" animBg="1"/>
      <p:bldP spid="23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6575" y="1874838"/>
            <a:ext cx="5791200" cy="5222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Focus on the</a:t>
            </a:r>
            <a:r>
              <a:rPr lang="en-US" altLang="zh-CN" sz="2800" i="1" u="sng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WRTING TECHNIQUES:</a:t>
            </a:r>
            <a:endParaRPr lang="zh-CN" altLang="en-US" sz="2800" i="1" u="sng" noProof="1"/>
          </a:p>
        </p:txBody>
      </p:sp>
      <p:sp>
        <p:nvSpPr>
          <p:cNvPr id="41989" name="文本框 21507"/>
          <p:cNvSpPr txBox="1"/>
          <p:nvPr/>
        </p:nvSpPr>
        <p:spPr>
          <a:xfrm>
            <a:off x="536575" y="552450"/>
            <a:ext cx="7281863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Step 4: Reflecting (6mins)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575" y="1352550"/>
            <a:ext cx="80276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What makes Yuan Longping a pioneer for all people?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2540000"/>
            <a:ext cx="9144000" cy="522288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Tip1: Present sb's experience and achievement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in the order of time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0" y="3192463"/>
            <a:ext cx="9144000" cy="52197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Tip2: Present sb's </a:t>
            </a:r>
            <a:r>
              <a:rPr lang="en-US" altLang="zh-CN" sz="2800" b="1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contribution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with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data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4586605"/>
            <a:ext cx="9144000" cy="52197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Tip4: Present sb's </a:t>
            </a:r>
            <a:r>
              <a:rPr lang="en-US" altLang="zh-CN" sz="2800" b="1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quality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via key words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3890010"/>
            <a:ext cx="9175750" cy="52197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Tip3: Present sb's quality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by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contrast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5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4"/>
          <p:cNvSpPr txBox="1"/>
          <p:nvPr/>
        </p:nvSpPr>
        <p:spPr>
          <a:xfrm>
            <a:off x="2704465" y="2357755"/>
            <a:ext cx="633412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1. Who is she?</a:t>
            </a:r>
          </a:p>
          <a:p>
            <a:r>
              <a:rPr lang="en-US" altLang="zh-CN" sz="28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2. What is she famous for?</a:t>
            </a:r>
          </a:p>
          <a:p>
            <a:r>
              <a:rPr lang="en-US" altLang="zh-CN" sz="28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3. Do you think she is a pioneer in science?</a:t>
            </a:r>
          </a:p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4. Do you think she is a pioneer for all people?</a:t>
            </a:r>
          </a:p>
        </p:txBody>
      </p:sp>
      <p:sp>
        <p:nvSpPr>
          <p:cNvPr id="32779" name="文本框 7"/>
          <p:cNvSpPr txBox="1"/>
          <p:nvPr/>
        </p:nvSpPr>
        <p:spPr>
          <a:xfrm>
            <a:off x="2927033" y="1963738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charset="0"/>
                <a:ea typeface="宋体" panose="02010600030101010101" pitchFamily="2" charset="-122"/>
              </a:rPr>
              <a:t>Discussion: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rcRect l="445" t="7323" r="-445" b="7071"/>
          <a:stretch>
            <a:fillRect/>
          </a:stretch>
        </p:blipFill>
        <p:spPr>
          <a:xfrm>
            <a:off x="401955" y="2035809"/>
            <a:ext cx="2302510" cy="1786256"/>
          </a:xfrm>
          <a:prstGeom prst="ellipse">
            <a:avLst/>
          </a:prstGeom>
        </p:spPr>
      </p:pic>
      <p:sp>
        <p:nvSpPr>
          <p:cNvPr id="41989" name="文本框 21507"/>
          <p:cNvSpPr txBox="1"/>
          <p:nvPr/>
        </p:nvSpPr>
        <p:spPr>
          <a:xfrm>
            <a:off x="536575" y="552450"/>
            <a:ext cx="7281863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Step 5: Inspiring (6mins)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1310" y="1438275"/>
            <a:ext cx="85001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>
                <a:latin typeface="Times New Roman" panose="02020603050405020304" charset="0"/>
                <a:cs typeface="Times New Roman" panose="02020603050405020304" charset="0"/>
              </a:rPr>
              <a:t>Back to the quetion in Lead-in, discuss it with your classmates:</a:t>
            </a:r>
          </a:p>
        </p:txBody>
      </p:sp>
      <p:pic>
        <p:nvPicPr>
          <p:cNvPr id="6" name="图片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9021" t="30679" r="39141" b="39776"/>
          <a:stretch>
            <a:fillRect/>
          </a:stretch>
        </p:blipFill>
        <p:spPr>
          <a:xfrm>
            <a:off x="612775" y="4511040"/>
            <a:ext cx="4775835" cy="2108200"/>
          </a:xfrm>
          <a:prstGeom prst="rect">
            <a:avLst/>
          </a:prstGeom>
        </p:spPr>
      </p:pic>
      <p:sp>
        <p:nvSpPr>
          <p:cNvPr id="135" name=" 135"/>
          <p:cNvSpPr/>
          <p:nvPr/>
        </p:nvSpPr>
        <p:spPr>
          <a:xfrm>
            <a:off x="5532120" y="5565140"/>
            <a:ext cx="791845" cy="28829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D94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3965" y="5524500"/>
            <a:ext cx="2138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Tu's experiences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9" grpId="0"/>
      <p:bldP spid="4" grpId="0"/>
      <p:bldP spid="135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33095"/>
            <a:ext cx="7886700" cy="966788"/>
          </a:xfrm>
        </p:spPr>
        <p:txBody>
          <a:bodyPr/>
          <a:lstStyle/>
          <a:p>
            <a:r>
              <a:rPr lang="en-US" altLang="zh-CN">
                <a:solidFill>
                  <a:srgbClr val="D94C31"/>
                </a:solidFill>
              </a:rPr>
              <a:t>Tu Youyou's experience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28650" y="1600200"/>
          <a:ext cx="78867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580"/>
                <a:gridCol w="642112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0">
                          <a:solidFill>
                            <a:schemeClr val="dk1"/>
                          </a:solidFill>
                          <a:latin typeface="+mj-lt"/>
                          <a:cs typeface="+mj-lt"/>
                        </a:rPr>
                        <a:t>1930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0">
                          <a:solidFill>
                            <a:schemeClr val="dk1"/>
                          </a:solidFill>
                          <a:latin typeface="+mj-lt"/>
                          <a:cs typeface="+mj-lt"/>
                        </a:rPr>
                        <a:t>born in Ningbo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1955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graduated from medical school, Beijing University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1956-1962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studied Chinese medicine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1969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started to do research on anti-malarial drug(</a:t>
                      </a:r>
                      <a:r>
                        <a:rPr lang="zh-CN" altLang="zh-CN" sz="2000">
                          <a:latin typeface="+mj-lt"/>
                          <a:cs typeface="+mj-lt"/>
                        </a:rPr>
                        <a:t>抗疟疾药</a:t>
                      </a:r>
                      <a:r>
                        <a:rPr lang="en-US" altLang="zh-CN" sz="2000">
                          <a:latin typeface="+mj-lt"/>
                          <a:cs typeface="+mj-lt"/>
                        </a:rPr>
                        <a:t>)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1972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discovered “artemisinin”</a:t>
                      </a:r>
                      <a:r>
                        <a:rPr lang="zh-CN" altLang="en-US" sz="2000">
                          <a:latin typeface="+mj-lt"/>
                          <a:cs typeface="+mj-lt"/>
                        </a:rPr>
                        <a:t>（青蒿素）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1972-now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keep on researching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2015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latin typeface="+mj-lt"/>
                          <a:cs typeface="+mj-lt"/>
                        </a:rPr>
                        <a:t>was awarded the Nobel Prize </a:t>
                      </a:r>
                    </a:p>
                  </a:txBody>
                  <a:tcPr>
                    <a:solidFill>
                      <a:srgbClr val="E2CBC5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87539" cy="6957392"/>
          </a:xfrm>
        </p:spPr>
      </p:pic>
    </p:spTree>
    <p:extLst>
      <p:ext uri="{BB962C8B-B14F-4D97-AF65-F5344CB8AC3E}">
        <p14:creationId xmlns:p14="http://schemas.microsoft.com/office/powerpoint/2010/main" val="6763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11" y="2781101"/>
            <a:ext cx="4413381" cy="25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973607"/>
            <a:ext cx="2926269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23080"/>
            <a:ext cx="2926268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" y="3068960"/>
            <a:ext cx="2192051" cy="2192051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8908"/>
            <a:ext cx="333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26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3"/>
          <p:cNvSpPr>
            <a:spLocks noGrp="1"/>
          </p:cNvSpPr>
          <p:nvPr>
            <p:ph type="title"/>
          </p:nvPr>
        </p:nvSpPr>
        <p:spPr>
          <a:xfrm>
            <a:off x="530860" y="990600"/>
            <a:ext cx="8229600" cy="1144588"/>
          </a:xfrm>
        </p:spPr>
        <p:txBody>
          <a:bodyPr vert="horz" wrap="square" lIns="91440" tIns="45720" rIns="91440" bIns="45720" anchor="ctr"/>
          <a:lstStyle/>
          <a:p>
            <a:r>
              <a:rPr lang="en-US" altLang="zh-CN" b="1" i="1" kern="1200">
                <a:latin typeface="Arial" panose="020B0604020202020204" pitchFamily="34" charset="0"/>
                <a:ea typeface="黑体" panose="02010609060101010101" pitchFamily="49" charset="-122"/>
                <a:cs typeface="+mj-cs"/>
                <a:sym typeface="Arial" panose="020B0604020202020204" pitchFamily="34" charset="0"/>
              </a:rPr>
              <a:t>A Pioneer for all people</a:t>
            </a:r>
            <a:endParaRPr lang="zh-CN" altLang="en-US" kern="1200">
              <a:latin typeface="Arial" panose="020B0604020202020204" pitchFamily="34" charset="0"/>
              <a:ea typeface="黑体" panose="02010609060101010101" pitchFamily="49" charset="-122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2530" name="直接连接符 6"/>
          <p:cNvCxnSpPr/>
          <p:nvPr/>
        </p:nvCxnSpPr>
        <p:spPr>
          <a:xfrm>
            <a:off x="33338" y="6524625"/>
            <a:ext cx="9110662" cy="0"/>
          </a:xfrm>
          <a:prstGeom prst="line">
            <a:avLst/>
          </a:prstGeom>
          <a:ln w="123825" cap="flat" cmpd="dbl">
            <a:solidFill>
              <a:srgbClr val="1868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532" name="组合 11"/>
          <p:cNvGrpSpPr/>
          <p:nvPr/>
        </p:nvGrpSpPr>
        <p:grpSpPr>
          <a:xfrm>
            <a:off x="1750060" y="2473325"/>
            <a:ext cx="5711825" cy="1549400"/>
            <a:chOff x="1201" y="6910"/>
            <a:chExt cx="6861" cy="2028"/>
          </a:xfrm>
        </p:grpSpPr>
        <p:pic>
          <p:nvPicPr>
            <p:cNvPr id="22533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" y="6910"/>
              <a:ext cx="2035" cy="2029"/>
            </a:xfrm>
            <a:prstGeom prst="rect">
              <a:avLst/>
            </a:prstGeom>
            <a:solidFill>
              <a:schemeClr val="accent1"/>
            </a:solidFill>
            <a:ln w="133350" cap="flat" cmpd="thickThin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2534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4" y="6910"/>
              <a:ext cx="2029" cy="2029"/>
            </a:xfrm>
            <a:prstGeom prst="rect">
              <a:avLst/>
            </a:prstGeom>
            <a:noFill/>
            <a:ln w="133350" cap="flat" cmpd="thickThin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2535" name="图片 10"/>
            <p:cNvPicPr>
              <a:picLocks noChangeAspect="1"/>
            </p:cNvPicPr>
            <p:nvPr/>
          </p:nvPicPr>
          <p:blipFill>
            <a:blip r:embed="rId5"/>
            <a:srcRect l="32339" t="3653"/>
            <a:stretch>
              <a:fillRect/>
            </a:stretch>
          </p:blipFill>
          <p:spPr>
            <a:xfrm>
              <a:off x="6122" y="6911"/>
              <a:ext cx="1940" cy="2026"/>
            </a:xfrm>
            <a:prstGeom prst="rect">
              <a:avLst/>
            </a:prstGeom>
            <a:noFill/>
            <a:ln w="133350" cap="flat" cmpd="thickThin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2536" name="矩形 12"/>
          <p:cNvSpPr/>
          <p:nvPr/>
        </p:nvSpPr>
        <p:spPr>
          <a:xfrm>
            <a:off x="0" y="6707188"/>
            <a:ext cx="9144000" cy="2492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7" name="文本框 16"/>
          <p:cNvSpPr txBox="1"/>
          <p:nvPr/>
        </p:nvSpPr>
        <p:spPr>
          <a:xfrm>
            <a:off x="1273175" y="4508500"/>
            <a:ext cx="639127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i="1" dirty="0">
                <a:latin typeface="Times New Roman" panose="02020603050405020304" charset="0"/>
                <a:ea typeface="楷体" panose="02010609060101010101" pitchFamily="49" charset="-122"/>
              </a:rPr>
              <a:t>presented by</a:t>
            </a:r>
            <a:r>
              <a:rPr lang="en-US" altLang="zh-CN" sz="2000" b="1" i="1" dirty="0">
                <a:latin typeface="Times New Roman" panose="02020603050405020304" charset="0"/>
                <a:ea typeface="楷体" panose="02010609060101010101" pitchFamily="49" charset="-122"/>
              </a:rPr>
              <a:t>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8" name="文本框 17"/>
          <p:cNvSpPr txBox="1"/>
          <p:nvPr/>
        </p:nvSpPr>
        <p:spPr>
          <a:xfrm>
            <a:off x="2422525" y="5006975"/>
            <a:ext cx="3938588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桐乡市高级中学 俞莺婕</a:t>
            </a:r>
          </a:p>
        </p:txBody>
      </p:sp>
      <p:cxnSp>
        <p:nvCxnSpPr>
          <p:cNvPr id="22539" name="直接连接符 23"/>
          <p:cNvCxnSpPr/>
          <p:nvPr/>
        </p:nvCxnSpPr>
        <p:spPr>
          <a:xfrm>
            <a:off x="1403985" y="1989138"/>
            <a:ext cx="6481763" cy="0"/>
          </a:xfrm>
          <a:prstGeom prst="line">
            <a:avLst/>
          </a:prstGeom>
          <a:ln w="73025" cap="flat" cmpd="sng">
            <a:solidFill>
              <a:srgbClr val="8EC8B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540" name="组合 32"/>
          <p:cNvGrpSpPr/>
          <p:nvPr/>
        </p:nvGrpSpPr>
        <p:grpSpPr>
          <a:xfrm>
            <a:off x="0" y="-6350"/>
            <a:ext cx="9769475" cy="295275"/>
            <a:chOff x="0" y="-10"/>
            <a:chExt cx="15384" cy="464"/>
          </a:xfrm>
        </p:grpSpPr>
        <p:sp>
          <p:nvSpPr>
            <p:cNvPr id="22541" name="矩形 18"/>
            <p:cNvSpPr/>
            <p:nvPr/>
          </p:nvSpPr>
          <p:spPr>
            <a:xfrm>
              <a:off x="0" y="-10"/>
              <a:ext cx="1420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2" name="矩形 19"/>
            <p:cNvSpPr/>
            <p:nvPr/>
          </p:nvSpPr>
          <p:spPr>
            <a:xfrm>
              <a:off x="1372" y="-10"/>
              <a:ext cx="1420" cy="464"/>
            </a:xfrm>
            <a:prstGeom prst="rect">
              <a:avLst/>
            </a:prstGeom>
            <a:solidFill>
              <a:srgbClr val="8EC8B0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3" name="矩形 20"/>
            <p:cNvSpPr/>
            <p:nvPr/>
          </p:nvSpPr>
          <p:spPr>
            <a:xfrm>
              <a:off x="4129" y="-10"/>
              <a:ext cx="1420" cy="464"/>
            </a:xfrm>
            <a:prstGeom prst="rect">
              <a:avLst/>
            </a:prstGeom>
            <a:solidFill>
              <a:srgbClr val="AE937E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4" name="矩形 21"/>
            <p:cNvSpPr/>
            <p:nvPr/>
          </p:nvSpPr>
          <p:spPr>
            <a:xfrm>
              <a:off x="2792" y="-10"/>
              <a:ext cx="1420" cy="464"/>
            </a:xfrm>
            <a:prstGeom prst="rect">
              <a:avLst/>
            </a:prstGeom>
            <a:solidFill>
              <a:srgbClr val="F5F7E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5" name="矩形 24"/>
            <p:cNvSpPr/>
            <p:nvPr/>
          </p:nvSpPr>
          <p:spPr>
            <a:xfrm>
              <a:off x="6974" y="-10"/>
              <a:ext cx="1420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6" name="矩形 25"/>
            <p:cNvSpPr/>
            <p:nvPr/>
          </p:nvSpPr>
          <p:spPr>
            <a:xfrm>
              <a:off x="8346" y="-10"/>
              <a:ext cx="1420" cy="464"/>
            </a:xfrm>
            <a:prstGeom prst="rect">
              <a:avLst/>
            </a:prstGeom>
            <a:solidFill>
              <a:srgbClr val="8EC8B0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7" name="矩形 26"/>
            <p:cNvSpPr/>
            <p:nvPr/>
          </p:nvSpPr>
          <p:spPr>
            <a:xfrm>
              <a:off x="11103" y="-10"/>
              <a:ext cx="1420" cy="464"/>
            </a:xfrm>
            <a:prstGeom prst="rect">
              <a:avLst/>
            </a:prstGeom>
            <a:solidFill>
              <a:srgbClr val="AE937E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8" name="矩形 27"/>
            <p:cNvSpPr/>
            <p:nvPr/>
          </p:nvSpPr>
          <p:spPr>
            <a:xfrm>
              <a:off x="9766" y="-10"/>
              <a:ext cx="1420" cy="464"/>
            </a:xfrm>
            <a:prstGeom prst="rect">
              <a:avLst/>
            </a:prstGeom>
            <a:solidFill>
              <a:srgbClr val="F5F7E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49" name="矩形 28"/>
            <p:cNvSpPr/>
            <p:nvPr/>
          </p:nvSpPr>
          <p:spPr>
            <a:xfrm>
              <a:off x="13964" y="-10"/>
              <a:ext cx="1420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4"/>
          <p:cNvSpPr txBox="1"/>
          <p:nvPr/>
        </p:nvSpPr>
        <p:spPr>
          <a:xfrm>
            <a:off x="2769235" y="3223260"/>
            <a:ext cx="63030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Who is she?</a:t>
            </a: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3. Do you think she is a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pioneer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in science?</a:t>
            </a: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4. Do you think she is a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pioneer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for all people?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rcRect l="445" t="7323" r="-445" b="7071"/>
          <a:stretch>
            <a:fillRect/>
          </a:stretch>
        </p:blipFill>
        <p:spPr>
          <a:xfrm>
            <a:off x="466725" y="3223259"/>
            <a:ext cx="2302510" cy="1786256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3250" y="1517015"/>
            <a:ext cx="7607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1. What does “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pioneer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” mean to you?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4625" y="2240915"/>
            <a:ext cx="155067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famous?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98825" y="2240915"/>
            <a:ext cx="1575435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creative?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78425" y="2240915"/>
            <a:ext cx="19900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productive?</a:t>
            </a:r>
          </a:p>
        </p:txBody>
      </p:sp>
      <p:sp>
        <p:nvSpPr>
          <p:cNvPr id="34822" name="文本框 21507"/>
          <p:cNvSpPr txBox="1"/>
          <p:nvPr/>
        </p:nvSpPr>
        <p:spPr>
          <a:xfrm>
            <a:off x="536575" y="552450"/>
            <a:ext cx="162623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Lead in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" grpId="0"/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9268" y="1797050"/>
            <a:ext cx="675163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Focus on who, what and why:</a:t>
            </a:r>
            <a:endParaRPr lang="en-US" altLang="zh-CN" sz="3000" noProof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Who is the pioneer?</a:t>
            </a:r>
            <a:endParaRPr lang="en-US" altLang="zh-CN" sz="3000" noProof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 </a:t>
            </a:r>
            <a:r>
              <a:rPr lang="en-US" altLang="zh-CN" sz="30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What did he do as a pioneer?</a:t>
            </a:r>
            <a:endParaRPr lang="en-US" altLang="zh-CN" sz="3000" noProof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30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5630545"/>
            <a:ext cx="9182100" cy="64516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Why is he considered a pioneer for all people?</a:t>
            </a:r>
          </a:p>
        </p:txBody>
      </p:sp>
      <p:sp>
        <p:nvSpPr>
          <p:cNvPr id="34822" name="文本框 21507"/>
          <p:cNvSpPr txBox="1"/>
          <p:nvPr/>
        </p:nvSpPr>
        <p:spPr>
          <a:xfrm>
            <a:off x="536575" y="552450"/>
            <a:ext cx="1737360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Reading </a:t>
            </a:r>
          </a:p>
        </p:txBody>
      </p:sp>
      <p:sp>
        <p:nvSpPr>
          <p:cNvPr id="34823" name="文本框 7"/>
          <p:cNvSpPr txBox="1"/>
          <p:nvPr/>
        </p:nvSpPr>
        <p:spPr>
          <a:xfrm>
            <a:off x="489585" y="1213485"/>
            <a:ext cx="5194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3366FF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Paragraph 1 Introduction</a:t>
            </a:r>
          </a:p>
        </p:txBody>
      </p:sp>
      <p:sp>
        <p:nvSpPr>
          <p:cNvPr id="33801" name="文本框 2"/>
          <p:cNvSpPr txBox="1"/>
          <p:nvPr/>
        </p:nvSpPr>
        <p:spPr>
          <a:xfrm>
            <a:off x="806450" y="4118610"/>
            <a:ext cx="30937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work the land to do his research</a:t>
            </a:r>
            <a:r>
              <a:rPr lang="en-US" altLang="zh-CN" sz="2800">
                <a:solidFill>
                  <a:srgbClr val="C00000"/>
                </a:solidFill>
                <a:latin typeface="Arial Narrow" panose="020B0606020202030204" charset="0"/>
                <a:ea typeface="宋体" panose="02010600030101010101" pitchFamily="2" charset="-122"/>
                <a:cs typeface="Arial Narrow" panose="020B0606020202030204" charset="0"/>
              </a:rPr>
              <a:t> </a:t>
            </a:r>
          </a:p>
        </p:txBody>
      </p:sp>
      <p:sp>
        <p:nvSpPr>
          <p:cNvPr id="33802" name="文本框 6"/>
          <p:cNvSpPr txBox="1"/>
          <p:nvPr/>
        </p:nvSpPr>
        <p:spPr>
          <a:xfrm>
            <a:off x="4170045" y="4333875"/>
            <a:ext cx="45669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Arial Narrow" panose="020B0606020202030204" charset="0"/>
                <a:ea typeface="宋体" panose="02010600030101010101" pitchFamily="2" charset="-122"/>
                <a:cs typeface="Arial Narrow" panose="020B0606020202030204" charset="0"/>
              </a:rPr>
              <a:t>struggle for farmers</a:t>
            </a:r>
          </a:p>
        </p:txBody>
      </p:sp>
      <p:sp>
        <p:nvSpPr>
          <p:cNvPr id="33803" name="上箭头 14"/>
          <p:cNvSpPr/>
          <p:nvPr/>
        </p:nvSpPr>
        <p:spPr>
          <a:xfrm>
            <a:off x="1850390" y="3913505"/>
            <a:ext cx="309245" cy="29273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804" name="上箭头 17"/>
          <p:cNvSpPr/>
          <p:nvPr/>
        </p:nvSpPr>
        <p:spPr>
          <a:xfrm>
            <a:off x="4949190" y="4026535"/>
            <a:ext cx="342900" cy="3073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 sz="28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3805" name="文本框 19"/>
          <p:cNvSpPr txBox="1"/>
          <p:nvPr/>
        </p:nvSpPr>
        <p:spPr>
          <a:xfrm>
            <a:off x="984885" y="3345815"/>
            <a:ext cx="3055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noProof="1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famous scientist</a:t>
            </a:r>
          </a:p>
        </p:txBody>
      </p:sp>
      <p:sp>
        <p:nvSpPr>
          <p:cNvPr id="33806" name="文本框 20"/>
          <p:cNvSpPr txBox="1"/>
          <p:nvPr/>
        </p:nvSpPr>
        <p:spPr>
          <a:xfrm>
            <a:off x="4170045" y="3470910"/>
            <a:ext cx="3055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noProof="1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devoted farmer</a:t>
            </a:r>
          </a:p>
        </p:txBody>
      </p:sp>
      <p:sp>
        <p:nvSpPr>
          <p:cNvPr id="3" name="椭圆 2"/>
          <p:cNvSpPr/>
          <p:nvPr/>
        </p:nvSpPr>
        <p:spPr>
          <a:xfrm>
            <a:off x="4472940" y="3479800"/>
            <a:ext cx="1367790" cy="504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10005" y="3337560"/>
            <a:ext cx="1367790" cy="504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41140" y="2729230"/>
            <a:ext cx="1513840" cy="6165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49045" y="5071745"/>
            <a:ext cx="5977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considers himself as a</a:t>
            </a:r>
            <a:r>
              <a:rPr lang="en-US" altLang="zh-CN" sz="2800" i="1"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83885" y="5071745"/>
            <a:ext cx="12090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sym typeface="+mn-ea"/>
              </a:rPr>
              <a:t>farmer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18267" r="12889"/>
          <a:stretch>
            <a:fillRect/>
          </a:stretch>
        </p:blipFill>
        <p:spPr>
          <a:xfrm>
            <a:off x="5471795" y="1471930"/>
            <a:ext cx="2271395" cy="210058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33801" grpId="0"/>
      <p:bldP spid="33802" grpId="0"/>
      <p:bldP spid="33803" grpId="0" bldLvl="0" animBg="1"/>
      <p:bldP spid="33804" grpId="0" bldLvl="0" animBg="1"/>
      <p:bldP spid="33805" grpId="0"/>
      <p:bldP spid="33806" grpId="0"/>
      <p:bldP spid="3" grpId="0" bldLvl="0" animBg="1"/>
      <p:bldP spid="4" grpId="0" bldLvl="0" animBg="1"/>
      <p:bldP spid="7" grpId="0" bldLvl="0" animBg="1"/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1653" y="1797050"/>
            <a:ext cx="8072438" cy="31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Focus on the </a:t>
            </a:r>
            <a:r>
              <a:rPr lang="en-US" altLang="zh-CN" sz="2800" i="1" u="sng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TIME ORDER</a:t>
            </a:r>
            <a:endParaRPr lang="en-US" altLang="zh-CN" sz="2800" i="1" u="sng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Circle the time in the text and fill in the form.</a:t>
            </a:r>
            <a:endParaRPr lang="en-US" altLang="zh-CN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845" name="文本框 21507"/>
          <p:cNvSpPr txBox="1"/>
          <p:nvPr/>
        </p:nvSpPr>
        <p:spPr>
          <a:xfrm>
            <a:off x="648335" y="563245"/>
            <a:ext cx="1647190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Reading </a:t>
            </a:r>
          </a:p>
        </p:txBody>
      </p:sp>
      <p:sp>
        <p:nvSpPr>
          <p:cNvPr id="35846" name="文本框 7"/>
          <p:cNvSpPr txBox="1"/>
          <p:nvPr/>
        </p:nvSpPr>
        <p:spPr>
          <a:xfrm>
            <a:off x="536575" y="1268095"/>
            <a:ext cx="6740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Paragraph 2  Experience and contribution </a:t>
            </a:r>
          </a:p>
        </p:txBody>
      </p:sp>
      <p:pic>
        <p:nvPicPr>
          <p:cNvPr id="35848" name="图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22012" t="46606" r="35875" b="26387"/>
          <a:stretch>
            <a:fillRect/>
          </a:stretch>
        </p:blipFill>
        <p:spPr>
          <a:xfrm>
            <a:off x="266065" y="2679065"/>
            <a:ext cx="8612505" cy="3556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-46355" y="1762125"/>
            <a:ext cx="9175750" cy="52070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Tip1: Present sb's experience and achievement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in the order of time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214313" y="255588"/>
          <a:ext cx="8669020" cy="303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30"/>
                <a:gridCol w="6409690"/>
              </a:tblGrid>
              <a:tr h="8801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Event</a:t>
                      </a: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_______ in Beijing</a:t>
                      </a:r>
                    </a:p>
                  </a:txBody>
                  <a:tcPr/>
                </a:tc>
              </a:tr>
              <a:tr h="5664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graduated from __________________________</a:t>
                      </a:r>
                    </a:p>
                  </a:txBody>
                  <a:tcPr/>
                </a:tc>
              </a:tr>
              <a:tr h="9410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</a:rPr>
                        <a:t>after graduation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latin typeface="Arial Narrow" panose="020B0606020202030204" charset="0"/>
                          <a:cs typeface="Arial Narrow" panose="020B0606020202030204" charset="0"/>
                          <a:sym typeface="+mn-ea"/>
                        </a:rPr>
                        <a:t>He set his life goal as to find ways to  _____________ without ________ _the area of the fields.</a:t>
                      </a:r>
                      <a:endParaRPr lang="en-US" altLang="zh-CN" sz="2400"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63" name="文本框 4"/>
          <p:cNvSpPr txBox="1"/>
          <p:nvPr/>
        </p:nvSpPr>
        <p:spPr>
          <a:xfrm>
            <a:off x="2543810" y="1132205"/>
            <a:ext cx="923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born</a:t>
            </a:r>
          </a:p>
        </p:txBody>
      </p:sp>
      <p:sp>
        <p:nvSpPr>
          <p:cNvPr id="35866" name="文本框 7"/>
          <p:cNvSpPr txBox="1"/>
          <p:nvPr/>
        </p:nvSpPr>
        <p:spPr>
          <a:xfrm>
            <a:off x="4162425" y="1796415"/>
            <a:ext cx="3711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 Narrow" panose="020B0606020202030204" charset="0"/>
                <a:ea typeface="宋体" panose="02010600030101010101" pitchFamily="2" charset="-122"/>
              </a:rPr>
              <a:t>Southwest Agricultural College</a:t>
            </a:r>
          </a:p>
        </p:txBody>
      </p:sp>
      <p:pic>
        <p:nvPicPr>
          <p:cNvPr id="35868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837"/>
          <a:stretch>
            <a:fillRect/>
          </a:stretch>
        </p:blipFill>
        <p:spPr>
          <a:xfrm>
            <a:off x="8166100" y="2541270"/>
            <a:ext cx="744855" cy="641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9" name="图片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837"/>
          <a:stretch>
            <a:fillRect/>
          </a:stretch>
        </p:blipFill>
        <p:spPr>
          <a:xfrm>
            <a:off x="94933" y="3290888"/>
            <a:ext cx="876300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70" name="文本框 12"/>
          <p:cNvSpPr txBox="1"/>
          <p:nvPr/>
        </p:nvSpPr>
        <p:spPr>
          <a:xfrm>
            <a:off x="883920" y="3548380"/>
            <a:ext cx="829373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200" b="1">
                <a:latin typeface="Times New Roman" panose="02020603050405020304" charset="0"/>
                <a:ea typeface="宋体" panose="02010600030101010101" pitchFamily="2" charset="-122"/>
              </a:rPr>
              <a:t>1. Why did he devoted all his life to finding ways to grow more rice?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83920" y="3906520"/>
            <a:ext cx="81870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As a young man, he saw the great need for incresing the rice output.</a:t>
            </a:r>
          </a:p>
          <a:p>
            <a:r>
              <a:rPr lang="en-US" altLang="zh-CN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 that time, hunger was a disturbing problem in many parts of the countryside.</a:t>
            </a:r>
          </a:p>
        </p:txBody>
      </p:sp>
      <p:sp>
        <p:nvSpPr>
          <p:cNvPr id="35872" name="文本框 14"/>
          <p:cNvSpPr txBox="1"/>
          <p:nvPr/>
        </p:nvSpPr>
        <p:spPr>
          <a:xfrm>
            <a:off x="6600190" y="2334260"/>
            <a:ext cx="18599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 Narrow" panose="020B0606020202030204" charset="0"/>
                <a:ea typeface="宋体" panose="02010600030101010101" pitchFamily="2" charset="-122"/>
              </a:rPr>
              <a:t>grow more rice</a:t>
            </a:r>
          </a:p>
        </p:txBody>
      </p:sp>
      <p:sp>
        <p:nvSpPr>
          <p:cNvPr id="35873" name="文本框 15"/>
          <p:cNvSpPr txBox="1"/>
          <p:nvPr/>
        </p:nvSpPr>
        <p:spPr>
          <a:xfrm>
            <a:off x="3328670" y="2722880"/>
            <a:ext cx="15541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Arial Narrow" panose="020B0606020202030204" charset="0"/>
                <a:ea typeface="宋体" panose="02010600030101010101" pitchFamily="2" charset="-122"/>
              </a:rPr>
              <a:t>expanding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96405" y="3906519"/>
            <a:ext cx="20872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ea typeface="宋体" panose="02010600030101010101" pitchFamily="2" charset="-122"/>
                <a:cs typeface="Arial Narrow" panose="020B0606020202030204" charset="0"/>
              </a:rPr>
              <a:t>original intention</a:t>
            </a:r>
            <a:endParaRPr lang="en-US" altLang="zh-CN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3920" y="4551680"/>
            <a:ext cx="6562725" cy="428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200" b="1">
                <a:latin typeface="Times New Roman" panose="02020603050405020304" charset="0"/>
                <a:ea typeface="宋体" panose="02010600030101010101" pitchFamily="2" charset="-122"/>
              </a:rPr>
              <a:t>2. Is it an easy task? Find out supporting details.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0740" y="4898390"/>
            <a:ext cx="80429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No. In 1950, Chinese farmers could produce about 56,000,000 tons of rice.In a recent harvest, nearly 200,000,000 tons of rice was produced.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78625" y="4551680"/>
            <a:ext cx="21767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years of hardwork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0740" y="5420995"/>
            <a:ext cx="79121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200" b="1">
                <a:latin typeface="Times New Roman" panose="02020603050405020304" charset="0"/>
                <a:ea typeface="宋体" panose="02010600030101010101" pitchFamily="2" charset="-122"/>
              </a:rPr>
              <a:t>3. What made Yuan Longping successful in creating the first hybrid rice?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658099" y="1796415"/>
            <a:ext cx="1324606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charset="0"/>
                <a:ea typeface="宋体" panose="02010600030101010101" pitchFamily="2" charset="-122"/>
                <a:cs typeface="Arial Narrow" panose="020B0606020202030204" charset="0"/>
              </a:rPr>
              <a:t>education</a:t>
            </a:r>
            <a:endParaRPr lang="en-US" altLang="zh-CN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56389 0.624630 " pathEditMode="relative" rAng="0" ptsTypes="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75417 0.316944 " pathEditMode="relative" rAng="0" ptsTypes="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02292 0.222870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" grpId="0"/>
      <p:bldP spid="35866" grpId="0"/>
      <p:bldP spid="35870" grpId="0"/>
      <p:bldP spid="14" grpId="0"/>
      <p:bldP spid="35872" grpId="0"/>
      <p:bldP spid="35873" grpId="0"/>
      <p:bldP spid="18" grpId="0" bldLvl="0" animBg="1"/>
      <p:bldP spid="18" grpId="1" bldLvl="0" animBg="1"/>
      <p:bldP spid="19" grpId="0"/>
      <p:bldP spid="20" grpId="0"/>
      <p:bldP spid="21" grpId="0" bldLvl="0" animBg="1"/>
      <p:bldP spid="21" grpId="1" bldLvl="0" animBg="1"/>
      <p:bldP spid="24" grpId="0"/>
      <p:bldP spid="25" grpId="0" bldLvl="0" animBg="1"/>
      <p:bldP spid="2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5163" y="1797050"/>
            <a:ext cx="83947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Focus on the </a:t>
            </a:r>
            <a:r>
              <a:rPr lang="en-US" altLang="zh-CN" sz="2800" i="1" u="sng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DATA</a:t>
            </a:r>
            <a:endParaRPr lang="en-US" altLang="zh-CN" sz="28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Circle the number in the text and tell what they mean.</a:t>
            </a:r>
            <a:endParaRPr lang="en-US" altLang="zh-CN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 noProof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 What will you do after you becoming famous and rich?</a:t>
            </a:r>
            <a:endParaRPr lang="en-US" altLang="zh-CN" sz="28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893" name="文本框 21507"/>
          <p:cNvSpPr txBox="1"/>
          <p:nvPr/>
        </p:nvSpPr>
        <p:spPr>
          <a:xfrm>
            <a:off x="536575" y="552450"/>
            <a:ext cx="1737360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Reading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58838" y="2776538"/>
            <a:ext cx="11541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22%,7%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76525" y="2776538"/>
            <a:ext cx="26336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nearly 200 million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24475" y="2776538"/>
            <a:ext cx="2901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many (other countries)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8838" y="3263900"/>
            <a:ext cx="1512887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consumption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87700" y="3263900"/>
            <a:ext cx="1316038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production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56325" y="3244850"/>
            <a:ext cx="1238250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circulation</a:t>
            </a:r>
          </a:p>
        </p:txBody>
      </p:sp>
      <p:sp>
        <p:nvSpPr>
          <p:cNvPr id="9" name="左大括号 8"/>
          <p:cNvSpPr/>
          <p:nvPr/>
        </p:nvSpPr>
        <p:spPr>
          <a:xfrm rot="-5400000">
            <a:off x="4117975" y="1147763"/>
            <a:ext cx="360363" cy="5534025"/>
          </a:xfrm>
          <a:prstGeom prst="leftBrace">
            <a:avLst>
              <a:gd name="adj1" fmla="val 796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3480" y="4095115"/>
            <a:ext cx="4285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to rid the world of hunger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15570" y="1778635"/>
            <a:ext cx="9175750" cy="52197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Tip2: Present sb's contribution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with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data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5846" name="文本框 7"/>
          <p:cNvSpPr txBox="1"/>
          <p:nvPr/>
        </p:nvSpPr>
        <p:spPr>
          <a:xfrm>
            <a:off x="475615" y="1246505"/>
            <a:ext cx="6740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Paragraph 2  Experience and contribution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71725" y="4463415"/>
            <a:ext cx="56527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to produce harvests twice as large as before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71725" y="4862195"/>
            <a:ext cx="50253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to bring Yuan Longping fame and fortune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 bldLvl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>
            <a:extLst>
              <a:ext uri="{FF2B5EF4-FFF2-40B4-BE49-F238E27FC236}">
                <a16:creationId xmlns:a16="http://schemas.microsoft.com/office/drawing/2014/main" xmlns="" id="{50F13F8B-1B3D-D840-9ED0-CD6EAE5D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11" y="2781101"/>
            <a:ext cx="4413381" cy="25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	</a:t>
            </a: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2251" b="1" dirty="0">
              <a:solidFill>
                <a:srgbClr val="0070C0"/>
              </a:solidFill>
              <a:latin typeface="HelveticaNeue" panose="02000503000000020004" pitchFamily="2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251" b="1" dirty="0">
                <a:solidFill>
                  <a:srgbClr val="0070C0"/>
                </a:solidFill>
                <a:latin typeface="HelveticaNeue" panose="02000503000000020004" pitchFamily="2" charset="0"/>
              </a:rPr>
              <a:t>订阅号：溯恩英语</a:t>
            </a:r>
          </a:p>
        </p:txBody>
      </p:sp>
      <p:sp>
        <p:nvSpPr>
          <p:cNvPr id="40963" name="矩形 3">
            <a:extLst>
              <a:ext uri="{FF2B5EF4-FFF2-40B4-BE49-F238E27FC236}">
                <a16:creationId xmlns:a16="http://schemas.microsoft.com/office/drawing/2014/main" xmlns="" id="{7824763E-0D93-464C-AED5-3FC168C1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1973607"/>
            <a:ext cx="2926269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3376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xmlns="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23080"/>
            <a:ext cx="2926268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1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4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xmlns="" id="{1A038466-1E0B-EB4A-ABE2-2F18AB0C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9" y="3068960"/>
            <a:ext cx="2192051" cy="2192051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xmlns="" id="{C1FEDB73-85DB-EE4B-ABED-59D0A01D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3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0810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190" y="1868805"/>
            <a:ext cx="8902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What was Yuan Longping's attitude towards being famous?</a:t>
            </a:r>
            <a:endParaRPr lang="en-US" altLang="zh-CN" sz="2800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917" name="文本框 21507"/>
          <p:cNvSpPr txBox="1"/>
          <p:nvPr/>
        </p:nvSpPr>
        <p:spPr>
          <a:xfrm>
            <a:off x="536575" y="552450"/>
            <a:ext cx="1685925" cy="58356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</a:rPr>
              <a:t>Reading</a:t>
            </a:r>
          </a:p>
        </p:txBody>
      </p:sp>
      <p:sp>
        <p:nvSpPr>
          <p:cNvPr id="38918" name="文本框 7"/>
          <p:cNvSpPr txBox="1"/>
          <p:nvPr/>
        </p:nvSpPr>
        <p:spPr>
          <a:xfrm>
            <a:off x="454025" y="1068705"/>
            <a:ext cx="6740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charset="0"/>
                <a:ea typeface="宋体" panose="02010600030101010101" pitchFamily="2" charset="-122"/>
                <a:sym typeface="黑体" panose="02010609060101010101" pitchFamily="49" charset="-122"/>
              </a:rPr>
              <a:t>Paragraph 3  Qualities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6575" y="2327275"/>
            <a:ext cx="86163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didn't care about being famous. He feels it gives him less freedom to do his research.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4025" y="3444875"/>
            <a:ext cx="85204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believes that a person with too much money has more </a:t>
            </a:r>
            <a:r>
              <a:rPr lang="en-US" altLang="zh-CN" sz="2000" i="1" u="sng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rather than </a:t>
            </a:r>
            <a:r>
              <a:rPr lang="en-US" altLang="zh-CN" sz="20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fewer troubles.</a:t>
            </a:r>
          </a:p>
          <a:p>
            <a:r>
              <a:rPr lang="en-US" altLang="zh-CN" sz="20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gives millions of yuan to equip others for their research in agriculture.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0190" y="4459605"/>
            <a:ext cx="2380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3.Why was so?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13255" y="5565140"/>
            <a:ext cx="39109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considers himself </a:t>
            </a:r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farmer</a:t>
            </a:r>
            <a:r>
              <a:rPr lang="en-US" altLang="zh-CN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6575" y="4895850"/>
            <a:ext cx="62712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Paragraph 1  He considers himself a farmer.</a:t>
            </a:r>
          </a:p>
        </p:txBody>
      </p:sp>
      <p:sp>
        <p:nvSpPr>
          <p:cNvPr id="38926" name="右弧形箭头 17"/>
          <p:cNvSpPr/>
          <p:nvPr/>
        </p:nvSpPr>
        <p:spPr>
          <a:xfrm>
            <a:off x="5564505" y="5294630"/>
            <a:ext cx="575945" cy="669290"/>
          </a:xfrm>
          <a:prstGeom prst="curvedLeftArrow">
            <a:avLst>
              <a:gd name="adj1" fmla="val 24945"/>
              <a:gd name="adj2" fmla="val 49897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 defTabSz="914400" eaLnBrk="0" hangingPunct="0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30338" y="6035675"/>
            <a:ext cx="5392737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Yuan “stays true to his original intentions”(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不忘初心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229985" y="4981575"/>
            <a:ext cx="2242185" cy="829945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indifferent to fame &amp; wealth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0190" y="5565140"/>
            <a:ext cx="1377950" cy="460375"/>
          </a:xfrm>
          <a:prstGeom prst="rect">
            <a:avLst/>
          </a:prstGeom>
          <a:solidFill>
            <a:srgbClr val="ABD2B3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400">
                <a:latin typeface="Arial Narrow" panose="020B0606020202030204" charset="0"/>
                <a:ea typeface="宋体" panose="02010600030101010101" pitchFamily="2" charset="-122"/>
              </a:rPr>
              <a:t>earnest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0065" y="5166360"/>
            <a:ext cx="56203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i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Paragraph 2  What he did is for the farmer.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0190" y="2922905"/>
            <a:ext cx="8221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What did Yuan Longping attitude towards his money?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20065" y="1475740"/>
            <a:ext cx="3828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Focus on the </a:t>
            </a:r>
            <a:r>
              <a:rPr lang="en-US" altLang="zh-CN" sz="2800" i="1" u="sng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CONTRAST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-33020" y="1518920"/>
            <a:ext cx="9175750" cy="521970"/>
          </a:xfrm>
          <a:prstGeom prst="rect">
            <a:avLst/>
          </a:prstGeom>
          <a:solidFill>
            <a:srgbClr val="0F6288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Tip3: Present sb's quality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by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FF00"/>
                </a:solidFill>
                <a:latin typeface="Arial Narrow" panose="020B0606020202030204" charset="0"/>
                <a:ea typeface="宋体" panose="02010600030101010101" pitchFamily="2" charset="-122"/>
              </a:rPr>
              <a:t>contrast</a:t>
            </a:r>
            <a:r>
              <a:rPr lang="en-US" altLang="zh-CN" sz="2800">
                <a:solidFill>
                  <a:schemeClr val="bg1"/>
                </a:solidFill>
                <a:latin typeface="Arial Narrow" panose="020B0606020202030204" charset="0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7" grpId="0"/>
      <p:bldP spid="38926" grpId="0" bldLvl="0" animBg="1"/>
      <p:bldP spid="20" grpId="0" bldLvl="0" animBg="1"/>
      <p:bldP spid="22" grpId="0" bldLvl="0" animBg="1"/>
      <p:bldP spid="23" grpId="0" bldLvl="0" animBg="1"/>
      <p:bldP spid="3" grpId="0"/>
      <p:bldP spid="4" grpId="0"/>
      <p:bldP spid="6" grpId="0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4"/>
  <p:tag name="KSO_WM_TEMPLATE_CATEGORY" val="custom"/>
  <p:tag name="KSO_WM_TEMPLATE_INDEX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3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8"/>
  <p:tag name="KSO_WM_TEMPLATE_CATEGORY" val="custom"/>
  <p:tag name="KSO_WM_TEMPLATE_INDEX" val="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1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4"/>
  <p:tag name="KSO_WM_TEMPLATE_CATEGORY" val="custom"/>
  <p:tag name="KSO_WM_TEMPLATE_INDEX" val="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2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6"/>
  <p:tag name="KSO_WM_TEMPLATE_CATEGORY" val="custom"/>
  <p:tag name="KSO_WM_TEMPLATE_INDEX" val="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3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8"/>
  <p:tag name="KSO_WM_TEMPLATE_CATEGORY" val="custom"/>
  <p:tag name="KSO_WM_TEMPLATE_INDEX" val="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1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4"/>
  <p:tag name="KSO_WM_TEMPLATE_CATEGORY" val="custom"/>
  <p:tag name="KSO_WM_TEMPLATE_INDEX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2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2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6"/>
  <p:tag name="KSO_WM_TEMPLATE_CATEGORY" val="custom"/>
  <p:tag name="KSO_WM_TEMPLATE_INDEX" val="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3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8"/>
  <p:tag name="KSO_WM_TEMPLATE_CATEGORY" val="custom"/>
  <p:tag name="KSO_WM_TEMPLATE_INDEX" val="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1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4"/>
  <p:tag name="KSO_WM_TEMPLATE_CATEGORY" val="custom"/>
  <p:tag name="KSO_WM_TEMPLATE_INDEX" val="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2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6"/>
  <p:tag name="KSO_WM_TEMPLATE_CATEGORY" val="custom"/>
  <p:tag name="KSO_WM_TEMPLATE_INDEX" val="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3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8"/>
  <p:tag name="KSO_WM_TEMPLATE_CATEGORY" val="custom"/>
  <p:tag name="KSO_WM_TEMPLATE_INDEX" val="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6"/>
  <p:tag name="KSO_WM_TEMPLATE_CATEGORY" val="custom"/>
  <p:tag name="KSO_WM_TEMPLATE_INDEX" val="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1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3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8"/>
  <p:tag name="KSO_WM_TEMPLATE_CATEGORY" val="custom"/>
  <p:tag name="KSO_WM_TEMPLATE_INDEX" val="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1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4"/>
  <p:tag name="KSO_WM_TEMPLATE_CATEGORY" val="custom"/>
  <p:tag name="KSO_WM_TEMPLATE_INDEX" val="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  <p:tag name="KSO_WM_UNIT_TYPE" val="d"/>
  <p:tag name="KSO_WM_UNIT_INDEX" val="2"/>
  <p:tag name="KSO_WM_UNIT_CLEAR" val="0"/>
  <p:tag name="KSO_WM_UNIT_LAYERLEVEL" val="1"/>
  <p:tag name="KSO_WM_UNIT_VALUE" val="360*360"/>
  <p:tag name="KSO_WM_UNIT_HIGHLIGHT" val="0"/>
  <p:tag name="KSO_WM_UNIT_COMPATIBLE" val="0"/>
  <p:tag name="KSO_WM_BEAUTIFY_FLAG" val="#wm#"/>
  <p:tag name="KSO_WM_UNIT_ID" val="328*d*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328*i*6"/>
  <p:tag name="KSO_WM_TEMPLATE_CATEGORY" val="custom"/>
  <p:tag name="KSO_WM_TEMPLATE_INDEX" val="33"/>
</p:tagLst>
</file>

<file path=ppt/theme/theme1.xml><?xml version="1.0" encoding="utf-8"?>
<a:theme xmlns:a="http://schemas.openxmlformats.org/drawingml/2006/main" name="2_默认设计模板">
  <a:themeElements>
    <a:clrScheme name="PPT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8F8D"/>
      </a:accent1>
      <a:accent2>
        <a:srgbClr val="1483B5"/>
      </a:accent2>
      <a:accent3>
        <a:srgbClr val="5A4C41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PPT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8F8D"/>
      </a:accent1>
      <a:accent2>
        <a:srgbClr val="1483B5"/>
      </a:accent2>
      <a:accent3>
        <a:srgbClr val="5A4C41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PPT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8F8D"/>
      </a:accent1>
      <a:accent2>
        <a:srgbClr val="1483B5"/>
      </a:accent2>
      <a:accent3>
        <a:srgbClr val="5A4C41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PPT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8F8D"/>
      </a:accent1>
      <a:accent2>
        <a:srgbClr val="1483B5"/>
      </a:accent2>
      <a:accent3>
        <a:srgbClr val="5A4C41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默认设计模板">
  <a:themeElements>
    <a:clrScheme name="PPT3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8F8D"/>
      </a:accent1>
      <a:accent2>
        <a:srgbClr val="1483B5"/>
      </a:accent2>
      <a:accent3>
        <a:srgbClr val="5A4C41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919</Words>
  <Application>Microsoft Macintosh PowerPoint</Application>
  <PresentationFormat>全屏显示(4:3)</PresentationFormat>
  <Paragraphs>181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 Narrow</vt:lpstr>
      <vt:lpstr>Calibri</vt:lpstr>
      <vt:lpstr>HelveticaNeue</vt:lpstr>
      <vt:lpstr>Times New Roman</vt:lpstr>
      <vt:lpstr>黑体</vt:lpstr>
      <vt:lpstr>华文新魏</vt:lpstr>
      <vt:lpstr>楷体</vt:lpstr>
      <vt:lpstr>宋体</vt:lpstr>
      <vt:lpstr>Arial</vt:lpstr>
      <vt:lpstr>2_默认设计模板</vt:lpstr>
      <vt:lpstr>1_默认设计模板</vt:lpstr>
      <vt:lpstr>3_默认设计模板</vt:lpstr>
      <vt:lpstr>4_默认设计模板</vt:lpstr>
      <vt:lpstr>5_默认设计模板</vt:lpstr>
      <vt:lpstr>PowerPoint 演示文稿</vt:lpstr>
      <vt:lpstr>A Pioneer for all people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Tu Youyou's experience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Stacey</dc:creator>
  <cp:lastModifiedBy>chenmy1</cp:lastModifiedBy>
  <cp:revision>155</cp:revision>
  <dcterms:created xsi:type="dcterms:W3CDTF">2018-10-14T10:53:00Z</dcterms:created>
  <dcterms:modified xsi:type="dcterms:W3CDTF">2019-06-04T03:07:26Z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