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47"/>
  </p:notesMasterIdLst>
  <p:handoutMasterIdLst>
    <p:handoutMasterId r:id="rId48"/>
  </p:handoutMasterIdLst>
  <p:sldIdLst>
    <p:sldId id="461" r:id="rId4"/>
    <p:sldId id="462" r:id="rId5"/>
    <p:sldId id="464" r:id="rId6"/>
    <p:sldId id="525" r:id="rId7"/>
    <p:sldId id="352" r:id="rId8"/>
    <p:sldId id="373" r:id="rId9"/>
    <p:sldId id="467" r:id="rId10"/>
    <p:sldId id="472" r:id="rId11"/>
    <p:sldId id="380" r:id="rId12"/>
    <p:sldId id="454" r:id="rId13"/>
    <p:sldId id="453" r:id="rId14"/>
    <p:sldId id="374" r:id="rId15"/>
    <p:sldId id="381" r:id="rId16"/>
    <p:sldId id="375" r:id="rId17"/>
    <p:sldId id="376" r:id="rId18"/>
    <p:sldId id="377" r:id="rId19"/>
    <p:sldId id="473" r:id="rId20"/>
    <p:sldId id="390" r:id="rId21"/>
    <p:sldId id="523" r:id="rId22"/>
    <p:sldId id="391" r:id="rId23"/>
    <p:sldId id="527" r:id="rId24"/>
    <p:sldId id="397" r:id="rId25"/>
    <p:sldId id="474" r:id="rId26"/>
    <p:sldId id="517" r:id="rId27"/>
    <p:sldId id="518" r:id="rId28"/>
    <p:sldId id="519" r:id="rId29"/>
    <p:sldId id="520" r:id="rId30"/>
    <p:sldId id="521" r:id="rId31"/>
    <p:sldId id="522" r:id="rId32"/>
    <p:sldId id="511" r:id="rId33"/>
    <p:sldId id="512" r:id="rId34"/>
    <p:sldId id="513" r:id="rId35"/>
    <p:sldId id="514" r:id="rId36"/>
    <p:sldId id="515" r:id="rId37"/>
    <p:sldId id="516" r:id="rId38"/>
    <p:sldId id="524" r:id="rId39"/>
    <p:sldId id="409" r:id="rId40"/>
    <p:sldId id="407" r:id="rId41"/>
    <p:sldId id="408" r:id="rId42"/>
    <p:sldId id="405" r:id="rId43"/>
    <p:sldId id="526" r:id="rId44"/>
    <p:sldId id="404" r:id="rId45"/>
    <p:sldId id="302" r:id="rId46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9">
          <p15:clr>
            <a:srgbClr val="A4A3A4"/>
          </p15:clr>
        </p15:guide>
        <p15:guide id="2" pos="288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85">
          <p15:clr>
            <a:srgbClr val="A4A3A4"/>
          </p15:clr>
        </p15:guide>
        <p15:guide id="2" pos="216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353"/>
    <a:srgbClr val="333399"/>
    <a:srgbClr val="79E676"/>
    <a:srgbClr val="FF5757"/>
    <a:srgbClr val="69E466"/>
    <a:srgbClr val="15893C"/>
    <a:srgbClr val="E0A80A"/>
    <a:srgbClr val="848484"/>
    <a:srgbClr val="97C6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主题样式 1 - 强调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29"/>
  </p:normalViewPr>
  <p:slideViewPr>
    <p:cSldViewPr>
      <p:cViewPr varScale="1">
        <p:scale>
          <a:sx n="103" d="100"/>
          <a:sy n="103" d="100"/>
        </p:scale>
        <p:origin x="1880" y="176"/>
      </p:cViewPr>
      <p:guideLst>
        <p:guide orient="horz" pos="2239"/>
        <p:guide pos="288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2334"/>
    </p:cViewPr>
  </p:sorterViewPr>
  <p:notesViewPr>
    <p:cSldViewPr>
      <p:cViewPr varScale="1">
        <p:scale>
          <a:sx n="54" d="100"/>
          <a:sy n="54" d="100"/>
        </p:scale>
        <p:origin x="-2928" y="-102"/>
      </p:cViewPr>
      <p:guideLst>
        <p:guide orient="horz" pos="2985"/>
        <p:guide pos="216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7FED1601-E88A-4B62-B5F8-EB9DA62263FC}" type="datetimeFigureOut">
              <a:rPr lang="zh-CN" altLang="en-US"/>
              <a:pPr>
                <a:defRPr/>
              </a:pPr>
              <a:t>2019/5/22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D0CDEFD5-DCAF-4F6E-AC23-36AECF3BFA5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76169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AB6F7-B7D3-46FB-A061-CBC5CEFA1CF7}" type="datetimeFigureOut">
              <a:rPr lang="zh-CN" altLang="en-US" smtClean="0"/>
              <a:pPr/>
              <a:t>2019/5/22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55D8A-3A97-4C51-9A7F-E990F8A600F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283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55D8A-3A97-4C51-9A7F-E990F8A600F5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7821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88" y="5929313"/>
            <a:ext cx="13668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18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9863" y="4381500"/>
            <a:ext cx="1968501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图片 19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2438" y="5357813"/>
            <a:ext cx="865187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22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 rot="20560633">
            <a:off x="3429000" y="5500688"/>
            <a:ext cx="800100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23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188" y="5214938"/>
            <a:ext cx="1103312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20"/>
          <p:cNvPicPr>
            <a:picLocks noChangeAspect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43563"/>
            <a:ext cx="9144000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6D81FCF-1AC9-4468-B97D-DACC6E69A717}" type="datetimeFigureOut">
              <a:rPr lang="zh-CN" altLang="en-US"/>
              <a:pPr>
                <a:defRPr/>
              </a:pPr>
              <a:t>2019/5/22</a:t>
            </a:fld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95A7D23-8FF8-4D78-8EEB-417C2B63BEC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Motion origin="layout" path="M -0.36562 0.01711 C -0.30538 0.01943 -0.24513 0.02197 -0.1842 0.01919 C -0.12326 0.01642 -0.03576 0.00324 -4.16667E-6 6.01295E-7 " pathEditMode="relative" rAng="0" ptsTypes="aaA">
                                      <p:cBhvr>
                                        <p:cTn id="21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00" y="-6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73976 0.04001 C 0.68316 0.0599 0.62674 0.07979 0.56406 0.0858 C 0.50139 0.09181 0.41944 0.07863 0.36406 0.07632 C 0.30868 0.074 0.26528 0.08349 0.23125 0.07239 C 0.19722 0.06128 0.17969 0.02104 0.1599 0.00971 C 0.1401 -0.00162 0.11597 0.00023 0.11267 0.00393 " pathEditMode="relative" rAng="0" ptsTypes="aaaaaA">
                                      <p:cBhvr>
                                        <p:cTn id="26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00" y="5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0.45902 0.04788 C 0.45121 0.034 0.44357 0.02012 0.40763 0.02498 C 0.3717 0.02984 0.29079 0.06592 0.2434 0.07632 C 0.196 0.08673 0.16458 0.09136 0.12343 0.08789 C 0.08229 0.08442 0.01961 0.06638 -0.00382 0.05551 " pathEditMode="relative" rAng="0" ptsTypes="aaaaA">
                                      <p:cBhvr>
                                        <p:cTn id="31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00" y="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 descr="深山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"/>
            <a:ext cx="9144000" cy="688256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2ADD7E3-F935-4930-93D0-F93630A4AB05}" type="datetimeFigureOut">
              <a:rPr lang="zh-CN" altLang="en-US"/>
              <a:pPr>
                <a:defRPr/>
              </a:pPr>
              <a:t>2019/5/22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840EF492-88D1-4023-A1B4-5030A9838A8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2019/5/22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 descr="亭亭玉立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748DC-5793-4069-8F26-56421307EA41}" type="datetimeFigureOut">
              <a:rPr lang="zh-CN" altLang="en-US"/>
              <a:pPr>
                <a:defRPr/>
              </a:pPr>
              <a:t>2019/5/22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0E278-5D76-4DAB-A90E-EA299FB475E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 descr="小船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FCF6D-084E-4F3E-8152-CE949FECC821}" type="datetimeFigureOut">
              <a:rPr lang="zh-CN" altLang="en-US"/>
              <a:pPr>
                <a:defRPr/>
              </a:pPr>
              <a:t>2019/5/22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DDA1B-A167-4A04-B65C-AC28C50608C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png-1835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0" y="2500313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png-182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38" y="2857500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 descr="中国风图标下载50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 rot="19947342">
            <a:off x="512763" y="2941638"/>
            <a:ext cx="1304925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组合 33"/>
          <p:cNvGrpSpPr/>
          <p:nvPr userDrawn="1"/>
        </p:nvGrpSpPr>
        <p:grpSpPr bwMode="auto">
          <a:xfrm>
            <a:off x="2928938" y="2571750"/>
            <a:ext cx="3429000" cy="1000125"/>
            <a:chOff x="1285853" y="4286256"/>
            <a:chExt cx="4143404" cy="1428760"/>
          </a:xfrm>
        </p:grpSpPr>
        <p:grpSp>
          <p:nvGrpSpPr>
            <p:cNvPr id="8" name="组合 42"/>
            <p:cNvGrpSpPr/>
            <p:nvPr/>
          </p:nvGrpSpPr>
          <p:grpSpPr bwMode="auto">
            <a:xfrm>
              <a:off x="1285853" y="4429132"/>
              <a:ext cx="928429" cy="857256"/>
              <a:chOff x="3112624" y="1071546"/>
              <a:chExt cx="2020097" cy="1785951"/>
            </a:xfrm>
          </p:grpSpPr>
          <p:grpSp>
            <p:nvGrpSpPr>
              <p:cNvPr id="10" name="组合 33"/>
              <p:cNvGrpSpPr/>
              <p:nvPr/>
            </p:nvGrpSpPr>
            <p:grpSpPr bwMode="auto">
              <a:xfrm>
                <a:off x="3428995" y="1071546"/>
                <a:ext cx="1373998" cy="1785951"/>
                <a:chOff x="285721" y="1500174"/>
                <a:chExt cx="785140" cy="1571637"/>
              </a:xfrm>
            </p:grpSpPr>
            <p:grpSp>
              <p:nvGrpSpPr>
                <p:cNvPr id="12" name="组合 32"/>
                <p:cNvGrpSpPr/>
                <p:nvPr/>
              </p:nvGrpSpPr>
              <p:grpSpPr bwMode="auto">
                <a:xfrm>
                  <a:off x="713112" y="1500175"/>
                  <a:ext cx="357749" cy="1571636"/>
                  <a:chOff x="713112" y="1500175"/>
                  <a:chExt cx="357749" cy="1571636"/>
                </a:xfrm>
              </p:grpSpPr>
              <p:sp>
                <p:nvSpPr>
                  <p:cNvPr id="16" name="直角三角形 18"/>
                  <p:cNvSpPr/>
                  <p:nvPr/>
                </p:nvSpPr>
                <p:spPr>
                  <a:xfrm>
                    <a:off x="713112" y="1500175"/>
                    <a:ext cx="357749" cy="498932"/>
                  </a:xfrm>
                  <a:prstGeom prst="rtTriangle">
                    <a:avLst/>
                  </a:prstGeom>
                  <a:solidFill>
                    <a:srgbClr val="B8580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>
                      <a:solidFill>
                        <a:schemeClr val="accent2"/>
                      </a:solidFill>
                    </a:endParaRPr>
                  </a:p>
                </p:txBody>
              </p:sp>
              <p:sp>
                <p:nvSpPr>
                  <p:cNvPr id="17" name="矩形 19"/>
                  <p:cNvSpPr/>
                  <p:nvPr/>
                </p:nvSpPr>
                <p:spPr>
                  <a:xfrm>
                    <a:off x="713112" y="1999107"/>
                    <a:ext cx="181259" cy="715136"/>
                  </a:xfrm>
                  <a:prstGeom prst="rect">
                    <a:avLst/>
                  </a:prstGeom>
                  <a:solidFill>
                    <a:srgbClr val="B8580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>
                      <a:solidFill>
                        <a:schemeClr val="accent2"/>
                      </a:solidFill>
                    </a:endParaRPr>
                  </a:p>
                </p:txBody>
              </p:sp>
              <p:sp>
                <p:nvSpPr>
                  <p:cNvPr id="18" name="矩形 20"/>
                  <p:cNvSpPr/>
                  <p:nvPr/>
                </p:nvSpPr>
                <p:spPr>
                  <a:xfrm>
                    <a:off x="713112" y="2714243"/>
                    <a:ext cx="348209" cy="357568"/>
                  </a:xfrm>
                  <a:prstGeom prst="rect">
                    <a:avLst/>
                  </a:prstGeom>
                  <a:solidFill>
                    <a:srgbClr val="B8580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>
                      <a:solidFill>
                        <a:schemeClr val="accent2"/>
                      </a:solidFill>
                    </a:endParaRPr>
                  </a:p>
                </p:txBody>
              </p:sp>
            </p:grpSp>
            <p:grpSp>
              <p:nvGrpSpPr>
                <p:cNvPr id="13" name="组合 31"/>
                <p:cNvGrpSpPr/>
                <p:nvPr/>
              </p:nvGrpSpPr>
              <p:grpSpPr bwMode="auto">
                <a:xfrm>
                  <a:off x="285721" y="1500174"/>
                  <a:ext cx="358225" cy="1571636"/>
                  <a:chOff x="285721" y="1500174"/>
                  <a:chExt cx="358225" cy="1571636"/>
                </a:xfrm>
              </p:grpSpPr>
              <p:sp>
                <p:nvSpPr>
                  <p:cNvPr id="14" name="直角三角形 16"/>
                  <p:cNvSpPr/>
                  <p:nvPr/>
                </p:nvSpPr>
                <p:spPr>
                  <a:xfrm>
                    <a:off x="285721" y="1500174"/>
                    <a:ext cx="357190" cy="500066"/>
                  </a:xfrm>
                  <a:prstGeom prst="rtTriangl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scene3d>
                    <a:camera prst="orthographicFront">
                      <a:rot lat="0" lon="10800000" rev="0"/>
                    </a:camera>
                    <a:lightRig rig="threePt" dir="t"/>
                  </a:scene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>
                      <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endParaRPr>
                  </a:p>
                </p:txBody>
              </p:sp>
              <p:sp>
                <p:nvSpPr>
                  <p:cNvPr id="15" name="矩形 17"/>
                  <p:cNvSpPr/>
                  <p:nvPr/>
                </p:nvSpPr>
                <p:spPr>
                  <a:xfrm rot="10800000">
                    <a:off x="462687" y="1999106"/>
                    <a:ext cx="181259" cy="1072704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>
                      <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endParaRPr>
                  </a:p>
                </p:txBody>
              </p:sp>
            </p:grpSp>
          </p:grpSp>
          <p:sp>
            <p:nvSpPr>
              <p:cNvPr id="11" name="任意多边形 13"/>
              <p:cNvSpPr/>
              <p:nvPr/>
            </p:nvSpPr>
            <p:spPr>
              <a:xfrm>
                <a:off x="3112624" y="1581817"/>
                <a:ext cx="2020097" cy="1029992"/>
              </a:xfrm>
              <a:custGeom>
                <a:avLst/>
                <a:gdLst>
                  <a:gd name="connsiteX0" fmla="*/ 19050 w 2636044"/>
                  <a:gd name="connsiteY0" fmla="*/ 866775 h 1078706"/>
                  <a:gd name="connsiteX1" fmla="*/ 319088 w 2636044"/>
                  <a:gd name="connsiteY1" fmla="*/ 952500 h 1078706"/>
                  <a:gd name="connsiteX2" fmla="*/ 576263 w 2636044"/>
                  <a:gd name="connsiteY2" fmla="*/ 938213 h 1078706"/>
                  <a:gd name="connsiteX3" fmla="*/ 976313 w 2636044"/>
                  <a:gd name="connsiteY3" fmla="*/ 866775 h 1078706"/>
                  <a:gd name="connsiteX4" fmla="*/ 1633538 w 2636044"/>
                  <a:gd name="connsiteY4" fmla="*/ 666750 h 1078706"/>
                  <a:gd name="connsiteX5" fmla="*/ 1962150 w 2636044"/>
                  <a:gd name="connsiteY5" fmla="*/ 538163 h 1078706"/>
                  <a:gd name="connsiteX6" fmla="*/ 2133600 w 2636044"/>
                  <a:gd name="connsiteY6" fmla="*/ 423863 h 1078706"/>
                  <a:gd name="connsiteX7" fmla="*/ 2205038 w 2636044"/>
                  <a:gd name="connsiteY7" fmla="*/ 252413 h 1078706"/>
                  <a:gd name="connsiteX8" fmla="*/ 2190750 w 2636044"/>
                  <a:gd name="connsiteY8" fmla="*/ 109538 h 1078706"/>
                  <a:gd name="connsiteX9" fmla="*/ 2147888 w 2636044"/>
                  <a:gd name="connsiteY9" fmla="*/ 38100 h 1078706"/>
                  <a:gd name="connsiteX10" fmla="*/ 2247900 w 2636044"/>
                  <a:gd name="connsiteY10" fmla="*/ 109538 h 1078706"/>
                  <a:gd name="connsiteX11" fmla="*/ 2290763 w 2636044"/>
                  <a:gd name="connsiteY11" fmla="*/ 238125 h 1078706"/>
                  <a:gd name="connsiteX12" fmla="*/ 2290763 w 2636044"/>
                  <a:gd name="connsiteY12" fmla="*/ 338138 h 1078706"/>
                  <a:gd name="connsiteX13" fmla="*/ 2247900 w 2636044"/>
                  <a:gd name="connsiteY13" fmla="*/ 409575 h 1078706"/>
                  <a:gd name="connsiteX14" fmla="*/ 2133600 w 2636044"/>
                  <a:gd name="connsiteY14" fmla="*/ 495300 h 1078706"/>
                  <a:gd name="connsiteX15" fmla="*/ 1890713 w 2636044"/>
                  <a:gd name="connsiteY15" fmla="*/ 609600 h 1078706"/>
                  <a:gd name="connsiteX16" fmla="*/ 1733550 w 2636044"/>
                  <a:gd name="connsiteY16" fmla="*/ 666750 h 1078706"/>
                  <a:gd name="connsiteX17" fmla="*/ 1862138 w 2636044"/>
                  <a:gd name="connsiteY17" fmla="*/ 652463 h 1078706"/>
                  <a:gd name="connsiteX18" fmla="*/ 2019300 w 2636044"/>
                  <a:gd name="connsiteY18" fmla="*/ 595313 h 1078706"/>
                  <a:gd name="connsiteX19" fmla="*/ 2133600 w 2636044"/>
                  <a:gd name="connsiteY19" fmla="*/ 538163 h 1078706"/>
                  <a:gd name="connsiteX20" fmla="*/ 2276475 w 2636044"/>
                  <a:gd name="connsiteY20" fmla="*/ 438150 h 1078706"/>
                  <a:gd name="connsiteX21" fmla="*/ 2362200 w 2636044"/>
                  <a:gd name="connsiteY21" fmla="*/ 309563 h 1078706"/>
                  <a:gd name="connsiteX22" fmla="*/ 2362200 w 2636044"/>
                  <a:gd name="connsiteY22" fmla="*/ 195263 h 1078706"/>
                  <a:gd name="connsiteX23" fmla="*/ 2347913 w 2636044"/>
                  <a:gd name="connsiteY23" fmla="*/ 95250 h 1078706"/>
                  <a:gd name="connsiteX24" fmla="*/ 2305050 w 2636044"/>
                  <a:gd name="connsiteY24" fmla="*/ 38100 h 1078706"/>
                  <a:gd name="connsiteX25" fmla="*/ 2290763 w 2636044"/>
                  <a:gd name="connsiteY25" fmla="*/ 9525 h 1078706"/>
                  <a:gd name="connsiteX26" fmla="*/ 2405063 w 2636044"/>
                  <a:gd name="connsiteY26" fmla="*/ 95250 h 1078706"/>
                  <a:gd name="connsiteX27" fmla="*/ 2462213 w 2636044"/>
                  <a:gd name="connsiteY27" fmla="*/ 209550 h 1078706"/>
                  <a:gd name="connsiteX28" fmla="*/ 2476500 w 2636044"/>
                  <a:gd name="connsiteY28" fmla="*/ 280988 h 1078706"/>
                  <a:gd name="connsiteX29" fmla="*/ 2419350 w 2636044"/>
                  <a:gd name="connsiteY29" fmla="*/ 395288 h 1078706"/>
                  <a:gd name="connsiteX30" fmla="*/ 2362200 w 2636044"/>
                  <a:gd name="connsiteY30" fmla="*/ 452438 h 1078706"/>
                  <a:gd name="connsiteX31" fmla="*/ 2262188 w 2636044"/>
                  <a:gd name="connsiteY31" fmla="*/ 538163 h 1078706"/>
                  <a:gd name="connsiteX32" fmla="*/ 2047875 w 2636044"/>
                  <a:gd name="connsiteY32" fmla="*/ 652463 h 1078706"/>
                  <a:gd name="connsiteX33" fmla="*/ 1762125 w 2636044"/>
                  <a:gd name="connsiteY33" fmla="*/ 738188 h 1078706"/>
                  <a:gd name="connsiteX34" fmla="*/ 1647825 w 2636044"/>
                  <a:gd name="connsiteY34" fmla="*/ 766763 h 1078706"/>
                  <a:gd name="connsiteX35" fmla="*/ 1990725 w 2636044"/>
                  <a:gd name="connsiteY35" fmla="*/ 709613 h 1078706"/>
                  <a:gd name="connsiteX36" fmla="*/ 2276475 w 2636044"/>
                  <a:gd name="connsiteY36" fmla="*/ 609600 h 1078706"/>
                  <a:gd name="connsiteX37" fmla="*/ 2476500 w 2636044"/>
                  <a:gd name="connsiteY37" fmla="*/ 438150 h 1078706"/>
                  <a:gd name="connsiteX38" fmla="*/ 2562225 w 2636044"/>
                  <a:gd name="connsiteY38" fmla="*/ 252413 h 1078706"/>
                  <a:gd name="connsiteX39" fmla="*/ 2533650 w 2636044"/>
                  <a:gd name="connsiteY39" fmla="*/ 80963 h 1078706"/>
                  <a:gd name="connsiteX40" fmla="*/ 2490788 w 2636044"/>
                  <a:gd name="connsiteY40" fmla="*/ 23813 h 1078706"/>
                  <a:gd name="connsiteX41" fmla="*/ 2605088 w 2636044"/>
                  <a:gd name="connsiteY41" fmla="*/ 123825 h 1078706"/>
                  <a:gd name="connsiteX42" fmla="*/ 2633663 w 2636044"/>
                  <a:gd name="connsiteY42" fmla="*/ 280988 h 1078706"/>
                  <a:gd name="connsiteX43" fmla="*/ 2590800 w 2636044"/>
                  <a:gd name="connsiteY43" fmla="*/ 423863 h 1078706"/>
                  <a:gd name="connsiteX44" fmla="*/ 2447925 w 2636044"/>
                  <a:gd name="connsiteY44" fmla="*/ 581025 h 1078706"/>
                  <a:gd name="connsiteX45" fmla="*/ 2219325 w 2636044"/>
                  <a:gd name="connsiteY45" fmla="*/ 709613 h 1078706"/>
                  <a:gd name="connsiteX46" fmla="*/ 1776413 w 2636044"/>
                  <a:gd name="connsiteY46" fmla="*/ 823913 h 1078706"/>
                  <a:gd name="connsiteX47" fmla="*/ 1319213 w 2636044"/>
                  <a:gd name="connsiteY47" fmla="*/ 938213 h 1078706"/>
                  <a:gd name="connsiteX48" fmla="*/ 433388 w 2636044"/>
                  <a:gd name="connsiteY48" fmla="*/ 1066800 h 1078706"/>
                  <a:gd name="connsiteX49" fmla="*/ 19050 w 2636044"/>
                  <a:gd name="connsiteY49" fmla="*/ 866775 h 1078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2636044" h="1078706">
                    <a:moveTo>
                      <a:pt x="19050" y="866775"/>
                    </a:moveTo>
                    <a:cubicBezTo>
                      <a:pt x="0" y="847725"/>
                      <a:pt x="226219" y="940594"/>
                      <a:pt x="319088" y="952500"/>
                    </a:cubicBezTo>
                    <a:cubicBezTo>
                      <a:pt x="411957" y="964406"/>
                      <a:pt x="466726" y="952500"/>
                      <a:pt x="576263" y="938213"/>
                    </a:cubicBezTo>
                    <a:cubicBezTo>
                      <a:pt x="685800" y="923926"/>
                      <a:pt x="800101" y="912019"/>
                      <a:pt x="976313" y="866775"/>
                    </a:cubicBezTo>
                    <a:cubicBezTo>
                      <a:pt x="1152526" y="821531"/>
                      <a:pt x="1469232" y="721519"/>
                      <a:pt x="1633538" y="666750"/>
                    </a:cubicBezTo>
                    <a:cubicBezTo>
                      <a:pt x="1797844" y="611981"/>
                      <a:pt x="1878806" y="578644"/>
                      <a:pt x="1962150" y="538163"/>
                    </a:cubicBezTo>
                    <a:cubicBezTo>
                      <a:pt x="2045494" y="497682"/>
                      <a:pt x="2093119" y="471488"/>
                      <a:pt x="2133600" y="423863"/>
                    </a:cubicBezTo>
                    <a:cubicBezTo>
                      <a:pt x="2174081" y="376238"/>
                      <a:pt x="2195513" y="304800"/>
                      <a:pt x="2205038" y="252413"/>
                    </a:cubicBezTo>
                    <a:cubicBezTo>
                      <a:pt x="2214563" y="200026"/>
                      <a:pt x="2200275" y="145257"/>
                      <a:pt x="2190750" y="109538"/>
                    </a:cubicBezTo>
                    <a:cubicBezTo>
                      <a:pt x="2181225" y="73819"/>
                      <a:pt x="2138363" y="38100"/>
                      <a:pt x="2147888" y="38100"/>
                    </a:cubicBezTo>
                    <a:cubicBezTo>
                      <a:pt x="2157413" y="38100"/>
                      <a:pt x="2224088" y="76201"/>
                      <a:pt x="2247900" y="109538"/>
                    </a:cubicBezTo>
                    <a:cubicBezTo>
                      <a:pt x="2271712" y="142875"/>
                      <a:pt x="2283619" y="200025"/>
                      <a:pt x="2290763" y="238125"/>
                    </a:cubicBezTo>
                    <a:cubicBezTo>
                      <a:pt x="2297907" y="276225"/>
                      <a:pt x="2297907" y="309563"/>
                      <a:pt x="2290763" y="338138"/>
                    </a:cubicBezTo>
                    <a:cubicBezTo>
                      <a:pt x="2283619" y="366713"/>
                      <a:pt x="2274094" y="383381"/>
                      <a:pt x="2247900" y="409575"/>
                    </a:cubicBezTo>
                    <a:cubicBezTo>
                      <a:pt x="2221706" y="435769"/>
                      <a:pt x="2193131" y="461963"/>
                      <a:pt x="2133600" y="495300"/>
                    </a:cubicBezTo>
                    <a:cubicBezTo>
                      <a:pt x="2074069" y="528637"/>
                      <a:pt x="1957388" y="581025"/>
                      <a:pt x="1890713" y="609600"/>
                    </a:cubicBezTo>
                    <a:cubicBezTo>
                      <a:pt x="1824038" y="638175"/>
                      <a:pt x="1738312" y="659606"/>
                      <a:pt x="1733550" y="666750"/>
                    </a:cubicBezTo>
                    <a:cubicBezTo>
                      <a:pt x="1728788" y="673894"/>
                      <a:pt x="1814513" y="664369"/>
                      <a:pt x="1862138" y="652463"/>
                    </a:cubicBezTo>
                    <a:cubicBezTo>
                      <a:pt x="1909763" y="640557"/>
                      <a:pt x="1974056" y="614363"/>
                      <a:pt x="2019300" y="595313"/>
                    </a:cubicBezTo>
                    <a:cubicBezTo>
                      <a:pt x="2064544" y="576263"/>
                      <a:pt x="2090738" y="564357"/>
                      <a:pt x="2133600" y="538163"/>
                    </a:cubicBezTo>
                    <a:cubicBezTo>
                      <a:pt x="2176463" y="511969"/>
                      <a:pt x="2238375" y="476250"/>
                      <a:pt x="2276475" y="438150"/>
                    </a:cubicBezTo>
                    <a:cubicBezTo>
                      <a:pt x="2314575" y="400050"/>
                      <a:pt x="2347913" y="350044"/>
                      <a:pt x="2362200" y="309563"/>
                    </a:cubicBezTo>
                    <a:cubicBezTo>
                      <a:pt x="2376487" y="269082"/>
                      <a:pt x="2364581" y="230982"/>
                      <a:pt x="2362200" y="195263"/>
                    </a:cubicBezTo>
                    <a:cubicBezTo>
                      <a:pt x="2359819" y="159544"/>
                      <a:pt x="2357438" y="121444"/>
                      <a:pt x="2347913" y="95250"/>
                    </a:cubicBezTo>
                    <a:cubicBezTo>
                      <a:pt x="2338388" y="69056"/>
                      <a:pt x="2314575" y="52387"/>
                      <a:pt x="2305050" y="38100"/>
                    </a:cubicBezTo>
                    <a:cubicBezTo>
                      <a:pt x="2295525" y="23813"/>
                      <a:pt x="2274094" y="0"/>
                      <a:pt x="2290763" y="9525"/>
                    </a:cubicBezTo>
                    <a:cubicBezTo>
                      <a:pt x="2307432" y="19050"/>
                      <a:pt x="2376488" y="61913"/>
                      <a:pt x="2405063" y="95250"/>
                    </a:cubicBezTo>
                    <a:cubicBezTo>
                      <a:pt x="2433638" y="128588"/>
                      <a:pt x="2450307" y="178594"/>
                      <a:pt x="2462213" y="209550"/>
                    </a:cubicBezTo>
                    <a:cubicBezTo>
                      <a:pt x="2474119" y="240506"/>
                      <a:pt x="2483644" y="250032"/>
                      <a:pt x="2476500" y="280988"/>
                    </a:cubicBezTo>
                    <a:cubicBezTo>
                      <a:pt x="2469356" y="311944"/>
                      <a:pt x="2438400" y="366713"/>
                      <a:pt x="2419350" y="395288"/>
                    </a:cubicBezTo>
                    <a:cubicBezTo>
                      <a:pt x="2400300" y="423863"/>
                      <a:pt x="2388394" y="428626"/>
                      <a:pt x="2362200" y="452438"/>
                    </a:cubicBezTo>
                    <a:cubicBezTo>
                      <a:pt x="2336006" y="476250"/>
                      <a:pt x="2314576" y="504825"/>
                      <a:pt x="2262188" y="538163"/>
                    </a:cubicBezTo>
                    <a:cubicBezTo>
                      <a:pt x="2209800" y="571501"/>
                      <a:pt x="2131219" y="619126"/>
                      <a:pt x="2047875" y="652463"/>
                    </a:cubicBezTo>
                    <a:cubicBezTo>
                      <a:pt x="1964531" y="685800"/>
                      <a:pt x="1828800" y="719138"/>
                      <a:pt x="1762125" y="738188"/>
                    </a:cubicBezTo>
                    <a:cubicBezTo>
                      <a:pt x="1695450" y="757238"/>
                      <a:pt x="1609725" y="771526"/>
                      <a:pt x="1647825" y="766763"/>
                    </a:cubicBezTo>
                    <a:cubicBezTo>
                      <a:pt x="1685925" y="762001"/>
                      <a:pt x="1885950" y="735807"/>
                      <a:pt x="1990725" y="709613"/>
                    </a:cubicBezTo>
                    <a:cubicBezTo>
                      <a:pt x="2095500" y="683419"/>
                      <a:pt x="2195513" y="654844"/>
                      <a:pt x="2276475" y="609600"/>
                    </a:cubicBezTo>
                    <a:cubicBezTo>
                      <a:pt x="2357438" y="564356"/>
                      <a:pt x="2428875" y="497681"/>
                      <a:pt x="2476500" y="438150"/>
                    </a:cubicBezTo>
                    <a:cubicBezTo>
                      <a:pt x="2524125" y="378619"/>
                      <a:pt x="2552700" y="311944"/>
                      <a:pt x="2562225" y="252413"/>
                    </a:cubicBezTo>
                    <a:cubicBezTo>
                      <a:pt x="2571750" y="192882"/>
                      <a:pt x="2545556" y="119063"/>
                      <a:pt x="2533650" y="80963"/>
                    </a:cubicBezTo>
                    <a:cubicBezTo>
                      <a:pt x="2521744" y="42863"/>
                      <a:pt x="2478882" y="16669"/>
                      <a:pt x="2490788" y="23813"/>
                    </a:cubicBezTo>
                    <a:cubicBezTo>
                      <a:pt x="2502694" y="30957"/>
                      <a:pt x="2581276" y="80963"/>
                      <a:pt x="2605088" y="123825"/>
                    </a:cubicBezTo>
                    <a:cubicBezTo>
                      <a:pt x="2628901" y="166688"/>
                      <a:pt x="2636044" y="230982"/>
                      <a:pt x="2633663" y="280988"/>
                    </a:cubicBezTo>
                    <a:cubicBezTo>
                      <a:pt x="2631282" y="330994"/>
                      <a:pt x="2621756" y="373857"/>
                      <a:pt x="2590800" y="423863"/>
                    </a:cubicBezTo>
                    <a:cubicBezTo>
                      <a:pt x="2559844" y="473869"/>
                      <a:pt x="2509838" y="533400"/>
                      <a:pt x="2447925" y="581025"/>
                    </a:cubicBezTo>
                    <a:cubicBezTo>
                      <a:pt x="2386012" y="628650"/>
                      <a:pt x="2331244" y="669132"/>
                      <a:pt x="2219325" y="709613"/>
                    </a:cubicBezTo>
                    <a:cubicBezTo>
                      <a:pt x="2107406" y="750094"/>
                      <a:pt x="1776413" y="823913"/>
                      <a:pt x="1776413" y="823913"/>
                    </a:cubicBezTo>
                    <a:cubicBezTo>
                      <a:pt x="1626394" y="862013"/>
                      <a:pt x="1543051" y="897732"/>
                      <a:pt x="1319213" y="938213"/>
                    </a:cubicBezTo>
                    <a:cubicBezTo>
                      <a:pt x="1095376" y="978694"/>
                      <a:pt x="650082" y="1078706"/>
                      <a:pt x="433388" y="1066800"/>
                    </a:cubicBezTo>
                    <a:cubicBezTo>
                      <a:pt x="216694" y="1054894"/>
                      <a:pt x="38100" y="885825"/>
                      <a:pt x="19050" y="866775"/>
                    </a:cubicBezTo>
                    <a:close/>
                  </a:path>
                </a:pathLst>
              </a:custGeom>
              <a:solidFill>
                <a:srgbClr val="F577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/>
              </a:p>
            </p:txBody>
          </p:sp>
        </p:grpSp>
        <p:sp>
          <p:nvSpPr>
            <p:cNvPr id="9" name="矩形 11"/>
            <p:cNvSpPr/>
            <p:nvPr/>
          </p:nvSpPr>
          <p:spPr>
            <a:xfrm>
              <a:off x="2214282" y="4286256"/>
              <a:ext cx="3214975" cy="14287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800" b="1" u="sng" dirty="0">
                  <a:solidFill>
                    <a:schemeClr val="tx1"/>
                  </a:solidFill>
                  <a:latin typeface="方正舒体" panose="02010601030101010101" pitchFamily="2" charset="-122"/>
                  <a:ea typeface="方正舒体" panose="02010601030101010101" pitchFamily="2" charset="-122"/>
                </a:rPr>
                <a:t>华 恒 化 工</a:t>
              </a:r>
              <a:endParaRPr lang="en-US" altLang="zh-CN" sz="2800" b="1" u="sng" dirty="0">
                <a:solidFill>
                  <a:schemeClr val="tx1"/>
                </a:solidFill>
                <a:latin typeface="方正舒体" panose="02010601030101010101" pitchFamily="2" charset="-122"/>
                <a:ea typeface="方正舒体" panose="02010601030101010101" pitchFamily="2" charset="-122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b="1" dirty="0">
                  <a:solidFill>
                    <a:schemeClr val="tx1"/>
                  </a:solidFill>
                </a:rPr>
                <a:t>  HUAHENGHUAGONG</a:t>
              </a:r>
              <a:endParaRPr lang="zh-CN" altLang="en-US" sz="1400" b="1" dirty="0">
                <a:solidFill>
                  <a:schemeClr val="tx1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9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79F8D-8B9C-4E85-97FC-066AC106C1B0}" type="datetimeFigureOut">
              <a:rPr lang="zh-CN" altLang="en-US"/>
              <a:pPr>
                <a:defRPr/>
              </a:pPr>
              <a:t>2019/5/22</a:t>
            </a:fld>
            <a:endParaRPr lang="zh-CN" altLang="en-US"/>
          </a:p>
        </p:txBody>
      </p:sp>
      <p:sp>
        <p:nvSpPr>
          <p:cNvPr id="20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1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2D70D-0D20-4251-A864-F7632481100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F4431-27D1-4CD4-B7DF-6CE44E9EE957}" type="datetimeFigureOut">
              <a:rPr lang="zh-CN" altLang="en-US"/>
              <a:pPr>
                <a:defRPr/>
              </a:pPr>
              <a:t>2019/5/22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5B5A9F-720A-41DC-AA3D-7F4B82F1460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5F629-DD48-42F5-BBBB-8E9D159E9AB2}" type="datetimeFigureOut">
              <a:rPr lang="zh-CN" altLang="en-US"/>
              <a:pPr>
                <a:defRPr/>
              </a:pPr>
              <a:t>2019/5/22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8A580-9CE4-4855-8254-C8D957EA612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A4865-F722-478D-9F40-7477EFD5088E}" type="datetimeFigureOut">
              <a:rPr lang="zh-CN" altLang="en-US"/>
              <a:pPr>
                <a:defRPr/>
              </a:pPr>
              <a:t>2019/5/22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F2487-D3AF-48E7-8C68-00583D6A393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A49EFC-2440-4289-9979-3822126DA6AA}" type="datetimeFigureOut">
              <a:rPr lang="zh-CN" altLang="en-US"/>
              <a:pPr>
                <a:defRPr/>
              </a:pPr>
              <a:t>2019/5/22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920C4-0065-4D18-BB85-7D3B66A431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457D3-597A-4962-A318-2F38F4A2C078}" type="datetimeFigureOut">
              <a:rPr lang="zh-CN" altLang="en-US"/>
              <a:pPr>
                <a:defRPr/>
              </a:pPr>
              <a:t>2019/5/22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341B5-AE89-45B9-81E7-0FD2FC9CDC5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 descr="鱼儿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BEA2DF5-B6F6-4B23-A6BE-67A81488902B}" type="datetimeFigureOut">
              <a:rPr lang="zh-CN" altLang="en-US"/>
              <a:pPr>
                <a:defRPr/>
              </a:pPr>
              <a:t>2019/5/22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B2F00F59-9219-4F98-9DE0-9A4D1E8983F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8EA07-C2D0-4C70-85E7-643625585BCB}" type="datetimeFigureOut">
              <a:rPr lang="zh-CN" altLang="en-US"/>
              <a:pPr>
                <a:defRPr/>
              </a:pPr>
              <a:t>2019/5/22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6EA10-B6CE-4069-A726-3D1AFAC2BD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6029AA-8548-4014-95D2-BB12884FF71A}" type="datetimeFigureOut">
              <a:rPr lang="zh-CN" altLang="en-US"/>
              <a:pPr>
                <a:defRPr/>
              </a:pPr>
              <a:t>2019/5/22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2AC8B-7329-47F1-ACB9-3D9230B0E7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A1EF8-21F7-4A59-B711-B801E216FA01}" type="datetimeFigureOut">
              <a:rPr lang="zh-CN" altLang="en-US"/>
              <a:pPr>
                <a:defRPr/>
              </a:pPr>
              <a:t>2019/5/22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AA4B8-5454-42C8-8C52-E99AAD126D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7A8CC-751E-45EA-85B5-0CF70B17EE14}" type="datetimeFigureOut">
              <a:rPr lang="zh-CN" altLang="en-US"/>
              <a:pPr>
                <a:defRPr/>
              </a:pPr>
              <a:t>2019/5/22</a:t>
            </a:fld>
            <a:endParaRPr lang="zh-CN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73F8A-A62F-40C6-B6C7-39ED893D71A6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29E40-9EBA-499D-BAF1-078175975106}" type="datetimeFigureOut">
              <a:rPr lang="zh-CN" altLang="en-US"/>
              <a:pPr>
                <a:defRPr/>
              </a:pPr>
              <a:t>2019/5/22</a:t>
            </a:fld>
            <a:endParaRPr lang="zh-CN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ED86B-40C2-4F76-91C2-5F7889C01CDA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B9A75-CE2D-4764-BFCE-CCC8EB1AD7E6}" type="datetimeFigureOut">
              <a:rPr lang="zh-CN" altLang="en-US"/>
              <a:pPr>
                <a:defRPr/>
              </a:pPr>
              <a:t>2019/5/22</a:t>
            </a:fld>
            <a:endParaRPr lang="zh-CN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7366B-23EB-4CB3-BDA0-FF780E157452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8EF5B-A324-42BC-97F0-DC0AB34B2676}" type="datetimeFigureOut">
              <a:rPr lang="zh-CN" altLang="en-US"/>
              <a:pPr>
                <a:defRPr/>
              </a:pPr>
              <a:t>2019/5/22</a:t>
            </a:fld>
            <a:endParaRPr lang="zh-CN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E56B3-92E7-4202-B358-244AC8C077B9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DCB2A-DC62-4901-BA8A-033D14F481B3}" type="datetimeFigureOut">
              <a:rPr lang="zh-CN" altLang="en-US"/>
              <a:pPr>
                <a:defRPr/>
              </a:pPr>
              <a:t>2019/5/22</a:t>
            </a:fld>
            <a:endParaRPr lang="zh-CN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7FD96-3DC2-46D4-AF0A-3D8FA18BAFF5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CF508-6018-467E-B1A8-9581B498CE94}" type="datetimeFigureOut">
              <a:rPr lang="zh-CN" altLang="en-US"/>
              <a:pPr>
                <a:defRPr/>
              </a:pPr>
              <a:t>2019/5/22</a:t>
            </a:fld>
            <a:endParaRPr lang="zh-CN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A032B-9658-42E2-B271-C16DE4CC730D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C9673-844F-492D-BFF2-3664D5697C42}" type="datetimeFigureOut">
              <a:rPr lang="zh-CN" altLang="en-US"/>
              <a:pPr>
                <a:defRPr/>
              </a:pPr>
              <a:t>2019/5/22</a:t>
            </a:fld>
            <a:endParaRPr lang="zh-CN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5A096-45D0-466E-9A82-07761DB654D0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 descr="莲花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98613"/>
            <a:ext cx="9144000" cy="525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3E78FF2D-98AD-4B07-8A6B-7F32466E80A1}" type="datetimeFigureOut">
              <a:rPr lang="zh-CN" altLang="en-US"/>
              <a:pPr>
                <a:defRPr/>
              </a:pPr>
              <a:t>2019/5/22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C979741D-5E5C-409D-B324-F2D38CE1661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B4425-2E19-4744-80C1-FDEF77B8D5B0}" type="datetimeFigureOut">
              <a:rPr lang="zh-CN" altLang="en-US"/>
              <a:pPr>
                <a:defRPr/>
              </a:pPr>
              <a:t>2019/5/22</a:t>
            </a:fld>
            <a:endParaRPr lang="zh-CN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913ED-E3D1-4AFD-8391-B57A376F8903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83351-9BD5-4DB2-BE00-91898F6A93CC}" type="datetimeFigureOut">
              <a:rPr lang="zh-CN" altLang="en-US"/>
              <a:pPr>
                <a:defRPr/>
              </a:pPr>
              <a:t>2019/5/22</a:t>
            </a:fld>
            <a:endParaRPr lang="zh-CN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DB8E1-5391-4708-9B88-C0EBC1CDDB3E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93460-11D8-4800-9FDB-65CF09E01C7C}" type="datetimeFigureOut">
              <a:rPr lang="zh-CN" altLang="en-US"/>
              <a:pPr>
                <a:defRPr/>
              </a:pPr>
              <a:t>2019/5/22</a:t>
            </a:fld>
            <a:endParaRPr lang="zh-CN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C91DD-AACA-4C90-8011-B4CDC853F330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327A6-52FF-4A0B-B249-0638935FCA95}" type="datetimeFigureOut">
              <a:rPr lang="zh-CN" altLang="en-US"/>
              <a:pPr>
                <a:defRPr/>
              </a:pPr>
              <a:t>2019/5/22</a:t>
            </a:fld>
            <a:endParaRPr lang="zh-CN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1DC52-C0CC-40B4-B310-E2521845D1EC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鱼儿.jpg"/>
          <p:cNvPicPr>
            <a:picLocks noChangeAspect="1"/>
          </p:cNvPicPr>
          <p:nvPr userDrawn="1"/>
        </p:nvPicPr>
        <p:blipFill>
          <a:blip r:embed="rId2" cstate="print"/>
          <a:srcRect t="89386" r="46875"/>
          <a:stretch>
            <a:fillRect/>
          </a:stretch>
        </p:blipFill>
        <p:spPr bwMode="auto">
          <a:xfrm>
            <a:off x="2928938" y="6127750"/>
            <a:ext cx="485775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6" descr="5361558_091526021140_2.jpg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330"/>
          <a:stretch>
            <a:fillRect/>
          </a:stretch>
        </p:blipFill>
        <p:spPr bwMode="auto">
          <a:xfrm>
            <a:off x="0" y="4929188"/>
            <a:ext cx="3643313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E37426D9-E8D2-47FE-A7A8-7C822418B5D0}" type="datetimeFigureOut">
              <a:rPr lang="zh-CN" altLang="en-US"/>
              <a:pPr>
                <a:defRPr/>
              </a:pPr>
              <a:t>2019/5/22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3E1439D1-C379-4E04-99BA-2C365D349E27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 descr="泛舟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0ADBACA-148C-4F8E-A096-DC77C8FA7EC6}" type="datetimeFigureOut">
              <a:rPr lang="zh-CN" altLang="en-US"/>
              <a:pPr>
                <a:defRPr/>
              </a:pPr>
              <a:t>2019/5/22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0D4D7B1B-0D78-4FA1-9CFF-B7FFC864B7B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 descr="建筑.jpg"/>
          <p:cNvPicPr>
            <a:picLocks noChangeAspect="1"/>
          </p:cNvPicPr>
          <p:nvPr userDrawn="1"/>
        </p:nvPicPr>
        <p:blipFill>
          <a:blip r:embed="rId2" cstate="print"/>
          <a:srcRect b="3622"/>
          <a:stretch>
            <a:fillRect/>
          </a:stretch>
        </p:blipFill>
        <p:spPr bwMode="auto">
          <a:xfrm>
            <a:off x="0" y="1500188"/>
            <a:ext cx="9144000" cy="535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B9E0C31-4FEB-4ACE-912A-355E5A4113BD}" type="datetimeFigureOut">
              <a:rPr lang="zh-CN" altLang="en-US"/>
              <a:pPr>
                <a:defRPr/>
              </a:pPr>
              <a:t>2019/5/22</a:t>
            </a:fld>
            <a:endParaRPr lang="zh-CN" altLang="en-US"/>
          </a:p>
        </p:txBody>
      </p:sp>
      <p:sp>
        <p:nvSpPr>
          <p:cNvPr id="7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01852AE8-DB14-4A77-A4FC-1261E020798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 descr="壳体.jpg"/>
          <p:cNvPicPr>
            <a:picLocks noChangeAspect="1"/>
          </p:cNvPicPr>
          <p:nvPr userDrawn="1"/>
        </p:nvPicPr>
        <p:blipFill>
          <a:blip r:embed="rId2" cstate="print"/>
          <a:srcRect t="13483"/>
          <a:stretch>
            <a:fillRect/>
          </a:stretch>
        </p:blipFill>
        <p:spPr bwMode="auto">
          <a:xfrm>
            <a:off x="0" y="1785938"/>
            <a:ext cx="9144000" cy="507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8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DCA06594-21FC-4B52-8BA4-9A20BB664560}" type="datetimeFigureOut">
              <a:rPr lang="zh-CN" altLang="en-US"/>
              <a:pPr>
                <a:defRPr/>
              </a:pPr>
              <a:t>2019/5/22</a:t>
            </a:fld>
            <a:endParaRPr lang="zh-CN" altLang="en-US"/>
          </a:p>
        </p:txBody>
      </p:sp>
      <p:sp>
        <p:nvSpPr>
          <p:cNvPr id="9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AC9DC52-1C5C-4F1F-8081-DDC15D3A9BE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 descr="兰花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EA5584D5-C399-4DE3-9EA9-4D96C7AE9DA0}" type="datetimeFigureOut">
              <a:rPr lang="zh-CN" altLang="en-US"/>
              <a:pPr>
                <a:defRPr/>
              </a:pPr>
              <a:t>2019/5/22</a:t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81397FA9-078B-4FDE-BF4C-702E2885F6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 descr="山水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CD287B2F-5DC6-479F-A65C-7553801202C9}" type="datetimeFigureOut">
              <a:rPr lang="zh-CN" altLang="en-US"/>
              <a:pPr>
                <a:defRPr/>
              </a:pPr>
              <a:t>2019/5/22</a:t>
            </a:fld>
            <a:endParaRPr lang="zh-CN" altLang="en-US"/>
          </a:p>
        </p:txBody>
      </p:sp>
      <p:sp>
        <p:nvSpPr>
          <p:cNvPr id="7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AF54C88E-9D6D-4FCA-A401-CCFC38F351D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3" Type="http://schemas.openxmlformats.org/officeDocument/2006/relationships/slideLayout" Target="../slideLayouts/slideLayout25.xml"/><Relationship Id="rId21" Type="http://schemas.openxmlformats.org/officeDocument/2006/relationships/image" Target="../media/image29.png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image" Target="../media/image32.png"/><Relationship Id="rId32" Type="http://schemas.openxmlformats.org/officeDocument/2006/relationships/image" Target="../media/image40.png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28" Type="http://schemas.openxmlformats.org/officeDocument/2006/relationships/image" Target="../media/image36.png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27.png"/><Relationship Id="rId31" Type="http://schemas.openxmlformats.org/officeDocument/2006/relationships/image" Target="../media/image39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2.png"/><Relationship Id="rId22" Type="http://schemas.openxmlformats.org/officeDocument/2006/relationships/image" Target="../media/image30.png"/><Relationship Id="rId27" Type="http://schemas.openxmlformats.org/officeDocument/2006/relationships/image" Target="../media/image35.png"/><Relationship Id="rId30" Type="http://schemas.openxmlformats.org/officeDocument/2006/relationships/image" Target="../media/image3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229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7276A14-C181-4950-ACBF-A7A17D050CA0}" type="datetimeFigureOut">
              <a:rPr lang="zh-CN" altLang="en-US"/>
              <a:pPr>
                <a:defRPr/>
              </a:pPr>
              <a:t>2019/5/22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0ADDC03-B1C0-478B-844A-26E460161A2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fld id="{B6A9F481-C60A-40B7-8B87-2EBAA5838D74}" type="datetimeFigureOut">
              <a:rPr lang="zh-CN" altLang="en-US"/>
              <a:pPr>
                <a:defRPr/>
              </a:pPr>
              <a:t>2019/5/22</a:t>
            </a:fld>
            <a:endParaRPr lang="zh-CN" altLang="zh-CN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fld id="{6B642394-B0DD-4213-A0B7-32C14E29F451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  <p:pic>
        <p:nvPicPr>
          <p:cNvPr id="3079" name="图片 101" descr="2-3.png"/>
          <p:cNvPicPr preferRelativeResize="0"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554038" y="-1247775"/>
            <a:ext cx="10255251" cy="935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Rectangle 8"/>
          <p:cNvSpPr>
            <a:spLocks noGrp="1" noChangeArrowheads="1"/>
          </p:cNvSpPr>
          <p:nvPr/>
        </p:nvSpPr>
        <p:spPr bwMode="auto">
          <a:xfrm>
            <a:off x="685800" y="2130425"/>
            <a:ext cx="7772400" cy="14700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sz="4400">
                <a:solidFill>
                  <a:schemeClr val="tx2"/>
                </a:solidFill>
                <a:latin typeface="Arial" panose="020B0604020202020204" pitchFamily="34" charset="0"/>
                <a:ea typeface="+mn-ea"/>
              </a:rPr>
              <a:t>单击此处编辑母版标题样式</a:t>
            </a:r>
          </a:p>
        </p:txBody>
      </p:sp>
      <p:sp>
        <p:nvSpPr>
          <p:cNvPr id="3081" name="Rectangle 9"/>
          <p:cNvSpPr>
            <a:spLocks noGrp="1"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zh-CN" sz="3200">
                <a:latin typeface="Arial" panose="020B0604020202020204" pitchFamily="34" charset="0"/>
                <a:ea typeface="+mn-ea"/>
              </a:rPr>
              <a:t>单击此处编辑母版副标题样式</a:t>
            </a:r>
          </a:p>
        </p:txBody>
      </p:sp>
      <p:pic>
        <p:nvPicPr>
          <p:cNvPr id="24586" name="图片 103" descr="2-2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图片 32" descr="3-1.png"/>
          <p:cNvPicPr>
            <a:picLocks noChangeAspect="1" noChangeArrowheads="1"/>
          </p:cNvPicPr>
          <p:nvPr/>
        </p:nvPicPr>
        <p:blipFill>
          <a:blip r:embed="rId15" cstate="print"/>
          <a:srcRect l="20625" t="24722" r="15208" b="10278"/>
          <a:stretch>
            <a:fillRect/>
          </a:stretch>
        </p:blipFill>
        <p:spPr bwMode="auto">
          <a:xfrm>
            <a:off x="1885950" y="1695450"/>
            <a:ext cx="58674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8" name="图片 102" descr="2-1.png"/>
          <p:cNvPicPr>
            <a:picLocks noChangeAspect="1" noChangeArrowheads="1"/>
          </p:cNvPicPr>
          <p:nvPr/>
        </p:nvPicPr>
        <p:blipFill>
          <a:blip r:embed="rId16" cstate="print"/>
          <a:srcRect t="68359"/>
          <a:stretch>
            <a:fillRect/>
          </a:stretch>
        </p:blipFill>
        <p:spPr bwMode="auto">
          <a:xfrm>
            <a:off x="0" y="4687888"/>
            <a:ext cx="9144000" cy="217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图片 104" descr="7-3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754438" y="-5367338"/>
            <a:ext cx="2263775" cy="478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图片 106" descr="7-2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654550" y="-6383338"/>
            <a:ext cx="2046288" cy="554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7" name="图片 105" descr="7-1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002213" y="-4946650"/>
            <a:ext cx="2060575" cy="494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8" name="图片 107" descr="7-3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-5367338"/>
            <a:ext cx="2263775" cy="478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9" name="图片 108" descr="7-1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430338" y="-6261100"/>
            <a:ext cx="2060575" cy="494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0" name="图片 109" descr="7-2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368550" y="-5541963"/>
            <a:ext cx="2046288" cy="554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1" name="图片 110" descr="7-1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083425" y="-4946650"/>
            <a:ext cx="2060575" cy="494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2" name="图片 111" descr="7-3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743575" y="-4786313"/>
            <a:ext cx="2263775" cy="478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3" name="图片 112" descr="7-3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-479425" y="-3873500"/>
            <a:ext cx="1828800" cy="387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4" name="图片 113" descr="7-2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389938" y="-4084638"/>
            <a:ext cx="1508125" cy="408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5" name="图片 114" descr="7-3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754438" y="-5367338"/>
            <a:ext cx="2263775" cy="478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6" name="图片 115" descr="7-2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654550" y="-6383338"/>
            <a:ext cx="2046288" cy="554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7" name="图片 116" descr="7-1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002213" y="-4946650"/>
            <a:ext cx="2060575" cy="494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8" name="图片 117" descr="7-3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-5367338"/>
            <a:ext cx="2263775" cy="478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9" name="图片 118" descr="7-1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430338" y="-6261100"/>
            <a:ext cx="2060575" cy="494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0" name="图片 119" descr="7-2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368550" y="-5541963"/>
            <a:ext cx="2046288" cy="554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1" name="图片 120" descr="7-1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083425" y="-4946650"/>
            <a:ext cx="2060575" cy="494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2" name="图片 121" descr="7-3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743575" y="-4786313"/>
            <a:ext cx="2263775" cy="478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3" name="图片 122" descr="7-3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-479425" y="-3873500"/>
            <a:ext cx="1828800" cy="387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4" name="图片 123" descr="7-2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389938" y="-4084638"/>
            <a:ext cx="1508125" cy="408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5" name="图片 33" descr="3-2.png"/>
          <p:cNvPicPr>
            <a:picLocks noChangeAspect="1" noChangeArrowheads="1"/>
          </p:cNvPicPr>
          <p:nvPr/>
        </p:nvPicPr>
        <p:blipFill>
          <a:blip r:embed="rId20" cstate="print"/>
          <a:srcRect l="22083" t="22501" r="21875" b="9721"/>
          <a:stretch>
            <a:fillRect/>
          </a:stretch>
        </p:blipFill>
        <p:spPr bwMode="auto">
          <a:xfrm>
            <a:off x="2019300" y="1543050"/>
            <a:ext cx="512445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6" name="图片 37" descr="4-5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0" y="4876800"/>
            <a:ext cx="196215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7" name="图片 34" descr="4-1.pn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200150" y="4438650"/>
            <a:ext cx="11049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8" name="图片 35" descr="4-2.pn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647700" y="4019550"/>
            <a:ext cx="108585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9" name="图片 36" descr="4-3.pn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47650" y="4133850"/>
            <a:ext cx="104775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10" name="图片 38" descr="4-6.pn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534150" y="4838700"/>
            <a:ext cx="186690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11" name="图片 39" descr="4-7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971550" y="3028950"/>
            <a:ext cx="63246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12" name="图片 40" descr="4-8.pn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0" y="5867400"/>
            <a:ext cx="9525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13" name="图片 41" descr="4-9.pn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7886700" y="5391150"/>
            <a:ext cx="12573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14" name="图片 42" descr="4-10.png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628650" y="2228850"/>
            <a:ext cx="10858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15" name="图片 44" descr="5-2.png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2286000" y="0"/>
            <a:ext cx="462915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16" name="图片 43" descr="5-1.png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0" y="0"/>
            <a:ext cx="630555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17" name="图片 31" descr="6.png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723900" y="742950"/>
            <a:ext cx="7810500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5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5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5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5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5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5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5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5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500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500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5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5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7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decel="100000" fill="hold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7" presetClass="entr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6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24" decel="50000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24" decel="50000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26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24" decel="50000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24" decel="50000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26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24" decel="50000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24" decel="50000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26" presetClass="entr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8" dur="124" decel="50000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2" dur="124" decel="50000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26" presetClass="entr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1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1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4" dur="124" decel="50000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3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1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1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8" dur="124" decel="50000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31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9" presetID="26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1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1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0" dur="124" decel="50000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3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1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1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4" dur="124" decel="50000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31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5" presetID="26" presetClass="entr" presetSubtype="0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6" dur="124" decel="50000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0" dur="124" decel="50000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1" presetID="26" presetClass="entr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2" dur="124" decel="50000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6" dur="124" decel="50000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7" presetID="2" presetClass="entr" presetSubtype="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4000" fill="hold"/>
                                        <p:tgtEl>
                                          <p:spTgt spid="3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4000" fill="hold"/>
                                        <p:tgtEl>
                                          <p:spTgt spid="3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1" presetID="2" presetClass="entr" presetSubtype="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3" dur="4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4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4000"/>
                                        <p:tgtEl>
                                          <p:spTgt spid="3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4000"/>
                                        <p:tgtEl>
                                          <p:spTgt spid="3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5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1500" fill="hold"/>
                                        <p:tgtEl>
                                          <p:spTgt spid="3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500" fill="hold"/>
                                        <p:tgtEl>
                                          <p:spTgt spid="3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500" fill="hold"/>
                                        <p:tgtEl>
                                          <p:spTgt spid="3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500" fill="hold"/>
                                        <p:tgtEl>
                                          <p:spTgt spid="3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8" dur="8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25.xml"/><Relationship Id="rId13" Type="http://schemas.openxmlformats.org/officeDocument/2006/relationships/slideLayout" Target="../slideLayouts/slideLayout11.xml"/><Relationship Id="rId3" Type="http://schemas.openxmlformats.org/officeDocument/2006/relationships/tags" Target="../tags/tag20.xml"/><Relationship Id="rId7" Type="http://schemas.openxmlformats.org/officeDocument/2006/relationships/tags" Target="../tags/tag24.xml"/><Relationship Id="rId12" Type="http://schemas.openxmlformats.org/officeDocument/2006/relationships/tags" Target="../tags/tag29.xml"/><Relationship Id="rId17" Type="http://schemas.openxmlformats.org/officeDocument/2006/relationships/image" Target="../media/image44.png"/><Relationship Id="rId2" Type="http://schemas.openxmlformats.org/officeDocument/2006/relationships/tags" Target="../tags/tag19.xml"/><Relationship Id="rId16" Type="http://schemas.openxmlformats.org/officeDocument/2006/relationships/slide" Target="slide8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tags" Target="../tags/tag28.xml"/><Relationship Id="rId5" Type="http://schemas.openxmlformats.org/officeDocument/2006/relationships/tags" Target="../tags/tag22.xml"/><Relationship Id="rId15" Type="http://schemas.openxmlformats.org/officeDocument/2006/relationships/image" Target="../media/image70.png"/><Relationship Id="rId10" Type="http://schemas.openxmlformats.org/officeDocument/2006/relationships/tags" Target="../tags/tag27.xml"/><Relationship Id="rId4" Type="http://schemas.openxmlformats.org/officeDocument/2006/relationships/tags" Target="../tags/tag21.xml"/><Relationship Id="rId9" Type="http://schemas.openxmlformats.org/officeDocument/2006/relationships/tags" Target="../tags/tag26.xml"/><Relationship Id="rId14" Type="http://schemas.openxmlformats.org/officeDocument/2006/relationships/image" Target="../media/image7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tags" Target="../tags/tag32.xml"/><Relationship Id="rId7" Type="http://schemas.openxmlformats.org/officeDocument/2006/relationships/image" Target="../media/image70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slide" Target="slide8.xml"/><Relationship Id="rId5" Type="http://schemas.openxmlformats.org/officeDocument/2006/relationships/slideLayout" Target="../slideLayouts/slideLayout11.xml"/><Relationship Id="rId4" Type="http://schemas.openxmlformats.org/officeDocument/2006/relationships/tags" Target="../tags/tag33.xml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slide" Target="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slide" Target="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slide" Target="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slide" Target="slide8.xml"/><Relationship Id="rId4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7.png"/><Relationship Id="rId7" Type="http://schemas.openxmlformats.org/officeDocument/2006/relationships/image" Target="../media/image5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44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7.png"/><Relationship Id="rId7" Type="http://schemas.openxmlformats.org/officeDocument/2006/relationships/image" Target="../media/image5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openxmlformats.org/officeDocument/2006/relationships/image" Target="../media/image84.png"/><Relationship Id="rId4" Type="http://schemas.openxmlformats.org/officeDocument/2006/relationships/hyperlink" Target="5.mp4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7.png"/><Relationship Id="rId7" Type="http://schemas.openxmlformats.org/officeDocument/2006/relationships/image" Target="../media/image5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44.png"/><Relationship Id="rId4" Type="http://schemas.openxmlformats.org/officeDocument/2006/relationships/image" Target="../media/image48.png"/><Relationship Id="rId9" Type="http://schemas.openxmlformats.org/officeDocument/2006/relationships/image" Target="../media/image5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openxmlformats.org/officeDocument/2006/relationships/image" Target="../media/image84.png"/><Relationship Id="rId4" Type="http://schemas.openxmlformats.org/officeDocument/2006/relationships/hyperlink" Target="5.mp4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4.png"/><Relationship Id="rId4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4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hyperlink" Target="2019&#22830;&#35270;&#26149;&#26202;&#12298;&#25105;&#20204;&#37117;&#26159;&#36861;&#26790;&#20154;&#12299;.mp4" TargetMode="External"/><Relationship Id="rId4" Type="http://schemas.openxmlformats.org/officeDocument/2006/relationships/image" Target="../media/image10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60.png"/><Relationship Id="rId10" Type="http://schemas.openxmlformats.org/officeDocument/2006/relationships/image" Target="../media/image44.png"/><Relationship Id="rId4" Type="http://schemas.openxmlformats.org/officeDocument/2006/relationships/image" Target="../media/image59.png"/><Relationship Id="rId9" Type="http://schemas.openxmlformats.org/officeDocument/2006/relationships/image" Target="../media/image6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44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42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66.jpeg"/><Relationship Id="rId5" Type="http://schemas.openxmlformats.org/officeDocument/2006/relationships/tags" Target="../tags/tag5.xml"/><Relationship Id="rId10" Type="http://schemas.openxmlformats.org/officeDocument/2006/relationships/image" Target="../media/image65.jpeg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13" Type="http://schemas.openxmlformats.org/officeDocument/2006/relationships/image" Target="../media/image44.png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image" Target="../media/image42.jpe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image" Target="../media/image67.png"/><Relationship Id="rId5" Type="http://schemas.openxmlformats.org/officeDocument/2006/relationships/tags" Target="../tags/tag13.xml"/><Relationship Id="rId10" Type="http://schemas.openxmlformats.org/officeDocument/2006/relationships/slideLayout" Target="../slideLayouts/slideLayout11.xml"/><Relationship Id="rId4" Type="http://schemas.openxmlformats.org/officeDocument/2006/relationships/tags" Target="../tags/tag12.xml"/><Relationship Id="rId9" Type="http://schemas.openxmlformats.org/officeDocument/2006/relationships/tags" Target="../tags/tag1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10.xml"/><Relationship Id="rId3" Type="http://schemas.openxmlformats.org/officeDocument/2006/relationships/image" Target="../media/image69.png"/><Relationship Id="rId7" Type="http://schemas.openxmlformats.org/officeDocument/2006/relationships/slide" Target="slide9.xml"/><Relationship Id="rId12" Type="http://schemas.openxmlformats.org/officeDocument/2006/relationships/slide" Target="slide13.xml"/><Relationship Id="rId17" Type="http://schemas.openxmlformats.org/officeDocument/2006/relationships/image" Target="../media/image44.png"/><Relationship Id="rId2" Type="http://schemas.openxmlformats.org/officeDocument/2006/relationships/image" Target="../media/image68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slide" Target="slide16.xml"/><Relationship Id="rId5" Type="http://schemas.openxmlformats.org/officeDocument/2006/relationships/slide" Target="slide17.xml"/><Relationship Id="rId15" Type="http://schemas.openxmlformats.org/officeDocument/2006/relationships/image" Target="../media/image47.png"/><Relationship Id="rId10" Type="http://schemas.openxmlformats.org/officeDocument/2006/relationships/slide" Target="slide11.xml"/><Relationship Id="rId4" Type="http://schemas.openxmlformats.org/officeDocument/2006/relationships/image" Target="../media/image54.png"/><Relationship Id="rId9" Type="http://schemas.openxmlformats.org/officeDocument/2006/relationships/slide" Target="slide14.xml"/><Relationship Id="rId14" Type="http://schemas.openxmlformats.org/officeDocument/2006/relationships/slide" Target="slide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图片1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9050" y="0"/>
            <a:ext cx="9173210" cy="6884670"/>
          </a:xfrm>
          <a:prstGeom prst="rect">
            <a:avLst/>
          </a:prstGeom>
        </p:spPr>
      </p:pic>
      <p:grpSp>
        <p:nvGrpSpPr>
          <p:cNvPr id="38913" name="组合 21"/>
          <p:cNvGrpSpPr/>
          <p:nvPr/>
        </p:nvGrpSpPr>
        <p:grpSpPr bwMode="auto">
          <a:xfrm>
            <a:off x="0" y="0"/>
            <a:ext cx="9144000" cy="642938"/>
            <a:chOff x="-797404" y="0"/>
            <a:chExt cx="9144000" cy="642918"/>
          </a:xfrm>
        </p:grpSpPr>
        <p:pic>
          <p:nvPicPr>
            <p:cNvPr id="38914" name="Picture 3"/>
            <p:cNvPicPr>
              <a:picLocks noChangeAspect="1" noChangeArrowheads="1"/>
            </p:cNvPicPr>
            <p:nvPr/>
          </p:nvPicPr>
          <p:blipFill>
            <a:blip r:embed="rId3" cstate="print">
              <a:biLevel thresh="50000"/>
              <a:grayscl/>
            </a:blip>
            <a:srcRect l="29453"/>
            <a:stretch>
              <a:fillRect/>
            </a:stretch>
          </p:blipFill>
          <p:spPr bwMode="auto">
            <a:xfrm>
              <a:off x="-797404" y="0"/>
              <a:ext cx="2737847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15" name="Picture 3"/>
            <p:cNvPicPr>
              <a:picLocks noChangeAspect="1" noChangeArrowheads="1"/>
            </p:cNvPicPr>
            <p:nvPr/>
          </p:nvPicPr>
          <p:blipFill>
            <a:blip r:embed="rId3" cstate="print">
              <a:biLevel thresh="50000"/>
              <a:grayscl/>
            </a:blip>
            <a:srcRect/>
            <a:stretch>
              <a:fillRect/>
            </a:stretch>
          </p:blipFill>
          <p:spPr bwMode="auto">
            <a:xfrm>
              <a:off x="1928794" y="0"/>
              <a:ext cx="3880887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16" name="Picture 3"/>
            <p:cNvPicPr>
              <a:picLocks noChangeAspect="1" noChangeArrowheads="1"/>
            </p:cNvPicPr>
            <p:nvPr/>
          </p:nvPicPr>
          <p:blipFill>
            <a:blip r:embed="rId3" cstate="print">
              <a:biLevel thresh="50000"/>
              <a:grayscl/>
            </a:blip>
            <a:srcRect r="34032"/>
            <a:stretch>
              <a:fillRect/>
            </a:stretch>
          </p:blipFill>
          <p:spPr bwMode="auto">
            <a:xfrm>
              <a:off x="5786446" y="0"/>
              <a:ext cx="2560150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组合 4"/>
          <p:cNvGrpSpPr/>
          <p:nvPr/>
        </p:nvGrpSpPr>
        <p:grpSpPr>
          <a:xfrm>
            <a:off x="313055" y="320040"/>
            <a:ext cx="8524240" cy="3496961"/>
            <a:chOff x="493" y="504"/>
            <a:chExt cx="13424" cy="19588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86" y="1664"/>
              <a:ext cx="10282" cy="18428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493" y="1675"/>
              <a:ext cx="1134" cy="17866"/>
            </a:xfrm>
            <a:prstGeom prst="rect">
              <a:avLst/>
            </a:prstGeom>
            <a:solidFill>
              <a:srgbClr val="FF5757"/>
            </a:solidFill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</a:pPr>
              <a:endParaRPr lang="en-US" altLang="zh-CN" sz="2800" b="1" dirty="0"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  <a:p>
              <a:pPr algn="ctr"/>
              <a:r>
                <a:rPr lang="zh-CN" altLang="en-US" sz="2400" b="1" dirty="0">
                  <a:latin typeface="华文行楷" panose="02010800040101010101" pitchFamily="2" charset="-122"/>
                  <a:ea typeface="华文行楷" panose="02010800040101010101" pitchFamily="2" charset="-122"/>
                </a:rPr>
                <a:t>新猪拱户院生财</a:t>
              </a:r>
              <a:endParaRPr lang="en-US" altLang="zh-CN" sz="3600" b="1" dirty="0"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  <a:p>
              <a:pPr>
                <a:lnSpc>
                  <a:spcPts val="2000"/>
                </a:lnSpc>
              </a:pPr>
              <a:endParaRPr lang="zh-CN" altLang="en-US" sz="3600" b="1" dirty="0"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2622" y="1696"/>
              <a:ext cx="1295" cy="17866"/>
            </a:xfrm>
            <a:prstGeom prst="rect">
              <a:avLst/>
            </a:prstGeom>
            <a:solidFill>
              <a:srgbClr val="FF5757"/>
            </a:solidFill>
          </p:spPr>
          <p:txBody>
            <a:bodyPr wrap="square">
              <a:spAutoFit/>
            </a:bodyPr>
            <a:lstStyle/>
            <a:p>
              <a:pPr algn="ctr">
                <a:lnSpc>
                  <a:spcPts val="2000"/>
                </a:lnSpc>
              </a:pPr>
              <a:endParaRPr lang="en-US" altLang="zh-CN" sz="3600" b="1" dirty="0"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  <a:p>
              <a:pPr algn="ctr"/>
              <a:r>
                <a:rPr lang="zh-CN" altLang="en-US" sz="2400" b="1" dirty="0">
                  <a:latin typeface="华文行楷" panose="02010800040101010101" pitchFamily="2" charset="-122"/>
                  <a:ea typeface="华文行楷" panose="02010800040101010101" pitchFamily="2" charset="-122"/>
                </a:rPr>
                <a:t>金</a:t>
              </a:r>
            </a:p>
            <a:p>
              <a:pPr algn="ctr"/>
              <a:r>
                <a:rPr lang="zh-CN" altLang="en-US" sz="2400" b="1" dirty="0">
                  <a:latin typeface="华文行楷" panose="02010800040101010101" pitchFamily="2" charset="-122"/>
                  <a:ea typeface="华文行楷" panose="02010800040101010101" pitchFamily="2" charset="-122"/>
                </a:rPr>
                <a:t>榜</a:t>
              </a:r>
            </a:p>
            <a:p>
              <a:pPr algn="ctr"/>
              <a:r>
                <a:rPr lang="zh-CN" altLang="en-US" sz="2400" b="1" dirty="0">
                  <a:latin typeface="华文行楷" panose="02010800040101010101" pitchFamily="2" charset="-122"/>
                  <a:ea typeface="华文行楷" panose="02010800040101010101" pitchFamily="2" charset="-122"/>
                </a:rPr>
                <a:t>题</a:t>
              </a:r>
            </a:p>
            <a:p>
              <a:pPr algn="ctr"/>
              <a:r>
                <a:rPr lang="zh-CN" altLang="en-US" sz="2400" b="1" dirty="0">
                  <a:latin typeface="华文行楷" panose="02010800040101010101" pitchFamily="2" charset="-122"/>
                  <a:ea typeface="华文行楷" panose="02010800040101010101" pitchFamily="2" charset="-122"/>
                </a:rPr>
                <a:t>名</a:t>
              </a:r>
            </a:p>
            <a:p>
              <a:pPr algn="ctr"/>
              <a:r>
                <a:rPr lang="zh-CN" altLang="en-US" sz="2400" b="1" dirty="0">
                  <a:latin typeface="华文行楷" panose="02010800040101010101" pitchFamily="2" charset="-122"/>
                  <a:ea typeface="华文行楷" panose="02010800040101010101" pitchFamily="2" charset="-122"/>
                </a:rPr>
                <a:t>光</a:t>
              </a:r>
            </a:p>
            <a:p>
              <a:pPr algn="ctr"/>
              <a:r>
                <a:rPr lang="zh-CN" altLang="en-US" sz="2400" b="1" dirty="0">
                  <a:latin typeface="华文行楷" panose="02010800040101010101" pitchFamily="2" charset="-122"/>
                  <a:ea typeface="华文行楷" panose="02010800040101010101" pitchFamily="2" charset="-122"/>
                </a:rPr>
                <a:t>耀</a:t>
              </a:r>
            </a:p>
            <a:p>
              <a:pPr algn="ctr"/>
              <a:r>
                <a:rPr lang="zh-CN" altLang="en-US" sz="2400" b="1" dirty="0">
                  <a:latin typeface="华文行楷" panose="02010800040101010101" pitchFamily="2" charset="-122"/>
                  <a:ea typeface="华文行楷" panose="02010800040101010101" pitchFamily="2" charset="-122"/>
                </a:rPr>
                <a:t>第</a:t>
              </a:r>
              <a:endParaRPr lang="en-US" altLang="zh-CN" sz="3600" b="1" dirty="0"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  <a:p>
              <a:pPr algn="ctr">
                <a:lnSpc>
                  <a:spcPts val="2000"/>
                </a:lnSpc>
              </a:pPr>
              <a:endParaRPr lang="zh-CN" altLang="en-US" sz="3600" b="1" dirty="0"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5364" y="504"/>
              <a:ext cx="3300" cy="3614"/>
            </a:xfrm>
            <a:prstGeom prst="rect">
              <a:avLst/>
            </a:prstGeom>
            <a:solidFill>
              <a:srgbClr val="FF5757"/>
            </a:solidFill>
          </p:spPr>
          <p:txBody>
            <a:bodyPr wrap="square">
              <a:spAutoFit/>
            </a:bodyPr>
            <a:lstStyle/>
            <a:p>
              <a:r>
                <a:rPr lang="zh-CN" altLang="en-US" sz="3600" b="1" dirty="0">
                  <a:latin typeface="华文行楷" panose="02010800040101010101" pitchFamily="2" charset="-122"/>
                  <a:ea typeface="华文行楷" panose="02010800040101010101" pitchFamily="2" charset="-122"/>
                </a:rPr>
                <a:t> </a:t>
              </a:r>
              <a:r>
                <a:rPr lang="zh-CN" altLang="en-US" sz="2800" b="1" dirty="0">
                  <a:latin typeface="华文行楷" panose="02010800040101010101" pitchFamily="2" charset="-122"/>
                  <a:ea typeface="华文行楷" panose="02010800040101010101" pitchFamily="2" charset="-122"/>
                </a:rPr>
                <a:t>  诸事顺遂</a:t>
              </a:r>
              <a:r>
                <a:rPr lang="zh-CN" altLang="en-US" sz="3600" b="1" dirty="0">
                  <a:latin typeface="华文行楷" panose="02010800040101010101" pitchFamily="2" charset="-122"/>
                  <a:ea typeface="华文行楷" panose="02010800040101010101" pitchFamily="2" charset="-122"/>
                </a:rPr>
                <a:t>   </a:t>
              </a:r>
            </a:p>
          </p:txBody>
        </p:sp>
      </p:grpSp>
      <p:sp>
        <p:nvSpPr>
          <p:cNvPr id="10" name="矩形 9"/>
          <p:cNvSpPr/>
          <p:nvPr/>
        </p:nvSpPr>
        <p:spPr>
          <a:xfrm>
            <a:off x="1236663" y="4032250"/>
            <a:ext cx="6434455" cy="15684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4800" b="1">
                <a:solidFill>
                  <a:srgbClr val="FFFF00"/>
                </a:solidFill>
                <a:effectLst/>
              </a:rPr>
              <a:t>the First Lesson of the </a:t>
            </a:r>
          </a:p>
          <a:p>
            <a:pPr algn="ctr"/>
            <a:r>
              <a:rPr lang="en-US" altLang="zh-CN" sz="4800" b="1">
                <a:solidFill>
                  <a:srgbClr val="FFFF00"/>
                </a:solidFill>
                <a:effectLst/>
              </a:rPr>
              <a:t>New Semester</a:t>
            </a:r>
          </a:p>
        </p:txBody>
      </p:sp>
      <p:sp>
        <p:nvSpPr>
          <p:cNvPr id="14" name="矩形 1"/>
          <p:cNvSpPr/>
          <p:nvPr/>
        </p:nvSpPr>
        <p:spPr>
          <a:xfrm>
            <a:off x="4451630" y="5900559"/>
            <a:ext cx="2980690" cy="76835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浙江省常山一中  吴俊峰  </a:t>
            </a:r>
            <a:endParaRPr lang="zh-CN" altLang="en-US" sz="2800" b="1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sz="24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         </a:t>
            </a:r>
            <a:endParaRPr lang="en-US" altLang="zh-CN" sz="28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3936C43D-E6F8-44F9-9558-7B80F18E3EB5}"/>
              </a:ext>
            </a:extLst>
          </p:cNvPr>
          <p:cNvPicPr/>
          <p:nvPr/>
        </p:nvPicPr>
        <p:blipFill>
          <a:blip r:embed="rId5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397" y="513904"/>
            <a:ext cx="1751856" cy="557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直接连接符 31"/>
          <p:cNvCxnSpPr/>
          <p:nvPr>
            <p:custDataLst>
              <p:tags r:id="rId2"/>
            </p:custDataLst>
          </p:nvPr>
        </p:nvCxnSpPr>
        <p:spPr>
          <a:xfrm flipV="1">
            <a:off x="6978968" y="5468779"/>
            <a:ext cx="531971" cy="531971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</p:cxnSp>
      <p:cxnSp>
        <p:nvCxnSpPr>
          <p:cNvPr id="33" name="直接连接符 32"/>
          <p:cNvCxnSpPr/>
          <p:nvPr>
            <p:custDataLst>
              <p:tags r:id="rId3"/>
            </p:custDataLst>
          </p:nvPr>
        </p:nvCxnSpPr>
        <p:spPr>
          <a:xfrm flipV="1">
            <a:off x="7114699" y="5746909"/>
            <a:ext cx="253841" cy="253841"/>
          </a:xfrm>
          <a:prstGeom prst="line">
            <a:avLst/>
          </a:prstGeom>
          <a:noFill/>
          <a:ln w="19050" cap="flat" cmpd="sng" algn="ctr">
            <a:solidFill>
              <a:srgbClr val="FFFFFF">
                <a:lumMod val="85000"/>
              </a:srgbClr>
            </a:solidFill>
            <a:prstDash val="solid"/>
            <a:miter lim="800000"/>
          </a:ln>
          <a:effectLst/>
        </p:spPr>
      </p:cxnSp>
      <p:sp>
        <p:nvSpPr>
          <p:cNvPr id="26" name="椭圆 25"/>
          <p:cNvSpPr/>
          <p:nvPr>
            <p:custDataLst>
              <p:tags r:id="rId4"/>
            </p:custDataLst>
          </p:nvPr>
        </p:nvSpPr>
        <p:spPr>
          <a:xfrm>
            <a:off x="305432" y="4725698"/>
            <a:ext cx="330616" cy="330616"/>
          </a:xfrm>
          <a:prstGeom prst="ellipse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kumimoji="1" lang="zh-CN" altLang="en-US" sz="1200" b="1">
              <a:solidFill>
                <a:srgbClr val="FFFFFF"/>
              </a:solidFill>
              <a:latin typeface="微软雅黑" panose="020B0503020204020204" charset="-122"/>
            </a:endParaRPr>
          </a:p>
        </p:txBody>
      </p:sp>
      <p:sp>
        <p:nvSpPr>
          <p:cNvPr id="2" name="任意多边形: 形状 18"/>
          <p:cNvSpPr/>
          <p:nvPr>
            <p:custDataLst>
              <p:tags r:id="rId5"/>
            </p:custDataLst>
          </p:nvPr>
        </p:nvSpPr>
        <p:spPr>
          <a:xfrm>
            <a:off x="7510749" y="4584653"/>
            <a:ext cx="1633251" cy="1416098"/>
          </a:xfrm>
          <a:custGeom>
            <a:avLst/>
            <a:gdLst>
              <a:gd name="connsiteX0" fmla="*/ 2057796 w 2177668"/>
              <a:gd name="connsiteY0" fmla="*/ 0 h 1888130"/>
              <a:gd name="connsiteX1" fmla="*/ 2177668 w 2177668"/>
              <a:gd name="connsiteY1" fmla="*/ 6053 h 1888130"/>
              <a:gd name="connsiteX2" fmla="*/ 2177668 w 2177668"/>
              <a:gd name="connsiteY2" fmla="*/ 723163 h 1888130"/>
              <a:gd name="connsiteX3" fmla="*/ 2057796 w 2177668"/>
              <a:gd name="connsiteY3" fmla="*/ 717110 h 1888130"/>
              <a:gd name="connsiteX4" fmla="*/ 735509 w 2177668"/>
              <a:gd name="connsiteY4" fmla="*/ 1794806 h 1888130"/>
              <a:gd name="connsiteX5" fmla="*/ 721266 w 2177668"/>
              <a:gd name="connsiteY5" fmla="*/ 1888130 h 1888130"/>
              <a:gd name="connsiteX6" fmla="*/ 0 w 2177668"/>
              <a:gd name="connsiteY6" fmla="*/ 1888130 h 1888130"/>
              <a:gd name="connsiteX7" fmla="*/ 1648 w 2177668"/>
              <a:gd name="connsiteY7" fmla="*/ 1855499 h 1888130"/>
              <a:gd name="connsiteX8" fmla="*/ 2057796 w 2177668"/>
              <a:gd name="connsiteY8" fmla="*/ 0 h 1888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7668" h="1888130">
                <a:moveTo>
                  <a:pt x="2057796" y="0"/>
                </a:moveTo>
                <a:lnTo>
                  <a:pt x="2177668" y="6053"/>
                </a:lnTo>
                <a:lnTo>
                  <a:pt x="2177668" y="723163"/>
                </a:lnTo>
                <a:lnTo>
                  <a:pt x="2057796" y="717110"/>
                </a:lnTo>
                <a:cubicBezTo>
                  <a:pt x="1405551" y="717110"/>
                  <a:pt x="861364" y="1179766"/>
                  <a:pt x="735509" y="1794806"/>
                </a:cubicBezTo>
                <a:lnTo>
                  <a:pt x="721266" y="1888130"/>
                </a:lnTo>
                <a:lnTo>
                  <a:pt x="0" y="1888130"/>
                </a:lnTo>
                <a:lnTo>
                  <a:pt x="1648" y="1855499"/>
                </a:lnTo>
                <a:cubicBezTo>
                  <a:pt x="107490" y="813293"/>
                  <a:pt x="987666" y="0"/>
                  <a:pt x="2057796" y="0"/>
                </a:cubicBezTo>
                <a:close/>
              </a:path>
            </a:pathLst>
          </a:custGeom>
          <a:pattFill prst="ltUpDiag">
            <a:fgClr>
              <a:srgbClr val="FFFFFF">
                <a:lumMod val="85000"/>
              </a:srgbClr>
            </a:fgClr>
            <a:bgClr>
              <a:srgbClr val="FFFFFF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/>
            <a:endParaRPr kumimoji="1" lang="zh-CN" altLang="en-US" sz="1200" b="1" dirty="0">
              <a:solidFill>
                <a:srgbClr val="FFFFFF"/>
              </a:solidFill>
              <a:latin typeface="微软雅黑" panose="020B0503020204020204" charset="-122"/>
            </a:endParaRPr>
          </a:p>
        </p:txBody>
      </p:sp>
      <p:sp>
        <p:nvSpPr>
          <p:cNvPr id="17" name="矩形 16"/>
          <p:cNvSpPr/>
          <p:nvPr>
            <p:custDataLst>
              <p:tags r:id="rId6"/>
            </p:custDataLst>
          </p:nvPr>
        </p:nvSpPr>
        <p:spPr>
          <a:xfrm>
            <a:off x="447131" y="2058596"/>
            <a:ext cx="8488680" cy="2809160"/>
          </a:xfrm>
          <a:prstGeom prst="rect">
            <a:avLst/>
          </a:prstGeom>
          <a:noFill/>
          <a:ln w="19050" cap="flat" cmpd="sng" algn="ctr">
            <a:solidFill>
              <a:srgbClr val="FFFFFF">
                <a:lumMod val="8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kumimoji="1" lang="zh-CN" altLang="en-US" sz="1200" b="1">
              <a:solidFill>
                <a:srgbClr val="FFFFFF"/>
              </a:solidFill>
              <a:latin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7"/>
            </p:custDataLst>
          </p:nvPr>
        </p:nvSpPr>
        <p:spPr>
          <a:xfrm>
            <a:off x="2693194" y="2242230"/>
            <a:ext cx="6138863" cy="2425446"/>
          </a:xfrm>
          <a:prstGeom prst="rect">
            <a:avLst/>
          </a:prstGeom>
          <a:noFill/>
        </p:spPr>
        <p:txBody>
          <a:bodyPr wrap="square" lIns="76200" tIns="0" rIns="61912" bIns="0" rtlCol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0" lvl="0" indent="0" algn="l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altLang="zh-CN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Arial Rounded MT Bold" panose="020F0704030504030204" charset="0"/>
                <a:ea typeface="微软雅黑" panose="020B0503020204020204" charset="-122"/>
                <a:cs typeface="Arial Rounded MT Bold" panose="020F0704030504030204" charset="0"/>
              </a:rPr>
              <a:t>2.make a pig of oneself :</a:t>
            </a:r>
          </a:p>
          <a:p>
            <a:pPr marL="0" lvl="0" indent="0" algn="l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</a:pPr>
            <a:endParaRPr lang="en-US" altLang="zh-CN" sz="2400" dirty="0">
              <a:solidFill>
                <a:srgbClr val="000000">
                  <a:lumMod val="75000"/>
                  <a:lumOff val="25000"/>
                </a:srgbClr>
              </a:solidFill>
              <a:latin typeface="Arial Rounded MT Bold" panose="020F0704030504030204" charset="0"/>
              <a:ea typeface="微软雅黑" panose="020B0503020204020204" charset="-122"/>
              <a:cs typeface="Arial Rounded MT Bold" panose="020F0704030504030204" charset="0"/>
            </a:endParaRPr>
          </a:p>
          <a:p>
            <a:pPr marL="0" lvl="1" indent="0" algn="l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altLang="zh-CN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Arial Rounded MT Bold" panose="020F0704030504030204" charset="0"/>
                <a:ea typeface="微软雅黑" panose="020B0503020204020204" charset="-122"/>
                <a:cs typeface="Arial Rounded MT Bold" panose="020F0704030504030204" charset="0"/>
              </a:rPr>
              <a:t>I made a real pig of myself at Spring Festival ，so I’m on a diet again. </a:t>
            </a:r>
          </a:p>
        </p:txBody>
      </p: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3574415" y="2835910"/>
            <a:ext cx="2834640" cy="697230"/>
          </a:xfrm>
          <a:prstGeom prst="rect">
            <a:avLst/>
          </a:prstGeom>
          <a:noFill/>
        </p:spPr>
        <p:txBody>
          <a:bodyPr wrap="square" lIns="76200" tIns="0" rIns="61912" bIns="0" rtlCol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defRPr sz="1600" spc="150">
                <a:uFillTx/>
              </a:defRPr>
            </a:lvl1pPr>
          </a:lstStyle>
          <a:p>
            <a:pPr marL="0" lv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200" dirty="0">
                <a:solidFill>
                  <a:schemeClr val="accent3">
                    <a:lumMod val="75000"/>
                  </a:schemeClr>
                </a:solidFill>
                <a:latin typeface="华文琥珀" panose="02010800040101010101" charset="-122"/>
                <a:ea typeface="华文琥珀" panose="02010800040101010101" charset="-122"/>
                <a:sym typeface="+mn-ea"/>
              </a:rPr>
              <a:t>吃得过多</a:t>
            </a:r>
          </a:p>
        </p:txBody>
      </p:sp>
      <p:sp>
        <p:nvSpPr>
          <p:cNvPr id="25" name="任意多边形: 形状 24"/>
          <p:cNvSpPr/>
          <p:nvPr>
            <p:custDataLst>
              <p:tags r:id="rId9"/>
            </p:custDataLst>
          </p:nvPr>
        </p:nvSpPr>
        <p:spPr>
          <a:xfrm>
            <a:off x="8011478" y="857250"/>
            <a:ext cx="1132523" cy="489585"/>
          </a:xfrm>
          <a:custGeom>
            <a:avLst/>
            <a:gdLst>
              <a:gd name="connsiteX0" fmla="*/ 0 w 1509784"/>
              <a:gd name="connsiteY0" fmla="*/ 0 h 652811"/>
              <a:gd name="connsiteX1" fmla="*/ 1509784 w 1509784"/>
              <a:gd name="connsiteY1" fmla="*/ 0 h 652811"/>
              <a:gd name="connsiteX2" fmla="*/ 1503238 w 1509784"/>
              <a:gd name="connsiteY2" fmla="*/ 42891 h 652811"/>
              <a:gd name="connsiteX3" fmla="*/ 754892 w 1509784"/>
              <a:gd name="connsiteY3" fmla="*/ 652811 h 652811"/>
              <a:gd name="connsiteX4" fmla="*/ 6546 w 1509784"/>
              <a:gd name="connsiteY4" fmla="*/ 42891 h 652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9784" h="652811">
                <a:moveTo>
                  <a:pt x="0" y="0"/>
                </a:moveTo>
                <a:lnTo>
                  <a:pt x="1509784" y="0"/>
                </a:lnTo>
                <a:lnTo>
                  <a:pt x="1503238" y="42891"/>
                </a:lnTo>
                <a:cubicBezTo>
                  <a:pt x="1432010" y="390972"/>
                  <a:pt x="1124029" y="652811"/>
                  <a:pt x="754892" y="652811"/>
                </a:cubicBezTo>
                <a:cubicBezTo>
                  <a:pt x="385755" y="652811"/>
                  <a:pt x="77774" y="390972"/>
                  <a:pt x="6546" y="42891"/>
                </a:cubicBezTo>
                <a:close/>
              </a:path>
            </a:pathLst>
          </a:cu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/>
            <a:endParaRPr kumimoji="1" lang="zh-CN" altLang="en-US" sz="1200" b="1" dirty="0">
              <a:solidFill>
                <a:srgbClr val="FFFFFF"/>
              </a:solidFill>
              <a:latin typeface="微软雅黑" panose="020B0503020204020204" charset="-122"/>
            </a:endParaRPr>
          </a:p>
        </p:txBody>
      </p:sp>
      <p:cxnSp>
        <p:nvCxnSpPr>
          <p:cNvPr id="21" name="直接连接符 20"/>
          <p:cNvCxnSpPr/>
          <p:nvPr>
            <p:custDataLst>
              <p:tags r:id="rId10"/>
            </p:custDataLst>
          </p:nvPr>
        </p:nvCxnSpPr>
        <p:spPr>
          <a:xfrm flipH="1">
            <a:off x="7685723" y="857250"/>
            <a:ext cx="779145" cy="779145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</p:cxnSp>
      <p:cxnSp>
        <p:nvCxnSpPr>
          <p:cNvPr id="22" name="直接连接符 21"/>
          <p:cNvCxnSpPr/>
          <p:nvPr>
            <p:custDataLst>
              <p:tags r:id="rId11"/>
            </p:custDataLst>
          </p:nvPr>
        </p:nvCxnSpPr>
        <p:spPr>
          <a:xfrm flipH="1">
            <a:off x="8011478" y="857250"/>
            <a:ext cx="317659" cy="317659"/>
          </a:xfrm>
          <a:prstGeom prst="line">
            <a:avLst/>
          </a:prstGeom>
          <a:noFill/>
          <a:ln w="19050" cap="flat" cmpd="sng" algn="ctr">
            <a:solidFill>
              <a:srgbClr val="FFFFFF">
                <a:lumMod val="85000"/>
              </a:srgbClr>
            </a:solidFill>
            <a:prstDash val="solid"/>
            <a:miter lim="800000"/>
          </a:ln>
          <a:effectLst/>
        </p:spPr>
      </p:cxnSp>
      <p:pic>
        <p:nvPicPr>
          <p:cNvPr id="12" name="图片 11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14" cstate="print"/>
          <a:srcRect l="3597" r="3597"/>
          <a:stretch>
            <a:fillRect/>
          </a:stretch>
        </p:blipFill>
        <p:spPr>
          <a:xfrm>
            <a:off x="447040" y="2051685"/>
            <a:ext cx="2117090" cy="28232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0640" y="173355"/>
            <a:ext cx="749300" cy="821055"/>
          </a:xfrm>
          <a:prstGeom prst="ellipse">
            <a:avLst/>
          </a:prstGeom>
          <a:gradFill flip="none" rotWithShape="1">
            <a:gsLst>
              <a:gs pos="0">
                <a:srgbClr val="E30000"/>
              </a:gs>
              <a:gs pos="100000">
                <a:srgbClr val="760303"/>
              </a:gs>
            </a:gsLst>
            <a:path path="circle">
              <a:fillToRect t="100000" r="100000"/>
            </a:path>
            <a:tileRect l="-100000" b="-100000"/>
          </a:gradFill>
        </p:spPr>
      </p:pic>
      <p:grpSp>
        <p:nvGrpSpPr>
          <p:cNvPr id="7" name="组合 6"/>
          <p:cNvGrpSpPr/>
          <p:nvPr/>
        </p:nvGrpSpPr>
        <p:grpSpPr>
          <a:xfrm>
            <a:off x="40640" y="43180"/>
            <a:ext cx="9062720" cy="1081405"/>
            <a:chOff x="69" y="68"/>
            <a:chExt cx="14272" cy="1703"/>
          </a:xfrm>
          <a:gradFill flip="none" rotWithShape="1">
            <a:gsLst>
              <a:gs pos="0">
                <a:srgbClr val="E30000"/>
              </a:gs>
              <a:gs pos="100000">
                <a:srgbClr val="760303"/>
              </a:gs>
            </a:gsLst>
            <a:path path="circle">
              <a:fillToRect t="100000" r="100000"/>
            </a:path>
            <a:tileRect l="-100000" b="-100000"/>
          </a:gradFill>
        </p:grpSpPr>
        <p:sp>
          <p:nvSpPr>
            <p:cNvPr id="9" name="矩形 8"/>
            <p:cNvSpPr/>
            <p:nvPr/>
          </p:nvSpPr>
          <p:spPr>
            <a:xfrm>
              <a:off x="69" y="68"/>
              <a:ext cx="14272" cy="1703"/>
            </a:xfrm>
            <a:prstGeom prst="rect">
              <a:avLst/>
            </a:prstGeom>
            <a:grpFill/>
            <a:ln cap="rnd" cmpd="sng">
              <a:solidFill>
                <a:srgbClr val="FFFF00"/>
              </a:solidFill>
            </a:ln>
          </p:spPr>
          <p:txBody>
            <a:bodyPr wrap="square">
              <a:spAutoFit/>
            </a:bodyPr>
            <a:lstStyle/>
            <a:p>
              <a:pPr>
                <a:lnSpc>
                  <a:spcPts val="1700"/>
                </a:lnSpc>
              </a:pPr>
              <a:endParaRPr lang="en-US" altLang="zh-CN" sz="3600" dirty="0">
                <a:solidFill>
                  <a:schemeClr val="bg1"/>
                </a:solidFill>
              </a:endParaRPr>
            </a:p>
            <a:p>
              <a:r>
                <a:rPr lang="en-US" altLang="zh-CN" sz="3600" dirty="0">
                  <a:solidFill>
                    <a:schemeClr val="bg1"/>
                  </a:solidFill>
                </a:rPr>
                <a:t>       </a:t>
              </a:r>
              <a:r>
                <a:rPr lang="en-US" altLang="zh-CN" sz="3600" dirty="0">
                  <a:solidFill>
                    <a:schemeClr val="bg1"/>
                  </a:solidFill>
                  <a:latin typeface="Segoe UI Black" panose="020B0A02040204020203" charset="0"/>
                  <a:cs typeface="Segoe UI Black" panose="020B0A02040204020203" charset="0"/>
                </a:rPr>
                <a:t>Idioms </a:t>
              </a:r>
              <a:r>
                <a:rPr lang="en-US" altLang="zh-CN" sz="3600" dirty="0">
                  <a:solidFill>
                    <a:schemeClr val="tx1"/>
                  </a:solidFill>
                  <a:latin typeface="Segoe UI Black" panose="020B0A02040204020203" charset="0"/>
                  <a:cs typeface="Segoe UI Black" panose="020B0A02040204020203" charset="0"/>
                </a:rPr>
                <a:t>about the pig</a:t>
              </a:r>
              <a:endParaRPr lang="en-US" altLang="zh-CN" sz="3600" dirty="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endParaRPr>
            </a:p>
            <a:p>
              <a:pPr>
                <a:lnSpc>
                  <a:spcPts val="1700"/>
                </a:lnSpc>
              </a:pPr>
              <a:endParaRPr lang="zh-CN" altLang="en-US" sz="3600" dirty="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endParaRPr>
            </a:p>
          </p:txBody>
        </p:sp>
        <p:pic>
          <p:nvPicPr>
            <p:cNvPr id="13" name="图片 12">
              <a:hlinkClick r:id="rId16" action="ppaction://hlinksldjump"/>
            </p:cNvPr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9" y="273"/>
              <a:ext cx="1180" cy="1293"/>
            </a:xfrm>
            <a:prstGeom prst="ellipse">
              <a:avLst/>
            </a:prstGeom>
            <a:grpFill/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3936C43D-E6F8-44F9-9558-7B80F18E3EB5}"/>
              </a:ext>
            </a:extLst>
          </p:cNvPr>
          <p:cNvPicPr/>
          <p:nvPr/>
        </p:nvPicPr>
        <p:blipFill>
          <a:blip r:embed="rId17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7791"/>
            <a:ext cx="1751856" cy="55792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2" name="矩形 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832225" y="4708525"/>
            <a:ext cx="2622550" cy="88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>
            <a:lvl1pPr>
              <a:defRPr>
                <a:solidFill>
                  <a:srgbClr val="808080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rgbClr val="808080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rgbClr val="808080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rgbClr val="808080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rgbClr val="808080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808080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808080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808080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808080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9pPr>
          </a:lstStyle>
          <a:p>
            <a:pPr marL="0" lvl="0" indent="0" algn="l" eaLnBrk="1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dirty="0">
                <a:solidFill>
                  <a:schemeClr val="accent3">
                    <a:lumMod val="75000"/>
                  </a:schemeClr>
                </a:solidFill>
                <a:latin typeface="华文琥珀" panose="02010800040101010101" charset="-122"/>
                <a:ea typeface="华文琥珀" panose="02010800040101010101" charset="-122"/>
                <a:sym typeface="+mn-ea"/>
              </a:rPr>
              <a:t>把某事弄糟</a:t>
            </a:r>
          </a:p>
        </p:txBody>
      </p:sp>
      <p:sp>
        <p:nvSpPr>
          <p:cNvPr id="3" name="矩形 2"/>
          <p:cNvSpPr/>
          <p:nvPr/>
        </p:nvSpPr>
        <p:spPr>
          <a:xfrm>
            <a:off x="40640" y="43180"/>
            <a:ext cx="9062720" cy="1081405"/>
          </a:xfrm>
          <a:prstGeom prst="rect">
            <a:avLst/>
          </a:prstGeom>
          <a:gradFill flip="none" rotWithShape="1">
            <a:gsLst>
              <a:gs pos="0">
                <a:srgbClr val="E30000"/>
              </a:gs>
              <a:gs pos="100000">
                <a:srgbClr val="760303"/>
              </a:gs>
            </a:gsLst>
            <a:path path="circle">
              <a:fillToRect t="100000" r="100000"/>
            </a:path>
            <a:tileRect l="-100000" b="-100000"/>
          </a:gradFill>
          <a:ln cap="rnd" cmpd="sng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endParaRPr lang="en-US" altLang="zh-CN" sz="3600" dirty="0">
              <a:solidFill>
                <a:schemeClr val="bg1"/>
              </a:solidFill>
            </a:endParaRPr>
          </a:p>
          <a:p>
            <a:r>
              <a:rPr lang="en-US" altLang="zh-CN" sz="3600" dirty="0">
                <a:solidFill>
                  <a:schemeClr val="bg1"/>
                </a:solidFill>
              </a:rPr>
              <a:t>       </a:t>
            </a:r>
            <a:r>
              <a:rPr lang="en-US" altLang="zh-CN" sz="3600" dirty="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Idioms </a:t>
            </a:r>
            <a:r>
              <a:rPr lang="en-US" altLang="zh-CN" sz="3600" dirty="0">
                <a:solidFill>
                  <a:schemeClr val="tx1"/>
                </a:solidFill>
                <a:latin typeface="Segoe UI Black" panose="020B0A02040204020203" charset="0"/>
                <a:cs typeface="Segoe UI Black" panose="020B0A02040204020203" charset="0"/>
              </a:rPr>
              <a:t>about the pig</a:t>
            </a:r>
            <a:endParaRPr lang="en-US" altLang="zh-CN" sz="3600" dirty="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  <a:p>
            <a:pPr>
              <a:lnSpc>
                <a:spcPts val="1700"/>
              </a:lnSpc>
            </a:pPr>
            <a:endParaRPr lang="zh-CN" altLang="en-US" sz="3600" dirty="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pic>
        <p:nvPicPr>
          <p:cNvPr id="4" name="图片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640" y="173355"/>
            <a:ext cx="749300" cy="821055"/>
          </a:xfrm>
          <a:prstGeom prst="ellipse">
            <a:avLst/>
          </a:prstGeom>
          <a:gradFill flip="none" rotWithShape="1">
            <a:gsLst>
              <a:gs pos="0">
                <a:srgbClr val="E30000"/>
              </a:gs>
              <a:gs pos="100000">
                <a:srgbClr val="760303"/>
              </a:gs>
            </a:gsLst>
            <a:path path="circle">
              <a:fillToRect t="100000" r="100000"/>
            </a:path>
            <a:tileRect l="-100000" b="-100000"/>
          </a:gradFill>
        </p:spPr>
      </p:pic>
      <p:pic>
        <p:nvPicPr>
          <p:cNvPr id="5" name="图片 4" descr="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9255" y="2059305"/>
            <a:ext cx="2774950" cy="2442210"/>
          </a:xfrm>
          <a:prstGeom prst="rect">
            <a:avLst/>
          </a:prstGeom>
        </p:spPr>
      </p:pic>
      <p:sp>
        <p:nvSpPr>
          <p:cNvPr id="24580" name="矩形 2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164205" y="2058670"/>
            <a:ext cx="5590540" cy="2442845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000" rIns="108000" anchor="ctr"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endParaRPr lang="zh-CN" altLang="en-US" sz="900">
              <a:solidFill>
                <a:srgbClr val="F9F9F9"/>
              </a:solidFill>
              <a:ea typeface="黑体" panose="02010609060101010101" pitchFamily="49" charset="-122"/>
            </a:endParaRPr>
          </a:p>
        </p:txBody>
      </p:sp>
      <p:sp>
        <p:nvSpPr>
          <p:cNvPr id="24581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163570" y="2058670"/>
            <a:ext cx="5029835" cy="244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628" tIns="35243" rIns="67628" bIns="35243" anchor="ctr" anchorCtr="1">
            <a:normAutofit/>
          </a:bodyPr>
          <a:lstStyle/>
          <a:p>
            <a:pPr marL="0" lvl="0" indent="0" algn="ctr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dirty="0">
                <a:solidFill>
                  <a:srgbClr val="FFFFFF"/>
                </a:solidFill>
              </a:rPr>
              <a:t>3.make a pig’s ear of :</a:t>
            </a:r>
          </a:p>
          <a:p>
            <a:pPr marL="0" lvl="0" indent="0" algn="ctr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dirty="0">
              <a:solidFill>
                <a:srgbClr val="FFFFFF"/>
              </a:solidFill>
            </a:endParaRPr>
          </a:p>
          <a:p>
            <a:pPr marL="0" lvl="1" indent="0" algn="ctr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dirty="0">
                <a:solidFill>
                  <a:srgbClr val="FFFFFF"/>
                </a:solidFill>
              </a:rPr>
              <a:t>Mark’s made a pig’s ear of the decorating — there’s paint all over the carpet. 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936C43D-E6F8-44F9-9558-7B80F18E3EB5}"/>
              </a:ext>
            </a:extLst>
          </p:cNvPr>
          <p:cNvPicPr/>
          <p:nvPr/>
        </p:nvPicPr>
        <p:blipFill>
          <a:blip r:embed="rId9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1751856" cy="55792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056" y="3471018"/>
            <a:ext cx="3822622" cy="327035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230505" y="2431415"/>
            <a:ext cx="777938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latinLnBrk="0" hangingPunct="1">
              <a:lnSpc>
                <a:spcPct val="150000"/>
              </a:lnSpc>
            </a:pPr>
            <a:r>
              <a:rPr lang="zh-CN" altLang="en-US" dirty="0"/>
              <a:t> </a:t>
            </a:r>
            <a:r>
              <a:rPr lang="en-US" altLang="zh-CN" sz="2400" b="1" dirty="0">
                <a:solidFill>
                  <a:srgbClr val="002060"/>
                </a:solidFill>
              </a:rPr>
              <a:t>4.</a:t>
            </a:r>
            <a:r>
              <a:rPr lang="en-US" altLang="zh-CN" sz="2400" b="1" u="sng" dirty="0">
                <a:solidFill>
                  <a:srgbClr val="002060"/>
                </a:solidFill>
              </a:rPr>
              <a:t> be piggy in the middle</a:t>
            </a:r>
            <a:r>
              <a:rPr lang="en-US" altLang="zh-CN" sz="2400" b="1" dirty="0">
                <a:solidFill>
                  <a:srgbClr val="002060"/>
                </a:solidFill>
              </a:rPr>
              <a:t>:</a:t>
            </a:r>
          </a:p>
          <a:p>
            <a:pPr eaLnBrk="1" latinLnBrk="0" hangingPunct="1">
              <a:lnSpc>
                <a:spcPct val="150000"/>
              </a:lnSpc>
            </a:pPr>
            <a:r>
              <a:rPr lang="en-US" altLang="zh-CN" sz="2400" b="1" dirty="0">
                <a:solidFill>
                  <a:srgbClr val="002060"/>
                </a:solidFill>
              </a:rPr>
              <a:t> </a:t>
            </a:r>
            <a:r>
              <a:rPr lang="en-US" altLang="zh-CN" sz="2400" b="1" dirty="0"/>
              <a:t>Mum and Dad are quarreling  bitterly and  I’</a:t>
            </a:r>
            <a:r>
              <a:rPr lang="en-US" altLang="zh-CN" sz="2400" b="1" dirty="0">
                <a:solidFill>
                  <a:srgbClr val="FF0000"/>
                </a:solidFill>
              </a:rPr>
              <a:t>m piggy in the middle </a:t>
            </a:r>
            <a:r>
              <a:rPr lang="en-US" altLang="zh-CN" sz="2400" b="1" dirty="0"/>
              <a:t>between them. </a:t>
            </a:r>
            <a:endParaRPr lang="zh-CN" altLang="en-US" sz="2400" b="1" dirty="0"/>
          </a:p>
        </p:txBody>
      </p:sp>
      <p:grpSp>
        <p:nvGrpSpPr>
          <p:cNvPr id="14" name="组合 13"/>
          <p:cNvGrpSpPr/>
          <p:nvPr/>
        </p:nvGrpSpPr>
        <p:grpSpPr>
          <a:xfrm>
            <a:off x="40640" y="43180"/>
            <a:ext cx="9062720" cy="1081252"/>
            <a:chOff x="69" y="68"/>
            <a:chExt cx="14272" cy="2025"/>
          </a:xfrm>
          <a:gradFill flip="none" rotWithShape="1">
            <a:gsLst>
              <a:gs pos="0">
                <a:srgbClr val="E30000"/>
              </a:gs>
              <a:gs pos="100000">
                <a:srgbClr val="760303"/>
              </a:gs>
            </a:gsLst>
            <a:path path="circle">
              <a:fillToRect t="100000" r="100000"/>
            </a:path>
            <a:tileRect l="-100000" b="-100000"/>
          </a:gradFill>
        </p:grpSpPr>
        <p:sp>
          <p:nvSpPr>
            <p:cNvPr id="5" name="矩形 4"/>
            <p:cNvSpPr/>
            <p:nvPr/>
          </p:nvSpPr>
          <p:spPr>
            <a:xfrm>
              <a:off x="69" y="68"/>
              <a:ext cx="14272" cy="2025"/>
            </a:xfrm>
            <a:prstGeom prst="rect">
              <a:avLst/>
            </a:prstGeom>
            <a:grpFill/>
            <a:ln cap="rnd" cmpd="sng">
              <a:solidFill>
                <a:srgbClr val="FFFF00"/>
              </a:solidFill>
            </a:ln>
          </p:spPr>
          <p:txBody>
            <a:bodyPr wrap="square">
              <a:spAutoFit/>
            </a:bodyPr>
            <a:lstStyle/>
            <a:p>
              <a:pPr>
                <a:lnSpc>
                  <a:spcPts val="1700"/>
                </a:lnSpc>
              </a:pPr>
              <a:endParaRPr lang="en-US" altLang="zh-CN" sz="3600" dirty="0">
                <a:solidFill>
                  <a:schemeClr val="bg1"/>
                </a:solidFill>
              </a:endParaRPr>
            </a:p>
            <a:p>
              <a:r>
                <a:rPr lang="en-US" altLang="zh-CN" sz="3600" dirty="0">
                  <a:solidFill>
                    <a:schemeClr val="bg1"/>
                  </a:solidFill>
                </a:rPr>
                <a:t>       </a:t>
              </a:r>
              <a:r>
                <a:rPr lang="en-US" altLang="zh-CN" sz="3600" dirty="0">
                  <a:solidFill>
                    <a:schemeClr val="bg1"/>
                  </a:solidFill>
                  <a:latin typeface="Segoe UI Black" panose="020B0A02040204020203" charset="0"/>
                  <a:cs typeface="Segoe UI Black" panose="020B0A02040204020203" charset="0"/>
                </a:rPr>
                <a:t>Idioms </a:t>
              </a:r>
              <a:r>
                <a:rPr lang="en-US" altLang="zh-CN" sz="3600" dirty="0">
                  <a:solidFill>
                    <a:schemeClr val="tx1"/>
                  </a:solidFill>
                  <a:latin typeface="Segoe UI Black" panose="020B0A02040204020203" charset="0"/>
                  <a:cs typeface="Segoe UI Black" panose="020B0A02040204020203" charset="0"/>
                </a:rPr>
                <a:t>about the pig</a:t>
              </a:r>
              <a:endParaRPr lang="en-US" altLang="zh-CN" sz="3600" dirty="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endParaRPr>
            </a:p>
            <a:p>
              <a:pPr>
                <a:lnSpc>
                  <a:spcPts val="1700"/>
                </a:lnSpc>
              </a:pPr>
              <a:endParaRPr lang="zh-CN" altLang="en-US" sz="3600" dirty="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" y="273"/>
              <a:ext cx="1180" cy="1293"/>
            </a:xfrm>
            <a:prstGeom prst="ellipse">
              <a:avLst/>
            </a:prstGeom>
            <a:grpFill/>
          </p:spPr>
        </p:pic>
        <p:pic>
          <p:nvPicPr>
            <p:cNvPr id="9" name="图片 8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" y="274"/>
              <a:ext cx="1180" cy="1293"/>
            </a:xfrm>
            <a:prstGeom prst="ellipse">
              <a:avLst/>
            </a:prstGeom>
            <a:gradFill flip="none" rotWithShape="1">
              <a:gsLst>
                <a:gs pos="0">
                  <a:srgbClr val="E30000"/>
                </a:gs>
                <a:gs pos="100000">
                  <a:srgbClr val="760303"/>
                </a:gs>
              </a:gsLst>
              <a:path path="circle">
                <a:fillToRect t="100000" r="100000"/>
              </a:path>
              <a:tileRect l="-100000" b="-100000"/>
            </a:gradFill>
          </p:spPr>
        </p:pic>
      </p:grpSp>
      <p:sp>
        <p:nvSpPr>
          <p:cNvPr id="18" name="文本框 17"/>
          <p:cNvSpPr txBox="1"/>
          <p:nvPr/>
        </p:nvSpPr>
        <p:spPr>
          <a:xfrm>
            <a:off x="4210050" y="2431415"/>
            <a:ext cx="451421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  <a:sym typeface="+mn-ea"/>
              </a:rPr>
              <a:t> </a:t>
            </a:r>
            <a:r>
              <a:rPr lang="en-US" altLang="zh-CN" sz="2800" b="1" dirty="0">
                <a:solidFill>
                  <a:schemeClr val="accent3">
                    <a:lumMod val="50000"/>
                  </a:schemeClr>
                </a:solidFill>
                <a:sym typeface="+mn-ea"/>
              </a:rPr>
              <a:t>(</a:t>
            </a:r>
            <a:r>
              <a:rPr lang="zh-CN" altLang="en-US" sz="2800" b="1" dirty="0">
                <a:solidFill>
                  <a:schemeClr val="accent3">
                    <a:lumMod val="50000"/>
                  </a:schemeClr>
                </a:solidFill>
                <a:sym typeface="+mn-ea"/>
              </a:rPr>
              <a:t>被夹在中间</a:t>
            </a:r>
            <a:r>
              <a:rPr lang="en-US" altLang="zh-CN" sz="2800" b="1" dirty="0">
                <a:solidFill>
                  <a:schemeClr val="accent3">
                    <a:lumMod val="50000"/>
                  </a:schemeClr>
                </a:solidFill>
                <a:sym typeface="+mn-ea"/>
              </a:rPr>
              <a:t>) </a:t>
            </a:r>
            <a:r>
              <a:rPr lang="zh-CN" altLang="en-US" sz="2800" b="1" dirty="0">
                <a:solidFill>
                  <a:schemeClr val="accent3">
                    <a:lumMod val="50000"/>
                  </a:schemeClr>
                </a:solidFill>
                <a:sym typeface="+mn-ea"/>
              </a:rPr>
              <a:t>左右为难的人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936C43D-E6F8-44F9-9558-7B80F18E3EB5}"/>
              </a:ext>
            </a:extLst>
          </p:cNvPr>
          <p:cNvPicPr/>
          <p:nvPr/>
        </p:nvPicPr>
        <p:blipFill>
          <a:blip r:embed="rId5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7813"/>
            <a:ext cx="1751856" cy="557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3860" y="3933056"/>
            <a:ext cx="3683635" cy="290271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89949" y="1973858"/>
            <a:ext cx="6266587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2060"/>
                </a:solidFill>
              </a:rPr>
              <a:t>5. pigs might fly / when pigs fly:</a:t>
            </a:r>
          </a:p>
          <a:p>
            <a:endParaRPr lang="en-US" altLang="zh-CN" sz="2400" b="1" dirty="0">
              <a:solidFill>
                <a:srgbClr val="002060"/>
              </a:solidFill>
            </a:endParaRPr>
          </a:p>
          <a:p>
            <a:endParaRPr lang="en-US" altLang="zh-CN" sz="2400" b="1" dirty="0"/>
          </a:p>
          <a:p>
            <a:r>
              <a:rPr lang="en-US" altLang="zh-CN" sz="2400" b="1" dirty="0"/>
              <a:t>— With a bit of luck, we’ll be finished by the end of the month. </a:t>
            </a:r>
          </a:p>
          <a:p>
            <a:r>
              <a:rPr lang="en-US" altLang="zh-CN" sz="2400" b="1" dirty="0"/>
              <a:t>— Yes, and </a:t>
            </a:r>
            <a:r>
              <a:rPr lang="en-US" altLang="zh-CN" sz="2400" b="1" dirty="0">
                <a:solidFill>
                  <a:srgbClr val="FF0000"/>
                </a:solidFill>
              </a:rPr>
              <a:t>pigs might fly</a:t>
            </a:r>
            <a:r>
              <a:rPr lang="en-US" altLang="zh-CN" sz="2400" b="1" dirty="0"/>
              <a:t>. </a:t>
            </a:r>
            <a:endParaRPr lang="zh-CN" altLang="en-US" sz="2400" b="1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40" y="153174"/>
            <a:ext cx="749300" cy="690400"/>
          </a:xfrm>
          <a:prstGeom prst="ellipse">
            <a:avLst/>
          </a:prstGeom>
          <a:gradFill flip="none" rotWithShape="1">
            <a:gsLst>
              <a:gs pos="0">
                <a:srgbClr val="E30000"/>
              </a:gs>
              <a:gs pos="100000">
                <a:srgbClr val="760303"/>
              </a:gs>
            </a:gsLst>
            <a:path path="circle">
              <a:fillToRect t="100000" r="100000"/>
            </a:path>
            <a:tileRect l="-100000" b="-100000"/>
          </a:gradFill>
        </p:spPr>
      </p:pic>
      <p:grpSp>
        <p:nvGrpSpPr>
          <p:cNvPr id="14" name="组合 13"/>
          <p:cNvGrpSpPr/>
          <p:nvPr/>
        </p:nvGrpSpPr>
        <p:grpSpPr>
          <a:xfrm>
            <a:off x="40640" y="43180"/>
            <a:ext cx="9062720" cy="1081252"/>
            <a:chOff x="69" y="68"/>
            <a:chExt cx="14272" cy="2025"/>
          </a:xfrm>
          <a:gradFill flip="none" rotWithShape="1">
            <a:gsLst>
              <a:gs pos="0">
                <a:srgbClr val="E30000"/>
              </a:gs>
              <a:gs pos="100000">
                <a:srgbClr val="760303"/>
              </a:gs>
            </a:gsLst>
            <a:path path="circle">
              <a:fillToRect t="100000" r="100000"/>
            </a:path>
            <a:tileRect l="-100000" b="-100000"/>
          </a:gradFill>
        </p:grpSpPr>
        <p:sp>
          <p:nvSpPr>
            <p:cNvPr id="4" name="矩形 3"/>
            <p:cNvSpPr/>
            <p:nvPr/>
          </p:nvSpPr>
          <p:spPr>
            <a:xfrm>
              <a:off x="69" y="68"/>
              <a:ext cx="14272" cy="2025"/>
            </a:xfrm>
            <a:prstGeom prst="rect">
              <a:avLst/>
            </a:prstGeom>
            <a:grpFill/>
            <a:ln cap="rnd" cmpd="sng">
              <a:solidFill>
                <a:srgbClr val="FFFF00"/>
              </a:solidFill>
            </a:ln>
          </p:spPr>
          <p:txBody>
            <a:bodyPr wrap="square">
              <a:spAutoFit/>
            </a:bodyPr>
            <a:lstStyle/>
            <a:p>
              <a:pPr>
                <a:lnSpc>
                  <a:spcPts val="1700"/>
                </a:lnSpc>
              </a:pPr>
              <a:endParaRPr lang="en-US" altLang="zh-CN" sz="3600" dirty="0">
                <a:solidFill>
                  <a:schemeClr val="bg1"/>
                </a:solidFill>
              </a:endParaRPr>
            </a:p>
            <a:p>
              <a:r>
                <a:rPr lang="en-US" altLang="zh-CN" sz="3600" dirty="0">
                  <a:solidFill>
                    <a:schemeClr val="bg1"/>
                  </a:solidFill>
                </a:rPr>
                <a:t>       </a:t>
              </a:r>
              <a:r>
                <a:rPr lang="en-US" altLang="zh-CN" sz="3600" dirty="0">
                  <a:solidFill>
                    <a:schemeClr val="bg1"/>
                  </a:solidFill>
                  <a:latin typeface="Segoe UI Black" panose="020B0A02040204020203" charset="0"/>
                  <a:cs typeface="Segoe UI Black" panose="020B0A02040204020203" charset="0"/>
                </a:rPr>
                <a:t>Idioms </a:t>
              </a:r>
              <a:r>
                <a:rPr lang="en-US" altLang="zh-CN" sz="3600" dirty="0">
                  <a:solidFill>
                    <a:schemeClr val="tx1"/>
                  </a:solidFill>
                  <a:latin typeface="Segoe UI Black" panose="020B0A02040204020203" charset="0"/>
                  <a:cs typeface="Segoe UI Black" panose="020B0A02040204020203" charset="0"/>
                </a:rPr>
                <a:t>about the pig</a:t>
              </a:r>
              <a:endParaRPr lang="en-US" altLang="zh-CN" sz="3600" dirty="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endParaRPr>
            </a:p>
            <a:p>
              <a:pPr>
                <a:lnSpc>
                  <a:spcPts val="1700"/>
                </a:lnSpc>
              </a:pPr>
              <a:endParaRPr lang="zh-CN" altLang="en-US" sz="3600" dirty="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endParaRP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" y="273"/>
              <a:ext cx="1180" cy="1293"/>
            </a:xfrm>
            <a:prstGeom prst="ellipse">
              <a:avLst/>
            </a:prstGeom>
            <a:grpFill/>
          </p:spPr>
        </p:pic>
        <p:pic>
          <p:nvPicPr>
            <p:cNvPr id="7" name="图片 6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" y="274"/>
              <a:ext cx="1180" cy="1293"/>
            </a:xfrm>
            <a:prstGeom prst="ellipse">
              <a:avLst/>
            </a:prstGeom>
            <a:gradFill flip="none" rotWithShape="1">
              <a:gsLst>
                <a:gs pos="0">
                  <a:srgbClr val="E30000"/>
                </a:gs>
                <a:gs pos="100000">
                  <a:srgbClr val="760303"/>
                </a:gs>
              </a:gsLst>
              <a:path path="circle">
                <a:fillToRect t="100000" r="100000"/>
              </a:path>
              <a:tileRect l="-100000" b="-100000"/>
            </a:gradFill>
          </p:spPr>
        </p:pic>
      </p:grpSp>
      <p:sp>
        <p:nvSpPr>
          <p:cNvPr id="17" name="文本框 16"/>
          <p:cNvSpPr txBox="1"/>
          <p:nvPr/>
        </p:nvSpPr>
        <p:spPr>
          <a:xfrm>
            <a:off x="789940" y="2546350"/>
            <a:ext cx="701675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  <a:sym typeface="+mn-ea"/>
              </a:rPr>
              <a:t> </a:t>
            </a:r>
            <a:r>
              <a:rPr lang="en-US" altLang="zh-CN" sz="2800" b="1" dirty="0">
                <a:solidFill>
                  <a:schemeClr val="accent3">
                    <a:lumMod val="50000"/>
                  </a:schemeClr>
                </a:solidFill>
                <a:sym typeface="+mn-ea"/>
              </a:rPr>
              <a:t>(</a:t>
            </a:r>
            <a:r>
              <a:rPr lang="zh-CN" altLang="en-US" sz="2800" b="1" dirty="0">
                <a:solidFill>
                  <a:schemeClr val="accent3">
                    <a:lumMod val="50000"/>
                  </a:schemeClr>
                </a:solidFill>
                <a:sym typeface="+mn-ea"/>
              </a:rPr>
              <a:t>表示不相信某事会发生</a:t>
            </a:r>
            <a:r>
              <a:rPr lang="en-US" altLang="zh-CN" sz="2800" b="1" dirty="0">
                <a:solidFill>
                  <a:schemeClr val="accent3">
                    <a:lumMod val="50000"/>
                  </a:schemeClr>
                </a:solidFill>
                <a:sym typeface="+mn-ea"/>
              </a:rPr>
              <a:t>) </a:t>
            </a:r>
            <a:r>
              <a:rPr lang="zh-CN" altLang="en-US" sz="2800" b="1" dirty="0">
                <a:solidFill>
                  <a:schemeClr val="accent3">
                    <a:lumMod val="50000"/>
                  </a:schemeClr>
                </a:solidFill>
                <a:sym typeface="+mn-ea"/>
              </a:rPr>
              <a:t>太阳从西边出来：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936C43D-E6F8-44F9-9558-7B80F18E3EB5}"/>
              </a:ext>
            </a:extLst>
          </p:cNvPr>
          <p:cNvPicPr/>
          <p:nvPr/>
        </p:nvPicPr>
        <p:blipFill>
          <a:blip r:embed="rId5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7165"/>
            <a:ext cx="1751856" cy="557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75172" y="3398318"/>
            <a:ext cx="3096344" cy="3286699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594360" y="1814195"/>
            <a:ext cx="7499985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2060"/>
                </a:solidFill>
              </a:rPr>
              <a:t>6. sweat like a pig :</a:t>
            </a:r>
          </a:p>
          <a:p>
            <a:endParaRPr lang="zh-CN" altLang="en-US" sz="2400" b="1" dirty="0">
              <a:solidFill>
                <a:srgbClr val="002060"/>
              </a:solidFill>
            </a:endParaRPr>
          </a:p>
          <a:p>
            <a:endParaRPr lang="zh-CN" altLang="en-US" sz="2400" b="1" dirty="0">
              <a:solidFill>
                <a:srgbClr val="002060"/>
              </a:solidFill>
            </a:endParaRPr>
          </a:p>
          <a:p>
            <a:r>
              <a:rPr lang="en-US" altLang="zh-CN" sz="2400" b="1" dirty="0"/>
              <a:t>I was so nervous that I </a:t>
            </a:r>
            <a:r>
              <a:rPr lang="en-US" altLang="zh-CN" sz="2400" b="1" dirty="0">
                <a:solidFill>
                  <a:srgbClr val="FF0000"/>
                </a:solidFill>
              </a:rPr>
              <a:t>was sweating like a pig</a:t>
            </a:r>
            <a:r>
              <a:rPr lang="en-US" altLang="zh-CN" sz="2400" b="1" dirty="0"/>
              <a:t>. </a:t>
            </a:r>
            <a:endParaRPr lang="zh-CN" altLang="en-US" sz="2400" b="1" dirty="0"/>
          </a:p>
        </p:txBody>
      </p:sp>
      <p:grpSp>
        <p:nvGrpSpPr>
          <p:cNvPr id="14" name="组合 13"/>
          <p:cNvGrpSpPr/>
          <p:nvPr/>
        </p:nvGrpSpPr>
        <p:grpSpPr>
          <a:xfrm>
            <a:off x="40640" y="43180"/>
            <a:ext cx="9062720" cy="1081252"/>
            <a:chOff x="69" y="68"/>
            <a:chExt cx="14272" cy="2025"/>
          </a:xfrm>
          <a:gradFill flip="none" rotWithShape="1">
            <a:gsLst>
              <a:gs pos="0">
                <a:srgbClr val="E30000"/>
              </a:gs>
              <a:gs pos="100000">
                <a:srgbClr val="760303"/>
              </a:gs>
            </a:gsLst>
            <a:path path="circle">
              <a:fillToRect t="100000" r="100000"/>
            </a:path>
            <a:tileRect l="-100000" b="-100000"/>
          </a:gradFill>
        </p:grpSpPr>
        <p:sp>
          <p:nvSpPr>
            <p:cNvPr id="5" name="矩形 4"/>
            <p:cNvSpPr/>
            <p:nvPr/>
          </p:nvSpPr>
          <p:spPr>
            <a:xfrm>
              <a:off x="69" y="68"/>
              <a:ext cx="14272" cy="2025"/>
            </a:xfrm>
            <a:prstGeom prst="rect">
              <a:avLst/>
            </a:prstGeom>
            <a:grpFill/>
            <a:ln cap="rnd" cmpd="sng">
              <a:solidFill>
                <a:srgbClr val="FFFF00"/>
              </a:solidFill>
            </a:ln>
          </p:spPr>
          <p:txBody>
            <a:bodyPr wrap="square">
              <a:spAutoFit/>
            </a:bodyPr>
            <a:lstStyle/>
            <a:p>
              <a:pPr>
                <a:lnSpc>
                  <a:spcPts val="1700"/>
                </a:lnSpc>
              </a:pPr>
              <a:endParaRPr lang="en-US" altLang="zh-CN" sz="3600" dirty="0">
                <a:solidFill>
                  <a:schemeClr val="bg1"/>
                </a:solidFill>
              </a:endParaRPr>
            </a:p>
            <a:p>
              <a:r>
                <a:rPr lang="en-US" altLang="zh-CN" sz="3600" dirty="0">
                  <a:solidFill>
                    <a:schemeClr val="bg1"/>
                  </a:solidFill>
                </a:rPr>
                <a:t>       </a:t>
              </a:r>
              <a:r>
                <a:rPr lang="en-US" altLang="zh-CN" sz="3600" dirty="0">
                  <a:solidFill>
                    <a:schemeClr val="bg1"/>
                  </a:solidFill>
                  <a:latin typeface="Segoe UI Black" panose="020B0A02040204020203" charset="0"/>
                  <a:cs typeface="Segoe UI Black" panose="020B0A02040204020203" charset="0"/>
                </a:rPr>
                <a:t>Idioms </a:t>
              </a:r>
              <a:r>
                <a:rPr lang="en-US" altLang="zh-CN" sz="3600" dirty="0">
                  <a:solidFill>
                    <a:schemeClr val="tx1"/>
                  </a:solidFill>
                  <a:latin typeface="Segoe UI Black" panose="020B0A02040204020203" charset="0"/>
                  <a:cs typeface="Segoe UI Black" panose="020B0A02040204020203" charset="0"/>
                </a:rPr>
                <a:t>about the pig</a:t>
              </a:r>
              <a:endParaRPr lang="en-US" altLang="zh-CN" sz="3600" dirty="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endParaRPr>
            </a:p>
            <a:p>
              <a:pPr>
                <a:lnSpc>
                  <a:spcPts val="1700"/>
                </a:lnSpc>
              </a:pPr>
              <a:endParaRPr lang="zh-CN" altLang="en-US" sz="3600" dirty="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" y="273"/>
              <a:ext cx="1180" cy="1293"/>
            </a:xfrm>
            <a:prstGeom prst="ellipse">
              <a:avLst/>
            </a:prstGeom>
            <a:grpFill/>
          </p:spPr>
        </p:pic>
        <p:pic>
          <p:nvPicPr>
            <p:cNvPr id="9" name="图片 8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" y="274"/>
              <a:ext cx="1180" cy="1293"/>
            </a:xfrm>
            <a:prstGeom prst="ellipse">
              <a:avLst/>
            </a:prstGeom>
            <a:gradFill flip="none" rotWithShape="1">
              <a:gsLst>
                <a:gs pos="0">
                  <a:srgbClr val="E30000"/>
                </a:gs>
                <a:gs pos="100000">
                  <a:srgbClr val="760303"/>
                </a:gs>
              </a:gsLst>
              <a:path path="circle">
                <a:fillToRect t="100000" r="100000"/>
              </a:path>
              <a:tileRect l="-100000" b="-100000"/>
            </a:gradFill>
          </p:spPr>
        </p:pic>
      </p:grpSp>
      <p:sp>
        <p:nvSpPr>
          <p:cNvPr id="18" name="文本框 17"/>
          <p:cNvSpPr txBox="1"/>
          <p:nvPr/>
        </p:nvSpPr>
        <p:spPr>
          <a:xfrm>
            <a:off x="3669665" y="1814195"/>
            <a:ext cx="340042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 dirty="0">
                <a:solidFill>
                  <a:schemeClr val="accent3">
                    <a:lumMod val="50000"/>
                  </a:schemeClr>
                </a:solidFill>
                <a:sym typeface="+mn-ea"/>
              </a:rPr>
              <a:t>汗流浃背；大汗淋漓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936C43D-E6F8-44F9-9558-7B80F18E3EB5}"/>
              </a:ext>
            </a:extLst>
          </p:cNvPr>
          <p:cNvPicPr/>
          <p:nvPr/>
        </p:nvPicPr>
        <p:blipFill>
          <a:blip r:embed="rId5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2" y="2924944"/>
            <a:ext cx="1751856" cy="557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981610" y="1858085"/>
            <a:ext cx="6286860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2060"/>
                </a:solidFill>
              </a:rPr>
              <a:t>7. eat like a pig :</a:t>
            </a:r>
          </a:p>
          <a:p>
            <a:endParaRPr lang="en-US" altLang="zh-CN" sz="2400" b="1" dirty="0">
              <a:solidFill>
                <a:srgbClr val="002060"/>
              </a:solidFill>
            </a:endParaRPr>
          </a:p>
          <a:p>
            <a:endParaRPr lang="en-US" altLang="zh-CN" sz="2400" b="1" dirty="0">
              <a:solidFill>
                <a:srgbClr val="002060"/>
              </a:solidFill>
            </a:endParaRPr>
          </a:p>
          <a:p>
            <a:r>
              <a:rPr lang="en-US" altLang="zh-CN" sz="2400" b="1" dirty="0"/>
              <a:t>She is one of those lucky people who can </a:t>
            </a:r>
            <a:r>
              <a:rPr lang="en-US" altLang="zh-CN" sz="2400" b="1" dirty="0">
                <a:solidFill>
                  <a:srgbClr val="FF0000"/>
                </a:solidFill>
              </a:rPr>
              <a:t>eat like a pig </a:t>
            </a:r>
            <a:r>
              <a:rPr lang="en-US" altLang="zh-CN" sz="2400" b="1" dirty="0"/>
              <a:t>and still stay thin. </a:t>
            </a:r>
            <a:endParaRPr lang="zh-CN" altLang="en-US" sz="2400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79060" y="3933056"/>
            <a:ext cx="3787775" cy="2902719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40640" y="43180"/>
            <a:ext cx="9062720" cy="1081252"/>
            <a:chOff x="69" y="68"/>
            <a:chExt cx="14272" cy="2025"/>
          </a:xfrm>
          <a:gradFill flip="none" rotWithShape="1">
            <a:gsLst>
              <a:gs pos="0">
                <a:srgbClr val="E30000"/>
              </a:gs>
              <a:gs pos="100000">
                <a:srgbClr val="760303"/>
              </a:gs>
            </a:gsLst>
            <a:path path="circle">
              <a:fillToRect t="100000" r="100000"/>
            </a:path>
            <a:tileRect l="-100000" b="-100000"/>
          </a:gradFill>
        </p:grpSpPr>
        <p:sp>
          <p:nvSpPr>
            <p:cNvPr id="5" name="矩形 4"/>
            <p:cNvSpPr/>
            <p:nvPr/>
          </p:nvSpPr>
          <p:spPr>
            <a:xfrm>
              <a:off x="69" y="68"/>
              <a:ext cx="14272" cy="2025"/>
            </a:xfrm>
            <a:prstGeom prst="rect">
              <a:avLst/>
            </a:prstGeom>
            <a:grpFill/>
            <a:ln cap="rnd" cmpd="sng">
              <a:solidFill>
                <a:srgbClr val="FFFF00"/>
              </a:solidFill>
            </a:ln>
          </p:spPr>
          <p:txBody>
            <a:bodyPr wrap="square">
              <a:spAutoFit/>
            </a:bodyPr>
            <a:lstStyle/>
            <a:p>
              <a:pPr>
                <a:lnSpc>
                  <a:spcPts val="1700"/>
                </a:lnSpc>
              </a:pPr>
              <a:endParaRPr lang="en-US" altLang="zh-CN" sz="3600" dirty="0">
                <a:solidFill>
                  <a:schemeClr val="bg1"/>
                </a:solidFill>
              </a:endParaRPr>
            </a:p>
            <a:p>
              <a:r>
                <a:rPr lang="en-US" altLang="zh-CN" sz="3600" dirty="0">
                  <a:solidFill>
                    <a:schemeClr val="bg1"/>
                  </a:solidFill>
                </a:rPr>
                <a:t>       </a:t>
              </a:r>
              <a:r>
                <a:rPr lang="en-US" altLang="zh-CN" sz="3600" dirty="0">
                  <a:solidFill>
                    <a:schemeClr val="bg1"/>
                  </a:solidFill>
                  <a:latin typeface="Segoe UI Black" panose="020B0A02040204020203" charset="0"/>
                  <a:cs typeface="Segoe UI Black" panose="020B0A02040204020203" charset="0"/>
                </a:rPr>
                <a:t>Idioms </a:t>
              </a:r>
              <a:r>
                <a:rPr lang="en-US" altLang="zh-CN" sz="3600" dirty="0">
                  <a:solidFill>
                    <a:schemeClr val="tx1"/>
                  </a:solidFill>
                  <a:latin typeface="Segoe UI Black" panose="020B0A02040204020203" charset="0"/>
                  <a:cs typeface="Segoe UI Black" panose="020B0A02040204020203" charset="0"/>
                </a:rPr>
                <a:t>about the pig</a:t>
              </a:r>
              <a:endParaRPr lang="en-US" altLang="zh-CN" sz="3600" dirty="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endParaRPr>
            </a:p>
            <a:p>
              <a:pPr>
                <a:lnSpc>
                  <a:spcPts val="1700"/>
                </a:lnSpc>
              </a:pPr>
              <a:endParaRPr lang="zh-CN" altLang="en-US" sz="3600" dirty="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" y="273"/>
              <a:ext cx="1180" cy="1293"/>
            </a:xfrm>
            <a:prstGeom prst="ellipse">
              <a:avLst/>
            </a:prstGeom>
            <a:grpFill/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" y="274"/>
              <a:ext cx="1180" cy="1293"/>
            </a:xfrm>
            <a:prstGeom prst="ellipse">
              <a:avLst/>
            </a:prstGeom>
            <a:gradFill flip="none" rotWithShape="1">
              <a:gsLst>
                <a:gs pos="0">
                  <a:srgbClr val="E30000"/>
                </a:gs>
                <a:gs pos="100000">
                  <a:srgbClr val="760303"/>
                </a:gs>
              </a:gsLst>
              <a:path path="circle">
                <a:fillToRect t="100000" r="100000"/>
              </a:path>
              <a:tileRect l="-100000" b="-100000"/>
            </a:gradFill>
          </p:spPr>
        </p:pic>
      </p:grpSp>
      <p:sp>
        <p:nvSpPr>
          <p:cNvPr id="6" name="文本框 5"/>
          <p:cNvSpPr txBox="1"/>
          <p:nvPr/>
        </p:nvSpPr>
        <p:spPr>
          <a:xfrm>
            <a:off x="981710" y="2375535"/>
            <a:ext cx="483044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 dirty="0">
                <a:solidFill>
                  <a:schemeClr val="accent3">
                    <a:lumMod val="50000"/>
                  </a:schemeClr>
                </a:solidFill>
                <a:sym typeface="+mn-ea"/>
              </a:rPr>
              <a:t>吃得很多；吃得像猪一样难看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936C43D-E6F8-44F9-9558-7B80F18E3EB5}"/>
              </a:ext>
            </a:extLst>
          </p:cNvPr>
          <p:cNvPicPr/>
          <p:nvPr/>
        </p:nvPicPr>
        <p:blipFill>
          <a:blip r:embed="rId4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5991"/>
            <a:ext cx="1751856" cy="557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/>
          <a:srcRect l="13719" t="7931" r="4082" b="4286"/>
          <a:stretch>
            <a:fillRect/>
          </a:stretch>
        </p:blipFill>
        <p:spPr>
          <a:xfrm>
            <a:off x="236745" y="3429001"/>
            <a:ext cx="3408045" cy="327582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651276" y="2089744"/>
            <a:ext cx="4572000" cy="113728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altLang="zh-CN" sz="2400" b="1" dirty="0">
                <a:solidFill>
                  <a:srgbClr val="002060"/>
                </a:solidFill>
              </a:rPr>
              <a:t>8. What can you expect from a pig but a grunt? </a:t>
            </a:r>
          </a:p>
          <a:p>
            <a:pPr lvl="0"/>
            <a:r>
              <a:rPr lang="en-US" altLang="zh-CN" sz="2000" b="1" i="1" dirty="0">
                <a:solidFill>
                  <a:srgbClr val="FF0000"/>
                </a:solidFill>
              </a:rPr>
              <a:t>grunt /</a:t>
            </a:r>
            <a:r>
              <a:rPr lang="en-US" altLang="zh-CN" sz="2000" b="1" i="1" dirty="0" err="1">
                <a:solidFill>
                  <a:srgbClr val="FF0000"/>
                </a:solidFill>
              </a:rPr>
              <a:t>grʌnt</a:t>
            </a:r>
            <a:r>
              <a:rPr lang="en-US" altLang="zh-CN" sz="2000" b="1" i="1" dirty="0">
                <a:solidFill>
                  <a:srgbClr val="FF0000"/>
                </a:solidFill>
                <a:sym typeface="+mn-ea"/>
              </a:rPr>
              <a:t>/   </a:t>
            </a:r>
            <a:r>
              <a:rPr lang="en-US" altLang="zh-CN" sz="2000" b="1" i="1" dirty="0" err="1">
                <a:solidFill>
                  <a:srgbClr val="FF0000"/>
                </a:solidFill>
              </a:rPr>
              <a:t>n</a:t>
            </a:r>
            <a:r>
              <a:rPr lang="en-US" altLang="zh-CN" sz="2000" b="1" i="1" dirty="0">
                <a:solidFill>
                  <a:srgbClr val="FF0000"/>
                </a:solidFill>
              </a:rPr>
              <a:t>. </a:t>
            </a:r>
            <a:r>
              <a:rPr lang="zh-CN" altLang="en-US" sz="2000" b="1" i="1" dirty="0">
                <a:solidFill>
                  <a:srgbClr val="FF0000"/>
                </a:solidFill>
              </a:rPr>
              <a:t>咕哝；呼噜声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40640" y="43180"/>
            <a:ext cx="9062720" cy="1081252"/>
            <a:chOff x="69" y="68"/>
            <a:chExt cx="14272" cy="2025"/>
          </a:xfrm>
          <a:gradFill flip="none" rotWithShape="1">
            <a:gsLst>
              <a:gs pos="0">
                <a:srgbClr val="E30000"/>
              </a:gs>
              <a:gs pos="100000">
                <a:srgbClr val="760303"/>
              </a:gs>
            </a:gsLst>
            <a:path path="circle">
              <a:fillToRect t="100000" r="100000"/>
            </a:path>
            <a:tileRect l="-100000" b="-100000"/>
          </a:gradFill>
        </p:grpSpPr>
        <p:sp>
          <p:nvSpPr>
            <p:cNvPr id="7" name="矩形 6"/>
            <p:cNvSpPr/>
            <p:nvPr/>
          </p:nvSpPr>
          <p:spPr>
            <a:xfrm>
              <a:off x="69" y="68"/>
              <a:ext cx="14272" cy="2025"/>
            </a:xfrm>
            <a:prstGeom prst="rect">
              <a:avLst/>
            </a:prstGeom>
            <a:grpFill/>
            <a:ln cap="rnd" cmpd="sng">
              <a:solidFill>
                <a:srgbClr val="FFFF00"/>
              </a:solidFill>
            </a:ln>
          </p:spPr>
          <p:txBody>
            <a:bodyPr wrap="square">
              <a:spAutoFit/>
            </a:bodyPr>
            <a:lstStyle/>
            <a:p>
              <a:pPr>
                <a:lnSpc>
                  <a:spcPts val="1700"/>
                </a:lnSpc>
              </a:pPr>
              <a:endParaRPr lang="en-US" altLang="zh-CN" sz="3600" dirty="0">
                <a:solidFill>
                  <a:schemeClr val="bg1"/>
                </a:solidFill>
              </a:endParaRPr>
            </a:p>
            <a:p>
              <a:r>
                <a:rPr lang="en-US" altLang="zh-CN" sz="3600" dirty="0">
                  <a:solidFill>
                    <a:schemeClr val="bg1"/>
                  </a:solidFill>
                </a:rPr>
                <a:t>       </a:t>
              </a:r>
              <a:r>
                <a:rPr lang="en-US" altLang="zh-CN" sz="3600" dirty="0">
                  <a:solidFill>
                    <a:schemeClr val="bg1"/>
                  </a:solidFill>
                  <a:latin typeface="Segoe UI Black" panose="020B0A02040204020203" charset="0"/>
                  <a:cs typeface="Segoe UI Black" panose="020B0A02040204020203" charset="0"/>
                </a:rPr>
                <a:t>Idioms </a:t>
              </a:r>
              <a:r>
                <a:rPr lang="en-US" altLang="zh-CN" sz="3600" dirty="0">
                  <a:solidFill>
                    <a:schemeClr val="tx1"/>
                  </a:solidFill>
                  <a:latin typeface="Segoe UI Black" panose="020B0A02040204020203" charset="0"/>
                  <a:cs typeface="Segoe UI Black" panose="020B0A02040204020203" charset="0"/>
                </a:rPr>
                <a:t>about the pig</a:t>
              </a:r>
              <a:endParaRPr lang="en-US" altLang="zh-CN" sz="3600" dirty="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endParaRPr>
            </a:p>
            <a:p>
              <a:pPr>
                <a:lnSpc>
                  <a:spcPts val="1700"/>
                </a:lnSpc>
              </a:pPr>
              <a:endParaRPr lang="zh-CN" altLang="en-US" sz="3600" dirty="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" y="273"/>
              <a:ext cx="1180" cy="1293"/>
            </a:xfrm>
            <a:prstGeom prst="ellipse">
              <a:avLst/>
            </a:prstGeom>
            <a:grpFill/>
          </p:spPr>
        </p:pic>
        <p:pic>
          <p:nvPicPr>
            <p:cNvPr id="9" name="图片 8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" y="274"/>
              <a:ext cx="1180" cy="1293"/>
            </a:xfrm>
            <a:prstGeom prst="ellipse">
              <a:avLst/>
            </a:prstGeom>
            <a:gradFill flip="none" rotWithShape="1">
              <a:gsLst>
                <a:gs pos="0">
                  <a:srgbClr val="E30000"/>
                </a:gs>
                <a:gs pos="100000">
                  <a:srgbClr val="760303"/>
                </a:gs>
              </a:gsLst>
              <a:path path="circle">
                <a:fillToRect t="100000" r="100000"/>
              </a:path>
              <a:tileRect l="-100000" b="-100000"/>
            </a:gradFill>
          </p:spPr>
        </p:pic>
      </p:grpSp>
      <p:sp>
        <p:nvSpPr>
          <p:cNvPr id="19" name="文本框 18"/>
          <p:cNvSpPr txBox="1"/>
          <p:nvPr/>
        </p:nvSpPr>
        <p:spPr>
          <a:xfrm>
            <a:off x="3651250" y="3594100"/>
            <a:ext cx="43230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 dirty="0">
                <a:solidFill>
                  <a:schemeClr val="accent3">
                    <a:lumMod val="50000"/>
                  </a:schemeClr>
                </a:solidFill>
                <a:sym typeface="+mn-ea"/>
              </a:rPr>
              <a:t>[</a:t>
            </a:r>
            <a:r>
              <a:rPr lang="zh-CN" altLang="en-US" sz="2800" b="1" dirty="0">
                <a:solidFill>
                  <a:schemeClr val="accent3">
                    <a:lumMod val="50000"/>
                  </a:schemeClr>
                </a:solidFill>
                <a:sym typeface="+mn-ea"/>
              </a:rPr>
              <a:t>谚语</a:t>
            </a:r>
            <a:r>
              <a:rPr lang="en-US" altLang="zh-CN" sz="2800" b="1" dirty="0">
                <a:solidFill>
                  <a:schemeClr val="accent3">
                    <a:lumMod val="50000"/>
                  </a:schemeClr>
                </a:solidFill>
                <a:sym typeface="+mn-ea"/>
              </a:rPr>
              <a:t>] </a:t>
            </a:r>
            <a:r>
              <a:rPr lang="zh-CN" altLang="en-US" sz="2800" b="1" dirty="0">
                <a:solidFill>
                  <a:schemeClr val="accent3">
                    <a:lumMod val="50000"/>
                  </a:schemeClr>
                </a:solidFill>
                <a:sym typeface="+mn-ea"/>
              </a:rPr>
              <a:t>狗嘴里吐不出象牙</a:t>
            </a:r>
            <a:r>
              <a:rPr lang="zh-CN" altLang="en-US" b="1" dirty="0">
                <a:sym typeface="+mn-ea"/>
              </a:rPr>
              <a:t>。</a:t>
            </a:r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936C43D-E6F8-44F9-9558-7B80F18E3EB5}"/>
              </a:ext>
            </a:extLst>
          </p:cNvPr>
          <p:cNvPicPr/>
          <p:nvPr/>
        </p:nvPicPr>
        <p:blipFill>
          <a:blip r:embed="rId6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3118"/>
            <a:ext cx="1751856" cy="557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540"/>
            <a:ext cx="9144000" cy="6886575"/>
          </a:xfrm>
          <a:prstGeom prst="rect">
            <a:avLst/>
          </a:prstGeom>
        </p:spPr>
      </p:pic>
      <p:sp>
        <p:nvSpPr>
          <p:cNvPr id="8" name="Freeform 23"/>
          <p:cNvSpPr/>
          <p:nvPr/>
        </p:nvSpPr>
        <p:spPr bwMode="auto">
          <a:xfrm>
            <a:off x="879569" y="2871898"/>
            <a:ext cx="1588748" cy="1599409"/>
          </a:xfrm>
          <a:prstGeom prst="ellipse">
            <a:avLst/>
          </a:prstGeom>
          <a:solidFill>
            <a:srgbClr val="F6E8AD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/>
          <a:lstStyle/>
          <a:p>
            <a:pPr eaLnBrk="1" hangingPunct="1">
              <a:buFont typeface="Arial" panose="020B0604020202020204" pitchFamily="34" charset="0"/>
              <a:buNone/>
            </a:pPr>
            <a:endParaRPr lang="zh-CN" altLang="en-US" sz="100" b="1">
              <a:solidFill>
                <a:srgbClr val="E61A1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1281112" y="2886147"/>
            <a:ext cx="770890" cy="1592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350" i="0" u="none" strike="noStrike" kern="0" cap="none" spc="0" normalizeH="0" baseline="0" noProof="0">
                <a:ln>
                  <a:noFill/>
                </a:ln>
                <a:solidFill>
                  <a:srgbClr val="E61A15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2</a:t>
            </a:r>
            <a:endParaRPr kumimoji="0" lang="zh-CN" altLang="zh-CN" sz="1500" i="0" u="none" strike="noStrike" kern="0" cap="none" spc="0" normalizeH="0" baseline="0" noProof="0">
              <a:ln>
                <a:noFill/>
              </a:ln>
              <a:solidFill>
                <a:srgbClr val="E61A15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6" name="TextBox 20"/>
          <p:cNvSpPr txBox="1"/>
          <p:nvPr/>
        </p:nvSpPr>
        <p:spPr>
          <a:xfrm>
            <a:off x="2570480" y="2987040"/>
            <a:ext cx="5440045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5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altLang="zh-CN" sz="4500" b="0" dirty="0">
                <a:solidFill>
                  <a:schemeClr val="bg1"/>
                </a:solidFill>
              </a:rPr>
              <a:t>About the cultures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92882"/>
            <a:ext cx="4572000" cy="40786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5595864"/>
            <a:ext cx="4572000" cy="404886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rot="10800000">
            <a:off x="0" y="857250"/>
            <a:ext cx="9143999" cy="407868"/>
            <a:chOff x="0" y="735641"/>
            <a:chExt cx="12191999" cy="543824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5641"/>
              <a:ext cx="6096000" cy="5438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9" y="739617"/>
              <a:ext cx="6096000" cy="539848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093" y="1488494"/>
            <a:ext cx="2451767" cy="134521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97" y="2130229"/>
            <a:ext cx="641097" cy="15045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0777"/>
            <a:ext cx="1628775" cy="46737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534" y="4725871"/>
            <a:ext cx="614779" cy="33212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936C43D-E6F8-44F9-9558-7B80F18E3EB5}"/>
              </a:ext>
            </a:extLst>
          </p:cNvPr>
          <p:cNvPicPr/>
          <p:nvPr/>
        </p:nvPicPr>
        <p:blipFill>
          <a:blip r:embed="rId9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" y="3441290"/>
            <a:ext cx="1751856" cy="55792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4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11" name="组合 21"/>
          <p:cNvGrpSpPr/>
          <p:nvPr/>
        </p:nvGrpSpPr>
        <p:grpSpPr bwMode="auto">
          <a:xfrm>
            <a:off x="5967" y="0"/>
            <a:ext cx="9144000" cy="642938"/>
            <a:chOff x="-797404" y="0"/>
            <a:chExt cx="9144000" cy="642918"/>
          </a:xfrm>
        </p:grpSpPr>
        <p:pic>
          <p:nvPicPr>
            <p:cNvPr id="43012" name="Picture 3"/>
            <p:cNvPicPr>
              <a:picLocks noChangeAspect="1" noChangeArrowheads="1"/>
            </p:cNvPicPr>
            <p:nvPr/>
          </p:nvPicPr>
          <p:blipFill>
            <a:blip r:embed="rId2" cstate="print">
              <a:biLevel thresh="50000"/>
              <a:grayscl/>
            </a:blip>
            <a:srcRect l="29453"/>
            <a:stretch>
              <a:fillRect/>
            </a:stretch>
          </p:blipFill>
          <p:spPr bwMode="auto">
            <a:xfrm>
              <a:off x="-797404" y="0"/>
              <a:ext cx="2737847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13" name="Picture 3"/>
            <p:cNvPicPr>
              <a:picLocks noChangeAspect="1" noChangeArrowheads="1"/>
            </p:cNvPicPr>
            <p:nvPr/>
          </p:nvPicPr>
          <p:blipFill>
            <a:blip r:embed="rId2" cstate="print">
              <a:biLevel thresh="50000"/>
              <a:grayscl/>
            </a:blip>
            <a:srcRect/>
            <a:stretch>
              <a:fillRect/>
            </a:stretch>
          </p:blipFill>
          <p:spPr bwMode="auto">
            <a:xfrm>
              <a:off x="1928794" y="0"/>
              <a:ext cx="3880887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14" name="Picture 3"/>
            <p:cNvPicPr>
              <a:picLocks noChangeAspect="1" noChangeArrowheads="1"/>
            </p:cNvPicPr>
            <p:nvPr/>
          </p:nvPicPr>
          <p:blipFill>
            <a:blip r:embed="rId2" cstate="print">
              <a:biLevel thresh="50000"/>
              <a:grayscl/>
            </a:blip>
            <a:srcRect r="34032"/>
            <a:stretch>
              <a:fillRect/>
            </a:stretch>
          </p:blipFill>
          <p:spPr bwMode="auto">
            <a:xfrm>
              <a:off x="5786446" y="0"/>
              <a:ext cx="2560150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矩形 10"/>
          <p:cNvSpPr/>
          <p:nvPr/>
        </p:nvSpPr>
        <p:spPr>
          <a:xfrm>
            <a:off x="1835696" y="188640"/>
            <a:ext cx="5717390" cy="1101840"/>
          </a:xfrm>
          <a:prstGeom prst="rect">
            <a:avLst/>
          </a:prstGeom>
          <a:solidFill>
            <a:srgbClr val="FF5757"/>
          </a:solidFill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2800" b="1" dirty="0">
                <a:solidFill>
                  <a:srgbClr val="5F5F5F"/>
                </a:solidFill>
                <a:latin typeface="Arial" panose="020B0604020202020204" pitchFamily="34" charset="0"/>
                <a:ea typeface="微软雅黑" panose="020B0503020204020204" charset="-122"/>
              </a:rPr>
              <a:t>    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文化的猪年：十二生肖</a:t>
            </a:r>
            <a:endParaRPr lang="en-US" altLang="zh-CN" sz="32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>
              <a:lnSpc>
                <a:spcPts val="2700"/>
              </a:lnSpc>
            </a:pPr>
            <a:r>
              <a:rPr lang="en-US" altLang="zh-CN" sz="24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zodiac </a:t>
            </a:r>
            <a:r>
              <a:rPr lang="zh-CN" altLang="en-US" sz="24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4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/</a:t>
            </a:r>
            <a:r>
              <a:rPr lang="en-US" altLang="zh-CN" sz="2000" b="1" i="1" dirty="0"/>
              <a:t>'</a:t>
            </a:r>
            <a:r>
              <a:rPr lang="en-US" altLang="zh-CN" sz="2000" b="1" i="1" dirty="0" err="1"/>
              <a:t>zəʊdɪæk</a:t>
            </a:r>
            <a:r>
              <a:rPr lang="en-US" altLang="zh-CN" sz="24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/n. </a:t>
            </a:r>
            <a:r>
              <a:rPr lang="zh-CN" altLang="en-US" sz="24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属相，星座</a:t>
            </a:r>
          </a:p>
        </p:txBody>
      </p:sp>
      <p:sp>
        <p:nvSpPr>
          <p:cNvPr id="10" name="矩形 9"/>
          <p:cNvSpPr/>
          <p:nvPr/>
        </p:nvSpPr>
        <p:spPr>
          <a:xfrm>
            <a:off x="323528" y="1556792"/>
            <a:ext cx="691727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The Chinese Zodiac has </a:t>
            </a:r>
            <a:r>
              <a:rPr lang="en-US" altLang="zh-CN" sz="2800" b="1" u="sng" dirty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 animal signs.</a:t>
            </a:r>
          </a:p>
          <a:p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 In 2019, it's </a:t>
            </a:r>
            <a:r>
              <a:rPr lang="en-US" altLang="zh-CN" sz="2800" b="1" u="sng" dirty="0">
                <a:latin typeface="Times New Roman" pitchFamily="18" charset="0"/>
                <a:cs typeface="Times New Roman" pitchFamily="18" charset="0"/>
              </a:rPr>
              <a:t>                                     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3" cstate="print"/>
          <a:srcRect l="4641" r="13881" b="12649"/>
          <a:stretch>
            <a:fillRect/>
          </a:stretch>
        </p:blipFill>
        <p:spPr bwMode="auto">
          <a:xfrm>
            <a:off x="2555776" y="2510968"/>
            <a:ext cx="5868144" cy="421002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矩形 12"/>
          <p:cNvSpPr/>
          <p:nvPr/>
        </p:nvSpPr>
        <p:spPr>
          <a:xfrm>
            <a:off x="4211960" y="1556792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339752" y="1988840"/>
            <a:ext cx="29976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Year of the Pig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936C43D-E6F8-44F9-9558-7B80F18E3EB5}"/>
              </a:ext>
            </a:extLst>
          </p:cNvPr>
          <p:cNvPicPr/>
          <p:nvPr/>
        </p:nvPicPr>
        <p:blipFill>
          <a:blip r:embed="rId4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3078"/>
            <a:ext cx="1751856" cy="557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1"/>
          <p:cNvGrpSpPr/>
          <p:nvPr/>
        </p:nvGrpSpPr>
        <p:grpSpPr bwMode="auto">
          <a:xfrm>
            <a:off x="5967" y="0"/>
            <a:ext cx="9144000" cy="642938"/>
            <a:chOff x="-797404" y="0"/>
            <a:chExt cx="9144000" cy="642918"/>
          </a:xfrm>
        </p:grpSpPr>
        <p:pic>
          <p:nvPicPr>
            <p:cNvPr id="43012" name="Picture 3"/>
            <p:cNvPicPr>
              <a:picLocks noChangeAspect="1" noChangeArrowheads="1"/>
            </p:cNvPicPr>
            <p:nvPr/>
          </p:nvPicPr>
          <p:blipFill>
            <a:blip r:embed="rId2" cstate="print">
              <a:biLevel thresh="50000"/>
              <a:grayscl/>
            </a:blip>
            <a:srcRect l="29453"/>
            <a:stretch>
              <a:fillRect/>
            </a:stretch>
          </p:blipFill>
          <p:spPr bwMode="auto">
            <a:xfrm>
              <a:off x="-797404" y="0"/>
              <a:ext cx="2737847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13" name="Picture 3"/>
            <p:cNvPicPr>
              <a:picLocks noChangeAspect="1" noChangeArrowheads="1"/>
            </p:cNvPicPr>
            <p:nvPr/>
          </p:nvPicPr>
          <p:blipFill>
            <a:blip r:embed="rId2" cstate="print">
              <a:biLevel thresh="50000"/>
              <a:grayscl/>
            </a:blip>
            <a:srcRect/>
            <a:stretch>
              <a:fillRect/>
            </a:stretch>
          </p:blipFill>
          <p:spPr bwMode="auto">
            <a:xfrm>
              <a:off x="1928794" y="0"/>
              <a:ext cx="3880887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14" name="Picture 3"/>
            <p:cNvPicPr>
              <a:picLocks noChangeAspect="1" noChangeArrowheads="1"/>
            </p:cNvPicPr>
            <p:nvPr/>
          </p:nvPicPr>
          <p:blipFill>
            <a:blip r:embed="rId2" cstate="print">
              <a:biLevel thresh="50000"/>
              <a:grayscl/>
            </a:blip>
            <a:srcRect r="34032"/>
            <a:stretch>
              <a:fillRect/>
            </a:stretch>
          </p:blipFill>
          <p:spPr bwMode="auto">
            <a:xfrm>
              <a:off x="5786446" y="0"/>
              <a:ext cx="2560150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矩形 10"/>
          <p:cNvSpPr/>
          <p:nvPr/>
        </p:nvSpPr>
        <p:spPr>
          <a:xfrm>
            <a:off x="1835696" y="188640"/>
            <a:ext cx="5717390" cy="1101840"/>
          </a:xfrm>
          <a:prstGeom prst="rect">
            <a:avLst/>
          </a:prstGeom>
          <a:solidFill>
            <a:srgbClr val="FF5757"/>
          </a:solidFill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2800" b="1" dirty="0">
                <a:solidFill>
                  <a:srgbClr val="5F5F5F"/>
                </a:solidFill>
                <a:latin typeface="Arial" panose="020B0604020202020204" pitchFamily="34" charset="0"/>
                <a:ea typeface="微软雅黑" panose="020B0503020204020204" charset="-122"/>
              </a:rPr>
              <a:t>    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文化的猪年：十二生肖</a:t>
            </a:r>
            <a:endParaRPr lang="en-US" altLang="zh-CN" sz="32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>
              <a:lnSpc>
                <a:spcPts val="2700"/>
              </a:lnSpc>
            </a:pPr>
            <a:r>
              <a:rPr lang="en-US" altLang="zh-CN" sz="24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zodiac </a:t>
            </a:r>
            <a:r>
              <a:rPr lang="zh-CN" altLang="en-US" sz="24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4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/</a:t>
            </a:r>
            <a:r>
              <a:rPr lang="en-US" altLang="zh-CN" sz="2000" b="1" i="1" dirty="0"/>
              <a:t>'</a:t>
            </a:r>
            <a:r>
              <a:rPr lang="en-US" altLang="zh-CN" sz="2000" b="1" i="1" dirty="0" err="1"/>
              <a:t>zəʊdɪæk</a:t>
            </a:r>
            <a:r>
              <a:rPr lang="en-US" altLang="zh-CN" sz="24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/n. </a:t>
            </a:r>
            <a:r>
              <a:rPr lang="zh-CN" altLang="en-US" sz="24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属相，星座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rcRect l="8263" r="12201"/>
          <a:stretch>
            <a:fillRect/>
          </a:stretch>
        </p:blipFill>
        <p:spPr>
          <a:xfrm>
            <a:off x="1259632" y="2060848"/>
            <a:ext cx="7884368" cy="4797152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0" y="4509120"/>
            <a:ext cx="39604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/>
              <a:t>It’s not appropriate to say:</a:t>
            </a:r>
          </a:p>
          <a:p>
            <a:r>
              <a:rPr lang="zh-CN" altLang="en-US" sz="2400" b="1" dirty="0"/>
              <a:t>       鼠</a:t>
            </a:r>
            <a:r>
              <a:rPr lang="en-US" altLang="zh-CN" sz="2400" b="1" dirty="0"/>
              <a:t>—mouse</a:t>
            </a:r>
            <a:r>
              <a:rPr lang="zh-CN" altLang="en-US" sz="2400" b="1" dirty="0"/>
              <a:t>，</a:t>
            </a:r>
            <a:endParaRPr lang="en-US" altLang="zh-CN" sz="2400" b="1" dirty="0"/>
          </a:p>
          <a:p>
            <a:r>
              <a:rPr lang="zh-CN" altLang="en-US" sz="2400" b="1" dirty="0"/>
              <a:t>       牛</a:t>
            </a:r>
            <a:r>
              <a:rPr lang="en-US" altLang="zh-CN" sz="2400" b="1" dirty="0"/>
              <a:t>—cow</a:t>
            </a:r>
            <a:r>
              <a:rPr lang="zh-CN" altLang="en-US" sz="2400" b="1" dirty="0"/>
              <a:t>，</a:t>
            </a:r>
            <a:endParaRPr lang="en-US" altLang="zh-CN" sz="2400" b="1" dirty="0"/>
          </a:p>
          <a:p>
            <a:r>
              <a:rPr lang="zh-CN" altLang="en-US" sz="2400" b="1" dirty="0"/>
              <a:t>      羊</a:t>
            </a:r>
            <a:r>
              <a:rPr lang="en-US" altLang="zh-CN" sz="2400" b="1" dirty="0"/>
              <a:t>—sheep</a:t>
            </a:r>
            <a:r>
              <a:rPr lang="zh-CN" altLang="en-US" sz="2400" b="1" dirty="0"/>
              <a:t>，</a:t>
            </a:r>
            <a:endParaRPr lang="en-US" altLang="zh-CN" sz="2400" b="1" dirty="0"/>
          </a:p>
          <a:p>
            <a:r>
              <a:rPr lang="zh-CN" altLang="en-US" sz="2400" b="1" dirty="0"/>
              <a:t>      鸡</a:t>
            </a:r>
            <a:r>
              <a:rPr lang="en-US" altLang="zh-CN" sz="2400" b="1" dirty="0"/>
              <a:t>—chicken</a:t>
            </a:r>
          </a:p>
        </p:txBody>
      </p:sp>
      <p:sp>
        <p:nvSpPr>
          <p:cNvPr id="10" name="矩形 9"/>
          <p:cNvSpPr/>
          <p:nvPr/>
        </p:nvSpPr>
        <p:spPr>
          <a:xfrm>
            <a:off x="1331640" y="1412776"/>
            <a:ext cx="62615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What are twelve Chinese Zodiac signs?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936C43D-E6F8-44F9-9558-7B80F18E3EB5}"/>
              </a:ext>
            </a:extLst>
          </p:cNvPr>
          <p:cNvPicPr/>
          <p:nvPr/>
        </p:nvPicPr>
        <p:blipFill>
          <a:blip r:embed="rId4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3118"/>
            <a:ext cx="1751856" cy="557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540"/>
            <a:ext cx="9144000" cy="688657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8" y="969650"/>
            <a:ext cx="3538400" cy="2398673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420" y="1341623"/>
            <a:ext cx="3095973" cy="276909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0" y="1286519"/>
            <a:ext cx="9144000" cy="16840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0350" b="1" dirty="0">
                <a:solidFill>
                  <a:schemeClr val="bg1">
                    <a:alpha val="2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CONTENTS</a:t>
            </a:r>
          </a:p>
        </p:txBody>
      </p:sp>
      <p:sp>
        <p:nvSpPr>
          <p:cNvPr id="6" name="Freeform 23"/>
          <p:cNvSpPr/>
          <p:nvPr/>
        </p:nvSpPr>
        <p:spPr bwMode="auto">
          <a:xfrm>
            <a:off x="1474016" y="2432884"/>
            <a:ext cx="532210" cy="535781"/>
          </a:xfrm>
          <a:prstGeom prst="ellipse">
            <a:avLst/>
          </a:prstGeom>
          <a:solidFill>
            <a:srgbClr val="F8CA59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/>
          <a:lstStyle/>
          <a:p>
            <a:pPr eaLnBrk="1" hangingPunct="1">
              <a:buFont typeface="Arial" panose="020B0604020202020204" pitchFamily="34" charset="0"/>
              <a:buNone/>
            </a:pPr>
            <a:endParaRPr lang="zh-CN" altLang="en-US" sz="100" b="1">
              <a:solidFill>
                <a:srgbClr val="E61A1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Freeform 25"/>
          <p:cNvSpPr/>
          <p:nvPr/>
        </p:nvSpPr>
        <p:spPr bwMode="auto">
          <a:xfrm>
            <a:off x="1447823" y="3469204"/>
            <a:ext cx="532210" cy="535781"/>
          </a:xfrm>
          <a:prstGeom prst="ellipse">
            <a:avLst/>
          </a:prstGeom>
          <a:solidFill>
            <a:srgbClr val="F8CA59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/>
          <a:lstStyle/>
          <a:p>
            <a:pPr eaLnBrk="1" hangingPunct="1">
              <a:buFont typeface="Arial" panose="020B0604020202020204" pitchFamily="34" charset="0"/>
              <a:buNone/>
            </a:pPr>
            <a:endParaRPr lang="zh-CN" altLang="en-US" sz="100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Freeform 27"/>
          <p:cNvSpPr/>
          <p:nvPr/>
        </p:nvSpPr>
        <p:spPr bwMode="auto">
          <a:xfrm>
            <a:off x="1421562" y="4388452"/>
            <a:ext cx="532210" cy="535781"/>
          </a:xfrm>
          <a:prstGeom prst="ellipse">
            <a:avLst/>
          </a:prstGeom>
          <a:solidFill>
            <a:srgbClr val="F8CA59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/>
          <a:lstStyle/>
          <a:p>
            <a:pPr eaLnBrk="1" hangingPunct="1">
              <a:buFont typeface="Arial" panose="020B0604020202020204" pitchFamily="34" charset="0"/>
              <a:buNone/>
            </a:pPr>
            <a:endParaRPr lang="zh-CN" altLang="en-US" sz="100" b="1">
              <a:solidFill>
                <a:srgbClr val="E61A1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TextBox 47"/>
          <p:cNvSpPr txBox="1"/>
          <p:nvPr/>
        </p:nvSpPr>
        <p:spPr>
          <a:xfrm>
            <a:off x="2157728" y="2466674"/>
            <a:ext cx="3000035" cy="9220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ctr"/>
            <a:r>
              <a:rPr lang="en-US" altLang="zh-CN" sz="2700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altLang="zh-CN" sz="2700" dirty="0">
                <a:solidFill>
                  <a:schemeClr val="tx1"/>
                </a:solidFill>
                <a:latin typeface="Segoe UI Black" panose="020B0A02040204020203" charset="0"/>
                <a:cs typeface="Segoe UI Black" panose="020B0A02040204020203" charset="0"/>
                <a:sym typeface="+mn-ea"/>
              </a:rPr>
              <a:t>About</a:t>
            </a:r>
            <a:r>
              <a:rPr lang="en-US" altLang="zh-CN" sz="2700" dirty="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  <a:sym typeface="+mn-ea"/>
              </a:rPr>
              <a:t> </a:t>
            </a:r>
            <a:r>
              <a:rPr lang="en-US" altLang="zh-CN" sz="2700" dirty="0">
                <a:solidFill>
                  <a:schemeClr val="tx1"/>
                </a:solidFill>
                <a:latin typeface="Segoe UI Black" panose="020B0A02040204020203" charset="0"/>
                <a:cs typeface="Segoe UI Black" panose="020B0A02040204020203" charset="0"/>
                <a:sym typeface="+mn-ea"/>
              </a:rPr>
              <a:t>the </a:t>
            </a:r>
            <a:r>
              <a:rPr lang="en-US" altLang="zh-CN" sz="2700" dirty="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  <a:sym typeface="+mn-ea"/>
              </a:rPr>
              <a:t>PIG</a:t>
            </a:r>
            <a:endParaRPr lang="en-US" altLang="zh-CN" sz="2700" dirty="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  <a:p>
            <a:pPr algn="ctr"/>
            <a:endParaRPr lang="zh-CN" altLang="en-US" sz="2700" b="0" dirty="0">
              <a:solidFill>
                <a:schemeClr val="bg1"/>
              </a:solidFill>
            </a:endParaRPr>
          </a:p>
        </p:txBody>
      </p:sp>
      <p:sp>
        <p:nvSpPr>
          <p:cNvPr id="13" name="TextBox 48"/>
          <p:cNvSpPr txBox="1"/>
          <p:nvPr/>
        </p:nvSpPr>
        <p:spPr>
          <a:xfrm>
            <a:off x="2202180" y="3509010"/>
            <a:ext cx="4170020" cy="5078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ctr"/>
            <a:r>
              <a:rPr lang="en-US" altLang="zh-CN" sz="2700" dirty="0">
                <a:solidFill>
                  <a:schemeClr val="tx1"/>
                </a:solidFill>
                <a:latin typeface="Segoe UI Black" panose="020B0A02040204020203" charset="0"/>
                <a:cs typeface="Segoe UI Black" panose="020B0A02040204020203" charset="0"/>
                <a:sym typeface="+mn-ea"/>
              </a:rPr>
              <a:t>  About</a:t>
            </a:r>
            <a:r>
              <a:rPr lang="en-US" altLang="zh-CN" sz="2700" dirty="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  <a:sym typeface="+mn-ea"/>
              </a:rPr>
              <a:t> </a:t>
            </a:r>
            <a:r>
              <a:rPr lang="en-US" altLang="zh-CN" sz="2700" dirty="0">
                <a:solidFill>
                  <a:schemeClr val="tx1"/>
                </a:solidFill>
                <a:latin typeface="Segoe UI Black" panose="020B0A02040204020203" charset="0"/>
                <a:cs typeface="Segoe UI Black" panose="020B0A02040204020203" charset="0"/>
                <a:sym typeface="+mn-ea"/>
              </a:rPr>
              <a:t>the </a:t>
            </a:r>
            <a:r>
              <a:rPr lang="en-US" altLang="zh-CN" sz="2700" dirty="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  <a:sym typeface="+mn-ea"/>
              </a:rPr>
              <a:t>CULTURES</a:t>
            </a:r>
            <a:endParaRPr lang="zh-CN" altLang="en-US" sz="2700" b="0" dirty="0">
              <a:solidFill>
                <a:schemeClr val="bg1"/>
              </a:solidFill>
            </a:endParaRPr>
          </a:p>
        </p:txBody>
      </p:sp>
      <p:sp>
        <p:nvSpPr>
          <p:cNvPr id="15" name="TextBox 58"/>
          <p:cNvSpPr txBox="1"/>
          <p:nvPr/>
        </p:nvSpPr>
        <p:spPr>
          <a:xfrm>
            <a:off x="1587683" y="2483640"/>
            <a:ext cx="394335" cy="5067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700" b="1">
                <a:solidFill>
                  <a:srgbClr val="E61A15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zh-CN" altLang="en-US" sz="2700" b="1">
              <a:solidFill>
                <a:srgbClr val="E61A1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TextBox 59"/>
          <p:cNvSpPr txBox="1"/>
          <p:nvPr/>
        </p:nvSpPr>
        <p:spPr>
          <a:xfrm>
            <a:off x="1560537" y="3505020"/>
            <a:ext cx="352500" cy="5067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2700" b="1">
                <a:solidFill>
                  <a:srgbClr val="E61A15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zh-CN" altLang="en-US" sz="2700" b="1">
              <a:solidFill>
                <a:srgbClr val="E61A1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TextBox 60"/>
          <p:cNvSpPr txBox="1"/>
          <p:nvPr/>
        </p:nvSpPr>
        <p:spPr>
          <a:xfrm>
            <a:off x="1534277" y="4436828"/>
            <a:ext cx="394335" cy="5067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700" b="1">
                <a:solidFill>
                  <a:srgbClr val="E61A15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lang="zh-CN" altLang="en-US" sz="2700" b="1">
              <a:solidFill>
                <a:srgbClr val="E61A1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92882"/>
            <a:ext cx="4572000" cy="40786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5595864"/>
            <a:ext cx="4572000" cy="404886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-232380" y="854896"/>
            <a:ext cx="2886075" cy="1530425"/>
            <a:chOff x="-309840" y="-3139"/>
            <a:chExt cx="3848100" cy="2040567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434" y="1111309"/>
              <a:ext cx="649777" cy="926119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9840" y="-3139"/>
              <a:ext cx="3848100" cy="1504836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8981" y="97015"/>
              <a:ext cx="745667" cy="1749913"/>
            </a:xfrm>
            <a:prstGeom prst="rect">
              <a:avLst/>
            </a:prstGeom>
          </p:spPr>
        </p:pic>
      </p:grpSp>
      <p:grpSp>
        <p:nvGrpSpPr>
          <p:cNvPr id="39" name="组合 38"/>
          <p:cNvGrpSpPr/>
          <p:nvPr/>
        </p:nvGrpSpPr>
        <p:grpSpPr>
          <a:xfrm flipH="1">
            <a:off x="6318570" y="854896"/>
            <a:ext cx="2886075" cy="1530425"/>
            <a:chOff x="-309840" y="-3139"/>
            <a:chExt cx="3848100" cy="2040567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434" y="1111309"/>
              <a:ext cx="649777" cy="926119"/>
            </a:xfrm>
            <a:prstGeom prst="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9840" y="-3139"/>
              <a:ext cx="3848100" cy="1504836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8981" y="97015"/>
              <a:ext cx="745667" cy="1749913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2459831" y="4482465"/>
            <a:ext cx="3308985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700" b="1" dirty="0">
                <a:latin typeface="Segoe UI Black" panose="020B0A02040204020203" charset="0"/>
                <a:cs typeface="Segoe UI Black" panose="020B0A02040204020203" charset="0"/>
                <a:sym typeface="+mn-ea"/>
              </a:rPr>
              <a:t>About</a:t>
            </a:r>
            <a:r>
              <a:rPr lang="en-US" altLang="zh-CN" sz="2700" b="1" dirty="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  <a:sym typeface="+mn-ea"/>
              </a:rPr>
              <a:t> </a:t>
            </a:r>
            <a:r>
              <a:rPr lang="en-US" altLang="zh-CN" sz="2700" b="1" dirty="0">
                <a:latin typeface="Segoe UI Black" panose="020B0A02040204020203" charset="0"/>
                <a:cs typeface="Segoe UI Black" panose="020B0A02040204020203" charset="0"/>
                <a:sym typeface="+mn-ea"/>
              </a:rPr>
              <a:t>the </a:t>
            </a:r>
            <a:r>
              <a:rPr lang="en-US" altLang="zh-CN" sz="2700" b="1" dirty="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  <a:sym typeface="+mn-ea"/>
              </a:rPr>
              <a:t>WISHES</a:t>
            </a:r>
            <a:endParaRPr lang="zh-CN" altLang="en-US" sz="2700" b="1" dirty="0"/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3936C43D-E6F8-44F9-9558-7B80F18E3EB5}"/>
              </a:ext>
            </a:extLst>
          </p:cNvPr>
          <p:cNvPicPr/>
          <p:nvPr/>
        </p:nvPicPr>
        <p:blipFill>
          <a:blip r:embed="rId10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39" y="2507648"/>
            <a:ext cx="1751856" cy="55792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ldLvl="0" animBg="1"/>
      <p:bldP spid="8" grpId="0" bldLvl="0" animBg="1"/>
      <p:bldP spid="10" grpId="0" bldLvl="0" animBg="1"/>
      <p:bldP spid="12" grpId="0" bldLvl="0" animBg="1"/>
      <p:bldP spid="13" grpId="0" bldLvl="0" animBg="1"/>
      <p:bldP spid="15" grpId="0" bldLvl="0" animBg="1"/>
      <p:bldP spid="16" grpId="0" bldLvl="0" animBg="1"/>
      <p:bldP spid="17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11" name="组合 21"/>
          <p:cNvGrpSpPr/>
          <p:nvPr/>
        </p:nvGrpSpPr>
        <p:grpSpPr bwMode="auto">
          <a:xfrm>
            <a:off x="5967" y="0"/>
            <a:ext cx="9144000" cy="642938"/>
            <a:chOff x="-797404" y="0"/>
            <a:chExt cx="9144000" cy="642918"/>
          </a:xfrm>
        </p:grpSpPr>
        <p:pic>
          <p:nvPicPr>
            <p:cNvPr id="43012" name="Picture 3"/>
            <p:cNvPicPr>
              <a:picLocks noChangeAspect="1" noChangeArrowheads="1"/>
            </p:cNvPicPr>
            <p:nvPr/>
          </p:nvPicPr>
          <p:blipFill>
            <a:blip r:embed="rId2" cstate="print">
              <a:biLevel thresh="50000"/>
              <a:grayscl/>
            </a:blip>
            <a:srcRect l="29453"/>
            <a:stretch>
              <a:fillRect/>
            </a:stretch>
          </p:blipFill>
          <p:spPr bwMode="auto">
            <a:xfrm>
              <a:off x="-797404" y="0"/>
              <a:ext cx="2737847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13" name="Picture 3"/>
            <p:cNvPicPr>
              <a:picLocks noChangeAspect="1" noChangeArrowheads="1"/>
            </p:cNvPicPr>
            <p:nvPr/>
          </p:nvPicPr>
          <p:blipFill>
            <a:blip r:embed="rId2" cstate="print">
              <a:biLevel thresh="50000"/>
              <a:grayscl/>
            </a:blip>
            <a:srcRect/>
            <a:stretch>
              <a:fillRect/>
            </a:stretch>
          </p:blipFill>
          <p:spPr bwMode="auto">
            <a:xfrm>
              <a:off x="1928794" y="0"/>
              <a:ext cx="3880887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14" name="Picture 3"/>
            <p:cNvPicPr>
              <a:picLocks noChangeAspect="1" noChangeArrowheads="1"/>
            </p:cNvPicPr>
            <p:nvPr/>
          </p:nvPicPr>
          <p:blipFill>
            <a:blip r:embed="rId2" cstate="print">
              <a:biLevel thresh="50000"/>
              <a:grayscl/>
            </a:blip>
            <a:srcRect r="34032"/>
            <a:stretch>
              <a:fillRect/>
            </a:stretch>
          </p:blipFill>
          <p:spPr bwMode="auto">
            <a:xfrm>
              <a:off x="5786446" y="0"/>
              <a:ext cx="2560150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60848"/>
            <a:ext cx="9144000" cy="479715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 11"/>
          <p:cNvSpPr/>
          <p:nvPr/>
        </p:nvSpPr>
        <p:spPr>
          <a:xfrm>
            <a:off x="323528" y="1268760"/>
            <a:ext cx="88204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-What is your Chinese zodiac sign? </a:t>
            </a:r>
            <a:r>
              <a:rPr lang="zh-CN" altLang="en-US" sz="2800" b="1" dirty="0">
                <a:latin typeface="Times New Roman" pitchFamily="18" charset="0"/>
                <a:cs typeface="Times New Roman" pitchFamily="18" charset="0"/>
              </a:rPr>
              <a:t>你属什么的？</a:t>
            </a:r>
          </a:p>
          <a:p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-My Chinese zodiac sign is ...            </a:t>
            </a:r>
            <a:r>
              <a:rPr lang="zh-CN" altLang="en-US" sz="2800" b="1" dirty="0">
                <a:latin typeface="Times New Roman" pitchFamily="18" charset="0"/>
                <a:cs typeface="Times New Roman" pitchFamily="18" charset="0"/>
              </a:rPr>
              <a:t>我属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13" name="矩形 12"/>
          <p:cNvSpPr/>
          <p:nvPr/>
        </p:nvSpPr>
        <p:spPr>
          <a:xfrm>
            <a:off x="1907704" y="188640"/>
            <a:ext cx="5717390" cy="1101840"/>
          </a:xfrm>
          <a:prstGeom prst="rect">
            <a:avLst/>
          </a:prstGeom>
          <a:solidFill>
            <a:srgbClr val="FF5757"/>
          </a:solidFill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2800" b="1" dirty="0">
                <a:solidFill>
                  <a:srgbClr val="5F5F5F"/>
                </a:solidFill>
                <a:latin typeface="Arial" panose="020B0604020202020204" pitchFamily="34" charset="0"/>
                <a:ea typeface="微软雅黑" panose="020B0503020204020204" charset="-122"/>
              </a:rPr>
              <a:t>    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文化的猪年：十二生肖</a:t>
            </a:r>
            <a:endParaRPr lang="en-US" altLang="zh-CN" sz="32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>
              <a:lnSpc>
                <a:spcPts val="2700"/>
              </a:lnSpc>
            </a:pPr>
            <a:r>
              <a:rPr lang="en-US" altLang="zh-CN" sz="24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zodiac </a:t>
            </a:r>
            <a:r>
              <a:rPr lang="zh-CN" altLang="en-US" sz="24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4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/</a:t>
            </a:r>
            <a:r>
              <a:rPr lang="en-US" altLang="zh-CN" sz="2000" b="1" i="1" dirty="0"/>
              <a:t>'</a:t>
            </a:r>
            <a:r>
              <a:rPr lang="en-US" altLang="zh-CN" sz="2000" b="1" i="1" dirty="0" err="1"/>
              <a:t>zəʊdɪæk</a:t>
            </a:r>
            <a:r>
              <a:rPr lang="en-US" altLang="zh-CN" sz="24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/n. </a:t>
            </a:r>
            <a:r>
              <a:rPr lang="zh-CN" altLang="en-US" sz="24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属相，星座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936C43D-E6F8-44F9-9558-7B80F18E3EB5}"/>
              </a:ext>
            </a:extLst>
          </p:cNvPr>
          <p:cNvPicPr/>
          <p:nvPr/>
        </p:nvPicPr>
        <p:blipFill>
          <a:blip r:embed="rId4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3118"/>
            <a:ext cx="1751856" cy="557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7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11" name="组合 21"/>
          <p:cNvGrpSpPr/>
          <p:nvPr/>
        </p:nvGrpSpPr>
        <p:grpSpPr bwMode="auto">
          <a:xfrm>
            <a:off x="5967" y="0"/>
            <a:ext cx="9144000" cy="642938"/>
            <a:chOff x="-797404" y="0"/>
            <a:chExt cx="9144000" cy="642918"/>
          </a:xfrm>
        </p:grpSpPr>
        <p:pic>
          <p:nvPicPr>
            <p:cNvPr id="43012" name="Picture 3"/>
            <p:cNvPicPr>
              <a:picLocks noChangeAspect="1" noChangeArrowheads="1"/>
            </p:cNvPicPr>
            <p:nvPr/>
          </p:nvPicPr>
          <p:blipFill>
            <a:blip r:embed="rId2" cstate="print">
              <a:biLevel thresh="50000"/>
              <a:grayscl/>
            </a:blip>
            <a:srcRect l="29453"/>
            <a:stretch>
              <a:fillRect/>
            </a:stretch>
          </p:blipFill>
          <p:spPr bwMode="auto">
            <a:xfrm>
              <a:off x="-797404" y="0"/>
              <a:ext cx="2737847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13" name="Picture 3"/>
            <p:cNvPicPr>
              <a:picLocks noChangeAspect="1" noChangeArrowheads="1"/>
            </p:cNvPicPr>
            <p:nvPr/>
          </p:nvPicPr>
          <p:blipFill>
            <a:blip r:embed="rId2" cstate="print">
              <a:biLevel thresh="50000"/>
              <a:grayscl/>
            </a:blip>
            <a:srcRect/>
            <a:stretch>
              <a:fillRect/>
            </a:stretch>
          </p:blipFill>
          <p:spPr bwMode="auto">
            <a:xfrm>
              <a:off x="1928794" y="0"/>
              <a:ext cx="3880887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14" name="Picture 3"/>
            <p:cNvPicPr>
              <a:picLocks noChangeAspect="1" noChangeArrowheads="1"/>
            </p:cNvPicPr>
            <p:nvPr/>
          </p:nvPicPr>
          <p:blipFill>
            <a:blip r:embed="rId2" cstate="print">
              <a:biLevel thresh="50000"/>
              <a:grayscl/>
            </a:blip>
            <a:srcRect r="34032"/>
            <a:stretch>
              <a:fillRect/>
            </a:stretch>
          </p:blipFill>
          <p:spPr bwMode="auto">
            <a:xfrm>
              <a:off x="5786446" y="0"/>
              <a:ext cx="2560150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矩形 10"/>
          <p:cNvSpPr/>
          <p:nvPr/>
        </p:nvSpPr>
        <p:spPr>
          <a:xfrm>
            <a:off x="562360" y="116632"/>
            <a:ext cx="8208912" cy="686726"/>
          </a:xfrm>
          <a:prstGeom prst="rect">
            <a:avLst/>
          </a:prstGeom>
          <a:solidFill>
            <a:srgbClr val="FF5757"/>
          </a:solidFill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2800" b="1" dirty="0">
                <a:solidFill>
                  <a:srgbClr val="5F5F5F"/>
                </a:solidFill>
                <a:latin typeface="Arial" panose="020B0604020202020204" pitchFamily="34" charset="0"/>
                <a:ea typeface="微软雅黑" panose="020B0503020204020204" charset="-122"/>
              </a:rPr>
              <a:t>  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文化的猪年：邀老外过春节</a:t>
            </a:r>
            <a:r>
              <a:rPr lang="en-US" altLang="zh-CN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——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应用文写作</a:t>
            </a:r>
            <a:endParaRPr lang="en-US" altLang="zh-CN" sz="32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36746" y="893169"/>
            <a:ext cx="8670508" cy="2677656"/>
          </a:xfrm>
          <a:prstGeom prst="rect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tx2">
                    <a:lumMod val="50000"/>
                  </a:schemeClr>
                </a:solidFill>
              </a:rPr>
              <a:t>（</a:t>
            </a:r>
            <a:r>
              <a:rPr lang="en-US" altLang="zh-CN" sz="2800" b="1" i="1" dirty="0">
                <a:solidFill>
                  <a:schemeClr val="tx2">
                    <a:lumMod val="50000"/>
                  </a:schemeClr>
                </a:solidFill>
              </a:rPr>
              <a:t>2017</a:t>
            </a:r>
            <a:r>
              <a:rPr lang="zh-CN" altLang="en-US" sz="2800" b="1" i="1" dirty="0">
                <a:solidFill>
                  <a:schemeClr val="tx2">
                    <a:lumMod val="50000"/>
                  </a:schemeClr>
                </a:solidFill>
              </a:rPr>
              <a:t>年</a:t>
            </a:r>
            <a:r>
              <a:rPr lang="en-US" altLang="zh-CN" sz="2800" b="1" i="1" dirty="0">
                <a:solidFill>
                  <a:schemeClr val="tx2">
                    <a:lumMod val="50000"/>
                  </a:schemeClr>
                </a:solidFill>
              </a:rPr>
              <a:t>11</a:t>
            </a:r>
            <a:r>
              <a:rPr lang="zh-CN" altLang="en-US" sz="2800" b="1" i="1" dirty="0">
                <a:solidFill>
                  <a:schemeClr val="tx2">
                    <a:lumMod val="50000"/>
                  </a:schemeClr>
                </a:solidFill>
              </a:rPr>
              <a:t>月浙江省英语高考应用文写作</a:t>
            </a:r>
            <a:r>
              <a:rPr lang="zh-CN" altLang="en-US" sz="2800" b="1" dirty="0">
                <a:solidFill>
                  <a:schemeClr val="tx2">
                    <a:lumMod val="50000"/>
                  </a:schemeClr>
                </a:solidFill>
              </a:rPr>
              <a:t>）假定你是李华，得知外教</a:t>
            </a:r>
            <a:r>
              <a:rPr lang="en-US" altLang="zh-CN" sz="2800" b="1" dirty="0">
                <a:solidFill>
                  <a:schemeClr val="tx2">
                    <a:lumMod val="50000"/>
                  </a:schemeClr>
                </a:solidFill>
              </a:rPr>
              <a:t>Mr. Hall </a:t>
            </a:r>
            <a:r>
              <a:rPr lang="zh-CN" altLang="en-US" sz="2800" b="1" dirty="0">
                <a:solidFill>
                  <a:schemeClr val="tx2">
                    <a:lumMod val="50000"/>
                  </a:schemeClr>
                </a:solidFill>
              </a:rPr>
              <a:t>寒假不回国，想邀请他到你家过春节。请给他写一封信，内容包括： </a:t>
            </a:r>
            <a:r>
              <a:rPr lang="en-US" altLang="zh-CN" sz="2800" b="1" dirty="0">
                <a:solidFill>
                  <a:schemeClr val="tx2">
                    <a:lumMod val="50000"/>
                  </a:schemeClr>
                </a:solidFill>
              </a:rPr>
              <a:t>1. </a:t>
            </a:r>
            <a:r>
              <a:rPr lang="zh-CN" altLang="en-US" sz="2800" b="1" dirty="0">
                <a:solidFill>
                  <a:schemeClr val="tx2">
                    <a:lumMod val="50000"/>
                  </a:schemeClr>
                </a:solidFill>
              </a:rPr>
              <a:t>时间；</a:t>
            </a:r>
            <a:r>
              <a:rPr lang="en-US" altLang="zh-CN" sz="2800" b="1" dirty="0">
                <a:solidFill>
                  <a:schemeClr val="tx2">
                    <a:lumMod val="50000"/>
                  </a:schemeClr>
                </a:solidFill>
              </a:rPr>
              <a:t>2. </a:t>
            </a:r>
            <a:r>
              <a:rPr lang="zh-CN" altLang="en-US" sz="2800" b="1" dirty="0">
                <a:solidFill>
                  <a:schemeClr val="tx2">
                    <a:lumMod val="50000"/>
                  </a:schemeClr>
                </a:solidFill>
              </a:rPr>
              <a:t>一同过节的家人；   </a:t>
            </a:r>
            <a:r>
              <a:rPr lang="en-US" altLang="zh-CN" sz="2800" b="1" dirty="0">
                <a:solidFill>
                  <a:schemeClr val="tx2">
                    <a:lumMod val="50000"/>
                  </a:schemeClr>
                </a:solidFill>
              </a:rPr>
              <a:t>3. </a:t>
            </a:r>
            <a:r>
              <a:rPr lang="zh-CN" altLang="en-US" sz="2800" b="1" dirty="0">
                <a:solidFill>
                  <a:schemeClr val="tx2">
                    <a:lumMod val="50000"/>
                  </a:schemeClr>
                </a:solidFill>
              </a:rPr>
              <a:t>活动。</a:t>
            </a:r>
            <a:endParaRPr lang="en-US" altLang="zh-CN" sz="2800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zh-CN" altLang="en-US" sz="2800" b="1" dirty="0">
                <a:solidFill>
                  <a:schemeClr val="tx2">
                    <a:lumMod val="50000"/>
                  </a:schemeClr>
                </a:solidFill>
              </a:rPr>
              <a:t>注意：</a:t>
            </a:r>
            <a:r>
              <a:rPr lang="en-US" altLang="zh-CN" sz="2800" b="1" dirty="0">
                <a:solidFill>
                  <a:schemeClr val="tx2">
                    <a:lumMod val="50000"/>
                  </a:schemeClr>
                </a:solidFill>
              </a:rPr>
              <a:t>1. </a:t>
            </a:r>
            <a:r>
              <a:rPr lang="zh-CN" altLang="en-US" sz="2800" b="1" dirty="0">
                <a:solidFill>
                  <a:schemeClr val="tx2">
                    <a:lumMod val="50000"/>
                  </a:schemeClr>
                </a:solidFill>
              </a:rPr>
              <a:t>词数</a:t>
            </a:r>
            <a:r>
              <a:rPr lang="en-US" altLang="zh-CN" sz="2800" b="1" dirty="0">
                <a:solidFill>
                  <a:schemeClr val="tx2">
                    <a:lumMod val="50000"/>
                  </a:schemeClr>
                </a:solidFill>
              </a:rPr>
              <a:t>80</a:t>
            </a:r>
            <a:r>
              <a:rPr lang="zh-CN" altLang="en-US" sz="2800" b="1" dirty="0">
                <a:solidFill>
                  <a:schemeClr val="tx2">
                    <a:lumMod val="50000"/>
                  </a:schemeClr>
                </a:solidFill>
              </a:rPr>
              <a:t>左右  </a:t>
            </a:r>
            <a:r>
              <a:rPr lang="en-US" altLang="zh-CN" sz="2800" b="1" dirty="0">
                <a:solidFill>
                  <a:schemeClr val="tx2">
                    <a:lumMod val="50000"/>
                  </a:schemeClr>
                </a:solidFill>
              </a:rPr>
              <a:t>2. </a:t>
            </a:r>
            <a:r>
              <a:rPr lang="zh-CN" altLang="en-US" sz="2800" b="1" dirty="0">
                <a:solidFill>
                  <a:schemeClr val="tx2">
                    <a:lumMod val="50000"/>
                  </a:schemeClr>
                </a:solidFill>
              </a:rPr>
              <a:t>可以适当增加细节，以使行文连贯</a:t>
            </a:r>
          </a:p>
        </p:txBody>
      </p:sp>
      <p:sp>
        <p:nvSpPr>
          <p:cNvPr id="4" name="矩形 3"/>
          <p:cNvSpPr/>
          <p:nvPr/>
        </p:nvSpPr>
        <p:spPr>
          <a:xfrm>
            <a:off x="1374889" y="5050534"/>
            <a:ext cx="7250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FF0000"/>
                </a:solidFill>
              </a:rPr>
              <a:t>What activities will  be attractive to foreigners?</a:t>
            </a:r>
          </a:p>
        </p:txBody>
      </p:sp>
      <p:sp>
        <p:nvSpPr>
          <p:cNvPr id="6" name="矩形 5"/>
          <p:cNvSpPr/>
          <p:nvPr/>
        </p:nvSpPr>
        <p:spPr>
          <a:xfrm>
            <a:off x="359227" y="3685764"/>
            <a:ext cx="2387192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rgbClr val="FF0000"/>
                </a:solidFill>
              </a:rPr>
              <a:t>开放性要点？</a:t>
            </a:r>
          </a:p>
        </p:txBody>
      </p:sp>
      <p:sp>
        <p:nvSpPr>
          <p:cNvPr id="7" name="矩形 6"/>
          <p:cNvSpPr/>
          <p:nvPr/>
        </p:nvSpPr>
        <p:spPr>
          <a:xfrm>
            <a:off x="971600" y="4368149"/>
            <a:ext cx="2387192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rgbClr val="FF0000"/>
                </a:solidFill>
              </a:rPr>
              <a:t>春节活动安排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D51027E-B465-4BA8-B368-6E3675AC2686}"/>
              </a:ext>
            </a:extLst>
          </p:cNvPr>
          <p:cNvSpPr/>
          <p:nvPr/>
        </p:nvSpPr>
        <p:spPr>
          <a:xfrm>
            <a:off x="1647948" y="5964831"/>
            <a:ext cx="7250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FF0000"/>
                </a:solidFill>
              </a:rPr>
              <a:t>traditional</a:t>
            </a:r>
            <a:r>
              <a:rPr lang="zh-CN" altLang="en-US" sz="2400" b="1" dirty="0">
                <a:solidFill>
                  <a:srgbClr val="FF0000"/>
                </a:solidFill>
              </a:rPr>
              <a:t>，</a:t>
            </a:r>
            <a:r>
              <a:rPr lang="en-US" altLang="zh-CN" sz="2400" b="1" dirty="0">
                <a:solidFill>
                  <a:srgbClr val="FF0000"/>
                </a:solidFill>
              </a:rPr>
              <a:t>ethnic</a:t>
            </a:r>
            <a:r>
              <a:rPr lang="zh-CN" altLang="en-US" sz="2400" b="1" dirty="0">
                <a:solidFill>
                  <a:srgbClr val="FF0000"/>
                </a:solidFill>
              </a:rPr>
              <a:t>，</a:t>
            </a:r>
            <a:r>
              <a:rPr lang="en-US" altLang="zh-CN" sz="2400" b="1" dirty="0">
                <a:solidFill>
                  <a:srgbClr val="FF0000"/>
                </a:solidFill>
              </a:rPr>
              <a:t>Chinese characteristic</a:t>
            </a:r>
            <a:r>
              <a:rPr lang="zh-CN" altLang="en-US" sz="2400" b="1" dirty="0">
                <a:solidFill>
                  <a:srgbClr val="FF0000"/>
                </a:solidFill>
              </a:rPr>
              <a:t>   </a:t>
            </a:r>
            <a:endParaRPr lang="en-US" altLang="zh-CN" sz="2400" b="1" dirty="0">
              <a:solidFill>
                <a:srgbClr val="FF0000"/>
              </a:solidFill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936C43D-E6F8-44F9-9558-7B80F18E3EB5}"/>
              </a:ext>
            </a:extLst>
          </p:cNvPr>
          <p:cNvPicPr/>
          <p:nvPr/>
        </p:nvPicPr>
        <p:blipFill>
          <a:blip r:embed="rId3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3435"/>
            <a:ext cx="1751856" cy="55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29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  <p:bldP spid="4" grpId="0" animBg="1"/>
      <p:bldP spid="6" grpId="0" animBg="1"/>
      <p:bldP spid="7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11" name="组合 21"/>
          <p:cNvGrpSpPr/>
          <p:nvPr/>
        </p:nvGrpSpPr>
        <p:grpSpPr bwMode="auto">
          <a:xfrm>
            <a:off x="5967" y="0"/>
            <a:ext cx="9144000" cy="642938"/>
            <a:chOff x="-797404" y="0"/>
            <a:chExt cx="9144000" cy="642918"/>
          </a:xfrm>
        </p:grpSpPr>
        <p:pic>
          <p:nvPicPr>
            <p:cNvPr id="43012" name="Picture 3"/>
            <p:cNvPicPr>
              <a:picLocks noChangeAspect="1" noChangeArrowheads="1"/>
            </p:cNvPicPr>
            <p:nvPr/>
          </p:nvPicPr>
          <p:blipFill>
            <a:blip r:embed="rId2" cstate="print">
              <a:biLevel thresh="50000"/>
              <a:grayscl/>
            </a:blip>
            <a:srcRect l="29453"/>
            <a:stretch>
              <a:fillRect/>
            </a:stretch>
          </p:blipFill>
          <p:spPr bwMode="auto">
            <a:xfrm>
              <a:off x="-797404" y="0"/>
              <a:ext cx="2737847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13" name="Picture 3"/>
            <p:cNvPicPr>
              <a:picLocks noChangeAspect="1" noChangeArrowheads="1"/>
            </p:cNvPicPr>
            <p:nvPr/>
          </p:nvPicPr>
          <p:blipFill>
            <a:blip r:embed="rId2" cstate="print">
              <a:biLevel thresh="50000"/>
              <a:grayscl/>
            </a:blip>
            <a:srcRect/>
            <a:stretch>
              <a:fillRect/>
            </a:stretch>
          </p:blipFill>
          <p:spPr bwMode="auto">
            <a:xfrm>
              <a:off x="1928794" y="0"/>
              <a:ext cx="3880887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14" name="Picture 3"/>
            <p:cNvPicPr>
              <a:picLocks noChangeAspect="1" noChangeArrowheads="1"/>
            </p:cNvPicPr>
            <p:nvPr/>
          </p:nvPicPr>
          <p:blipFill>
            <a:blip r:embed="rId2" cstate="print">
              <a:biLevel thresh="50000"/>
              <a:grayscl/>
            </a:blip>
            <a:srcRect r="34032"/>
            <a:stretch>
              <a:fillRect/>
            </a:stretch>
          </p:blipFill>
          <p:spPr bwMode="auto">
            <a:xfrm>
              <a:off x="5786446" y="0"/>
              <a:ext cx="2560150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矩形 10"/>
          <p:cNvSpPr/>
          <p:nvPr/>
        </p:nvSpPr>
        <p:spPr>
          <a:xfrm>
            <a:off x="562360" y="116632"/>
            <a:ext cx="8208912" cy="686726"/>
          </a:xfrm>
          <a:prstGeom prst="rect">
            <a:avLst/>
          </a:prstGeom>
          <a:solidFill>
            <a:srgbClr val="FF5757"/>
          </a:solidFill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2800" b="1" dirty="0">
                <a:solidFill>
                  <a:srgbClr val="5F5F5F"/>
                </a:solidFill>
                <a:latin typeface="Arial" panose="020B0604020202020204" pitchFamily="34" charset="0"/>
                <a:ea typeface="微软雅黑" panose="020B0503020204020204" charset="-122"/>
              </a:rPr>
              <a:t>  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文化的猪年：邀老外过春节</a:t>
            </a:r>
            <a:r>
              <a:rPr lang="en-US" altLang="zh-CN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——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应用文写作</a:t>
            </a:r>
            <a:endParaRPr lang="en-US" altLang="zh-CN" sz="32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C214D970-E595-4CB1-9CE7-7BE0317E74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6695015"/>
              </p:ext>
            </p:extLst>
          </p:nvPr>
        </p:nvGraphicFramePr>
        <p:xfrm>
          <a:off x="485983" y="1145374"/>
          <a:ext cx="7799672" cy="4605376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1176877">
                  <a:extLst>
                    <a:ext uri="{9D8B030D-6E8A-4147-A177-3AD203B41FA5}">
                      <a16:colId xmlns:a16="http://schemas.microsoft.com/office/drawing/2014/main" val="3328860915"/>
                    </a:ext>
                  </a:extLst>
                </a:gridCol>
                <a:gridCol w="6622795">
                  <a:extLst>
                    <a:ext uri="{9D8B030D-6E8A-4147-A177-3AD203B41FA5}">
                      <a16:colId xmlns:a16="http://schemas.microsoft.com/office/drawing/2014/main" val="4104858190"/>
                    </a:ext>
                  </a:extLst>
                </a:gridCol>
              </a:tblGrid>
              <a:tr h="158417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4000" b="1" dirty="0">
                          <a:solidFill>
                            <a:schemeClr val="tx1"/>
                          </a:solidFill>
                        </a:rPr>
                        <a:t>风俗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393939"/>
                  </a:ext>
                </a:extLst>
              </a:tr>
              <a:tr h="171056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4000" b="1" dirty="0">
                          <a:solidFill>
                            <a:schemeClr val="tx1"/>
                          </a:solidFill>
                        </a:rPr>
                        <a:t>饮食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1855159"/>
                  </a:ext>
                </a:extLst>
              </a:tr>
              <a:tr h="109775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4000" b="1" dirty="0">
                          <a:solidFill>
                            <a:schemeClr val="tx1"/>
                          </a:solidFill>
                        </a:rPr>
                        <a:t>玩乐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9151535"/>
                  </a:ext>
                </a:extLst>
              </a:tr>
            </a:tbl>
          </a:graphicData>
        </a:graphic>
      </p:graphicFrame>
      <p:sp>
        <p:nvSpPr>
          <p:cNvPr id="8" name="矩形 7">
            <a:extLst>
              <a:ext uri="{FF2B5EF4-FFF2-40B4-BE49-F238E27FC236}">
                <a16:creationId xmlns:a16="http://schemas.microsoft.com/office/drawing/2014/main" id="{82571C40-0786-4ABA-9172-A734DF73CAC4}"/>
              </a:ext>
            </a:extLst>
          </p:cNvPr>
          <p:cNvSpPr/>
          <p:nvPr/>
        </p:nvSpPr>
        <p:spPr>
          <a:xfrm>
            <a:off x="1931962" y="1391038"/>
            <a:ext cx="63536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 paper cutting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set off fireworks, give lucky money to    children, 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watch Spring Festival Gala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paste the couplets 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D0E8892-9816-456E-A4AB-29510646C4F6}"/>
              </a:ext>
            </a:extLst>
          </p:cNvPr>
          <p:cNvSpPr/>
          <p:nvPr/>
        </p:nvSpPr>
        <p:spPr>
          <a:xfrm>
            <a:off x="1931962" y="2894899"/>
            <a:ext cx="64426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 dumplings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family reunion dinner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the family banquet/ feast, Hot Pot(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火锅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, Beijing Roast Duck , taste local flavor snacks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A0356A6-D3DB-4574-B832-8D0264F9B527}"/>
              </a:ext>
            </a:extLst>
          </p:cNvPr>
          <p:cNvSpPr/>
          <p:nvPr/>
        </p:nvSpPr>
        <p:spPr>
          <a:xfrm>
            <a:off x="1840166" y="4649554"/>
            <a:ext cx="64426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enjoy Yue Opera, appreciate folk arts and crafts, go to temple fair 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2" name="箭头: 右 11">
            <a:extLst>
              <a:ext uri="{FF2B5EF4-FFF2-40B4-BE49-F238E27FC236}">
                <a16:creationId xmlns:a16="http://schemas.microsoft.com/office/drawing/2014/main" id="{7BBE01C1-467A-4780-81F4-45749EFD7220}"/>
              </a:ext>
            </a:extLst>
          </p:cNvPr>
          <p:cNvSpPr/>
          <p:nvPr/>
        </p:nvSpPr>
        <p:spPr>
          <a:xfrm>
            <a:off x="2105655" y="6054282"/>
            <a:ext cx="7038345" cy="723215"/>
          </a:xfrm>
          <a:prstGeom prst="righ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</a:rPr>
              <a:t>Finish the composition as an after-class assignment.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936C43D-E6F8-44F9-9558-7B80F18E3EB5}"/>
              </a:ext>
            </a:extLst>
          </p:cNvPr>
          <p:cNvPicPr/>
          <p:nvPr/>
        </p:nvPicPr>
        <p:blipFill>
          <a:blip r:embed="rId3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3118"/>
            <a:ext cx="1751856" cy="557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/>
      <p:bldP spid="9" grpId="0"/>
      <p:bldP spid="10" grpId="0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540"/>
            <a:ext cx="9144000" cy="6886575"/>
          </a:xfrm>
          <a:prstGeom prst="rect">
            <a:avLst/>
          </a:prstGeom>
        </p:spPr>
      </p:pic>
      <p:sp>
        <p:nvSpPr>
          <p:cNvPr id="8" name="Freeform 23"/>
          <p:cNvSpPr/>
          <p:nvPr/>
        </p:nvSpPr>
        <p:spPr bwMode="auto">
          <a:xfrm>
            <a:off x="879569" y="2871898"/>
            <a:ext cx="1588748" cy="1599409"/>
          </a:xfrm>
          <a:prstGeom prst="ellipse">
            <a:avLst/>
          </a:prstGeom>
          <a:solidFill>
            <a:srgbClr val="F6E8AD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/>
          <a:lstStyle/>
          <a:p>
            <a:pPr eaLnBrk="1" hangingPunct="1">
              <a:buFont typeface="Arial" panose="020B0604020202020204" pitchFamily="34" charset="0"/>
              <a:buNone/>
            </a:pPr>
            <a:endParaRPr lang="zh-CN" altLang="en-US" sz="100" b="1">
              <a:solidFill>
                <a:srgbClr val="E61A1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1281112" y="2886147"/>
            <a:ext cx="770890" cy="1592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350" i="0" u="none" strike="noStrike" kern="0" cap="none" spc="0" normalizeH="0" baseline="0" noProof="0">
                <a:ln>
                  <a:noFill/>
                </a:ln>
                <a:solidFill>
                  <a:srgbClr val="E61A15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3</a:t>
            </a:r>
            <a:endParaRPr kumimoji="0" lang="zh-CN" altLang="zh-CN" sz="1500" i="0" u="none" strike="noStrike" kern="0" cap="none" spc="0" normalizeH="0" baseline="0" noProof="0">
              <a:ln>
                <a:noFill/>
              </a:ln>
              <a:solidFill>
                <a:srgbClr val="E61A15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6" name="TextBox 20"/>
          <p:cNvSpPr txBox="1"/>
          <p:nvPr/>
        </p:nvSpPr>
        <p:spPr>
          <a:xfrm>
            <a:off x="2570480" y="2987040"/>
            <a:ext cx="5440045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5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altLang="zh-CN" sz="4500" b="0">
                <a:solidFill>
                  <a:schemeClr val="bg1"/>
                </a:solidFill>
              </a:rPr>
              <a:t>About the wishes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92882"/>
            <a:ext cx="4572000" cy="40786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5595864"/>
            <a:ext cx="4572000" cy="404886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rot="10800000">
            <a:off x="0" y="857250"/>
            <a:ext cx="9143999" cy="407868"/>
            <a:chOff x="0" y="735641"/>
            <a:chExt cx="12191999" cy="543824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5641"/>
              <a:ext cx="6096000" cy="5438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9" y="739617"/>
              <a:ext cx="6096000" cy="539848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093" y="1488494"/>
            <a:ext cx="2451767" cy="134521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97" y="2130229"/>
            <a:ext cx="641097" cy="15045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0777"/>
            <a:ext cx="1628775" cy="46737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534" y="4725871"/>
            <a:ext cx="614779" cy="33212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936C43D-E6F8-44F9-9558-7B80F18E3EB5}"/>
              </a:ext>
            </a:extLst>
          </p:cNvPr>
          <p:cNvPicPr/>
          <p:nvPr/>
        </p:nvPicPr>
        <p:blipFill>
          <a:blip r:embed="rId9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6" y="3417408"/>
            <a:ext cx="1751856" cy="55792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4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21">
            <a:extLst>
              <a:ext uri="{FF2B5EF4-FFF2-40B4-BE49-F238E27FC236}">
                <a16:creationId xmlns:a16="http://schemas.microsoft.com/office/drawing/2014/main" id="{DF964F47-8190-4719-9241-01AD51DA64B8}"/>
              </a:ext>
            </a:extLst>
          </p:cNvPr>
          <p:cNvGrpSpPr/>
          <p:nvPr/>
        </p:nvGrpSpPr>
        <p:grpSpPr bwMode="auto">
          <a:xfrm>
            <a:off x="0" y="0"/>
            <a:ext cx="9144000" cy="642938"/>
            <a:chOff x="-797404" y="0"/>
            <a:chExt cx="9144000" cy="642918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13A6C03F-5D0D-4E24-8616-61A8C8A5F3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biLevel thresh="50000"/>
              <a:grayscl/>
            </a:blip>
            <a:srcRect l="29453"/>
            <a:stretch>
              <a:fillRect/>
            </a:stretch>
          </p:blipFill>
          <p:spPr bwMode="auto">
            <a:xfrm>
              <a:off x="-797404" y="0"/>
              <a:ext cx="2737847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FD7AEB1D-9F1D-4007-AA37-C42614AB62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biLevel thresh="50000"/>
              <a:grayscl/>
            </a:blip>
            <a:srcRect/>
            <a:stretch>
              <a:fillRect/>
            </a:stretch>
          </p:blipFill>
          <p:spPr bwMode="auto">
            <a:xfrm>
              <a:off x="1928794" y="0"/>
              <a:ext cx="3880887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49EFF8FA-ABD5-46B8-BE12-347139DBEC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biLevel thresh="50000"/>
              <a:grayscl/>
            </a:blip>
            <a:srcRect r="34032"/>
            <a:stretch>
              <a:fillRect/>
            </a:stretch>
          </p:blipFill>
          <p:spPr bwMode="auto">
            <a:xfrm>
              <a:off x="5786446" y="0"/>
              <a:ext cx="2560150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矩形 2"/>
          <p:cNvSpPr/>
          <p:nvPr/>
        </p:nvSpPr>
        <p:spPr>
          <a:xfrm>
            <a:off x="-6350" y="3442970"/>
            <a:ext cx="9072880" cy="3538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5353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 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The fireworks</a:t>
            </a:r>
            <a:r>
              <a:rPr kumimoji="0" lang="en-US" altLang="zh-CN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                                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. The red envelopes</a:t>
            </a:r>
            <a:r>
              <a:rPr kumimoji="0" lang="en-US" altLang="zh-CN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                        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. And, around the world, hundreds of millions of people </a:t>
            </a:r>
            <a:r>
              <a:rPr kumimoji="0" lang="en-US" altLang="zh-CN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                           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to celebrate the Chinese New Year.  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AC9DE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790" y="1157370"/>
            <a:ext cx="5250815" cy="2143125"/>
          </a:xfrm>
          <a:prstGeom prst="rect">
            <a:avLst/>
          </a:prstGeom>
        </p:spPr>
      </p:pic>
      <p:pic>
        <p:nvPicPr>
          <p:cNvPr id="8" name="图片 7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28384" y="128050"/>
            <a:ext cx="1038010" cy="886844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496541" y="188640"/>
            <a:ext cx="6340198" cy="584775"/>
          </a:xfrm>
          <a:prstGeom prst="rect">
            <a:avLst/>
          </a:prstGeom>
          <a:solidFill>
            <a:srgbClr val="FF5757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200" noProof="0" dirty="0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吉祥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的猪年：英国首相的新春祝福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936C43D-E6F8-44F9-9558-7B80F18E3EB5}"/>
              </a:ext>
            </a:extLst>
          </p:cNvPr>
          <p:cNvPicPr/>
          <p:nvPr/>
        </p:nvPicPr>
        <p:blipFill>
          <a:blip r:embed="rId6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3118"/>
            <a:ext cx="1751856" cy="557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21">
            <a:extLst>
              <a:ext uri="{FF2B5EF4-FFF2-40B4-BE49-F238E27FC236}">
                <a16:creationId xmlns:a16="http://schemas.microsoft.com/office/drawing/2014/main" id="{9E204340-CDE6-4DCB-B222-344A2585C5AD}"/>
              </a:ext>
            </a:extLst>
          </p:cNvPr>
          <p:cNvGrpSpPr/>
          <p:nvPr/>
        </p:nvGrpSpPr>
        <p:grpSpPr bwMode="auto">
          <a:xfrm>
            <a:off x="0" y="0"/>
            <a:ext cx="9144000" cy="642938"/>
            <a:chOff x="-797404" y="0"/>
            <a:chExt cx="9144000" cy="642918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F51DEDEE-E02A-48AE-B0E2-D566B7D99F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biLevel thresh="50000"/>
              <a:grayscl/>
            </a:blip>
            <a:srcRect l="29453"/>
            <a:stretch>
              <a:fillRect/>
            </a:stretch>
          </p:blipFill>
          <p:spPr bwMode="auto">
            <a:xfrm>
              <a:off x="-797404" y="0"/>
              <a:ext cx="2737847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B1903004-AFA6-488D-9D80-F86E9FC72E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biLevel thresh="50000"/>
              <a:grayscl/>
            </a:blip>
            <a:srcRect/>
            <a:stretch>
              <a:fillRect/>
            </a:stretch>
          </p:blipFill>
          <p:spPr bwMode="auto">
            <a:xfrm>
              <a:off x="1928794" y="0"/>
              <a:ext cx="3880887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12989356-8C25-4D47-97E2-DE65445701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biLevel thresh="50000"/>
              <a:grayscl/>
            </a:blip>
            <a:srcRect r="34032"/>
            <a:stretch>
              <a:fillRect/>
            </a:stretch>
          </p:blipFill>
          <p:spPr bwMode="auto">
            <a:xfrm>
              <a:off x="5786446" y="0"/>
              <a:ext cx="2560150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矩形 6"/>
          <p:cNvSpPr/>
          <p:nvPr/>
        </p:nvSpPr>
        <p:spPr>
          <a:xfrm>
            <a:off x="1496542" y="188640"/>
            <a:ext cx="6340197" cy="584775"/>
          </a:xfrm>
          <a:prstGeom prst="rect">
            <a:avLst/>
          </a:prstGeom>
          <a:solidFill>
            <a:srgbClr val="FF5757"/>
          </a:solidFill>
        </p:spPr>
        <p:txBody>
          <a:bodyPr wrap="none">
            <a:spAutoFit/>
          </a:bodyPr>
          <a:lstStyle/>
          <a:p>
            <a:pPr algn="ctr"/>
            <a:r>
              <a:rPr lang="zh-CN" altLang="en-US" sz="3200" dirty="0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吉祥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的猪年：英国首相的新春祝福</a:t>
            </a:r>
          </a:p>
        </p:txBody>
      </p:sp>
      <p:sp>
        <p:nvSpPr>
          <p:cNvPr id="8" name="矩形 7"/>
          <p:cNvSpPr/>
          <p:nvPr/>
        </p:nvSpPr>
        <p:spPr>
          <a:xfrm>
            <a:off x="-6985" y="3308985"/>
            <a:ext cx="9110345" cy="37382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eaLnBrk="1" latinLnBrk="0" hangingPunct="1">
              <a:lnSpc>
                <a:spcPct val="150000"/>
              </a:lnSpc>
            </a:pPr>
            <a:r>
              <a:rPr lang="en-US" altLang="zh-CN" sz="2800" b="1" dirty="0">
                <a:solidFill>
                  <a:srgbClr val="FF0000"/>
                </a:solidFill>
              </a:rPr>
              <a:t>Across the UK, lanterns </a:t>
            </a:r>
            <a:r>
              <a:rPr lang="en-US" altLang="zh-CN" sz="2800" b="1" u="sng" dirty="0">
                <a:solidFill>
                  <a:srgbClr val="FF0000"/>
                </a:solidFill>
              </a:rPr>
              <a:t>                               </a:t>
            </a:r>
            <a:r>
              <a:rPr lang="en-US" altLang="zh-CN" sz="2800" b="1" dirty="0">
                <a:solidFill>
                  <a:srgbClr val="FF0000"/>
                </a:solidFill>
              </a:rPr>
              <a:t>in Manchester, Liverpool, Nottingham and many of our other great cities — </a:t>
            </a:r>
            <a:r>
              <a:rPr lang="en-US" altLang="zh-CN" sz="2800" b="1" u="sng" dirty="0">
                <a:solidFill>
                  <a:srgbClr val="FF0000"/>
                </a:solidFill>
              </a:rPr>
              <a:t>                         </a:t>
            </a:r>
            <a:r>
              <a:rPr lang="en-US" altLang="zh-CN" sz="2800" b="1" dirty="0">
                <a:solidFill>
                  <a:srgbClr val="FF0000"/>
                </a:solidFill>
              </a:rPr>
              <a:t>in London, </a:t>
            </a:r>
          </a:p>
          <a:p>
            <a:pPr eaLnBrk="1" latinLnBrk="0" hangingPunct="1">
              <a:lnSpc>
                <a:spcPct val="150000"/>
              </a:lnSpc>
            </a:pPr>
            <a:r>
              <a:rPr lang="en-US" altLang="zh-CN" sz="2800" b="1" dirty="0">
                <a:solidFill>
                  <a:srgbClr val="FF0000"/>
                </a:solidFill>
              </a:rPr>
              <a:t> </a:t>
            </a:r>
            <a:r>
              <a:rPr lang="en-US" altLang="zh-CN" sz="2800" b="1" u="sng" dirty="0">
                <a:solidFill>
                  <a:srgbClr val="FF0000"/>
                </a:solidFill>
              </a:rPr>
              <a:t>                       </a:t>
            </a:r>
            <a:r>
              <a:rPr lang="en-US" altLang="zh-CN" sz="2800" b="1" dirty="0">
                <a:solidFill>
                  <a:srgbClr val="FF0000"/>
                </a:solidFill>
              </a:rPr>
              <a:t>one of the biggest Chinese New Year celebrations outside Asia.    </a:t>
            </a:r>
          </a:p>
          <a:p>
            <a:pPr eaLnBrk="1" latinLnBrk="0" hangingPunct="1">
              <a:lnSpc>
                <a:spcPct val="150000"/>
              </a:lnSpc>
            </a:pP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6985" y="1105535"/>
            <a:ext cx="6029325" cy="193675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936C43D-E6F8-44F9-9558-7B80F18E3EB5}"/>
              </a:ext>
            </a:extLst>
          </p:cNvPr>
          <p:cNvPicPr/>
          <p:nvPr/>
        </p:nvPicPr>
        <p:blipFill>
          <a:blip r:embed="rId4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3118"/>
            <a:ext cx="1751856" cy="557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21">
            <a:extLst>
              <a:ext uri="{FF2B5EF4-FFF2-40B4-BE49-F238E27FC236}">
                <a16:creationId xmlns:a16="http://schemas.microsoft.com/office/drawing/2014/main" id="{7164A9D8-51DF-4D16-A225-9DAF3AC82764}"/>
              </a:ext>
            </a:extLst>
          </p:cNvPr>
          <p:cNvGrpSpPr/>
          <p:nvPr/>
        </p:nvGrpSpPr>
        <p:grpSpPr bwMode="auto">
          <a:xfrm>
            <a:off x="0" y="0"/>
            <a:ext cx="9144000" cy="642938"/>
            <a:chOff x="-797404" y="0"/>
            <a:chExt cx="9144000" cy="642918"/>
          </a:xfrm>
        </p:grpSpPr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A7073C43-D083-47DF-B3CF-B99072367F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biLevel thresh="50000"/>
              <a:grayscl/>
            </a:blip>
            <a:srcRect l="29453"/>
            <a:stretch>
              <a:fillRect/>
            </a:stretch>
          </p:blipFill>
          <p:spPr bwMode="auto">
            <a:xfrm>
              <a:off x="-797404" y="0"/>
              <a:ext cx="2737847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0F38D277-6798-4CD3-8EC9-6CB7D403A4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biLevel thresh="50000"/>
              <a:grayscl/>
            </a:blip>
            <a:srcRect/>
            <a:stretch>
              <a:fillRect/>
            </a:stretch>
          </p:blipFill>
          <p:spPr bwMode="auto">
            <a:xfrm>
              <a:off x="1928794" y="0"/>
              <a:ext cx="3880887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4E72498B-677D-40EF-A40B-6011868A83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biLevel thresh="50000"/>
              <a:grayscl/>
            </a:blip>
            <a:srcRect r="34032"/>
            <a:stretch>
              <a:fillRect/>
            </a:stretch>
          </p:blipFill>
          <p:spPr bwMode="auto">
            <a:xfrm>
              <a:off x="5786446" y="0"/>
              <a:ext cx="2560150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矩形 6"/>
          <p:cNvSpPr/>
          <p:nvPr/>
        </p:nvSpPr>
        <p:spPr>
          <a:xfrm>
            <a:off x="1496542" y="188640"/>
            <a:ext cx="6340197" cy="584775"/>
          </a:xfrm>
          <a:prstGeom prst="rect">
            <a:avLst/>
          </a:prstGeom>
          <a:solidFill>
            <a:srgbClr val="FF5757"/>
          </a:solidFill>
        </p:spPr>
        <p:txBody>
          <a:bodyPr wrap="none">
            <a:spAutoFit/>
          </a:bodyPr>
          <a:lstStyle/>
          <a:p>
            <a:pPr algn="ctr"/>
            <a:r>
              <a:rPr lang="zh-CN" altLang="en-US" sz="3200" dirty="0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吉祥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的猪年：英国首相的新春祝福</a:t>
            </a:r>
          </a:p>
        </p:txBody>
      </p:sp>
      <p:sp>
        <p:nvSpPr>
          <p:cNvPr id="8" name="矩形 7"/>
          <p:cNvSpPr/>
          <p:nvPr/>
        </p:nvSpPr>
        <p:spPr>
          <a:xfrm>
            <a:off x="15875" y="3763645"/>
            <a:ext cx="9195435" cy="30918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eaLnBrk="1" latinLnBrk="0" hangingPunct="1">
              <a:lnSpc>
                <a:spcPct val="150000"/>
              </a:lnSpc>
            </a:pPr>
            <a:r>
              <a:rPr lang="en-US" altLang="zh-CN" sz="2800" b="1" dirty="0">
                <a:solidFill>
                  <a:srgbClr val="FF5353"/>
                </a:solidFill>
              </a:rPr>
              <a:t>    </a:t>
            </a:r>
            <a:r>
              <a:rPr lang="en-US" altLang="zh-CN" sz="2800" b="1" dirty="0">
                <a:solidFill>
                  <a:srgbClr val="FF0000"/>
                </a:solidFill>
              </a:rPr>
              <a:t>The festivities are </a:t>
            </a:r>
            <a:r>
              <a:rPr lang="en-US" altLang="zh-CN" sz="2800" b="1" u="sng" dirty="0">
                <a:solidFill>
                  <a:srgbClr val="FF0000"/>
                </a:solidFill>
              </a:rPr>
              <a:t>                         </a:t>
            </a:r>
            <a:r>
              <a:rPr lang="en-US" altLang="zh-CN" sz="2800" b="1" dirty="0">
                <a:solidFill>
                  <a:srgbClr val="FF0000"/>
                </a:solidFill>
              </a:rPr>
              <a:t> one of the </a:t>
            </a:r>
          </a:p>
          <a:p>
            <a:pPr eaLnBrk="1" latinLnBrk="0" hangingPunct="1">
              <a:lnSpc>
                <a:spcPct val="150000"/>
              </a:lnSpc>
            </a:pPr>
            <a:r>
              <a:rPr lang="en-US" altLang="zh-CN" sz="2800" b="1" u="sng" dirty="0">
                <a:solidFill>
                  <a:srgbClr val="FF0000"/>
                </a:solidFill>
              </a:rPr>
              <a:t>                    </a:t>
            </a:r>
            <a:r>
              <a:rPr lang="en-US" altLang="zh-CN" sz="2800" b="1" dirty="0">
                <a:solidFill>
                  <a:srgbClr val="FF0000"/>
                </a:solidFill>
                <a:sym typeface="+mn-ea"/>
              </a:rPr>
              <a:t> of</a:t>
            </a:r>
            <a:r>
              <a:rPr lang="en-US" altLang="zh-CN" sz="2800" b="1" dirty="0">
                <a:solidFill>
                  <a:srgbClr val="FF0000"/>
                </a:solidFill>
              </a:rPr>
              <a:t> Britain’s cultural calendar,</a:t>
            </a:r>
            <a:r>
              <a:rPr lang="en-US" altLang="zh-CN" sz="2800" b="1" u="sng" dirty="0">
                <a:solidFill>
                  <a:srgbClr val="FF0000"/>
                </a:solidFill>
              </a:rPr>
              <a:t> </a:t>
            </a:r>
          </a:p>
          <a:p>
            <a:pPr eaLnBrk="1" latinLnBrk="0" hangingPunct="1">
              <a:lnSpc>
                <a:spcPct val="150000"/>
              </a:lnSpc>
            </a:pPr>
            <a:r>
              <a:rPr lang="en-US" altLang="zh-CN" sz="2800" b="1" u="sng" dirty="0">
                <a:solidFill>
                  <a:srgbClr val="FF0000"/>
                </a:solidFill>
              </a:rPr>
              <a:t>                       </a:t>
            </a:r>
            <a:r>
              <a:rPr lang="en-US" altLang="zh-CN" sz="2800" b="1" dirty="0">
                <a:solidFill>
                  <a:srgbClr val="FF0000"/>
                </a:solidFill>
              </a:rPr>
              <a:t> the </a:t>
            </a:r>
            <a:r>
              <a:rPr lang="en-US" altLang="zh-CN" sz="2800" b="1" u="sng" dirty="0">
                <a:solidFill>
                  <a:srgbClr val="FF0000"/>
                </a:solidFill>
              </a:rPr>
              <a:t>              </a:t>
            </a:r>
            <a:r>
              <a:rPr lang="en-US" altLang="zh-CN" sz="2800" b="1" dirty="0">
                <a:solidFill>
                  <a:srgbClr val="FF0000"/>
                </a:solidFill>
              </a:rPr>
              <a:t>, vibrancy and  </a:t>
            </a:r>
            <a:r>
              <a:rPr lang="en-US" altLang="zh-CN" sz="2800" b="1" u="sng" dirty="0">
                <a:solidFill>
                  <a:srgbClr val="FF0000"/>
                </a:solidFill>
              </a:rPr>
              <a:t>             </a:t>
            </a:r>
            <a:r>
              <a:rPr lang="en-US" altLang="zh-CN" sz="2800" b="1" dirty="0">
                <a:solidFill>
                  <a:srgbClr val="FF0000"/>
                </a:solidFill>
              </a:rPr>
              <a:t>of our  </a:t>
            </a:r>
            <a:r>
              <a:rPr lang="en-US" altLang="zh-CN" sz="2800" b="1" u="sng" dirty="0">
                <a:solidFill>
                  <a:srgbClr val="FF0000"/>
                </a:solidFill>
              </a:rPr>
              <a:t>                   </a:t>
            </a:r>
            <a:r>
              <a:rPr lang="en-US" altLang="zh-CN" sz="2800" b="1" dirty="0">
                <a:solidFill>
                  <a:srgbClr val="FF0000"/>
                </a:solidFill>
              </a:rPr>
              <a:t>   society. </a:t>
            </a:r>
            <a:r>
              <a:rPr lang="zh-CN" alt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</a:p>
          <a:p>
            <a:pPr eaLnBrk="1" latinLnBrk="0" hangingPunct="1">
              <a:lnSpc>
                <a:spcPct val="150000"/>
              </a:lnSpc>
            </a:pP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875" y="1950085"/>
            <a:ext cx="5621020" cy="181356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5723927" y="1323902"/>
            <a:ext cx="31667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i="1" dirty="0">
                <a:solidFill>
                  <a:srgbClr val="C00000"/>
                </a:solidFill>
                <a:latin typeface="AvertaStd-semibold"/>
              </a:rPr>
              <a:t>s</a:t>
            </a:r>
            <a:r>
              <a:rPr lang="en-US" altLang="zh-CN" b="1" i="1" dirty="0">
                <a:solidFill>
                  <a:schemeClr val="accent3">
                    <a:lumMod val="75000"/>
                  </a:schemeClr>
                </a:solidFill>
                <a:latin typeface="AvertaStd-semibold"/>
              </a:rPr>
              <a:t>howcase n. </a:t>
            </a:r>
            <a:r>
              <a:rPr lang="zh-CN" altLang="en-US" b="1" i="1" dirty="0">
                <a:solidFill>
                  <a:schemeClr val="accent3">
                    <a:lumMod val="75000"/>
                  </a:schemeClr>
                </a:solidFill>
                <a:latin typeface="AvertaStd-semibold"/>
              </a:rPr>
              <a:t>陈列橱 </a:t>
            </a:r>
            <a:r>
              <a:rPr lang="en-US" altLang="zh-CN" b="1" i="1" dirty="0" err="1">
                <a:solidFill>
                  <a:schemeClr val="accent3">
                    <a:lumMod val="75000"/>
                  </a:schemeClr>
                </a:solidFill>
                <a:latin typeface="AvertaStd-semibold"/>
              </a:rPr>
              <a:t>vt.</a:t>
            </a:r>
            <a:r>
              <a:rPr lang="en-US" altLang="zh-CN" b="1" i="1" dirty="0">
                <a:solidFill>
                  <a:schemeClr val="accent3">
                    <a:lumMod val="75000"/>
                  </a:schemeClr>
                </a:solidFill>
                <a:latin typeface="AvertaStd-semibold"/>
              </a:rPr>
              <a:t> </a:t>
            </a:r>
            <a:r>
              <a:rPr lang="zh-CN" altLang="en-US" b="1" i="1" dirty="0">
                <a:solidFill>
                  <a:schemeClr val="accent3">
                    <a:lumMod val="75000"/>
                  </a:schemeClr>
                </a:solidFill>
                <a:latin typeface="AvertaStd-semibold"/>
              </a:rPr>
              <a:t>使展现</a:t>
            </a:r>
          </a:p>
        </p:txBody>
      </p:sp>
      <p:sp>
        <p:nvSpPr>
          <p:cNvPr id="17" name="矩形 16"/>
          <p:cNvSpPr/>
          <p:nvPr/>
        </p:nvSpPr>
        <p:spPr>
          <a:xfrm>
            <a:off x="5723782" y="2269379"/>
            <a:ext cx="299339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i="1" dirty="0">
                <a:solidFill>
                  <a:schemeClr val="accent3">
                    <a:lumMod val="75000"/>
                  </a:schemeClr>
                </a:solidFill>
                <a:latin typeface="AvertaStd-semibold"/>
              </a:rPr>
              <a:t>vibrancy  /'</a:t>
            </a:r>
            <a:r>
              <a:rPr lang="en-US" altLang="zh-CN" b="1" i="1" dirty="0" err="1">
                <a:solidFill>
                  <a:schemeClr val="accent3">
                    <a:lumMod val="75000"/>
                  </a:schemeClr>
                </a:solidFill>
                <a:latin typeface="AvertaStd-semibold"/>
              </a:rPr>
              <a:t>vaɪbrənsi</a:t>
            </a:r>
            <a:r>
              <a:rPr lang="en-US" altLang="zh-CN" b="1" i="1" dirty="0">
                <a:solidFill>
                  <a:schemeClr val="accent3">
                    <a:lumMod val="75000"/>
                  </a:schemeClr>
                </a:solidFill>
                <a:latin typeface="AvertaStd-semibold"/>
              </a:rPr>
              <a:t>/n. </a:t>
            </a:r>
          </a:p>
          <a:p>
            <a:r>
              <a:rPr lang="en-US" altLang="zh-CN" b="1" i="1" dirty="0">
                <a:solidFill>
                  <a:schemeClr val="accent3">
                    <a:lumMod val="75000"/>
                  </a:schemeClr>
                </a:solidFill>
                <a:latin typeface="AvertaStd-semibold"/>
              </a:rPr>
              <a:t>       </a:t>
            </a:r>
            <a:r>
              <a:rPr lang="zh-CN" altLang="en-US" b="1" i="1" dirty="0">
                <a:solidFill>
                  <a:schemeClr val="accent3">
                    <a:lumMod val="75000"/>
                  </a:schemeClr>
                </a:solidFill>
                <a:latin typeface="AvertaStd-semibold"/>
              </a:rPr>
              <a:t>振动；活力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936C43D-E6F8-44F9-9558-7B80F18E3EB5}"/>
              </a:ext>
            </a:extLst>
          </p:cNvPr>
          <p:cNvPicPr/>
          <p:nvPr/>
        </p:nvPicPr>
        <p:blipFill>
          <a:blip r:embed="rId4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3118"/>
            <a:ext cx="1751856" cy="557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6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21">
            <a:extLst>
              <a:ext uri="{FF2B5EF4-FFF2-40B4-BE49-F238E27FC236}">
                <a16:creationId xmlns:a16="http://schemas.microsoft.com/office/drawing/2014/main" id="{5F795E71-4C46-49DD-BB66-1557A7FBC098}"/>
              </a:ext>
            </a:extLst>
          </p:cNvPr>
          <p:cNvGrpSpPr/>
          <p:nvPr/>
        </p:nvGrpSpPr>
        <p:grpSpPr bwMode="auto">
          <a:xfrm>
            <a:off x="0" y="0"/>
            <a:ext cx="9144000" cy="642938"/>
            <a:chOff x="-797404" y="0"/>
            <a:chExt cx="9144000" cy="642918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BA58D77B-D225-4359-8CB4-ADEB07EEC4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biLevel thresh="50000"/>
              <a:grayscl/>
            </a:blip>
            <a:srcRect l="29453"/>
            <a:stretch>
              <a:fillRect/>
            </a:stretch>
          </p:blipFill>
          <p:spPr bwMode="auto">
            <a:xfrm>
              <a:off x="-797404" y="0"/>
              <a:ext cx="2737847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5665BF1D-1379-44AB-AC3B-0415AF93D2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biLevel thresh="50000"/>
              <a:grayscl/>
            </a:blip>
            <a:srcRect/>
            <a:stretch>
              <a:fillRect/>
            </a:stretch>
          </p:blipFill>
          <p:spPr bwMode="auto">
            <a:xfrm>
              <a:off x="1928794" y="0"/>
              <a:ext cx="3880887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9E8BAA5E-8173-4AF0-B2B4-92F92AC8F7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biLevel thresh="50000"/>
              <a:grayscl/>
            </a:blip>
            <a:srcRect r="34032"/>
            <a:stretch>
              <a:fillRect/>
            </a:stretch>
          </p:blipFill>
          <p:spPr bwMode="auto">
            <a:xfrm>
              <a:off x="5786446" y="0"/>
              <a:ext cx="2560150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矩形 6"/>
          <p:cNvSpPr/>
          <p:nvPr/>
        </p:nvSpPr>
        <p:spPr>
          <a:xfrm>
            <a:off x="1496542" y="188640"/>
            <a:ext cx="6340197" cy="584775"/>
          </a:xfrm>
          <a:prstGeom prst="rect">
            <a:avLst/>
          </a:prstGeom>
          <a:solidFill>
            <a:srgbClr val="FF5757"/>
          </a:solidFill>
        </p:spPr>
        <p:txBody>
          <a:bodyPr wrap="none">
            <a:spAutoFit/>
          </a:bodyPr>
          <a:lstStyle/>
          <a:p>
            <a:pPr algn="ctr"/>
            <a:r>
              <a:rPr lang="zh-CN" altLang="en-US" sz="3200" dirty="0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吉祥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的猪年：英国首相的新春祝福</a:t>
            </a:r>
          </a:p>
        </p:txBody>
      </p:sp>
      <p:sp>
        <p:nvSpPr>
          <p:cNvPr id="8" name="矩形 7"/>
          <p:cNvSpPr/>
          <p:nvPr/>
        </p:nvSpPr>
        <p:spPr>
          <a:xfrm>
            <a:off x="32385" y="3587115"/>
            <a:ext cx="9062085" cy="33229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eaLnBrk="1" latinLnBrk="0" hangingPunct="1">
              <a:lnSpc>
                <a:spcPct val="150000"/>
              </a:lnSpc>
            </a:pPr>
            <a:r>
              <a:rPr lang="en-US" altLang="zh-CN" sz="2800" b="1" dirty="0">
                <a:solidFill>
                  <a:srgbClr val="FF0000"/>
                </a:solidFill>
              </a:rPr>
              <a:t>    And they’re a </a:t>
            </a:r>
            <a:r>
              <a:rPr lang="en-US" altLang="zh-CN" sz="2800" b="1" u="sng" dirty="0">
                <a:solidFill>
                  <a:srgbClr val="FF0000"/>
                </a:solidFill>
              </a:rPr>
              <a:t>                 </a:t>
            </a:r>
            <a:r>
              <a:rPr lang="en-US" altLang="zh-CN" sz="2800" b="1" dirty="0">
                <a:solidFill>
                  <a:srgbClr val="FF0000"/>
                </a:solidFill>
              </a:rPr>
              <a:t> of the incredible role </a:t>
            </a:r>
          </a:p>
          <a:p>
            <a:pPr eaLnBrk="1" latinLnBrk="0" hangingPunct="1">
              <a:lnSpc>
                <a:spcPct val="150000"/>
              </a:lnSpc>
            </a:pPr>
            <a:r>
              <a:rPr lang="en-US" altLang="zh-CN" sz="2800" b="1" u="sng" dirty="0">
                <a:solidFill>
                  <a:srgbClr val="FF0000"/>
                </a:solidFill>
              </a:rPr>
              <a:t>                                                                               </a:t>
            </a:r>
            <a:r>
              <a:rPr lang="en-US" altLang="zh-CN" sz="2800" b="1" dirty="0">
                <a:solidFill>
                  <a:srgbClr val="FF0000"/>
                </a:solidFill>
              </a:rPr>
              <a:t>— from students</a:t>
            </a:r>
            <a:r>
              <a:rPr lang="en-US" altLang="zh-CN" sz="2800" b="1" u="sng" dirty="0">
                <a:solidFill>
                  <a:srgbClr val="FF0000"/>
                </a:solidFill>
              </a:rPr>
              <a:t>                                                        </a:t>
            </a:r>
            <a:r>
              <a:rPr lang="en-US" altLang="zh-CN" sz="2800" b="1" dirty="0">
                <a:solidFill>
                  <a:srgbClr val="FF0000"/>
                </a:solidFill>
              </a:rPr>
              <a:t>, to families </a:t>
            </a:r>
            <a:r>
              <a:rPr lang="en-US" altLang="zh-CN" sz="2800" b="1" u="sng" dirty="0">
                <a:solidFill>
                  <a:srgbClr val="FF0000"/>
                </a:solidFill>
              </a:rPr>
              <a:t>                                                               </a:t>
            </a:r>
            <a:r>
              <a:rPr lang="en-US" altLang="zh-CN" sz="2800" b="1" dirty="0">
                <a:solidFill>
                  <a:srgbClr val="FF0000"/>
                </a:solidFill>
              </a:rPr>
              <a:t> well over a century.  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020" y="1740535"/>
            <a:ext cx="5786120" cy="1761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936C43D-E6F8-44F9-9558-7B80F18E3EB5}"/>
              </a:ext>
            </a:extLst>
          </p:cNvPr>
          <p:cNvPicPr/>
          <p:nvPr/>
        </p:nvPicPr>
        <p:blipFill>
          <a:blip r:embed="rId4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3118"/>
            <a:ext cx="1751856" cy="557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3542665"/>
            <a:ext cx="9084945" cy="33229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eaLnBrk="1" latinLnBrk="0" hangingPunct="1">
              <a:lnSpc>
                <a:spcPct val="150000"/>
              </a:lnSpc>
            </a:pPr>
            <a:r>
              <a:rPr lang="en-US" altLang="zh-CN" sz="2800" b="1" dirty="0">
                <a:solidFill>
                  <a:srgbClr val="FF0000"/>
                </a:solidFill>
              </a:rPr>
              <a:t>It’s a  legacy and a contribution that I celebrated here at Downing Street last week, </a:t>
            </a:r>
            <a:r>
              <a:rPr lang="en-US" altLang="zh-CN" sz="2800" b="1" u="sng" dirty="0">
                <a:solidFill>
                  <a:srgbClr val="FF0000"/>
                </a:solidFill>
              </a:rPr>
              <a:t>              </a:t>
            </a:r>
            <a:r>
              <a:rPr lang="en-US" altLang="zh-CN" sz="2800" b="1" dirty="0">
                <a:solidFill>
                  <a:srgbClr val="FF0000"/>
                </a:solidFill>
              </a:rPr>
              <a:t>together </a:t>
            </a:r>
          </a:p>
          <a:p>
            <a:pPr eaLnBrk="1" latinLnBrk="0" hangingPunct="1">
              <a:lnSpc>
                <a:spcPct val="150000"/>
              </a:lnSpc>
            </a:pPr>
            <a:r>
              <a:rPr lang="en-US" altLang="zh-CN" sz="2800" b="1" u="sng" dirty="0">
                <a:solidFill>
                  <a:srgbClr val="FF0000"/>
                </a:solidFill>
              </a:rPr>
              <a:t>                   </a:t>
            </a:r>
            <a:r>
              <a:rPr lang="en-US" altLang="zh-CN" sz="2800" b="1" dirty="0">
                <a:solidFill>
                  <a:srgbClr val="FF0000"/>
                </a:solidFill>
              </a:rPr>
              <a:t> figures from across our Chinese community – people </a:t>
            </a:r>
            <a:r>
              <a:rPr lang="en-US" altLang="zh-CN" sz="2800" b="1" u="sng" dirty="0">
                <a:solidFill>
                  <a:srgbClr val="FF0000"/>
                </a:solidFill>
              </a:rPr>
              <a:t>                     </a:t>
            </a:r>
            <a:r>
              <a:rPr lang="en-US" altLang="zh-CN" sz="2800" b="1" dirty="0">
                <a:solidFill>
                  <a:srgbClr val="FF0000"/>
                </a:solidFill>
              </a:rPr>
              <a:t> the UK would not be </a:t>
            </a:r>
            <a:r>
              <a:rPr lang="en-US" altLang="zh-CN" sz="2800" b="1" u="sng" dirty="0">
                <a:solidFill>
                  <a:srgbClr val="FF0000"/>
                </a:solidFill>
              </a:rPr>
              <a:t>                                                                       </a:t>
            </a:r>
            <a:r>
              <a:rPr lang="en-US" altLang="zh-CN" sz="2800" b="1" dirty="0">
                <a:solidFill>
                  <a:srgbClr val="FF0000"/>
                </a:solidFill>
              </a:rPr>
              <a:t>. </a:t>
            </a:r>
            <a:endParaRPr lang="en-US" altLang="zh-CN" sz="2400" b="1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85265"/>
            <a:ext cx="4810125" cy="171704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5103168" y="2159273"/>
            <a:ext cx="3264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b="1" i="1" dirty="0">
                <a:solidFill>
                  <a:srgbClr val="002060"/>
                </a:solidFill>
              </a:rPr>
              <a:t>legacy /'</a:t>
            </a:r>
            <a:r>
              <a:rPr lang="en-US" altLang="zh-CN" b="1" i="1" dirty="0" err="1">
                <a:solidFill>
                  <a:srgbClr val="002060"/>
                </a:solidFill>
              </a:rPr>
              <a:t>legəsɪ</a:t>
            </a:r>
            <a:r>
              <a:rPr lang="en-US" altLang="zh-CN" b="1" i="1" dirty="0">
                <a:solidFill>
                  <a:srgbClr val="002060"/>
                </a:solidFill>
              </a:rPr>
              <a:t>/n. </a:t>
            </a:r>
            <a:r>
              <a:rPr lang="zh-CN" altLang="en-US" b="1" i="1" dirty="0">
                <a:solidFill>
                  <a:srgbClr val="002060"/>
                </a:solidFill>
              </a:rPr>
              <a:t>遗赠，遗产</a:t>
            </a:r>
          </a:p>
        </p:txBody>
      </p:sp>
      <p:grpSp>
        <p:nvGrpSpPr>
          <p:cNvPr id="6" name="组合 21">
            <a:extLst>
              <a:ext uri="{FF2B5EF4-FFF2-40B4-BE49-F238E27FC236}">
                <a16:creationId xmlns:a16="http://schemas.microsoft.com/office/drawing/2014/main" id="{90D3D50D-0E33-4F32-AF85-E17A55940A92}"/>
              </a:ext>
            </a:extLst>
          </p:cNvPr>
          <p:cNvGrpSpPr/>
          <p:nvPr/>
        </p:nvGrpSpPr>
        <p:grpSpPr bwMode="auto">
          <a:xfrm>
            <a:off x="24056" y="-20812"/>
            <a:ext cx="9119944" cy="663750"/>
            <a:chOff x="-773348" y="-20811"/>
            <a:chExt cx="9119944" cy="663729"/>
          </a:xfrm>
        </p:grpSpPr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678B5CD6-C161-469D-9E98-2640212B8F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biLevel thresh="50000"/>
              <a:grayscl/>
            </a:blip>
            <a:srcRect l="29453"/>
            <a:stretch>
              <a:fillRect/>
            </a:stretch>
          </p:blipFill>
          <p:spPr bwMode="auto">
            <a:xfrm>
              <a:off x="-773348" y="-20811"/>
              <a:ext cx="2737847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F2D38F10-88C0-4FAD-B5BF-1623EBCF00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biLevel thresh="50000"/>
              <a:grayscl/>
            </a:blip>
            <a:srcRect/>
            <a:stretch>
              <a:fillRect/>
            </a:stretch>
          </p:blipFill>
          <p:spPr bwMode="auto">
            <a:xfrm>
              <a:off x="1871635" y="0"/>
              <a:ext cx="3880887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0E0A1CBE-C51C-4641-BC41-13B57826A2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biLevel thresh="50000"/>
              <a:grayscl/>
            </a:blip>
            <a:srcRect r="34032"/>
            <a:stretch>
              <a:fillRect/>
            </a:stretch>
          </p:blipFill>
          <p:spPr bwMode="auto">
            <a:xfrm>
              <a:off x="5786446" y="0"/>
              <a:ext cx="2560150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矩形 6"/>
          <p:cNvSpPr/>
          <p:nvPr/>
        </p:nvSpPr>
        <p:spPr>
          <a:xfrm>
            <a:off x="1496542" y="188640"/>
            <a:ext cx="6340197" cy="584775"/>
          </a:xfrm>
          <a:prstGeom prst="rect">
            <a:avLst/>
          </a:prstGeom>
          <a:solidFill>
            <a:srgbClr val="FF5757"/>
          </a:solidFill>
        </p:spPr>
        <p:txBody>
          <a:bodyPr wrap="none">
            <a:spAutoFit/>
          </a:bodyPr>
          <a:lstStyle/>
          <a:p>
            <a:pPr algn="ctr"/>
            <a:r>
              <a:rPr lang="zh-CN" altLang="en-US" sz="3200" dirty="0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吉祥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的猪年：英国首相的新春祝福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936C43D-E6F8-44F9-9558-7B80F18E3EB5}"/>
              </a:ext>
            </a:extLst>
          </p:cNvPr>
          <p:cNvPicPr/>
          <p:nvPr/>
        </p:nvPicPr>
        <p:blipFill>
          <a:blip r:embed="rId4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3118"/>
            <a:ext cx="1751856" cy="557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21">
            <a:extLst>
              <a:ext uri="{FF2B5EF4-FFF2-40B4-BE49-F238E27FC236}">
                <a16:creationId xmlns:a16="http://schemas.microsoft.com/office/drawing/2014/main" id="{49DB50AB-34D0-4044-B241-CE0EFADEBDDD}"/>
              </a:ext>
            </a:extLst>
          </p:cNvPr>
          <p:cNvGrpSpPr/>
          <p:nvPr/>
        </p:nvGrpSpPr>
        <p:grpSpPr bwMode="auto">
          <a:xfrm>
            <a:off x="0" y="0"/>
            <a:ext cx="9144000" cy="642938"/>
            <a:chOff x="-797404" y="0"/>
            <a:chExt cx="9144000" cy="642918"/>
          </a:xfrm>
        </p:grpSpPr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87A18AB2-DC15-4CBE-BE5E-B9C1229FE2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biLevel thresh="50000"/>
              <a:grayscl/>
            </a:blip>
            <a:srcRect l="29453"/>
            <a:stretch>
              <a:fillRect/>
            </a:stretch>
          </p:blipFill>
          <p:spPr bwMode="auto">
            <a:xfrm>
              <a:off x="-797404" y="0"/>
              <a:ext cx="2737847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C2E504BE-1783-4185-ABB7-A295DD076F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biLevel thresh="50000"/>
              <a:grayscl/>
            </a:blip>
            <a:srcRect/>
            <a:stretch>
              <a:fillRect/>
            </a:stretch>
          </p:blipFill>
          <p:spPr bwMode="auto">
            <a:xfrm>
              <a:off x="1928794" y="0"/>
              <a:ext cx="3880887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18EB8D22-0CD1-45E1-BD9D-D1BA8D1FE7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biLevel thresh="50000"/>
              <a:grayscl/>
            </a:blip>
            <a:srcRect r="34032"/>
            <a:stretch>
              <a:fillRect/>
            </a:stretch>
          </p:blipFill>
          <p:spPr bwMode="auto">
            <a:xfrm>
              <a:off x="5786446" y="0"/>
              <a:ext cx="2560150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矩形 6"/>
          <p:cNvSpPr/>
          <p:nvPr/>
        </p:nvSpPr>
        <p:spPr>
          <a:xfrm>
            <a:off x="1496540" y="188640"/>
            <a:ext cx="6340198" cy="584775"/>
          </a:xfrm>
          <a:prstGeom prst="rect">
            <a:avLst/>
          </a:prstGeom>
          <a:solidFill>
            <a:srgbClr val="FF5757"/>
          </a:solidFill>
        </p:spPr>
        <p:txBody>
          <a:bodyPr wrap="none">
            <a:spAutoFit/>
          </a:bodyPr>
          <a:lstStyle/>
          <a:p>
            <a:pPr algn="ctr"/>
            <a:r>
              <a:rPr lang="zh-CN" altLang="en-US" sz="3200" dirty="0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吉祥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的猪年：英国首相的新春祝福</a:t>
            </a:r>
          </a:p>
        </p:txBody>
      </p:sp>
      <p:sp>
        <p:nvSpPr>
          <p:cNvPr id="8" name="矩形 7"/>
          <p:cNvSpPr/>
          <p:nvPr/>
        </p:nvSpPr>
        <p:spPr>
          <a:xfrm>
            <a:off x="10160" y="4233545"/>
            <a:ext cx="9110345" cy="26765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eaLnBrk="1" latinLnBrk="0" hangingPunct="1">
              <a:lnSpc>
                <a:spcPct val="150000"/>
              </a:lnSpc>
            </a:pPr>
            <a:r>
              <a:rPr lang="en-US" altLang="zh-CN" sz="2800" b="1" dirty="0">
                <a:solidFill>
                  <a:srgbClr val="FF0000"/>
                </a:solidFill>
              </a:rPr>
              <a:t>So </a:t>
            </a:r>
            <a:r>
              <a:rPr lang="en-US" altLang="zh-CN" sz="2800" b="1" u="sng" dirty="0">
                <a:solidFill>
                  <a:srgbClr val="FF0000"/>
                </a:solidFill>
              </a:rPr>
              <a:t>                                    </a:t>
            </a:r>
            <a:r>
              <a:rPr lang="en-US" altLang="zh-CN" sz="2800" b="1" dirty="0">
                <a:solidFill>
                  <a:srgbClr val="FF0000"/>
                </a:solidFill>
              </a:rPr>
              <a:t> you are celebrating, let me wish you a very happy new year, and a </a:t>
            </a:r>
          </a:p>
          <a:p>
            <a:pPr eaLnBrk="1" latinLnBrk="0" hangingPunct="1">
              <a:lnSpc>
                <a:spcPct val="150000"/>
              </a:lnSpc>
            </a:pPr>
            <a:r>
              <a:rPr lang="en-US" altLang="zh-CN" sz="2800" b="1" u="sng" dirty="0">
                <a:solidFill>
                  <a:srgbClr val="FF0000"/>
                </a:solidFill>
              </a:rPr>
              <a:t>                    </a:t>
            </a:r>
            <a:r>
              <a:rPr lang="en-US" altLang="zh-CN" sz="2800" b="1" dirty="0">
                <a:solidFill>
                  <a:srgbClr val="FF0000"/>
                </a:solidFill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sym typeface="+mn-ea"/>
              </a:rPr>
              <a:t>and auspicious</a:t>
            </a:r>
            <a:r>
              <a:rPr lang="en-US" altLang="zh-CN" sz="2800" b="1" dirty="0">
                <a:solidFill>
                  <a:srgbClr val="002060"/>
                </a:solidFill>
                <a:sym typeface="+mn-ea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</a:rPr>
              <a:t>year of the Pig.</a:t>
            </a:r>
          </a:p>
          <a:p>
            <a:pPr eaLnBrk="1" latinLnBrk="0" hangingPunct="1">
              <a:lnSpc>
                <a:spcPct val="150000"/>
              </a:lnSpc>
            </a:pPr>
            <a:endParaRPr lang="en-US" altLang="zh-CN" sz="2800" b="1" dirty="0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60" y="1202055"/>
            <a:ext cx="5981700" cy="206375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079490" y="1651000"/>
            <a:ext cx="275209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latinLnBrk="0" hangingPunct="1">
              <a:lnSpc>
                <a:spcPct val="150000"/>
              </a:lnSpc>
            </a:pPr>
            <a:r>
              <a:rPr lang="en-US" altLang="zh-CN" b="1" i="1" dirty="0">
                <a:solidFill>
                  <a:srgbClr val="002060"/>
                </a:solidFill>
              </a:rPr>
              <a:t>auspicious /ɔː'</a:t>
            </a:r>
            <a:r>
              <a:rPr lang="en-US" altLang="zh-CN" b="1" i="1" dirty="0" err="1">
                <a:solidFill>
                  <a:srgbClr val="002060"/>
                </a:solidFill>
              </a:rPr>
              <a:t>spɪʃəs</a:t>
            </a:r>
            <a:r>
              <a:rPr lang="en-US" altLang="zh-CN" b="1" i="1" dirty="0">
                <a:solidFill>
                  <a:srgbClr val="002060"/>
                </a:solidFill>
              </a:rPr>
              <a:t>/ </a:t>
            </a:r>
          </a:p>
          <a:p>
            <a:pPr eaLnBrk="1" latinLnBrk="0" hangingPunct="1">
              <a:lnSpc>
                <a:spcPct val="150000"/>
              </a:lnSpc>
            </a:pPr>
            <a:r>
              <a:rPr lang="en-US" altLang="zh-CN" b="1" i="1" dirty="0">
                <a:solidFill>
                  <a:srgbClr val="002060"/>
                </a:solidFill>
              </a:rPr>
              <a:t>adj. </a:t>
            </a:r>
            <a:r>
              <a:rPr lang="zh-CN" altLang="en-US" b="1" i="1" dirty="0">
                <a:solidFill>
                  <a:srgbClr val="002060"/>
                </a:solidFill>
              </a:rPr>
              <a:t>吉利的；幸运的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936C43D-E6F8-44F9-9558-7B80F18E3EB5}"/>
              </a:ext>
            </a:extLst>
          </p:cNvPr>
          <p:cNvPicPr/>
          <p:nvPr/>
        </p:nvPicPr>
        <p:blipFill>
          <a:blip r:embed="rId4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3118"/>
            <a:ext cx="1751856" cy="557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540"/>
            <a:ext cx="9144000" cy="6886575"/>
          </a:xfrm>
          <a:prstGeom prst="rect">
            <a:avLst/>
          </a:prstGeom>
        </p:spPr>
      </p:pic>
      <p:sp>
        <p:nvSpPr>
          <p:cNvPr id="8" name="Freeform 23"/>
          <p:cNvSpPr/>
          <p:nvPr/>
        </p:nvSpPr>
        <p:spPr bwMode="auto">
          <a:xfrm>
            <a:off x="879569" y="2871898"/>
            <a:ext cx="1588748" cy="1599409"/>
          </a:xfrm>
          <a:prstGeom prst="ellipse">
            <a:avLst/>
          </a:prstGeom>
          <a:solidFill>
            <a:srgbClr val="F6E8AD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/>
          <a:lstStyle/>
          <a:p>
            <a:pPr eaLnBrk="1" hangingPunct="1">
              <a:buFont typeface="Arial" panose="020B0604020202020204" pitchFamily="34" charset="0"/>
              <a:buNone/>
            </a:pPr>
            <a:endParaRPr lang="zh-CN" altLang="en-US" sz="100" b="1">
              <a:solidFill>
                <a:srgbClr val="E61A1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1281112" y="2886147"/>
            <a:ext cx="770890" cy="1592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350" i="0" u="none" strike="noStrike" kern="0" cap="none" spc="0" normalizeH="0" baseline="0" noProof="0">
                <a:ln>
                  <a:noFill/>
                </a:ln>
                <a:solidFill>
                  <a:srgbClr val="E61A15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1</a:t>
            </a:r>
            <a:endParaRPr kumimoji="0" lang="zh-CN" altLang="zh-CN" sz="1500" i="0" u="none" strike="noStrike" kern="0" cap="none" spc="0" normalizeH="0" baseline="0" noProof="0">
              <a:ln>
                <a:noFill/>
              </a:ln>
              <a:solidFill>
                <a:srgbClr val="E61A15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6" name="TextBox 20"/>
          <p:cNvSpPr txBox="1"/>
          <p:nvPr/>
        </p:nvSpPr>
        <p:spPr>
          <a:xfrm>
            <a:off x="2553335" y="3032125"/>
            <a:ext cx="6221095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5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altLang="zh-CN" sz="4500" dirty="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  <a:sym typeface="+mn-ea"/>
              </a:rPr>
              <a:t>About the pig</a:t>
            </a:r>
            <a:endParaRPr lang="en-US" altLang="zh-CN" sz="4500" b="0" dirty="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92882"/>
            <a:ext cx="4572000" cy="40786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5595864"/>
            <a:ext cx="4572000" cy="404886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rot="10800000">
            <a:off x="0" y="857250"/>
            <a:ext cx="9143999" cy="407868"/>
            <a:chOff x="0" y="735641"/>
            <a:chExt cx="12191999" cy="543824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5641"/>
              <a:ext cx="6096000" cy="5438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9" y="739617"/>
              <a:ext cx="6096000" cy="539848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093" y="1488494"/>
            <a:ext cx="2451767" cy="134521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97" y="2130229"/>
            <a:ext cx="641097" cy="15045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0777"/>
            <a:ext cx="1628775" cy="46737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534" y="4725871"/>
            <a:ext cx="614779" cy="33212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609080" y="3176905"/>
            <a:ext cx="677545" cy="796925"/>
          </a:xfrm>
          <a:prstGeom prst="ellipse">
            <a:avLst/>
          </a:prstGeom>
          <a:gradFill flip="none" rotWithShape="1">
            <a:gsLst>
              <a:gs pos="0">
                <a:srgbClr val="E30000"/>
              </a:gs>
              <a:gs pos="100000">
                <a:srgbClr val="760303"/>
              </a:gs>
            </a:gsLst>
            <a:path path="circle">
              <a:fillToRect t="100000" r="100000"/>
            </a:path>
            <a:tileRect l="-100000" b="-100000"/>
          </a:gradFill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936C43D-E6F8-44F9-9558-7B80F18E3EB5}"/>
              </a:ext>
            </a:extLst>
          </p:cNvPr>
          <p:cNvPicPr/>
          <p:nvPr/>
        </p:nvPicPr>
        <p:blipFill>
          <a:blip r:embed="rId10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60" y="3435500"/>
            <a:ext cx="1751856" cy="55792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4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21">
            <a:extLst>
              <a:ext uri="{FF2B5EF4-FFF2-40B4-BE49-F238E27FC236}">
                <a16:creationId xmlns:a16="http://schemas.microsoft.com/office/drawing/2014/main" id="{46267BF1-DD48-4CB9-B13D-2A68F25D2595}"/>
              </a:ext>
            </a:extLst>
          </p:cNvPr>
          <p:cNvGrpSpPr/>
          <p:nvPr/>
        </p:nvGrpSpPr>
        <p:grpSpPr bwMode="auto">
          <a:xfrm>
            <a:off x="0" y="0"/>
            <a:ext cx="9144000" cy="642938"/>
            <a:chOff x="-797404" y="0"/>
            <a:chExt cx="9144000" cy="642918"/>
          </a:xfrm>
        </p:grpSpPr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10B2CD9D-D7EE-445D-A9E2-FC1FBEDD06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biLevel thresh="50000"/>
              <a:grayscl/>
            </a:blip>
            <a:srcRect l="29453"/>
            <a:stretch>
              <a:fillRect/>
            </a:stretch>
          </p:blipFill>
          <p:spPr bwMode="auto">
            <a:xfrm>
              <a:off x="-797404" y="0"/>
              <a:ext cx="2737847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491A0103-2E57-41FB-ABD8-57D5A50355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biLevel thresh="50000"/>
              <a:grayscl/>
            </a:blip>
            <a:srcRect/>
            <a:stretch>
              <a:fillRect/>
            </a:stretch>
          </p:blipFill>
          <p:spPr bwMode="auto">
            <a:xfrm>
              <a:off x="1928794" y="0"/>
              <a:ext cx="3880887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6757BB3E-51E6-48A2-B88D-329E55DD21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biLevel thresh="50000"/>
              <a:grayscl/>
            </a:blip>
            <a:srcRect r="34032"/>
            <a:stretch>
              <a:fillRect/>
            </a:stretch>
          </p:blipFill>
          <p:spPr bwMode="auto">
            <a:xfrm>
              <a:off x="5786446" y="0"/>
              <a:ext cx="2560150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矩形 2"/>
          <p:cNvSpPr/>
          <p:nvPr/>
        </p:nvSpPr>
        <p:spPr>
          <a:xfrm>
            <a:off x="0" y="3573016"/>
            <a:ext cx="9072880" cy="35394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5353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 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The fireworks</a:t>
            </a:r>
            <a:r>
              <a:rPr kumimoji="0" lang="en-US" altLang="zh-CN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                                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. The red envelopes</a:t>
            </a:r>
            <a:r>
              <a:rPr kumimoji="0" lang="en-US" altLang="zh-CN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                        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. And, around the world, hundreds of millions of people </a:t>
            </a:r>
            <a:r>
              <a:rPr kumimoji="0" lang="en-US" altLang="zh-CN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                           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to celebrate the Chinese New Year.  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AC9DE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275" y="1299845"/>
            <a:ext cx="5250815" cy="214312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189367" y="3752964"/>
            <a:ext cx="2954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are being prepared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095153" y="4622856"/>
            <a:ext cx="23535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are being filled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292333" y="5567468"/>
            <a:ext cx="31422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are coming together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28384" y="128050"/>
            <a:ext cx="1038010" cy="886844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496541" y="188640"/>
            <a:ext cx="6340197" cy="584775"/>
          </a:xfrm>
          <a:prstGeom prst="rect">
            <a:avLst/>
          </a:prstGeom>
          <a:solidFill>
            <a:srgbClr val="FF5757"/>
          </a:solidFill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zh-CN" altLang="en-US" sz="3200" dirty="0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吉祥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的猪年：英国首相的新春祝福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3936C43D-E6F8-44F9-9558-7B80F18E3EB5}"/>
              </a:ext>
            </a:extLst>
          </p:cNvPr>
          <p:cNvPicPr/>
          <p:nvPr/>
        </p:nvPicPr>
        <p:blipFill>
          <a:blip r:embed="rId6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3118"/>
            <a:ext cx="1751856" cy="557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6" grpId="0"/>
      <p:bldP spid="7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21">
            <a:extLst>
              <a:ext uri="{FF2B5EF4-FFF2-40B4-BE49-F238E27FC236}">
                <a16:creationId xmlns:a16="http://schemas.microsoft.com/office/drawing/2014/main" id="{F3435C2D-2B3D-468A-94E3-4544A56B9E13}"/>
              </a:ext>
            </a:extLst>
          </p:cNvPr>
          <p:cNvGrpSpPr/>
          <p:nvPr/>
        </p:nvGrpSpPr>
        <p:grpSpPr bwMode="auto">
          <a:xfrm>
            <a:off x="0" y="0"/>
            <a:ext cx="9144000" cy="642938"/>
            <a:chOff x="-797404" y="0"/>
            <a:chExt cx="9144000" cy="642918"/>
          </a:xfrm>
        </p:grpSpPr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78861735-4369-4B11-B1CF-2C6C216945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biLevel thresh="50000"/>
              <a:grayscl/>
            </a:blip>
            <a:srcRect l="29453"/>
            <a:stretch>
              <a:fillRect/>
            </a:stretch>
          </p:blipFill>
          <p:spPr bwMode="auto">
            <a:xfrm>
              <a:off x="-797404" y="0"/>
              <a:ext cx="2737847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B15C4BB7-08FF-4CAD-9590-455563A345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biLevel thresh="50000"/>
              <a:grayscl/>
            </a:blip>
            <a:srcRect/>
            <a:stretch>
              <a:fillRect/>
            </a:stretch>
          </p:blipFill>
          <p:spPr bwMode="auto">
            <a:xfrm>
              <a:off x="1928794" y="0"/>
              <a:ext cx="3880887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704B3A54-DC2B-4292-B7F2-1066582D10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biLevel thresh="50000"/>
              <a:grayscl/>
            </a:blip>
            <a:srcRect r="34032"/>
            <a:stretch>
              <a:fillRect/>
            </a:stretch>
          </p:blipFill>
          <p:spPr bwMode="auto">
            <a:xfrm>
              <a:off x="5786446" y="0"/>
              <a:ext cx="2560150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矩形 6"/>
          <p:cNvSpPr/>
          <p:nvPr/>
        </p:nvSpPr>
        <p:spPr>
          <a:xfrm>
            <a:off x="1496542" y="188640"/>
            <a:ext cx="6340197" cy="584775"/>
          </a:xfrm>
          <a:prstGeom prst="rect">
            <a:avLst/>
          </a:prstGeom>
          <a:solidFill>
            <a:srgbClr val="FF5757"/>
          </a:solidFill>
        </p:spPr>
        <p:txBody>
          <a:bodyPr wrap="none">
            <a:spAutoFit/>
          </a:bodyPr>
          <a:lstStyle/>
          <a:p>
            <a:pPr algn="ctr"/>
            <a:r>
              <a:rPr lang="zh-CN" altLang="en-US" sz="3200" dirty="0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吉祥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的猪年：英国首相的新春祝福</a:t>
            </a:r>
          </a:p>
        </p:txBody>
      </p:sp>
      <p:sp>
        <p:nvSpPr>
          <p:cNvPr id="8" name="矩形 7"/>
          <p:cNvSpPr/>
          <p:nvPr/>
        </p:nvSpPr>
        <p:spPr>
          <a:xfrm>
            <a:off x="-6985" y="3308985"/>
            <a:ext cx="9110345" cy="37382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eaLnBrk="1" latinLnBrk="0" hangingPunct="1">
              <a:lnSpc>
                <a:spcPct val="150000"/>
              </a:lnSpc>
            </a:pPr>
            <a:r>
              <a:rPr lang="en-US" altLang="zh-CN" sz="2800" b="1" dirty="0">
                <a:solidFill>
                  <a:srgbClr val="FF0000"/>
                </a:solidFill>
              </a:rPr>
              <a:t>Across the UK, lanterns </a:t>
            </a:r>
            <a:r>
              <a:rPr lang="en-US" altLang="zh-CN" sz="2800" b="1" u="sng" dirty="0">
                <a:solidFill>
                  <a:srgbClr val="FF0000"/>
                </a:solidFill>
              </a:rPr>
              <a:t>                               </a:t>
            </a:r>
            <a:r>
              <a:rPr lang="en-US" altLang="zh-CN" sz="2800" b="1" dirty="0">
                <a:solidFill>
                  <a:srgbClr val="FF0000"/>
                </a:solidFill>
              </a:rPr>
              <a:t>in Manchester, Liverpool, Nottingham and many of our other great cities — </a:t>
            </a:r>
            <a:r>
              <a:rPr lang="en-US" altLang="zh-CN" sz="2800" b="1" u="sng" dirty="0">
                <a:solidFill>
                  <a:srgbClr val="FF0000"/>
                </a:solidFill>
              </a:rPr>
              <a:t>                         </a:t>
            </a:r>
            <a:r>
              <a:rPr lang="en-US" altLang="zh-CN" sz="2800" b="1" dirty="0">
                <a:solidFill>
                  <a:srgbClr val="FF0000"/>
                </a:solidFill>
              </a:rPr>
              <a:t>in London, </a:t>
            </a:r>
          </a:p>
          <a:p>
            <a:pPr eaLnBrk="1" latinLnBrk="0" hangingPunct="1">
              <a:lnSpc>
                <a:spcPct val="150000"/>
              </a:lnSpc>
            </a:pPr>
            <a:r>
              <a:rPr lang="en-US" altLang="zh-CN" sz="2800" b="1" dirty="0">
                <a:solidFill>
                  <a:srgbClr val="FF0000"/>
                </a:solidFill>
              </a:rPr>
              <a:t> </a:t>
            </a:r>
            <a:r>
              <a:rPr lang="en-US" altLang="zh-CN" sz="2800" b="1" u="sng" dirty="0">
                <a:solidFill>
                  <a:srgbClr val="FF0000"/>
                </a:solidFill>
              </a:rPr>
              <a:t>                       </a:t>
            </a:r>
            <a:r>
              <a:rPr lang="en-US" altLang="zh-CN" sz="2800" b="1" dirty="0">
                <a:solidFill>
                  <a:srgbClr val="FF0000"/>
                </a:solidFill>
              </a:rPr>
              <a:t>one of the biggest Chinese New Year celebrations outside Asia.    </a:t>
            </a:r>
          </a:p>
          <a:p>
            <a:pPr eaLnBrk="1" latinLnBrk="0" hangingPunct="1">
              <a:lnSpc>
                <a:spcPct val="150000"/>
              </a:lnSpc>
            </a:pP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6985" y="1105535"/>
            <a:ext cx="6029325" cy="193675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464101" y="3479814"/>
            <a:ext cx="24721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002060"/>
                </a:solidFill>
              </a:rPr>
              <a:t>are being hung </a:t>
            </a:r>
            <a:endParaRPr lang="zh-CN" altLang="en-US" sz="2400" dirty="0">
              <a:solidFill>
                <a:srgbClr val="00206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3482278" y="4752578"/>
            <a:ext cx="23695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002060"/>
                </a:solidFill>
              </a:rPr>
              <a:t>including here </a:t>
            </a:r>
            <a:endParaRPr lang="zh-CN" altLang="en-US" sz="2400" dirty="0">
              <a:solidFill>
                <a:srgbClr val="00206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574040" y="5456813"/>
            <a:ext cx="14654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002060"/>
                </a:solidFill>
              </a:rPr>
              <a:t>home to </a:t>
            </a:r>
            <a:endParaRPr lang="zh-CN" altLang="en-US" sz="2400" dirty="0">
              <a:solidFill>
                <a:srgbClr val="002060"/>
              </a:solidFill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3936C43D-E6F8-44F9-9558-7B80F18E3EB5}"/>
              </a:ext>
            </a:extLst>
          </p:cNvPr>
          <p:cNvPicPr/>
          <p:nvPr/>
        </p:nvPicPr>
        <p:blipFill>
          <a:blip r:embed="rId4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3118"/>
            <a:ext cx="1751856" cy="557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2" grpId="0"/>
      <p:bldP spid="3" grpId="0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21">
            <a:extLst>
              <a:ext uri="{FF2B5EF4-FFF2-40B4-BE49-F238E27FC236}">
                <a16:creationId xmlns:a16="http://schemas.microsoft.com/office/drawing/2014/main" id="{CC68E01D-8E4B-4563-998E-CC74FB7AA80B}"/>
              </a:ext>
            </a:extLst>
          </p:cNvPr>
          <p:cNvGrpSpPr/>
          <p:nvPr/>
        </p:nvGrpSpPr>
        <p:grpSpPr bwMode="auto">
          <a:xfrm>
            <a:off x="0" y="0"/>
            <a:ext cx="9144000" cy="642938"/>
            <a:chOff x="-797404" y="0"/>
            <a:chExt cx="9144000" cy="642918"/>
          </a:xfrm>
        </p:grpSpPr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id="{E8FEE9D5-154F-4B0B-962D-61B9921310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biLevel thresh="50000"/>
              <a:grayscl/>
            </a:blip>
            <a:srcRect l="29453"/>
            <a:stretch>
              <a:fillRect/>
            </a:stretch>
          </p:blipFill>
          <p:spPr bwMode="auto">
            <a:xfrm>
              <a:off x="-797404" y="0"/>
              <a:ext cx="2737847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3">
              <a:extLst>
                <a:ext uri="{FF2B5EF4-FFF2-40B4-BE49-F238E27FC236}">
                  <a16:creationId xmlns:a16="http://schemas.microsoft.com/office/drawing/2014/main" id="{3051D8EF-DFB0-4755-8F25-96319E5A80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biLevel thresh="50000"/>
              <a:grayscl/>
            </a:blip>
            <a:srcRect/>
            <a:stretch>
              <a:fillRect/>
            </a:stretch>
          </p:blipFill>
          <p:spPr bwMode="auto">
            <a:xfrm>
              <a:off x="1928794" y="0"/>
              <a:ext cx="3880887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3">
              <a:extLst>
                <a:ext uri="{FF2B5EF4-FFF2-40B4-BE49-F238E27FC236}">
                  <a16:creationId xmlns:a16="http://schemas.microsoft.com/office/drawing/2014/main" id="{7C0C179E-4E06-4201-A2C1-09C0EE78FB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biLevel thresh="50000"/>
              <a:grayscl/>
            </a:blip>
            <a:srcRect r="34032"/>
            <a:stretch>
              <a:fillRect/>
            </a:stretch>
          </p:blipFill>
          <p:spPr bwMode="auto">
            <a:xfrm>
              <a:off x="5786446" y="0"/>
              <a:ext cx="2560150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矩形 6"/>
          <p:cNvSpPr/>
          <p:nvPr/>
        </p:nvSpPr>
        <p:spPr>
          <a:xfrm>
            <a:off x="1496542" y="188640"/>
            <a:ext cx="6340197" cy="584775"/>
          </a:xfrm>
          <a:prstGeom prst="rect">
            <a:avLst/>
          </a:prstGeom>
          <a:solidFill>
            <a:srgbClr val="FF5757"/>
          </a:solidFill>
        </p:spPr>
        <p:txBody>
          <a:bodyPr wrap="none">
            <a:spAutoFit/>
          </a:bodyPr>
          <a:lstStyle/>
          <a:p>
            <a:pPr algn="ctr"/>
            <a:r>
              <a:rPr lang="zh-CN" altLang="en-US" sz="3200" dirty="0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吉祥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的猪年：英国首相的新春祝福</a:t>
            </a:r>
          </a:p>
        </p:txBody>
      </p:sp>
      <p:sp>
        <p:nvSpPr>
          <p:cNvPr id="8" name="矩形 7"/>
          <p:cNvSpPr/>
          <p:nvPr/>
        </p:nvSpPr>
        <p:spPr>
          <a:xfrm>
            <a:off x="15875" y="3763645"/>
            <a:ext cx="9195435" cy="30918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eaLnBrk="1" latinLnBrk="0" hangingPunct="1">
              <a:lnSpc>
                <a:spcPct val="150000"/>
              </a:lnSpc>
            </a:pPr>
            <a:r>
              <a:rPr lang="en-US" altLang="zh-CN" sz="2800" b="1" dirty="0">
                <a:solidFill>
                  <a:srgbClr val="FF5353"/>
                </a:solidFill>
              </a:rPr>
              <a:t>    </a:t>
            </a:r>
            <a:r>
              <a:rPr lang="en-US" altLang="zh-CN" sz="2800" b="1" dirty="0">
                <a:solidFill>
                  <a:srgbClr val="FF0000"/>
                </a:solidFill>
              </a:rPr>
              <a:t>The festivities are </a:t>
            </a:r>
            <a:r>
              <a:rPr lang="en-US" altLang="zh-CN" sz="2800" b="1" u="sng" dirty="0">
                <a:solidFill>
                  <a:srgbClr val="FF0000"/>
                </a:solidFill>
              </a:rPr>
              <a:t>                         </a:t>
            </a:r>
            <a:r>
              <a:rPr lang="en-US" altLang="zh-CN" sz="2800" b="1" dirty="0">
                <a:solidFill>
                  <a:srgbClr val="FF0000"/>
                </a:solidFill>
              </a:rPr>
              <a:t> one of the </a:t>
            </a:r>
          </a:p>
          <a:p>
            <a:pPr eaLnBrk="1" latinLnBrk="0" hangingPunct="1">
              <a:lnSpc>
                <a:spcPct val="150000"/>
              </a:lnSpc>
            </a:pPr>
            <a:r>
              <a:rPr lang="en-US" altLang="zh-CN" sz="2800" b="1" u="sng" dirty="0">
                <a:solidFill>
                  <a:srgbClr val="FF0000"/>
                </a:solidFill>
              </a:rPr>
              <a:t>                    </a:t>
            </a:r>
            <a:r>
              <a:rPr lang="en-US" altLang="zh-CN" sz="2800" b="1" dirty="0">
                <a:solidFill>
                  <a:srgbClr val="FF0000"/>
                </a:solidFill>
                <a:sym typeface="+mn-ea"/>
              </a:rPr>
              <a:t> of</a:t>
            </a:r>
            <a:r>
              <a:rPr lang="en-US" altLang="zh-CN" sz="2800" b="1" dirty="0">
                <a:solidFill>
                  <a:srgbClr val="FF0000"/>
                </a:solidFill>
              </a:rPr>
              <a:t> Britain’s cultural calendar,</a:t>
            </a:r>
            <a:r>
              <a:rPr lang="en-US" altLang="zh-CN" sz="2800" b="1" u="sng" dirty="0">
                <a:solidFill>
                  <a:srgbClr val="FF0000"/>
                </a:solidFill>
              </a:rPr>
              <a:t> </a:t>
            </a:r>
          </a:p>
          <a:p>
            <a:pPr eaLnBrk="1" latinLnBrk="0" hangingPunct="1">
              <a:lnSpc>
                <a:spcPct val="150000"/>
              </a:lnSpc>
            </a:pPr>
            <a:r>
              <a:rPr lang="en-US" altLang="zh-CN" sz="2800" b="1" u="sng" dirty="0">
                <a:solidFill>
                  <a:srgbClr val="FF0000"/>
                </a:solidFill>
              </a:rPr>
              <a:t>                       </a:t>
            </a:r>
            <a:r>
              <a:rPr lang="en-US" altLang="zh-CN" sz="2800" b="1" dirty="0">
                <a:solidFill>
                  <a:srgbClr val="FF0000"/>
                </a:solidFill>
              </a:rPr>
              <a:t> the </a:t>
            </a:r>
            <a:r>
              <a:rPr lang="en-US" altLang="zh-CN" sz="2800" b="1" u="sng" dirty="0">
                <a:solidFill>
                  <a:srgbClr val="FF0000"/>
                </a:solidFill>
              </a:rPr>
              <a:t>              </a:t>
            </a:r>
            <a:r>
              <a:rPr lang="en-US" altLang="zh-CN" sz="2800" b="1" dirty="0">
                <a:solidFill>
                  <a:srgbClr val="FF0000"/>
                </a:solidFill>
              </a:rPr>
              <a:t>, vibrancy and  </a:t>
            </a:r>
            <a:r>
              <a:rPr lang="en-US" altLang="zh-CN" sz="2800" b="1" u="sng" dirty="0">
                <a:solidFill>
                  <a:srgbClr val="FF0000"/>
                </a:solidFill>
              </a:rPr>
              <a:t>             </a:t>
            </a:r>
            <a:r>
              <a:rPr lang="en-US" altLang="zh-CN" sz="2800" b="1" dirty="0">
                <a:solidFill>
                  <a:srgbClr val="FF0000"/>
                </a:solidFill>
              </a:rPr>
              <a:t>of our  </a:t>
            </a:r>
            <a:r>
              <a:rPr lang="en-US" altLang="zh-CN" sz="2800" b="1" u="sng" dirty="0">
                <a:solidFill>
                  <a:srgbClr val="FF0000"/>
                </a:solidFill>
              </a:rPr>
              <a:t>                   </a:t>
            </a:r>
            <a:r>
              <a:rPr lang="en-US" altLang="zh-CN" sz="2800" b="1" dirty="0">
                <a:solidFill>
                  <a:srgbClr val="FF0000"/>
                </a:solidFill>
              </a:rPr>
              <a:t>   society. </a:t>
            </a:r>
            <a:r>
              <a:rPr lang="zh-CN" alt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</a:p>
          <a:p>
            <a:pPr eaLnBrk="1" latinLnBrk="0" hangingPunct="1">
              <a:lnSpc>
                <a:spcPct val="150000"/>
              </a:lnSpc>
            </a:pP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875" y="1950085"/>
            <a:ext cx="5621020" cy="181356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923588" y="3916230"/>
            <a:ext cx="20281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002060"/>
                </a:solidFill>
              </a:rPr>
              <a:t>undoubtedly</a:t>
            </a:r>
            <a:endParaRPr lang="zh-CN" altLang="en-US" sz="2400" dirty="0">
              <a:solidFill>
                <a:srgbClr val="00206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84180" y="4576857"/>
            <a:ext cx="16514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002060"/>
                </a:solidFill>
              </a:rPr>
              <a:t>highlights</a:t>
            </a:r>
            <a:endParaRPr lang="zh-CN" altLang="en-US" sz="2400" dirty="0">
              <a:solidFill>
                <a:srgbClr val="00206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84397" y="5214947"/>
            <a:ext cx="19447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002060"/>
                </a:solidFill>
              </a:rPr>
              <a:t>showcasing</a:t>
            </a:r>
            <a:endParaRPr lang="zh-CN" altLang="en-US" sz="2400" dirty="0">
              <a:solidFill>
                <a:srgbClr val="00206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205737" y="5214991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002060"/>
                </a:solidFill>
              </a:rPr>
              <a:t>strength</a:t>
            </a:r>
            <a:endParaRPr lang="zh-CN" altLang="en-US" sz="2400" dirty="0">
              <a:solidFill>
                <a:srgbClr val="00206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903861" y="5215284"/>
            <a:ext cx="14510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002060"/>
                </a:solidFill>
              </a:rPr>
              <a:t>diversity</a:t>
            </a:r>
            <a:endParaRPr lang="zh-CN" altLang="en-US" sz="2400" dirty="0">
              <a:solidFill>
                <a:srgbClr val="002060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933882" y="5920215"/>
            <a:ext cx="20297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002060"/>
                </a:solidFill>
              </a:rPr>
              <a:t>multicultural</a:t>
            </a:r>
            <a:endParaRPr lang="zh-CN" altLang="en-US" sz="2400" dirty="0">
              <a:solidFill>
                <a:srgbClr val="002060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723927" y="1323902"/>
            <a:ext cx="31667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i="1" dirty="0">
                <a:solidFill>
                  <a:srgbClr val="C00000"/>
                </a:solidFill>
                <a:latin typeface="AvertaStd-semibold"/>
              </a:rPr>
              <a:t>s</a:t>
            </a:r>
            <a:r>
              <a:rPr lang="en-US" altLang="zh-CN" b="1" i="1" dirty="0">
                <a:solidFill>
                  <a:schemeClr val="accent3">
                    <a:lumMod val="75000"/>
                  </a:schemeClr>
                </a:solidFill>
                <a:latin typeface="AvertaStd-semibold"/>
              </a:rPr>
              <a:t>howcase n. </a:t>
            </a:r>
            <a:r>
              <a:rPr lang="zh-CN" altLang="en-US" b="1" i="1" dirty="0">
                <a:solidFill>
                  <a:schemeClr val="accent3">
                    <a:lumMod val="75000"/>
                  </a:schemeClr>
                </a:solidFill>
                <a:latin typeface="AvertaStd-semibold"/>
              </a:rPr>
              <a:t>陈列橱 </a:t>
            </a:r>
            <a:r>
              <a:rPr lang="en-US" altLang="zh-CN" b="1" i="1" dirty="0" err="1">
                <a:solidFill>
                  <a:schemeClr val="accent3">
                    <a:lumMod val="75000"/>
                  </a:schemeClr>
                </a:solidFill>
                <a:latin typeface="AvertaStd-semibold"/>
              </a:rPr>
              <a:t>vt.</a:t>
            </a:r>
            <a:r>
              <a:rPr lang="en-US" altLang="zh-CN" b="1" i="1" dirty="0">
                <a:solidFill>
                  <a:schemeClr val="accent3">
                    <a:lumMod val="75000"/>
                  </a:schemeClr>
                </a:solidFill>
                <a:latin typeface="AvertaStd-semibold"/>
              </a:rPr>
              <a:t> </a:t>
            </a:r>
            <a:r>
              <a:rPr lang="zh-CN" altLang="en-US" b="1" i="1" dirty="0">
                <a:solidFill>
                  <a:schemeClr val="accent3">
                    <a:lumMod val="75000"/>
                  </a:schemeClr>
                </a:solidFill>
                <a:latin typeface="AvertaStd-semibold"/>
              </a:rPr>
              <a:t>使展现</a:t>
            </a:r>
          </a:p>
        </p:txBody>
      </p:sp>
      <p:sp>
        <p:nvSpPr>
          <p:cNvPr id="17" name="矩形 16"/>
          <p:cNvSpPr/>
          <p:nvPr/>
        </p:nvSpPr>
        <p:spPr>
          <a:xfrm>
            <a:off x="5723782" y="2269379"/>
            <a:ext cx="299339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i="1" dirty="0">
                <a:solidFill>
                  <a:schemeClr val="accent3">
                    <a:lumMod val="75000"/>
                  </a:schemeClr>
                </a:solidFill>
                <a:latin typeface="AvertaStd-semibold"/>
              </a:rPr>
              <a:t>vibrancy  /'</a:t>
            </a:r>
            <a:r>
              <a:rPr lang="en-US" altLang="zh-CN" b="1" i="1" dirty="0" err="1">
                <a:solidFill>
                  <a:schemeClr val="accent3">
                    <a:lumMod val="75000"/>
                  </a:schemeClr>
                </a:solidFill>
                <a:latin typeface="AvertaStd-semibold"/>
              </a:rPr>
              <a:t>vaɪbrənsi</a:t>
            </a:r>
            <a:r>
              <a:rPr lang="en-US" altLang="zh-CN" b="1" i="1" dirty="0">
                <a:solidFill>
                  <a:schemeClr val="accent3">
                    <a:lumMod val="75000"/>
                  </a:schemeClr>
                </a:solidFill>
                <a:latin typeface="AvertaStd-semibold"/>
              </a:rPr>
              <a:t>/n. </a:t>
            </a:r>
          </a:p>
          <a:p>
            <a:r>
              <a:rPr lang="en-US" altLang="zh-CN" b="1" i="1" dirty="0">
                <a:solidFill>
                  <a:schemeClr val="accent3">
                    <a:lumMod val="75000"/>
                  </a:schemeClr>
                </a:solidFill>
                <a:latin typeface="AvertaStd-semibold"/>
              </a:rPr>
              <a:t>       </a:t>
            </a:r>
            <a:r>
              <a:rPr lang="zh-CN" altLang="en-US" b="1" i="1" dirty="0">
                <a:solidFill>
                  <a:schemeClr val="accent3">
                    <a:lumMod val="75000"/>
                  </a:schemeClr>
                </a:solidFill>
                <a:latin typeface="AvertaStd-semibold"/>
              </a:rPr>
              <a:t>振动；活力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3936C43D-E6F8-44F9-9558-7B80F18E3EB5}"/>
              </a:ext>
            </a:extLst>
          </p:cNvPr>
          <p:cNvPicPr/>
          <p:nvPr/>
        </p:nvPicPr>
        <p:blipFill>
          <a:blip r:embed="rId4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3118"/>
            <a:ext cx="1751856" cy="557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21">
            <a:extLst>
              <a:ext uri="{FF2B5EF4-FFF2-40B4-BE49-F238E27FC236}">
                <a16:creationId xmlns:a16="http://schemas.microsoft.com/office/drawing/2014/main" id="{66D22A47-0B6C-4969-84C4-94D703EE971F}"/>
              </a:ext>
            </a:extLst>
          </p:cNvPr>
          <p:cNvGrpSpPr/>
          <p:nvPr/>
        </p:nvGrpSpPr>
        <p:grpSpPr bwMode="auto">
          <a:xfrm>
            <a:off x="0" y="0"/>
            <a:ext cx="9144000" cy="642938"/>
            <a:chOff x="-797404" y="0"/>
            <a:chExt cx="9144000" cy="642918"/>
          </a:xfrm>
        </p:grpSpPr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C8699C29-03EA-4C01-82F1-2B4EEC59D5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biLevel thresh="50000"/>
              <a:grayscl/>
            </a:blip>
            <a:srcRect l="29453"/>
            <a:stretch>
              <a:fillRect/>
            </a:stretch>
          </p:blipFill>
          <p:spPr bwMode="auto">
            <a:xfrm>
              <a:off x="-797404" y="0"/>
              <a:ext cx="2737847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39C8AA51-A81C-44A4-B9BC-49E060A4AF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biLevel thresh="50000"/>
              <a:grayscl/>
            </a:blip>
            <a:srcRect/>
            <a:stretch>
              <a:fillRect/>
            </a:stretch>
          </p:blipFill>
          <p:spPr bwMode="auto">
            <a:xfrm>
              <a:off x="1928794" y="0"/>
              <a:ext cx="3880887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4433C4FC-96E7-4A05-A45B-39D9F65804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biLevel thresh="50000"/>
              <a:grayscl/>
            </a:blip>
            <a:srcRect r="34032"/>
            <a:stretch>
              <a:fillRect/>
            </a:stretch>
          </p:blipFill>
          <p:spPr bwMode="auto">
            <a:xfrm>
              <a:off x="5786446" y="0"/>
              <a:ext cx="2560150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矩形 6"/>
          <p:cNvSpPr/>
          <p:nvPr/>
        </p:nvSpPr>
        <p:spPr>
          <a:xfrm>
            <a:off x="1496542" y="188640"/>
            <a:ext cx="6340197" cy="584775"/>
          </a:xfrm>
          <a:prstGeom prst="rect">
            <a:avLst/>
          </a:prstGeom>
          <a:solidFill>
            <a:srgbClr val="FF5757"/>
          </a:solidFill>
        </p:spPr>
        <p:txBody>
          <a:bodyPr wrap="none">
            <a:spAutoFit/>
          </a:bodyPr>
          <a:lstStyle/>
          <a:p>
            <a:pPr algn="ctr"/>
            <a:r>
              <a:rPr lang="zh-CN" altLang="en-US" sz="3200" dirty="0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吉祥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的猪年：英国首相的新春祝福</a:t>
            </a:r>
          </a:p>
        </p:txBody>
      </p:sp>
      <p:sp>
        <p:nvSpPr>
          <p:cNvPr id="8" name="矩形 7"/>
          <p:cNvSpPr/>
          <p:nvPr/>
        </p:nvSpPr>
        <p:spPr>
          <a:xfrm>
            <a:off x="32385" y="3587115"/>
            <a:ext cx="9062085" cy="33229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eaLnBrk="1" latinLnBrk="0" hangingPunct="1">
              <a:lnSpc>
                <a:spcPct val="150000"/>
              </a:lnSpc>
            </a:pPr>
            <a:r>
              <a:rPr lang="en-US" altLang="zh-CN" sz="2800" b="1" dirty="0">
                <a:solidFill>
                  <a:srgbClr val="FF0000"/>
                </a:solidFill>
              </a:rPr>
              <a:t>    And they’re a </a:t>
            </a:r>
            <a:r>
              <a:rPr lang="en-US" altLang="zh-CN" sz="2800" b="1" u="sng" dirty="0">
                <a:solidFill>
                  <a:srgbClr val="FF0000"/>
                </a:solidFill>
              </a:rPr>
              <a:t>                 </a:t>
            </a:r>
            <a:r>
              <a:rPr lang="en-US" altLang="zh-CN" sz="2800" b="1" dirty="0">
                <a:solidFill>
                  <a:srgbClr val="FF0000"/>
                </a:solidFill>
              </a:rPr>
              <a:t> of the incredible role </a:t>
            </a:r>
          </a:p>
          <a:p>
            <a:pPr eaLnBrk="1" latinLnBrk="0" hangingPunct="1">
              <a:lnSpc>
                <a:spcPct val="150000"/>
              </a:lnSpc>
            </a:pPr>
            <a:r>
              <a:rPr lang="en-US" altLang="zh-CN" sz="2800" b="1" u="sng" dirty="0">
                <a:solidFill>
                  <a:srgbClr val="FF0000"/>
                </a:solidFill>
              </a:rPr>
              <a:t>                                                                               </a:t>
            </a:r>
            <a:r>
              <a:rPr lang="en-US" altLang="zh-CN" sz="2800" b="1" dirty="0">
                <a:solidFill>
                  <a:srgbClr val="FF0000"/>
                </a:solidFill>
              </a:rPr>
              <a:t>— from students</a:t>
            </a:r>
            <a:r>
              <a:rPr lang="en-US" altLang="zh-CN" sz="2800" b="1" u="sng" dirty="0">
                <a:solidFill>
                  <a:srgbClr val="FF0000"/>
                </a:solidFill>
              </a:rPr>
              <a:t>                                                        </a:t>
            </a:r>
            <a:r>
              <a:rPr lang="en-US" altLang="zh-CN" sz="2800" b="1" dirty="0">
                <a:solidFill>
                  <a:srgbClr val="FF0000"/>
                </a:solidFill>
              </a:rPr>
              <a:t>, to families </a:t>
            </a:r>
            <a:r>
              <a:rPr lang="en-US" altLang="zh-CN" sz="2800" b="1" u="sng" dirty="0">
                <a:solidFill>
                  <a:srgbClr val="FF0000"/>
                </a:solidFill>
              </a:rPr>
              <a:t>                                                               </a:t>
            </a:r>
            <a:r>
              <a:rPr lang="en-US" altLang="zh-CN" sz="2800" b="1" dirty="0">
                <a:solidFill>
                  <a:srgbClr val="FF0000"/>
                </a:solidFill>
              </a:rPr>
              <a:t> well over a century.  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020" y="1740535"/>
            <a:ext cx="5786120" cy="176149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31540" y="4440967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2060"/>
                </a:solidFill>
              </a:rPr>
              <a:t>that our Chinese community plays in British life</a:t>
            </a:r>
            <a:endParaRPr lang="zh-CN" altLang="en-US" sz="2400" dirty="0">
              <a:solidFill>
                <a:srgbClr val="00206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2744113" y="5089535"/>
            <a:ext cx="56886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2060"/>
                </a:solidFill>
              </a:rPr>
              <a:t>who have just arrived here to study</a:t>
            </a:r>
            <a:endParaRPr lang="zh-CN" altLang="en-US" sz="2400" dirty="0">
              <a:solidFill>
                <a:srgbClr val="00206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756951" y="5756483"/>
            <a:ext cx="61074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2060"/>
                </a:solidFill>
              </a:rPr>
              <a:t>whose roots in this country go back </a:t>
            </a:r>
            <a:endParaRPr lang="zh-CN" altLang="en-US" sz="2400" dirty="0">
              <a:solidFill>
                <a:srgbClr val="00206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072046" y="3775263"/>
            <a:ext cx="1502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002060"/>
                </a:solidFill>
              </a:rPr>
              <a:t>reminder</a:t>
            </a:r>
            <a:endParaRPr lang="zh-CN" altLang="en-US" sz="2400" dirty="0">
              <a:solidFill>
                <a:srgbClr val="002060"/>
              </a:solidFill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3936C43D-E6F8-44F9-9558-7B80F18E3EB5}"/>
              </a:ext>
            </a:extLst>
          </p:cNvPr>
          <p:cNvPicPr/>
          <p:nvPr/>
        </p:nvPicPr>
        <p:blipFill>
          <a:blip r:embed="rId4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3118"/>
            <a:ext cx="1751856" cy="557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4" grpId="0"/>
      <p:bldP spid="5" grpId="0"/>
      <p:bldP spid="10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21">
            <a:extLst>
              <a:ext uri="{FF2B5EF4-FFF2-40B4-BE49-F238E27FC236}">
                <a16:creationId xmlns:a16="http://schemas.microsoft.com/office/drawing/2014/main" id="{85AD3C10-1C1D-424F-B39A-AE5F095A8169}"/>
              </a:ext>
            </a:extLst>
          </p:cNvPr>
          <p:cNvGrpSpPr/>
          <p:nvPr/>
        </p:nvGrpSpPr>
        <p:grpSpPr bwMode="auto">
          <a:xfrm>
            <a:off x="0" y="0"/>
            <a:ext cx="9144000" cy="642938"/>
            <a:chOff x="-797404" y="0"/>
            <a:chExt cx="9144000" cy="642918"/>
          </a:xfrm>
        </p:grpSpPr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F68E8440-AE95-44D9-8F36-E6BC5D03FE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biLevel thresh="50000"/>
              <a:grayscl/>
            </a:blip>
            <a:srcRect l="29453"/>
            <a:stretch>
              <a:fillRect/>
            </a:stretch>
          </p:blipFill>
          <p:spPr bwMode="auto">
            <a:xfrm>
              <a:off x="-797404" y="0"/>
              <a:ext cx="2737847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4E469F4D-9A0B-4EE4-89D7-56D4607406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biLevel thresh="50000"/>
              <a:grayscl/>
            </a:blip>
            <a:srcRect/>
            <a:stretch>
              <a:fillRect/>
            </a:stretch>
          </p:blipFill>
          <p:spPr bwMode="auto">
            <a:xfrm>
              <a:off x="1928794" y="0"/>
              <a:ext cx="3880887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3">
              <a:extLst>
                <a:ext uri="{FF2B5EF4-FFF2-40B4-BE49-F238E27FC236}">
                  <a16:creationId xmlns:a16="http://schemas.microsoft.com/office/drawing/2014/main" id="{FBAEB72F-5268-4DF0-B44E-ADFB8BBF91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biLevel thresh="50000"/>
              <a:grayscl/>
            </a:blip>
            <a:srcRect r="34032"/>
            <a:stretch>
              <a:fillRect/>
            </a:stretch>
          </p:blipFill>
          <p:spPr bwMode="auto">
            <a:xfrm>
              <a:off x="5786446" y="0"/>
              <a:ext cx="2560150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矩形 6"/>
          <p:cNvSpPr/>
          <p:nvPr/>
        </p:nvSpPr>
        <p:spPr>
          <a:xfrm>
            <a:off x="1496542" y="188640"/>
            <a:ext cx="6340197" cy="584775"/>
          </a:xfrm>
          <a:prstGeom prst="rect">
            <a:avLst/>
          </a:prstGeom>
          <a:solidFill>
            <a:srgbClr val="FF5757"/>
          </a:solidFill>
        </p:spPr>
        <p:txBody>
          <a:bodyPr wrap="none">
            <a:spAutoFit/>
          </a:bodyPr>
          <a:lstStyle/>
          <a:p>
            <a:pPr algn="ctr"/>
            <a:r>
              <a:rPr lang="zh-CN" altLang="en-US" sz="3200" dirty="0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吉祥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的猪年：英国首相的新春祝福</a:t>
            </a:r>
          </a:p>
        </p:txBody>
      </p:sp>
      <p:sp>
        <p:nvSpPr>
          <p:cNvPr id="8" name="矩形 7"/>
          <p:cNvSpPr/>
          <p:nvPr/>
        </p:nvSpPr>
        <p:spPr>
          <a:xfrm>
            <a:off x="0" y="3542665"/>
            <a:ext cx="9084945" cy="33229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eaLnBrk="1" latinLnBrk="0" hangingPunct="1">
              <a:lnSpc>
                <a:spcPct val="150000"/>
              </a:lnSpc>
            </a:pPr>
            <a:r>
              <a:rPr lang="en-US" altLang="zh-CN" sz="2800" b="1" dirty="0">
                <a:solidFill>
                  <a:srgbClr val="FF0000"/>
                </a:solidFill>
              </a:rPr>
              <a:t>It’s a  legacy and a contribution that I celebrated here at Downing Street last week, </a:t>
            </a:r>
            <a:r>
              <a:rPr lang="en-US" altLang="zh-CN" sz="2800" b="1" u="sng" dirty="0">
                <a:solidFill>
                  <a:srgbClr val="FF0000"/>
                </a:solidFill>
              </a:rPr>
              <a:t>              </a:t>
            </a:r>
            <a:r>
              <a:rPr lang="en-US" altLang="zh-CN" sz="2800" b="1" dirty="0">
                <a:solidFill>
                  <a:srgbClr val="FF0000"/>
                </a:solidFill>
              </a:rPr>
              <a:t>together </a:t>
            </a:r>
          </a:p>
          <a:p>
            <a:pPr eaLnBrk="1" latinLnBrk="0" hangingPunct="1">
              <a:lnSpc>
                <a:spcPct val="150000"/>
              </a:lnSpc>
            </a:pPr>
            <a:r>
              <a:rPr lang="en-US" altLang="zh-CN" sz="2800" b="1" u="sng" dirty="0">
                <a:solidFill>
                  <a:srgbClr val="FF0000"/>
                </a:solidFill>
              </a:rPr>
              <a:t>                   </a:t>
            </a:r>
            <a:r>
              <a:rPr lang="en-US" altLang="zh-CN" sz="2800" b="1" dirty="0">
                <a:solidFill>
                  <a:srgbClr val="FF0000"/>
                </a:solidFill>
              </a:rPr>
              <a:t> figures from across our Chinese community – people </a:t>
            </a:r>
            <a:r>
              <a:rPr lang="en-US" altLang="zh-CN" sz="2800" b="1" u="sng" dirty="0">
                <a:solidFill>
                  <a:srgbClr val="FF0000"/>
                </a:solidFill>
              </a:rPr>
              <a:t>                     </a:t>
            </a:r>
            <a:r>
              <a:rPr lang="en-US" altLang="zh-CN" sz="2800" b="1" dirty="0">
                <a:solidFill>
                  <a:srgbClr val="FF0000"/>
                </a:solidFill>
              </a:rPr>
              <a:t> the UK would not be </a:t>
            </a:r>
            <a:r>
              <a:rPr lang="en-US" altLang="zh-CN" sz="2800" b="1" u="sng" dirty="0">
                <a:solidFill>
                  <a:srgbClr val="FF0000"/>
                </a:solidFill>
              </a:rPr>
              <a:t>                                                                       </a:t>
            </a:r>
            <a:r>
              <a:rPr lang="en-US" altLang="zh-CN" sz="2800" b="1" dirty="0">
                <a:solidFill>
                  <a:srgbClr val="FF0000"/>
                </a:solidFill>
              </a:rPr>
              <a:t>. </a:t>
            </a:r>
            <a:endParaRPr lang="en-US" altLang="zh-CN" sz="2400" b="1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85265"/>
            <a:ext cx="4810125" cy="171704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542804" y="5696241"/>
            <a:ext cx="2249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002060"/>
                </a:solidFill>
              </a:rPr>
              <a:t>without whom</a:t>
            </a:r>
            <a:endParaRPr lang="zh-CN" altLang="en-US" sz="2400" dirty="0">
              <a:solidFill>
                <a:srgbClr val="00206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611560" y="6267433"/>
            <a:ext cx="64598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2060"/>
                </a:solidFill>
              </a:rPr>
              <a:t>the successful, dynamic country it is today</a:t>
            </a:r>
            <a:endParaRPr lang="zh-CN" altLang="en-US" sz="2400" dirty="0">
              <a:solidFill>
                <a:srgbClr val="00206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5814800" y="4293457"/>
            <a:ext cx="14125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002060"/>
                </a:solidFill>
              </a:rPr>
              <a:t>bringing</a:t>
            </a:r>
            <a:endParaRPr lang="zh-CN" altLang="en-US" sz="2400" dirty="0">
              <a:solidFill>
                <a:srgbClr val="00206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95536" y="4973309"/>
            <a:ext cx="12602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002060"/>
                </a:solidFill>
              </a:rPr>
              <a:t>leading</a:t>
            </a:r>
            <a:endParaRPr lang="zh-CN" altLang="en-US" sz="2400" dirty="0">
              <a:solidFill>
                <a:srgbClr val="00206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103168" y="2159273"/>
            <a:ext cx="3264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b="1" i="1" dirty="0">
                <a:solidFill>
                  <a:srgbClr val="002060"/>
                </a:solidFill>
              </a:rPr>
              <a:t>legacy /'</a:t>
            </a:r>
            <a:r>
              <a:rPr lang="en-US" altLang="zh-CN" b="1" i="1" dirty="0" err="1">
                <a:solidFill>
                  <a:srgbClr val="002060"/>
                </a:solidFill>
              </a:rPr>
              <a:t>legəsɪ</a:t>
            </a:r>
            <a:r>
              <a:rPr lang="en-US" altLang="zh-CN" b="1" i="1" dirty="0">
                <a:solidFill>
                  <a:srgbClr val="002060"/>
                </a:solidFill>
              </a:rPr>
              <a:t>/n. </a:t>
            </a:r>
            <a:r>
              <a:rPr lang="zh-CN" altLang="en-US" b="1" i="1" dirty="0">
                <a:solidFill>
                  <a:srgbClr val="002060"/>
                </a:solidFill>
              </a:rPr>
              <a:t>遗赠，遗产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936C43D-E6F8-44F9-9558-7B80F18E3EB5}"/>
              </a:ext>
            </a:extLst>
          </p:cNvPr>
          <p:cNvPicPr/>
          <p:nvPr/>
        </p:nvPicPr>
        <p:blipFill>
          <a:blip r:embed="rId4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3118"/>
            <a:ext cx="1751856" cy="557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3" grpId="0"/>
      <p:bldP spid="4" grpId="0"/>
      <p:bldP spid="9" grpId="0"/>
      <p:bldP spid="11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21">
            <a:extLst>
              <a:ext uri="{FF2B5EF4-FFF2-40B4-BE49-F238E27FC236}">
                <a16:creationId xmlns:a16="http://schemas.microsoft.com/office/drawing/2014/main" id="{AEE8A3B3-E97A-44B9-B8A5-426D3D3181FB}"/>
              </a:ext>
            </a:extLst>
          </p:cNvPr>
          <p:cNvGrpSpPr/>
          <p:nvPr/>
        </p:nvGrpSpPr>
        <p:grpSpPr bwMode="auto">
          <a:xfrm>
            <a:off x="0" y="0"/>
            <a:ext cx="9144000" cy="642938"/>
            <a:chOff x="-797404" y="0"/>
            <a:chExt cx="9144000" cy="642918"/>
          </a:xfrm>
        </p:grpSpPr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701E0FB9-2D54-404B-9989-7D6F76952F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biLevel thresh="50000"/>
              <a:grayscl/>
            </a:blip>
            <a:srcRect l="29453"/>
            <a:stretch>
              <a:fillRect/>
            </a:stretch>
          </p:blipFill>
          <p:spPr bwMode="auto">
            <a:xfrm>
              <a:off x="-797404" y="0"/>
              <a:ext cx="2737847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DCEE1B4F-29AA-496D-9D03-54D9905FB1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biLevel thresh="50000"/>
              <a:grayscl/>
            </a:blip>
            <a:srcRect/>
            <a:stretch>
              <a:fillRect/>
            </a:stretch>
          </p:blipFill>
          <p:spPr bwMode="auto">
            <a:xfrm>
              <a:off x="1928794" y="0"/>
              <a:ext cx="3880887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B2E424CC-0261-4219-AC7B-251F046B26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biLevel thresh="50000"/>
              <a:grayscl/>
            </a:blip>
            <a:srcRect r="34032"/>
            <a:stretch>
              <a:fillRect/>
            </a:stretch>
          </p:blipFill>
          <p:spPr bwMode="auto">
            <a:xfrm>
              <a:off x="5786446" y="0"/>
              <a:ext cx="2560150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矩形 6"/>
          <p:cNvSpPr/>
          <p:nvPr/>
        </p:nvSpPr>
        <p:spPr>
          <a:xfrm>
            <a:off x="1496540" y="188640"/>
            <a:ext cx="6340198" cy="584775"/>
          </a:xfrm>
          <a:prstGeom prst="rect">
            <a:avLst/>
          </a:prstGeom>
          <a:solidFill>
            <a:srgbClr val="FF5757"/>
          </a:solidFill>
        </p:spPr>
        <p:txBody>
          <a:bodyPr wrap="none">
            <a:spAutoFit/>
          </a:bodyPr>
          <a:lstStyle/>
          <a:p>
            <a:pPr algn="ctr"/>
            <a:r>
              <a:rPr lang="zh-CN" altLang="en-US" sz="3200" dirty="0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吉祥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的猪年：英国首相的新春祝福</a:t>
            </a:r>
          </a:p>
        </p:txBody>
      </p:sp>
      <p:sp>
        <p:nvSpPr>
          <p:cNvPr id="8" name="矩形 7"/>
          <p:cNvSpPr/>
          <p:nvPr/>
        </p:nvSpPr>
        <p:spPr>
          <a:xfrm>
            <a:off x="10160" y="4233545"/>
            <a:ext cx="9110345" cy="26765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eaLnBrk="1" latinLnBrk="0" hangingPunct="1">
              <a:lnSpc>
                <a:spcPct val="150000"/>
              </a:lnSpc>
            </a:pPr>
            <a:r>
              <a:rPr lang="en-US" altLang="zh-CN" sz="2800" b="1" dirty="0">
                <a:solidFill>
                  <a:srgbClr val="FF0000"/>
                </a:solidFill>
              </a:rPr>
              <a:t>So </a:t>
            </a:r>
            <a:r>
              <a:rPr lang="en-US" altLang="zh-CN" sz="2800" b="1" u="sng" dirty="0">
                <a:solidFill>
                  <a:srgbClr val="FF0000"/>
                </a:solidFill>
              </a:rPr>
              <a:t>                                    </a:t>
            </a:r>
            <a:r>
              <a:rPr lang="en-US" altLang="zh-CN" sz="2800" b="1" dirty="0">
                <a:solidFill>
                  <a:srgbClr val="FF0000"/>
                </a:solidFill>
              </a:rPr>
              <a:t> you are celebrating, let me wish you a very happy new year, and a </a:t>
            </a:r>
          </a:p>
          <a:p>
            <a:pPr eaLnBrk="1" latinLnBrk="0" hangingPunct="1">
              <a:lnSpc>
                <a:spcPct val="150000"/>
              </a:lnSpc>
            </a:pPr>
            <a:r>
              <a:rPr lang="en-US" altLang="zh-CN" sz="2800" b="1" u="sng" dirty="0">
                <a:solidFill>
                  <a:srgbClr val="FF0000"/>
                </a:solidFill>
              </a:rPr>
              <a:t>                    </a:t>
            </a:r>
            <a:r>
              <a:rPr lang="en-US" altLang="zh-CN" sz="2800" b="1" dirty="0">
                <a:solidFill>
                  <a:srgbClr val="FF0000"/>
                </a:solidFill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sym typeface="+mn-ea"/>
              </a:rPr>
              <a:t>and auspicious</a:t>
            </a:r>
            <a:r>
              <a:rPr lang="en-US" altLang="zh-CN" sz="2800" b="1" dirty="0">
                <a:solidFill>
                  <a:srgbClr val="002060"/>
                </a:solidFill>
                <a:sym typeface="+mn-ea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</a:rPr>
              <a:t>year of the Pig.</a:t>
            </a:r>
          </a:p>
          <a:p>
            <a:pPr eaLnBrk="1" latinLnBrk="0" hangingPunct="1">
              <a:lnSpc>
                <a:spcPct val="150000"/>
              </a:lnSpc>
            </a:pPr>
            <a:endParaRPr lang="en-US" altLang="zh-CN" sz="2800" b="1" dirty="0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60" y="1202055"/>
            <a:ext cx="5981700" cy="206375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04312" y="4468939"/>
            <a:ext cx="35878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002060"/>
                </a:solidFill>
              </a:rPr>
              <a:t>wherever and however </a:t>
            </a:r>
            <a:endParaRPr lang="zh-CN" altLang="en-US" sz="2400" dirty="0">
              <a:solidFill>
                <a:srgbClr val="00206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9887" y="5685601"/>
            <a:ext cx="4572000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2400" b="1" dirty="0">
                <a:solidFill>
                  <a:srgbClr val="002060"/>
                </a:solidFill>
              </a:rPr>
              <a:t>prosperous </a:t>
            </a:r>
            <a:endParaRPr lang="zh-CN" altLang="en-US" sz="2400" dirty="0">
              <a:solidFill>
                <a:srgbClr val="00206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6079490" y="1651000"/>
            <a:ext cx="275209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latinLnBrk="0" hangingPunct="1">
              <a:lnSpc>
                <a:spcPct val="150000"/>
              </a:lnSpc>
            </a:pPr>
            <a:r>
              <a:rPr lang="en-US" altLang="zh-CN" b="1" i="1" dirty="0">
                <a:solidFill>
                  <a:srgbClr val="002060"/>
                </a:solidFill>
              </a:rPr>
              <a:t>auspicious /ɔː'</a:t>
            </a:r>
            <a:r>
              <a:rPr lang="en-US" altLang="zh-CN" b="1" i="1" dirty="0" err="1">
                <a:solidFill>
                  <a:srgbClr val="002060"/>
                </a:solidFill>
              </a:rPr>
              <a:t>spɪʃəs</a:t>
            </a:r>
            <a:r>
              <a:rPr lang="en-US" altLang="zh-CN" b="1" i="1" dirty="0">
                <a:solidFill>
                  <a:srgbClr val="002060"/>
                </a:solidFill>
              </a:rPr>
              <a:t>/ </a:t>
            </a:r>
          </a:p>
          <a:p>
            <a:pPr eaLnBrk="1" latinLnBrk="0" hangingPunct="1">
              <a:lnSpc>
                <a:spcPct val="150000"/>
              </a:lnSpc>
            </a:pPr>
            <a:r>
              <a:rPr lang="en-US" altLang="zh-CN" b="1" i="1" dirty="0">
                <a:solidFill>
                  <a:srgbClr val="002060"/>
                </a:solidFill>
              </a:rPr>
              <a:t>adj. </a:t>
            </a:r>
            <a:r>
              <a:rPr lang="zh-CN" altLang="en-US" b="1" i="1" dirty="0">
                <a:solidFill>
                  <a:srgbClr val="002060"/>
                </a:solidFill>
              </a:rPr>
              <a:t>吉利的；幸运的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936C43D-E6F8-44F9-9558-7B80F18E3EB5}"/>
              </a:ext>
            </a:extLst>
          </p:cNvPr>
          <p:cNvPicPr/>
          <p:nvPr/>
        </p:nvPicPr>
        <p:blipFill>
          <a:blip r:embed="rId4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3118"/>
            <a:ext cx="1751856" cy="557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2" grpId="0"/>
      <p:bldP spid="4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21">
            <a:extLst>
              <a:ext uri="{FF2B5EF4-FFF2-40B4-BE49-F238E27FC236}">
                <a16:creationId xmlns:a16="http://schemas.microsoft.com/office/drawing/2014/main" id="{9554FC4B-A038-42A4-A98D-30B604506FB0}"/>
              </a:ext>
            </a:extLst>
          </p:cNvPr>
          <p:cNvGrpSpPr/>
          <p:nvPr/>
        </p:nvGrpSpPr>
        <p:grpSpPr bwMode="auto">
          <a:xfrm>
            <a:off x="0" y="0"/>
            <a:ext cx="9144000" cy="642938"/>
            <a:chOff x="-797404" y="0"/>
            <a:chExt cx="9144000" cy="642918"/>
          </a:xfrm>
        </p:grpSpPr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31311F88-E544-4022-B93F-4D027FC910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biLevel thresh="50000"/>
              <a:grayscl/>
            </a:blip>
            <a:srcRect l="29453"/>
            <a:stretch>
              <a:fillRect/>
            </a:stretch>
          </p:blipFill>
          <p:spPr bwMode="auto">
            <a:xfrm>
              <a:off x="-797404" y="0"/>
              <a:ext cx="2737847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B92BBE6A-A00C-4206-85EE-1D3DB42550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biLevel thresh="50000"/>
              <a:grayscl/>
            </a:blip>
            <a:srcRect/>
            <a:stretch>
              <a:fillRect/>
            </a:stretch>
          </p:blipFill>
          <p:spPr bwMode="auto">
            <a:xfrm>
              <a:off x="1928794" y="0"/>
              <a:ext cx="3880887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2A4DBDF0-950C-49D5-AD7F-CF18259CEA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biLevel thresh="50000"/>
              <a:grayscl/>
            </a:blip>
            <a:srcRect r="34032"/>
            <a:stretch>
              <a:fillRect/>
            </a:stretch>
          </p:blipFill>
          <p:spPr bwMode="auto">
            <a:xfrm>
              <a:off x="5786446" y="0"/>
              <a:ext cx="2560150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矩形 6"/>
          <p:cNvSpPr/>
          <p:nvPr/>
        </p:nvSpPr>
        <p:spPr>
          <a:xfrm>
            <a:off x="1496540" y="188640"/>
            <a:ext cx="6340198" cy="584775"/>
          </a:xfrm>
          <a:prstGeom prst="rect">
            <a:avLst/>
          </a:prstGeom>
          <a:solidFill>
            <a:srgbClr val="FF5757"/>
          </a:solidFill>
        </p:spPr>
        <p:txBody>
          <a:bodyPr wrap="none">
            <a:spAutoFit/>
          </a:bodyPr>
          <a:lstStyle/>
          <a:p>
            <a:pPr algn="ctr"/>
            <a:r>
              <a:rPr lang="zh-CN" altLang="en-US" sz="3200" dirty="0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吉祥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的猪年：英国首相的新春祝福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9552" y="873067"/>
            <a:ext cx="5148064" cy="954107"/>
          </a:xfrm>
          <a:prstGeom prst="rect">
            <a:avLst/>
          </a:prstGeom>
          <a:noFill/>
          <a:ln>
            <a:solidFill>
              <a:srgbClr val="333399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What message can you get from Theresa May’s speech? 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841121" y="1203261"/>
            <a:ext cx="33843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</a:rPr>
              <a:t>   That the Premier gave her thanks to the contributions that Chinese people made to some extent reflects that Chinese traditional culture brings about strong vitality, prosperity and diversity all around.</a:t>
            </a:r>
            <a:endParaRPr lang="zh-CN" altLang="en-US" b="1" dirty="0">
              <a:solidFill>
                <a:srgbClr val="002060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47DC548-750A-4AF5-867D-6CF156829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4254" y="1651862"/>
            <a:ext cx="4575492" cy="5017498"/>
          </a:xfrm>
          <a:prstGeom prst="rect">
            <a:avLst/>
          </a:prstGeom>
        </p:spPr>
      </p:pic>
      <p:pic>
        <p:nvPicPr>
          <p:cNvPr id="91138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5608" t="30305" r="5608" b="20253"/>
          <a:stretch/>
        </p:blipFill>
        <p:spPr bwMode="auto">
          <a:xfrm>
            <a:off x="2441892" y="3754200"/>
            <a:ext cx="4260216" cy="2169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A1405EA-058E-4E0C-9378-FF7BB024ED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328" y="3651333"/>
            <a:ext cx="591363" cy="59136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7F7514D-5439-4B1B-B29B-D4D0F8DB28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3129" y="3739803"/>
            <a:ext cx="280440" cy="36579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4D5D232-F5A1-4E91-97E9-C430722E50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2077" y="3995360"/>
            <a:ext cx="682811" cy="63896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0" y="1985477"/>
            <a:ext cx="41399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b="1" dirty="0">
                <a:solidFill>
                  <a:srgbClr val="002060"/>
                </a:solidFill>
              </a:rPr>
              <a:t>   Salute to our great, powerful, prosperous homeland. I just feel so proud and honored to be one of the Chinese people. I wish our mother land a stronger, flourishing, invigorating future.</a:t>
            </a:r>
            <a:endParaRPr lang="zh-CN" altLang="en-US" b="1" dirty="0">
              <a:solidFill>
                <a:srgbClr val="002060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6DABC93-DE5A-474B-8F99-0A9E131981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4870" y="2785276"/>
            <a:ext cx="774259" cy="77425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789F741-2F6C-437F-8938-2F77D41A9C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67765" y="2975564"/>
            <a:ext cx="408467" cy="37798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9124444-F887-474A-BB2E-B160BF1958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36274" y="3172769"/>
            <a:ext cx="780356" cy="77425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08C9856-31C6-45EE-B1AD-6D523B1BA1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11512" y="3424870"/>
            <a:ext cx="304826" cy="262151"/>
          </a:xfrm>
          <a:prstGeom prst="rect">
            <a:avLst/>
          </a:prstGeom>
        </p:spPr>
      </p:pic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A660E9D8-2130-4C3B-8AA0-CA7882B82AFE}"/>
              </a:ext>
            </a:extLst>
          </p:cNvPr>
          <p:cNvCxnSpPr/>
          <p:nvPr/>
        </p:nvCxnSpPr>
        <p:spPr>
          <a:xfrm>
            <a:off x="4776232" y="3511585"/>
            <a:ext cx="299824" cy="1397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2B2C9127-EDEB-43A0-86D6-F2B39BE6D1BC}"/>
              </a:ext>
            </a:extLst>
          </p:cNvPr>
          <p:cNvCxnSpPr/>
          <p:nvPr/>
        </p:nvCxnSpPr>
        <p:spPr>
          <a:xfrm flipH="1">
            <a:off x="6859746" y="3947028"/>
            <a:ext cx="851766" cy="9221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20">
            <a:extLst>
              <a:ext uri="{FF2B5EF4-FFF2-40B4-BE49-F238E27FC236}">
                <a16:creationId xmlns:a16="http://schemas.microsoft.com/office/drawing/2014/main" id="{3936C43D-E6F8-44F9-9558-7B80F18E3EB5}"/>
              </a:ext>
            </a:extLst>
          </p:cNvPr>
          <p:cNvPicPr/>
          <p:nvPr/>
        </p:nvPicPr>
        <p:blipFill>
          <a:blip r:embed="rId12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" y="3416604"/>
            <a:ext cx="1751856" cy="557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05" y="2842895"/>
            <a:ext cx="694690" cy="874395"/>
          </a:xfrm>
          <a:prstGeom prst="ellipse">
            <a:avLst/>
          </a:prstGeom>
          <a:solidFill>
            <a:srgbClr val="FF5757"/>
          </a:solidFill>
        </p:spPr>
      </p:pic>
      <p:grpSp>
        <p:nvGrpSpPr>
          <p:cNvPr id="10" name="组合 21"/>
          <p:cNvGrpSpPr/>
          <p:nvPr/>
        </p:nvGrpSpPr>
        <p:grpSpPr bwMode="auto">
          <a:xfrm>
            <a:off x="0" y="0"/>
            <a:ext cx="9144000" cy="642938"/>
            <a:chOff x="-797404" y="0"/>
            <a:chExt cx="9144000" cy="642918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3" cstate="print">
              <a:biLevel thresh="50000"/>
              <a:grayscl/>
            </a:blip>
            <a:srcRect l="29453"/>
            <a:stretch>
              <a:fillRect/>
            </a:stretch>
          </p:blipFill>
          <p:spPr bwMode="auto">
            <a:xfrm>
              <a:off x="-797404" y="0"/>
              <a:ext cx="2737847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 cstate="print">
              <a:biLevel thresh="50000"/>
              <a:grayscl/>
            </a:blip>
            <a:srcRect/>
            <a:stretch>
              <a:fillRect/>
            </a:stretch>
          </p:blipFill>
          <p:spPr bwMode="auto">
            <a:xfrm>
              <a:off x="1928794" y="0"/>
              <a:ext cx="3880887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3" cstate="print">
              <a:biLevel thresh="50000"/>
              <a:grayscl/>
            </a:blip>
            <a:srcRect r="34032"/>
            <a:stretch>
              <a:fillRect/>
            </a:stretch>
          </p:blipFill>
          <p:spPr bwMode="auto">
            <a:xfrm>
              <a:off x="5786446" y="0"/>
              <a:ext cx="2560150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矩形 15"/>
          <p:cNvSpPr/>
          <p:nvPr/>
        </p:nvSpPr>
        <p:spPr>
          <a:xfrm>
            <a:off x="251520" y="3717032"/>
            <a:ext cx="648072" cy="2794932"/>
          </a:xfrm>
          <a:prstGeom prst="rect">
            <a:avLst/>
          </a:prstGeom>
          <a:solidFill>
            <a:srgbClr val="C00000"/>
          </a:solidFill>
          <a:ln cap="rnd" cmpd="sng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endParaRPr lang="en-US" altLang="zh-CN" sz="3600" dirty="0">
              <a:solidFill>
                <a:schemeClr val="bg1"/>
              </a:solidFill>
            </a:endParaRPr>
          </a:p>
          <a:p>
            <a:r>
              <a:rPr lang="zh-CN" altLang="en-US" sz="3600" dirty="0">
                <a:solidFill>
                  <a:schemeClr val="bg1"/>
                </a:solidFill>
              </a:rPr>
              <a:t>新年愿景</a:t>
            </a:r>
            <a:endParaRPr lang="en-US" altLang="zh-CN" sz="3600" dirty="0">
              <a:solidFill>
                <a:schemeClr val="bg1"/>
              </a:solidFill>
            </a:endParaRPr>
          </a:p>
          <a:p>
            <a:pPr>
              <a:lnSpc>
                <a:spcPts val="1700"/>
              </a:lnSpc>
            </a:pP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244626" y="406444"/>
            <a:ext cx="6844030" cy="583565"/>
          </a:xfrm>
          <a:prstGeom prst="rect">
            <a:avLst/>
          </a:prstGeom>
          <a:solidFill>
            <a:srgbClr val="FF5757"/>
          </a:solidFill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追梦的猪年：</a:t>
            </a:r>
            <a:r>
              <a:rPr lang="en-US" altLang="zh-CN" sz="3200" b="1" dirty="0"/>
              <a:t>Pig Year is a Big Year</a:t>
            </a:r>
          </a:p>
        </p:txBody>
      </p:sp>
      <p:sp>
        <p:nvSpPr>
          <p:cNvPr id="6" name="矩形 5"/>
          <p:cNvSpPr/>
          <p:nvPr/>
        </p:nvSpPr>
        <p:spPr>
          <a:xfrm>
            <a:off x="2254633" y="1181480"/>
            <a:ext cx="6651949" cy="1384995"/>
          </a:xfrm>
          <a:prstGeom prst="rect">
            <a:avLst/>
          </a:prstGeom>
          <a:ln>
            <a:solidFill>
              <a:srgbClr val="FF5353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一个</a:t>
            </a:r>
            <a:r>
              <a:rPr lang="zh-CN" altLang="en-US" sz="2800" u="sng" dirty="0">
                <a:latin typeface="华文新魏" panose="02010800040101010101" pitchFamily="2" charset="-122"/>
                <a:ea typeface="华文新魏" panose="02010800040101010101" pitchFamily="2" charset="-122"/>
              </a:rPr>
              <a:t>流动的</a:t>
            </a:r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中国，充满了</a:t>
            </a:r>
            <a:r>
              <a:rPr lang="zh-CN" altLang="en-US" sz="2800" u="sng" dirty="0">
                <a:latin typeface="华文新魏" panose="02010800040101010101" pitchFamily="2" charset="-122"/>
                <a:ea typeface="华文新魏" panose="02010800040101010101" pitchFamily="2" charset="-122"/>
              </a:rPr>
              <a:t>繁荣发展的活力</a:t>
            </a:r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。我们都在</a:t>
            </a:r>
            <a:r>
              <a:rPr lang="zh-CN" altLang="en-US" sz="2800" u="sng" dirty="0">
                <a:latin typeface="华文新魏" panose="02010800040101010101" pitchFamily="2" charset="-122"/>
                <a:ea typeface="华文新魏" panose="02010800040101010101" pitchFamily="2" charset="-122"/>
              </a:rPr>
              <a:t>努力奔跑</a:t>
            </a:r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，我们都是</a:t>
            </a:r>
            <a:r>
              <a:rPr lang="zh-CN" altLang="en-US" sz="2800" u="sng" dirty="0">
                <a:latin typeface="华文新魏" panose="02010800040101010101" pitchFamily="2" charset="-122"/>
                <a:ea typeface="华文新魏" panose="02010800040101010101" pitchFamily="2" charset="-122"/>
              </a:rPr>
              <a:t>追梦人</a:t>
            </a:r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。</a:t>
            </a:r>
            <a:endParaRPr lang="en-US" altLang="zh-CN" sz="28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en-US" altLang="zh-CN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            ——</a:t>
            </a:r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习近平主席</a:t>
            </a:r>
            <a:r>
              <a:rPr lang="en-US" altLang="zh-CN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2019</a:t>
            </a:r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年新年贺词</a:t>
            </a:r>
          </a:p>
        </p:txBody>
      </p:sp>
      <p:sp>
        <p:nvSpPr>
          <p:cNvPr id="4" name="矩形 3"/>
          <p:cNvSpPr/>
          <p:nvPr/>
        </p:nvSpPr>
        <p:spPr>
          <a:xfrm>
            <a:off x="1043607" y="2996952"/>
            <a:ext cx="7895287" cy="1815882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02060"/>
                </a:solidFill>
              </a:rPr>
              <a:t>    China, as a country of people</a:t>
            </a:r>
            <a:r>
              <a:rPr lang="en-US" altLang="zh-CN" sz="2800" b="1" u="sng" dirty="0">
                <a:solidFill>
                  <a:srgbClr val="002060"/>
                </a:solidFill>
              </a:rPr>
              <a:t>                       </a:t>
            </a:r>
            <a:r>
              <a:rPr lang="en-US" altLang="zh-CN" sz="2800" b="1" dirty="0">
                <a:solidFill>
                  <a:srgbClr val="002060"/>
                </a:solidFill>
              </a:rPr>
              <a:t>, is</a:t>
            </a:r>
            <a:r>
              <a:rPr lang="en-US" altLang="zh-CN" sz="2800" b="1" u="sng" dirty="0">
                <a:solidFill>
                  <a:srgbClr val="002060"/>
                </a:solidFill>
              </a:rPr>
              <a:t>                         </a:t>
            </a:r>
            <a:r>
              <a:rPr lang="en-US" altLang="zh-CN" sz="2800" b="1" dirty="0">
                <a:solidFill>
                  <a:srgbClr val="002060"/>
                </a:solidFill>
              </a:rPr>
              <a:t> pursuing</a:t>
            </a:r>
            <a:r>
              <a:rPr lang="en-US" altLang="zh-CN" sz="2800" b="1" u="sng" dirty="0">
                <a:solidFill>
                  <a:srgbClr val="002060"/>
                </a:solidFill>
              </a:rPr>
              <a:t>                              </a:t>
            </a:r>
            <a:r>
              <a:rPr lang="en-US" altLang="zh-CN" sz="2800" b="1" dirty="0">
                <a:solidFill>
                  <a:srgbClr val="002060"/>
                </a:solidFill>
              </a:rPr>
              <a:t>. We are all</a:t>
            </a:r>
            <a:r>
              <a:rPr lang="en-US" altLang="zh-CN" sz="2800" b="1" u="sng" dirty="0">
                <a:solidFill>
                  <a:srgbClr val="002060"/>
                </a:solidFill>
              </a:rPr>
              <a:t>                                        </a:t>
            </a:r>
            <a:r>
              <a:rPr lang="en-US" altLang="zh-CN" sz="2800" b="1" dirty="0">
                <a:solidFill>
                  <a:srgbClr val="002060"/>
                </a:solidFill>
              </a:rPr>
              <a:t>.</a:t>
            </a:r>
          </a:p>
          <a:p>
            <a:r>
              <a:rPr lang="en-US" altLang="zh-CN" sz="2800" b="1" dirty="0">
                <a:solidFill>
                  <a:srgbClr val="002060"/>
                </a:solidFill>
              </a:rPr>
              <a:t>    We are all</a:t>
            </a:r>
            <a:r>
              <a:rPr lang="en-US" altLang="zh-CN" sz="2800" b="1" u="sng" dirty="0">
                <a:solidFill>
                  <a:srgbClr val="002060"/>
                </a:solidFill>
              </a:rPr>
              <a:t>                           </a:t>
            </a:r>
            <a:r>
              <a:rPr lang="en-US" altLang="zh-CN" sz="28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8D69B21-A1B8-4E99-9825-556644F1EED5}"/>
              </a:ext>
            </a:extLst>
          </p:cNvPr>
          <p:cNvSpPr/>
          <p:nvPr/>
        </p:nvSpPr>
        <p:spPr>
          <a:xfrm>
            <a:off x="6583850" y="2996952"/>
            <a:ext cx="23022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on the move</a:t>
            </a:r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8099C61-E013-4EBB-B964-47C5605F5C96}"/>
              </a:ext>
            </a:extLst>
          </p:cNvPr>
          <p:cNvSpPr/>
          <p:nvPr/>
        </p:nvSpPr>
        <p:spPr>
          <a:xfrm>
            <a:off x="1534205" y="3381673"/>
            <a:ext cx="23839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energetically</a:t>
            </a:r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4CC24B6-4195-4054-88CB-D653C299AEE4}"/>
              </a:ext>
            </a:extLst>
          </p:cNvPr>
          <p:cNvSpPr/>
          <p:nvPr/>
        </p:nvSpPr>
        <p:spPr>
          <a:xfrm>
            <a:off x="5849685" y="3381673"/>
            <a:ext cx="19431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prosperity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DF3AAF4-5099-45D0-A3D4-172BB9D1CA65}"/>
              </a:ext>
            </a:extLst>
          </p:cNvPr>
          <p:cNvSpPr/>
          <p:nvPr/>
        </p:nvSpPr>
        <p:spPr>
          <a:xfrm>
            <a:off x="2952005" y="3838538"/>
            <a:ext cx="32399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running very hard</a:t>
            </a:r>
            <a:endParaRPr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E2CE342-9CB7-492F-BF47-D98478542028}"/>
              </a:ext>
            </a:extLst>
          </p:cNvPr>
          <p:cNvSpPr/>
          <p:nvPr/>
        </p:nvSpPr>
        <p:spPr>
          <a:xfrm>
            <a:off x="3125862" y="4294938"/>
            <a:ext cx="27238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dream chasers</a:t>
            </a:r>
            <a:endParaRPr lang="zh-CN" altLang="en-US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3936C43D-E6F8-44F9-9558-7B80F18E3EB5}"/>
              </a:ext>
            </a:extLst>
          </p:cNvPr>
          <p:cNvPicPr/>
          <p:nvPr/>
        </p:nvPicPr>
        <p:blipFill>
          <a:blip r:embed="rId4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9" y="4260044"/>
            <a:ext cx="1751856" cy="557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6" grpId="0" animBg="1"/>
      <p:bldP spid="4" grpId="0" animBg="1"/>
      <p:bldP spid="2" grpId="0"/>
      <p:bldP spid="5" grpId="0"/>
      <p:bldP spid="8" grpId="0"/>
      <p:bldP spid="9" grpId="0"/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120" y="2782570"/>
            <a:ext cx="1009015" cy="934720"/>
          </a:xfrm>
          <a:prstGeom prst="ellipse">
            <a:avLst/>
          </a:prstGeom>
          <a:solidFill>
            <a:srgbClr val="FF5757"/>
          </a:solidFill>
        </p:spPr>
      </p:pic>
      <p:grpSp>
        <p:nvGrpSpPr>
          <p:cNvPr id="10" name="组合 21"/>
          <p:cNvGrpSpPr/>
          <p:nvPr/>
        </p:nvGrpSpPr>
        <p:grpSpPr bwMode="auto">
          <a:xfrm>
            <a:off x="0" y="0"/>
            <a:ext cx="9144000" cy="642938"/>
            <a:chOff x="-797404" y="0"/>
            <a:chExt cx="9144000" cy="642918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4" cstate="print">
              <a:biLevel thresh="50000"/>
              <a:grayscl/>
            </a:blip>
            <a:srcRect l="29453"/>
            <a:stretch>
              <a:fillRect/>
            </a:stretch>
          </p:blipFill>
          <p:spPr bwMode="auto">
            <a:xfrm>
              <a:off x="-797404" y="0"/>
              <a:ext cx="2737847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4" cstate="print">
              <a:biLevel thresh="50000"/>
              <a:grayscl/>
            </a:blip>
            <a:srcRect/>
            <a:stretch>
              <a:fillRect/>
            </a:stretch>
          </p:blipFill>
          <p:spPr bwMode="auto">
            <a:xfrm>
              <a:off x="1928794" y="0"/>
              <a:ext cx="3880887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4" cstate="print">
              <a:biLevel thresh="50000"/>
              <a:grayscl/>
            </a:blip>
            <a:srcRect r="34032"/>
            <a:stretch>
              <a:fillRect/>
            </a:stretch>
          </p:blipFill>
          <p:spPr bwMode="auto">
            <a:xfrm>
              <a:off x="5786446" y="0"/>
              <a:ext cx="2560150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矩形 15"/>
          <p:cNvSpPr/>
          <p:nvPr/>
        </p:nvSpPr>
        <p:spPr>
          <a:xfrm>
            <a:off x="251520" y="3717032"/>
            <a:ext cx="648072" cy="2794932"/>
          </a:xfrm>
          <a:prstGeom prst="rect">
            <a:avLst/>
          </a:prstGeom>
          <a:solidFill>
            <a:srgbClr val="C00000"/>
          </a:solidFill>
          <a:ln cap="rnd" cmpd="sng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endParaRPr lang="en-US" altLang="zh-CN" sz="3600" dirty="0">
              <a:solidFill>
                <a:schemeClr val="bg1"/>
              </a:solidFill>
            </a:endParaRPr>
          </a:p>
          <a:p>
            <a:r>
              <a:rPr lang="zh-CN" altLang="en-US" sz="3600" dirty="0">
                <a:solidFill>
                  <a:schemeClr val="bg1"/>
                </a:solidFill>
              </a:rPr>
              <a:t>新年愿景</a:t>
            </a:r>
            <a:endParaRPr lang="en-US" altLang="zh-CN" sz="3600" dirty="0">
              <a:solidFill>
                <a:schemeClr val="bg1"/>
              </a:solidFill>
            </a:endParaRPr>
          </a:p>
          <a:p>
            <a:pPr>
              <a:lnSpc>
                <a:spcPts val="1700"/>
              </a:lnSpc>
            </a:pP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205573" y="434986"/>
            <a:ext cx="6922135" cy="583565"/>
          </a:xfrm>
          <a:prstGeom prst="rect">
            <a:avLst/>
          </a:prstGeom>
          <a:solidFill>
            <a:srgbClr val="FF5757"/>
          </a:solidFill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追梦的猪年：</a:t>
            </a:r>
            <a:r>
              <a:rPr lang="en-US" altLang="zh-CN" sz="3200" b="1" dirty="0"/>
              <a:t>Pig Year is a Big Year</a:t>
            </a:r>
          </a:p>
        </p:txBody>
      </p:sp>
      <p:sp>
        <p:nvSpPr>
          <p:cNvPr id="7" name="矩形 6"/>
          <p:cNvSpPr/>
          <p:nvPr/>
        </p:nvSpPr>
        <p:spPr>
          <a:xfrm>
            <a:off x="1677120" y="1140381"/>
            <a:ext cx="7382868" cy="2245360"/>
          </a:xfrm>
          <a:prstGeom prst="rect">
            <a:avLst/>
          </a:prstGeom>
          <a:ln>
            <a:solidFill>
              <a:srgbClr val="FF5353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   这个时候，快递小哥、环卫工人、出租车司机以及</a:t>
            </a:r>
            <a:r>
              <a:rPr lang="zh-CN" altLang="en-US" sz="2800" u="sng" dirty="0">
                <a:latin typeface="华文新魏" panose="02010800040101010101" pitchFamily="2" charset="-122"/>
                <a:ea typeface="华文新魏" panose="02010800040101010101" pitchFamily="2" charset="-122"/>
              </a:rPr>
              <a:t>千千万万</a:t>
            </a:r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的劳动者，还在辛勤工作，我们要感谢</a:t>
            </a:r>
            <a:r>
              <a:rPr lang="zh-CN" altLang="en-US" sz="2800" u="sng" dirty="0">
                <a:latin typeface="华文新魏" panose="02010800040101010101" pitchFamily="2" charset="-122"/>
                <a:ea typeface="华文新魏" panose="02010800040101010101" pitchFamily="2" charset="-122"/>
              </a:rPr>
              <a:t>这些美好生活的创造者、守护者</a:t>
            </a:r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。</a:t>
            </a:r>
            <a:r>
              <a:rPr lang="zh-CN" altLang="en-US" sz="2800" u="sng" dirty="0">
                <a:latin typeface="华文新魏" panose="02010800040101010101" pitchFamily="2" charset="-122"/>
                <a:ea typeface="华文新魏" panose="02010800040101010101" pitchFamily="2" charset="-122"/>
              </a:rPr>
              <a:t>大家辛苦了</a:t>
            </a:r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。</a:t>
            </a:r>
          </a:p>
          <a:p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                     </a:t>
            </a:r>
            <a:r>
              <a:rPr lang="en-US" altLang="zh-CN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——</a:t>
            </a:r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习近平主席</a:t>
            </a:r>
            <a:r>
              <a:rPr lang="en-US" altLang="zh-CN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2019</a:t>
            </a:r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年新年贺词</a:t>
            </a:r>
          </a:p>
        </p:txBody>
      </p:sp>
      <p:sp>
        <p:nvSpPr>
          <p:cNvPr id="9" name="矩形 8"/>
          <p:cNvSpPr/>
          <p:nvPr/>
        </p:nvSpPr>
        <p:spPr>
          <a:xfrm>
            <a:off x="1079993" y="3553401"/>
            <a:ext cx="7812488" cy="2677656"/>
          </a:xfrm>
          <a:prstGeom prst="rect">
            <a:avLst/>
          </a:prstGeom>
          <a:ln>
            <a:solidFill>
              <a:srgbClr val="333399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altLang="zh-CN" sz="2800" b="1" dirty="0">
                <a:solidFill>
                  <a:srgbClr val="002060"/>
                </a:solidFill>
              </a:rPr>
              <a:t>      Even as we speak, there are deliverymen, street cleaners, taxi drivers, and                   others</a:t>
            </a:r>
            <a:r>
              <a:rPr lang="en-US" altLang="zh-CN" sz="2800" b="1" u="sng" dirty="0">
                <a:solidFill>
                  <a:srgbClr val="002060"/>
                </a:solidFill>
              </a:rPr>
              <a:t>                                           </a:t>
            </a:r>
            <a:r>
              <a:rPr lang="en-US" altLang="zh-CN" sz="2800" b="1" dirty="0">
                <a:solidFill>
                  <a:prstClr val="black"/>
                </a:solidFill>
              </a:rPr>
              <a:t>. </a:t>
            </a:r>
            <a:r>
              <a:rPr lang="en-US" altLang="zh-CN" sz="2800" b="1" dirty="0">
                <a:solidFill>
                  <a:srgbClr val="002060"/>
                </a:solidFill>
              </a:rPr>
              <a:t>We should thank these workers</a:t>
            </a:r>
            <a:endParaRPr lang="en-US" altLang="zh-CN" sz="2800" b="1" dirty="0">
              <a:solidFill>
                <a:prstClr val="black"/>
              </a:solidFill>
            </a:endParaRPr>
          </a:p>
          <a:p>
            <a:pPr lvl="0"/>
            <a:r>
              <a:rPr lang="en-US" altLang="zh-CN" sz="2800" b="1" dirty="0">
                <a:solidFill>
                  <a:prstClr val="black"/>
                </a:solidFill>
              </a:rPr>
              <a:t>                                                         . </a:t>
            </a:r>
            <a:r>
              <a:rPr lang="en-US" altLang="zh-CN" sz="2800" b="1" dirty="0">
                <a:solidFill>
                  <a:srgbClr val="002060"/>
                </a:solidFill>
              </a:rPr>
              <a:t>Their hard work</a:t>
            </a:r>
            <a:r>
              <a:rPr lang="en-US" altLang="zh-CN" sz="2800" b="1" u="sng" dirty="0">
                <a:solidFill>
                  <a:srgbClr val="002060"/>
                </a:solidFill>
              </a:rPr>
              <a:t>                                       </a:t>
            </a:r>
            <a:r>
              <a:rPr lang="en-US" altLang="zh-CN" sz="2800" b="1" dirty="0">
                <a:solidFill>
                  <a:prstClr val="black"/>
                </a:solidFill>
              </a:rPr>
              <a:t>.</a:t>
            </a:r>
            <a:endParaRPr lang="zh-CN" altLang="en-US" sz="2800" b="1" dirty="0">
              <a:solidFill>
                <a:prstClr val="black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A9F8CC8-5C8A-4C3D-8E58-9213BEFF6A3A}"/>
              </a:ext>
            </a:extLst>
          </p:cNvPr>
          <p:cNvSpPr/>
          <p:nvPr/>
        </p:nvSpPr>
        <p:spPr>
          <a:xfrm>
            <a:off x="6695774" y="3932175"/>
            <a:ext cx="19639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countless</a:t>
            </a:r>
            <a:r>
              <a:rPr lang="en-US" altLang="zh-CN" sz="2800" b="1" dirty="0">
                <a:solidFill>
                  <a:prstClr val="black"/>
                </a:solidFill>
              </a:rPr>
              <a:t> </a:t>
            </a:r>
            <a:endParaRPr lang="zh-CN" altLang="en-US" dirty="0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F9BD439D-9309-4714-9A44-9BAAD4A2B14F}"/>
              </a:ext>
            </a:extLst>
          </p:cNvPr>
          <p:cNvCxnSpPr/>
          <p:nvPr/>
        </p:nvCxnSpPr>
        <p:spPr>
          <a:xfrm>
            <a:off x="6607085" y="4365104"/>
            <a:ext cx="2141379" cy="0"/>
          </a:xfrm>
          <a:prstGeom prst="line">
            <a:avLst/>
          </a:prstGeom>
          <a:ln w="12700">
            <a:solidFill>
              <a:srgbClr val="33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:a16="http://schemas.microsoft.com/office/drawing/2014/main" id="{68E3A888-3E72-4C8E-A47D-7D797F986399}"/>
              </a:ext>
            </a:extLst>
          </p:cNvPr>
          <p:cNvSpPr/>
          <p:nvPr/>
        </p:nvSpPr>
        <p:spPr>
          <a:xfrm>
            <a:off x="2412738" y="4365104"/>
            <a:ext cx="37785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who are hard at work</a:t>
            </a:r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C694E2D-97F1-4482-A303-1F4D9C7EE4F6}"/>
              </a:ext>
            </a:extLst>
          </p:cNvPr>
          <p:cNvSpPr/>
          <p:nvPr/>
        </p:nvSpPr>
        <p:spPr>
          <a:xfrm>
            <a:off x="4809565" y="4774861"/>
            <a:ext cx="39388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who contribute to the </a:t>
            </a:r>
            <a:endParaRPr lang="zh-CN" altLang="en-US" dirty="0"/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68F9D1B4-D7ED-4879-BEB1-280C4C3E6CB8}"/>
              </a:ext>
            </a:extLst>
          </p:cNvPr>
          <p:cNvCxnSpPr>
            <a:cxnSpLocks/>
          </p:cNvCxnSpPr>
          <p:nvPr/>
        </p:nvCxnSpPr>
        <p:spPr>
          <a:xfrm>
            <a:off x="4711876" y="5229200"/>
            <a:ext cx="3820564" cy="0"/>
          </a:xfrm>
          <a:prstGeom prst="line">
            <a:avLst/>
          </a:prstGeom>
          <a:ln w="12700">
            <a:solidFill>
              <a:srgbClr val="33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310B970A-1D21-4DE8-AD36-99EAEED7E685}"/>
              </a:ext>
            </a:extLst>
          </p:cNvPr>
          <p:cNvSpPr/>
          <p:nvPr/>
        </p:nvSpPr>
        <p:spPr>
          <a:xfrm>
            <a:off x="1156228" y="5218055"/>
            <a:ext cx="61024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creation of our beautiful society</a:t>
            </a:r>
            <a:endParaRPr lang="zh-CN" altLang="en-US" dirty="0"/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B660C39D-63AA-419D-8393-246509D3E7CC}"/>
              </a:ext>
            </a:extLst>
          </p:cNvPr>
          <p:cNvCxnSpPr>
            <a:cxnSpLocks/>
          </p:cNvCxnSpPr>
          <p:nvPr/>
        </p:nvCxnSpPr>
        <p:spPr>
          <a:xfrm>
            <a:off x="1205573" y="5661248"/>
            <a:ext cx="5416585" cy="0"/>
          </a:xfrm>
          <a:prstGeom prst="line">
            <a:avLst/>
          </a:prstGeom>
          <a:ln w="12700">
            <a:solidFill>
              <a:srgbClr val="33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38738DD0-6431-485F-A38D-ED5D02DDEB32}"/>
              </a:ext>
            </a:extLst>
          </p:cNvPr>
          <p:cNvSpPr/>
          <p:nvPr/>
        </p:nvSpPr>
        <p:spPr>
          <a:xfrm>
            <a:off x="2195736" y="5697290"/>
            <a:ext cx="36615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is much appreciated</a:t>
            </a:r>
            <a:endParaRPr lang="zh-CN" altLang="en-US" dirty="0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3936C43D-E6F8-44F9-9558-7B80F18E3EB5}"/>
              </a:ext>
            </a:extLst>
          </p:cNvPr>
          <p:cNvPicPr/>
          <p:nvPr/>
        </p:nvPicPr>
        <p:blipFill>
          <a:blip r:embed="rId5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3118"/>
            <a:ext cx="1751856" cy="55792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7" grpId="0" animBg="1"/>
      <p:bldP spid="9" grpId="0" animBg="1"/>
      <p:bldP spid="2" grpId="0"/>
      <p:bldP spid="6" grpId="0"/>
      <p:bldP spid="8" grpId="0"/>
      <p:bldP spid="18" grpId="0"/>
      <p:bldP spid="2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2410" y="3014345"/>
            <a:ext cx="686435" cy="702945"/>
          </a:xfrm>
          <a:prstGeom prst="ellipse">
            <a:avLst/>
          </a:prstGeom>
          <a:solidFill>
            <a:srgbClr val="FF5757"/>
          </a:solidFill>
        </p:spPr>
      </p:pic>
      <p:grpSp>
        <p:nvGrpSpPr>
          <p:cNvPr id="10" name="组合 21"/>
          <p:cNvGrpSpPr/>
          <p:nvPr/>
        </p:nvGrpSpPr>
        <p:grpSpPr bwMode="auto">
          <a:xfrm>
            <a:off x="0" y="0"/>
            <a:ext cx="9144000" cy="642938"/>
            <a:chOff x="-797404" y="0"/>
            <a:chExt cx="9144000" cy="642918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3" cstate="print">
              <a:biLevel thresh="50000"/>
              <a:grayscl/>
            </a:blip>
            <a:srcRect l="29453"/>
            <a:stretch>
              <a:fillRect/>
            </a:stretch>
          </p:blipFill>
          <p:spPr bwMode="auto">
            <a:xfrm>
              <a:off x="-797404" y="0"/>
              <a:ext cx="2737847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 cstate="print">
              <a:biLevel thresh="50000"/>
              <a:grayscl/>
            </a:blip>
            <a:srcRect/>
            <a:stretch>
              <a:fillRect/>
            </a:stretch>
          </p:blipFill>
          <p:spPr bwMode="auto">
            <a:xfrm>
              <a:off x="1928794" y="0"/>
              <a:ext cx="3880887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3" cstate="print">
              <a:biLevel thresh="50000"/>
              <a:grayscl/>
            </a:blip>
            <a:srcRect r="34032"/>
            <a:stretch>
              <a:fillRect/>
            </a:stretch>
          </p:blipFill>
          <p:spPr bwMode="auto">
            <a:xfrm>
              <a:off x="5786446" y="0"/>
              <a:ext cx="2560150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矩形 15"/>
          <p:cNvSpPr/>
          <p:nvPr/>
        </p:nvSpPr>
        <p:spPr>
          <a:xfrm>
            <a:off x="251520" y="3717032"/>
            <a:ext cx="648072" cy="2794932"/>
          </a:xfrm>
          <a:prstGeom prst="rect">
            <a:avLst/>
          </a:prstGeom>
          <a:solidFill>
            <a:srgbClr val="C00000"/>
          </a:solidFill>
          <a:ln cap="rnd" cmpd="sng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endParaRPr lang="en-US" altLang="zh-CN" sz="3600" dirty="0">
              <a:solidFill>
                <a:schemeClr val="bg1"/>
              </a:solidFill>
            </a:endParaRPr>
          </a:p>
          <a:p>
            <a:r>
              <a:rPr lang="zh-CN" altLang="en-US" sz="3600" dirty="0">
                <a:solidFill>
                  <a:schemeClr val="bg1"/>
                </a:solidFill>
              </a:rPr>
              <a:t>新年愿景</a:t>
            </a:r>
            <a:endParaRPr lang="en-US" altLang="zh-CN" sz="3600" dirty="0">
              <a:solidFill>
                <a:schemeClr val="bg1"/>
              </a:solidFill>
            </a:endParaRPr>
          </a:p>
          <a:p>
            <a:pPr>
              <a:lnSpc>
                <a:spcPts val="1700"/>
              </a:lnSpc>
            </a:pP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181153" y="411902"/>
            <a:ext cx="7270750" cy="583565"/>
          </a:xfrm>
          <a:prstGeom prst="rect">
            <a:avLst/>
          </a:prstGeom>
          <a:solidFill>
            <a:srgbClr val="FF5757"/>
          </a:solidFill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追梦的猪年：</a:t>
            </a:r>
            <a:r>
              <a:rPr lang="en-US" altLang="zh-CN" sz="3200" b="1" dirty="0"/>
              <a:t>Pig Year is a Big Year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52600" y="4135120"/>
            <a:ext cx="7391400" cy="270129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134975" y="1655341"/>
            <a:ext cx="602256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/>
              <a:t>From </a:t>
            </a:r>
            <a:r>
              <a:rPr lang="en-US" altLang="zh-CN" sz="3200" b="1" dirty="0">
                <a:solidFill>
                  <a:srgbClr val="FF0000"/>
                </a:solidFill>
              </a:rPr>
              <a:t>now</a:t>
            </a:r>
            <a:r>
              <a:rPr lang="en-US" altLang="zh-CN" sz="3200" b="1" dirty="0"/>
              <a:t> on,</a:t>
            </a:r>
          </a:p>
          <a:p>
            <a:r>
              <a:rPr lang="en-US" altLang="zh-CN" sz="3200" b="1" dirty="0"/>
              <a:t>Be a </a:t>
            </a:r>
            <a:r>
              <a:rPr lang="en-US" altLang="zh-CN" sz="3200" b="1" dirty="0">
                <a:solidFill>
                  <a:srgbClr val="69E466"/>
                </a:solidFill>
              </a:rPr>
              <a:t>cheerful</a:t>
            </a:r>
            <a:r>
              <a:rPr lang="en-US" altLang="zh-CN" sz="3200" b="1" dirty="0"/>
              <a:t> person.</a:t>
            </a:r>
          </a:p>
          <a:p>
            <a:r>
              <a:rPr lang="en-US" altLang="zh-CN" sz="3200" b="1" dirty="0"/>
              <a:t>Time has taken </a:t>
            </a:r>
            <a:r>
              <a:rPr lang="en-US" altLang="zh-CN" sz="3200" b="1" dirty="0">
                <a:solidFill>
                  <a:srgbClr val="69E466"/>
                </a:solidFill>
              </a:rPr>
              <a:t>the old </a:t>
            </a:r>
            <a:r>
              <a:rPr lang="en-US" altLang="zh-CN" sz="3200" b="1" dirty="0"/>
              <a:t>away,</a:t>
            </a:r>
          </a:p>
          <a:p>
            <a:r>
              <a:rPr lang="en-US" altLang="zh-CN" sz="3200" b="1" dirty="0">
                <a:solidFill>
                  <a:srgbClr val="69E466"/>
                </a:solidFill>
              </a:rPr>
              <a:t>Pig New Year </a:t>
            </a:r>
            <a:r>
              <a:rPr lang="en-US" altLang="zh-CN" sz="3200" b="1" dirty="0"/>
              <a:t>is on our way.</a:t>
            </a:r>
          </a:p>
        </p:txBody>
      </p:sp>
      <p:pic>
        <p:nvPicPr>
          <p:cNvPr id="5" name="图片 4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80403" y="1020903"/>
            <a:ext cx="1143000" cy="128587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936C43D-E6F8-44F9-9558-7B80F18E3EB5}"/>
              </a:ext>
            </a:extLst>
          </p:cNvPr>
          <p:cNvPicPr/>
          <p:nvPr/>
        </p:nvPicPr>
        <p:blipFill>
          <a:blip r:embed="rId7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3118"/>
            <a:ext cx="1751856" cy="557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卷形: 水平 5"/>
          <p:cNvSpPr/>
          <p:nvPr/>
        </p:nvSpPr>
        <p:spPr>
          <a:xfrm>
            <a:off x="1174750" y="692785"/>
            <a:ext cx="6181090" cy="1246505"/>
          </a:xfrm>
          <a:prstGeom prst="horizontalScroll">
            <a:avLst/>
          </a:prstGeom>
          <a:solidFill>
            <a:srgbClr val="FF5757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free talk:  what kind of animal is the pig </a:t>
            </a:r>
            <a:r>
              <a:rPr lang="zh-CN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your eyes</a:t>
            </a:r>
            <a:r>
              <a:rPr lang="zh-CN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？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048373" y="2353499"/>
            <a:ext cx="888385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CN" sz="2800" b="1" dirty="0"/>
              <a:t>dirty</a:t>
            </a:r>
          </a:p>
        </p:txBody>
      </p:sp>
      <p:sp>
        <p:nvSpPr>
          <p:cNvPr id="10" name="矩形 9"/>
          <p:cNvSpPr/>
          <p:nvPr/>
        </p:nvSpPr>
        <p:spPr>
          <a:xfrm>
            <a:off x="5817158" y="2407358"/>
            <a:ext cx="829522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CN" sz="2800" b="1" dirty="0"/>
              <a:t>cute</a:t>
            </a:r>
            <a:endParaRPr lang="zh-CN" altLang="en-US" sz="2800" b="1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A144BA7-22FB-4B21-9502-9B2893392B1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48839" y="2256732"/>
            <a:ext cx="1885760" cy="1806365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89B232B-1A9D-42C5-A688-AA39666B628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705" y="4063097"/>
            <a:ext cx="1873007" cy="1801723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E0BEDC3-E84F-4CBF-B2A0-17ADAB6E1CB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59074" y="4063097"/>
            <a:ext cx="1885760" cy="1794402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B50121B-59A2-42C9-AB56-A284CC05EB8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50625" y="4045173"/>
            <a:ext cx="1701695" cy="1801723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6" name="矩形 15"/>
          <p:cNvSpPr/>
          <p:nvPr/>
        </p:nvSpPr>
        <p:spPr>
          <a:xfrm>
            <a:off x="4493860" y="4698688"/>
            <a:ext cx="1203343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CN" sz="2800" b="1" dirty="0"/>
              <a:t>greedy</a:t>
            </a:r>
            <a:endParaRPr lang="zh-CN" altLang="en-US" sz="2800" b="1" dirty="0"/>
          </a:p>
        </p:txBody>
      </p:sp>
      <p:sp>
        <p:nvSpPr>
          <p:cNvPr id="17" name="矩形 16"/>
          <p:cNvSpPr/>
          <p:nvPr/>
        </p:nvSpPr>
        <p:spPr>
          <a:xfrm>
            <a:off x="2936758" y="3159914"/>
            <a:ext cx="760721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CN" sz="2800" b="1" dirty="0"/>
              <a:t>lazy</a:t>
            </a:r>
            <a:endParaRPr lang="zh-CN" altLang="en-US" sz="2800" b="1" dirty="0"/>
          </a:p>
        </p:txBody>
      </p:sp>
      <p:grpSp>
        <p:nvGrpSpPr>
          <p:cNvPr id="15" name="组合 21">
            <a:extLst>
              <a:ext uri="{FF2B5EF4-FFF2-40B4-BE49-F238E27FC236}">
                <a16:creationId xmlns:a16="http://schemas.microsoft.com/office/drawing/2014/main" id="{BD1B81AE-263B-436E-9E81-2A36F6C879EF}"/>
              </a:ext>
            </a:extLst>
          </p:cNvPr>
          <p:cNvGrpSpPr/>
          <p:nvPr/>
        </p:nvGrpSpPr>
        <p:grpSpPr bwMode="auto">
          <a:xfrm>
            <a:off x="0" y="0"/>
            <a:ext cx="9144000" cy="642938"/>
            <a:chOff x="-797404" y="0"/>
            <a:chExt cx="9144000" cy="642918"/>
          </a:xfrm>
        </p:grpSpPr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id="{6BDC20A5-1291-44F3-AF95-A1768850BE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biLevel thresh="50000"/>
              <a:grayscl/>
            </a:blip>
            <a:srcRect l="29453"/>
            <a:stretch>
              <a:fillRect/>
            </a:stretch>
          </p:blipFill>
          <p:spPr bwMode="auto">
            <a:xfrm>
              <a:off x="-797404" y="0"/>
              <a:ext cx="2737847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3">
              <a:extLst>
                <a:ext uri="{FF2B5EF4-FFF2-40B4-BE49-F238E27FC236}">
                  <a16:creationId xmlns:a16="http://schemas.microsoft.com/office/drawing/2014/main" id="{42433017-4361-436B-9434-642DF530D5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biLevel thresh="50000"/>
              <a:grayscl/>
            </a:blip>
            <a:srcRect/>
            <a:stretch>
              <a:fillRect/>
            </a:stretch>
          </p:blipFill>
          <p:spPr bwMode="auto">
            <a:xfrm>
              <a:off x="1928794" y="0"/>
              <a:ext cx="3880887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3">
              <a:extLst>
                <a:ext uri="{FF2B5EF4-FFF2-40B4-BE49-F238E27FC236}">
                  <a16:creationId xmlns:a16="http://schemas.microsoft.com/office/drawing/2014/main" id="{E4C22443-2791-4926-A710-32A39D7D0B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biLevel thresh="50000"/>
              <a:grayscl/>
            </a:blip>
            <a:srcRect r="34032"/>
            <a:stretch>
              <a:fillRect/>
            </a:stretch>
          </p:blipFill>
          <p:spPr bwMode="auto">
            <a:xfrm>
              <a:off x="5786446" y="0"/>
              <a:ext cx="2560150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D30F1F3E-6B12-4160-8880-872CF0A829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52" y="2278364"/>
            <a:ext cx="1885760" cy="1801723"/>
          </a:xfrm>
          <a:prstGeom prst="rect">
            <a:avLst/>
          </a:prstGeom>
          <a:solidFill>
            <a:schemeClr val="accent2"/>
          </a:solidFill>
          <a:ln>
            <a:solidFill>
              <a:srgbClr val="0070C0"/>
            </a:solidFill>
          </a:ln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5925DB79-4BF7-409D-A582-14F28DB1ED89}"/>
              </a:ext>
            </a:extLst>
          </p:cNvPr>
          <p:cNvSpPr txBox="1"/>
          <p:nvPr/>
        </p:nvSpPr>
        <p:spPr>
          <a:xfrm>
            <a:off x="93952" y="2256732"/>
            <a:ext cx="9050048" cy="362601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9EBB336-9E6B-461E-98E7-14C2662E21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5704" y="2246075"/>
            <a:ext cx="1708296" cy="1794402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58CBACD-DF1D-42EF-8160-04CD4AC032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2837" y="4037321"/>
            <a:ext cx="1708297" cy="1827499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469DED78-8291-46FB-88A4-FACE07062295}"/>
              </a:ext>
            </a:extLst>
          </p:cNvPr>
          <p:cNvSpPr/>
          <p:nvPr/>
        </p:nvSpPr>
        <p:spPr>
          <a:xfrm>
            <a:off x="3922796" y="4118929"/>
            <a:ext cx="760815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800" b="1" dirty="0"/>
              <a:t>fat</a:t>
            </a:r>
            <a:endParaRPr lang="zh-CN" altLang="en-US" sz="2800" b="1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760CE35E-BA3C-46D6-A580-57C53A563CA5}"/>
              </a:ext>
            </a:extLst>
          </p:cNvPr>
          <p:cNvSpPr/>
          <p:nvPr/>
        </p:nvSpPr>
        <p:spPr>
          <a:xfrm>
            <a:off x="6481267" y="3179225"/>
            <a:ext cx="829522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CN" sz="2800" b="1" dirty="0"/>
              <a:t>ugly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F66966C2-CF3E-4FC1-BCDB-EE5841BC5359}"/>
              </a:ext>
            </a:extLst>
          </p:cNvPr>
          <p:cNvSpPr/>
          <p:nvPr/>
        </p:nvSpPr>
        <p:spPr>
          <a:xfrm>
            <a:off x="3937096" y="5286544"/>
            <a:ext cx="1069973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CN" sz="2800" b="1" dirty="0"/>
              <a:t>lovely</a:t>
            </a:r>
            <a:endParaRPr lang="zh-CN" altLang="en-US" sz="2800" b="1" dirty="0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936C43D-E6F8-44F9-9558-7B80F18E3EB5}"/>
              </a:ext>
            </a:extLst>
          </p:cNvPr>
          <p:cNvPicPr/>
          <p:nvPr/>
        </p:nvPicPr>
        <p:blipFill>
          <a:blip r:embed="rId10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3118"/>
            <a:ext cx="1751856" cy="557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animBg="1"/>
      <p:bldP spid="10" grpId="0" animBg="1"/>
      <p:bldP spid="16" grpId="0" animBg="1"/>
      <p:bldP spid="17" grpId="0" animBg="1"/>
      <p:bldP spid="4" grpId="0" animBg="1"/>
      <p:bldP spid="21" grpId="0" animBg="1"/>
      <p:bldP spid="22" grpId="0" animBg="1"/>
      <p:bldP spid="2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3990" y="2941320"/>
            <a:ext cx="880745" cy="775970"/>
          </a:xfrm>
          <a:prstGeom prst="ellipse">
            <a:avLst/>
          </a:prstGeom>
          <a:solidFill>
            <a:srgbClr val="FF5757"/>
          </a:solidFill>
        </p:spPr>
      </p:pic>
      <p:grpSp>
        <p:nvGrpSpPr>
          <p:cNvPr id="10" name="组合 21"/>
          <p:cNvGrpSpPr/>
          <p:nvPr/>
        </p:nvGrpSpPr>
        <p:grpSpPr bwMode="auto">
          <a:xfrm>
            <a:off x="0" y="0"/>
            <a:ext cx="9144000" cy="642938"/>
            <a:chOff x="-797404" y="0"/>
            <a:chExt cx="9144000" cy="642918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3" cstate="print">
              <a:biLevel thresh="50000"/>
              <a:grayscl/>
            </a:blip>
            <a:srcRect l="29453"/>
            <a:stretch>
              <a:fillRect/>
            </a:stretch>
          </p:blipFill>
          <p:spPr bwMode="auto">
            <a:xfrm>
              <a:off x="-797404" y="0"/>
              <a:ext cx="2737847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 cstate="print">
              <a:biLevel thresh="50000"/>
              <a:grayscl/>
            </a:blip>
            <a:srcRect/>
            <a:stretch>
              <a:fillRect/>
            </a:stretch>
          </p:blipFill>
          <p:spPr bwMode="auto">
            <a:xfrm>
              <a:off x="1928794" y="0"/>
              <a:ext cx="3880887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3" cstate="print">
              <a:biLevel thresh="50000"/>
              <a:grayscl/>
            </a:blip>
            <a:srcRect r="34032"/>
            <a:stretch>
              <a:fillRect/>
            </a:stretch>
          </p:blipFill>
          <p:spPr bwMode="auto">
            <a:xfrm>
              <a:off x="5786446" y="0"/>
              <a:ext cx="2560150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矩形 15"/>
          <p:cNvSpPr/>
          <p:nvPr/>
        </p:nvSpPr>
        <p:spPr>
          <a:xfrm>
            <a:off x="251520" y="3717032"/>
            <a:ext cx="648072" cy="2794932"/>
          </a:xfrm>
          <a:prstGeom prst="rect">
            <a:avLst/>
          </a:prstGeom>
          <a:solidFill>
            <a:srgbClr val="C00000"/>
          </a:solidFill>
          <a:ln cap="rnd" cmpd="sng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endParaRPr lang="en-US" altLang="zh-CN" sz="3600" dirty="0">
              <a:solidFill>
                <a:schemeClr val="bg1"/>
              </a:solidFill>
            </a:endParaRPr>
          </a:p>
          <a:p>
            <a:r>
              <a:rPr lang="zh-CN" altLang="en-US" sz="3600" dirty="0">
                <a:solidFill>
                  <a:schemeClr val="bg1"/>
                </a:solidFill>
              </a:rPr>
              <a:t>新年愿景</a:t>
            </a:r>
            <a:endParaRPr lang="en-US" altLang="zh-CN" sz="3600" dirty="0">
              <a:solidFill>
                <a:schemeClr val="bg1"/>
              </a:solidFill>
            </a:endParaRPr>
          </a:p>
          <a:p>
            <a:pPr>
              <a:lnSpc>
                <a:spcPts val="1700"/>
              </a:lnSpc>
            </a:pP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368923" y="450939"/>
            <a:ext cx="6651949" cy="584775"/>
          </a:xfrm>
          <a:prstGeom prst="rect">
            <a:avLst/>
          </a:prstGeom>
          <a:solidFill>
            <a:srgbClr val="FF5757"/>
          </a:solidFill>
        </p:spPr>
        <p:txBody>
          <a:bodyPr wrap="none">
            <a:spAutoFit/>
          </a:bodyPr>
          <a:lstStyle/>
          <a:p>
            <a:r>
              <a:rPr lang="zh-CN" altLang="en-US" sz="32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追梦的猪年：</a:t>
            </a:r>
            <a:r>
              <a:rPr lang="en-US" altLang="zh-CN" sz="3200" b="1" dirty="0"/>
              <a:t>Pig Year is a Big Yea</a:t>
            </a:r>
          </a:p>
        </p:txBody>
      </p:sp>
      <p:sp>
        <p:nvSpPr>
          <p:cNvPr id="18" name="矩形 17"/>
          <p:cNvSpPr/>
          <p:nvPr/>
        </p:nvSpPr>
        <p:spPr>
          <a:xfrm>
            <a:off x="2339752" y="1196752"/>
            <a:ext cx="648359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/>
              <a:t>From </a:t>
            </a:r>
            <a:r>
              <a:rPr lang="en-US" altLang="zh-CN" sz="3200" b="1" dirty="0">
                <a:solidFill>
                  <a:srgbClr val="FF0000"/>
                </a:solidFill>
              </a:rPr>
              <a:t>this term </a:t>
            </a:r>
            <a:r>
              <a:rPr lang="en-US" altLang="zh-CN" sz="3200" b="1" dirty="0"/>
              <a:t>on,</a:t>
            </a:r>
          </a:p>
          <a:p>
            <a:r>
              <a:rPr lang="en-US" altLang="zh-CN" sz="3200" b="1" dirty="0"/>
              <a:t>Be a </a:t>
            </a:r>
            <a:r>
              <a:rPr lang="en-US" altLang="zh-CN" sz="3200" b="1" u="sng" dirty="0"/>
              <a:t>                   </a:t>
            </a:r>
            <a:r>
              <a:rPr lang="en-US" altLang="zh-CN" sz="3200" b="1" dirty="0"/>
              <a:t>person.</a:t>
            </a:r>
          </a:p>
          <a:p>
            <a:r>
              <a:rPr lang="en-US" altLang="zh-CN" sz="3200" b="1" dirty="0"/>
              <a:t>Time has taken </a:t>
            </a:r>
            <a:r>
              <a:rPr lang="en-US" altLang="zh-CN" sz="3200" b="1" u="sng" dirty="0"/>
              <a:t>                 </a:t>
            </a:r>
            <a:r>
              <a:rPr lang="en-US" altLang="zh-CN" sz="3200" b="1" dirty="0"/>
              <a:t>away,</a:t>
            </a:r>
          </a:p>
          <a:p>
            <a:r>
              <a:rPr lang="en-US" altLang="zh-CN" sz="3200" b="1" dirty="0"/>
              <a:t> </a:t>
            </a:r>
            <a:r>
              <a:rPr lang="en-US" altLang="zh-CN" sz="3200" b="1" u="sng" dirty="0"/>
              <a:t>                       </a:t>
            </a:r>
            <a:r>
              <a:rPr lang="en-US" altLang="zh-CN" sz="3200" b="1" dirty="0"/>
              <a:t> is on our way.</a:t>
            </a:r>
          </a:p>
        </p:txBody>
      </p:sp>
      <p:sp>
        <p:nvSpPr>
          <p:cNvPr id="24" name="矩形 23"/>
          <p:cNvSpPr/>
          <p:nvPr/>
        </p:nvSpPr>
        <p:spPr>
          <a:xfrm>
            <a:off x="899592" y="3407410"/>
            <a:ext cx="82444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/>
              <a:t>Be a </a:t>
            </a:r>
            <a:r>
              <a:rPr lang="en-US" altLang="zh-CN" sz="2400" b="1" dirty="0">
                <a:solidFill>
                  <a:srgbClr val="C00000"/>
                </a:solidFill>
              </a:rPr>
              <a:t>joyful</a:t>
            </a:r>
            <a:r>
              <a:rPr lang="en-US" altLang="zh-CN" sz="2400" b="1" dirty="0"/>
              <a:t> person. </a:t>
            </a:r>
          </a:p>
          <a:p>
            <a:r>
              <a:rPr lang="en-US" altLang="zh-CN" sz="2400" b="1" dirty="0"/>
              <a:t>  </a:t>
            </a:r>
            <a:r>
              <a:rPr lang="en-US" altLang="zh-CN" sz="2000" b="1" dirty="0"/>
              <a:t>Time has taken </a:t>
            </a:r>
            <a:r>
              <a:rPr lang="en-US" altLang="zh-CN" sz="2400" b="1" dirty="0">
                <a:solidFill>
                  <a:srgbClr val="C00000"/>
                </a:solidFill>
              </a:rPr>
              <a:t>worries</a:t>
            </a:r>
            <a:r>
              <a:rPr lang="en-US" altLang="zh-CN" sz="2000" b="1" dirty="0"/>
              <a:t> away. </a:t>
            </a:r>
            <a:r>
              <a:rPr lang="en-US" altLang="zh-CN" sz="2400" b="1" dirty="0">
                <a:solidFill>
                  <a:srgbClr val="C00000"/>
                </a:solidFill>
              </a:rPr>
              <a:t>Big happiness </a:t>
            </a:r>
            <a:r>
              <a:rPr lang="en-US" altLang="zh-CN" sz="2000" b="1" dirty="0"/>
              <a:t>is on our way. </a:t>
            </a:r>
            <a:endParaRPr lang="en-US" altLang="zh-CN" sz="2400" b="1" dirty="0"/>
          </a:p>
          <a:p>
            <a:r>
              <a:rPr lang="en-US" altLang="zh-CN" sz="2400" b="1" dirty="0"/>
              <a:t>Be a </a:t>
            </a:r>
            <a:r>
              <a:rPr lang="en-US" altLang="zh-CN" sz="2400" b="1" dirty="0">
                <a:solidFill>
                  <a:srgbClr val="C00000"/>
                </a:solidFill>
              </a:rPr>
              <a:t>diligent </a:t>
            </a:r>
            <a:r>
              <a:rPr lang="en-US" altLang="zh-CN" sz="2400" b="1" dirty="0"/>
              <a:t>person. </a:t>
            </a:r>
          </a:p>
          <a:p>
            <a:r>
              <a:rPr lang="en-US" altLang="zh-CN" sz="2400" b="1" dirty="0"/>
              <a:t>  </a:t>
            </a:r>
            <a:r>
              <a:rPr lang="en-US" altLang="zh-CN" sz="2000" b="1" dirty="0"/>
              <a:t>Time has taken </a:t>
            </a:r>
            <a:r>
              <a:rPr lang="en-US" altLang="zh-CN" sz="2400" b="1" dirty="0">
                <a:solidFill>
                  <a:srgbClr val="C00000"/>
                </a:solidFill>
              </a:rPr>
              <a:t>laziness</a:t>
            </a:r>
            <a:r>
              <a:rPr lang="en-US" altLang="zh-CN" sz="2000" b="1" dirty="0"/>
              <a:t> away.</a:t>
            </a:r>
            <a:r>
              <a:rPr lang="en-US" altLang="zh-CN" sz="2000" b="1" dirty="0">
                <a:solidFill>
                  <a:srgbClr val="C00000"/>
                </a:solidFill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</a:rPr>
              <a:t>Big dream</a:t>
            </a:r>
            <a:r>
              <a:rPr lang="en-US" altLang="zh-CN" sz="2000" b="1" dirty="0"/>
              <a:t> is on our way. </a:t>
            </a:r>
          </a:p>
          <a:p>
            <a:r>
              <a:rPr lang="en-US" altLang="zh-CN" sz="2400" b="1" dirty="0"/>
              <a:t>Be a </a:t>
            </a:r>
            <a:r>
              <a:rPr lang="en-US" altLang="zh-CN" sz="2400" b="1" dirty="0">
                <a:solidFill>
                  <a:srgbClr val="C00000"/>
                </a:solidFill>
              </a:rPr>
              <a:t>fruitful</a:t>
            </a:r>
            <a:r>
              <a:rPr lang="en-US" altLang="zh-CN" sz="2400" b="1" dirty="0"/>
              <a:t> person. </a:t>
            </a:r>
          </a:p>
          <a:p>
            <a:r>
              <a:rPr lang="en-US" altLang="zh-CN" sz="2400" b="1" dirty="0"/>
              <a:t>  </a:t>
            </a:r>
            <a:r>
              <a:rPr lang="en-US" altLang="zh-CN" sz="2000" b="1" dirty="0"/>
              <a:t>Time has taken</a:t>
            </a:r>
            <a:r>
              <a:rPr lang="en-US" altLang="zh-CN" sz="2400" b="1" dirty="0">
                <a:solidFill>
                  <a:srgbClr val="C00000"/>
                </a:solidFill>
              </a:rPr>
              <a:t> failures </a:t>
            </a:r>
            <a:r>
              <a:rPr lang="en-US" altLang="zh-CN" sz="2000" b="1" dirty="0"/>
              <a:t>away. </a:t>
            </a:r>
            <a:r>
              <a:rPr lang="en-US" altLang="zh-CN" sz="2400" b="1" dirty="0">
                <a:solidFill>
                  <a:srgbClr val="C00000"/>
                </a:solidFill>
              </a:rPr>
              <a:t>Big success </a:t>
            </a:r>
            <a:r>
              <a:rPr lang="en-US" altLang="zh-CN" sz="2000" b="1" dirty="0"/>
              <a:t>is on our way.</a:t>
            </a:r>
            <a:endParaRPr lang="zh-CN" altLang="en-US" sz="2000" b="1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3936C43D-E6F8-44F9-9558-7B80F18E3EB5}"/>
              </a:ext>
            </a:extLst>
          </p:cNvPr>
          <p:cNvPicPr/>
          <p:nvPr/>
        </p:nvPicPr>
        <p:blipFill>
          <a:blip r:embed="rId4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3118"/>
            <a:ext cx="1751856" cy="557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  <p:bldP spid="2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89" name="组合 34"/>
          <p:cNvGrpSpPr/>
          <p:nvPr/>
        </p:nvGrpSpPr>
        <p:grpSpPr bwMode="auto">
          <a:xfrm>
            <a:off x="0" y="0"/>
            <a:ext cx="9144000" cy="642938"/>
            <a:chOff x="-797404" y="0"/>
            <a:chExt cx="9144000" cy="642918"/>
          </a:xfrm>
        </p:grpSpPr>
        <p:pic>
          <p:nvPicPr>
            <p:cNvPr id="37890" name="Picture 3"/>
            <p:cNvPicPr>
              <a:picLocks noChangeAspect="1" noChangeArrowheads="1"/>
            </p:cNvPicPr>
            <p:nvPr/>
          </p:nvPicPr>
          <p:blipFill>
            <a:blip r:embed="rId2" cstate="print">
              <a:biLevel thresh="50000"/>
              <a:grayscl/>
            </a:blip>
            <a:srcRect l="29453"/>
            <a:stretch>
              <a:fillRect/>
            </a:stretch>
          </p:blipFill>
          <p:spPr bwMode="auto">
            <a:xfrm>
              <a:off x="-797404" y="0"/>
              <a:ext cx="2737847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891" name="Picture 3"/>
            <p:cNvPicPr>
              <a:picLocks noChangeAspect="1" noChangeArrowheads="1"/>
            </p:cNvPicPr>
            <p:nvPr/>
          </p:nvPicPr>
          <p:blipFill>
            <a:blip r:embed="rId2" cstate="print">
              <a:biLevel thresh="50000"/>
              <a:grayscl/>
            </a:blip>
            <a:srcRect/>
            <a:stretch>
              <a:fillRect/>
            </a:stretch>
          </p:blipFill>
          <p:spPr bwMode="auto">
            <a:xfrm>
              <a:off x="1928794" y="0"/>
              <a:ext cx="3880887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892" name="Picture 3"/>
            <p:cNvPicPr>
              <a:picLocks noChangeAspect="1" noChangeArrowheads="1"/>
            </p:cNvPicPr>
            <p:nvPr/>
          </p:nvPicPr>
          <p:blipFill>
            <a:blip r:embed="rId2" cstate="print">
              <a:biLevel thresh="50000"/>
              <a:grayscl/>
            </a:blip>
            <a:srcRect r="34032"/>
            <a:stretch>
              <a:fillRect/>
            </a:stretch>
          </p:blipFill>
          <p:spPr bwMode="auto">
            <a:xfrm>
              <a:off x="5786446" y="0"/>
              <a:ext cx="2560150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矩形 7"/>
          <p:cNvSpPr/>
          <p:nvPr/>
        </p:nvSpPr>
        <p:spPr>
          <a:xfrm>
            <a:off x="1187624" y="1268760"/>
            <a:ext cx="74888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kern="0" dirty="0"/>
              <a:t>May the new year bring in your life   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kern="0" dirty="0"/>
              <a:t>                                                   </a:t>
            </a:r>
            <a:r>
              <a:rPr lang="zh-CN" altLang="en-US" sz="2400" b="1" kern="0" dirty="0">
                <a:solidFill>
                  <a:srgbClr val="FF0000"/>
                </a:solidFill>
              </a:rPr>
              <a:t>祝愿诸位新的一年：</a:t>
            </a:r>
            <a:endParaRPr lang="en-US" altLang="zh-CN" sz="2400" b="1" kern="0" dirty="0">
              <a:solidFill>
                <a:srgbClr val="FF0000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kern="0" dirty="0"/>
              <a:t>joys that never fade,                                        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kern="0" dirty="0">
                <a:solidFill>
                  <a:srgbClr val="FF0000"/>
                </a:solidFill>
              </a:rPr>
              <a:t>                                                                  </a:t>
            </a:r>
            <a:r>
              <a:rPr lang="zh-CN" altLang="en-US" sz="2400" b="1" kern="0" dirty="0">
                <a:solidFill>
                  <a:srgbClr val="FF0000"/>
                </a:solidFill>
              </a:rPr>
              <a:t>欢乐常在，</a:t>
            </a:r>
            <a:endParaRPr lang="en-US" altLang="zh-CN" sz="2400" b="1" kern="0" dirty="0">
              <a:solidFill>
                <a:srgbClr val="FF0000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kern="0" dirty="0"/>
              <a:t>hopes that never die,                                      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kern="0" dirty="0">
                <a:solidFill>
                  <a:srgbClr val="FF0000"/>
                </a:solidFill>
              </a:rPr>
              <a:t>                                                                  </a:t>
            </a:r>
            <a:r>
              <a:rPr lang="zh-CN" altLang="en-US" sz="2400" b="1" kern="0" dirty="0">
                <a:solidFill>
                  <a:srgbClr val="FF0000"/>
                </a:solidFill>
              </a:rPr>
              <a:t>希冀长存，</a:t>
            </a:r>
            <a:endParaRPr lang="en-US" altLang="zh-CN" sz="2400" b="1" kern="0" dirty="0">
              <a:solidFill>
                <a:srgbClr val="FF00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kern="0" dirty="0"/>
              <a:t>and strength that never weakens.                  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kern="0" dirty="0"/>
              <a:t>                                                                  </a:t>
            </a:r>
            <a:r>
              <a:rPr lang="zh-CN" altLang="en-US" sz="2400" b="1" kern="0" dirty="0">
                <a:solidFill>
                  <a:srgbClr val="FF0000"/>
                </a:solidFill>
              </a:rPr>
              <a:t>活力不减，</a:t>
            </a:r>
            <a:endParaRPr lang="en-US" altLang="zh-CN" sz="2400" b="1" kern="0" dirty="0">
              <a:solidFill>
                <a:srgbClr val="FF0000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kern="0" dirty="0"/>
              <a:t>Wishing you a very happy Chinese New Year.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kern="0" dirty="0"/>
              <a:t>                                                                  </a:t>
            </a:r>
            <a:r>
              <a:rPr lang="zh-CN" altLang="en-US" sz="2400" b="1" kern="0" dirty="0">
                <a:solidFill>
                  <a:srgbClr val="FF0000"/>
                </a:solidFill>
              </a:rPr>
              <a:t>新春快乐！</a:t>
            </a:r>
            <a:endParaRPr lang="en-US" altLang="zh-CN" sz="2400" b="1" kern="0" dirty="0">
              <a:solidFill>
                <a:srgbClr val="FF0000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3B89210-86E4-4CCC-9828-4A30C26571DD}"/>
              </a:ext>
            </a:extLst>
          </p:cNvPr>
          <p:cNvSpPr/>
          <p:nvPr/>
        </p:nvSpPr>
        <p:spPr>
          <a:xfrm>
            <a:off x="1368923" y="450939"/>
            <a:ext cx="6651949" cy="584775"/>
          </a:xfrm>
          <a:prstGeom prst="rect">
            <a:avLst/>
          </a:prstGeom>
          <a:solidFill>
            <a:srgbClr val="FF5757"/>
          </a:solidFill>
        </p:spPr>
        <p:txBody>
          <a:bodyPr wrap="none">
            <a:spAutoFit/>
          </a:bodyPr>
          <a:lstStyle/>
          <a:p>
            <a:r>
              <a:rPr lang="zh-CN" altLang="en-US" sz="32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追梦的猪年：</a:t>
            </a:r>
            <a:r>
              <a:rPr lang="en-US" altLang="zh-CN" sz="3200" b="1" dirty="0"/>
              <a:t>Pig Year is a Big Yea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936C43D-E6F8-44F9-9558-7B80F18E3EB5}"/>
              </a:ext>
            </a:extLst>
          </p:cNvPr>
          <p:cNvPicPr/>
          <p:nvPr/>
        </p:nvPicPr>
        <p:blipFill>
          <a:blip r:embed="rId3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1751856" cy="55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67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89" name="组合 34"/>
          <p:cNvGrpSpPr/>
          <p:nvPr/>
        </p:nvGrpSpPr>
        <p:grpSpPr bwMode="auto">
          <a:xfrm>
            <a:off x="0" y="0"/>
            <a:ext cx="9144000" cy="642938"/>
            <a:chOff x="-797404" y="0"/>
            <a:chExt cx="9144000" cy="642918"/>
          </a:xfrm>
        </p:grpSpPr>
        <p:pic>
          <p:nvPicPr>
            <p:cNvPr id="37890" name="Picture 3"/>
            <p:cNvPicPr>
              <a:picLocks noChangeAspect="1" noChangeArrowheads="1"/>
            </p:cNvPicPr>
            <p:nvPr/>
          </p:nvPicPr>
          <p:blipFill>
            <a:blip r:embed="rId2" cstate="print">
              <a:biLevel thresh="50000"/>
              <a:grayscl/>
            </a:blip>
            <a:srcRect l="29453"/>
            <a:stretch>
              <a:fillRect/>
            </a:stretch>
          </p:blipFill>
          <p:spPr bwMode="auto">
            <a:xfrm>
              <a:off x="-797404" y="0"/>
              <a:ext cx="2737847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891" name="Picture 3"/>
            <p:cNvPicPr>
              <a:picLocks noChangeAspect="1" noChangeArrowheads="1"/>
            </p:cNvPicPr>
            <p:nvPr/>
          </p:nvPicPr>
          <p:blipFill>
            <a:blip r:embed="rId2" cstate="print">
              <a:biLevel thresh="50000"/>
              <a:grayscl/>
            </a:blip>
            <a:srcRect/>
            <a:stretch>
              <a:fillRect/>
            </a:stretch>
          </p:blipFill>
          <p:spPr bwMode="auto">
            <a:xfrm>
              <a:off x="1928794" y="0"/>
              <a:ext cx="3880887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892" name="Picture 3"/>
            <p:cNvPicPr>
              <a:picLocks noChangeAspect="1" noChangeArrowheads="1"/>
            </p:cNvPicPr>
            <p:nvPr/>
          </p:nvPicPr>
          <p:blipFill>
            <a:blip r:embed="rId2" cstate="print">
              <a:biLevel thresh="50000"/>
              <a:grayscl/>
            </a:blip>
            <a:srcRect r="34032"/>
            <a:stretch>
              <a:fillRect/>
            </a:stretch>
          </p:blipFill>
          <p:spPr bwMode="auto">
            <a:xfrm>
              <a:off x="5786446" y="0"/>
              <a:ext cx="2560150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矩形 5"/>
          <p:cNvSpPr/>
          <p:nvPr/>
        </p:nvSpPr>
        <p:spPr>
          <a:xfrm>
            <a:off x="562360" y="116632"/>
            <a:ext cx="8208912" cy="686726"/>
          </a:xfrm>
          <a:prstGeom prst="rect">
            <a:avLst/>
          </a:prstGeom>
          <a:solidFill>
            <a:srgbClr val="FF5757"/>
          </a:solidFill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3200" dirty="0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    邀老外过春节</a:t>
            </a:r>
            <a:r>
              <a:rPr lang="en-US" altLang="zh-CN" sz="3200" dirty="0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——</a:t>
            </a:r>
            <a:r>
              <a:rPr lang="zh-CN" altLang="en-US" sz="3200" dirty="0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应用文写作参考范文</a:t>
            </a:r>
            <a:endParaRPr lang="en-US" altLang="zh-CN" sz="32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86767" y="803358"/>
            <a:ext cx="887979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Dear Mr. Hall,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       Hearing your schedule to stay in China in the coming winter vacation, I’m writing to extend my sincere invitation to you to spend the Spring Festival with my family.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      Our family gathering, to be held on the night of February 18</a:t>
            </a:r>
            <a:r>
              <a:rPr kumimoji="0" lang="en-US" altLang="zh-CN" sz="2400" b="1" i="0" u="none" strike="noStrike" kern="0" cap="none" spc="0" normalizeH="0" baseline="30000" noProof="0" dirty="0">
                <a:ln>
                  <a:noFill/>
                </a:ln>
                <a:effectLst/>
                <a:uLnTx/>
                <a:uFillTx/>
              </a:rPr>
              <a:t>th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, means </a:t>
            </a:r>
            <a:r>
              <a:rPr kumimoji="0" lang="en-US" altLang="zh-CN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cosy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reunion for us, including my grandparents, uncles and aunts with their kids. We’ll have a big feast together, chatting casually. As for activities, setting off fireworks and going to the temple fair never fail to bring laughter. And I suppose the splendid Spring Festival Gala will also be your cup of tea.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        Never deprive yourself of such simple pleasures! Looking forward to your early reply.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                                                                   Yours genuinely,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                                                                    Li Hua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936C43D-E6F8-44F9-9558-7B80F18E3EB5}"/>
              </a:ext>
            </a:extLst>
          </p:cNvPr>
          <p:cNvPicPr/>
          <p:nvPr/>
        </p:nvPicPr>
        <p:blipFill>
          <a:blip r:embed="rId3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" y="3348225"/>
            <a:ext cx="1751856" cy="557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矩形 1">
            <a:extLst>
              <a:ext uri="{FF2B5EF4-FFF2-40B4-BE49-F238E27FC236}">
                <a16:creationId xmlns:a16="http://schemas.microsoft.com/office/drawing/2014/main" id="{DB4A2F82-9A03-A242-901B-94C175DC58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275" y="1749426"/>
            <a:ext cx="45720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3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endParaRPr lang="en-US" altLang="zh-CN" sz="3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r>
              <a:rPr lang="zh-CN" altLang="en-US" sz="3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3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r>
              <a:rPr lang="zh-CN" altLang="en-US" sz="3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</a:p>
        </p:txBody>
      </p:sp>
      <p:pic>
        <p:nvPicPr>
          <p:cNvPr id="78850" name="图片 2">
            <a:extLst>
              <a:ext uri="{FF2B5EF4-FFF2-40B4-BE49-F238E27FC236}">
                <a16:creationId xmlns:a16="http://schemas.microsoft.com/office/drawing/2014/main" id="{AF6D29B5-F82B-5A4B-B109-25F1A1EE9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800" y="2735263"/>
            <a:ext cx="245745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矩形 3">
            <a:extLst>
              <a:ext uri="{FF2B5EF4-FFF2-40B4-BE49-F238E27FC236}">
                <a16:creationId xmlns:a16="http://schemas.microsoft.com/office/drawing/2014/main" id="{E7CB8C32-2DD5-4542-BCF6-C090B14AF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3514" y="1749425"/>
            <a:ext cx="390048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500" b="1">
                <a:latin typeface="华文新魏" panose="02010800040101010101" pitchFamily="2" charset="-122"/>
                <a:ea typeface="华文新魏" panose="02010800040101010101" pitchFamily="2" charset="-122"/>
              </a:rPr>
              <a:t>知识产权声明</a:t>
            </a:r>
          </a:p>
        </p:txBody>
      </p:sp>
      <p:pic>
        <p:nvPicPr>
          <p:cNvPr id="78852" name="图片 5">
            <a:extLst>
              <a:ext uri="{FF2B5EF4-FFF2-40B4-BE49-F238E27FC236}">
                <a16:creationId xmlns:a16="http://schemas.microsoft.com/office/drawing/2014/main" id="{967CAF4F-AE8E-DB45-B6D7-B857E8B65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801" y="941389"/>
            <a:ext cx="2500313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0971015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066743" y="1939031"/>
            <a:ext cx="45143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happy as a pig in mud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99875" y="3072920"/>
            <a:ext cx="35469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/>
              <a:t>直译是：</a:t>
            </a:r>
            <a:r>
              <a:rPr lang="zh-CN" altLang="en-US" sz="2400" b="1" dirty="0">
                <a:solidFill>
                  <a:srgbClr val="FF0000"/>
                </a:solidFill>
              </a:rPr>
              <a:t>像猪滚在泥里一样开心 </a:t>
            </a:r>
            <a:r>
              <a:rPr lang="en-US" altLang="zh-CN" sz="2400" b="1" dirty="0">
                <a:solidFill>
                  <a:srgbClr val="FF0000"/>
                </a:solidFill>
              </a:rPr>
              <a:t>(mud:</a:t>
            </a:r>
            <a:r>
              <a:rPr lang="zh-CN" altLang="en-US" sz="2400" b="1" dirty="0">
                <a:solidFill>
                  <a:srgbClr val="FF0000"/>
                </a:solidFill>
              </a:rPr>
              <a:t>泥</a:t>
            </a:r>
            <a:r>
              <a:rPr lang="en-US" altLang="zh-CN" sz="2400" b="1" dirty="0">
                <a:solidFill>
                  <a:srgbClr val="FF0000"/>
                </a:solidFill>
              </a:rPr>
              <a:t>)</a:t>
            </a:r>
          </a:p>
          <a:p>
            <a:r>
              <a:rPr lang="zh-CN" altLang="en-US" sz="2400" b="1" dirty="0"/>
              <a:t>引申意思：</a:t>
            </a:r>
            <a:r>
              <a:rPr lang="zh-CN" altLang="en-US" sz="2400" b="1" dirty="0">
                <a:solidFill>
                  <a:srgbClr val="FF0000"/>
                </a:solidFill>
              </a:rPr>
              <a:t>开心到不行，乐翻天！</a:t>
            </a:r>
          </a:p>
        </p:txBody>
      </p:sp>
      <p:sp>
        <p:nvSpPr>
          <p:cNvPr id="15" name="矩形 14"/>
          <p:cNvSpPr/>
          <p:nvPr/>
        </p:nvSpPr>
        <p:spPr>
          <a:xfrm>
            <a:off x="2560365" y="4642346"/>
            <a:ext cx="3301186" cy="206210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Happy Chinese New Year, be as happy as pig in mud every day!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/>
          <a:srcRect t="23750" b="20601"/>
          <a:stretch>
            <a:fillRect/>
          </a:stretch>
        </p:blipFill>
        <p:spPr>
          <a:xfrm>
            <a:off x="6265545" y="4877435"/>
            <a:ext cx="2846070" cy="1863725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sp>
        <p:nvSpPr>
          <p:cNvPr id="6" name="卷形: 水平 5"/>
          <p:cNvSpPr/>
          <p:nvPr/>
        </p:nvSpPr>
        <p:spPr>
          <a:xfrm>
            <a:off x="1174750" y="692785"/>
            <a:ext cx="6181090" cy="1246505"/>
          </a:xfrm>
          <a:prstGeom prst="horizontalScroll">
            <a:avLst/>
          </a:prstGeom>
          <a:solidFill>
            <a:srgbClr val="FF5757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you know the auspicious words about the pig ?</a:t>
            </a:r>
          </a:p>
        </p:txBody>
      </p:sp>
      <p:grpSp>
        <p:nvGrpSpPr>
          <p:cNvPr id="7" name="组合 21">
            <a:extLst>
              <a:ext uri="{FF2B5EF4-FFF2-40B4-BE49-F238E27FC236}">
                <a16:creationId xmlns:a16="http://schemas.microsoft.com/office/drawing/2014/main" id="{2F36CCEF-5389-46EB-8143-6A510FD6A8B5}"/>
              </a:ext>
            </a:extLst>
          </p:cNvPr>
          <p:cNvGrpSpPr/>
          <p:nvPr/>
        </p:nvGrpSpPr>
        <p:grpSpPr bwMode="auto">
          <a:xfrm>
            <a:off x="0" y="0"/>
            <a:ext cx="9144000" cy="642938"/>
            <a:chOff x="-797404" y="0"/>
            <a:chExt cx="9144000" cy="642918"/>
          </a:xfrm>
        </p:grpSpPr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7364999B-93FA-49A5-AE14-4066730437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biLevel thresh="50000"/>
              <a:grayscl/>
            </a:blip>
            <a:srcRect l="29453"/>
            <a:stretch>
              <a:fillRect/>
            </a:stretch>
          </p:blipFill>
          <p:spPr bwMode="auto">
            <a:xfrm>
              <a:off x="-797404" y="0"/>
              <a:ext cx="2737847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3B9D6912-42E4-4A70-9190-6CB6C71BFE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biLevel thresh="50000"/>
              <a:grayscl/>
            </a:blip>
            <a:srcRect/>
            <a:stretch>
              <a:fillRect/>
            </a:stretch>
          </p:blipFill>
          <p:spPr bwMode="auto">
            <a:xfrm>
              <a:off x="1928794" y="0"/>
              <a:ext cx="3880887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CF7CB265-8033-471F-AD24-DB7709068F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biLevel thresh="50000"/>
              <a:grayscl/>
            </a:blip>
            <a:srcRect r="34032"/>
            <a:stretch>
              <a:fillRect/>
            </a:stretch>
          </p:blipFill>
          <p:spPr bwMode="auto">
            <a:xfrm>
              <a:off x="5786446" y="0"/>
              <a:ext cx="2560150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3936C43D-E6F8-44F9-9558-7B80F18E3EB5}"/>
              </a:ext>
            </a:extLst>
          </p:cNvPr>
          <p:cNvPicPr/>
          <p:nvPr/>
        </p:nvPicPr>
        <p:blipFill>
          <a:blip r:embed="rId4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7791"/>
            <a:ext cx="1751856" cy="557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5" grpId="0" bldLvl="0" animBg="1"/>
      <p:bldP spid="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任意多边形: 形状 32"/>
          <p:cNvSpPr/>
          <p:nvPr>
            <p:custDataLst>
              <p:tags r:id="rId2"/>
            </p:custDataLst>
          </p:nvPr>
        </p:nvSpPr>
        <p:spPr>
          <a:xfrm>
            <a:off x="0" y="857251"/>
            <a:ext cx="3912578" cy="2558174"/>
          </a:xfrm>
          <a:custGeom>
            <a:avLst/>
            <a:gdLst>
              <a:gd name="connsiteX0" fmla="*/ 0 w 5500914"/>
              <a:gd name="connsiteY0" fmla="*/ 0 h 3596681"/>
              <a:gd name="connsiteX1" fmla="*/ 5499259 w 5500914"/>
              <a:gd name="connsiteY1" fmla="*/ 0 h 3596681"/>
              <a:gd name="connsiteX2" fmla="*/ 5500914 w 5500914"/>
              <a:gd name="connsiteY2" fmla="*/ 32782 h 3596681"/>
              <a:gd name="connsiteX3" fmla="*/ 1937018 w 5500914"/>
              <a:gd name="connsiteY3" fmla="*/ 3596681 h 3596681"/>
              <a:gd name="connsiteX4" fmla="*/ 238253 w 5500914"/>
              <a:gd name="connsiteY4" fmla="*/ 3166538 h 3596681"/>
              <a:gd name="connsiteX5" fmla="*/ 0 w 5500914"/>
              <a:gd name="connsiteY5" fmla="*/ 3021796 h 3596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00914" h="3596681">
                <a:moveTo>
                  <a:pt x="0" y="0"/>
                </a:moveTo>
                <a:lnTo>
                  <a:pt x="5499259" y="0"/>
                </a:lnTo>
                <a:lnTo>
                  <a:pt x="5500914" y="32782"/>
                </a:lnTo>
                <a:cubicBezTo>
                  <a:pt x="5500914" y="2001069"/>
                  <a:pt x="3905303" y="3596681"/>
                  <a:pt x="1937018" y="3596681"/>
                </a:cubicBezTo>
                <a:cubicBezTo>
                  <a:pt x="1321928" y="3596681"/>
                  <a:pt x="743233" y="3440860"/>
                  <a:pt x="238253" y="3166538"/>
                </a:cubicBezTo>
                <a:lnTo>
                  <a:pt x="0" y="3021796"/>
                </a:lnTo>
                <a:close/>
              </a:path>
            </a:pathLst>
          </a:cu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kumimoji="1" lang="zh-CN" altLang="en-US" sz="1200" b="1" dirty="0">
              <a:solidFill>
                <a:srgbClr val="FFFFFF"/>
              </a:solidFill>
              <a:latin typeface="微软雅黑" panose="020B0503020204020204" charset="-122"/>
            </a:endParaRPr>
          </a:p>
        </p:txBody>
      </p:sp>
      <p:sp>
        <p:nvSpPr>
          <p:cNvPr id="12" name="矩形 11"/>
          <p:cNvSpPr/>
          <p:nvPr>
            <p:custDataLst>
              <p:tags r:id="rId3"/>
            </p:custDataLst>
          </p:nvPr>
        </p:nvSpPr>
        <p:spPr>
          <a:xfrm>
            <a:off x="339569" y="4578100"/>
            <a:ext cx="8654143" cy="1516123"/>
          </a:xfrm>
          <a:prstGeom prst="rect">
            <a:avLst/>
          </a:prstGeom>
          <a:solidFill>
            <a:srgbClr val="44546A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34" name="任意多边形: 形状 33"/>
          <p:cNvSpPr/>
          <p:nvPr>
            <p:custDataLst>
              <p:tags r:id="rId4"/>
            </p:custDataLst>
          </p:nvPr>
        </p:nvSpPr>
        <p:spPr>
          <a:xfrm rot="5400000" flipH="1">
            <a:off x="7633533" y="3232252"/>
            <a:ext cx="2013318" cy="1015919"/>
          </a:xfrm>
          <a:custGeom>
            <a:avLst/>
            <a:gdLst>
              <a:gd name="connsiteX0" fmla="*/ 967 w 4163762"/>
              <a:gd name="connsiteY0" fmla="*/ 0 h 2101031"/>
              <a:gd name="connsiteX1" fmla="*/ 4162795 w 4163762"/>
              <a:gd name="connsiteY1" fmla="*/ 0 h 2101031"/>
              <a:gd name="connsiteX2" fmla="*/ 4163762 w 4163762"/>
              <a:gd name="connsiteY2" fmla="*/ 19150 h 2101031"/>
              <a:gd name="connsiteX3" fmla="*/ 2081881 w 4163762"/>
              <a:gd name="connsiteY3" fmla="*/ 2101031 h 2101031"/>
              <a:gd name="connsiteX4" fmla="*/ 0 w 4163762"/>
              <a:gd name="connsiteY4" fmla="*/ 19150 h 2101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3762" h="2101031">
                <a:moveTo>
                  <a:pt x="967" y="0"/>
                </a:moveTo>
                <a:lnTo>
                  <a:pt x="4162795" y="0"/>
                </a:lnTo>
                <a:lnTo>
                  <a:pt x="4163762" y="19150"/>
                </a:lnTo>
                <a:cubicBezTo>
                  <a:pt x="4163762" y="1168941"/>
                  <a:pt x="3231672" y="2101031"/>
                  <a:pt x="2081881" y="2101031"/>
                </a:cubicBezTo>
                <a:cubicBezTo>
                  <a:pt x="932090" y="2101031"/>
                  <a:pt x="0" y="1168941"/>
                  <a:pt x="0" y="19150"/>
                </a:cubicBez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kumimoji="1" lang="zh-CN" altLang="en-US" sz="1200" b="1" dirty="0">
              <a:solidFill>
                <a:srgbClr val="FFFFFF"/>
              </a:solidFill>
              <a:latin typeface="微软雅黑" panose="020B0503020204020204" charset="-122"/>
            </a:endParaRPr>
          </a:p>
        </p:txBody>
      </p:sp>
      <p:sp>
        <p:nvSpPr>
          <p:cNvPr id="38" name="任意多边形: 形状 37"/>
          <p:cNvSpPr/>
          <p:nvPr>
            <p:custDataLst>
              <p:tags r:id="rId5"/>
            </p:custDataLst>
          </p:nvPr>
        </p:nvSpPr>
        <p:spPr>
          <a:xfrm>
            <a:off x="8310600" y="2552171"/>
            <a:ext cx="833400" cy="1935511"/>
          </a:xfrm>
          <a:custGeom>
            <a:avLst/>
            <a:gdLst>
              <a:gd name="connsiteX0" fmla="*/ 1151198 w 1151198"/>
              <a:gd name="connsiteY0" fmla="*/ 0 h 2673573"/>
              <a:gd name="connsiteX1" fmla="*/ 1151198 w 1151198"/>
              <a:gd name="connsiteY1" fmla="*/ 2673573 h 2673573"/>
              <a:gd name="connsiteX2" fmla="*/ 1080750 w 1151198"/>
              <a:gd name="connsiteY2" fmla="*/ 2662821 h 2673573"/>
              <a:gd name="connsiteX3" fmla="*/ 0 w 1151198"/>
              <a:gd name="connsiteY3" fmla="*/ 1336786 h 2673573"/>
              <a:gd name="connsiteX4" fmla="*/ 1080750 w 1151198"/>
              <a:gd name="connsiteY4" fmla="*/ 10751 h 2673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1198" h="2673573">
                <a:moveTo>
                  <a:pt x="1151198" y="0"/>
                </a:moveTo>
                <a:lnTo>
                  <a:pt x="1151198" y="2673573"/>
                </a:lnTo>
                <a:lnTo>
                  <a:pt x="1080750" y="2662821"/>
                </a:lnTo>
                <a:cubicBezTo>
                  <a:pt x="463967" y="2536609"/>
                  <a:pt x="0" y="1990880"/>
                  <a:pt x="0" y="1336786"/>
                </a:cubicBezTo>
                <a:cubicBezTo>
                  <a:pt x="0" y="682692"/>
                  <a:pt x="463967" y="136963"/>
                  <a:pt x="1080750" y="10751"/>
                </a:cubicBezTo>
                <a:close/>
              </a:path>
            </a:pathLst>
          </a:custGeom>
          <a:solidFill>
            <a:srgbClr val="FFFFFF">
              <a:lumMod val="95000"/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kumimoji="1" lang="zh-CN" altLang="en-US" sz="1200" b="1" dirty="0">
              <a:solidFill>
                <a:srgbClr val="FFFFFF"/>
              </a:solidFill>
              <a:latin typeface="微软雅黑" panose="020B0503020204020204" charset="-122"/>
            </a:endParaRPr>
          </a:p>
        </p:txBody>
      </p:sp>
      <p:sp>
        <p:nvSpPr>
          <p:cNvPr id="36" name="任意多边形: 形状 35"/>
          <p:cNvSpPr/>
          <p:nvPr>
            <p:custDataLst>
              <p:tags r:id="rId6"/>
            </p:custDataLst>
          </p:nvPr>
        </p:nvSpPr>
        <p:spPr>
          <a:xfrm rot="16200000">
            <a:off x="3247971" y="1687332"/>
            <a:ext cx="794744" cy="786520"/>
          </a:xfrm>
          <a:custGeom>
            <a:avLst/>
            <a:gdLst>
              <a:gd name="connsiteX0" fmla="*/ 1130269 w 1791128"/>
              <a:gd name="connsiteY0" fmla="*/ 0 h 1772594"/>
              <a:gd name="connsiteX1" fmla="*/ 1791128 w 1791128"/>
              <a:gd name="connsiteY1" fmla="*/ 0 h 1772594"/>
              <a:gd name="connsiteX2" fmla="*/ 1782861 w 1791128"/>
              <a:gd name="connsiteY2" fmla="*/ 163715 h 1772594"/>
              <a:gd name="connsiteX3" fmla="*/ 0 w 1791128"/>
              <a:gd name="connsiteY3" fmla="*/ 1772594 h 1772594"/>
              <a:gd name="connsiteX4" fmla="*/ 0 w 1791128"/>
              <a:gd name="connsiteY4" fmla="*/ 1111735 h 1772594"/>
              <a:gd name="connsiteX5" fmla="*/ 1125414 w 1791128"/>
              <a:gd name="connsiteY5" fmla="*/ 96146 h 177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1128" h="1772594">
                <a:moveTo>
                  <a:pt x="1130269" y="0"/>
                </a:moveTo>
                <a:lnTo>
                  <a:pt x="1791128" y="0"/>
                </a:lnTo>
                <a:lnTo>
                  <a:pt x="1782861" y="163715"/>
                </a:lnTo>
                <a:cubicBezTo>
                  <a:pt x="1691087" y="1067399"/>
                  <a:pt x="927897" y="1772594"/>
                  <a:pt x="0" y="1772594"/>
                </a:cubicBezTo>
                <a:lnTo>
                  <a:pt x="0" y="1111735"/>
                </a:lnTo>
                <a:cubicBezTo>
                  <a:pt x="585726" y="1111735"/>
                  <a:pt x="1067482" y="666587"/>
                  <a:pt x="1125414" y="96146"/>
                </a:cubicBezTo>
                <a:close/>
              </a:path>
            </a:pathLst>
          </a:custGeom>
          <a:solidFill>
            <a:srgbClr val="44546A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kumimoji="1" lang="zh-CN" altLang="en-US" sz="1200" b="1" dirty="0">
              <a:solidFill>
                <a:srgbClr val="FFFFFF"/>
              </a:solidFill>
              <a:latin typeface="微软雅黑" panose="020B0503020204020204" charset="-122"/>
            </a:endParaRPr>
          </a:p>
        </p:txBody>
      </p:sp>
      <p:sp>
        <p:nvSpPr>
          <p:cNvPr id="43" name="文本框 42"/>
          <p:cNvSpPr txBox="1"/>
          <p:nvPr>
            <p:custDataLst>
              <p:tags r:id="rId7"/>
            </p:custDataLst>
          </p:nvPr>
        </p:nvSpPr>
        <p:spPr>
          <a:xfrm>
            <a:off x="501079" y="4931920"/>
            <a:ext cx="8139113" cy="808482"/>
          </a:xfrm>
          <a:prstGeom prst="rect">
            <a:avLst/>
          </a:prstGeom>
          <a:noFill/>
        </p:spPr>
        <p:txBody>
          <a:bodyPr wrap="square" lIns="76200" tIns="0" rIns="61912" bIns="0" rtlCol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0" lvl="0" indent="0" algn="l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</a:pPr>
            <a:r>
              <a:rPr lang="zh-CN" altLang="en-US" sz="4400" dirty="0">
                <a:solidFill>
                  <a:srgbClr val="FF0000"/>
                </a:solidFill>
                <a:latin typeface="华文琥珀" panose="02010800040101010101" charset="-122"/>
                <a:ea typeface="华文琥珀" panose="02010800040101010101" charset="-122"/>
              </a:rPr>
              <a:t>人怕出名猪怕壮</a:t>
            </a:r>
            <a:r>
              <a:rPr lang="zh-CN" altLang="en-US" sz="1200" dirty="0">
                <a:solidFill>
                  <a:srgbClr val="FFFFFF">
                    <a:lumMod val="9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</a:rPr>
              <a:t> </a:t>
            </a:r>
          </a:p>
        </p:txBody>
      </p:sp>
      <p:pic>
        <p:nvPicPr>
          <p:cNvPr id="48130" name="Picture 2" descr="https://ps.ssl.qhimg.com/sdmt/116_135_100/t01f74b8890e46f6a6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45343" y="2447094"/>
            <a:ext cx="1656184" cy="1861940"/>
          </a:xfrm>
          <a:prstGeom prst="rect">
            <a:avLst/>
          </a:prstGeom>
          <a:noFill/>
        </p:spPr>
      </p:pic>
      <p:pic>
        <p:nvPicPr>
          <p:cNvPr id="48132" name="Picture 4" descr="https://ps.ssl.qhimg.com/sdmt/143_135_100/t018f7807dbe63bdc88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71941" y="1581806"/>
            <a:ext cx="2267744" cy="2726049"/>
          </a:xfrm>
          <a:prstGeom prst="rect">
            <a:avLst/>
          </a:prstGeom>
          <a:noFill/>
        </p:spPr>
      </p:pic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58717" y="1066821"/>
            <a:ext cx="7231380" cy="1029970"/>
          </a:xfrm>
          <a:prstGeom prst="rect">
            <a:avLst/>
          </a:prstGeom>
          <a:noFill/>
        </p:spPr>
        <p:txBody>
          <a:bodyPr wrap="square" lIns="76200" tIns="28575" rIns="47625" bIns="28575" rtlCol="0">
            <a:noAutofit/>
          </a:bodyPr>
          <a:lstStyle/>
          <a:p>
            <a:pPr marL="0" lvl="0" indent="0" algn="l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700" b="1" spc="3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</a:rPr>
              <a:t>    A famed person and a fattened pig are alike in danger. </a:t>
            </a:r>
          </a:p>
        </p:txBody>
      </p:sp>
      <p:grpSp>
        <p:nvGrpSpPr>
          <p:cNvPr id="11" name="组合 21">
            <a:extLst>
              <a:ext uri="{FF2B5EF4-FFF2-40B4-BE49-F238E27FC236}">
                <a16:creationId xmlns:a16="http://schemas.microsoft.com/office/drawing/2014/main" id="{2C5E4991-E3B6-4176-BD68-D20639D023ED}"/>
              </a:ext>
            </a:extLst>
          </p:cNvPr>
          <p:cNvGrpSpPr/>
          <p:nvPr/>
        </p:nvGrpSpPr>
        <p:grpSpPr bwMode="auto">
          <a:xfrm>
            <a:off x="0" y="0"/>
            <a:ext cx="9144000" cy="642938"/>
            <a:chOff x="-797404" y="0"/>
            <a:chExt cx="9144000" cy="642918"/>
          </a:xfrm>
        </p:grpSpPr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4CFAF9C5-4887-4885-A81E-9EE5E0D8BA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biLevel thresh="50000"/>
              <a:grayscl/>
            </a:blip>
            <a:srcRect l="29453"/>
            <a:stretch>
              <a:fillRect/>
            </a:stretch>
          </p:blipFill>
          <p:spPr bwMode="auto">
            <a:xfrm>
              <a:off x="-797404" y="0"/>
              <a:ext cx="2737847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D4481848-8663-40F0-BC23-036B4CC1FB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biLevel thresh="50000"/>
              <a:grayscl/>
            </a:blip>
            <a:srcRect/>
            <a:stretch>
              <a:fillRect/>
            </a:stretch>
          </p:blipFill>
          <p:spPr bwMode="auto">
            <a:xfrm>
              <a:off x="1928794" y="0"/>
              <a:ext cx="3880887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3">
              <a:extLst>
                <a:ext uri="{FF2B5EF4-FFF2-40B4-BE49-F238E27FC236}">
                  <a16:creationId xmlns:a16="http://schemas.microsoft.com/office/drawing/2014/main" id="{F1312511-9634-437A-9328-F65E71C361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biLevel thresh="50000"/>
              <a:grayscl/>
            </a:blip>
            <a:srcRect r="34032"/>
            <a:stretch>
              <a:fillRect/>
            </a:stretch>
          </p:blipFill>
          <p:spPr bwMode="auto">
            <a:xfrm>
              <a:off x="5786446" y="0"/>
              <a:ext cx="2560150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3936C43D-E6F8-44F9-9558-7B80F18E3EB5}"/>
              </a:ext>
            </a:extLst>
          </p:cNvPr>
          <p:cNvPicPr/>
          <p:nvPr/>
        </p:nvPicPr>
        <p:blipFill>
          <a:blip r:embed="rId13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78" y="1917220"/>
            <a:ext cx="1751856" cy="55792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>
            <p:custDataLst>
              <p:tags r:id="rId2"/>
            </p:custDataLst>
          </p:nvPr>
        </p:nvSpPr>
        <p:spPr>
          <a:xfrm>
            <a:off x="3600202" y="1849071"/>
            <a:ext cx="4814222" cy="2000367"/>
          </a:xfrm>
          <a:prstGeom prst="rect">
            <a:avLst/>
          </a:prstGeom>
          <a:solidFill>
            <a:srgbClr val="44546A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pic>
        <p:nvPicPr>
          <p:cNvPr id="4" name="图片 3"/>
          <p:cNvPicPr/>
          <p:nvPr>
            <p:custDataLst>
              <p:tags r:id="rId3"/>
            </p:custDataLst>
          </p:nvPr>
        </p:nvPicPr>
        <p:blipFill rotWithShape="1">
          <a:blip r:embed="rId11" cstate="print"/>
          <a:srcRect l="4277" r="4277"/>
          <a:stretch>
            <a:fillRect/>
          </a:stretch>
        </p:blipFill>
        <p:spPr>
          <a:xfrm>
            <a:off x="463903" y="2931785"/>
            <a:ext cx="2871470" cy="2153920"/>
          </a:xfrm>
          <a:prstGeom prst="rect">
            <a:avLst/>
          </a:prstGeom>
        </p:spPr>
      </p:pic>
      <p:sp>
        <p:nvSpPr>
          <p:cNvPr id="22" name="任意多边形: 形状 21"/>
          <p:cNvSpPr/>
          <p:nvPr>
            <p:custDataLst>
              <p:tags r:id="rId4"/>
            </p:custDataLst>
          </p:nvPr>
        </p:nvSpPr>
        <p:spPr>
          <a:xfrm rot="10800000" flipH="1" flipV="1">
            <a:off x="0" y="2106602"/>
            <a:ext cx="959160" cy="1058420"/>
          </a:xfrm>
          <a:custGeom>
            <a:avLst/>
            <a:gdLst>
              <a:gd name="connsiteX0" fmla="*/ 677391 w 1156113"/>
              <a:gd name="connsiteY0" fmla="*/ 0 h 1275754"/>
              <a:gd name="connsiteX1" fmla="*/ 1156113 w 1156113"/>
              <a:gd name="connsiteY1" fmla="*/ 0 h 1275754"/>
              <a:gd name="connsiteX2" fmla="*/ 1150124 w 1156113"/>
              <a:gd name="connsiteY2" fmla="*/ 118594 h 1275754"/>
              <a:gd name="connsiteX3" fmla="*/ 104382 w 1156113"/>
              <a:gd name="connsiteY3" fmla="*/ 1260828 h 1275754"/>
              <a:gd name="connsiteX4" fmla="*/ 0 w 1156113"/>
              <a:gd name="connsiteY4" fmla="*/ 1275754 h 1275754"/>
              <a:gd name="connsiteX5" fmla="*/ 0 w 1156113"/>
              <a:gd name="connsiteY5" fmla="*/ 791972 h 1275754"/>
              <a:gd name="connsiteX6" fmla="*/ 13758 w 1156113"/>
              <a:gd name="connsiteY6" fmla="*/ 790672 h 1275754"/>
              <a:gd name="connsiteX7" fmla="*/ 673874 w 1156113"/>
              <a:gd name="connsiteY7" fmla="*/ 69648 h 1275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56113" h="1275754">
                <a:moveTo>
                  <a:pt x="677391" y="0"/>
                </a:moveTo>
                <a:lnTo>
                  <a:pt x="1156113" y="0"/>
                </a:lnTo>
                <a:lnTo>
                  <a:pt x="1150124" y="118594"/>
                </a:lnTo>
                <a:cubicBezTo>
                  <a:pt x="1091954" y="691390"/>
                  <a:pt x="661406" y="1154101"/>
                  <a:pt x="104382" y="1260828"/>
                </a:cubicBezTo>
                <a:lnTo>
                  <a:pt x="0" y="1275754"/>
                </a:lnTo>
                <a:lnTo>
                  <a:pt x="0" y="791972"/>
                </a:lnTo>
                <a:lnTo>
                  <a:pt x="13758" y="790672"/>
                </a:lnTo>
                <a:cubicBezTo>
                  <a:pt x="365375" y="723301"/>
                  <a:pt x="637154" y="431219"/>
                  <a:pt x="673874" y="69648"/>
                </a:cubicBezTo>
                <a:close/>
              </a:path>
            </a:pathLst>
          </a:custGeom>
          <a:solidFill>
            <a:srgbClr val="44546A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kumimoji="1" lang="zh-CN" altLang="en-US" sz="1200" b="1" dirty="0">
              <a:solidFill>
                <a:srgbClr val="FFFFFF"/>
              </a:solidFill>
              <a:latin typeface="微软雅黑" panose="020B0503020204020204" charset="-122"/>
            </a:endParaRP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3504089" y="2328341"/>
            <a:ext cx="96113" cy="672034"/>
          </a:xfrm>
          <a:prstGeom prst="rect">
            <a:avLst/>
          </a:prstGeom>
          <a:solidFill>
            <a:srgbClr val="44546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kumimoji="1" lang="zh-CN" altLang="en-US" sz="1200" b="1" dirty="0">
              <a:solidFill>
                <a:srgbClr val="FFFFFF"/>
              </a:solidFill>
              <a:latin typeface="微软雅黑" panose="020B0503020204020204" charset="-122"/>
            </a:endParaRPr>
          </a:p>
        </p:txBody>
      </p:sp>
      <p:sp>
        <p:nvSpPr>
          <p:cNvPr id="2" name="椭圆 1"/>
          <p:cNvSpPr/>
          <p:nvPr>
            <p:custDataLst>
              <p:tags r:id="rId6"/>
            </p:custDataLst>
          </p:nvPr>
        </p:nvSpPr>
        <p:spPr>
          <a:xfrm>
            <a:off x="7909641" y="3625715"/>
            <a:ext cx="1234359" cy="1234359"/>
          </a:xfrm>
          <a:prstGeom prst="ellipse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kumimoji="1" lang="zh-CN" altLang="en-US" sz="1200" b="1" dirty="0">
              <a:solidFill>
                <a:srgbClr val="FFFFFF"/>
              </a:solidFill>
              <a:latin typeface="微软雅黑" panose="020B0503020204020204" charset="-122"/>
            </a:endParaRPr>
          </a:p>
        </p:txBody>
      </p:sp>
      <p:sp>
        <p:nvSpPr>
          <p:cNvPr id="25" name="椭圆 24"/>
          <p:cNvSpPr/>
          <p:nvPr>
            <p:custDataLst>
              <p:tags r:id="rId7"/>
            </p:custDataLst>
          </p:nvPr>
        </p:nvSpPr>
        <p:spPr>
          <a:xfrm>
            <a:off x="8337531" y="4008745"/>
            <a:ext cx="473207" cy="473207"/>
          </a:xfrm>
          <a:prstGeom prst="ellipse">
            <a:avLst/>
          </a:prstGeom>
          <a:noFill/>
          <a:ln w="177800" cap="flat" cmpd="sng" algn="ctr">
            <a:solidFill>
              <a:srgbClr val="FFFFFF">
                <a:lumMod val="9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kumimoji="1" lang="zh-CN" altLang="en-US" sz="1200" b="1" dirty="0">
              <a:solidFill>
                <a:srgbClr val="FFFFFF"/>
              </a:solidFill>
              <a:latin typeface="微软雅黑" panose="020B050302020402020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8"/>
            </p:custDataLst>
          </p:nvPr>
        </p:nvSpPr>
        <p:spPr>
          <a:xfrm>
            <a:off x="3937635" y="2560320"/>
            <a:ext cx="4138930" cy="808355"/>
          </a:xfrm>
          <a:prstGeom prst="rect">
            <a:avLst/>
          </a:prstGeom>
          <a:noFill/>
        </p:spPr>
        <p:txBody>
          <a:bodyPr wrap="square" lIns="76200" tIns="0" rIns="61912" bIns="0" rtlCol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0" lv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dirty="0">
                <a:solidFill>
                  <a:schemeClr val="bg1"/>
                </a:solidFill>
                <a:latin typeface="Arial Rounded MT Bold" panose="020F0704030504030204" charset="0"/>
                <a:ea typeface="微软雅黑" panose="020B0503020204020204" charset="-122"/>
                <a:cs typeface="Arial Rounded MT Bold" panose="020F0704030504030204" charset="0"/>
                <a:sym typeface="+mn-ea"/>
              </a:rPr>
              <a:t>With friends like that, who needs enemies?</a:t>
            </a:r>
          </a:p>
        </p:txBody>
      </p:sp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507260" y="1538764"/>
            <a:ext cx="7924800" cy="468630"/>
          </a:xfrm>
          <a:prstGeom prst="rect">
            <a:avLst/>
          </a:prstGeom>
          <a:noFill/>
        </p:spPr>
        <p:txBody>
          <a:bodyPr wrap="square" lIns="76200" tIns="28575" rIns="47625" bIns="28575" rtlCol="0">
            <a:no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700" b="1" spc="3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"猪队友" </a:t>
            </a:r>
          </a:p>
        </p:txBody>
      </p:sp>
      <p:grpSp>
        <p:nvGrpSpPr>
          <p:cNvPr id="10" name="组合 21">
            <a:extLst>
              <a:ext uri="{FF2B5EF4-FFF2-40B4-BE49-F238E27FC236}">
                <a16:creationId xmlns:a16="http://schemas.microsoft.com/office/drawing/2014/main" id="{5FA5181A-DCCA-4A5C-AC37-EA191DB3004D}"/>
              </a:ext>
            </a:extLst>
          </p:cNvPr>
          <p:cNvGrpSpPr/>
          <p:nvPr/>
        </p:nvGrpSpPr>
        <p:grpSpPr bwMode="auto">
          <a:xfrm>
            <a:off x="0" y="0"/>
            <a:ext cx="9144000" cy="642938"/>
            <a:chOff x="-797404" y="0"/>
            <a:chExt cx="9144000" cy="642918"/>
          </a:xfrm>
        </p:grpSpPr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65A3A56C-0134-46A8-9554-D1B59962C5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biLevel thresh="50000"/>
              <a:grayscl/>
            </a:blip>
            <a:srcRect l="29453"/>
            <a:stretch>
              <a:fillRect/>
            </a:stretch>
          </p:blipFill>
          <p:spPr bwMode="auto">
            <a:xfrm>
              <a:off x="-797404" y="0"/>
              <a:ext cx="2737847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E0E3E4A3-3BD9-45AD-A206-3CC86E384E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biLevel thresh="50000"/>
              <a:grayscl/>
            </a:blip>
            <a:srcRect/>
            <a:stretch>
              <a:fillRect/>
            </a:stretch>
          </p:blipFill>
          <p:spPr bwMode="auto">
            <a:xfrm>
              <a:off x="1928794" y="0"/>
              <a:ext cx="3880887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F16544AC-30C6-483C-B772-7EE0550D57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biLevel thresh="50000"/>
              <a:grayscl/>
            </a:blip>
            <a:srcRect r="34032"/>
            <a:stretch>
              <a:fillRect/>
            </a:stretch>
          </p:blipFill>
          <p:spPr bwMode="auto">
            <a:xfrm>
              <a:off x="5786446" y="0"/>
              <a:ext cx="2560150" cy="642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3936C43D-E6F8-44F9-9558-7B80F18E3EB5}"/>
              </a:ext>
            </a:extLst>
          </p:cNvPr>
          <p:cNvPicPr/>
          <p:nvPr/>
        </p:nvPicPr>
        <p:blipFill>
          <a:blip r:embed="rId13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5929"/>
            <a:ext cx="1751856" cy="55792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3"/>
          <p:cNvSpPr/>
          <p:nvPr/>
        </p:nvSpPr>
        <p:spPr bwMode="auto">
          <a:xfrm>
            <a:off x="91463" y="941745"/>
            <a:ext cx="532210" cy="535781"/>
          </a:xfrm>
          <a:prstGeom prst="ellipse">
            <a:avLst/>
          </a:prstGeom>
          <a:solidFill>
            <a:srgbClr val="F6E8AD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/>
          <a:lstStyle/>
          <a:p>
            <a:pPr eaLnBrk="1" hangingPunct="1">
              <a:buFont typeface="Arial" panose="020B0604020202020204" pitchFamily="34" charset="0"/>
              <a:buNone/>
            </a:pPr>
            <a:endParaRPr lang="zh-CN" altLang="en-US" sz="100" b="1">
              <a:solidFill>
                <a:srgbClr val="E61A1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TextBox 47"/>
          <p:cNvSpPr txBox="1"/>
          <p:nvPr/>
        </p:nvSpPr>
        <p:spPr>
          <a:xfrm>
            <a:off x="617220" y="965835"/>
            <a:ext cx="7591425" cy="9220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ctr"/>
            <a:r>
              <a:rPr lang="en-US" altLang="zh-CN" sz="2700" b="0">
                <a:solidFill>
                  <a:srgbClr val="FF0000"/>
                </a:solidFill>
                <a:latin typeface="Arial Rounded MT Bold" panose="020F0704030504030204" charset="0"/>
                <a:cs typeface="Arial Rounded MT Bold" panose="020F0704030504030204" charset="0"/>
              </a:rPr>
              <a:t>Choose a number  and guess the meanings of the following idioms about pigs </a:t>
            </a:r>
            <a:r>
              <a:rPr lang="zh-CN" altLang="en-US" sz="2700" b="0">
                <a:solidFill>
                  <a:schemeClr val="bg1"/>
                </a:solidFill>
              </a:rPr>
              <a:t>题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1" y="5728696"/>
            <a:ext cx="9143999" cy="272054"/>
            <a:chOff x="0" y="6314176"/>
            <a:chExt cx="18278446" cy="54382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314176"/>
              <a:ext cx="6096000" cy="54382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9" y="6318152"/>
              <a:ext cx="6096000" cy="539848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182445" y="6318152"/>
              <a:ext cx="6096000" cy="539848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7302500" y="378683"/>
            <a:ext cx="1628775" cy="467373"/>
          </a:xfrm>
          <a:prstGeom prst="rect">
            <a:avLst/>
          </a:prstGeom>
        </p:spPr>
      </p:pic>
      <p:pic>
        <p:nvPicPr>
          <p:cNvPr id="13" name="图片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15454" y="513587"/>
            <a:ext cx="614779" cy="332122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767954" y="2043113"/>
            <a:ext cx="3025378" cy="3022997"/>
            <a:chOff x="1023938" y="1581150"/>
            <a:chExt cx="4033837" cy="4030663"/>
          </a:xfrm>
        </p:grpSpPr>
        <p:sp>
          <p:nvSpPr>
            <p:cNvPr id="15" name="Freeform 112"/>
            <p:cNvSpPr/>
            <p:nvPr/>
          </p:nvSpPr>
          <p:spPr bwMode="auto">
            <a:xfrm>
              <a:off x="3040063" y="4227513"/>
              <a:ext cx="1427162" cy="1384300"/>
            </a:xfrm>
            <a:custGeom>
              <a:avLst/>
              <a:gdLst>
                <a:gd name="T0" fmla="*/ 0 w 336"/>
                <a:gd name="T1" fmla="*/ 2147483646 h 326"/>
                <a:gd name="T2" fmla="*/ 0 w 336"/>
                <a:gd name="T3" fmla="*/ 2147483646 h 326"/>
                <a:gd name="T4" fmla="*/ 2147483646 w 336"/>
                <a:gd name="T5" fmla="*/ 2147483646 h 326"/>
                <a:gd name="T6" fmla="*/ 2147483646 w 336"/>
                <a:gd name="T7" fmla="*/ 0 h 326"/>
                <a:gd name="T8" fmla="*/ 0 w 336"/>
                <a:gd name="T9" fmla="*/ 2147483646 h 3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6" h="326">
                  <a:moveTo>
                    <a:pt x="0" y="61"/>
                  </a:moveTo>
                  <a:cubicBezTo>
                    <a:pt x="0" y="326"/>
                    <a:pt x="0" y="326"/>
                    <a:pt x="0" y="326"/>
                  </a:cubicBezTo>
                  <a:cubicBezTo>
                    <a:pt x="131" y="326"/>
                    <a:pt x="250" y="273"/>
                    <a:pt x="336" y="187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10" y="38"/>
                    <a:pt x="58" y="61"/>
                    <a:pt x="0" y="6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/>
            <a:lstStyle/>
            <a:p>
              <a:endParaRPr lang="zh-CN" altLang="en-US" sz="1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Freeform 113"/>
            <p:cNvSpPr/>
            <p:nvPr/>
          </p:nvSpPr>
          <p:spPr bwMode="auto">
            <a:xfrm>
              <a:off x="3668713" y="3598863"/>
              <a:ext cx="1389062" cy="1422400"/>
            </a:xfrm>
            <a:custGeom>
              <a:avLst/>
              <a:gdLst>
                <a:gd name="T0" fmla="*/ 62 w 327"/>
                <a:gd name="T1" fmla="*/ 0 h 335"/>
                <a:gd name="T2" fmla="*/ 0 w 327"/>
                <a:gd name="T3" fmla="*/ 148 h 335"/>
                <a:gd name="T4" fmla="*/ 188 w 327"/>
                <a:gd name="T5" fmla="*/ 335 h 335"/>
                <a:gd name="T6" fmla="*/ 327 w 327"/>
                <a:gd name="T7" fmla="*/ 0 h 335"/>
                <a:gd name="T8" fmla="*/ 62 w 327"/>
                <a:gd name="T9" fmla="*/ 0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7" h="335">
                  <a:moveTo>
                    <a:pt x="62" y="0"/>
                  </a:moveTo>
                  <a:cubicBezTo>
                    <a:pt x="62" y="58"/>
                    <a:pt x="38" y="110"/>
                    <a:pt x="0" y="148"/>
                  </a:cubicBezTo>
                  <a:cubicBezTo>
                    <a:pt x="188" y="335"/>
                    <a:pt x="188" y="335"/>
                    <a:pt x="188" y="335"/>
                  </a:cubicBezTo>
                  <a:cubicBezTo>
                    <a:pt x="274" y="250"/>
                    <a:pt x="327" y="131"/>
                    <a:pt x="327" y="0"/>
                  </a:cubicBezTo>
                  <a:lnTo>
                    <a:pt x="62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Freeform 114"/>
            <p:cNvSpPr/>
            <p:nvPr/>
          </p:nvSpPr>
          <p:spPr bwMode="auto">
            <a:xfrm>
              <a:off x="1612900" y="4227513"/>
              <a:ext cx="1427163" cy="1384300"/>
            </a:xfrm>
            <a:custGeom>
              <a:avLst/>
              <a:gdLst>
                <a:gd name="T0" fmla="*/ 2147483646 w 336"/>
                <a:gd name="T1" fmla="*/ 0 h 326"/>
                <a:gd name="T2" fmla="*/ 0 w 336"/>
                <a:gd name="T3" fmla="*/ 2147483646 h 326"/>
                <a:gd name="T4" fmla="*/ 2147483646 w 336"/>
                <a:gd name="T5" fmla="*/ 2147483646 h 326"/>
                <a:gd name="T6" fmla="*/ 2147483646 w 336"/>
                <a:gd name="T7" fmla="*/ 2147483646 h 326"/>
                <a:gd name="T8" fmla="*/ 2147483646 w 336"/>
                <a:gd name="T9" fmla="*/ 0 h 3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6" h="326">
                  <a:moveTo>
                    <a:pt x="188" y="0"/>
                  </a:moveTo>
                  <a:cubicBezTo>
                    <a:pt x="0" y="187"/>
                    <a:pt x="0" y="187"/>
                    <a:pt x="0" y="187"/>
                  </a:cubicBezTo>
                  <a:cubicBezTo>
                    <a:pt x="86" y="273"/>
                    <a:pt x="205" y="326"/>
                    <a:pt x="336" y="326"/>
                  </a:cubicBezTo>
                  <a:cubicBezTo>
                    <a:pt x="336" y="61"/>
                    <a:pt x="336" y="61"/>
                    <a:pt x="336" y="61"/>
                  </a:cubicBezTo>
                  <a:cubicBezTo>
                    <a:pt x="278" y="61"/>
                    <a:pt x="226" y="38"/>
                    <a:pt x="1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 sz="1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" name="Freeform 115"/>
            <p:cNvSpPr/>
            <p:nvPr/>
          </p:nvSpPr>
          <p:spPr bwMode="auto">
            <a:xfrm>
              <a:off x="1612900" y="1581150"/>
              <a:ext cx="1427163" cy="1389063"/>
            </a:xfrm>
            <a:custGeom>
              <a:avLst/>
              <a:gdLst>
                <a:gd name="T0" fmla="*/ 2147483646 w 336"/>
                <a:gd name="T1" fmla="*/ 2147483646 h 327"/>
                <a:gd name="T2" fmla="*/ 2147483646 w 336"/>
                <a:gd name="T3" fmla="*/ 0 h 327"/>
                <a:gd name="T4" fmla="*/ 0 w 336"/>
                <a:gd name="T5" fmla="*/ 2147483646 h 327"/>
                <a:gd name="T6" fmla="*/ 2147483646 w 336"/>
                <a:gd name="T7" fmla="*/ 2147483646 h 327"/>
                <a:gd name="T8" fmla="*/ 2147483646 w 336"/>
                <a:gd name="T9" fmla="*/ 2147483646 h 3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6" h="327">
                  <a:moveTo>
                    <a:pt x="336" y="265"/>
                  </a:moveTo>
                  <a:cubicBezTo>
                    <a:pt x="336" y="0"/>
                    <a:pt x="336" y="0"/>
                    <a:pt x="336" y="0"/>
                  </a:cubicBezTo>
                  <a:cubicBezTo>
                    <a:pt x="205" y="0"/>
                    <a:pt x="86" y="53"/>
                    <a:pt x="0" y="139"/>
                  </a:cubicBezTo>
                  <a:cubicBezTo>
                    <a:pt x="188" y="327"/>
                    <a:pt x="188" y="327"/>
                    <a:pt x="188" y="327"/>
                  </a:cubicBezTo>
                  <a:cubicBezTo>
                    <a:pt x="226" y="289"/>
                    <a:pt x="278" y="265"/>
                    <a:pt x="336" y="265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/>
            <a:lstStyle/>
            <a:p>
              <a:endParaRPr lang="zh-CN" altLang="en-US" sz="1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" name="Freeform 116"/>
            <p:cNvSpPr/>
            <p:nvPr/>
          </p:nvSpPr>
          <p:spPr bwMode="auto">
            <a:xfrm>
              <a:off x="3668713" y="2171700"/>
              <a:ext cx="1389062" cy="1427163"/>
            </a:xfrm>
            <a:custGeom>
              <a:avLst/>
              <a:gdLst>
                <a:gd name="T0" fmla="*/ 2147483646 w 327"/>
                <a:gd name="T1" fmla="*/ 2147483646 h 336"/>
                <a:gd name="T2" fmla="*/ 2147483646 w 327"/>
                <a:gd name="T3" fmla="*/ 2147483646 h 336"/>
                <a:gd name="T4" fmla="*/ 2147483646 w 327"/>
                <a:gd name="T5" fmla="*/ 0 h 336"/>
                <a:gd name="T6" fmla="*/ 0 w 327"/>
                <a:gd name="T7" fmla="*/ 2147483646 h 336"/>
                <a:gd name="T8" fmla="*/ 2147483646 w 327"/>
                <a:gd name="T9" fmla="*/ 2147483646 h 3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7" h="336">
                  <a:moveTo>
                    <a:pt x="62" y="336"/>
                  </a:moveTo>
                  <a:cubicBezTo>
                    <a:pt x="327" y="336"/>
                    <a:pt x="327" y="336"/>
                    <a:pt x="327" y="336"/>
                  </a:cubicBezTo>
                  <a:cubicBezTo>
                    <a:pt x="327" y="205"/>
                    <a:pt x="274" y="86"/>
                    <a:pt x="188" y="0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38" y="226"/>
                    <a:pt x="62" y="278"/>
                    <a:pt x="62" y="33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/>
            <a:lstStyle/>
            <a:p>
              <a:endParaRPr lang="zh-CN" altLang="en-US" sz="1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" name="Freeform 117"/>
            <p:cNvSpPr/>
            <p:nvPr/>
          </p:nvSpPr>
          <p:spPr bwMode="auto">
            <a:xfrm>
              <a:off x="3040063" y="1581150"/>
              <a:ext cx="1427162" cy="1389063"/>
            </a:xfrm>
            <a:custGeom>
              <a:avLst/>
              <a:gdLst>
                <a:gd name="T0" fmla="*/ 2147483646 w 336"/>
                <a:gd name="T1" fmla="*/ 2147483646 h 327"/>
                <a:gd name="T2" fmla="*/ 2147483646 w 336"/>
                <a:gd name="T3" fmla="*/ 2147483646 h 327"/>
                <a:gd name="T4" fmla="*/ 0 w 336"/>
                <a:gd name="T5" fmla="*/ 0 h 327"/>
                <a:gd name="T6" fmla="*/ 0 w 336"/>
                <a:gd name="T7" fmla="*/ 2147483646 h 327"/>
                <a:gd name="T8" fmla="*/ 2147483646 w 336"/>
                <a:gd name="T9" fmla="*/ 2147483646 h 3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6" h="327">
                  <a:moveTo>
                    <a:pt x="148" y="327"/>
                  </a:moveTo>
                  <a:cubicBezTo>
                    <a:pt x="336" y="139"/>
                    <a:pt x="336" y="139"/>
                    <a:pt x="336" y="139"/>
                  </a:cubicBezTo>
                  <a:cubicBezTo>
                    <a:pt x="250" y="53"/>
                    <a:pt x="131" y="0"/>
                    <a:pt x="0" y="0"/>
                  </a:cubicBezTo>
                  <a:cubicBezTo>
                    <a:pt x="0" y="265"/>
                    <a:pt x="0" y="265"/>
                    <a:pt x="0" y="265"/>
                  </a:cubicBezTo>
                  <a:cubicBezTo>
                    <a:pt x="58" y="265"/>
                    <a:pt x="110" y="289"/>
                    <a:pt x="148" y="3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 sz="1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" name="Freeform 118"/>
            <p:cNvSpPr/>
            <p:nvPr/>
          </p:nvSpPr>
          <p:spPr bwMode="auto">
            <a:xfrm>
              <a:off x="1023938" y="2171700"/>
              <a:ext cx="1387475" cy="1427163"/>
            </a:xfrm>
            <a:custGeom>
              <a:avLst/>
              <a:gdLst>
                <a:gd name="T0" fmla="*/ 327 w 327"/>
                <a:gd name="T1" fmla="*/ 188 h 336"/>
                <a:gd name="T2" fmla="*/ 139 w 327"/>
                <a:gd name="T3" fmla="*/ 0 h 336"/>
                <a:gd name="T4" fmla="*/ 0 w 327"/>
                <a:gd name="T5" fmla="*/ 336 h 336"/>
                <a:gd name="T6" fmla="*/ 266 w 327"/>
                <a:gd name="T7" fmla="*/ 336 h 336"/>
                <a:gd name="T8" fmla="*/ 327 w 327"/>
                <a:gd name="T9" fmla="*/ 188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7" h="336">
                  <a:moveTo>
                    <a:pt x="327" y="188"/>
                  </a:moveTo>
                  <a:cubicBezTo>
                    <a:pt x="139" y="0"/>
                    <a:pt x="139" y="0"/>
                    <a:pt x="139" y="0"/>
                  </a:cubicBezTo>
                  <a:cubicBezTo>
                    <a:pt x="54" y="86"/>
                    <a:pt x="0" y="205"/>
                    <a:pt x="0" y="336"/>
                  </a:cubicBezTo>
                  <a:cubicBezTo>
                    <a:pt x="266" y="336"/>
                    <a:pt x="266" y="336"/>
                    <a:pt x="266" y="336"/>
                  </a:cubicBezTo>
                  <a:cubicBezTo>
                    <a:pt x="266" y="278"/>
                    <a:pt x="289" y="226"/>
                    <a:pt x="327" y="188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2" name="Freeform 119"/>
            <p:cNvSpPr/>
            <p:nvPr/>
          </p:nvSpPr>
          <p:spPr bwMode="auto">
            <a:xfrm>
              <a:off x="1023938" y="3598863"/>
              <a:ext cx="1387475" cy="1422400"/>
            </a:xfrm>
            <a:custGeom>
              <a:avLst/>
              <a:gdLst>
                <a:gd name="T0" fmla="*/ 2147483646 w 327"/>
                <a:gd name="T1" fmla="*/ 0 h 335"/>
                <a:gd name="T2" fmla="*/ 0 w 327"/>
                <a:gd name="T3" fmla="*/ 0 h 335"/>
                <a:gd name="T4" fmla="*/ 2147483646 w 327"/>
                <a:gd name="T5" fmla="*/ 2147483646 h 335"/>
                <a:gd name="T6" fmla="*/ 2147483646 w 327"/>
                <a:gd name="T7" fmla="*/ 2147483646 h 335"/>
                <a:gd name="T8" fmla="*/ 2147483646 w 327"/>
                <a:gd name="T9" fmla="*/ 0 h 3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7" h="335">
                  <a:moveTo>
                    <a:pt x="26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1"/>
                    <a:pt x="54" y="250"/>
                    <a:pt x="139" y="335"/>
                  </a:cubicBezTo>
                  <a:cubicBezTo>
                    <a:pt x="327" y="148"/>
                    <a:pt x="327" y="148"/>
                    <a:pt x="327" y="148"/>
                  </a:cubicBezTo>
                  <a:cubicBezTo>
                    <a:pt x="289" y="110"/>
                    <a:pt x="266" y="58"/>
                    <a:pt x="266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/>
            <a:lstStyle/>
            <a:p>
              <a:endParaRPr lang="zh-CN" altLang="en-US" sz="1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23" name="组合 3258"/>
            <p:cNvGrpSpPr/>
            <p:nvPr/>
          </p:nvGrpSpPr>
          <p:grpSpPr>
            <a:xfrm>
              <a:off x="2662238" y="3262313"/>
              <a:ext cx="50800" cy="233362"/>
              <a:chOff x="2618352" y="3527989"/>
              <a:chExt cx="50800" cy="233362"/>
            </a:xfrm>
          </p:grpSpPr>
          <p:sp>
            <p:nvSpPr>
              <p:cNvPr id="54" name="Freeform 122"/>
              <p:cNvSpPr/>
              <p:nvPr/>
            </p:nvSpPr>
            <p:spPr bwMode="auto">
              <a:xfrm>
                <a:off x="2631052" y="3527989"/>
                <a:ext cx="22225" cy="9525"/>
              </a:xfrm>
              <a:custGeom>
                <a:avLst/>
                <a:gdLst>
                  <a:gd name="T0" fmla="*/ 2147483646 w 14"/>
                  <a:gd name="T1" fmla="*/ 2147483646 h 6"/>
                  <a:gd name="T2" fmla="*/ 2147483646 w 14"/>
                  <a:gd name="T3" fmla="*/ 0 h 6"/>
                  <a:gd name="T4" fmla="*/ 0 w 14"/>
                  <a:gd name="T5" fmla="*/ 0 h 6"/>
                  <a:gd name="T6" fmla="*/ 2147483646 w 14"/>
                  <a:gd name="T7" fmla="*/ 2147483646 h 6"/>
                  <a:gd name="T8" fmla="*/ 2147483646 w 14"/>
                  <a:gd name="T9" fmla="*/ 214748364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" h="6">
                    <a:moveTo>
                      <a:pt x="11" y="6"/>
                    </a:moveTo>
                    <a:lnTo>
                      <a:pt x="14" y="0"/>
                    </a:lnTo>
                    <a:lnTo>
                      <a:pt x="0" y="0"/>
                    </a:lnTo>
                    <a:lnTo>
                      <a:pt x="3" y="6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55" name="Freeform 123"/>
              <p:cNvSpPr/>
              <p:nvPr/>
            </p:nvSpPr>
            <p:spPr bwMode="auto">
              <a:xfrm>
                <a:off x="2618352" y="3545451"/>
                <a:ext cx="50800" cy="215900"/>
              </a:xfrm>
              <a:custGeom>
                <a:avLst/>
                <a:gdLst>
                  <a:gd name="T0" fmla="*/ 2147483646 w 32"/>
                  <a:gd name="T1" fmla="*/ 0 h 136"/>
                  <a:gd name="T2" fmla="*/ 0 w 32"/>
                  <a:gd name="T3" fmla="*/ 2147483646 h 136"/>
                  <a:gd name="T4" fmla="*/ 2147483646 w 32"/>
                  <a:gd name="T5" fmla="*/ 2147483646 h 136"/>
                  <a:gd name="T6" fmla="*/ 2147483646 w 32"/>
                  <a:gd name="T7" fmla="*/ 2147483646 h 136"/>
                  <a:gd name="T8" fmla="*/ 2147483646 w 32"/>
                  <a:gd name="T9" fmla="*/ 0 h 136"/>
                  <a:gd name="T10" fmla="*/ 2147483646 w 32"/>
                  <a:gd name="T11" fmla="*/ 0 h 1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2" h="136">
                    <a:moveTo>
                      <a:pt x="11" y="0"/>
                    </a:moveTo>
                    <a:lnTo>
                      <a:pt x="0" y="120"/>
                    </a:lnTo>
                    <a:lnTo>
                      <a:pt x="16" y="136"/>
                    </a:lnTo>
                    <a:lnTo>
                      <a:pt x="32" y="120"/>
                    </a:lnTo>
                    <a:lnTo>
                      <a:pt x="19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43" name="Freeform 202">
              <a:hlinkClick r:id="rId7" action="ppaction://hlinksldjump"/>
            </p:cNvPr>
            <p:cNvSpPr/>
            <p:nvPr/>
          </p:nvSpPr>
          <p:spPr bwMode="auto">
            <a:xfrm flipH="1">
              <a:off x="3591878" y="2045123"/>
              <a:ext cx="101600" cy="347133"/>
            </a:xfrm>
            <a:custGeom>
              <a:avLst/>
              <a:gdLst>
                <a:gd name="T0" fmla="*/ 2147483646 w 16"/>
                <a:gd name="T1" fmla="*/ 2147483646 h 58"/>
                <a:gd name="T2" fmla="*/ 2147483646 w 16"/>
                <a:gd name="T3" fmla="*/ 2147483646 h 58"/>
                <a:gd name="T4" fmla="*/ 2147483646 w 16"/>
                <a:gd name="T5" fmla="*/ 2147483646 h 58"/>
                <a:gd name="T6" fmla="*/ 0 w 16"/>
                <a:gd name="T7" fmla="*/ 2147483646 h 58"/>
                <a:gd name="T8" fmla="*/ 0 w 16"/>
                <a:gd name="T9" fmla="*/ 2147483646 h 58"/>
                <a:gd name="T10" fmla="*/ 2147483646 w 16"/>
                <a:gd name="T11" fmla="*/ 0 h 58"/>
                <a:gd name="T12" fmla="*/ 2147483646 w 16"/>
                <a:gd name="T13" fmla="*/ 0 h 58"/>
                <a:gd name="T14" fmla="*/ 2147483646 w 16"/>
                <a:gd name="T15" fmla="*/ 2147483646 h 58"/>
                <a:gd name="T16" fmla="*/ 2147483646 w 16"/>
                <a:gd name="T17" fmla="*/ 2147483646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" h="57">
                  <a:moveTo>
                    <a:pt x="16" y="52"/>
                  </a:moveTo>
                  <a:cubicBezTo>
                    <a:pt x="16" y="55"/>
                    <a:pt x="13" y="58"/>
                    <a:pt x="10" y="58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2" y="58"/>
                    <a:pt x="0" y="55"/>
                    <a:pt x="0" y="5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3" y="0"/>
                    <a:pt x="16" y="2"/>
                    <a:pt x="16" y="5"/>
                  </a:cubicBezTo>
                  <a:lnTo>
                    <a:pt x="16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1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0" name="Freeform 209"/>
            <p:cNvSpPr/>
            <p:nvPr/>
          </p:nvSpPr>
          <p:spPr bwMode="auto">
            <a:xfrm>
              <a:off x="4768850" y="3594100"/>
              <a:ext cx="195263" cy="169863"/>
            </a:xfrm>
            <a:custGeom>
              <a:avLst/>
              <a:gdLst>
                <a:gd name="T0" fmla="*/ 2147483646 w 123"/>
                <a:gd name="T1" fmla="*/ 0 h 107"/>
                <a:gd name="T2" fmla="*/ 2147483646 w 123"/>
                <a:gd name="T3" fmla="*/ 2147483646 h 107"/>
                <a:gd name="T4" fmla="*/ 0 w 123"/>
                <a:gd name="T5" fmla="*/ 0 h 107"/>
                <a:gd name="T6" fmla="*/ 2147483646 w 123"/>
                <a:gd name="T7" fmla="*/ 0 h 10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3" h="107">
                  <a:moveTo>
                    <a:pt x="123" y="0"/>
                  </a:moveTo>
                  <a:lnTo>
                    <a:pt x="62" y="107"/>
                  </a:lnTo>
                  <a:lnTo>
                    <a:pt x="0" y="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/>
            <a:lstStyle/>
            <a:p>
              <a:endParaRPr lang="zh-CN" altLang="en-US" sz="1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1" name="Freeform 210"/>
            <p:cNvSpPr/>
            <p:nvPr/>
          </p:nvSpPr>
          <p:spPr bwMode="auto">
            <a:xfrm>
              <a:off x="4264025" y="2230438"/>
              <a:ext cx="185738" cy="192087"/>
            </a:xfrm>
            <a:custGeom>
              <a:avLst/>
              <a:gdLst>
                <a:gd name="T0" fmla="*/ 2147483646 w 117"/>
                <a:gd name="T1" fmla="*/ 0 h 121"/>
                <a:gd name="T2" fmla="*/ 2147483646 w 117"/>
                <a:gd name="T3" fmla="*/ 2147483646 h 121"/>
                <a:gd name="T4" fmla="*/ 0 w 117"/>
                <a:gd name="T5" fmla="*/ 2147483646 h 121"/>
                <a:gd name="T6" fmla="*/ 2147483646 w 117"/>
                <a:gd name="T7" fmla="*/ 0 h 12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7" h="120">
                  <a:moveTo>
                    <a:pt x="85" y="0"/>
                  </a:moveTo>
                  <a:lnTo>
                    <a:pt x="117" y="121"/>
                  </a:lnTo>
                  <a:lnTo>
                    <a:pt x="0" y="89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 sz="1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" name="Freeform 211"/>
            <p:cNvSpPr/>
            <p:nvPr/>
          </p:nvSpPr>
          <p:spPr bwMode="auto">
            <a:xfrm>
              <a:off x="3036888" y="1679575"/>
              <a:ext cx="169862" cy="198438"/>
            </a:xfrm>
            <a:custGeom>
              <a:avLst/>
              <a:gdLst>
                <a:gd name="T0" fmla="*/ 0 w 107"/>
                <a:gd name="T1" fmla="*/ 0 h 125"/>
                <a:gd name="T2" fmla="*/ 2147483646 w 107"/>
                <a:gd name="T3" fmla="*/ 2147483646 h 125"/>
                <a:gd name="T4" fmla="*/ 0 w 107"/>
                <a:gd name="T5" fmla="*/ 2147483646 h 125"/>
                <a:gd name="T6" fmla="*/ 0 w 107"/>
                <a:gd name="T7" fmla="*/ 0 h 12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7" h="125">
                  <a:moveTo>
                    <a:pt x="0" y="0"/>
                  </a:moveTo>
                  <a:lnTo>
                    <a:pt x="107" y="61"/>
                  </a:lnTo>
                  <a:lnTo>
                    <a:pt x="0" y="1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/>
            <a:lstStyle/>
            <a:p>
              <a:endParaRPr lang="zh-CN" altLang="en-US" sz="1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3" name="Freeform 212"/>
            <p:cNvSpPr/>
            <p:nvPr/>
          </p:nvSpPr>
          <p:spPr bwMode="auto">
            <a:xfrm>
              <a:off x="1690688" y="2205038"/>
              <a:ext cx="190500" cy="187325"/>
            </a:xfrm>
            <a:custGeom>
              <a:avLst/>
              <a:gdLst>
                <a:gd name="T0" fmla="*/ 0 w 120"/>
                <a:gd name="T1" fmla="*/ 30 h 118"/>
                <a:gd name="T2" fmla="*/ 120 w 120"/>
                <a:gd name="T3" fmla="*/ 0 h 118"/>
                <a:gd name="T4" fmla="*/ 88 w 120"/>
                <a:gd name="T5" fmla="*/ 118 h 118"/>
                <a:gd name="T6" fmla="*/ 0 w 120"/>
                <a:gd name="T7" fmla="*/ 3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" h="118">
                  <a:moveTo>
                    <a:pt x="0" y="30"/>
                  </a:moveTo>
                  <a:lnTo>
                    <a:pt x="120" y="0"/>
                  </a:lnTo>
                  <a:lnTo>
                    <a:pt x="88" y="118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4" name="Freeform 213"/>
            <p:cNvSpPr/>
            <p:nvPr/>
          </p:nvSpPr>
          <p:spPr bwMode="auto">
            <a:xfrm>
              <a:off x="1146175" y="3432175"/>
              <a:ext cx="195263" cy="169863"/>
            </a:xfrm>
            <a:custGeom>
              <a:avLst/>
              <a:gdLst>
                <a:gd name="T0" fmla="*/ 0 w 123"/>
                <a:gd name="T1" fmla="*/ 2147483646 h 107"/>
                <a:gd name="T2" fmla="*/ 2147483646 w 123"/>
                <a:gd name="T3" fmla="*/ 0 h 107"/>
                <a:gd name="T4" fmla="*/ 2147483646 w 123"/>
                <a:gd name="T5" fmla="*/ 2147483646 h 107"/>
                <a:gd name="T6" fmla="*/ 0 w 123"/>
                <a:gd name="T7" fmla="*/ 2147483646 h 10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3" h="107">
                  <a:moveTo>
                    <a:pt x="0" y="107"/>
                  </a:moveTo>
                  <a:lnTo>
                    <a:pt x="62" y="0"/>
                  </a:lnTo>
                  <a:lnTo>
                    <a:pt x="123" y="107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/>
            <a:lstStyle/>
            <a:p>
              <a:endParaRPr lang="zh-CN" altLang="en-US" sz="1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5" name="Freeform 214"/>
            <p:cNvSpPr/>
            <p:nvPr/>
          </p:nvSpPr>
          <p:spPr bwMode="auto">
            <a:xfrm>
              <a:off x="1655763" y="4749800"/>
              <a:ext cx="187325" cy="190500"/>
            </a:xfrm>
            <a:custGeom>
              <a:avLst/>
              <a:gdLst>
                <a:gd name="T0" fmla="*/ 2147483646 w 118"/>
                <a:gd name="T1" fmla="*/ 2147483646 h 120"/>
                <a:gd name="T2" fmla="*/ 0 w 118"/>
                <a:gd name="T3" fmla="*/ 0 h 120"/>
                <a:gd name="T4" fmla="*/ 2147483646 w 118"/>
                <a:gd name="T5" fmla="*/ 2147483646 h 120"/>
                <a:gd name="T6" fmla="*/ 2147483646 w 118"/>
                <a:gd name="T7" fmla="*/ 2147483646 h 1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8" h="120">
                  <a:moveTo>
                    <a:pt x="32" y="120"/>
                  </a:moveTo>
                  <a:lnTo>
                    <a:pt x="0" y="0"/>
                  </a:lnTo>
                  <a:lnTo>
                    <a:pt x="118" y="32"/>
                  </a:lnTo>
                  <a:lnTo>
                    <a:pt x="32" y="12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 sz="1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6" name="Freeform 215"/>
            <p:cNvSpPr/>
            <p:nvPr/>
          </p:nvSpPr>
          <p:spPr bwMode="auto">
            <a:xfrm>
              <a:off x="2874963" y="5300663"/>
              <a:ext cx="169862" cy="195262"/>
            </a:xfrm>
            <a:custGeom>
              <a:avLst/>
              <a:gdLst>
                <a:gd name="T0" fmla="*/ 2147483646 w 107"/>
                <a:gd name="T1" fmla="*/ 2147483646 h 123"/>
                <a:gd name="T2" fmla="*/ 0 w 107"/>
                <a:gd name="T3" fmla="*/ 2147483646 h 123"/>
                <a:gd name="T4" fmla="*/ 2147483646 w 107"/>
                <a:gd name="T5" fmla="*/ 0 h 123"/>
                <a:gd name="T6" fmla="*/ 2147483646 w 107"/>
                <a:gd name="T7" fmla="*/ 2147483646 h 12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7" h="123">
                  <a:moveTo>
                    <a:pt x="107" y="123"/>
                  </a:moveTo>
                  <a:lnTo>
                    <a:pt x="0" y="62"/>
                  </a:lnTo>
                  <a:lnTo>
                    <a:pt x="107" y="0"/>
                  </a:lnTo>
                  <a:lnTo>
                    <a:pt x="107" y="12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/>
            <a:lstStyle/>
            <a:p>
              <a:endParaRPr lang="zh-CN" altLang="en-US" sz="1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7" name="Freeform 216"/>
            <p:cNvSpPr/>
            <p:nvPr/>
          </p:nvSpPr>
          <p:spPr bwMode="auto">
            <a:xfrm>
              <a:off x="4208463" y="4808538"/>
              <a:ext cx="190500" cy="190500"/>
            </a:xfrm>
            <a:custGeom>
              <a:avLst/>
              <a:gdLst>
                <a:gd name="T0" fmla="*/ 120 w 120"/>
                <a:gd name="T1" fmla="*/ 88 h 120"/>
                <a:gd name="T2" fmla="*/ 0 w 120"/>
                <a:gd name="T3" fmla="*/ 120 h 120"/>
                <a:gd name="T4" fmla="*/ 32 w 120"/>
                <a:gd name="T5" fmla="*/ 0 h 120"/>
                <a:gd name="T6" fmla="*/ 120 w 120"/>
                <a:gd name="T7" fmla="*/ 88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" h="120">
                  <a:moveTo>
                    <a:pt x="120" y="88"/>
                  </a:moveTo>
                  <a:lnTo>
                    <a:pt x="0" y="120"/>
                  </a:lnTo>
                  <a:lnTo>
                    <a:pt x="32" y="0"/>
                  </a:lnTo>
                  <a:lnTo>
                    <a:pt x="120" y="8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8" name="矩形 51"/>
            <p:cNvSpPr>
              <a:spLocks noChangeArrowheads="1"/>
            </p:cNvSpPr>
            <p:nvPr/>
          </p:nvSpPr>
          <p:spPr bwMode="auto">
            <a:xfrm>
              <a:off x="2300076" y="3495569"/>
              <a:ext cx="1643380" cy="491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914400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8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Guessing</a:t>
              </a: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2131060" y="3122295"/>
            <a:ext cx="412750" cy="288925"/>
            <a:chOff x="1416614" y="4140764"/>
            <a:chExt cx="547688" cy="403225"/>
          </a:xfrm>
          <a:solidFill>
            <a:schemeClr val="accent3"/>
          </a:solidFill>
        </p:grpSpPr>
        <p:sp>
          <p:nvSpPr>
            <p:cNvPr id="61" name="Freeform 155"/>
            <p:cNvSpPr>
              <a:spLocks noEditPoints="1"/>
            </p:cNvSpPr>
            <p:nvPr/>
          </p:nvSpPr>
          <p:spPr bwMode="auto">
            <a:xfrm>
              <a:off x="1416614" y="4140764"/>
              <a:ext cx="357188" cy="355600"/>
            </a:xfrm>
            <a:custGeom>
              <a:avLst/>
              <a:gdLst>
                <a:gd name="T0" fmla="*/ 79 w 84"/>
                <a:gd name="T1" fmla="*/ 39 h 84"/>
                <a:gd name="T2" fmla="*/ 73 w 84"/>
                <a:gd name="T3" fmla="*/ 38 h 84"/>
                <a:gd name="T4" fmla="*/ 71 w 84"/>
                <a:gd name="T5" fmla="*/ 32 h 84"/>
                <a:gd name="T6" fmla="*/ 76 w 84"/>
                <a:gd name="T7" fmla="*/ 29 h 84"/>
                <a:gd name="T8" fmla="*/ 78 w 84"/>
                <a:gd name="T9" fmla="*/ 20 h 84"/>
                <a:gd name="T10" fmla="*/ 74 w 84"/>
                <a:gd name="T11" fmla="*/ 15 h 84"/>
                <a:gd name="T12" fmla="*/ 66 w 84"/>
                <a:gd name="T13" fmla="*/ 14 h 84"/>
                <a:gd name="T14" fmla="*/ 61 w 84"/>
                <a:gd name="T15" fmla="*/ 18 h 84"/>
                <a:gd name="T16" fmla="*/ 56 w 84"/>
                <a:gd name="T17" fmla="*/ 15 h 84"/>
                <a:gd name="T18" fmla="*/ 57 w 84"/>
                <a:gd name="T19" fmla="*/ 8 h 84"/>
                <a:gd name="T20" fmla="*/ 52 w 84"/>
                <a:gd name="T21" fmla="*/ 2 h 84"/>
                <a:gd name="T22" fmla="*/ 45 w 84"/>
                <a:gd name="T23" fmla="*/ 1 h 84"/>
                <a:gd name="T24" fmla="*/ 39 w 84"/>
                <a:gd name="T25" fmla="*/ 6 h 84"/>
                <a:gd name="T26" fmla="*/ 38 w 84"/>
                <a:gd name="T27" fmla="*/ 11 h 84"/>
                <a:gd name="T28" fmla="*/ 32 w 84"/>
                <a:gd name="T29" fmla="*/ 13 h 84"/>
                <a:gd name="T30" fmla="*/ 28 w 84"/>
                <a:gd name="T31" fmla="*/ 8 h 84"/>
                <a:gd name="T32" fmla="*/ 20 w 84"/>
                <a:gd name="T33" fmla="*/ 7 h 84"/>
                <a:gd name="T34" fmla="*/ 15 w 84"/>
                <a:gd name="T35" fmla="*/ 11 h 84"/>
                <a:gd name="T36" fmla="*/ 14 w 84"/>
                <a:gd name="T37" fmla="*/ 19 h 84"/>
                <a:gd name="T38" fmla="*/ 17 w 84"/>
                <a:gd name="T39" fmla="*/ 23 h 84"/>
                <a:gd name="T40" fmla="*/ 13 w 84"/>
                <a:gd name="T41" fmla="*/ 29 h 84"/>
                <a:gd name="T42" fmla="*/ 8 w 84"/>
                <a:gd name="T43" fmla="*/ 28 h 84"/>
                <a:gd name="T44" fmla="*/ 2 w 84"/>
                <a:gd name="T45" fmla="*/ 33 h 84"/>
                <a:gd name="T46" fmla="*/ 1 w 84"/>
                <a:gd name="T47" fmla="*/ 39 h 84"/>
                <a:gd name="T48" fmla="*/ 6 w 84"/>
                <a:gd name="T49" fmla="*/ 46 h 84"/>
                <a:gd name="T50" fmla="*/ 10 w 84"/>
                <a:gd name="T51" fmla="*/ 47 h 84"/>
                <a:gd name="T52" fmla="*/ 12 w 84"/>
                <a:gd name="T53" fmla="*/ 53 h 84"/>
                <a:gd name="T54" fmla="*/ 8 w 84"/>
                <a:gd name="T55" fmla="*/ 56 h 84"/>
                <a:gd name="T56" fmla="*/ 7 w 84"/>
                <a:gd name="T57" fmla="*/ 64 h 84"/>
                <a:gd name="T58" fmla="*/ 11 w 84"/>
                <a:gd name="T59" fmla="*/ 70 h 84"/>
                <a:gd name="T60" fmla="*/ 19 w 84"/>
                <a:gd name="T61" fmla="*/ 71 h 84"/>
                <a:gd name="T62" fmla="*/ 23 w 84"/>
                <a:gd name="T63" fmla="*/ 68 h 84"/>
                <a:gd name="T64" fmla="*/ 29 w 84"/>
                <a:gd name="T65" fmla="*/ 71 h 84"/>
                <a:gd name="T66" fmla="*/ 28 w 84"/>
                <a:gd name="T67" fmla="*/ 76 h 84"/>
                <a:gd name="T68" fmla="*/ 33 w 84"/>
                <a:gd name="T69" fmla="*/ 83 h 84"/>
                <a:gd name="T70" fmla="*/ 39 w 84"/>
                <a:gd name="T71" fmla="*/ 84 h 84"/>
                <a:gd name="T72" fmla="*/ 46 w 84"/>
                <a:gd name="T73" fmla="*/ 79 h 84"/>
                <a:gd name="T74" fmla="*/ 47 w 84"/>
                <a:gd name="T75" fmla="*/ 74 h 84"/>
                <a:gd name="T76" fmla="*/ 53 w 84"/>
                <a:gd name="T77" fmla="*/ 72 h 84"/>
                <a:gd name="T78" fmla="*/ 56 w 84"/>
                <a:gd name="T79" fmla="*/ 76 h 84"/>
                <a:gd name="T80" fmla="*/ 64 w 84"/>
                <a:gd name="T81" fmla="*/ 78 h 84"/>
                <a:gd name="T82" fmla="*/ 69 w 84"/>
                <a:gd name="T83" fmla="*/ 74 h 84"/>
                <a:gd name="T84" fmla="*/ 71 w 84"/>
                <a:gd name="T85" fmla="*/ 66 h 84"/>
                <a:gd name="T86" fmla="*/ 67 w 84"/>
                <a:gd name="T87" fmla="*/ 61 h 84"/>
                <a:gd name="T88" fmla="*/ 70 w 84"/>
                <a:gd name="T89" fmla="*/ 56 h 84"/>
                <a:gd name="T90" fmla="*/ 76 w 84"/>
                <a:gd name="T91" fmla="*/ 57 h 84"/>
                <a:gd name="T92" fmla="*/ 83 w 84"/>
                <a:gd name="T93" fmla="*/ 52 h 84"/>
                <a:gd name="T94" fmla="*/ 84 w 84"/>
                <a:gd name="T95" fmla="*/ 45 h 84"/>
                <a:gd name="T96" fmla="*/ 79 w 84"/>
                <a:gd name="T97" fmla="*/ 39 h 84"/>
                <a:gd name="T98" fmla="*/ 51 w 84"/>
                <a:gd name="T99" fmla="*/ 55 h 84"/>
                <a:gd name="T100" fmla="*/ 29 w 84"/>
                <a:gd name="T101" fmla="*/ 52 h 84"/>
                <a:gd name="T102" fmla="*/ 32 w 84"/>
                <a:gd name="T103" fmla="*/ 30 h 84"/>
                <a:gd name="T104" fmla="*/ 54 w 84"/>
                <a:gd name="T105" fmla="*/ 33 h 84"/>
                <a:gd name="T106" fmla="*/ 51 w 84"/>
                <a:gd name="T107" fmla="*/ 5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4" h="84">
                  <a:moveTo>
                    <a:pt x="79" y="39"/>
                  </a:moveTo>
                  <a:cubicBezTo>
                    <a:pt x="73" y="38"/>
                    <a:pt x="73" y="38"/>
                    <a:pt x="73" y="38"/>
                  </a:cubicBezTo>
                  <a:cubicBezTo>
                    <a:pt x="72" y="36"/>
                    <a:pt x="72" y="34"/>
                    <a:pt x="71" y="32"/>
                  </a:cubicBezTo>
                  <a:cubicBezTo>
                    <a:pt x="76" y="29"/>
                    <a:pt x="76" y="29"/>
                    <a:pt x="76" y="29"/>
                  </a:cubicBezTo>
                  <a:cubicBezTo>
                    <a:pt x="79" y="27"/>
                    <a:pt x="79" y="23"/>
                    <a:pt x="78" y="20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2" y="13"/>
                    <a:pt x="68" y="12"/>
                    <a:pt x="66" y="14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59" y="16"/>
                    <a:pt x="57" y="15"/>
                    <a:pt x="56" y="15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7" y="5"/>
                    <a:pt x="55" y="2"/>
                    <a:pt x="52" y="2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2" y="0"/>
                    <a:pt x="39" y="3"/>
                    <a:pt x="39" y="6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6" y="12"/>
                    <a:pt x="34" y="12"/>
                    <a:pt x="32" y="13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6" y="6"/>
                    <a:pt x="23" y="5"/>
                    <a:pt x="20" y="7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2" y="13"/>
                    <a:pt x="12" y="16"/>
                    <a:pt x="14" y="19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6" y="25"/>
                    <a:pt x="14" y="27"/>
                    <a:pt x="13" y="29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5" y="27"/>
                    <a:pt x="2" y="30"/>
                    <a:pt x="2" y="33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0" y="42"/>
                    <a:pt x="2" y="45"/>
                    <a:pt x="6" y="46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1" y="49"/>
                    <a:pt x="11" y="51"/>
                    <a:pt x="12" y="53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5" y="58"/>
                    <a:pt x="5" y="62"/>
                    <a:pt x="7" y="64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3" y="72"/>
                    <a:pt x="16" y="73"/>
                    <a:pt x="19" y="71"/>
                  </a:cubicBezTo>
                  <a:cubicBezTo>
                    <a:pt x="23" y="68"/>
                    <a:pt x="23" y="68"/>
                    <a:pt x="23" y="68"/>
                  </a:cubicBezTo>
                  <a:cubicBezTo>
                    <a:pt x="25" y="69"/>
                    <a:pt x="27" y="70"/>
                    <a:pt x="29" y="71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9"/>
                    <a:pt x="29" y="82"/>
                    <a:pt x="33" y="83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42" y="84"/>
                    <a:pt x="45" y="82"/>
                    <a:pt x="46" y="79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9" y="73"/>
                    <a:pt x="51" y="73"/>
                    <a:pt x="53" y="72"/>
                  </a:cubicBezTo>
                  <a:cubicBezTo>
                    <a:pt x="56" y="76"/>
                    <a:pt x="56" y="76"/>
                    <a:pt x="56" y="76"/>
                  </a:cubicBezTo>
                  <a:cubicBezTo>
                    <a:pt x="58" y="79"/>
                    <a:pt x="62" y="80"/>
                    <a:pt x="64" y="78"/>
                  </a:cubicBezTo>
                  <a:cubicBezTo>
                    <a:pt x="69" y="74"/>
                    <a:pt x="69" y="74"/>
                    <a:pt x="69" y="74"/>
                  </a:cubicBezTo>
                  <a:cubicBezTo>
                    <a:pt x="72" y="72"/>
                    <a:pt x="73" y="68"/>
                    <a:pt x="71" y="66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8" y="59"/>
                    <a:pt x="69" y="58"/>
                    <a:pt x="70" y="56"/>
                  </a:cubicBezTo>
                  <a:cubicBezTo>
                    <a:pt x="76" y="57"/>
                    <a:pt x="76" y="57"/>
                    <a:pt x="76" y="57"/>
                  </a:cubicBezTo>
                  <a:cubicBezTo>
                    <a:pt x="79" y="57"/>
                    <a:pt x="82" y="55"/>
                    <a:pt x="83" y="52"/>
                  </a:cubicBezTo>
                  <a:cubicBezTo>
                    <a:pt x="84" y="45"/>
                    <a:pt x="84" y="45"/>
                    <a:pt x="84" y="45"/>
                  </a:cubicBezTo>
                  <a:cubicBezTo>
                    <a:pt x="84" y="42"/>
                    <a:pt x="82" y="39"/>
                    <a:pt x="79" y="39"/>
                  </a:cubicBezTo>
                  <a:close/>
                  <a:moveTo>
                    <a:pt x="51" y="55"/>
                  </a:moveTo>
                  <a:cubicBezTo>
                    <a:pt x="44" y="60"/>
                    <a:pt x="34" y="59"/>
                    <a:pt x="29" y="52"/>
                  </a:cubicBezTo>
                  <a:cubicBezTo>
                    <a:pt x="24" y="45"/>
                    <a:pt x="25" y="35"/>
                    <a:pt x="32" y="30"/>
                  </a:cubicBezTo>
                  <a:cubicBezTo>
                    <a:pt x="39" y="25"/>
                    <a:pt x="49" y="26"/>
                    <a:pt x="54" y="33"/>
                  </a:cubicBezTo>
                  <a:cubicBezTo>
                    <a:pt x="59" y="40"/>
                    <a:pt x="58" y="50"/>
                    <a:pt x="51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2" name="Freeform 156"/>
            <p:cNvSpPr>
              <a:spLocks noEditPoints="1"/>
            </p:cNvSpPr>
            <p:nvPr/>
          </p:nvSpPr>
          <p:spPr bwMode="auto">
            <a:xfrm>
              <a:off x="1756339" y="4339201"/>
              <a:ext cx="207963" cy="204788"/>
            </a:xfrm>
            <a:custGeom>
              <a:avLst/>
              <a:gdLst>
                <a:gd name="T0" fmla="*/ 46 w 49"/>
                <a:gd name="T1" fmla="*/ 22 h 48"/>
                <a:gd name="T2" fmla="*/ 42 w 49"/>
                <a:gd name="T3" fmla="*/ 21 h 48"/>
                <a:gd name="T4" fmla="*/ 41 w 49"/>
                <a:gd name="T5" fmla="*/ 18 h 48"/>
                <a:gd name="T6" fmla="*/ 44 w 49"/>
                <a:gd name="T7" fmla="*/ 16 h 48"/>
                <a:gd name="T8" fmla="*/ 45 w 49"/>
                <a:gd name="T9" fmla="*/ 11 h 48"/>
                <a:gd name="T10" fmla="*/ 43 w 49"/>
                <a:gd name="T11" fmla="*/ 8 h 48"/>
                <a:gd name="T12" fmla="*/ 38 w 49"/>
                <a:gd name="T13" fmla="*/ 8 h 48"/>
                <a:gd name="T14" fmla="*/ 35 w 49"/>
                <a:gd name="T15" fmla="*/ 10 h 48"/>
                <a:gd name="T16" fmla="*/ 32 w 49"/>
                <a:gd name="T17" fmla="*/ 8 h 48"/>
                <a:gd name="T18" fmla="*/ 33 w 49"/>
                <a:gd name="T19" fmla="*/ 4 h 48"/>
                <a:gd name="T20" fmla="*/ 30 w 49"/>
                <a:gd name="T21" fmla="*/ 1 h 48"/>
                <a:gd name="T22" fmla="*/ 26 w 49"/>
                <a:gd name="T23" fmla="*/ 0 h 48"/>
                <a:gd name="T24" fmla="*/ 22 w 49"/>
                <a:gd name="T25" fmla="*/ 3 h 48"/>
                <a:gd name="T26" fmla="*/ 22 w 49"/>
                <a:gd name="T27" fmla="*/ 6 h 48"/>
                <a:gd name="T28" fmla="*/ 19 w 49"/>
                <a:gd name="T29" fmla="*/ 7 h 48"/>
                <a:gd name="T30" fmla="*/ 17 w 49"/>
                <a:gd name="T31" fmla="*/ 4 h 48"/>
                <a:gd name="T32" fmla="*/ 12 w 49"/>
                <a:gd name="T33" fmla="*/ 4 h 48"/>
                <a:gd name="T34" fmla="*/ 9 w 49"/>
                <a:gd name="T35" fmla="*/ 6 h 48"/>
                <a:gd name="T36" fmla="*/ 8 w 49"/>
                <a:gd name="T37" fmla="*/ 10 h 48"/>
                <a:gd name="T38" fmla="*/ 10 w 49"/>
                <a:gd name="T39" fmla="*/ 13 h 48"/>
                <a:gd name="T40" fmla="*/ 8 w 49"/>
                <a:gd name="T41" fmla="*/ 16 h 48"/>
                <a:gd name="T42" fmla="*/ 5 w 49"/>
                <a:gd name="T43" fmla="*/ 16 h 48"/>
                <a:gd name="T44" fmla="*/ 1 w 49"/>
                <a:gd name="T45" fmla="*/ 18 h 48"/>
                <a:gd name="T46" fmla="*/ 1 w 49"/>
                <a:gd name="T47" fmla="*/ 22 h 48"/>
                <a:gd name="T48" fmla="*/ 4 w 49"/>
                <a:gd name="T49" fmla="*/ 26 h 48"/>
                <a:gd name="T50" fmla="*/ 6 w 49"/>
                <a:gd name="T51" fmla="*/ 26 h 48"/>
                <a:gd name="T52" fmla="*/ 7 w 49"/>
                <a:gd name="T53" fmla="*/ 30 h 48"/>
                <a:gd name="T54" fmla="*/ 5 w 49"/>
                <a:gd name="T55" fmla="*/ 32 h 48"/>
                <a:gd name="T56" fmla="*/ 4 w 49"/>
                <a:gd name="T57" fmla="*/ 36 h 48"/>
                <a:gd name="T58" fmla="*/ 7 w 49"/>
                <a:gd name="T59" fmla="*/ 39 h 48"/>
                <a:gd name="T60" fmla="*/ 11 w 49"/>
                <a:gd name="T61" fmla="*/ 40 h 48"/>
                <a:gd name="T62" fmla="*/ 13 w 49"/>
                <a:gd name="T63" fmla="*/ 38 h 48"/>
                <a:gd name="T64" fmla="*/ 17 w 49"/>
                <a:gd name="T65" fmla="*/ 40 h 48"/>
                <a:gd name="T66" fmla="*/ 16 w 49"/>
                <a:gd name="T67" fmla="*/ 43 h 48"/>
                <a:gd name="T68" fmla="*/ 19 w 49"/>
                <a:gd name="T69" fmla="*/ 47 h 48"/>
                <a:gd name="T70" fmla="*/ 23 w 49"/>
                <a:gd name="T71" fmla="*/ 48 h 48"/>
                <a:gd name="T72" fmla="*/ 27 w 49"/>
                <a:gd name="T73" fmla="*/ 45 h 48"/>
                <a:gd name="T74" fmla="*/ 27 w 49"/>
                <a:gd name="T75" fmla="*/ 42 h 48"/>
                <a:gd name="T76" fmla="*/ 31 w 49"/>
                <a:gd name="T77" fmla="*/ 41 h 48"/>
                <a:gd name="T78" fmla="*/ 32 w 49"/>
                <a:gd name="T79" fmla="*/ 43 h 48"/>
                <a:gd name="T80" fmla="*/ 37 w 49"/>
                <a:gd name="T81" fmla="*/ 44 h 48"/>
                <a:gd name="T82" fmla="*/ 40 w 49"/>
                <a:gd name="T83" fmla="*/ 42 h 48"/>
                <a:gd name="T84" fmla="*/ 41 w 49"/>
                <a:gd name="T85" fmla="*/ 37 h 48"/>
                <a:gd name="T86" fmla="*/ 39 w 49"/>
                <a:gd name="T87" fmla="*/ 35 h 48"/>
                <a:gd name="T88" fmla="*/ 41 w 49"/>
                <a:gd name="T89" fmla="*/ 32 h 48"/>
                <a:gd name="T90" fmla="*/ 44 w 49"/>
                <a:gd name="T91" fmla="*/ 32 h 48"/>
                <a:gd name="T92" fmla="*/ 48 w 49"/>
                <a:gd name="T93" fmla="*/ 29 h 48"/>
                <a:gd name="T94" fmla="*/ 48 w 49"/>
                <a:gd name="T95" fmla="*/ 26 h 48"/>
                <a:gd name="T96" fmla="*/ 46 w 49"/>
                <a:gd name="T97" fmla="*/ 22 h 48"/>
                <a:gd name="T98" fmla="*/ 30 w 49"/>
                <a:gd name="T99" fmla="*/ 31 h 48"/>
                <a:gd name="T100" fmla="*/ 17 w 49"/>
                <a:gd name="T101" fmla="*/ 29 h 48"/>
                <a:gd name="T102" fmla="*/ 19 w 49"/>
                <a:gd name="T103" fmla="*/ 17 h 48"/>
                <a:gd name="T104" fmla="*/ 32 w 49"/>
                <a:gd name="T105" fmla="*/ 19 h 48"/>
                <a:gd name="T106" fmla="*/ 30 w 49"/>
                <a:gd name="T107" fmla="*/ 3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9" h="48">
                  <a:moveTo>
                    <a:pt x="46" y="22"/>
                  </a:moveTo>
                  <a:cubicBezTo>
                    <a:pt x="42" y="21"/>
                    <a:pt x="42" y="21"/>
                    <a:pt x="42" y="21"/>
                  </a:cubicBezTo>
                  <a:cubicBezTo>
                    <a:pt x="42" y="20"/>
                    <a:pt x="42" y="19"/>
                    <a:pt x="41" y="18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6" y="15"/>
                    <a:pt x="46" y="13"/>
                    <a:pt x="45" y="11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2" y="7"/>
                    <a:pt x="39" y="6"/>
                    <a:pt x="38" y="8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4" y="9"/>
                    <a:pt x="33" y="8"/>
                    <a:pt x="32" y="8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3"/>
                    <a:pt x="32" y="1"/>
                    <a:pt x="30" y="1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4" y="0"/>
                    <a:pt x="23" y="1"/>
                    <a:pt x="22" y="3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1" y="6"/>
                    <a:pt x="20" y="7"/>
                    <a:pt x="19" y="7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6" y="3"/>
                    <a:pt x="13" y="2"/>
                    <a:pt x="12" y="4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7" y="7"/>
                    <a:pt x="7" y="9"/>
                    <a:pt x="8" y="10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9" y="14"/>
                    <a:pt x="9" y="15"/>
                    <a:pt x="8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3" y="15"/>
                    <a:pt x="2" y="17"/>
                    <a:pt x="1" y="18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4"/>
                    <a:pt x="2" y="26"/>
                    <a:pt x="4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8"/>
                    <a:pt x="7" y="29"/>
                    <a:pt x="7" y="30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4" y="33"/>
                    <a:pt x="3" y="35"/>
                    <a:pt x="4" y="36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8" y="41"/>
                    <a:pt x="10" y="41"/>
                    <a:pt x="11" y="40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4" y="39"/>
                    <a:pt x="16" y="40"/>
                    <a:pt x="17" y="40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5"/>
                    <a:pt x="17" y="47"/>
                    <a:pt x="19" y="47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5" y="48"/>
                    <a:pt x="26" y="47"/>
                    <a:pt x="27" y="45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8" y="42"/>
                    <a:pt x="29" y="41"/>
                    <a:pt x="31" y="41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4" y="45"/>
                    <a:pt x="36" y="45"/>
                    <a:pt x="37" y="44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42" y="41"/>
                    <a:pt x="42" y="39"/>
                    <a:pt x="41" y="37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40" y="34"/>
                    <a:pt x="40" y="33"/>
                    <a:pt x="41" y="32"/>
                  </a:cubicBezTo>
                  <a:cubicBezTo>
                    <a:pt x="44" y="32"/>
                    <a:pt x="44" y="32"/>
                    <a:pt x="44" y="32"/>
                  </a:cubicBezTo>
                  <a:cubicBezTo>
                    <a:pt x="46" y="32"/>
                    <a:pt x="48" y="31"/>
                    <a:pt x="48" y="29"/>
                  </a:cubicBezTo>
                  <a:cubicBezTo>
                    <a:pt x="48" y="26"/>
                    <a:pt x="48" y="26"/>
                    <a:pt x="48" y="26"/>
                  </a:cubicBezTo>
                  <a:cubicBezTo>
                    <a:pt x="49" y="24"/>
                    <a:pt x="47" y="22"/>
                    <a:pt x="46" y="22"/>
                  </a:cubicBezTo>
                  <a:close/>
                  <a:moveTo>
                    <a:pt x="30" y="31"/>
                  </a:moveTo>
                  <a:cubicBezTo>
                    <a:pt x="26" y="34"/>
                    <a:pt x="20" y="33"/>
                    <a:pt x="17" y="29"/>
                  </a:cubicBezTo>
                  <a:cubicBezTo>
                    <a:pt x="14" y="25"/>
                    <a:pt x="15" y="20"/>
                    <a:pt x="19" y="17"/>
                  </a:cubicBezTo>
                  <a:cubicBezTo>
                    <a:pt x="23" y="14"/>
                    <a:pt x="29" y="15"/>
                    <a:pt x="32" y="19"/>
                  </a:cubicBezTo>
                  <a:cubicBezTo>
                    <a:pt x="34" y="23"/>
                    <a:pt x="34" y="28"/>
                    <a:pt x="30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" name="文本框 1">
            <a:hlinkClick r:id="rId8" action="ppaction://hlinksldjump"/>
          </p:cNvPr>
          <p:cNvSpPr txBox="1"/>
          <p:nvPr/>
        </p:nvSpPr>
        <p:spPr>
          <a:xfrm>
            <a:off x="3077845" y="2889250"/>
            <a:ext cx="3898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" name="文本框 2">
            <a:hlinkClick r:id="rId9" action="ppaction://hlinksldjump"/>
          </p:cNvPr>
          <p:cNvSpPr txBox="1"/>
          <p:nvPr/>
        </p:nvSpPr>
        <p:spPr>
          <a:xfrm>
            <a:off x="3061335" y="3733800"/>
            <a:ext cx="3898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9" name="文本框 8">
            <a:hlinkClick r:id="rId10" action="ppaction://hlinksldjump"/>
          </p:cNvPr>
          <p:cNvSpPr txBox="1"/>
          <p:nvPr/>
        </p:nvSpPr>
        <p:spPr>
          <a:xfrm>
            <a:off x="2487295" y="4307840"/>
            <a:ext cx="3898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64" name="文本框 63">
            <a:hlinkClick r:id="rId11" action="ppaction://hlinksldjump"/>
          </p:cNvPr>
          <p:cNvSpPr txBox="1"/>
          <p:nvPr/>
        </p:nvSpPr>
        <p:spPr>
          <a:xfrm>
            <a:off x="1605915" y="4286250"/>
            <a:ext cx="3898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65" name="文本框 64">
            <a:hlinkClick r:id="rId12" action="ppaction://hlinksldjump"/>
          </p:cNvPr>
          <p:cNvSpPr txBox="1"/>
          <p:nvPr/>
        </p:nvSpPr>
        <p:spPr>
          <a:xfrm>
            <a:off x="1021080" y="3733800"/>
            <a:ext cx="3898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66" name="文本框 65">
            <a:hlinkClick r:id="rId13" action="ppaction://hlinksldjump"/>
          </p:cNvPr>
          <p:cNvSpPr txBox="1"/>
          <p:nvPr/>
        </p:nvSpPr>
        <p:spPr>
          <a:xfrm>
            <a:off x="1092835" y="2889250"/>
            <a:ext cx="3898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67" name="文本框 66">
            <a:hlinkClick r:id="rId14" action="ppaction://hlinksldjump"/>
          </p:cNvPr>
          <p:cNvSpPr txBox="1"/>
          <p:nvPr/>
        </p:nvSpPr>
        <p:spPr>
          <a:xfrm>
            <a:off x="1741170" y="2320290"/>
            <a:ext cx="3898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</a:rPr>
              <a:t>8</a:t>
            </a:r>
          </a:p>
        </p:txBody>
      </p:sp>
      <p:grpSp>
        <p:nvGrpSpPr>
          <p:cNvPr id="6" name="组合 5"/>
          <p:cNvGrpSpPr/>
          <p:nvPr/>
        </p:nvGrpSpPr>
        <p:grpSpPr>
          <a:xfrm rot="10800000">
            <a:off x="3175" y="-29210"/>
            <a:ext cx="9143999" cy="407868"/>
            <a:chOff x="0" y="735641"/>
            <a:chExt cx="12191999" cy="543824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5641"/>
              <a:ext cx="6096000" cy="543824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9" y="739617"/>
              <a:ext cx="6096000" cy="539848"/>
            </a:xfrm>
            <a:prstGeom prst="rect">
              <a:avLst/>
            </a:prstGeom>
          </p:spPr>
        </p:pic>
      </p:grpSp>
      <p:pic>
        <p:nvPicPr>
          <p:cNvPr id="45" name="图片 44">
            <a:extLst>
              <a:ext uri="{FF2B5EF4-FFF2-40B4-BE49-F238E27FC236}">
                <a16:creationId xmlns:a16="http://schemas.microsoft.com/office/drawing/2014/main" id="{3936C43D-E6F8-44F9-9558-7B80F18E3EB5}"/>
              </a:ext>
            </a:extLst>
          </p:cNvPr>
          <p:cNvPicPr/>
          <p:nvPr/>
        </p:nvPicPr>
        <p:blipFill>
          <a:blip r:embed="rId17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86" y="3571518"/>
            <a:ext cx="1751856" cy="55792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6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539552" y="2081847"/>
            <a:ext cx="7647940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latinLnBrk="0" hangingPunct="1">
              <a:lnSpc>
                <a:spcPct val="150000"/>
              </a:lnSpc>
            </a:pPr>
            <a:r>
              <a:rPr lang="en-US" altLang="zh-CN" sz="2400" b="1" dirty="0">
                <a:solidFill>
                  <a:srgbClr val="002060"/>
                </a:solidFill>
              </a:rPr>
              <a:t>1. a pig of a </a:t>
            </a:r>
            <a:r>
              <a:rPr lang="en-US" altLang="zh-CN" sz="2400" b="1" dirty="0" err="1">
                <a:solidFill>
                  <a:srgbClr val="002060"/>
                </a:solidFill>
              </a:rPr>
              <a:t>sth</a:t>
            </a:r>
            <a:r>
              <a:rPr lang="en-US" altLang="zh-CN" sz="2400" b="1" dirty="0">
                <a:solidFill>
                  <a:srgbClr val="002060"/>
                </a:solidFill>
              </a:rPr>
              <a:t>  :</a:t>
            </a:r>
            <a:endParaRPr lang="zh-CN" altLang="en-US" sz="2400" b="1" dirty="0">
              <a:solidFill>
                <a:srgbClr val="002060"/>
              </a:solidFill>
            </a:endParaRPr>
          </a:p>
          <a:p>
            <a:pPr eaLnBrk="1" latinLnBrk="0" hangingPunct="1">
              <a:lnSpc>
                <a:spcPct val="150000"/>
              </a:lnSpc>
            </a:pPr>
            <a:r>
              <a:rPr lang="en-US" altLang="zh-CN" sz="2400" b="1" dirty="0"/>
              <a:t>They’re improving, and they’re </a:t>
            </a:r>
            <a:r>
              <a:rPr lang="en-US" altLang="zh-CN" sz="2400" b="1" dirty="0">
                <a:solidFill>
                  <a:srgbClr val="FF0000"/>
                </a:solidFill>
              </a:rPr>
              <a:t>a pig of a team</a:t>
            </a:r>
            <a:r>
              <a:rPr lang="en-US" altLang="zh-CN" sz="2400" b="1" dirty="0"/>
              <a:t> to beat. </a:t>
            </a:r>
            <a:endParaRPr lang="zh-CN" altLang="en-US" sz="2400" b="1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40" y="173355"/>
            <a:ext cx="749300" cy="821055"/>
          </a:xfrm>
          <a:prstGeom prst="ellipse">
            <a:avLst/>
          </a:prstGeom>
          <a:gradFill flip="none" rotWithShape="1">
            <a:gsLst>
              <a:gs pos="0">
                <a:srgbClr val="E30000"/>
              </a:gs>
              <a:gs pos="100000">
                <a:srgbClr val="760303"/>
              </a:gs>
            </a:gsLst>
            <a:path path="circle">
              <a:fillToRect t="100000" r="100000"/>
            </a:path>
            <a:tileRect l="-100000" b="-100000"/>
          </a:gradFill>
        </p:spPr>
      </p:pic>
      <p:grpSp>
        <p:nvGrpSpPr>
          <p:cNvPr id="14" name="组合 13"/>
          <p:cNvGrpSpPr/>
          <p:nvPr/>
        </p:nvGrpSpPr>
        <p:grpSpPr>
          <a:xfrm>
            <a:off x="40640" y="43180"/>
            <a:ext cx="9062720" cy="1081405"/>
            <a:chOff x="69" y="68"/>
            <a:chExt cx="14272" cy="1703"/>
          </a:xfrm>
          <a:gradFill flip="none" rotWithShape="1">
            <a:gsLst>
              <a:gs pos="0">
                <a:srgbClr val="E30000"/>
              </a:gs>
              <a:gs pos="100000">
                <a:srgbClr val="760303"/>
              </a:gs>
            </a:gsLst>
            <a:path path="circle">
              <a:fillToRect t="100000" r="100000"/>
            </a:path>
            <a:tileRect l="-100000" b="-100000"/>
          </a:gradFill>
        </p:grpSpPr>
        <p:sp>
          <p:nvSpPr>
            <p:cNvPr id="6" name="矩形 5"/>
            <p:cNvSpPr/>
            <p:nvPr/>
          </p:nvSpPr>
          <p:spPr>
            <a:xfrm>
              <a:off x="69" y="68"/>
              <a:ext cx="14272" cy="1703"/>
            </a:xfrm>
            <a:prstGeom prst="rect">
              <a:avLst/>
            </a:prstGeom>
            <a:grpFill/>
            <a:ln cap="rnd" cmpd="sng">
              <a:solidFill>
                <a:srgbClr val="FFFF00"/>
              </a:solidFill>
            </a:ln>
          </p:spPr>
          <p:txBody>
            <a:bodyPr wrap="square">
              <a:spAutoFit/>
            </a:bodyPr>
            <a:lstStyle/>
            <a:p>
              <a:pPr>
                <a:lnSpc>
                  <a:spcPts val="1700"/>
                </a:lnSpc>
              </a:pPr>
              <a:endParaRPr lang="en-US" altLang="zh-CN" sz="3600" dirty="0">
                <a:solidFill>
                  <a:schemeClr val="bg1"/>
                </a:solidFill>
              </a:endParaRPr>
            </a:p>
            <a:p>
              <a:r>
                <a:rPr lang="en-US" altLang="zh-CN" sz="3600" dirty="0">
                  <a:solidFill>
                    <a:schemeClr val="bg1"/>
                  </a:solidFill>
                </a:rPr>
                <a:t>       </a:t>
              </a:r>
              <a:r>
                <a:rPr lang="en-US" altLang="zh-CN" sz="3600" dirty="0">
                  <a:solidFill>
                    <a:schemeClr val="bg1"/>
                  </a:solidFill>
                  <a:latin typeface="Segoe UI Black" panose="020B0A02040204020203" charset="0"/>
                  <a:cs typeface="Segoe UI Black" panose="020B0A02040204020203" charset="0"/>
                </a:rPr>
                <a:t>Idioms </a:t>
              </a:r>
              <a:r>
                <a:rPr lang="en-US" altLang="zh-CN" sz="3600" dirty="0">
                  <a:solidFill>
                    <a:schemeClr val="tx1"/>
                  </a:solidFill>
                  <a:latin typeface="Segoe UI Black" panose="020B0A02040204020203" charset="0"/>
                  <a:cs typeface="Segoe UI Black" panose="020B0A02040204020203" charset="0"/>
                </a:rPr>
                <a:t>about the pig</a:t>
              </a:r>
              <a:endParaRPr lang="en-US" altLang="zh-CN" sz="3600" dirty="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endParaRPr>
            </a:p>
            <a:p>
              <a:pPr>
                <a:lnSpc>
                  <a:spcPts val="1700"/>
                </a:lnSpc>
              </a:pPr>
              <a:endParaRPr lang="zh-CN" altLang="en-US" sz="3600" dirty="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endParaRPr>
            </a:p>
          </p:txBody>
        </p:sp>
        <p:pic>
          <p:nvPicPr>
            <p:cNvPr id="8" name="图片 7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" y="273"/>
              <a:ext cx="1180" cy="1293"/>
            </a:xfrm>
            <a:prstGeom prst="ellipse">
              <a:avLst/>
            </a:prstGeom>
            <a:grpFill/>
          </p:spPr>
        </p:pic>
      </p:grpSp>
      <p:sp>
        <p:nvSpPr>
          <p:cNvPr id="9" name="文本框 8"/>
          <p:cNvSpPr txBox="1"/>
          <p:nvPr/>
        </p:nvSpPr>
        <p:spPr>
          <a:xfrm>
            <a:off x="3293765" y="2187379"/>
            <a:ext cx="340042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 dirty="0">
                <a:solidFill>
                  <a:schemeClr val="accent3">
                    <a:lumMod val="50000"/>
                  </a:schemeClr>
                </a:solidFill>
                <a:sym typeface="+mn-ea"/>
              </a:rPr>
              <a:t>困难的事；讨厌的事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ED9B3BE-ABDD-42CD-B9FE-AB89CF68B5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40" y="3284984"/>
            <a:ext cx="4176464" cy="266429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936C43D-E6F8-44F9-9558-7B80F18E3EB5}"/>
              </a:ext>
            </a:extLst>
          </p:cNvPr>
          <p:cNvPicPr/>
          <p:nvPr/>
        </p:nvPicPr>
        <p:blipFill>
          <a:blip r:embed="rId5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01" y="3277154"/>
            <a:ext cx="1751856" cy="557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  <p:tag name="KSO_WM_BEAUTIFY_FLAG" val="#wm#"/>
  <p:tag name="KSO_WM_TEMPLATE_CATEGORY" val="diagram"/>
  <p:tag name="KSO_WM_TEMPLATE_INDEX" val="20193829"/>
  <p:tag name="KSO_WM_SLIDE_ID" val="diagram20193829_1"/>
  <p:tag name="KSO_WM_SLIDE_ITEM_CNT" val="0"/>
  <p:tag name="KSO_WM_SLIDE_INDEX" val="1"/>
  <p:tag name="KSO_WM_TAG_VERSION" val="1.0"/>
  <p:tag name="KSO_WM_SLIDE_LAYOUT" val="a_d_h"/>
  <p:tag name="KSO_WM_SLIDE_LAYOUT_CNT" val="1_1_2"/>
  <p:tag name="KSO_WM_SLIDE_TYPE" val="text"/>
  <p:tag name="KSO_WM_SLIDE_SUBTYPE" val="picTxt"/>
  <p:tag name="KSO_WM_SLIDE_SIZE" val="908.571*299.214"/>
  <p:tag name="KSO_WM_SLIDE_POSITION" val="25.7143*214.75"/>
  <p:tag name="KSO_WM_SLIDE_CONSTRAINT" val="%7b%22slideConstraint%22%3a%7b%22seriesAreas%22%3a%5b%5d%2c%22singleAreas%22%3a%5b%7b%22shapes%22%3a%5b14%5d%2c%22serialConstraintIndex%22%3a-1%2c%22areatextmark%22%3a0%2c%22pictureprocessmark%22%3a0%7d%5d%7d%7d"/>
  <p:tag name="KSO_WM_SLIDE_COLORSCHEME_VERSION" val="3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193817_1*i*1"/>
  <p:tag name="KSO_WM_TEMPLATE_CATEGORY" val="diagram"/>
  <p:tag name="KSO_WM_TEMPLATE_INDEX" val="20193817"/>
  <p:tag name="KSO_WM_UNIT_LAYERLEVEL" val="1"/>
  <p:tag name="KSO_WM_TAG_VERSION" val="1.0"/>
  <p:tag name="KSO_WM_BEAUTIFY_FLAG" val="#wm#"/>
  <p:tag name="KSO_WM_UNIT_ADJUSTLAYOUT_ID" val="18"/>
  <p:tag name="KSO_WM_UNIT_COLOR_SCHEME_SHAPE_ID" val="18"/>
  <p:tag name="KSO_WM_UNIT_COLOR_SCHEME_PARENT_PAGE" val="0_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797*1063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193817_1*d*1"/>
  <p:tag name="KSO_WM_TEMPLATE_CATEGORY" val="diagram"/>
  <p:tag name="KSO_WM_TEMPLATE_INDEX" val="20193817"/>
  <p:tag name="KSO_WM_UNIT_LAYERLEVEL" val="1"/>
  <p:tag name="KSO_WM_TAG_VERSION" val="1.0"/>
  <p:tag name="KSO_WM_BEAUTIFY_FLAG" val="#wm#"/>
  <p:tag name="KSO_WM_UNIT_ADJUSTLAYOUT_ID" val="16"/>
  <p:tag name="KSO_WM_UNIT_PICTURE_CLIP_FLAG" val="1"/>
  <p:tag name="KSO_WM_UNIT_COLOR_SCHEME_SHAPE_ID" val="16"/>
  <p:tag name="KSO_WM_UNIT_COLOR_SCHEME_PARENT_PAGE" val="0_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193817_1*i*2"/>
  <p:tag name="KSO_WM_TEMPLATE_CATEGORY" val="diagram"/>
  <p:tag name="KSO_WM_TEMPLATE_INDEX" val="20193817"/>
  <p:tag name="KSO_WM_UNIT_LAYERLEVEL" val="1"/>
  <p:tag name="KSO_WM_TAG_VERSION" val="1.0"/>
  <p:tag name="KSO_WM_BEAUTIFY_FLAG" val="#wm#"/>
  <p:tag name="KSO_WM_UNIT_ADJUSTLAYOUT_ID" val="22"/>
  <p:tag name="KSO_WM_UNIT_COLOR_SCHEME_SHAPE_ID" val="22"/>
  <p:tag name="KSO_WM_UNIT_COLOR_SCHEME_PARENT_PAGE" val="0_1"/>
  <p:tag name="KSO_WM_UNIT_DECOLORIZATION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193817_1*i*3"/>
  <p:tag name="KSO_WM_TEMPLATE_CATEGORY" val="diagram"/>
  <p:tag name="KSO_WM_TEMPLATE_INDEX" val="20193817"/>
  <p:tag name="KSO_WM_UNIT_LAYERLEVEL" val="1"/>
  <p:tag name="KSO_WM_TAG_VERSION" val="1.0"/>
  <p:tag name="KSO_WM_BEAUTIFY_FLAG" val="#wm#"/>
  <p:tag name="KSO_WM_UNIT_ADJUSTLAYOUT_ID" val="6"/>
  <p:tag name="KSO_WM_UNIT_COLOR_SCHEME_SHAPE_ID" val="6"/>
  <p:tag name="KSO_WM_UNIT_COLOR_SCHEME_PARENT_PAGE" val="0_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193817_1*i*4"/>
  <p:tag name="KSO_WM_TEMPLATE_CATEGORY" val="diagram"/>
  <p:tag name="KSO_WM_TEMPLATE_INDEX" val="20193817"/>
  <p:tag name="KSO_WM_UNIT_LAYERLEVEL" val="1"/>
  <p:tag name="KSO_WM_TAG_VERSION" val="1.0"/>
  <p:tag name="KSO_WM_BEAUTIFY_FLAG" val="#wm#"/>
  <p:tag name="KSO_WM_UNIT_ADJUSTLAYOUT_ID" val="9"/>
  <p:tag name="KSO_WM_UNIT_COLOR_SCHEME_SHAPE_ID" val="9"/>
  <p:tag name="KSO_WM_UNIT_COLOR_SCHEME_PARENT_PAGE" val="0_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193817_1*i*5"/>
  <p:tag name="KSO_WM_TEMPLATE_CATEGORY" val="diagram"/>
  <p:tag name="KSO_WM_TEMPLATE_INDEX" val="20193817"/>
  <p:tag name="KSO_WM_UNIT_LAYERLEVEL" val="1"/>
  <p:tag name="KSO_WM_TAG_VERSION" val="1.0"/>
  <p:tag name="KSO_WM_BEAUTIFY_FLAG" val="#wm#"/>
  <p:tag name="KSO_WM_UNIT_ADJUSTLAYOUT_ID" val="25"/>
  <p:tag name="KSO_WM_UNIT_COLOR_SCHEME_SHAPE_ID" val="25"/>
  <p:tag name="KSO_WM_UNIT_COLOR_SCHEME_PARENT_PAGE" val="0_1"/>
  <p:tag name="KSO_WM_UNIT_DECOLORIZATION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78"/>
  <p:tag name="KSO_WM_UNIT_HIGHLIGHT" val="0"/>
  <p:tag name="KSO_WM_UNIT_COMPATIBLE" val="0"/>
  <p:tag name="KSO_WM_UNIT_DIAGRAM_ISNUMVISUAL" val="0"/>
  <p:tag name="KSO_WM_UNIT_DIAGRAM_ISREFERUNIT" val="0"/>
  <p:tag name="KSO_WM_UNIT_ID" val="diagram20193817_1*h_f*1_1"/>
  <p:tag name="KSO_WM_TEMPLATE_CATEGORY" val="diagram"/>
  <p:tag name="KSO_WM_TEMPLATE_INDEX" val="20193817"/>
  <p:tag name="KSO_WM_UNIT_LAYERLEVEL" val="1_1"/>
  <p:tag name="KSO_WM_TAG_VERSION" val="1.0"/>
  <p:tag name="KSO_WM_BEAUTIFY_FLAG" val="#wm#"/>
  <p:tag name="KSO_WM_UNIT_TEXT_PART_ID" val="2-b"/>
  <p:tag name="KSO_WM_UNIT_TEXT_PART_SIZE" val="84.88*434.5"/>
  <p:tag name="KSO_WM_UNIT_PRESET_TEXT" val="点击此处添加正文，文字是您思想的提炼，为了最终呈现发布的良好效果，请言简意赅的阐述观点，并根据需要酌情增减文字。"/>
  <p:tag name="KSO_WM_UNIT_TYPE" val="h_f"/>
  <p:tag name="KSO_WM_UNIT_INDEX" val="1_1"/>
  <p:tag name="KSO_WM_UNIT_ADJUSTLAYOUT_ID" val="27"/>
  <p:tag name="KSO_WM_UNIT_COLOR_SCHEME_SHAPE_ID" val="27"/>
  <p:tag name="KSO_WM_UNIT_COLOR_SCHEME_PARENT_PAGE" val="0_1"/>
  <p:tag name="KSO_WM_UNIT_TEXT_PART_ID_V2" val="d-2-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单击添加大标题"/>
  <p:tag name="KSO_WM_UNIT_TEXT_PART_ID" val="3-X"/>
  <p:tag name="KSO_WM_UNIT_TEXT_PART_SIZE" val="49.2*832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193817_1*a*1"/>
  <p:tag name="KSO_WM_TEMPLATE_CATEGORY" val="diagram"/>
  <p:tag name="KSO_WM_TEMPLATE_INDEX" val="20193817"/>
  <p:tag name="KSO_WM_UNIT_LAYERLEVEL" val="1"/>
  <p:tag name="KSO_WM_TAG_VERSION" val="1.0"/>
  <p:tag name="KSO_WM_BEAUTIFY_FLAG" val="#wm#"/>
  <p:tag name="KSO_WM_UNIT_ADJUSTLAYOUT_ID" val="4"/>
  <p:tag name="KSO_WM_UNIT_COLOR_SCHEME_SHAPE_ID" val="4"/>
  <p:tag name="KSO_WM_UNIT_COLOR_SCHEME_PARENT_PAGE" val="0_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20193889_1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193889"/>
  <p:tag name="KSO_WM_SLIDE_LAYOUT" val="a_d_f_h"/>
  <p:tag name="KSO_WM_SLIDE_LAYOUT_CNT" val="1_1_1_1"/>
  <p:tag name="KSO_WM_SLIDE_TYPE" val="text"/>
  <p:tag name="KSO_WM_SLIDE_SUBTYPE" val="picTxt"/>
  <p:tag name="KSO_WM_SLIDE_SIZE" val="644.5*24.96"/>
  <p:tag name="KSO_WM_SLIDE_POSITION" val="53.0649*474.04"/>
  <p:tag name="KSO_WM_SLIDE_CONSTRAINT" val="%7b%22slideConstraint%22%3a%7b%22seriesAreas%22%3a%5b%5d%2c%22singleAreas%22%3a%5b%7b%22shapes%22%3a%5b12%5d%2c%22serialConstraintIndex%22%3a-1%2c%22areatextmark%22%3a0%2c%22pictureprocessmark%22%3a0%7d%5d%7d%7d"/>
  <p:tag name="KSO_WM_SLIDE_COLORSCHEME_VERSION" val="3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193889_1*i*2"/>
  <p:tag name="KSO_WM_TEMPLATE_CATEGORY" val="diagram"/>
  <p:tag name="KSO_WM_TEMPLATE_INDEX" val="20193889"/>
  <p:tag name="KSO_WM_UNIT_LAYERLEVEL" val="1"/>
  <p:tag name="KSO_WM_TAG_VERSION" val="1.0"/>
  <p:tag name="KSO_WM_BEAUTIFY_FLAG" val="#wm#"/>
  <p:tag name="KSO_WM_UNIT_ADJUSTLAYOUT_ID" val="32"/>
  <p:tag name="KSO_WM_UNIT_COLOR_SCHEME_SHAPE_ID" val="32"/>
  <p:tag name="KSO_WM_UNIT_COLOR_SCHEME_PARENT_PAGE" val="0_1"/>
  <p:tag name="KSO_WM_UNIT_DECOLORIZATION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193829_1*i*1"/>
  <p:tag name="KSO_WM_TEMPLATE_CATEGORY" val="diagram"/>
  <p:tag name="KSO_WM_TEMPLATE_INDEX" val="20193829"/>
  <p:tag name="KSO_WM_UNIT_LAYERLEVEL" val="1"/>
  <p:tag name="KSO_WM_TAG_VERSION" val="1.0"/>
  <p:tag name="KSO_WM_BEAUTIFY_FLAG" val="#wm#"/>
  <p:tag name="KSO_WM_UNIT_ADJUSTLAYOUT_ID" val="33"/>
  <p:tag name="KSO_WM_UNIT_COLOR_SCHEME_SHAPE_ID" val="33"/>
  <p:tag name="KSO_WM_UNIT_COLOR_SCHEME_PARENT_PAGE" val="0_1"/>
  <p:tag name="KSO_WM_UNIT_FOIL_COLO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193889_1*i*3"/>
  <p:tag name="KSO_WM_TEMPLATE_CATEGORY" val="diagram"/>
  <p:tag name="KSO_WM_TEMPLATE_INDEX" val="20193889"/>
  <p:tag name="KSO_WM_UNIT_LAYERLEVEL" val="1"/>
  <p:tag name="KSO_WM_TAG_VERSION" val="1.0"/>
  <p:tag name="KSO_WM_BEAUTIFY_FLAG" val="#wm#"/>
  <p:tag name="KSO_WM_UNIT_ADJUSTLAYOUT_ID" val="33"/>
  <p:tag name="KSO_WM_UNIT_COLOR_SCHEME_SHAPE_ID" val="33"/>
  <p:tag name="KSO_WM_UNIT_COLOR_SCHEME_PARENT_PAGE" val="0_1"/>
  <p:tag name="KSO_WM_UNIT_DECOLORIZATION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193889_1*i*4"/>
  <p:tag name="KSO_WM_TEMPLATE_CATEGORY" val="diagram"/>
  <p:tag name="KSO_WM_TEMPLATE_INDEX" val="20193889"/>
  <p:tag name="KSO_WM_UNIT_LAYERLEVEL" val="1"/>
  <p:tag name="KSO_WM_TAG_VERSION" val="1.0"/>
  <p:tag name="KSO_WM_BEAUTIFY_FLAG" val="#wm#"/>
  <p:tag name="KSO_WM_UNIT_ADJUSTLAYOUT_ID" val="26"/>
  <p:tag name="KSO_WM_UNIT_COLOR_SCHEME_SHAPE_ID" val="26"/>
  <p:tag name="KSO_WM_UNIT_COLOR_SCHEME_PARENT_PAGE" val="0_1"/>
  <p:tag name="KSO_WM_UNIT_DECOLORIZATION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193889_1*i*5"/>
  <p:tag name="KSO_WM_TEMPLATE_CATEGORY" val="diagram"/>
  <p:tag name="KSO_WM_TEMPLATE_INDEX" val="20193889"/>
  <p:tag name="KSO_WM_UNIT_LAYERLEVEL" val="1"/>
  <p:tag name="KSO_WM_TAG_VERSION" val="1.0"/>
  <p:tag name="KSO_WM_BEAUTIFY_FLAG" val="#wm#"/>
  <p:tag name="KSO_WM_UNIT_ADJUSTLAYOUT_ID" val="19"/>
  <p:tag name="KSO_WM_UNIT_COLOR_SCHEME_SHAPE_ID" val="19"/>
  <p:tag name="KSO_WM_UNIT_COLOR_SCHEME_PARENT_PAGE" val="0_1"/>
  <p:tag name="KSO_WM_UNIT_DECOLORIZATION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193889_1*i*6"/>
  <p:tag name="KSO_WM_TEMPLATE_CATEGORY" val="diagram"/>
  <p:tag name="KSO_WM_TEMPLATE_INDEX" val="20193889"/>
  <p:tag name="KSO_WM_UNIT_LAYERLEVEL" val="1"/>
  <p:tag name="KSO_WM_TAG_VERSION" val="1.0"/>
  <p:tag name="KSO_WM_BEAUTIFY_FLAG" val="#wm#"/>
  <p:tag name="KSO_WM_UNIT_ADJUSTLAYOUT_ID" val="17"/>
  <p:tag name="KSO_WM_UNIT_COLOR_SCHEME_SHAPE_ID" val="17"/>
  <p:tag name="KSO_WM_UNIT_COLOR_SCHEME_PARENT_PAGE" val="0_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点击此处添加正文，文字是您思想的提炼，为了最终呈现发布的良好效果，请尽量言简意赅的阐述观点，并根据需要酌情增减文字。&#10;您的正文已经字字珠玑，但信息却错综复杂，需要更多的文字来表述；但请您尽量提炼思想的精髓，否则容易造成观者的阅读压力，适得其反。&#10;正如我们都希望改变世界，希望给别人带去光明，但更多的时候我们只需要播下一颗种子，自然有微风吹拂，阳光普照，雨露滋养。恰如其分的表达观点，往往可以事半功倍。&#10;为了能让您有更直观的字数感受，并进一步方便使用，我们为您标注了最适合的位置。您输入的文字到这里时，就是最佳视觉效果，请您务必注意。"/>
  <p:tag name="KSO_WM_UNIT_TEXT_PART_ID" val="3-d"/>
  <p:tag name="KSO_WM_UNIT_TEXT_PART_SIZE" val="254.64*644.5"/>
  <p:tag name="KSO_WM_UNIT_VALUE" val="39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193889_1*f*1"/>
  <p:tag name="KSO_WM_TEMPLATE_CATEGORY" val="diagram"/>
  <p:tag name="KSO_WM_TEMPLATE_INDEX" val="20193889"/>
  <p:tag name="KSO_WM_UNIT_LAYERLEVEL" val="1"/>
  <p:tag name="KSO_WM_TAG_VERSION" val="1.0"/>
  <p:tag name="KSO_WM_BEAUTIFY_FLAG" val="#wm#"/>
  <p:tag name="KSO_WM_UNIT_ADJUSTLAYOUT_ID" val="4"/>
  <p:tag name="KSO_WM_UNIT_COLOR_SCHEME_SHAPE_ID" val="4"/>
  <p:tag name="KSO_WM_UNIT_COLOR_SCHEME_PARENT_PAGE" val="0_1"/>
  <p:tag name="KSO_WM_UNIT_TEXT_PART_ID_V2" val="d-3-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PART_ID" val="3-a"/>
  <p:tag name="KSO_WM_UNIT_TEXT_PART_SIZE" val="24.96*644.5"/>
  <p:tag name="KSO_WM_UNIT_VALUE" val="39"/>
  <p:tag name="KSO_WM_UNIT_HIGHLIGHT" val="0"/>
  <p:tag name="KSO_WM_UNIT_COMPATIBLE" val="0"/>
  <p:tag name="KSO_WM_UNIT_DIAGRAM_ISNUMVISUAL" val="0"/>
  <p:tag name="KSO_WM_UNIT_DIAGRAM_ISREFERUNIT" val="0"/>
  <p:tag name="KSO_WM_UNIT_ID" val="diagram20193889_1*h_f*1_1"/>
  <p:tag name="KSO_WM_TEMPLATE_CATEGORY" val="diagram"/>
  <p:tag name="KSO_WM_TEMPLATE_INDEX" val="20193889"/>
  <p:tag name="KSO_WM_UNIT_LAYERLEVEL" val="1_1"/>
  <p:tag name="KSO_WM_TAG_VERSION" val="1.0"/>
  <p:tag name="KSO_WM_BEAUTIFY_FLAG" val="#wm#"/>
  <p:tag name="KSO_WM_UNIT_PRESET_TEXT" val="点击此处添加正文，文字是您思想的提炼，请尽量言简意赅的阐述观点。"/>
  <p:tag name="KSO_WM_UNIT_TYPE" val="h_f"/>
  <p:tag name="KSO_WM_UNIT_INDEX" val="1_1"/>
  <p:tag name="KSO_WM_UNIT_ADJUSTLAYOUT_ID" val="11"/>
  <p:tag name="KSO_WM_UNIT_COLOR_SCHEME_SHAPE_ID" val="11"/>
  <p:tag name="KSO_WM_UNIT_COLOR_SCHEME_PARENT_PAGE" val="0_1"/>
  <p:tag name="KSO_WM_UNIT_TEXT_PART_ID_V2" val="d-3-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diagram20193889_1*i*9"/>
  <p:tag name="KSO_WM_TEMPLATE_CATEGORY" val="diagram"/>
  <p:tag name="KSO_WM_TEMPLATE_INDEX" val="20193889"/>
  <p:tag name="KSO_WM_UNIT_LAYERLEVEL" val="1"/>
  <p:tag name="KSO_WM_TAG_VERSION" val="1.0"/>
  <p:tag name="KSO_WM_BEAUTIFY_FLAG" val="#wm#"/>
  <p:tag name="KSO_WM_UNIT_ADJUSTLAYOUT_ID" val="25"/>
  <p:tag name="KSO_WM_UNIT_COLOR_SCHEME_SHAPE_ID" val="25"/>
  <p:tag name="KSO_WM_UNIT_COLOR_SCHEME_PARENT_PAGE" val="0_1"/>
  <p:tag name="KSO_WM_UNIT_DECOLORIZATION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diagram20193889_1*i*10"/>
  <p:tag name="KSO_WM_TEMPLATE_CATEGORY" val="diagram"/>
  <p:tag name="KSO_WM_TEMPLATE_INDEX" val="20193889"/>
  <p:tag name="KSO_WM_UNIT_LAYERLEVEL" val="1"/>
  <p:tag name="KSO_WM_TAG_VERSION" val="1.0"/>
  <p:tag name="KSO_WM_BEAUTIFY_FLAG" val="#wm#"/>
  <p:tag name="KSO_WM_UNIT_ADJUSTLAYOUT_ID" val="21"/>
  <p:tag name="KSO_WM_UNIT_COLOR_SCHEME_SHAPE_ID" val="21"/>
  <p:tag name="KSO_WM_UNIT_COLOR_SCHEME_PARENT_PAGE" val="0_1"/>
  <p:tag name="KSO_WM_UNIT_DECOLORIZATION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diagram20193889_1*i*11"/>
  <p:tag name="KSO_WM_TEMPLATE_CATEGORY" val="diagram"/>
  <p:tag name="KSO_WM_TEMPLATE_INDEX" val="20193889"/>
  <p:tag name="KSO_WM_UNIT_LAYERLEVEL" val="1"/>
  <p:tag name="KSO_WM_TAG_VERSION" val="1.0"/>
  <p:tag name="KSO_WM_BEAUTIFY_FLAG" val="#wm#"/>
  <p:tag name="KSO_WM_UNIT_ADJUSTLAYOUT_ID" val="22"/>
  <p:tag name="KSO_WM_UNIT_COLOR_SCHEME_SHAPE_ID" val="22"/>
  <p:tag name="KSO_WM_UNIT_COLOR_SCHEME_PARENT_PAGE" val="0_1"/>
  <p:tag name="KSO_WM_UNIT_DECOLORIZATION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045*78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193889_1*d*1"/>
  <p:tag name="KSO_WM_TEMPLATE_CATEGORY" val="diagram"/>
  <p:tag name="KSO_WM_TEMPLATE_INDEX" val="20193889"/>
  <p:tag name="KSO_WM_UNIT_LAYERLEVEL" val="1"/>
  <p:tag name="KSO_WM_TAG_VERSION" val="1.0"/>
  <p:tag name="KSO_WM_BEAUTIFY_FLAG" val="#wm#"/>
  <p:tag name="KSO_WM_UNIT_ADJUSTLAYOUT_ID" val="12"/>
  <p:tag name="KSO_WM_UNIT_PICTURE_CLIP_FLAG" val="1"/>
  <p:tag name="KSO_WM_UNIT_COLOR_SCHEME_SHAPE_ID" val="12"/>
  <p:tag name="KSO_WM_UNIT_COLOR_SCHEME_PARENT_PAGE" val="0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1"/>
  <p:tag name="KSO_WM_UNIT_ID" val="diagram20193829_1*h_i*2_1"/>
  <p:tag name="KSO_WM_TEMPLATE_CATEGORY" val="diagram"/>
  <p:tag name="KSO_WM_TEMPLATE_INDEX" val="20193829"/>
  <p:tag name="KSO_WM_UNIT_LAYERLEVEL" val="1_1"/>
  <p:tag name="KSO_WM_TAG_VERSION" val="1.0"/>
  <p:tag name="KSO_WM_BEAUTIFY_FLAG" val="#wm#"/>
  <p:tag name="KSO_WM_UNIT_ADJUSTLAYOUT_ID" val="12"/>
  <p:tag name="KSO_WM_UNIT_COLOR_SCHEME_SHAPE_ID" val="12"/>
  <p:tag name="KSO_WM_UNIT_COLOR_SCHEME_PARENT_PAGE" val="0_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9404_1"/>
  <p:tag name="KSO_WM_SLIDE_INDEX" val="1"/>
  <p:tag name="KSO_WM_SLIDE_LAYOUT" val="a_f_d"/>
  <p:tag name="KSO_WM_SLIDE_LAYOUT_CNT" val="1_2_1"/>
  <p:tag name="KSO_WM_SLIDE_TYPE" val="text"/>
  <p:tag name="KSO_WM_BEAUTIFY_FLAG" val="#wm#"/>
  <p:tag name="KSO_WM_SLIDE_POSITION" val="31*162"/>
  <p:tag name="KSO_WM_SLIDE_SIZE" val="659*355"/>
  <p:tag name="KSO_WM_SLIDE_ITEM_CNT" val="3"/>
  <p:tag name="KSO_WM_TEMPLATE_CATEGORY" val="diagram"/>
  <p:tag name="KSO_WM_TEMPLATE_INDEX" val="9404"/>
  <p:tag name="KSO_WM_TAG_VERSION" val="1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9404"/>
  <p:tag name="KSO_WM_UNIT_TYPE" val="f"/>
  <p:tag name="KSO_WM_UNIT_INDEX" val="2"/>
  <p:tag name="KSO_WM_UNIT_ID" val="diagram169404_1*f*2"/>
  <p:tag name="KSO_WM_UNIT_CLEAR" val="1"/>
  <p:tag name="KSO_WM_UNIT_LAYERLEVEL" val="1"/>
  <p:tag name="KSO_WM_UNIT_VALUE" val="175"/>
  <p:tag name="KSO_WM_UNIT_HIGHLIGHT" val="0"/>
  <p:tag name="KSO_WM_UNIT_COMPATIBLE" val="0"/>
  <p:tag name="KSO_WM_UNIT_PRESET_TEXT_INDEX" val="6"/>
  <p:tag name="KSO_WM_UNIT_PRESET_TEXT_LEN" val="5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9404_1*i*0"/>
  <p:tag name="KSO_WM_TEMPLATE_CATEGORY" val="diagram"/>
  <p:tag name="KSO_WM_TEMPLATE_INDEX" val="9404"/>
  <p:tag name="KSO_WM_UNIT_INDEX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9404"/>
  <p:tag name="KSO_WM_UNIT_TYPE" val="f"/>
  <p:tag name="KSO_WM_UNIT_INDEX" val="1"/>
  <p:tag name="KSO_WM_UNIT_ID" val="diagram169404_1*f*1"/>
  <p:tag name="KSO_WM_UNIT_CLEAR" val="1"/>
  <p:tag name="KSO_WM_UNIT_LAYERLEVEL" val="1"/>
  <p:tag name="KSO_WM_UNIT_VALUE" val="112"/>
  <p:tag name="KSO_WM_UNIT_HIGHLIGHT" val="0"/>
  <p:tag name="KSO_WM_UNIT_COMPATIBLE" val="0"/>
  <p:tag name="KSO_WM_UNIT_PRESET_TEXT_INDEX" val="6"/>
  <p:tag name="KSO_WM_UNIT_PRESET_TEXT_LEN" val="20"/>
  <p:tag name="KSO_WM_UNIT_RELATE_UNITID" val="diagram169404_1*d*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193829_1*i*2"/>
  <p:tag name="KSO_WM_TEMPLATE_CATEGORY" val="diagram"/>
  <p:tag name="KSO_WM_TEMPLATE_INDEX" val="20193829"/>
  <p:tag name="KSO_WM_UNIT_LAYERLEVEL" val="1"/>
  <p:tag name="KSO_WM_TAG_VERSION" val="1.0"/>
  <p:tag name="KSO_WM_BEAUTIFY_FLAG" val="#wm#"/>
  <p:tag name="KSO_WM_UNIT_ADJUSTLAYOUT_ID" val="34"/>
  <p:tag name="KSO_WM_UNIT_COLOR_SCHEME_SHAPE_ID" val="34"/>
  <p:tag name="KSO_WM_UNIT_COLOR_SCHEME_PARENT_PAGE" val="0_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193829_1*i*3"/>
  <p:tag name="KSO_WM_TEMPLATE_CATEGORY" val="diagram"/>
  <p:tag name="KSO_WM_TEMPLATE_INDEX" val="20193829"/>
  <p:tag name="KSO_WM_UNIT_LAYERLEVEL" val="1"/>
  <p:tag name="KSO_WM_TAG_VERSION" val="1.0"/>
  <p:tag name="KSO_WM_BEAUTIFY_FLAG" val="#wm#"/>
  <p:tag name="KSO_WM_UNIT_ADJUSTLAYOUT_ID" val="38"/>
  <p:tag name="KSO_WM_UNIT_COLOR_SCHEME_SHAPE_ID" val="38"/>
  <p:tag name="KSO_WM_UNIT_COLOR_SCHEME_PARENT_PAGE" val="0_1"/>
  <p:tag name="KSO_WM_UNIT_FOIL_COLO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193829_1*i*4"/>
  <p:tag name="KSO_WM_TEMPLATE_CATEGORY" val="diagram"/>
  <p:tag name="KSO_WM_TEMPLATE_INDEX" val="20193829"/>
  <p:tag name="KSO_WM_UNIT_LAYERLEVEL" val="1"/>
  <p:tag name="KSO_WM_TAG_VERSION" val="1.0"/>
  <p:tag name="KSO_WM_BEAUTIFY_FLAG" val="#wm#"/>
  <p:tag name="KSO_WM_UNIT_ADJUSTLAYOUT_ID" val="36"/>
  <p:tag name="KSO_WM_UNIT_COLOR_SCHEME_SHAPE_ID" val="36"/>
  <p:tag name="KSO_WM_UNIT_COLOR_SCHEME_PARENT_PAGE" val="0_1"/>
  <p:tag name="KSO_WM_UNIT_DECOLORIZATION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PART_ID" val="4-b"/>
  <p:tag name="KSO_WM_UNIT_TEXT_PART_SIZE" val="84.88*854.5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ID" val="diagram20193829_1*h_f*2_1"/>
  <p:tag name="KSO_WM_TEMPLATE_CATEGORY" val="diagram"/>
  <p:tag name="KSO_WM_TEMPLATE_INDEX" val="20193829"/>
  <p:tag name="KSO_WM_UNIT_LAYERLEVEL" val="1_1"/>
  <p:tag name="KSO_WM_TAG_VERSION" val="1.0"/>
  <p:tag name="KSO_WM_BEAUTIFY_FLAG" val="#wm#"/>
  <p:tag name="KSO_WM_UNIT_PRESET_TEXT" val="点击此处添加正文，文字是您思想的提炼，为了最终呈现发布的良好效果，请尽量言简意赅的阐述观点；根据需要可酌情增减文字，以便观者可以准确理解您所传达的信息。即便信息错综复杂，需要用更多的文字来表述，也请您尽可能提炼思想的精髓，恰如其分的表达观点，往往事半功倍。"/>
  <p:tag name="KSO_WM_UNIT_TYPE" val="h_f"/>
  <p:tag name="KSO_WM_UNIT_INDEX" val="2_1"/>
  <p:tag name="KSO_WM_UNIT_ADJUSTLAYOUT_ID" val="43"/>
  <p:tag name="KSO_WM_UNIT_COLOR_SCHEME_SHAPE_ID" val="43"/>
  <p:tag name="KSO_WM_UNIT_COLOR_SCHEME_PARENT_PAGE" val="0_1"/>
  <p:tag name="KSO_WM_UNIT_TEXT_PART_ID_V2" val="d-4-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单击添加大标题"/>
  <p:tag name="KSO_WM_UNIT_TEXT_PART_ID" val="3-X"/>
  <p:tag name="KSO_WM_UNIT_TEXT_PART_SIZE" val="49.2*832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193829_1*a*1"/>
  <p:tag name="KSO_WM_TEMPLATE_CATEGORY" val="diagram"/>
  <p:tag name="KSO_WM_TEMPLATE_INDEX" val="20193829"/>
  <p:tag name="KSO_WM_UNIT_LAYERLEVEL" val="1"/>
  <p:tag name="KSO_WM_TAG_VERSION" val="1.0"/>
  <p:tag name="KSO_WM_BEAUTIFY_FLAG" val="#wm#"/>
  <p:tag name="KSO_WM_UNIT_ADJUSTLAYOUT_ID" val="4"/>
  <p:tag name="KSO_WM_UNIT_COLOR_SCHEME_SHAPE_ID" val="4"/>
  <p:tag name="KSO_WM_UNIT_COLOR_SCHEME_PARENT_PAGE" val="0_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  <p:tag name="KSO_WM_BEAUTIFY_FLAG" val="#wm#"/>
  <p:tag name="KSO_WM_TEMPLATE_CATEGORY" val="diagram"/>
  <p:tag name="KSO_WM_TEMPLATE_INDEX" val="20193817"/>
  <p:tag name="KSO_WM_SLIDE_ID" val="diagram20193817_1"/>
  <p:tag name="KSO_WM_SLIDE_ITEM_CNT" val="0"/>
  <p:tag name="KSO_WM_SLIDE_INDEX" val="1"/>
  <p:tag name="KSO_WM_TAG_VERSION" val="1.0"/>
  <p:tag name="KSO_WM_SLIDE_LAYOUT" val="a_d_h"/>
  <p:tag name="KSO_WM_SLIDE_LAYOUT_CNT" val="1_1_2"/>
  <p:tag name="KSO_WM_SLIDE_TYPE" val="text"/>
  <p:tag name="KSO_WM_SLIDE_SUBTYPE" val="picTxt"/>
  <p:tag name="KSO_WM_SLIDE_SIZE" val="882.07*296.879"/>
  <p:tag name="KSO_WM_SLIDE_POSITION" val="38.9652*202.071"/>
  <p:tag name="KSO_WM_SLIDE_CONSTRAINT" val="%7b%22slideConstraint%22%3a%7b%22seriesAreas%22%3a%5b%5d%2c%22singleAreas%22%3a%5b%7b%22shapes%22%3a%5b16%5d%2c%22serialConstraintIndex%22%3a-1%2c%22areatextmark%22%3a0%2c%22pictureprocessmark%22%3a0%7d%5d%7d%7d"/>
  <p:tag name="KSO_WM_SLIDE_COLORSCHEME_VERSION" val="3.2"/>
</p:tagLst>
</file>

<file path=ppt/theme/theme1.xml><?xml version="1.0" encoding="utf-8"?>
<a:theme xmlns:a="http://schemas.openxmlformats.org/drawingml/2006/main" name="Office 主题​​">
  <a:themeElements>
    <a:clrScheme name="Fresh">
      <a:dk1>
        <a:sysClr val="windowText" lastClr="000000"/>
      </a:dk1>
      <a:lt1>
        <a:sysClr val="window" lastClr="FFFFFF"/>
      </a:lt1>
      <a:dk2>
        <a:srgbClr val="89C540"/>
      </a:dk2>
      <a:lt2>
        <a:srgbClr val="F0E5B6"/>
      </a:lt2>
      <a:accent1>
        <a:srgbClr val="3B4F18"/>
      </a:accent1>
      <a:accent2>
        <a:srgbClr val="CCC834"/>
      </a:accent2>
      <a:accent3>
        <a:srgbClr val="F49AE1"/>
      </a:accent3>
      <a:accent4>
        <a:srgbClr val="2AC9DE"/>
      </a:accent4>
      <a:accent5>
        <a:srgbClr val="927B74"/>
      </a:accent5>
      <a:accent6>
        <a:srgbClr val="769F11"/>
      </a:accent6>
      <a:hlink>
        <a:srgbClr val="0A6A21"/>
      </a:hlink>
      <a:folHlink>
        <a:srgbClr val="406EA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Fresh">
      <a:dk1>
        <a:sysClr val="windowText" lastClr="000000"/>
      </a:dk1>
      <a:lt1>
        <a:sysClr val="window" lastClr="FFFFFF"/>
      </a:lt1>
      <a:dk2>
        <a:srgbClr val="89C540"/>
      </a:dk2>
      <a:lt2>
        <a:srgbClr val="F0E5B6"/>
      </a:lt2>
      <a:accent1>
        <a:srgbClr val="3B4F18"/>
      </a:accent1>
      <a:accent2>
        <a:srgbClr val="CCC834"/>
      </a:accent2>
      <a:accent3>
        <a:srgbClr val="F49AE1"/>
      </a:accent3>
      <a:accent4>
        <a:srgbClr val="2AC9DE"/>
      </a:accent4>
      <a:accent5>
        <a:srgbClr val="927B74"/>
      </a:accent5>
      <a:accent6>
        <a:srgbClr val="769F11"/>
      </a:accent6>
      <a:hlink>
        <a:srgbClr val="0A6A21"/>
      </a:hlink>
      <a:folHlink>
        <a:srgbClr val="406EA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自定义设计方案">
  <a:themeElements>
    <a:clrScheme name="自定义设计方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定义设计方案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Fresh">
    <a:dk1>
      <a:sysClr val="windowText" lastClr="000000"/>
    </a:dk1>
    <a:lt1>
      <a:sysClr val="window" lastClr="FFFFFF"/>
    </a:lt1>
    <a:dk2>
      <a:srgbClr val="89C540"/>
    </a:dk2>
    <a:lt2>
      <a:srgbClr val="F0E5B6"/>
    </a:lt2>
    <a:accent1>
      <a:srgbClr val="3B4F18"/>
    </a:accent1>
    <a:accent2>
      <a:srgbClr val="CCC834"/>
    </a:accent2>
    <a:accent3>
      <a:srgbClr val="F49AE1"/>
    </a:accent3>
    <a:accent4>
      <a:srgbClr val="2AC9DE"/>
    </a:accent4>
    <a:accent5>
      <a:srgbClr val="927B74"/>
    </a:accent5>
    <a:accent6>
      <a:srgbClr val="769F11"/>
    </a:accent6>
    <a:hlink>
      <a:srgbClr val="0A6A21"/>
    </a:hlink>
    <a:folHlink>
      <a:srgbClr val="406EA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1885</Words>
  <Application>Microsoft Macintosh PowerPoint</Application>
  <PresentationFormat>全屏显示(4:3)</PresentationFormat>
  <Paragraphs>278</Paragraphs>
  <Slides>43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43</vt:i4>
      </vt:variant>
    </vt:vector>
  </HeadingPairs>
  <TitlesOfParts>
    <vt:vector size="60" baseType="lpstr">
      <vt:lpstr>等线</vt:lpstr>
      <vt:lpstr>方正舒体</vt:lpstr>
      <vt:lpstr>华文琥珀</vt:lpstr>
      <vt:lpstr>华文新魏</vt:lpstr>
      <vt:lpstr>华文行楷</vt:lpstr>
      <vt:lpstr>微软雅黑</vt:lpstr>
      <vt:lpstr>AvertaStd-semibold</vt:lpstr>
      <vt:lpstr>Segoe UI Black</vt:lpstr>
      <vt:lpstr>Arial</vt:lpstr>
      <vt:lpstr>Arial Rounded MT Bold</vt:lpstr>
      <vt:lpstr>Calibri</vt:lpstr>
      <vt:lpstr>HelveticaNeue</vt:lpstr>
      <vt:lpstr>Times New Roman</vt:lpstr>
      <vt:lpstr>Wingdings</vt:lpstr>
      <vt:lpstr>Office 主题​​</vt:lpstr>
      <vt:lpstr>自定义设计方案</vt:lpstr>
      <vt:lpstr>1_自定义设计方案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walkinnet</dc:creator>
  <cp:lastModifiedBy>nqdp</cp:lastModifiedBy>
  <cp:revision>394</cp:revision>
  <dcterms:created xsi:type="dcterms:W3CDTF">2011-01-30T05:20:00Z</dcterms:created>
  <dcterms:modified xsi:type="dcterms:W3CDTF">2019-05-22T03:34:39Z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2052-11.1.0.8415</vt:lpwstr>
  </property>
</Properties>
</file>