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4" r:id="rId2"/>
    <p:sldId id="363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0ECF0"/>
    <a:srgbClr val="D1EBFF"/>
    <a:srgbClr val="D1F7FF"/>
    <a:srgbClr val="22ACEC"/>
    <a:srgbClr val="FCB302"/>
    <a:srgbClr val="FED100"/>
    <a:srgbClr val="FAB204"/>
    <a:srgbClr val="FAAC04"/>
    <a:srgbClr val="7E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19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2BF744-23F6-46EB-BB2D-D75330773F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44" y="1331148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5810" y="1757749"/>
            <a:ext cx="11180781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multicultural; chat; Canadian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scenery; manage to do; settle down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eastward; catch sight of; eagle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have a gift for; impress; topic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4236" y="2243420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Canada is a multicultural country, where you can see Canadians of different colors chat with each other. </a:t>
            </a:r>
          </a:p>
        </p:txBody>
      </p:sp>
      <p:sp>
        <p:nvSpPr>
          <p:cNvPr id="9" name="矩形 8"/>
          <p:cNvSpPr/>
          <p:nvPr/>
        </p:nvSpPr>
        <p:spPr>
          <a:xfrm>
            <a:off x="864236" y="3516930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He managed to make ends meet, after he settled down in the distant place with a beautiful scenery. </a:t>
            </a:r>
          </a:p>
        </p:txBody>
      </p:sp>
      <p:sp>
        <p:nvSpPr>
          <p:cNvPr id="11" name="矩形 10"/>
          <p:cNvSpPr/>
          <p:nvPr/>
        </p:nvSpPr>
        <p:spPr>
          <a:xfrm>
            <a:off x="765811" y="474756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Going eastward, you will catch sight of eagles, which cannot be seen easily. </a:t>
            </a:r>
          </a:p>
        </p:txBody>
      </p:sp>
      <p:sp>
        <p:nvSpPr>
          <p:cNvPr id="4" name="矩形 3"/>
          <p:cNvSpPr/>
          <p:nvPr/>
        </p:nvSpPr>
        <p:spPr>
          <a:xfrm>
            <a:off x="765810" y="5620385"/>
            <a:ext cx="113906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He has a gift for telling stories of various topics, which impresses people a lot.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36832" y="1921510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surround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50296" y="1858423"/>
            <a:ext cx="11899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&amp; v.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089660" y="2380615"/>
            <a:ext cx="982027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写出例句中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surround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相关表达的含义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lake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is surround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with/by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trees.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They’ve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surround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 the building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with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police.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Science and secrecy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surround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murder. </a:t>
            </a:r>
          </a:p>
          <a:p>
            <a:pPr indent="0" eaLnBrk="0" hangingPunct="0">
              <a:lnSpc>
                <a:spcPct val="115000"/>
              </a:lnSpc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like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surround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myself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beautiful things. </a:t>
            </a:r>
          </a:p>
          <a:p>
            <a:pPr indent="0" eaLnBrk="0" hangingPunct="0">
              <a:lnSpc>
                <a:spcPct val="115000"/>
              </a:lnSpc>
              <a:buNone/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eaLnBrk="0" hangingPunct="0">
              <a:lnSpc>
                <a:spcPct val="115000"/>
              </a:lnSpc>
              <a:buNone/>
            </a:pP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28280" y="2881257"/>
            <a:ext cx="1516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被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环绕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28280" y="3386455"/>
            <a:ext cx="1783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用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包围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16825" y="390842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（某情况或事件）密切相关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28280" y="4456416"/>
            <a:ext cx="31267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与某事在一起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60667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名言翻译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07490" y="2380615"/>
            <a:ext cx="1021905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3985" y="2185035"/>
            <a:ext cx="96697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和积极的人在一起，你也会变得积极。</a:t>
            </a:r>
          </a:p>
          <a:p>
            <a:r>
              <a:rPr lang="zh-CN" alt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yourself with positive people and you'll be a positive person.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(by 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Kellie Pickler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我被优秀的人包围，而我也和优秀的人在一起。</a:t>
            </a:r>
          </a:p>
          <a:p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I'm 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ed by good people, and I 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 myself with good people. 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(by </a:t>
            </a:r>
            <a:r>
              <a:rPr lang="zh-CN" altLang="en-US" sz="2800">
                <a:latin typeface="Calibri" panose="020F0502020204030204" pitchFamily="34" charset="0"/>
                <a:cs typeface="Calibri" panose="020F0502020204030204" pitchFamily="34" charset="0"/>
              </a:rPr>
              <a:t>Lil Peep</a:t>
            </a:r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52945" y="1953480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measure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61701" y="1904143"/>
            <a:ext cx="1278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&amp; n. 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521970" y="2426335"/>
            <a:ext cx="7674610" cy="3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将例句中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measure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的含义与右边中文意思匹配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She was being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measure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 for her wedding dress.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Education shouldn't be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measure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 purely by examination results.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room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measure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 6*6 meters.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Measures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are being taken to reduce crime in the city.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Sending flowers is a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measure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of how much you care. </a:t>
            </a:r>
          </a:p>
          <a:p>
            <a:pPr eaLnBrk="0" hangingPunct="0">
              <a:lnSpc>
                <a:spcPct val="115000"/>
              </a:lnSpc>
            </a:pP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29650" y="5014595"/>
            <a:ext cx="2756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29650" y="4554220"/>
            <a:ext cx="2756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措施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29650" y="4093845"/>
            <a:ext cx="2756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估量，衡量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29650" y="3357880"/>
            <a:ext cx="2879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某物的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）体积</a:t>
            </a:r>
          </a:p>
          <a:p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长度，数额等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29650" y="2864485"/>
            <a:ext cx="3498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尺度，标准，程度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581265" y="3201670"/>
            <a:ext cx="989965" cy="2039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7664450" y="4744085"/>
            <a:ext cx="965200" cy="38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155815" y="3737610"/>
            <a:ext cx="1415415" cy="4876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7087235" y="3202940"/>
            <a:ext cx="1542415" cy="2038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385435" y="3890645"/>
            <a:ext cx="3244215" cy="5340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2770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2122170"/>
            <a:ext cx="5729605" cy="3558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700" y="2136775"/>
            <a:ext cx="5699760" cy="35439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63295" y="4809490"/>
            <a:ext cx="4095115" cy="38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663055" y="4809490"/>
            <a:ext cx="4596130" cy="38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021861" y="1961856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impress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391285" y="2380615"/>
            <a:ext cx="10219055" cy="3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根据例句写出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impress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的用法和相应意思</a:t>
            </a:r>
            <a:endParaRPr lang="zh-CN" altLang="en-US" sz="24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impressed her with his sincerity.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 were very impressed by the standard of work. 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Father impressed on me the value of hard work. 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had always impressed upon the children that if they worked hard they would succeed in life.</a:t>
            </a:r>
          </a:p>
          <a:p>
            <a:pPr eaLnBrk="0" hangingPunct="0">
              <a:lnSpc>
                <a:spcPct val="115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Her words impressed themselves on my memory. 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1324" y="1936144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32562" y="5774769"/>
            <a:ext cx="7209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派生词 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impression n. </a:t>
            </a:r>
            <a:r>
              <a:rPr 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印象；效果；印记</a:t>
            </a:r>
            <a:r>
              <a:rPr lang="en-US" altLang="zh-CN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45120" y="2472055"/>
            <a:ext cx="3407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impress sb with/by sth</a:t>
            </a:r>
          </a:p>
          <a:p>
            <a:r>
              <a:rPr lang="zh-CN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使留下深刻印象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45120" y="3357880"/>
            <a:ext cx="38646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impress sb on/upon sth</a:t>
            </a:r>
          </a:p>
          <a:p>
            <a:r>
              <a:rPr lang="zh-CN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使意识到</a:t>
            </a:r>
            <a:r>
              <a:rPr lang="en-US" altLang="zh-CN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CN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重要性</a:t>
            </a:r>
            <a:r>
              <a:rPr lang="en-US" altLang="zh-CN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CN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严重性</a:t>
            </a:r>
            <a:r>
              <a:rPr lang="en-US" altLang="zh-CN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45120" y="4683760"/>
            <a:ext cx="38646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impress sth/itself on sth</a:t>
            </a:r>
          </a:p>
          <a:p>
            <a:r>
              <a:rPr lang="zh-CN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使铭记；给留下深刻印象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237045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名言翻译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60" y="1571625"/>
            <a:ext cx="3813175" cy="49199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71270" y="2950210"/>
            <a:ext cx="3449955" cy="1753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给别人留下深刻印象要比给别人快乐更容易。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25" y="1553210"/>
            <a:ext cx="3826510" cy="49383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0820" y="2673350"/>
            <a:ext cx="3449955" cy="2306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3600"/>
          </a:p>
          <a:p>
            <a:r>
              <a:rPr lang="zh-CN" altLang="en-US" sz="3600"/>
              <a:t>我努力让我妈记住我说的话。</a:t>
            </a:r>
          </a:p>
          <a:p>
            <a:endParaRPr lang="zh-CN" altLang="en-US" sz="36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79315" y="1949863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mix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730885" y="2988310"/>
            <a:ext cx="8302625" cy="30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Mix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soured cream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with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ketchup.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His books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mix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historical facts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with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fantasy.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Charlie doesn't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mix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well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with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other children.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town offers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fascinating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mix of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old and new.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906780" y="2426335"/>
            <a:ext cx="6784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写出例句中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mix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相关表达的意思</a:t>
            </a:r>
          </a:p>
        </p:txBody>
      </p:sp>
      <p:sp>
        <p:nvSpPr>
          <p:cNvPr id="8" name="矩形 7"/>
          <p:cNvSpPr/>
          <p:nvPr/>
        </p:nvSpPr>
        <p:spPr>
          <a:xfrm>
            <a:off x="3021391" y="1904143"/>
            <a:ext cx="11899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 &amp; v.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8408669" y="2988310"/>
            <a:ext cx="354774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（和）混合，搅和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8408669" y="3418287"/>
            <a:ext cx="273621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（使）结合</a:t>
            </a:r>
          </a:p>
        </p:txBody>
      </p:sp>
      <p:sp>
        <p:nvSpPr>
          <p:cNvPr id="10" name="矩形 43"/>
          <p:cNvSpPr>
            <a:spLocks noChangeArrowheads="1"/>
          </p:cNvSpPr>
          <p:nvPr/>
        </p:nvSpPr>
        <p:spPr bwMode="auto">
          <a:xfrm>
            <a:off x="8672828" y="3980262"/>
            <a:ext cx="328358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交往，相处，交际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8672827" y="4506912"/>
            <a:ext cx="328358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的混合；混杂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9" grpId="0"/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401256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根据图片写句子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7975" y="1955800"/>
            <a:ext cx="3872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40" y="2107565"/>
            <a:ext cx="4817745" cy="3211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5530" y="5760720"/>
            <a:ext cx="4631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 the egg with the flour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290" y="2107565"/>
            <a:ext cx="3384550" cy="31991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62875" y="5760720"/>
            <a:ext cx="2729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mix of colors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545787" y="1963196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confirm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6988" y="190414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906780" y="2546350"/>
            <a:ext cx="8997950" cy="20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写出例句中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confirm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的相关意思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New evidence has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confirm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 the first witness' story. 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Could you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confirm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the dates we discussed?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This just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confirm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 my worst fears. 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9035415" y="3041015"/>
            <a:ext cx="158686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证实</a:t>
            </a: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8504555" y="3535680"/>
            <a:ext cx="2486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肯定，确认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7466012" y="3997960"/>
            <a:ext cx="47256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证实（自己的想法或情感）</a:t>
            </a: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906780" y="4812240"/>
            <a:ext cx="472567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派生词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confirmation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证实，批准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B3U5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Canada - “The True North”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改写句子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1089660" y="1824355"/>
            <a:ext cx="10219055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l"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endParaRPr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43"/>
          <p:cNvSpPr>
            <a:spLocks noChangeArrowheads="1"/>
          </p:cNvSpPr>
          <p:nvPr/>
        </p:nvSpPr>
        <p:spPr bwMode="auto">
          <a:xfrm>
            <a:off x="1089660" y="2319020"/>
            <a:ext cx="995553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Rumors of job losses later turned out to be true.</a:t>
            </a: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Rumors of job losses were later confirmed.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 has made me believe that not being an actor is a right decision.</a:t>
            </a: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 has confirmed me in my decision not to become an actor.  </a:t>
            </a:r>
          </a:p>
        </p:txBody>
      </p:sp>
      <p:sp>
        <p:nvSpPr>
          <p:cNvPr id="9" name="右箭头 8"/>
          <p:cNvSpPr/>
          <p:nvPr/>
        </p:nvSpPr>
        <p:spPr>
          <a:xfrm>
            <a:off x="1160145" y="2881630"/>
            <a:ext cx="545465" cy="427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1160145" y="4885690"/>
            <a:ext cx="545465" cy="427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4010" y="1777365"/>
            <a:ext cx="11524615" cy="4409440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       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Canada is the second largest country in the world in land area, after Russia.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___________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by the Atlantic Ocean, the Pacific Ocean, and the Arctic Ocean, it has the longest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______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with water of any country in the world. Its border with its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______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country the US is also the longest, with four fifths of the population living in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______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areas near the southern border.</a:t>
            </a:r>
          </a:p>
          <a:p>
            <a:pPr algn="just"/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      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Many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places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in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Canada have long been home to many Aboriginal people. Later, Europeans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____________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here, contributing to the country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'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s various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_________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. Now in Canada, many cultures are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_____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and coexist with each other, which 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________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  <a:sym typeface="Arial" panose="020B0604020202020204"/>
              </a:rPr>
              <a:t> a lot of visitors.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39570" y="2433320"/>
            <a:ext cx="18853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Surrounded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77665" y="2836545"/>
            <a:ext cx="11633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border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74620" y="3312795"/>
            <a:ext cx="1186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nearby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60800" y="3721100"/>
            <a:ext cx="10369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urban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47177" y="4533986"/>
            <a:ext cx="20902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settled down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4261" y="4962738"/>
            <a:ext cx="15716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traditions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80935" y="4962525"/>
            <a:ext cx="10572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mixed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35468" y="5392780"/>
            <a:ext cx="16256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impresses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573780" y="281813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45981" y="3830272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rgbClr val="7ED9F9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n. 聊天;闲聊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包围;围绕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测量;衡量;判定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n.计量单位;措施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prep. 在……之内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边界;国界;边沿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&amp; vi. 与……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接壤;接近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混合;调配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测验;问答比赛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证实;证明;批准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距离;远方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adv. 在附近 adj. 附近的;邻近的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11.________ 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传统;风俗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使印象深刻;使铭记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5859" y="1508412"/>
            <a:ext cx="16192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chat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16692" y="1926798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surround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34278" y="2375142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measure 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44112" y="2778308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within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57629" y="3233059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border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57629" y="36667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mix 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44111" y="4047501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quiz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44111" y="4516929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confirm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57629" y="4951522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distance 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86573" y="5375997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nearby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88615" y="580834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tradition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88615" y="623506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____________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adj. 欣喜的;高兴的;愉快的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恐惧的;受惊吓的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宽阔的;广泛的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黎明;拂晓;破晓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____________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接近;大约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市区的 adv. 在市区;往市区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有薄雾的;模糊的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富有的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霜;霜冻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话题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城市的;市镇的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 ____________ 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景色;风景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080" y="1492250"/>
            <a:ext cx="2130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pleased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930095" y="1916113"/>
            <a:ext cx="2437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terrified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926080" y="2341246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broad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913380" y="27972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dawn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913380" y="3228975"/>
            <a:ext cx="2538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approximately 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913380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downtown 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913379" y="4104072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misty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913378" y="4514917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wealthy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913377" y="4965152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frost 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913377" y="5375997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topic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88615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urban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88615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scenery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4190"/>
            <a:ext cx="11148695" cy="49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_________   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&amp; vi.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包围;围绕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_________   adj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周围的；附近的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系统;体系;制度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成体系的；系统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宗教;宗教信仰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adj.宗教信仰的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学说;理论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adj.理论上的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球体;地球仪;地球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全球性的;全世界的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猛烈的;激烈的;强暴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暴力；暴行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基本的;基础的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从根本上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有害的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&amp; v.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伤害；损害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&amp; vt. </a:t>
            </a:r>
            <a:r>
              <a:rPr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乘;增加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_________   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相乘；增加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  vi. </a:t>
            </a:r>
            <a:r>
              <a:rPr lang="en-US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存在;生存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_________   n.存在；生活方式 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11.________     n. 难题 vt. &amp; vi. (使)</a:t>
            </a:r>
            <a:r>
              <a:rPr lang="en-US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迷惑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_________   adj.困惑的；迷惑不解的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15802" y="1852680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surround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342778" y="18352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surrounding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907802" y="2271843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system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324" y="2242431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systematic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923802" y="2732218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religion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324" y="271686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religious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923998" y="3192593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theory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324" y="3173864"/>
            <a:ext cx="1677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theoretical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923999" y="3600449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globe</a:t>
            </a:r>
            <a:r>
              <a:rPr sz="2400" b="0" dirty="0"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 </a:t>
            </a:r>
            <a:endParaRPr lang="en-US" altLang="zh-CN" sz="2400" b="0" dirty="0"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3" name="TextBox 38"/>
          <p:cNvSpPr txBox="1"/>
          <p:nvPr/>
        </p:nvSpPr>
        <p:spPr>
          <a:xfrm>
            <a:off x="7373620" y="358477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global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928628" y="4059923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violent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324" y="4069449"/>
            <a:ext cx="1403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violence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907802" y="4520298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fundamental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58838" y="4518978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fundamentally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27860" y="49657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harmful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373324" y="4934698"/>
            <a:ext cx="103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harm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927860" y="5417226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multiply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362633" y="536321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multiplication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8"/>
          <p:cNvSpPr txBox="1"/>
          <p:nvPr/>
        </p:nvSpPr>
        <p:spPr>
          <a:xfrm>
            <a:off x="1952942" y="5818938"/>
            <a:ext cx="1480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exist</a:t>
            </a:r>
          </a:p>
        </p:txBody>
      </p:sp>
      <p:sp>
        <p:nvSpPr>
          <p:cNvPr id="4" name="TextBox 38"/>
          <p:cNvSpPr txBox="1"/>
          <p:nvPr/>
        </p:nvSpPr>
        <p:spPr>
          <a:xfrm>
            <a:off x="7373620" y="5831406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existence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6992321" y="614367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8"/>
          <p:cNvSpPr txBox="1"/>
          <p:nvPr/>
        </p:nvSpPr>
        <p:spPr>
          <a:xfrm>
            <a:off x="1952942" y="6251619"/>
            <a:ext cx="1480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puzzle</a:t>
            </a:r>
          </a:p>
        </p:txBody>
      </p:sp>
      <p:sp>
        <p:nvSpPr>
          <p:cNvPr id="18" name="TextBox 38"/>
          <p:cNvSpPr txBox="1"/>
          <p:nvPr/>
        </p:nvSpPr>
        <p:spPr>
          <a:xfrm>
            <a:off x="7373324" y="6248478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puzzled</a:t>
            </a: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992321" y="65291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3" grpId="0"/>
      <p:bldP spid="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747" y="2259169"/>
            <a:ext cx="10058400" cy="327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首相;丞相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与其;不愿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定居;平静下来;专心于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设法做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看见;瞥见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对……有天赋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7._______________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在远处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9109" y="2214208"/>
            <a:ext cx="2873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/>
              <a:t>prime minister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8345" y="2655110"/>
            <a:ext cx="1997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/>
              <a:t>rather than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208345" y="3042817"/>
            <a:ext cx="34290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settle down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179412" y="3392556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manage to do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179413" y="3803007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catch sight of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179413" y="4187817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have a gift for 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2164694" y="4598268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in the distance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780" y="1571625"/>
            <a:ext cx="10399395" cy="489267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in, towards or typical of the centre of a city, especially its main business area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a person who is the official head of a country or region that is governed by another country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one of the large land masses of the earth such as Europe, Asia or Africa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a competition or game in which people try to answer questions to test their knowledge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towards the east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a cloud of very small drops of water in the air just above the ground, which makes it difficult to see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used to show that something is almost, but not completely, accurate or correct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1962401" y="3727442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sym typeface="+mn-ea"/>
              </a:rPr>
              <a:t>quiz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2400" y="227120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sym typeface="+mn-ea"/>
              </a:rPr>
              <a:t>governor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1962400" y="304424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sym typeface="+mn-ea"/>
              </a:rPr>
              <a:t>continent 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1962401" y="4499831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sym typeface="+mn-ea"/>
              </a:rPr>
              <a:t>eastward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1962401" y="4864199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sym typeface="+mn-ea"/>
              </a:rPr>
              <a:t>mist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1962400" y="1578293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sym typeface="+mn-ea"/>
              </a:rPr>
              <a:t>downtown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1962401" y="5561417"/>
            <a:ext cx="2376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>
                <a:sym typeface="+mn-ea"/>
              </a:rPr>
              <a:t>approximately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1350" y="2153920"/>
            <a:ext cx="2987040" cy="803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Places in Canada</a:t>
            </a:r>
          </a:p>
        </p:txBody>
      </p:sp>
      <p:sp>
        <p:nvSpPr>
          <p:cNvPr id="9" name="矩形 8"/>
          <p:cNvSpPr/>
          <p:nvPr/>
        </p:nvSpPr>
        <p:spPr>
          <a:xfrm>
            <a:off x="4230205" y="1956730"/>
            <a:ext cx="761168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Vancouver, Toronto, Calgary, Ottawa, the Rocky Mountains, Thunder Bay, Lake Superior, Niagara, St Lawrence River</a:t>
            </a:r>
          </a:p>
        </p:txBody>
      </p:sp>
      <p:sp>
        <p:nvSpPr>
          <p:cNvPr id="11" name="矩形 10"/>
          <p:cNvSpPr/>
          <p:nvPr/>
        </p:nvSpPr>
        <p:spPr>
          <a:xfrm>
            <a:off x="628015" y="3437890"/>
            <a:ext cx="2988310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Animals in Canada</a:t>
            </a:r>
          </a:p>
        </p:txBody>
      </p:sp>
      <p:sp>
        <p:nvSpPr>
          <p:cNvPr id="12" name="矩形 11"/>
          <p:cNvSpPr/>
          <p:nvPr/>
        </p:nvSpPr>
        <p:spPr>
          <a:xfrm>
            <a:off x="4230204" y="3472203"/>
            <a:ext cx="7611685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beaver, grizzly, penguin, eagle </a:t>
            </a:r>
          </a:p>
        </p:txBody>
      </p:sp>
      <p:sp>
        <p:nvSpPr>
          <p:cNvPr id="15" name="矩形 14"/>
          <p:cNvSpPr/>
          <p:nvPr/>
        </p:nvSpPr>
        <p:spPr>
          <a:xfrm>
            <a:off x="628015" y="4686935"/>
            <a:ext cx="2987040" cy="53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Direction and location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4230205" y="4437675"/>
            <a:ext cx="761168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polar, eastward, westward, upward, surround, within, border,  urban, downtown, nearby, harbour, continent, booth, workplace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1" y="2034840"/>
            <a:ext cx="1072134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One person's car is another person's _______.                                ---Jonathan Ive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Early to bed and early to rise makes a man healthy, _______ and wise.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      ---Benjamin Franklin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Laughter is the closest _________ between two people.               ---Victor Borge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Faith is the bird that feels the light when the _____ is still dark. </a:t>
            </a:r>
          </a:p>
          <a:p>
            <a:r>
              <a:rPr lang="en-US" altLang="zh-CN" sz="2400" dirty="0">
                <a:latin typeface="Calibri" panose="020F0502020204030204" pitchFamily="34" charset="0"/>
              </a:rPr>
              <a:t>                                                                                                               ---Rabindranath Tagore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I want to do things that _______ me, unless they're going to kill me.---Orlando Bloom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6860" y="2034540"/>
            <a:ext cx="11398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scenery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02976" y="2751455"/>
            <a:ext cx="1159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wealthy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0310" y="3829685"/>
            <a:ext cx="12134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distance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51270" y="4578985"/>
            <a:ext cx="8642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dawn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60800" y="5654040"/>
            <a:ext cx="9467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terrify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7|3.9|4.6|4.3|4|4.5|4.4|4.2|4|3.7|3.8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.4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|2.2|2.6|2.6|1.7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1.1|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9|13.6|9|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2.1|1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9|5.9|7.5|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4|7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5|5.7|6.3|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0.8|17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6.8|20.2|5.8|20.7|7|10.4|4.5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|3.2|4.4|4.2|4.6|3.9|4.1|3.7|3.5|4.2|3.8|4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|4.3|2.3|2.8|2.4|3.5|2.5|3.3|2.8|3.2|3|3.2|3.3|3.6|3.5|2.4|2.9|2.7|2.6|2.7|2.5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5|5.6|4.9|5.1|5.2|4.3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7.4|7.7|7.5|5.1|11.1|9.1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.4|7.7|1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5|7|7.8|9.2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3.3|14.3|13|1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4|8.9|7.3|4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1596</Words>
  <Application>Microsoft Office PowerPoint</Application>
  <PresentationFormat>宽屏</PresentationFormat>
  <Paragraphs>295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187</cp:revision>
  <dcterms:created xsi:type="dcterms:W3CDTF">2017-08-09T01:43:00Z</dcterms:created>
  <dcterms:modified xsi:type="dcterms:W3CDTF">2019-07-09T02:36:16Z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