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14" r:id="rId2"/>
    <p:sldId id="256" r:id="rId3"/>
    <p:sldId id="257" r:id="rId4"/>
    <p:sldId id="262" r:id="rId5"/>
    <p:sldId id="258" r:id="rId6"/>
    <p:sldId id="261" r:id="rId7"/>
    <p:sldId id="260" r:id="rId8"/>
    <p:sldId id="263" r:id="rId9"/>
    <p:sldId id="264" r:id="rId10"/>
    <p:sldId id="315" r:id="rId11"/>
    <p:sldId id="265" r:id="rId12"/>
    <p:sldId id="266" r:id="rId13"/>
    <p:sldId id="268" r:id="rId14"/>
    <p:sldId id="270" r:id="rId15"/>
    <p:sldId id="271" r:id="rId16"/>
    <p:sldId id="274" r:id="rId17"/>
    <p:sldId id="275" r:id="rId18"/>
    <p:sldId id="272" r:id="rId19"/>
    <p:sldId id="273" r:id="rId20"/>
    <p:sldId id="316" r:id="rId21"/>
    <p:sldId id="2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9"/>
  </p:normalViewPr>
  <p:slideViewPr>
    <p:cSldViewPr snapToGrid="0">
      <p:cViewPr varScale="1">
        <p:scale>
          <a:sx n="98" d="100"/>
          <a:sy n="98" d="100"/>
        </p:scale>
        <p:origin x="1112" y="20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EBB0A4-C9BF-4ADB-BC50-3529AF8D943A}"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8247D236-ABB8-4911-86CD-6FD16121B641}">
      <dgm:prSet phldrT="[文本]" custT="1"/>
      <dgm:spPr/>
      <dgm:t>
        <a:bodyPr/>
        <a:lstStyle/>
        <a:p>
          <a:r>
            <a:rPr lang="en-US" sz="1800" b="1" dirty="0">
              <a:solidFill>
                <a:srgbClr val="FFFF00"/>
              </a:solidFill>
            </a:rPr>
            <a:t>A title </a:t>
          </a:r>
        </a:p>
      </dgm:t>
    </dgm:pt>
    <dgm:pt modelId="{529ED23B-7493-4610-B30B-461543C560BC}" type="parTrans" cxnId="{447BFD00-9832-4EAA-97D4-AB7AE9A283BE}">
      <dgm:prSet/>
      <dgm:spPr/>
      <dgm:t>
        <a:bodyPr/>
        <a:lstStyle/>
        <a:p>
          <a:endParaRPr lang="en-US"/>
        </a:p>
      </dgm:t>
    </dgm:pt>
    <dgm:pt modelId="{7FD82FEF-E6A7-498F-A284-0517BB6B0F9D}" type="sibTrans" cxnId="{447BFD00-9832-4EAA-97D4-AB7AE9A283BE}">
      <dgm:prSet/>
      <dgm:spPr/>
      <dgm:t>
        <a:bodyPr/>
        <a:lstStyle/>
        <a:p>
          <a:endParaRPr lang="en-US"/>
        </a:p>
      </dgm:t>
    </dgm:pt>
    <dgm:pt modelId="{4E749A7F-CBBD-4B48-A486-02967034E676}">
      <dgm:prSet phldrT="[文本]"/>
      <dgm:spPr/>
      <dgm:t>
        <a:bodyPr/>
        <a:lstStyle/>
        <a:p>
          <a:r>
            <a:rPr lang="en-US" b="1" dirty="0">
              <a:solidFill>
                <a:srgbClr val="FFFF00"/>
              </a:solidFill>
              <a:latin typeface="Arial Narrow" panose="020B0606020202030204" pitchFamily="34" charset="0"/>
            </a:rPr>
            <a:t>A portrait</a:t>
          </a:r>
          <a:r>
            <a:rPr lang="en-US" b="1" baseline="0" dirty="0">
              <a:solidFill>
                <a:srgbClr val="FFFF00"/>
              </a:solidFill>
              <a:latin typeface="Arial Narrow" panose="020B0606020202030204" pitchFamily="34" charset="0"/>
            </a:rPr>
            <a:t> of the writer</a:t>
          </a:r>
          <a:endParaRPr lang="en-US" dirty="0">
            <a:solidFill>
              <a:srgbClr val="FFFF00"/>
            </a:solidFill>
          </a:endParaRPr>
        </a:p>
      </dgm:t>
    </dgm:pt>
    <dgm:pt modelId="{9435A812-3CF8-4F0E-823F-50997E0780AF}" type="parTrans" cxnId="{3B5B508D-F1DD-4044-8C6F-EBD6AC6DC3C0}">
      <dgm:prSet/>
      <dgm:spPr/>
      <dgm:t>
        <a:bodyPr/>
        <a:lstStyle/>
        <a:p>
          <a:endParaRPr lang="en-US"/>
        </a:p>
      </dgm:t>
    </dgm:pt>
    <dgm:pt modelId="{4A450832-22A7-4D81-A4BA-391FFC58E40B}" type="sibTrans" cxnId="{3B5B508D-F1DD-4044-8C6F-EBD6AC6DC3C0}">
      <dgm:prSet/>
      <dgm:spPr/>
      <dgm:t>
        <a:bodyPr/>
        <a:lstStyle/>
        <a:p>
          <a:endParaRPr lang="en-US"/>
        </a:p>
      </dgm:t>
    </dgm:pt>
    <dgm:pt modelId="{D05D332B-81D5-403A-96EC-EA3D21503ED3}">
      <dgm:prSet phldrT="[文本]" phldr="1"/>
      <dgm:spPr/>
      <dgm:t>
        <a:bodyPr/>
        <a:lstStyle/>
        <a:p>
          <a:endParaRPr lang="en-US" dirty="0"/>
        </a:p>
      </dgm:t>
    </dgm:pt>
    <dgm:pt modelId="{46104275-FEEE-43D4-9532-2C8A0965F12A}" type="parTrans" cxnId="{B926A562-D34A-4422-8E69-C1E0852C8B2E}">
      <dgm:prSet/>
      <dgm:spPr/>
      <dgm:t>
        <a:bodyPr/>
        <a:lstStyle/>
        <a:p>
          <a:endParaRPr lang="en-US"/>
        </a:p>
      </dgm:t>
    </dgm:pt>
    <dgm:pt modelId="{2954F3DB-4BE5-4B10-AF83-77C6AD82E94E}" type="sibTrans" cxnId="{B926A562-D34A-4422-8E69-C1E0852C8B2E}">
      <dgm:prSet/>
      <dgm:spPr/>
      <dgm:t>
        <a:bodyPr/>
        <a:lstStyle/>
        <a:p>
          <a:endParaRPr lang="en-US"/>
        </a:p>
      </dgm:t>
    </dgm:pt>
    <dgm:pt modelId="{A45DF820-6774-478F-89A5-490AD8320659}">
      <dgm:prSet phldrT="[文本]" custT="1"/>
      <dgm:spPr/>
      <dgm:t>
        <a:bodyPr/>
        <a:lstStyle/>
        <a:p>
          <a:r>
            <a:rPr lang="en-US" sz="1400" b="1" dirty="0">
              <a:solidFill>
                <a:srgbClr val="002060"/>
              </a:solidFill>
              <a:latin typeface="Arial Narrow" panose="020B0606020202030204" pitchFamily="34" charset="0"/>
            </a:rPr>
            <a:t>The</a:t>
          </a:r>
          <a:r>
            <a:rPr lang="en-US" sz="1400" b="1" baseline="0" dirty="0">
              <a:solidFill>
                <a:srgbClr val="002060"/>
              </a:solidFill>
              <a:latin typeface="Arial Narrow" panose="020B0606020202030204" pitchFamily="34" charset="0"/>
            </a:rPr>
            <a:t> </a:t>
          </a:r>
          <a:r>
            <a:rPr lang="en-US" sz="1400" b="1" dirty="0">
              <a:solidFill>
                <a:srgbClr val="002060"/>
              </a:solidFill>
              <a:latin typeface="Arial Narrow" panose="020B0606020202030204" pitchFamily="34" charset="0"/>
            </a:rPr>
            <a:t> biographical note about</a:t>
          </a:r>
          <a:r>
            <a:rPr lang="en-US" sz="1400" b="1" baseline="0" dirty="0">
              <a:solidFill>
                <a:srgbClr val="002060"/>
              </a:solidFill>
              <a:latin typeface="Arial Narrow" panose="020B0606020202030204" pitchFamily="34" charset="0"/>
            </a:rPr>
            <a:t> the author (life, work reputation and authority)</a:t>
          </a:r>
          <a:endParaRPr lang="en-US" sz="1400" dirty="0"/>
        </a:p>
      </dgm:t>
    </dgm:pt>
    <dgm:pt modelId="{A0CDC440-7E37-4228-8448-D0D5B96521B7}" type="parTrans" cxnId="{1B02E840-53E4-4447-B657-62480235C8B7}">
      <dgm:prSet/>
      <dgm:spPr/>
      <dgm:t>
        <a:bodyPr/>
        <a:lstStyle/>
        <a:p>
          <a:endParaRPr lang="en-US"/>
        </a:p>
      </dgm:t>
    </dgm:pt>
    <dgm:pt modelId="{FCAA5171-EE73-49E0-B9FD-0F4B86F0A3ED}" type="sibTrans" cxnId="{1B02E840-53E4-4447-B657-62480235C8B7}">
      <dgm:prSet/>
      <dgm:spPr/>
      <dgm:t>
        <a:bodyPr/>
        <a:lstStyle/>
        <a:p>
          <a:endParaRPr lang="en-US"/>
        </a:p>
      </dgm:t>
    </dgm:pt>
    <dgm:pt modelId="{7E2E3DD3-94FA-45F8-BF67-AF11B71872E0}">
      <dgm:prSet phldrT="[文本]" custT="1"/>
      <dgm:spPr/>
      <dgm:t>
        <a:bodyPr/>
        <a:lstStyle/>
        <a:p>
          <a:r>
            <a:rPr lang="en-US" sz="1400" b="1" dirty="0">
              <a:solidFill>
                <a:srgbClr val="002060"/>
              </a:solidFill>
              <a:latin typeface="Arial Narrow" panose="020B0606020202030204" pitchFamily="34" charset="0"/>
            </a:rPr>
            <a:t>The publication information (when and where)</a:t>
          </a:r>
          <a:endParaRPr lang="en-US" sz="1400" dirty="0"/>
        </a:p>
      </dgm:t>
    </dgm:pt>
    <dgm:pt modelId="{9D990DA7-B373-4347-9CAB-D7DC9FCC0536}" type="parTrans" cxnId="{9820EB83-D5A4-4B0B-B812-03797EAE5109}">
      <dgm:prSet/>
      <dgm:spPr/>
      <dgm:t>
        <a:bodyPr/>
        <a:lstStyle/>
        <a:p>
          <a:endParaRPr lang="en-US"/>
        </a:p>
      </dgm:t>
    </dgm:pt>
    <dgm:pt modelId="{F6377305-70A7-4647-B672-8E99F807AD9B}" type="sibTrans" cxnId="{9820EB83-D5A4-4B0B-B812-03797EAE5109}">
      <dgm:prSet/>
      <dgm:spPr/>
      <dgm:t>
        <a:bodyPr/>
        <a:lstStyle/>
        <a:p>
          <a:endParaRPr lang="en-US"/>
        </a:p>
      </dgm:t>
    </dgm:pt>
    <dgm:pt modelId="{406ACEAD-94B0-40B5-8B9C-75E965FACF2F}">
      <dgm:prSet/>
      <dgm:spPr/>
      <dgm:t>
        <a:bodyPr/>
        <a:lstStyle/>
        <a:p>
          <a:endParaRPr lang="en-US" b="1" dirty="0">
            <a:solidFill>
              <a:srgbClr val="FF0000"/>
            </a:solidFill>
            <a:latin typeface="Arial Narrow" panose="020B0606020202030204" pitchFamily="34" charset="0"/>
            <a:ea typeface="STXingkai" panose="02010800040101010101" pitchFamily="2" charset="-122"/>
          </a:endParaRPr>
        </a:p>
      </dgm:t>
    </dgm:pt>
    <dgm:pt modelId="{1F7B8050-1DF9-40B8-AE5F-730EFC90B4B4}" type="parTrans" cxnId="{4E5BD5D4-E41B-4923-A417-457CF465601D}">
      <dgm:prSet/>
      <dgm:spPr/>
      <dgm:t>
        <a:bodyPr/>
        <a:lstStyle/>
        <a:p>
          <a:endParaRPr lang="en-US"/>
        </a:p>
      </dgm:t>
    </dgm:pt>
    <dgm:pt modelId="{4E1682D9-2DB8-4162-9700-8BA3E04138A8}" type="sibTrans" cxnId="{4E5BD5D4-E41B-4923-A417-457CF465601D}">
      <dgm:prSet/>
      <dgm:spPr/>
      <dgm:t>
        <a:bodyPr/>
        <a:lstStyle/>
        <a:p>
          <a:endParaRPr lang="en-US"/>
        </a:p>
      </dgm:t>
    </dgm:pt>
    <dgm:pt modelId="{D57CD28E-2229-4655-9E7E-F367563A4BFF}">
      <dgm:prSet phldrT="[文本]" custT="1"/>
      <dgm:spPr/>
      <dgm:t>
        <a:bodyPr/>
        <a:lstStyle/>
        <a:p>
          <a:endParaRPr lang="en-US" sz="1400" dirty="0"/>
        </a:p>
      </dgm:t>
    </dgm:pt>
    <dgm:pt modelId="{CF41F816-0FC7-45AC-9BDA-E53CA7DDDC14}" type="parTrans" cxnId="{68F17EAF-2D25-4989-B8E8-DDD295271F30}">
      <dgm:prSet/>
      <dgm:spPr/>
      <dgm:t>
        <a:bodyPr/>
        <a:lstStyle/>
        <a:p>
          <a:endParaRPr lang="en-US"/>
        </a:p>
      </dgm:t>
    </dgm:pt>
    <dgm:pt modelId="{722251F5-8A03-4E3D-9031-1BB97E3DBBD5}" type="sibTrans" cxnId="{68F17EAF-2D25-4989-B8E8-DDD295271F30}">
      <dgm:prSet/>
      <dgm:spPr/>
      <dgm:t>
        <a:bodyPr/>
        <a:lstStyle/>
        <a:p>
          <a:endParaRPr lang="en-US"/>
        </a:p>
      </dgm:t>
    </dgm:pt>
    <dgm:pt modelId="{1E674A8C-ADDC-41C6-865B-B995E75B50E8}">
      <dgm:prSet phldrT="[文本]" custT="1"/>
      <dgm:spPr/>
      <dgm:t>
        <a:bodyPr/>
        <a:lstStyle/>
        <a:p>
          <a:r>
            <a:rPr lang="en-US" sz="1400" b="1" dirty="0">
              <a:solidFill>
                <a:srgbClr val="002060"/>
              </a:solidFill>
              <a:latin typeface="Arial Narrow" panose="020B0606020202030204" pitchFamily="34" charset="0"/>
            </a:rPr>
            <a:t>The rhetorical</a:t>
          </a:r>
          <a:r>
            <a:rPr lang="en-US" sz="1400" b="1" baseline="0" dirty="0">
              <a:solidFill>
                <a:srgbClr val="002060"/>
              </a:solidFill>
              <a:latin typeface="Arial Narrow" panose="020B0606020202030204" pitchFamily="34" charset="0"/>
            </a:rPr>
            <a:t> highlights (model features of the selection)</a:t>
          </a:r>
          <a:endParaRPr lang="en-US" sz="1400" dirty="0"/>
        </a:p>
      </dgm:t>
    </dgm:pt>
    <dgm:pt modelId="{2D7ECB15-B218-4DB1-86F3-72F6BDB1D0B2}" type="parTrans" cxnId="{4227D573-2C5C-400B-A391-5DB2A491A39C}">
      <dgm:prSet/>
      <dgm:spPr/>
      <dgm:t>
        <a:bodyPr/>
        <a:lstStyle/>
        <a:p>
          <a:endParaRPr lang="en-US"/>
        </a:p>
      </dgm:t>
    </dgm:pt>
    <dgm:pt modelId="{9F8FF607-7828-47E4-A311-49B09C6B2A59}" type="sibTrans" cxnId="{4227D573-2C5C-400B-A391-5DB2A491A39C}">
      <dgm:prSet/>
      <dgm:spPr/>
      <dgm:t>
        <a:bodyPr/>
        <a:lstStyle/>
        <a:p>
          <a:endParaRPr lang="en-US"/>
        </a:p>
      </dgm:t>
    </dgm:pt>
    <dgm:pt modelId="{088ADE8F-3B67-4657-B20F-1E3688A1B937}" type="pres">
      <dgm:prSet presAssocID="{2CEBB0A4-C9BF-4ADB-BC50-3529AF8D943A}" presName="composite" presStyleCnt="0">
        <dgm:presLayoutVars>
          <dgm:chMax val="5"/>
          <dgm:dir/>
          <dgm:animLvl val="ctr"/>
          <dgm:resizeHandles val="exact"/>
        </dgm:presLayoutVars>
      </dgm:prSet>
      <dgm:spPr/>
    </dgm:pt>
    <dgm:pt modelId="{78E4D04D-86DB-4539-B9AE-BF2037B824EA}" type="pres">
      <dgm:prSet presAssocID="{2CEBB0A4-C9BF-4ADB-BC50-3529AF8D943A}" presName="cycle" presStyleCnt="0"/>
      <dgm:spPr/>
    </dgm:pt>
    <dgm:pt modelId="{EB604DC5-2AE9-4518-AC36-85D267F66A26}" type="pres">
      <dgm:prSet presAssocID="{2CEBB0A4-C9BF-4ADB-BC50-3529AF8D943A}" presName="centerShape" presStyleCnt="0"/>
      <dgm:spPr/>
    </dgm:pt>
    <dgm:pt modelId="{714A4AAA-0D23-4B3E-8DBA-0F43DC4568B3}" type="pres">
      <dgm:prSet presAssocID="{2CEBB0A4-C9BF-4ADB-BC50-3529AF8D943A}" presName="connSite" presStyleLbl="node1" presStyleIdx="0" presStyleCnt="5"/>
      <dgm:spPr/>
    </dgm:pt>
    <dgm:pt modelId="{3572C5CF-9634-4313-A506-5497DE4C7395}" type="pres">
      <dgm:prSet presAssocID="{2CEBB0A4-C9BF-4ADB-BC50-3529AF8D943A}" presName="visible" presStyleLbl="node1" presStyleIdx="0" presStyleCnt="5" custScaleX="96662"/>
      <dgm:spPr/>
    </dgm:pt>
    <dgm:pt modelId="{ADF507A7-E0F7-4995-9BEC-B65D7792F82C}" type="pres">
      <dgm:prSet presAssocID="{529ED23B-7493-4610-B30B-461543C560BC}" presName="Name25" presStyleLbl="parChTrans1D1" presStyleIdx="0" presStyleCnt="4"/>
      <dgm:spPr/>
    </dgm:pt>
    <dgm:pt modelId="{BE1C6927-8041-4229-8F93-D508D4E7DA29}" type="pres">
      <dgm:prSet presAssocID="{8247D236-ABB8-4911-86CD-6FD16121B641}" presName="node" presStyleCnt="0"/>
      <dgm:spPr/>
    </dgm:pt>
    <dgm:pt modelId="{4E1165A3-FC8D-4981-BD5F-131EB533DF9B}" type="pres">
      <dgm:prSet presAssocID="{8247D236-ABB8-4911-86CD-6FD16121B641}" presName="parentNode" presStyleLbl="node1" presStyleIdx="1" presStyleCnt="5">
        <dgm:presLayoutVars>
          <dgm:chMax val="1"/>
          <dgm:bulletEnabled val="1"/>
        </dgm:presLayoutVars>
      </dgm:prSet>
      <dgm:spPr/>
    </dgm:pt>
    <dgm:pt modelId="{B4097AF6-048E-43AC-8B58-519E04C98434}" type="pres">
      <dgm:prSet presAssocID="{8247D236-ABB8-4911-86CD-6FD16121B641}" presName="childNode" presStyleLbl="revTx" presStyleIdx="0" presStyleCnt="1">
        <dgm:presLayoutVars>
          <dgm:bulletEnabled val="1"/>
        </dgm:presLayoutVars>
      </dgm:prSet>
      <dgm:spPr/>
    </dgm:pt>
    <dgm:pt modelId="{1C751558-4D42-4E70-9C61-F360F83CA8E3}" type="pres">
      <dgm:prSet presAssocID="{9435A812-3CF8-4F0E-823F-50997E0780AF}" presName="Name25" presStyleLbl="parChTrans1D1" presStyleIdx="1" presStyleCnt="4"/>
      <dgm:spPr/>
    </dgm:pt>
    <dgm:pt modelId="{3AAAB08F-B68E-4E22-9864-7B66DF9A1FC7}" type="pres">
      <dgm:prSet presAssocID="{4E749A7F-CBBD-4B48-A486-02967034E676}" presName="node" presStyleCnt="0"/>
      <dgm:spPr/>
    </dgm:pt>
    <dgm:pt modelId="{17E4EE88-61E9-478E-8DEB-09FD0E7EF6FF}" type="pres">
      <dgm:prSet presAssocID="{4E749A7F-CBBD-4B48-A486-02967034E676}" presName="parentNode" presStyleLbl="node1" presStyleIdx="2" presStyleCnt="5">
        <dgm:presLayoutVars>
          <dgm:chMax val="1"/>
          <dgm:bulletEnabled val="1"/>
        </dgm:presLayoutVars>
      </dgm:prSet>
      <dgm:spPr/>
    </dgm:pt>
    <dgm:pt modelId="{4DFA367A-9591-4A03-A780-DBD341B14088}" type="pres">
      <dgm:prSet presAssocID="{4E749A7F-CBBD-4B48-A486-02967034E676}" presName="childNode" presStyleLbl="revTx" presStyleIdx="0" presStyleCnt="1">
        <dgm:presLayoutVars>
          <dgm:bulletEnabled val="1"/>
        </dgm:presLayoutVars>
      </dgm:prSet>
      <dgm:spPr/>
    </dgm:pt>
    <dgm:pt modelId="{6914A7E0-5E3B-4C7B-96EA-C7173D80AE48}" type="pres">
      <dgm:prSet presAssocID="{46104275-FEEE-43D4-9532-2C8A0965F12A}" presName="Name25" presStyleLbl="parChTrans1D1" presStyleIdx="2" presStyleCnt="4"/>
      <dgm:spPr/>
    </dgm:pt>
    <dgm:pt modelId="{E51FA5E6-4F53-4270-867F-578D271CE88B}" type="pres">
      <dgm:prSet presAssocID="{D05D332B-81D5-403A-96EC-EA3D21503ED3}" presName="node" presStyleCnt="0"/>
      <dgm:spPr/>
    </dgm:pt>
    <dgm:pt modelId="{4F034CC4-6D6C-492F-AABC-2B65D50B9BD4}" type="pres">
      <dgm:prSet presAssocID="{D05D332B-81D5-403A-96EC-EA3D21503ED3}" presName="parentNode" presStyleLbl="node1" presStyleIdx="3" presStyleCnt="5" custLinFactNeighborX="-1329" custLinFactNeighborY="13351">
        <dgm:presLayoutVars>
          <dgm:chMax val="1"/>
          <dgm:bulletEnabled val="1"/>
        </dgm:presLayoutVars>
      </dgm:prSet>
      <dgm:spPr/>
    </dgm:pt>
    <dgm:pt modelId="{1358576C-C85F-4465-A7AA-CF00E4C47378}" type="pres">
      <dgm:prSet presAssocID="{D05D332B-81D5-403A-96EC-EA3D21503ED3}" presName="childNode" presStyleLbl="revTx" presStyleIdx="0" presStyleCnt="1">
        <dgm:presLayoutVars>
          <dgm:bulletEnabled val="1"/>
        </dgm:presLayoutVars>
      </dgm:prSet>
      <dgm:spPr/>
    </dgm:pt>
    <dgm:pt modelId="{45CE8E00-89B2-4ECC-9962-9C252DC081B2}" type="pres">
      <dgm:prSet presAssocID="{1F7B8050-1DF9-40B8-AE5F-730EFC90B4B4}" presName="Name25" presStyleLbl="parChTrans1D1" presStyleIdx="3" presStyleCnt="4"/>
      <dgm:spPr/>
    </dgm:pt>
    <dgm:pt modelId="{1B4E0FDA-B2FC-45AA-93F5-2663D742CDC8}" type="pres">
      <dgm:prSet presAssocID="{406ACEAD-94B0-40B5-8B9C-75E965FACF2F}" presName="node" presStyleCnt="0"/>
      <dgm:spPr/>
    </dgm:pt>
    <dgm:pt modelId="{6F2BDAF2-A4FC-4973-9BF3-585DAC9609C7}" type="pres">
      <dgm:prSet presAssocID="{406ACEAD-94B0-40B5-8B9C-75E965FACF2F}" presName="parentNode" presStyleLbl="node1" presStyleIdx="4" presStyleCnt="5">
        <dgm:presLayoutVars>
          <dgm:chMax val="1"/>
          <dgm:bulletEnabled val="1"/>
        </dgm:presLayoutVars>
      </dgm:prSet>
      <dgm:spPr/>
    </dgm:pt>
    <dgm:pt modelId="{90D847FA-0E62-4FE9-987E-F93993DB3081}" type="pres">
      <dgm:prSet presAssocID="{406ACEAD-94B0-40B5-8B9C-75E965FACF2F}" presName="childNode" presStyleLbl="revTx" presStyleIdx="0" presStyleCnt="1">
        <dgm:presLayoutVars>
          <dgm:bulletEnabled val="1"/>
        </dgm:presLayoutVars>
      </dgm:prSet>
      <dgm:spPr/>
    </dgm:pt>
  </dgm:ptLst>
  <dgm:cxnLst>
    <dgm:cxn modelId="{447BFD00-9832-4EAA-97D4-AB7AE9A283BE}" srcId="{2CEBB0A4-C9BF-4ADB-BC50-3529AF8D943A}" destId="{8247D236-ABB8-4911-86CD-6FD16121B641}" srcOrd="0" destOrd="0" parTransId="{529ED23B-7493-4610-B30B-461543C560BC}" sibTransId="{7FD82FEF-E6A7-498F-A284-0517BB6B0F9D}"/>
    <dgm:cxn modelId="{0EC57113-0567-499D-9495-F999E6BBF9B4}" type="presOf" srcId="{406ACEAD-94B0-40B5-8B9C-75E965FACF2F}" destId="{6F2BDAF2-A4FC-4973-9BF3-585DAC9609C7}" srcOrd="0" destOrd="0" presId="urn:microsoft.com/office/officeart/2005/8/layout/radial2"/>
    <dgm:cxn modelId="{D5227819-B63E-423B-8EB4-80FB1DF3C49F}" type="presOf" srcId="{8247D236-ABB8-4911-86CD-6FD16121B641}" destId="{4E1165A3-FC8D-4981-BD5F-131EB533DF9B}" srcOrd="0" destOrd="0" presId="urn:microsoft.com/office/officeart/2005/8/layout/radial2"/>
    <dgm:cxn modelId="{D725BA1C-31CA-464A-9624-3BBD68DAB5ED}" type="presOf" srcId="{D57CD28E-2229-4655-9E7E-F367563A4BFF}" destId="{1358576C-C85F-4465-A7AA-CF00E4C47378}" srcOrd="0" destOrd="3" presId="urn:microsoft.com/office/officeart/2005/8/layout/radial2"/>
    <dgm:cxn modelId="{10E18E35-ECFA-4F6A-810E-72F7729EFCBE}" type="presOf" srcId="{1E674A8C-ADDC-41C6-865B-B995E75B50E8}" destId="{1358576C-C85F-4465-A7AA-CF00E4C47378}" srcOrd="0" destOrd="2" presId="urn:microsoft.com/office/officeart/2005/8/layout/radial2"/>
    <dgm:cxn modelId="{D835DF3F-7466-4E56-AD42-21FCBDA2B1A8}" type="presOf" srcId="{1F7B8050-1DF9-40B8-AE5F-730EFC90B4B4}" destId="{45CE8E00-89B2-4ECC-9962-9C252DC081B2}" srcOrd="0" destOrd="0" presId="urn:microsoft.com/office/officeart/2005/8/layout/radial2"/>
    <dgm:cxn modelId="{1B02E840-53E4-4447-B657-62480235C8B7}" srcId="{D05D332B-81D5-403A-96EC-EA3D21503ED3}" destId="{A45DF820-6774-478F-89A5-490AD8320659}" srcOrd="0" destOrd="0" parTransId="{A0CDC440-7E37-4228-8448-D0D5B96521B7}" sibTransId="{FCAA5171-EE73-49E0-B9FD-0F4B86F0A3ED}"/>
    <dgm:cxn modelId="{B926A562-D34A-4422-8E69-C1E0852C8B2E}" srcId="{2CEBB0A4-C9BF-4ADB-BC50-3529AF8D943A}" destId="{D05D332B-81D5-403A-96EC-EA3D21503ED3}" srcOrd="2" destOrd="0" parTransId="{46104275-FEEE-43D4-9532-2C8A0965F12A}" sibTransId="{2954F3DB-4BE5-4B10-AF83-77C6AD82E94E}"/>
    <dgm:cxn modelId="{4227D573-2C5C-400B-A391-5DB2A491A39C}" srcId="{D05D332B-81D5-403A-96EC-EA3D21503ED3}" destId="{1E674A8C-ADDC-41C6-865B-B995E75B50E8}" srcOrd="2" destOrd="0" parTransId="{2D7ECB15-B218-4DB1-86F3-72F6BDB1D0B2}" sibTransId="{9F8FF607-7828-47E4-A311-49B09C6B2A59}"/>
    <dgm:cxn modelId="{72129776-0BF0-4C26-A878-639C42FE142D}" type="presOf" srcId="{529ED23B-7493-4610-B30B-461543C560BC}" destId="{ADF507A7-E0F7-4995-9BEC-B65D7792F82C}" srcOrd="0" destOrd="0" presId="urn:microsoft.com/office/officeart/2005/8/layout/radial2"/>
    <dgm:cxn modelId="{E42D2E81-4F25-40B7-BDD2-2ABF07B433EB}" type="presOf" srcId="{D05D332B-81D5-403A-96EC-EA3D21503ED3}" destId="{4F034CC4-6D6C-492F-AABC-2B65D50B9BD4}" srcOrd="0" destOrd="0" presId="urn:microsoft.com/office/officeart/2005/8/layout/radial2"/>
    <dgm:cxn modelId="{9820EB83-D5A4-4B0B-B812-03797EAE5109}" srcId="{D05D332B-81D5-403A-96EC-EA3D21503ED3}" destId="{7E2E3DD3-94FA-45F8-BF67-AF11B71872E0}" srcOrd="1" destOrd="0" parTransId="{9D990DA7-B373-4347-9CAB-D7DC9FCC0536}" sibTransId="{F6377305-70A7-4647-B672-8E99F807AD9B}"/>
    <dgm:cxn modelId="{3B5B508D-F1DD-4044-8C6F-EBD6AC6DC3C0}" srcId="{2CEBB0A4-C9BF-4ADB-BC50-3529AF8D943A}" destId="{4E749A7F-CBBD-4B48-A486-02967034E676}" srcOrd="1" destOrd="0" parTransId="{9435A812-3CF8-4F0E-823F-50997E0780AF}" sibTransId="{4A450832-22A7-4D81-A4BA-391FFC58E40B}"/>
    <dgm:cxn modelId="{D17DE693-A3B7-4B7C-852C-72AD522CF54B}" type="presOf" srcId="{2CEBB0A4-C9BF-4ADB-BC50-3529AF8D943A}" destId="{088ADE8F-3B67-4657-B20F-1E3688A1B937}" srcOrd="0" destOrd="0" presId="urn:microsoft.com/office/officeart/2005/8/layout/radial2"/>
    <dgm:cxn modelId="{484CEE98-41E7-4280-ACA2-89DC67E5E9D3}" type="presOf" srcId="{46104275-FEEE-43D4-9532-2C8A0965F12A}" destId="{6914A7E0-5E3B-4C7B-96EA-C7173D80AE48}" srcOrd="0" destOrd="0" presId="urn:microsoft.com/office/officeart/2005/8/layout/radial2"/>
    <dgm:cxn modelId="{68F17EAF-2D25-4989-B8E8-DDD295271F30}" srcId="{D05D332B-81D5-403A-96EC-EA3D21503ED3}" destId="{D57CD28E-2229-4655-9E7E-F367563A4BFF}" srcOrd="3" destOrd="0" parTransId="{CF41F816-0FC7-45AC-9BDA-E53CA7DDDC14}" sibTransId="{722251F5-8A03-4E3D-9031-1BB97E3DBBD5}"/>
    <dgm:cxn modelId="{0E5D86AF-4D22-4B36-838D-06DE397BBEF2}" type="presOf" srcId="{7E2E3DD3-94FA-45F8-BF67-AF11B71872E0}" destId="{1358576C-C85F-4465-A7AA-CF00E4C47378}" srcOrd="0" destOrd="1" presId="urn:microsoft.com/office/officeart/2005/8/layout/radial2"/>
    <dgm:cxn modelId="{4AE8DCC4-D1C6-4220-AF53-B9953AB173AD}" type="presOf" srcId="{A45DF820-6774-478F-89A5-490AD8320659}" destId="{1358576C-C85F-4465-A7AA-CF00E4C47378}" srcOrd="0" destOrd="0" presId="urn:microsoft.com/office/officeart/2005/8/layout/radial2"/>
    <dgm:cxn modelId="{4E5BD5D4-E41B-4923-A417-457CF465601D}" srcId="{2CEBB0A4-C9BF-4ADB-BC50-3529AF8D943A}" destId="{406ACEAD-94B0-40B5-8B9C-75E965FACF2F}" srcOrd="3" destOrd="0" parTransId="{1F7B8050-1DF9-40B8-AE5F-730EFC90B4B4}" sibTransId="{4E1682D9-2DB8-4162-9700-8BA3E04138A8}"/>
    <dgm:cxn modelId="{8E0DFBE7-D2FD-4D65-B793-7E19F15746EA}" type="presOf" srcId="{4E749A7F-CBBD-4B48-A486-02967034E676}" destId="{17E4EE88-61E9-478E-8DEB-09FD0E7EF6FF}" srcOrd="0" destOrd="0" presId="urn:microsoft.com/office/officeart/2005/8/layout/radial2"/>
    <dgm:cxn modelId="{BD077FE9-4E9F-45ED-9595-882F7256361E}" type="presOf" srcId="{9435A812-3CF8-4F0E-823F-50997E0780AF}" destId="{1C751558-4D42-4E70-9C61-F360F83CA8E3}" srcOrd="0" destOrd="0" presId="urn:microsoft.com/office/officeart/2005/8/layout/radial2"/>
    <dgm:cxn modelId="{25A27C6B-6786-4A3A-94B7-2D5E42F43B8A}" type="presParOf" srcId="{088ADE8F-3B67-4657-B20F-1E3688A1B937}" destId="{78E4D04D-86DB-4539-B9AE-BF2037B824EA}" srcOrd="0" destOrd="0" presId="urn:microsoft.com/office/officeart/2005/8/layout/radial2"/>
    <dgm:cxn modelId="{2966B608-44BB-4EA6-85E9-8D315891963F}" type="presParOf" srcId="{78E4D04D-86DB-4539-B9AE-BF2037B824EA}" destId="{EB604DC5-2AE9-4518-AC36-85D267F66A26}" srcOrd="0" destOrd="0" presId="urn:microsoft.com/office/officeart/2005/8/layout/radial2"/>
    <dgm:cxn modelId="{EE8C7A60-AF2E-4661-8B72-97E47FF54A91}" type="presParOf" srcId="{EB604DC5-2AE9-4518-AC36-85D267F66A26}" destId="{714A4AAA-0D23-4B3E-8DBA-0F43DC4568B3}" srcOrd="0" destOrd="0" presId="urn:microsoft.com/office/officeart/2005/8/layout/radial2"/>
    <dgm:cxn modelId="{142A1E37-6B11-40CA-9E1C-5C8B8587D140}" type="presParOf" srcId="{EB604DC5-2AE9-4518-AC36-85D267F66A26}" destId="{3572C5CF-9634-4313-A506-5497DE4C7395}" srcOrd="1" destOrd="0" presId="urn:microsoft.com/office/officeart/2005/8/layout/radial2"/>
    <dgm:cxn modelId="{EC3A9619-1FC5-4EF0-81CF-ECCA0501AC90}" type="presParOf" srcId="{78E4D04D-86DB-4539-B9AE-BF2037B824EA}" destId="{ADF507A7-E0F7-4995-9BEC-B65D7792F82C}" srcOrd="1" destOrd="0" presId="urn:microsoft.com/office/officeart/2005/8/layout/radial2"/>
    <dgm:cxn modelId="{DBDF6E62-3C8E-4A06-826E-42308FE59631}" type="presParOf" srcId="{78E4D04D-86DB-4539-B9AE-BF2037B824EA}" destId="{BE1C6927-8041-4229-8F93-D508D4E7DA29}" srcOrd="2" destOrd="0" presId="urn:microsoft.com/office/officeart/2005/8/layout/radial2"/>
    <dgm:cxn modelId="{7A1C9E8C-07A4-42C7-B27F-DAC876AA61A4}" type="presParOf" srcId="{BE1C6927-8041-4229-8F93-D508D4E7DA29}" destId="{4E1165A3-FC8D-4981-BD5F-131EB533DF9B}" srcOrd="0" destOrd="0" presId="urn:microsoft.com/office/officeart/2005/8/layout/radial2"/>
    <dgm:cxn modelId="{D6CB2BAC-9719-4082-A49E-D9A886021A01}" type="presParOf" srcId="{BE1C6927-8041-4229-8F93-D508D4E7DA29}" destId="{B4097AF6-048E-43AC-8B58-519E04C98434}" srcOrd="1" destOrd="0" presId="urn:microsoft.com/office/officeart/2005/8/layout/radial2"/>
    <dgm:cxn modelId="{B3AC5C7A-BD43-4322-B40F-B5E942C64904}" type="presParOf" srcId="{78E4D04D-86DB-4539-B9AE-BF2037B824EA}" destId="{1C751558-4D42-4E70-9C61-F360F83CA8E3}" srcOrd="3" destOrd="0" presId="urn:microsoft.com/office/officeart/2005/8/layout/radial2"/>
    <dgm:cxn modelId="{5F69018B-E1D5-41B8-807C-641E6E449E8E}" type="presParOf" srcId="{78E4D04D-86DB-4539-B9AE-BF2037B824EA}" destId="{3AAAB08F-B68E-4E22-9864-7B66DF9A1FC7}" srcOrd="4" destOrd="0" presId="urn:microsoft.com/office/officeart/2005/8/layout/radial2"/>
    <dgm:cxn modelId="{267BE1C1-8188-484D-BA6D-1216AF9D4C2C}" type="presParOf" srcId="{3AAAB08F-B68E-4E22-9864-7B66DF9A1FC7}" destId="{17E4EE88-61E9-478E-8DEB-09FD0E7EF6FF}" srcOrd="0" destOrd="0" presId="urn:microsoft.com/office/officeart/2005/8/layout/radial2"/>
    <dgm:cxn modelId="{8D8A8ED9-E811-46B9-A4C6-C0553161A591}" type="presParOf" srcId="{3AAAB08F-B68E-4E22-9864-7B66DF9A1FC7}" destId="{4DFA367A-9591-4A03-A780-DBD341B14088}" srcOrd="1" destOrd="0" presId="urn:microsoft.com/office/officeart/2005/8/layout/radial2"/>
    <dgm:cxn modelId="{242E3211-AB24-4269-82CC-7C035B11E1C9}" type="presParOf" srcId="{78E4D04D-86DB-4539-B9AE-BF2037B824EA}" destId="{6914A7E0-5E3B-4C7B-96EA-C7173D80AE48}" srcOrd="5" destOrd="0" presId="urn:microsoft.com/office/officeart/2005/8/layout/radial2"/>
    <dgm:cxn modelId="{44F2BC2C-8285-494C-A772-05518FE908B9}" type="presParOf" srcId="{78E4D04D-86DB-4539-B9AE-BF2037B824EA}" destId="{E51FA5E6-4F53-4270-867F-578D271CE88B}" srcOrd="6" destOrd="0" presId="urn:microsoft.com/office/officeart/2005/8/layout/radial2"/>
    <dgm:cxn modelId="{A09924E2-80AB-4B37-8A1D-BD41DF63FA28}" type="presParOf" srcId="{E51FA5E6-4F53-4270-867F-578D271CE88B}" destId="{4F034CC4-6D6C-492F-AABC-2B65D50B9BD4}" srcOrd="0" destOrd="0" presId="urn:microsoft.com/office/officeart/2005/8/layout/radial2"/>
    <dgm:cxn modelId="{B8A6AEB0-A7BA-4367-89B4-D6DBFC893F2E}" type="presParOf" srcId="{E51FA5E6-4F53-4270-867F-578D271CE88B}" destId="{1358576C-C85F-4465-A7AA-CF00E4C47378}" srcOrd="1" destOrd="0" presId="urn:microsoft.com/office/officeart/2005/8/layout/radial2"/>
    <dgm:cxn modelId="{04175917-4398-46DC-A4B0-90A17386449F}" type="presParOf" srcId="{78E4D04D-86DB-4539-B9AE-BF2037B824EA}" destId="{45CE8E00-89B2-4ECC-9962-9C252DC081B2}" srcOrd="7" destOrd="0" presId="urn:microsoft.com/office/officeart/2005/8/layout/radial2"/>
    <dgm:cxn modelId="{A533B3EC-E034-45E2-A887-FF879029C8BC}" type="presParOf" srcId="{78E4D04D-86DB-4539-B9AE-BF2037B824EA}" destId="{1B4E0FDA-B2FC-45AA-93F5-2663D742CDC8}" srcOrd="8" destOrd="0" presId="urn:microsoft.com/office/officeart/2005/8/layout/radial2"/>
    <dgm:cxn modelId="{F5FEDEFE-45A0-4F11-9605-7711C07A5149}" type="presParOf" srcId="{1B4E0FDA-B2FC-45AA-93F5-2663D742CDC8}" destId="{6F2BDAF2-A4FC-4973-9BF3-585DAC9609C7}" srcOrd="0" destOrd="0" presId="urn:microsoft.com/office/officeart/2005/8/layout/radial2"/>
    <dgm:cxn modelId="{505B8D0B-59F3-4572-A1B9-E544C7501975}" type="presParOf" srcId="{1B4E0FDA-B2FC-45AA-93F5-2663D742CDC8}" destId="{90D847FA-0E62-4FE9-987E-F93993DB3081}"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C5D3E6-A698-4830-A465-06C991988AF5}" type="doc">
      <dgm:prSet loTypeId="urn:microsoft.com/office/officeart/2005/8/layout/chart3" loCatId="cycle" qsTypeId="urn:microsoft.com/office/officeart/2005/8/quickstyle/simple1" qsCatId="simple" csTypeId="urn:microsoft.com/office/officeart/2005/8/colors/accent1_2" csCatId="accent1" phldr="1"/>
      <dgm:spPr/>
    </dgm:pt>
    <dgm:pt modelId="{3FEA25F0-1E6D-46A7-B5B2-714FE06AB30C}">
      <dgm:prSet phldrT="[文本]" custT="1"/>
      <dgm:spPr/>
      <dgm:t>
        <a:bodyPr/>
        <a:lstStyle/>
        <a:p>
          <a:r>
            <a:rPr lang="en-US" sz="2800" dirty="0">
              <a:solidFill>
                <a:srgbClr val="FFFF00"/>
              </a:solidFill>
            </a:rPr>
            <a:t>Where it going</a:t>
          </a:r>
        </a:p>
      </dgm:t>
    </dgm:pt>
    <dgm:pt modelId="{847724E5-25FE-4AA5-A978-4AE06B2F36D0}" type="parTrans" cxnId="{641AB2BC-24AE-49DF-9E66-C80A0F0C5678}">
      <dgm:prSet/>
      <dgm:spPr/>
      <dgm:t>
        <a:bodyPr/>
        <a:lstStyle/>
        <a:p>
          <a:endParaRPr lang="en-US"/>
        </a:p>
      </dgm:t>
    </dgm:pt>
    <dgm:pt modelId="{734B7ABD-62EC-4B9F-BF8F-337148997619}" type="sibTrans" cxnId="{641AB2BC-24AE-49DF-9E66-C80A0F0C5678}">
      <dgm:prSet/>
      <dgm:spPr/>
      <dgm:t>
        <a:bodyPr/>
        <a:lstStyle/>
        <a:p>
          <a:endParaRPr lang="en-US"/>
        </a:p>
      </dgm:t>
    </dgm:pt>
    <dgm:pt modelId="{F150C60D-3D2B-424B-A34E-56C6E1D8227C}">
      <dgm:prSet phldrT="[文本]"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a:solidFill>
                <a:srgbClr val="FFFF00"/>
              </a:solidFill>
            </a:rPr>
            <a:t>What the essay is about </a:t>
          </a:r>
        </a:p>
        <a:p>
          <a:pPr lvl="0" defTabSz="1333500">
            <a:lnSpc>
              <a:spcPct val="90000"/>
            </a:lnSpc>
            <a:spcBef>
              <a:spcPct val="0"/>
            </a:spcBef>
            <a:spcAft>
              <a:spcPct val="35000"/>
            </a:spcAft>
          </a:pPr>
          <a:endParaRPr lang="en-US" sz="2700" dirty="0"/>
        </a:p>
      </dgm:t>
    </dgm:pt>
    <dgm:pt modelId="{E8BBD33F-9422-4DC5-84A3-E3E496AB2DC0}" type="parTrans" cxnId="{5ABFF0D7-1314-4714-B425-3410283ABC95}">
      <dgm:prSet/>
      <dgm:spPr/>
      <dgm:t>
        <a:bodyPr/>
        <a:lstStyle/>
        <a:p>
          <a:endParaRPr lang="en-US"/>
        </a:p>
      </dgm:t>
    </dgm:pt>
    <dgm:pt modelId="{D140092C-286C-4A2B-BCC3-3EE26DDB5B4D}" type="sibTrans" cxnId="{5ABFF0D7-1314-4714-B425-3410283ABC95}">
      <dgm:prSet/>
      <dgm:spPr/>
      <dgm:t>
        <a:bodyPr/>
        <a:lstStyle/>
        <a:p>
          <a:endParaRPr lang="en-US"/>
        </a:p>
      </dgm:t>
    </dgm:pt>
    <dgm:pt modelId="{0DBF9721-70B8-4A5C-9359-5D42D9917DDA}">
      <dgm:prSet phldrT="[文本]" custT="1"/>
      <dgm:spPr/>
      <dgm:t>
        <a:bodyPr/>
        <a:lstStyle/>
        <a:p>
          <a:r>
            <a:rPr lang="en-US" sz="2800" dirty="0">
              <a:solidFill>
                <a:srgbClr val="FFFF00"/>
              </a:solidFill>
            </a:rPr>
            <a:t>How it goes there </a:t>
          </a:r>
        </a:p>
      </dgm:t>
    </dgm:pt>
    <dgm:pt modelId="{E7D4EE8A-4A8B-460C-A35B-223A4409B8F1}" type="parTrans" cxnId="{CBDEC84A-C1AE-404B-BC5A-BC28642AF191}">
      <dgm:prSet/>
      <dgm:spPr/>
      <dgm:t>
        <a:bodyPr/>
        <a:lstStyle/>
        <a:p>
          <a:endParaRPr lang="en-US"/>
        </a:p>
      </dgm:t>
    </dgm:pt>
    <dgm:pt modelId="{8BD77205-31D7-4978-AEB7-7738D9428BF7}" type="sibTrans" cxnId="{CBDEC84A-C1AE-404B-BC5A-BC28642AF191}">
      <dgm:prSet/>
      <dgm:spPr/>
      <dgm:t>
        <a:bodyPr/>
        <a:lstStyle/>
        <a:p>
          <a:endParaRPr lang="en-US"/>
        </a:p>
      </dgm:t>
    </dgm:pt>
    <dgm:pt modelId="{5BC5EAB1-2803-4FC1-BE18-032C6A6CFA32}" type="pres">
      <dgm:prSet presAssocID="{4AC5D3E6-A698-4830-A465-06C991988AF5}" presName="compositeShape" presStyleCnt="0">
        <dgm:presLayoutVars>
          <dgm:chMax val="7"/>
          <dgm:dir/>
          <dgm:resizeHandles val="exact"/>
        </dgm:presLayoutVars>
      </dgm:prSet>
      <dgm:spPr/>
    </dgm:pt>
    <dgm:pt modelId="{DD9C8993-D8CC-4824-9825-3C3C6B07B5A7}" type="pres">
      <dgm:prSet presAssocID="{4AC5D3E6-A698-4830-A465-06C991988AF5}" presName="wedge1" presStyleLbl="node1" presStyleIdx="0" presStyleCnt="3" custLinFactNeighborX="-4193" custLinFactNeighborY="3060"/>
      <dgm:spPr/>
    </dgm:pt>
    <dgm:pt modelId="{0EC6E35B-4293-400E-A5A3-D2F346841541}" type="pres">
      <dgm:prSet presAssocID="{4AC5D3E6-A698-4830-A465-06C991988AF5}" presName="wedge1Tx" presStyleLbl="node1" presStyleIdx="0" presStyleCnt="3">
        <dgm:presLayoutVars>
          <dgm:chMax val="0"/>
          <dgm:chPref val="0"/>
          <dgm:bulletEnabled val="1"/>
        </dgm:presLayoutVars>
      </dgm:prSet>
      <dgm:spPr/>
    </dgm:pt>
    <dgm:pt modelId="{71838049-D528-41EC-BA9F-B7B1F8407878}" type="pres">
      <dgm:prSet presAssocID="{4AC5D3E6-A698-4830-A465-06C991988AF5}" presName="wedge2" presStyleLbl="node1" presStyleIdx="1" presStyleCnt="3"/>
      <dgm:spPr/>
    </dgm:pt>
    <dgm:pt modelId="{0B1E0036-88FF-4C97-88B6-F3534BD1BF10}" type="pres">
      <dgm:prSet presAssocID="{4AC5D3E6-A698-4830-A465-06C991988AF5}" presName="wedge2Tx" presStyleLbl="node1" presStyleIdx="1" presStyleCnt="3">
        <dgm:presLayoutVars>
          <dgm:chMax val="0"/>
          <dgm:chPref val="0"/>
          <dgm:bulletEnabled val="1"/>
        </dgm:presLayoutVars>
      </dgm:prSet>
      <dgm:spPr/>
    </dgm:pt>
    <dgm:pt modelId="{B34551EE-3025-4B8B-8D12-BBD9AB60D882}" type="pres">
      <dgm:prSet presAssocID="{4AC5D3E6-A698-4830-A465-06C991988AF5}" presName="wedge3" presStyleLbl="node1" presStyleIdx="2" presStyleCnt="3"/>
      <dgm:spPr/>
    </dgm:pt>
    <dgm:pt modelId="{D701C034-2111-46B0-A0B1-F444C4C7B0D3}" type="pres">
      <dgm:prSet presAssocID="{4AC5D3E6-A698-4830-A465-06C991988AF5}" presName="wedge3Tx" presStyleLbl="node1" presStyleIdx="2" presStyleCnt="3">
        <dgm:presLayoutVars>
          <dgm:chMax val="0"/>
          <dgm:chPref val="0"/>
          <dgm:bulletEnabled val="1"/>
        </dgm:presLayoutVars>
      </dgm:prSet>
      <dgm:spPr/>
    </dgm:pt>
  </dgm:ptLst>
  <dgm:cxnLst>
    <dgm:cxn modelId="{87478D1C-1DC8-4D78-8008-27EB9D1604A7}" type="presOf" srcId="{F150C60D-3D2B-424B-A34E-56C6E1D8227C}" destId="{0B1E0036-88FF-4C97-88B6-F3534BD1BF10}" srcOrd="1" destOrd="0" presId="urn:microsoft.com/office/officeart/2005/8/layout/chart3"/>
    <dgm:cxn modelId="{75473741-2EE4-4559-91E6-8FA0AE1EA325}" type="presOf" srcId="{0DBF9721-70B8-4A5C-9359-5D42D9917DDA}" destId="{B34551EE-3025-4B8B-8D12-BBD9AB60D882}" srcOrd="0" destOrd="0" presId="urn:microsoft.com/office/officeart/2005/8/layout/chart3"/>
    <dgm:cxn modelId="{CBDEC84A-C1AE-404B-BC5A-BC28642AF191}" srcId="{4AC5D3E6-A698-4830-A465-06C991988AF5}" destId="{0DBF9721-70B8-4A5C-9359-5D42D9917DDA}" srcOrd="2" destOrd="0" parTransId="{E7D4EE8A-4A8B-460C-A35B-223A4409B8F1}" sibTransId="{8BD77205-31D7-4978-AEB7-7738D9428BF7}"/>
    <dgm:cxn modelId="{2325C083-0077-4B27-95E0-033139E888AF}" type="presOf" srcId="{F150C60D-3D2B-424B-A34E-56C6E1D8227C}" destId="{71838049-D528-41EC-BA9F-B7B1F8407878}" srcOrd="0" destOrd="0" presId="urn:microsoft.com/office/officeart/2005/8/layout/chart3"/>
    <dgm:cxn modelId="{D4CFA584-1216-47D3-BC27-1FA7F3C5CC1C}" type="presOf" srcId="{0DBF9721-70B8-4A5C-9359-5D42D9917DDA}" destId="{D701C034-2111-46B0-A0B1-F444C4C7B0D3}" srcOrd="1" destOrd="0" presId="urn:microsoft.com/office/officeart/2005/8/layout/chart3"/>
    <dgm:cxn modelId="{75A325A1-53B7-4329-8A66-2133E0F7B659}" type="presOf" srcId="{3FEA25F0-1E6D-46A7-B5B2-714FE06AB30C}" destId="{DD9C8993-D8CC-4824-9825-3C3C6B07B5A7}" srcOrd="0" destOrd="0" presId="urn:microsoft.com/office/officeart/2005/8/layout/chart3"/>
    <dgm:cxn modelId="{5951EAAE-49F9-44A0-98C0-33E73C961115}" type="presOf" srcId="{3FEA25F0-1E6D-46A7-B5B2-714FE06AB30C}" destId="{0EC6E35B-4293-400E-A5A3-D2F346841541}" srcOrd="1" destOrd="0" presId="urn:microsoft.com/office/officeart/2005/8/layout/chart3"/>
    <dgm:cxn modelId="{641AB2BC-24AE-49DF-9E66-C80A0F0C5678}" srcId="{4AC5D3E6-A698-4830-A465-06C991988AF5}" destId="{3FEA25F0-1E6D-46A7-B5B2-714FE06AB30C}" srcOrd="0" destOrd="0" parTransId="{847724E5-25FE-4AA5-A978-4AE06B2F36D0}" sibTransId="{734B7ABD-62EC-4B9F-BF8F-337148997619}"/>
    <dgm:cxn modelId="{5ABFF0D7-1314-4714-B425-3410283ABC95}" srcId="{4AC5D3E6-A698-4830-A465-06C991988AF5}" destId="{F150C60D-3D2B-424B-A34E-56C6E1D8227C}" srcOrd="1" destOrd="0" parTransId="{E8BBD33F-9422-4DC5-84A3-E3E496AB2DC0}" sibTransId="{D140092C-286C-4A2B-BCC3-3EE26DDB5B4D}"/>
    <dgm:cxn modelId="{0F5D95EF-81DD-40A9-A998-5C2AAB9461C7}" type="presOf" srcId="{4AC5D3E6-A698-4830-A465-06C991988AF5}" destId="{5BC5EAB1-2803-4FC1-BE18-032C6A6CFA32}" srcOrd="0" destOrd="0" presId="urn:microsoft.com/office/officeart/2005/8/layout/chart3"/>
    <dgm:cxn modelId="{D7B0C3DD-FF95-4C3F-8EB3-3C3B7A6C0F9B}" type="presParOf" srcId="{5BC5EAB1-2803-4FC1-BE18-032C6A6CFA32}" destId="{DD9C8993-D8CC-4824-9825-3C3C6B07B5A7}" srcOrd="0" destOrd="0" presId="urn:microsoft.com/office/officeart/2005/8/layout/chart3"/>
    <dgm:cxn modelId="{A81E6A1A-26D6-495E-B5CC-BBF099FEC8E6}" type="presParOf" srcId="{5BC5EAB1-2803-4FC1-BE18-032C6A6CFA32}" destId="{0EC6E35B-4293-400E-A5A3-D2F346841541}" srcOrd="1" destOrd="0" presId="urn:microsoft.com/office/officeart/2005/8/layout/chart3"/>
    <dgm:cxn modelId="{CBAD0E44-95A3-4FCD-890A-34D7C4A1CF98}" type="presParOf" srcId="{5BC5EAB1-2803-4FC1-BE18-032C6A6CFA32}" destId="{71838049-D528-41EC-BA9F-B7B1F8407878}" srcOrd="2" destOrd="0" presId="urn:microsoft.com/office/officeart/2005/8/layout/chart3"/>
    <dgm:cxn modelId="{92A2F7F2-38A0-457E-A486-2797C3562CFF}" type="presParOf" srcId="{5BC5EAB1-2803-4FC1-BE18-032C6A6CFA32}" destId="{0B1E0036-88FF-4C97-88B6-F3534BD1BF10}" srcOrd="3" destOrd="0" presId="urn:microsoft.com/office/officeart/2005/8/layout/chart3"/>
    <dgm:cxn modelId="{30082079-7C13-454F-BA99-CFA9F932ED68}" type="presParOf" srcId="{5BC5EAB1-2803-4FC1-BE18-032C6A6CFA32}" destId="{B34551EE-3025-4B8B-8D12-BBD9AB60D882}" srcOrd="4" destOrd="0" presId="urn:microsoft.com/office/officeart/2005/8/layout/chart3"/>
    <dgm:cxn modelId="{30C5FC18-C8F1-4D72-A553-081C197D75BF}" type="presParOf" srcId="{5BC5EAB1-2803-4FC1-BE18-032C6A6CFA32}" destId="{D701C034-2111-46B0-A0B1-F444C4C7B0D3}"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E8E00-89B2-4ECC-9962-9C252DC081B2}">
      <dsp:nvSpPr>
        <dsp:cNvPr id="0" name=""/>
        <dsp:cNvSpPr/>
      </dsp:nvSpPr>
      <dsp:spPr>
        <a:xfrm rot="3682136">
          <a:off x="3880702" y="3833776"/>
          <a:ext cx="1008527" cy="32651"/>
        </a:xfrm>
        <a:custGeom>
          <a:avLst/>
          <a:gdLst/>
          <a:ahLst/>
          <a:cxnLst/>
          <a:rect l="0" t="0" r="0" b="0"/>
          <a:pathLst>
            <a:path>
              <a:moveTo>
                <a:pt x="0" y="16325"/>
              </a:moveTo>
              <a:lnTo>
                <a:pt x="1008527" y="163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14A7E0-5E3B-4C7B-96EA-C7173D80AE48}">
      <dsp:nvSpPr>
        <dsp:cNvPr id="0" name=""/>
        <dsp:cNvSpPr/>
      </dsp:nvSpPr>
      <dsp:spPr>
        <a:xfrm rot="1562144">
          <a:off x="4422459" y="3198003"/>
          <a:ext cx="746989" cy="32651"/>
        </a:xfrm>
        <a:custGeom>
          <a:avLst/>
          <a:gdLst/>
          <a:ahLst/>
          <a:cxnLst/>
          <a:rect l="0" t="0" r="0" b="0"/>
          <a:pathLst>
            <a:path>
              <a:moveTo>
                <a:pt x="0" y="16325"/>
              </a:moveTo>
              <a:lnTo>
                <a:pt x="746989" y="163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751558-4D42-4E70-9C61-F360F83CA8E3}">
      <dsp:nvSpPr>
        <dsp:cNvPr id="0" name=""/>
        <dsp:cNvSpPr/>
      </dsp:nvSpPr>
      <dsp:spPr>
        <a:xfrm rot="20287866">
          <a:off x="4434407" y="2278444"/>
          <a:ext cx="721335" cy="32651"/>
        </a:xfrm>
        <a:custGeom>
          <a:avLst/>
          <a:gdLst/>
          <a:ahLst/>
          <a:cxnLst/>
          <a:rect l="0" t="0" r="0" b="0"/>
          <a:pathLst>
            <a:path>
              <a:moveTo>
                <a:pt x="0" y="16325"/>
              </a:moveTo>
              <a:lnTo>
                <a:pt x="721335" y="163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F507A7-E0F7-4995-9BEC-B65D7792F82C}">
      <dsp:nvSpPr>
        <dsp:cNvPr id="0" name=""/>
        <dsp:cNvSpPr/>
      </dsp:nvSpPr>
      <dsp:spPr>
        <a:xfrm rot="17917864">
          <a:off x="3880702" y="1552239"/>
          <a:ext cx="1008527" cy="32651"/>
        </a:xfrm>
        <a:custGeom>
          <a:avLst/>
          <a:gdLst/>
          <a:ahLst/>
          <a:cxnLst/>
          <a:rect l="0" t="0" r="0" b="0"/>
          <a:pathLst>
            <a:path>
              <a:moveTo>
                <a:pt x="0" y="16325"/>
              </a:moveTo>
              <a:lnTo>
                <a:pt x="1008527" y="163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72C5CF-9634-4313-A506-5497DE4C7395}">
      <dsp:nvSpPr>
        <dsp:cNvPr id="0" name=""/>
        <dsp:cNvSpPr/>
      </dsp:nvSpPr>
      <dsp:spPr>
        <a:xfrm>
          <a:off x="2798112" y="1711956"/>
          <a:ext cx="1928169" cy="199475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1165A3-FC8D-4981-BD5F-131EB533DF9B}">
      <dsp:nvSpPr>
        <dsp:cNvPr id="0" name=""/>
        <dsp:cNvSpPr/>
      </dsp:nvSpPr>
      <dsp:spPr>
        <a:xfrm>
          <a:off x="4314914" y="2281"/>
          <a:ext cx="1196852" cy="11968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FF00"/>
              </a:solidFill>
            </a:rPr>
            <a:t>A title </a:t>
          </a:r>
        </a:p>
      </dsp:txBody>
      <dsp:txXfrm>
        <a:off x="4490189" y="177556"/>
        <a:ext cx="846302" cy="846302"/>
      </dsp:txXfrm>
    </dsp:sp>
    <dsp:sp modelId="{17E4EE88-61E9-478E-8DEB-09FD0E7EF6FF}">
      <dsp:nvSpPr>
        <dsp:cNvPr id="0" name=""/>
        <dsp:cNvSpPr/>
      </dsp:nvSpPr>
      <dsp:spPr>
        <a:xfrm>
          <a:off x="5086724" y="1339096"/>
          <a:ext cx="1196852" cy="11968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FFFF00"/>
              </a:solidFill>
              <a:latin typeface="Arial Narrow" panose="020B0606020202030204" pitchFamily="34" charset="0"/>
            </a:rPr>
            <a:t>A portrait</a:t>
          </a:r>
          <a:r>
            <a:rPr lang="en-US" sz="1700" b="1" kern="1200" baseline="0" dirty="0">
              <a:solidFill>
                <a:srgbClr val="FFFF00"/>
              </a:solidFill>
              <a:latin typeface="Arial Narrow" panose="020B0606020202030204" pitchFamily="34" charset="0"/>
            </a:rPr>
            <a:t> of the writer</a:t>
          </a:r>
          <a:endParaRPr lang="en-US" sz="1700" kern="1200" dirty="0">
            <a:solidFill>
              <a:srgbClr val="FFFF00"/>
            </a:solidFill>
          </a:endParaRPr>
        </a:p>
      </dsp:txBody>
      <dsp:txXfrm>
        <a:off x="5261999" y="1514371"/>
        <a:ext cx="846302" cy="846302"/>
      </dsp:txXfrm>
    </dsp:sp>
    <dsp:sp modelId="{4F034CC4-6D6C-492F-AABC-2B65D50B9BD4}">
      <dsp:nvSpPr>
        <dsp:cNvPr id="0" name=""/>
        <dsp:cNvSpPr/>
      </dsp:nvSpPr>
      <dsp:spPr>
        <a:xfrm>
          <a:off x="5070818" y="3042509"/>
          <a:ext cx="1196852" cy="11968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5246093" y="3217784"/>
        <a:ext cx="846302" cy="846302"/>
      </dsp:txXfrm>
    </dsp:sp>
    <dsp:sp modelId="{1358576C-C85F-4465-A7AA-CF00E4C47378}">
      <dsp:nvSpPr>
        <dsp:cNvPr id="0" name=""/>
        <dsp:cNvSpPr/>
      </dsp:nvSpPr>
      <dsp:spPr>
        <a:xfrm>
          <a:off x="6387356" y="3042509"/>
          <a:ext cx="1795278" cy="119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solidFill>
                <a:srgbClr val="002060"/>
              </a:solidFill>
              <a:latin typeface="Arial Narrow" panose="020B0606020202030204" pitchFamily="34" charset="0"/>
            </a:rPr>
            <a:t>The</a:t>
          </a:r>
          <a:r>
            <a:rPr lang="en-US" sz="1400" b="1" kern="1200" baseline="0" dirty="0">
              <a:solidFill>
                <a:srgbClr val="002060"/>
              </a:solidFill>
              <a:latin typeface="Arial Narrow" panose="020B0606020202030204" pitchFamily="34" charset="0"/>
            </a:rPr>
            <a:t> </a:t>
          </a:r>
          <a:r>
            <a:rPr lang="en-US" sz="1400" b="1" kern="1200" dirty="0">
              <a:solidFill>
                <a:srgbClr val="002060"/>
              </a:solidFill>
              <a:latin typeface="Arial Narrow" panose="020B0606020202030204" pitchFamily="34" charset="0"/>
            </a:rPr>
            <a:t> biographical note about</a:t>
          </a:r>
          <a:r>
            <a:rPr lang="en-US" sz="1400" b="1" kern="1200" baseline="0" dirty="0">
              <a:solidFill>
                <a:srgbClr val="002060"/>
              </a:solidFill>
              <a:latin typeface="Arial Narrow" panose="020B0606020202030204" pitchFamily="34" charset="0"/>
            </a:rPr>
            <a:t> the author (life, work reputation and authority)</a:t>
          </a:r>
          <a:endParaRPr lang="en-US" sz="1400" kern="1200" dirty="0"/>
        </a:p>
        <a:p>
          <a:pPr marL="114300" lvl="1" indent="-114300" algn="l" defTabSz="622300">
            <a:lnSpc>
              <a:spcPct val="90000"/>
            </a:lnSpc>
            <a:spcBef>
              <a:spcPct val="0"/>
            </a:spcBef>
            <a:spcAft>
              <a:spcPct val="15000"/>
            </a:spcAft>
            <a:buChar char="•"/>
          </a:pPr>
          <a:r>
            <a:rPr lang="en-US" sz="1400" b="1" kern="1200" dirty="0">
              <a:solidFill>
                <a:srgbClr val="002060"/>
              </a:solidFill>
              <a:latin typeface="Arial Narrow" panose="020B0606020202030204" pitchFamily="34" charset="0"/>
            </a:rPr>
            <a:t>The publication information (when and where)</a:t>
          </a:r>
          <a:endParaRPr lang="en-US" sz="1400" kern="1200" dirty="0"/>
        </a:p>
        <a:p>
          <a:pPr marL="114300" lvl="1" indent="-114300" algn="l" defTabSz="622300">
            <a:lnSpc>
              <a:spcPct val="90000"/>
            </a:lnSpc>
            <a:spcBef>
              <a:spcPct val="0"/>
            </a:spcBef>
            <a:spcAft>
              <a:spcPct val="15000"/>
            </a:spcAft>
            <a:buChar char="•"/>
          </a:pPr>
          <a:r>
            <a:rPr lang="en-US" sz="1400" b="1" kern="1200" dirty="0">
              <a:solidFill>
                <a:srgbClr val="002060"/>
              </a:solidFill>
              <a:latin typeface="Arial Narrow" panose="020B0606020202030204" pitchFamily="34" charset="0"/>
            </a:rPr>
            <a:t>The rhetorical</a:t>
          </a:r>
          <a:r>
            <a:rPr lang="en-US" sz="1400" b="1" kern="1200" baseline="0" dirty="0">
              <a:solidFill>
                <a:srgbClr val="002060"/>
              </a:solidFill>
              <a:latin typeface="Arial Narrow" panose="020B0606020202030204" pitchFamily="34" charset="0"/>
            </a:rPr>
            <a:t> highlights (model features of the selection)</a:t>
          </a: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a:off x="6387356" y="3042509"/>
        <a:ext cx="1795278" cy="1196852"/>
      </dsp:txXfrm>
    </dsp:sp>
    <dsp:sp modelId="{6F2BDAF2-A4FC-4973-9BF3-585DAC9609C7}">
      <dsp:nvSpPr>
        <dsp:cNvPr id="0" name=""/>
        <dsp:cNvSpPr/>
      </dsp:nvSpPr>
      <dsp:spPr>
        <a:xfrm>
          <a:off x="4314914" y="4219532"/>
          <a:ext cx="1196852" cy="11968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en-US" sz="1700" b="1" kern="1200" dirty="0">
            <a:solidFill>
              <a:srgbClr val="FF0000"/>
            </a:solidFill>
            <a:latin typeface="Arial Narrow" panose="020B0606020202030204" pitchFamily="34" charset="0"/>
            <a:ea typeface="STXingkai" panose="02010800040101010101" pitchFamily="2" charset="-122"/>
          </a:endParaRPr>
        </a:p>
      </dsp:txBody>
      <dsp:txXfrm>
        <a:off x="4490189" y="4394807"/>
        <a:ext cx="846302" cy="846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C8993-D8CC-4824-9825-3C3C6B07B5A7}">
      <dsp:nvSpPr>
        <dsp:cNvPr id="0" name=""/>
        <dsp:cNvSpPr/>
      </dsp:nvSpPr>
      <dsp:spPr>
        <a:xfrm>
          <a:off x="1714622" y="505041"/>
          <a:ext cx="4551680" cy="4551680"/>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FF00"/>
              </a:solidFill>
            </a:rPr>
            <a:t>Where it going</a:t>
          </a:r>
        </a:p>
      </dsp:txBody>
      <dsp:txXfrm>
        <a:off x="4189327" y="1344934"/>
        <a:ext cx="1544320" cy="1517226"/>
      </dsp:txXfrm>
    </dsp:sp>
    <dsp:sp modelId="{71838049-D528-41EC-BA9F-B7B1F8407878}">
      <dsp:nvSpPr>
        <dsp:cNvPr id="0" name=""/>
        <dsp:cNvSpPr/>
      </dsp:nvSpPr>
      <dsp:spPr>
        <a:xfrm>
          <a:off x="1670845" y="501226"/>
          <a:ext cx="4551680" cy="4551680"/>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800" kern="1200" dirty="0">
              <a:solidFill>
                <a:srgbClr val="FFFF00"/>
              </a:solidFill>
            </a:rPr>
            <a:t>What the essay is about </a:t>
          </a:r>
        </a:p>
        <a:p>
          <a:pPr lvl="0" algn="ctr" defTabSz="1333500">
            <a:lnSpc>
              <a:spcPct val="90000"/>
            </a:lnSpc>
            <a:spcBef>
              <a:spcPct val="0"/>
            </a:spcBef>
            <a:spcAft>
              <a:spcPct val="35000"/>
            </a:spcAft>
            <a:buNone/>
          </a:pPr>
          <a:endParaRPr lang="en-US" sz="2700" kern="1200" dirty="0"/>
        </a:p>
      </dsp:txBody>
      <dsp:txXfrm>
        <a:off x="2917139" y="3373120"/>
        <a:ext cx="2059093" cy="1408853"/>
      </dsp:txXfrm>
    </dsp:sp>
    <dsp:sp modelId="{B34551EE-3025-4B8B-8D12-BBD9AB60D882}">
      <dsp:nvSpPr>
        <dsp:cNvPr id="0" name=""/>
        <dsp:cNvSpPr/>
      </dsp:nvSpPr>
      <dsp:spPr>
        <a:xfrm>
          <a:off x="1670845" y="501226"/>
          <a:ext cx="4551680" cy="4551680"/>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FF00"/>
              </a:solidFill>
            </a:rPr>
            <a:t>How it goes there </a:t>
          </a:r>
        </a:p>
      </dsp:txBody>
      <dsp:txXfrm>
        <a:off x="2158525" y="1395306"/>
        <a:ext cx="1544320" cy="1517226"/>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B65DC-1638-44CC-9135-246874CD4043}" type="datetimeFigureOut">
              <a:rPr lang="en-US" smtClean="0"/>
              <a:t>8/1/19</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BC9F83-F34F-4710-89E0-EABD40316387}" type="slidenum">
              <a:rPr lang="en-US" smtClean="0"/>
              <a:t>‹#›</a:t>
            </a:fld>
            <a:endParaRPr lang="en-US"/>
          </a:p>
        </p:txBody>
      </p:sp>
    </p:spTree>
    <p:extLst>
      <p:ext uri="{BB962C8B-B14F-4D97-AF65-F5344CB8AC3E}">
        <p14:creationId xmlns:p14="http://schemas.microsoft.com/office/powerpoint/2010/main" val="241315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DEBC9F83-F34F-4710-89E0-EABD40316387}" type="slidenum">
              <a:rPr lang="en-US" smtClean="0"/>
              <a:t>4</a:t>
            </a:fld>
            <a:endParaRPr lang="en-US"/>
          </a:p>
        </p:txBody>
      </p:sp>
    </p:spTree>
    <p:extLst>
      <p:ext uri="{BB962C8B-B14F-4D97-AF65-F5344CB8AC3E}">
        <p14:creationId xmlns:p14="http://schemas.microsoft.com/office/powerpoint/2010/main" val="4111790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日期占位符 3"/>
          <p:cNvSpPr>
            <a:spLocks noGrp="1"/>
          </p:cNvSpPr>
          <p:nvPr>
            <p:ph type="dt" sz="half" idx="10"/>
          </p:nvPr>
        </p:nvSpPr>
        <p:spPr/>
        <p:txBody>
          <a:bodyPr/>
          <a:lstStyle/>
          <a:p>
            <a:fld id="{04B56275-51C9-4179-B326-A619E370B208}" type="datetimeFigureOut">
              <a:rPr lang="en-US" smtClean="0"/>
              <a:t>8/1/19</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CAE063EB-4968-4EB6-A6C5-A44B5FF4593E}" type="slidenum">
              <a:rPr lang="en-US" smtClean="0"/>
              <a:t>‹#›</a:t>
            </a:fld>
            <a:endParaRPr lang="en-US"/>
          </a:p>
        </p:txBody>
      </p:sp>
    </p:spTree>
    <p:extLst>
      <p:ext uri="{BB962C8B-B14F-4D97-AF65-F5344CB8AC3E}">
        <p14:creationId xmlns:p14="http://schemas.microsoft.com/office/powerpoint/2010/main" val="560916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04B56275-51C9-4179-B326-A619E370B208}" type="datetimeFigureOut">
              <a:rPr lang="en-US" smtClean="0"/>
              <a:t>8/1/19</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CAE063EB-4968-4EB6-A6C5-A44B5FF4593E}" type="slidenum">
              <a:rPr lang="en-US" smtClean="0"/>
              <a:t>‹#›</a:t>
            </a:fld>
            <a:endParaRPr lang="en-US"/>
          </a:p>
        </p:txBody>
      </p:sp>
    </p:spTree>
    <p:extLst>
      <p:ext uri="{BB962C8B-B14F-4D97-AF65-F5344CB8AC3E}">
        <p14:creationId xmlns:p14="http://schemas.microsoft.com/office/powerpoint/2010/main" val="1124213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04B56275-51C9-4179-B326-A619E370B208}" type="datetimeFigureOut">
              <a:rPr lang="en-US" smtClean="0"/>
              <a:t>8/1/19</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CAE063EB-4968-4EB6-A6C5-A44B5FF4593E}" type="slidenum">
              <a:rPr lang="en-US" smtClean="0"/>
              <a:t>‹#›</a:t>
            </a:fld>
            <a:endParaRPr lang="en-US"/>
          </a:p>
        </p:txBody>
      </p:sp>
    </p:spTree>
    <p:extLst>
      <p:ext uri="{BB962C8B-B14F-4D97-AF65-F5344CB8AC3E}">
        <p14:creationId xmlns:p14="http://schemas.microsoft.com/office/powerpoint/2010/main" val="2140285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04B56275-51C9-4179-B326-A619E370B208}" type="datetimeFigureOut">
              <a:rPr lang="en-US" smtClean="0"/>
              <a:t>8/1/19</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CAE063EB-4968-4EB6-A6C5-A44B5FF4593E}" type="slidenum">
              <a:rPr lang="en-US" smtClean="0"/>
              <a:t>‹#›</a:t>
            </a:fld>
            <a:endParaRPr lang="en-US"/>
          </a:p>
        </p:txBody>
      </p:sp>
    </p:spTree>
    <p:extLst>
      <p:ext uri="{BB962C8B-B14F-4D97-AF65-F5344CB8AC3E}">
        <p14:creationId xmlns:p14="http://schemas.microsoft.com/office/powerpoint/2010/main" val="3113483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4B56275-51C9-4179-B326-A619E370B208}" type="datetimeFigureOut">
              <a:rPr lang="en-US" smtClean="0"/>
              <a:t>8/1/19</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CAE063EB-4968-4EB6-A6C5-A44B5FF4593E}" type="slidenum">
              <a:rPr lang="en-US" smtClean="0"/>
              <a:t>‹#›</a:t>
            </a:fld>
            <a:endParaRPr lang="en-US"/>
          </a:p>
        </p:txBody>
      </p:sp>
    </p:spTree>
    <p:extLst>
      <p:ext uri="{BB962C8B-B14F-4D97-AF65-F5344CB8AC3E}">
        <p14:creationId xmlns:p14="http://schemas.microsoft.com/office/powerpoint/2010/main" val="1155784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4"/>
          <p:cNvSpPr>
            <a:spLocks noGrp="1"/>
          </p:cNvSpPr>
          <p:nvPr>
            <p:ph type="dt" sz="half" idx="10"/>
          </p:nvPr>
        </p:nvSpPr>
        <p:spPr/>
        <p:txBody>
          <a:bodyPr/>
          <a:lstStyle/>
          <a:p>
            <a:fld id="{04B56275-51C9-4179-B326-A619E370B208}" type="datetimeFigureOut">
              <a:rPr lang="en-US" smtClean="0"/>
              <a:t>8/1/19</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CAE063EB-4968-4EB6-A6C5-A44B5FF4593E}" type="slidenum">
              <a:rPr lang="en-US" smtClean="0"/>
              <a:t>‹#›</a:t>
            </a:fld>
            <a:endParaRPr lang="en-US"/>
          </a:p>
        </p:txBody>
      </p:sp>
    </p:spTree>
    <p:extLst>
      <p:ext uri="{BB962C8B-B14F-4D97-AF65-F5344CB8AC3E}">
        <p14:creationId xmlns:p14="http://schemas.microsoft.com/office/powerpoint/2010/main" val="225792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日期占位符 6"/>
          <p:cNvSpPr>
            <a:spLocks noGrp="1"/>
          </p:cNvSpPr>
          <p:nvPr>
            <p:ph type="dt" sz="half" idx="10"/>
          </p:nvPr>
        </p:nvSpPr>
        <p:spPr/>
        <p:txBody>
          <a:bodyPr/>
          <a:lstStyle/>
          <a:p>
            <a:fld id="{04B56275-51C9-4179-B326-A619E370B208}" type="datetimeFigureOut">
              <a:rPr lang="en-US" smtClean="0"/>
              <a:t>8/1/19</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CAE063EB-4968-4EB6-A6C5-A44B5FF4593E}" type="slidenum">
              <a:rPr lang="en-US" smtClean="0"/>
              <a:t>‹#›</a:t>
            </a:fld>
            <a:endParaRPr lang="en-US"/>
          </a:p>
        </p:txBody>
      </p:sp>
    </p:spTree>
    <p:extLst>
      <p:ext uri="{BB962C8B-B14F-4D97-AF65-F5344CB8AC3E}">
        <p14:creationId xmlns:p14="http://schemas.microsoft.com/office/powerpoint/2010/main" val="5053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日期占位符 2"/>
          <p:cNvSpPr>
            <a:spLocks noGrp="1"/>
          </p:cNvSpPr>
          <p:nvPr>
            <p:ph type="dt" sz="half" idx="10"/>
          </p:nvPr>
        </p:nvSpPr>
        <p:spPr/>
        <p:txBody>
          <a:bodyPr/>
          <a:lstStyle/>
          <a:p>
            <a:fld id="{04B56275-51C9-4179-B326-A619E370B208}" type="datetimeFigureOut">
              <a:rPr lang="en-US" smtClean="0"/>
              <a:t>8/1/19</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CAE063EB-4968-4EB6-A6C5-A44B5FF4593E}" type="slidenum">
              <a:rPr lang="en-US" smtClean="0"/>
              <a:t>‹#›</a:t>
            </a:fld>
            <a:endParaRPr lang="en-US"/>
          </a:p>
        </p:txBody>
      </p:sp>
    </p:spTree>
    <p:extLst>
      <p:ext uri="{BB962C8B-B14F-4D97-AF65-F5344CB8AC3E}">
        <p14:creationId xmlns:p14="http://schemas.microsoft.com/office/powerpoint/2010/main" val="3095699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4B56275-51C9-4179-B326-A619E370B208}" type="datetimeFigureOut">
              <a:rPr lang="en-US" smtClean="0"/>
              <a:t>8/1/19</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CAE063EB-4968-4EB6-A6C5-A44B5FF4593E}" type="slidenum">
              <a:rPr lang="en-US" smtClean="0"/>
              <a:t>‹#›</a:t>
            </a:fld>
            <a:endParaRPr lang="en-US"/>
          </a:p>
        </p:txBody>
      </p:sp>
    </p:spTree>
    <p:extLst>
      <p:ext uri="{BB962C8B-B14F-4D97-AF65-F5344CB8AC3E}">
        <p14:creationId xmlns:p14="http://schemas.microsoft.com/office/powerpoint/2010/main" val="1403391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4B56275-51C9-4179-B326-A619E370B208}" type="datetimeFigureOut">
              <a:rPr lang="en-US" smtClean="0"/>
              <a:t>8/1/19</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CAE063EB-4968-4EB6-A6C5-A44B5FF4593E}" type="slidenum">
              <a:rPr lang="en-US" smtClean="0"/>
              <a:t>‹#›</a:t>
            </a:fld>
            <a:endParaRPr lang="en-US"/>
          </a:p>
        </p:txBody>
      </p:sp>
    </p:spTree>
    <p:extLst>
      <p:ext uri="{BB962C8B-B14F-4D97-AF65-F5344CB8AC3E}">
        <p14:creationId xmlns:p14="http://schemas.microsoft.com/office/powerpoint/2010/main" val="2063977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4B56275-51C9-4179-B326-A619E370B208}" type="datetimeFigureOut">
              <a:rPr lang="en-US" smtClean="0"/>
              <a:t>8/1/19</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CAE063EB-4968-4EB6-A6C5-A44B5FF4593E}" type="slidenum">
              <a:rPr lang="en-US" smtClean="0"/>
              <a:t>‹#›</a:t>
            </a:fld>
            <a:endParaRPr lang="en-US"/>
          </a:p>
        </p:txBody>
      </p:sp>
    </p:spTree>
    <p:extLst>
      <p:ext uri="{BB962C8B-B14F-4D97-AF65-F5344CB8AC3E}">
        <p14:creationId xmlns:p14="http://schemas.microsoft.com/office/powerpoint/2010/main" val="754569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56275-51C9-4179-B326-A619E370B208}" type="datetimeFigureOut">
              <a:rPr lang="en-US" smtClean="0"/>
              <a:t>8/1/19</a:t>
            </a:fld>
            <a:endParaRPr 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E063EB-4968-4EB6-A6C5-A44B5FF4593E}" type="slidenum">
              <a:rPr lang="en-US" smtClean="0"/>
              <a:t>‹#›</a:t>
            </a:fld>
            <a:endParaRPr lang="en-US"/>
          </a:p>
        </p:txBody>
      </p:sp>
      <p:pic>
        <p:nvPicPr>
          <p:cNvPr id="8" name="图片 7" descr="图片包含 物体, 室内, 天空, 浅色&#10;&#10;描述已自动生成">
            <a:extLst>
              <a:ext uri="{FF2B5EF4-FFF2-40B4-BE49-F238E27FC236}">
                <a16:creationId xmlns:a16="http://schemas.microsoft.com/office/drawing/2014/main" id="{2FFD76E3-A954-5944-AE6D-553CA725B00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610600" y="211932"/>
            <a:ext cx="3327400" cy="1066800"/>
          </a:xfrm>
          <a:prstGeom prst="rect">
            <a:avLst/>
          </a:prstGeom>
        </p:spPr>
      </p:pic>
    </p:spTree>
    <p:extLst>
      <p:ext uri="{BB962C8B-B14F-4D97-AF65-F5344CB8AC3E}">
        <p14:creationId xmlns:p14="http://schemas.microsoft.com/office/powerpoint/2010/main" val="1285646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1">
            <a:extLst>
              <a:ext uri="{FF2B5EF4-FFF2-40B4-BE49-F238E27FC236}">
                <a16:creationId xmlns:a16="http://schemas.microsoft.com/office/drawing/2014/main" id="{716F998B-0A58-E049-9C6C-BEE325DE2355}"/>
              </a:ext>
            </a:extLst>
          </p:cNvPr>
          <p:cNvSpPr>
            <a:spLocks noChangeArrowheads="1"/>
          </p:cNvSpPr>
          <p:nvPr/>
        </p:nvSpPr>
        <p:spPr bwMode="auto">
          <a:xfrm>
            <a:off x="5424489" y="2565400"/>
            <a:ext cx="506412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en-US" altLang="zh-CN" sz="3000" b="1">
                <a:solidFill>
                  <a:srgbClr val="0070C0"/>
                </a:solidFill>
                <a:latin typeface="HelveticaNeue" panose="02000503000000020004" pitchFamily="2" charset="0"/>
              </a:rPr>
              <a:t>	</a:t>
            </a:r>
            <a:r>
              <a:rPr lang="zh-CN" altLang="en-US" sz="3000" b="1">
                <a:solidFill>
                  <a:srgbClr val="0070C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0070C0"/>
              </a:solidFill>
              <a:latin typeface="HelveticaNeue" panose="02000503000000020004" pitchFamily="2" charset="0"/>
            </a:endParaRPr>
          </a:p>
          <a:p>
            <a:pPr>
              <a:spcBef>
                <a:spcPct val="0"/>
              </a:spcBef>
              <a:buClrTx/>
              <a:buFontTx/>
              <a:buNone/>
            </a:pPr>
            <a:endParaRPr lang="en-US" altLang="zh-CN" sz="3000" b="1">
              <a:solidFill>
                <a:srgbClr val="0070C0"/>
              </a:solidFill>
              <a:latin typeface="HelveticaNeue" panose="02000503000000020004" pitchFamily="2" charset="0"/>
            </a:endParaRPr>
          </a:p>
          <a:p>
            <a:pPr>
              <a:spcBef>
                <a:spcPct val="0"/>
              </a:spcBef>
              <a:buClrTx/>
              <a:buFontTx/>
              <a:buNone/>
            </a:pPr>
            <a:r>
              <a:rPr lang="zh-CN" altLang="en-US" sz="3000" b="1">
                <a:solidFill>
                  <a:srgbClr val="0070C0"/>
                </a:solidFill>
                <a:latin typeface="HelveticaNeue" panose="02000503000000020004" pitchFamily="2" charset="0"/>
              </a:rPr>
              <a:t>更多教学资源请关注</a:t>
            </a:r>
            <a:endParaRPr lang="en-US" altLang="zh-CN" sz="3000" b="1">
              <a:solidFill>
                <a:srgbClr val="0070C0"/>
              </a:solidFill>
              <a:latin typeface="HelveticaNeue" panose="02000503000000020004" pitchFamily="2" charset="0"/>
            </a:endParaRPr>
          </a:p>
          <a:p>
            <a:pPr>
              <a:spcBef>
                <a:spcPct val="0"/>
              </a:spcBef>
              <a:buClrTx/>
              <a:buFontTx/>
              <a:buNone/>
            </a:pPr>
            <a:r>
              <a:rPr lang="zh-CN" altLang="en-US" sz="3000" b="1">
                <a:solidFill>
                  <a:srgbClr val="0070C0"/>
                </a:solidFill>
                <a:latin typeface="HelveticaNeue" panose="02000503000000020004" pitchFamily="2" charset="0"/>
              </a:rPr>
              <a:t>公众号：溯恩高中英语</a:t>
            </a:r>
          </a:p>
        </p:txBody>
      </p:sp>
      <p:pic>
        <p:nvPicPr>
          <p:cNvPr id="40962" name="图片 2">
            <a:extLst>
              <a:ext uri="{FF2B5EF4-FFF2-40B4-BE49-F238E27FC236}">
                <a16:creationId xmlns:a16="http://schemas.microsoft.com/office/drawing/2014/main" id="{37D045C9-DB45-8948-83A7-3E030ED171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2924175"/>
            <a:ext cx="24574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矩形 3">
            <a:extLst>
              <a:ext uri="{FF2B5EF4-FFF2-40B4-BE49-F238E27FC236}">
                <a16:creationId xmlns:a16="http://schemas.microsoft.com/office/drawing/2014/main" id="{32FDA35A-9969-AA4D-BE0E-426AA77EB7BD}"/>
              </a:ext>
            </a:extLst>
          </p:cNvPr>
          <p:cNvSpPr>
            <a:spLocks noChangeArrowheads="1"/>
          </p:cNvSpPr>
          <p:nvPr/>
        </p:nvSpPr>
        <p:spPr bwMode="auto">
          <a:xfrm>
            <a:off x="6096000" y="1489076"/>
            <a:ext cx="390048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4500" b="1">
                <a:latin typeface="华文新魏" panose="02010800040101010101" pitchFamily="2" charset="-122"/>
                <a:ea typeface="华文新魏" panose="02010800040101010101" pitchFamily="2" charset="-122"/>
              </a:rPr>
              <a:t>知识产权声明</a:t>
            </a:r>
          </a:p>
        </p:txBody>
      </p:sp>
      <p:sp>
        <p:nvSpPr>
          <p:cNvPr id="40964" name="矩形 3">
            <a:extLst>
              <a:ext uri="{FF2B5EF4-FFF2-40B4-BE49-F238E27FC236}">
                <a16:creationId xmlns:a16="http://schemas.microsoft.com/office/drawing/2014/main" id="{BD7FF421-6C21-324A-A535-FC0E236DE40F}"/>
              </a:ext>
            </a:extLst>
          </p:cNvPr>
          <p:cNvSpPr>
            <a:spLocks noChangeArrowheads="1"/>
          </p:cNvSpPr>
          <p:nvPr/>
        </p:nvSpPr>
        <p:spPr bwMode="auto">
          <a:xfrm>
            <a:off x="1703389" y="620713"/>
            <a:ext cx="3900487"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b="1">
                <a:latin typeface="华文新魏" panose="02010800040101010101" pitchFamily="2" charset="-122"/>
                <a:ea typeface="华文新魏" panose="02010800040101010101" pitchFamily="2" charset="-122"/>
              </a:rPr>
              <a:t>扫码关注</a:t>
            </a:r>
            <a:endParaRPr lang="en-US" altLang="zh-CN" b="1">
              <a:latin typeface="华文新魏" panose="02010800040101010101" pitchFamily="2" charset="-122"/>
              <a:ea typeface="华文新魏" panose="02010800040101010101" pitchFamily="2" charset="-122"/>
            </a:endParaRPr>
          </a:p>
          <a:p>
            <a:pPr>
              <a:spcBef>
                <a:spcPct val="0"/>
              </a:spcBef>
              <a:buClrTx/>
              <a:buFontTx/>
              <a:buNone/>
            </a:pPr>
            <a:r>
              <a:rPr lang="zh-CN" altLang="en-US" b="1">
                <a:latin typeface="华文新魏" panose="02010800040101010101" pitchFamily="2" charset="-122"/>
                <a:ea typeface="华文新魏" panose="02010800040101010101" pitchFamily="2" charset="-122"/>
              </a:rPr>
              <a:t>回复：</a:t>
            </a:r>
            <a:r>
              <a:rPr lang="en-US" altLang="zh-CN" b="1">
                <a:latin typeface="华文新魏" panose="02010800040101010101" pitchFamily="2" charset="-122"/>
                <a:ea typeface="华文新魏" panose="02010800040101010101" pitchFamily="2" charset="-122"/>
              </a:rPr>
              <a:t>hello</a:t>
            </a:r>
            <a:r>
              <a:rPr lang="zh-CN" altLang="en-US" b="1">
                <a:latin typeface="华文新魏" panose="02010800040101010101" pitchFamily="2" charset="-122"/>
                <a:ea typeface="华文新魏" panose="02010800040101010101" pitchFamily="2" charset="-122"/>
              </a:rPr>
              <a:t> </a:t>
            </a:r>
            <a:r>
              <a:rPr lang="en-US" altLang="zh-CN" b="1">
                <a:latin typeface="华文新魏" panose="02010800040101010101" pitchFamily="2" charset="-122"/>
                <a:ea typeface="华文新魏" panose="02010800040101010101" pitchFamily="2" charset="-122"/>
              </a:rPr>
              <a:t>sun</a:t>
            </a:r>
          </a:p>
          <a:p>
            <a:pPr>
              <a:spcBef>
                <a:spcPct val="0"/>
              </a:spcBef>
              <a:buClrTx/>
              <a:buFontTx/>
              <a:buNone/>
            </a:pPr>
            <a:r>
              <a:rPr lang="zh-CN" altLang="en-US" b="1">
                <a:latin typeface="华文新魏" panose="02010800040101010101" pitchFamily="2" charset="-122"/>
                <a:ea typeface="华文新魏" panose="02010800040101010101" pitchFamily="2" charset="-122"/>
              </a:rPr>
              <a:t>获取课件制作、录课等实用工具包</a:t>
            </a:r>
          </a:p>
        </p:txBody>
      </p:sp>
    </p:spTree>
    <p:extLst>
      <p:ext uri="{BB962C8B-B14F-4D97-AF65-F5344CB8AC3E}">
        <p14:creationId xmlns:p14="http://schemas.microsoft.com/office/powerpoint/2010/main" val="1295240974"/>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1">
            <a:extLst>
              <a:ext uri="{FF2B5EF4-FFF2-40B4-BE49-F238E27FC236}">
                <a16:creationId xmlns:a16="http://schemas.microsoft.com/office/drawing/2014/main" id="{716F998B-0A58-E049-9C6C-BEE325DE2355}"/>
              </a:ext>
            </a:extLst>
          </p:cNvPr>
          <p:cNvSpPr>
            <a:spLocks noChangeArrowheads="1"/>
          </p:cNvSpPr>
          <p:nvPr/>
        </p:nvSpPr>
        <p:spPr bwMode="auto">
          <a:xfrm>
            <a:off x="5424489" y="2565400"/>
            <a:ext cx="506412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en-US" altLang="zh-CN" sz="3000" b="1">
                <a:solidFill>
                  <a:srgbClr val="0070C0"/>
                </a:solidFill>
                <a:latin typeface="HelveticaNeue" panose="02000503000000020004" pitchFamily="2" charset="0"/>
              </a:rPr>
              <a:t>	</a:t>
            </a:r>
            <a:r>
              <a:rPr lang="zh-CN" altLang="en-US" sz="3000" b="1">
                <a:solidFill>
                  <a:srgbClr val="0070C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0070C0"/>
              </a:solidFill>
              <a:latin typeface="HelveticaNeue" panose="02000503000000020004" pitchFamily="2" charset="0"/>
            </a:endParaRPr>
          </a:p>
          <a:p>
            <a:pPr>
              <a:spcBef>
                <a:spcPct val="0"/>
              </a:spcBef>
              <a:buClrTx/>
              <a:buFontTx/>
              <a:buNone/>
            </a:pPr>
            <a:endParaRPr lang="en-US" altLang="zh-CN" sz="3000" b="1">
              <a:solidFill>
                <a:srgbClr val="0070C0"/>
              </a:solidFill>
              <a:latin typeface="HelveticaNeue" panose="02000503000000020004" pitchFamily="2" charset="0"/>
            </a:endParaRPr>
          </a:p>
          <a:p>
            <a:pPr>
              <a:spcBef>
                <a:spcPct val="0"/>
              </a:spcBef>
              <a:buClrTx/>
              <a:buFontTx/>
              <a:buNone/>
            </a:pPr>
            <a:r>
              <a:rPr lang="zh-CN" altLang="en-US" sz="3000" b="1">
                <a:solidFill>
                  <a:srgbClr val="0070C0"/>
                </a:solidFill>
                <a:latin typeface="HelveticaNeue" panose="02000503000000020004" pitchFamily="2" charset="0"/>
              </a:rPr>
              <a:t>更多教学资源请关注</a:t>
            </a:r>
            <a:endParaRPr lang="en-US" altLang="zh-CN" sz="3000" b="1">
              <a:solidFill>
                <a:srgbClr val="0070C0"/>
              </a:solidFill>
              <a:latin typeface="HelveticaNeue" panose="02000503000000020004" pitchFamily="2" charset="0"/>
            </a:endParaRPr>
          </a:p>
          <a:p>
            <a:pPr>
              <a:spcBef>
                <a:spcPct val="0"/>
              </a:spcBef>
              <a:buClrTx/>
              <a:buFontTx/>
              <a:buNone/>
            </a:pPr>
            <a:r>
              <a:rPr lang="zh-CN" altLang="en-US" sz="3000" b="1">
                <a:solidFill>
                  <a:srgbClr val="0070C0"/>
                </a:solidFill>
                <a:latin typeface="HelveticaNeue" panose="02000503000000020004" pitchFamily="2" charset="0"/>
              </a:rPr>
              <a:t>公众号：溯恩高中英语</a:t>
            </a:r>
          </a:p>
        </p:txBody>
      </p:sp>
      <p:pic>
        <p:nvPicPr>
          <p:cNvPr id="40962" name="图片 2">
            <a:extLst>
              <a:ext uri="{FF2B5EF4-FFF2-40B4-BE49-F238E27FC236}">
                <a16:creationId xmlns:a16="http://schemas.microsoft.com/office/drawing/2014/main" id="{37D045C9-DB45-8948-83A7-3E030ED171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2924175"/>
            <a:ext cx="24574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矩形 3">
            <a:extLst>
              <a:ext uri="{FF2B5EF4-FFF2-40B4-BE49-F238E27FC236}">
                <a16:creationId xmlns:a16="http://schemas.microsoft.com/office/drawing/2014/main" id="{32FDA35A-9969-AA4D-BE0E-426AA77EB7BD}"/>
              </a:ext>
            </a:extLst>
          </p:cNvPr>
          <p:cNvSpPr>
            <a:spLocks noChangeArrowheads="1"/>
          </p:cNvSpPr>
          <p:nvPr/>
        </p:nvSpPr>
        <p:spPr bwMode="auto">
          <a:xfrm>
            <a:off x="6096000" y="1489076"/>
            <a:ext cx="390048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4500" b="1">
                <a:latin typeface="华文新魏" panose="02010800040101010101" pitchFamily="2" charset="-122"/>
                <a:ea typeface="华文新魏" panose="02010800040101010101" pitchFamily="2" charset="-122"/>
              </a:rPr>
              <a:t>知识产权声明</a:t>
            </a:r>
          </a:p>
        </p:txBody>
      </p:sp>
      <p:sp>
        <p:nvSpPr>
          <p:cNvPr id="40964" name="矩形 3">
            <a:extLst>
              <a:ext uri="{FF2B5EF4-FFF2-40B4-BE49-F238E27FC236}">
                <a16:creationId xmlns:a16="http://schemas.microsoft.com/office/drawing/2014/main" id="{BD7FF421-6C21-324A-A535-FC0E236DE40F}"/>
              </a:ext>
            </a:extLst>
          </p:cNvPr>
          <p:cNvSpPr>
            <a:spLocks noChangeArrowheads="1"/>
          </p:cNvSpPr>
          <p:nvPr/>
        </p:nvSpPr>
        <p:spPr bwMode="auto">
          <a:xfrm>
            <a:off x="1703389" y="620713"/>
            <a:ext cx="3900487"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b="1">
                <a:latin typeface="华文新魏" panose="02010800040101010101" pitchFamily="2" charset="-122"/>
                <a:ea typeface="华文新魏" panose="02010800040101010101" pitchFamily="2" charset="-122"/>
              </a:rPr>
              <a:t>扫码关注</a:t>
            </a:r>
            <a:endParaRPr lang="en-US" altLang="zh-CN" b="1">
              <a:latin typeface="华文新魏" panose="02010800040101010101" pitchFamily="2" charset="-122"/>
              <a:ea typeface="华文新魏" panose="02010800040101010101" pitchFamily="2" charset="-122"/>
            </a:endParaRPr>
          </a:p>
          <a:p>
            <a:pPr>
              <a:spcBef>
                <a:spcPct val="0"/>
              </a:spcBef>
              <a:buClrTx/>
              <a:buFontTx/>
              <a:buNone/>
            </a:pPr>
            <a:r>
              <a:rPr lang="zh-CN" altLang="en-US" b="1">
                <a:latin typeface="华文新魏" panose="02010800040101010101" pitchFamily="2" charset="-122"/>
                <a:ea typeface="华文新魏" panose="02010800040101010101" pitchFamily="2" charset="-122"/>
              </a:rPr>
              <a:t>回复：</a:t>
            </a:r>
            <a:r>
              <a:rPr lang="en-US" altLang="zh-CN" b="1">
                <a:latin typeface="华文新魏" panose="02010800040101010101" pitchFamily="2" charset="-122"/>
                <a:ea typeface="华文新魏" panose="02010800040101010101" pitchFamily="2" charset="-122"/>
              </a:rPr>
              <a:t>hello</a:t>
            </a:r>
            <a:r>
              <a:rPr lang="zh-CN" altLang="en-US" b="1">
                <a:latin typeface="华文新魏" panose="02010800040101010101" pitchFamily="2" charset="-122"/>
                <a:ea typeface="华文新魏" panose="02010800040101010101" pitchFamily="2" charset="-122"/>
              </a:rPr>
              <a:t> </a:t>
            </a:r>
            <a:r>
              <a:rPr lang="en-US" altLang="zh-CN" b="1">
                <a:latin typeface="华文新魏" panose="02010800040101010101" pitchFamily="2" charset="-122"/>
                <a:ea typeface="华文新魏" panose="02010800040101010101" pitchFamily="2" charset="-122"/>
              </a:rPr>
              <a:t>sun</a:t>
            </a:r>
          </a:p>
          <a:p>
            <a:pPr>
              <a:spcBef>
                <a:spcPct val="0"/>
              </a:spcBef>
              <a:buClrTx/>
              <a:buFontTx/>
              <a:buNone/>
            </a:pPr>
            <a:r>
              <a:rPr lang="zh-CN" altLang="en-US" b="1">
                <a:latin typeface="华文新魏" panose="02010800040101010101" pitchFamily="2" charset="-122"/>
                <a:ea typeface="华文新魏" panose="02010800040101010101" pitchFamily="2" charset="-122"/>
              </a:rPr>
              <a:t>获取课件制作、录课等实用工具包</a:t>
            </a:r>
          </a:p>
        </p:txBody>
      </p:sp>
    </p:spTree>
    <p:extLst>
      <p:ext uri="{BB962C8B-B14F-4D97-AF65-F5344CB8AC3E}">
        <p14:creationId xmlns:p14="http://schemas.microsoft.com/office/powerpoint/2010/main" val="3748342464"/>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90831" y="148665"/>
            <a:ext cx="10249232" cy="523220"/>
          </a:xfrm>
          <a:prstGeom prst="rect">
            <a:avLst/>
          </a:prstGeom>
          <a:noFill/>
        </p:spPr>
        <p:txBody>
          <a:bodyPr wrap="square" rtlCol="0">
            <a:spAutoFit/>
          </a:bodyPr>
          <a:lstStyle/>
          <a:p>
            <a:r>
              <a:rPr lang="en-US" sz="2800" b="1" dirty="0">
                <a:solidFill>
                  <a:srgbClr val="00B050"/>
                </a:solidFill>
                <a:latin typeface="Century Gothic" panose="020B0502020202020204" pitchFamily="34" charset="0"/>
              </a:rPr>
              <a:t>Step 5 analyze and evaluate the text with questions</a:t>
            </a:r>
          </a:p>
        </p:txBody>
      </p:sp>
      <p:pic>
        <p:nvPicPr>
          <p:cNvPr id="5" name="图片 4"/>
          <p:cNvPicPr>
            <a:picLocks noChangeAspect="1"/>
          </p:cNvPicPr>
          <p:nvPr/>
        </p:nvPicPr>
        <p:blipFill>
          <a:blip r:embed="rId2"/>
          <a:stretch>
            <a:fillRect/>
          </a:stretch>
        </p:blipFill>
        <p:spPr>
          <a:xfrm>
            <a:off x="0" y="954157"/>
            <a:ext cx="12078031" cy="5903843"/>
          </a:xfrm>
          <a:prstGeom prst="rect">
            <a:avLst/>
          </a:prstGeom>
        </p:spPr>
      </p:pic>
      <p:pic>
        <p:nvPicPr>
          <p:cNvPr id="6" name="图片 5" descr="图片包含 物体, 室内, 天空, 浅色&#10;&#10;描述已自动生成">
            <a:extLst>
              <a:ext uri="{FF2B5EF4-FFF2-40B4-BE49-F238E27FC236}">
                <a16:creationId xmlns:a16="http://schemas.microsoft.com/office/drawing/2014/main" id="{54369400-1A7F-8345-AE05-066BBEC113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600" y="211932"/>
            <a:ext cx="3327400" cy="1066800"/>
          </a:xfrm>
          <a:prstGeom prst="rect">
            <a:avLst/>
          </a:prstGeom>
        </p:spPr>
      </p:pic>
    </p:spTree>
    <p:extLst>
      <p:ext uri="{BB962C8B-B14F-4D97-AF65-F5344CB8AC3E}">
        <p14:creationId xmlns:p14="http://schemas.microsoft.com/office/powerpoint/2010/main" val="194538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838617" y="71560"/>
            <a:ext cx="5939624" cy="1446550"/>
          </a:xfrm>
          <a:prstGeom prst="rect">
            <a:avLst/>
          </a:prstGeom>
          <a:noFill/>
        </p:spPr>
        <p:txBody>
          <a:bodyPr wrap="square" rtlCol="0">
            <a:spAutoFit/>
          </a:bodyPr>
          <a:lstStyle/>
          <a:p>
            <a:r>
              <a:rPr lang="en-US" sz="4400" b="1" dirty="0">
                <a:solidFill>
                  <a:srgbClr val="00B0F0"/>
                </a:solidFill>
                <a:latin typeface="AR BLANCA" panose="02000000000000000000" pitchFamily="2" charset="0"/>
              </a:rPr>
              <a:t>The Gettysburg Address</a:t>
            </a:r>
          </a:p>
          <a:p>
            <a:r>
              <a:rPr lang="en-US" sz="4400" b="1" dirty="0">
                <a:solidFill>
                  <a:srgbClr val="00B0F0"/>
                </a:solidFill>
                <a:latin typeface="AR BLANCA" panose="02000000000000000000" pitchFamily="2" charset="0"/>
              </a:rPr>
              <a:t>     </a:t>
            </a:r>
            <a:r>
              <a:rPr lang="en-US" sz="3200" b="1" dirty="0">
                <a:solidFill>
                  <a:srgbClr val="00B0F0"/>
                </a:solidFill>
                <a:latin typeface="AR BLANCA" panose="02000000000000000000" pitchFamily="2" charset="0"/>
              </a:rPr>
              <a:t>--by Abraham Lincoln </a:t>
            </a:r>
          </a:p>
        </p:txBody>
      </p:sp>
      <p:sp>
        <p:nvSpPr>
          <p:cNvPr id="5" name="文本框 4"/>
          <p:cNvSpPr txBox="1"/>
          <p:nvPr/>
        </p:nvSpPr>
        <p:spPr>
          <a:xfrm>
            <a:off x="2679589" y="2075291"/>
            <a:ext cx="6854025" cy="2554545"/>
          </a:xfrm>
          <a:prstGeom prst="rect">
            <a:avLst/>
          </a:prstGeom>
          <a:noFill/>
        </p:spPr>
        <p:txBody>
          <a:bodyPr wrap="square" rtlCol="0">
            <a:spAutoFit/>
          </a:bodyPr>
          <a:lstStyle/>
          <a:p>
            <a:r>
              <a:rPr lang="en-US" sz="3200" b="1" dirty="0">
                <a:latin typeface="Arial Narrow" panose="020B0606020202030204" pitchFamily="34" charset="0"/>
              </a:rPr>
              <a:t>    Four score and seven years ago our fathers brought forth on this continent, a new nation, conceived in liberty, and dedicated to the proposition that all men are created equal.  </a:t>
            </a:r>
          </a:p>
        </p:txBody>
      </p:sp>
      <p:sp>
        <p:nvSpPr>
          <p:cNvPr id="6" name="文本框 5"/>
          <p:cNvSpPr txBox="1"/>
          <p:nvPr/>
        </p:nvSpPr>
        <p:spPr>
          <a:xfrm>
            <a:off x="349857" y="2329734"/>
            <a:ext cx="2329732" cy="1569660"/>
          </a:xfrm>
          <a:prstGeom prst="rect">
            <a:avLst/>
          </a:prstGeom>
          <a:noFill/>
        </p:spPr>
        <p:txBody>
          <a:bodyPr wrap="square" rtlCol="0">
            <a:spAutoFit/>
          </a:bodyPr>
          <a:lstStyle/>
          <a:p>
            <a:r>
              <a:rPr lang="en-US" sz="2400" b="1" i="1" dirty="0">
                <a:solidFill>
                  <a:srgbClr val="FF0000"/>
                </a:solidFill>
                <a:effectLst>
                  <a:outerShdw blurRad="38100" dist="38100" dir="2700000" algn="tl">
                    <a:srgbClr val="000000">
                      <a:alpha val="43137"/>
                    </a:srgbClr>
                  </a:outerShdw>
                </a:effectLst>
              </a:rPr>
              <a:t>Opening </a:t>
            </a:r>
          </a:p>
          <a:p>
            <a:r>
              <a:rPr lang="en-US" sz="2400" b="1" i="1" dirty="0">
                <a:solidFill>
                  <a:srgbClr val="FF0000"/>
                </a:solidFill>
                <a:effectLst>
                  <a:outerShdw blurRad="38100" dist="38100" dir="2700000" algn="tl">
                    <a:srgbClr val="000000">
                      <a:alpha val="43137"/>
                    </a:srgbClr>
                  </a:outerShdw>
                </a:effectLst>
              </a:rPr>
              <a:t>Echoes “Declaration of Independence</a:t>
            </a:r>
          </a:p>
        </p:txBody>
      </p:sp>
    </p:spTree>
    <p:extLst>
      <p:ext uri="{BB962C8B-B14F-4D97-AF65-F5344CB8AC3E}">
        <p14:creationId xmlns:p14="http://schemas.microsoft.com/office/powerpoint/2010/main" val="21807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838617" y="71560"/>
            <a:ext cx="5939624" cy="1446550"/>
          </a:xfrm>
          <a:prstGeom prst="rect">
            <a:avLst/>
          </a:prstGeom>
          <a:noFill/>
        </p:spPr>
        <p:txBody>
          <a:bodyPr wrap="square" rtlCol="0">
            <a:spAutoFit/>
          </a:bodyPr>
          <a:lstStyle/>
          <a:p>
            <a:r>
              <a:rPr lang="en-US" sz="4400" b="1" dirty="0">
                <a:solidFill>
                  <a:srgbClr val="00B0F0"/>
                </a:solidFill>
                <a:latin typeface="AR BLANCA" panose="02000000000000000000" pitchFamily="2" charset="0"/>
              </a:rPr>
              <a:t>The Gettysburg Address</a:t>
            </a:r>
          </a:p>
          <a:p>
            <a:r>
              <a:rPr lang="en-US" sz="4400" b="1" dirty="0">
                <a:solidFill>
                  <a:srgbClr val="00B0F0"/>
                </a:solidFill>
                <a:latin typeface="AR BLANCA" panose="02000000000000000000" pitchFamily="2" charset="0"/>
              </a:rPr>
              <a:t>     </a:t>
            </a:r>
            <a:r>
              <a:rPr lang="en-US" sz="3200" b="1" dirty="0">
                <a:solidFill>
                  <a:srgbClr val="00B0F0"/>
                </a:solidFill>
                <a:latin typeface="AR BLANCA" panose="02000000000000000000" pitchFamily="2" charset="0"/>
              </a:rPr>
              <a:t>--by Abraham Lincoln </a:t>
            </a:r>
          </a:p>
        </p:txBody>
      </p:sp>
      <p:sp>
        <p:nvSpPr>
          <p:cNvPr id="5" name="文本框 4"/>
          <p:cNvSpPr txBox="1"/>
          <p:nvPr/>
        </p:nvSpPr>
        <p:spPr>
          <a:xfrm>
            <a:off x="2480807" y="1979875"/>
            <a:ext cx="7156174" cy="4524315"/>
          </a:xfrm>
          <a:prstGeom prst="rect">
            <a:avLst/>
          </a:prstGeom>
          <a:noFill/>
        </p:spPr>
        <p:txBody>
          <a:bodyPr wrap="square" rtlCol="0">
            <a:spAutoFit/>
          </a:bodyPr>
          <a:lstStyle/>
          <a:p>
            <a:r>
              <a:rPr lang="en-US" sz="3200" b="1" dirty="0">
                <a:latin typeface="Arial Narrow" panose="020B0606020202030204" pitchFamily="34" charset="0"/>
              </a:rPr>
              <a:t>    Now we are engaged in a great civil war, testing whether that nation, or any nation so conceived and so dedicated, can long endure. We are met on a great battle-field of that war. We have come to dedicate a portion of that field, as a final resting place for those who here gave their lives that that nation might live it is altogether fitting and proper that we should do this. </a:t>
            </a:r>
          </a:p>
        </p:txBody>
      </p:sp>
      <p:sp>
        <p:nvSpPr>
          <p:cNvPr id="6" name="文本框 5"/>
          <p:cNvSpPr txBox="1"/>
          <p:nvPr/>
        </p:nvSpPr>
        <p:spPr>
          <a:xfrm>
            <a:off x="151075" y="2631883"/>
            <a:ext cx="2329732" cy="1569660"/>
          </a:xfrm>
          <a:prstGeom prst="rect">
            <a:avLst/>
          </a:prstGeom>
          <a:noFill/>
        </p:spPr>
        <p:txBody>
          <a:bodyPr wrap="square" rtlCol="0">
            <a:spAutoFit/>
          </a:bodyPr>
          <a:lstStyle/>
          <a:p>
            <a:r>
              <a:rPr lang="en-US" sz="2400" b="1" i="1" dirty="0">
                <a:solidFill>
                  <a:srgbClr val="FF0000"/>
                </a:solidFill>
                <a:effectLst>
                  <a:outerShdw blurRad="38100" dist="38100" dir="2700000" algn="tl">
                    <a:srgbClr val="000000">
                      <a:alpha val="43137"/>
                    </a:srgbClr>
                  </a:outerShdw>
                </a:effectLst>
              </a:rPr>
              <a:t>Interesting repetition of “conceived’ and “dedicated”</a:t>
            </a:r>
          </a:p>
        </p:txBody>
      </p:sp>
      <p:sp>
        <p:nvSpPr>
          <p:cNvPr id="7" name="文本框 6"/>
          <p:cNvSpPr txBox="1"/>
          <p:nvPr/>
        </p:nvSpPr>
        <p:spPr>
          <a:xfrm>
            <a:off x="9636981" y="2426151"/>
            <a:ext cx="2329732" cy="1200329"/>
          </a:xfrm>
          <a:prstGeom prst="rect">
            <a:avLst/>
          </a:prstGeom>
          <a:noFill/>
        </p:spPr>
        <p:txBody>
          <a:bodyPr wrap="square" rtlCol="0">
            <a:spAutoFit/>
          </a:bodyPr>
          <a:lstStyle/>
          <a:p>
            <a:r>
              <a:rPr lang="en-US" sz="2400" b="1" i="1" dirty="0">
                <a:solidFill>
                  <a:srgbClr val="FF0000"/>
                </a:solidFill>
                <a:effectLst>
                  <a:outerShdw blurRad="38100" dist="38100" dir="2700000" algn="tl">
                    <a:srgbClr val="000000">
                      <a:alpha val="43137"/>
                    </a:srgbClr>
                  </a:outerShdw>
                </a:effectLst>
              </a:rPr>
              <a:t>Announces purposes of solemn occasion </a:t>
            </a:r>
          </a:p>
        </p:txBody>
      </p:sp>
    </p:spTree>
    <p:extLst>
      <p:ext uri="{BB962C8B-B14F-4D97-AF65-F5344CB8AC3E}">
        <p14:creationId xmlns:p14="http://schemas.microsoft.com/office/powerpoint/2010/main" val="314545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838617" y="71560"/>
            <a:ext cx="5939624" cy="1446550"/>
          </a:xfrm>
          <a:prstGeom prst="rect">
            <a:avLst/>
          </a:prstGeom>
          <a:noFill/>
        </p:spPr>
        <p:txBody>
          <a:bodyPr wrap="square" rtlCol="0">
            <a:spAutoFit/>
          </a:bodyPr>
          <a:lstStyle/>
          <a:p>
            <a:r>
              <a:rPr lang="en-US" sz="4400" b="1" dirty="0">
                <a:solidFill>
                  <a:srgbClr val="00B0F0"/>
                </a:solidFill>
                <a:latin typeface="AR BLANCA" panose="02000000000000000000" pitchFamily="2" charset="0"/>
              </a:rPr>
              <a:t>The Gettysburg Address</a:t>
            </a:r>
          </a:p>
          <a:p>
            <a:r>
              <a:rPr lang="en-US" sz="4400" b="1" dirty="0">
                <a:solidFill>
                  <a:srgbClr val="00B0F0"/>
                </a:solidFill>
                <a:latin typeface="AR BLANCA" panose="02000000000000000000" pitchFamily="2" charset="0"/>
              </a:rPr>
              <a:t>     </a:t>
            </a:r>
            <a:r>
              <a:rPr lang="en-US" sz="3200" b="1" dirty="0">
                <a:solidFill>
                  <a:srgbClr val="00B0F0"/>
                </a:solidFill>
                <a:latin typeface="AR BLANCA" panose="02000000000000000000" pitchFamily="2" charset="0"/>
              </a:rPr>
              <a:t>--by Abraham Lincoln </a:t>
            </a:r>
          </a:p>
        </p:txBody>
      </p:sp>
      <p:sp>
        <p:nvSpPr>
          <p:cNvPr id="5" name="文本框 4"/>
          <p:cNvSpPr txBox="1"/>
          <p:nvPr/>
        </p:nvSpPr>
        <p:spPr>
          <a:xfrm>
            <a:off x="2480807" y="1979875"/>
            <a:ext cx="7156174" cy="4031873"/>
          </a:xfrm>
          <a:prstGeom prst="rect">
            <a:avLst/>
          </a:prstGeom>
          <a:noFill/>
        </p:spPr>
        <p:txBody>
          <a:bodyPr wrap="square" rtlCol="0">
            <a:spAutoFit/>
          </a:bodyPr>
          <a:lstStyle/>
          <a:p>
            <a:r>
              <a:rPr lang="en-US" sz="3200" b="1" dirty="0">
                <a:latin typeface="Arial Narrow" panose="020B0606020202030204" pitchFamily="34" charset="0"/>
              </a:rPr>
              <a:t>    But, in a larger sense, we can not dedicate– we can not consecrate– we can not hallow– this ground. The brave men, living and dead, who struggled here , have consecrated it, far above our poor power to add or detract. The world will little note, nor long remember what we say here , but it can never forget what they did here. </a:t>
            </a:r>
          </a:p>
        </p:txBody>
      </p:sp>
      <p:sp>
        <p:nvSpPr>
          <p:cNvPr id="6" name="文本框 5"/>
          <p:cNvSpPr txBox="1"/>
          <p:nvPr/>
        </p:nvSpPr>
        <p:spPr>
          <a:xfrm>
            <a:off x="206734" y="2305879"/>
            <a:ext cx="2329732" cy="1569660"/>
          </a:xfrm>
          <a:prstGeom prst="rect">
            <a:avLst/>
          </a:prstGeom>
          <a:noFill/>
        </p:spPr>
        <p:txBody>
          <a:bodyPr wrap="square" rtlCol="0">
            <a:spAutoFit/>
          </a:bodyPr>
          <a:lstStyle/>
          <a:p>
            <a:r>
              <a:rPr lang="en-US" sz="2400" b="1" i="1" dirty="0">
                <a:solidFill>
                  <a:srgbClr val="FF0000"/>
                </a:solidFill>
                <a:effectLst>
                  <a:outerShdw blurRad="38100" dist="38100" dir="2700000" algn="tl">
                    <a:srgbClr val="000000">
                      <a:alpha val="43137"/>
                    </a:srgbClr>
                  </a:outerShdw>
                </a:effectLst>
              </a:rPr>
              <a:t>“But” shifts focus to soldiers who fought at Gettysburg</a:t>
            </a:r>
          </a:p>
        </p:txBody>
      </p:sp>
      <p:sp>
        <p:nvSpPr>
          <p:cNvPr id="7" name="文本框 6"/>
          <p:cNvSpPr txBox="1"/>
          <p:nvPr/>
        </p:nvSpPr>
        <p:spPr>
          <a:xfrm>
            <a:off x="9636981" y="2426151"/>
            <a:ext cx="2329732" cy="830997"/>
          </a:xfrm>
          <a:prstGeom prst="rect">
            <a:avLst/>
          </a:prstGeom>
          <a:noFill/>
        </p:spPr>
        <p:txBody>
          <a:bodyPr wrap="square" rtlCol="0">
            <a:spAutoFit/>
          </a:bodyPr>
          <a:lstStyle/>
          <a:p>
            <a:r>
              <a:rPr lang="en-US" sz="2400" b="1" i="1" dirty="0">
                <a:solidFill>
                  <a:srgbClr val="FF0000"/>
                </a:solidFill>
                <a:effectLst>
                  <a:outerShdw blurRad="38100" dist="38100" dir="2700000" algn="tl">
                    <a:srgbClr val="000000">
                      <a:alpha val="43137"/>
                    </a:srgbClr>
                  </a:outerShdw>
                </a:effectLst>
              </a:rPr>
              <a:t>“consecrate” feels spiritual</a:t>
            </a:r>
          </a:p>
        </p:txBody>
      </p:sp>
      <p:sp>
        <p:nvSpPr>
          <p:cNvPr id="8" name="文本框 7"/>
          <p:cNvSpPr txBox="1"/>
          <p:nvPr/>
        </p:nvSpPr>
        <p:spPr>
          <a:xfrm>
            <a:off x="9909976" y="4566377"/>
            <a:ext cx="1492194" cy="461665"/>
          </a:xfrm>
          <a:prstGeom prst="rect">
            <a:avLst/>
          </a:prstGeom>
          <a:noFill/>
        </p:spPr>
        <p:txBody>
          <a:bodyPr wrap="square" rtlCol="0">
            <a:spAutoFit/>
          </a:bodyPr>
          <a:lstStyle/>
          <a:p>
            <a:r>
              <a:rPr lang="en-US" sz="2400" b="1" i="1" dirty="0">
                <a:solidFill>
                  <a:srgbClr val="FF0000"/>
                </a:solidFill>
                <a:effectLst>
                  <a:outerShdw blurRad="38100" dist="38100" dir="2700000" algn="tl">
                    <a:srgbClr val="000000">
                      <a:alpha val="43137"/>
                    </a:srgbClr>
                  </a:outerShdw>
                </a:effectLst>
              </a:rPr>
              <a:t>Ironic</a:t>
            </a:r>
          </a:p>
        </p:txBody>
      </p:sp>
    </p:spTree>
    <p:extLst>
      <p:ext uri="{BB962C8B-B14F-4D97-AF65-F5344CB8AC3E}">
        <p14:creationId xmlns:p14="http://schemas.microsoft.com/office/powerpoint/2010/main" val="310423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838617" y="71560"/>
            <a:ext cx="5939624" cy="1446550"/>
          </a:xfrm>
          <a:prstGeom prst="rect">
            <a:avLst/>
          </a:prstGeom>
          <a:noFill/>
        </p:spPr>
        <p:txBody>
          <a:bodyPr wrap="square" rtlCol="0">
            <a:spAutoFit/>
          </a:bodyPr>
          <a:lstStyle/>
          <a:p>
            <a:r>
              <a:rPr lang="en-US" sz="4400" b="1" dirty="0">
                <a:solidFill>
                  <a:srgbClr val="00B0F0"/>
                </a:solidFill>
                <a:latin typeface="AR BLANCA" panose="02000000000000000000" pitchFamily="2" charset="0"/>
              </a:rPr>
              <a:t>The Gettysburg Address</a:t>
            </a:r>
          </a:p>
          <a:p>
            <a:r>
              <a:rPr lang="en-US" sz="4400" b="1" dirty="0">
                <a:solidFill>
                  <a:srgbClr val="00B0F0"/>
                </a:solidFill>
                <a:latin typeface="AR BLANCA" panose="02000000000000000000" pitchFamily="2" charset="0"/>
              </a:rPr>
              <a:t>     </a:t>
            </a:r>
            <a:r>
              <a:rPr lang="en-US" sz="3200" b="1" dirty="0">
                <a:solidFill>
                  <a:srgbClr val="00B0F0"/>
                </a:solidFill>
                <a:latin typeface="AR BLANCA" panose="02000000000000000000" pitchFamily="2" charset="0"/>
              </a:rPr>
              <a:t>--by Abraham Lincoln </a:t>
            </a:r>
          </a:p>
        </p:txBody>
      </p:sp>
      <p:sp>
        <p:nvSpPr>
          <p:cNvPr id="5" name="文本框 4"/>
          <p:cNvSpPr txBox="1"/>
          <p:nvPr/>
        </p:nvSpPr>
        <p:spPr>
          <a:xfrm>
            <a:off x="2401294" y="1518110"/>
            <a:ext cx="7259541" cy="5262979"/>
          </a:xfrm>
          <a:prstGeom prst="rect">
            <a:avLst/>
          </a:prstGeom>
          <a:noFill/>
        </p:spPr>
        <p:txBody>
          <a:bodyPr wrap="square" rtlCol="0">
            <a:spAutoFit/>
          </a:bodyPr>
          <a:lstStyle/>
          <a:p>
            <a:r>
              <a:rPr lang="en-US" sz="2800" b="1" dirty="0">
                <a:latin typeface="Arial Narrow" panose="020B0606020202030204" pitchFamily="34" charset="0"/>
              </a:rPr>
              <a:t>    It is for us the living, rather, to be dedicated here to the unfinished work which they who fought here have thus far so nobly advanced. It is rather for us to be here dedicated to the great task remaining before us—that from these </a:t>
            </a:r>
            <a:r>
              <a:rPr lang="en-US" sz="2800" b="1" dirty="0" err="1">
                <a:latin typeface="Arial Narrow" panose="020B0606020202030204" pitchFamily="34" charset="0"/>
              </a:rPr>
              <a:t>honoured</a:t>
            </a:r>
            <a:r>
              <a:rPr lang="en-US" sz="2800" b="1" dirty="0">
                <a:latin typeface="Arial Narrow" panose="020B0606020202030204" pitchFamily="34" charset="0"/>
              </a:rPr>
              <a:t> dead we take increased devotion to that cause for which they gave the last full measure of devotion—that  we here highly resolve that these dead shall not have died in vain– that this nation, under God, shall have a new birth of freedom– and that government of the people, by the people, for the people, shall not perish from the earth.  </a:t>
            </a:r>
          </a:p>
        </p:txBody>
      </p:sp>
      <p:sp>
        <p:nvSpPr>
          <p:cNvPr id="6" name="文本框 5"/>
          <p:cNvSpPr txBox="1"/>
          <p:nvPr/>
        </p:nvSpPr>
        <p:spPr>
          <a:xfrm>
            <a:off x="373712" y="1718485"/>
            <a:ext cx="2329732" cy="1200329"/>
          </a:xfrm>
          <a:prstGeom prst="rect">
            <a:avLst/>
          </a:prstGeom>
          <a:noFill/>
        </p:spPr>
        <p:txBody>
          <a:bodyPr wrap="square" rtlCol="0">
            <a:spAutoFit/>
          </a:bodyPr>
          <a:lstStyle/>
          <a:p>
            <a:r>
              <a:rPr lang="en-US" sz="2400" b="1" i="1" dirty="0">
                <a:solidFill>
                  <a:srgbClr val="FF0000"/>
                </a:solidFill>
                <a:effectLst>
                  <a:outerShdw blurRad="38100" dist="38100" dir="2700000" algn="tl">
                    <a:srgbClr val="000000">
                      <a:alpha val="43137"/>
                    </a:srgbClr>
                  </a:outerShdw>
                </a:effectLst>
              </a:rPr>
              <a:t>Reminds “the living” of work to be done</a:t>
            </a:r>
          </a:p>
        </p:txBody>
      </p:sp>
      <p:sp>
        <p:nvSpPr>
          <p:cNvPr id="7" name="文本框 6"/>
          <p:cNvSpPr txBox="1"/>
          <p:nvPr/>
        </p:nvSpPr>
        <p:spPr>
          <a:xfrm>
            <a:off x="9660835" y="4437831"/>
            <a:ext cx="2329732" cy="1569660"/>
          </a:xfrm>
          <a:prstGeom prst="rect">
            <a:avLst/>
          </a:prstGeom>
          <a:noFill/>
        </p:spPr>
        <p:txBody>
          <a:bodyPr wrap="square" rtlCol="0">
            <a:spAutoFit/>
          </a:bodyPr>
          <a:lstStyle/>
          <a:p>
            <a:r>
              <a:rPr lang="en-US" sz="2400" b="1" i="1" dirty="0">
                <a:solidFill>
                  <a:srgbClr val="FF0000"/>
                </a:solidFill>
                <a:effectLst>
                  <a:outerShdw blurRad="38100" dist="38100" dir="2700000" algn="tl">
                    <a:srgbClr val="000000">
                      <a:alpha val="43137"/>
                    </a:srgbClr>
                  </a:outerShdw>
                </a:effectLst>
              </a:rPr>
              <a:t>Parallel construction emphasizes Lincoln’s resolve</a:t>
            </a:r>
          </a:p>
        </p:txBody>
      </p:sp>
    </p:spTree>
    <p:extLst>
      <p:ext uri="{BB962C8B-B14F-4D97-AF65-F5344CB8AC3E}">
        <p14:creationId xmlns:p14="http://schemas.microsoft.com/office/powerpoint/2010/main" val="36633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540981" y="166977"/>
            <a:ext cx="5960828" cy="584775"/>
          </a:xfrm>
          <a:prstGeom prst="rect">
            <a:avLst/>
          </a:prstGeom>
          <a:noFill/>
        </p:spPr>
        <p:txBody>
          <a:bodyPr wrap="square" rtlCol="0">
            <a:spAutoFit/>
          </a:bodyPr>
          <a:lstStyle/>
          <a:p>
            <a:r>
              <a:rPr lang="en-US" sz="3200" b="1" dirty="0">
                <a:solidFill>
                  <a:srgbClr val="FF0000"/>
                </a:solidFill>
                <a:latin typeface="Forte" panose="03060902040502070203" pitchFamily="66" charset="0"/>
              </a:rPr>
              <a:t>Appreciation of the language </a:t>
            </a:r>
          </a:p>
        </p:txBody>
      </p:sp>
      <p:graphicFrame>
        <p:nvGraphicFramePr>
          <p:cNvPr id="7" name="表格 6"/>
          <p:cNvGraphicFramePr>
            <a:graphicFrameLocks noGrp="1"/>
          </p:cNvGraphicFramePr>
          <p:nvPr>
            <p:extLst>
              <p:ext uri="{D42A27DB-BD31-4B8C-83A1-F6EECF244321}">
                <p14:modId xmlns:p14="http://schemas.microsoft.com/office/powerpoint/2010/main" val="2165900663"/>
              </p:ext>
            </p:extLst>
          </p:nvPr>
        </p:nvGraphicFramePr>
        <p:xfrm>
          <a:off x="333955" y="906446"/>
          <a:ext cx="11529391" cy="5242560"/>
        </p:xfrm>
        <a:graphic>
          <a:graphicData uri="http://schemas.openxmlformats.org/drawingml/2006/table">
            <a:tbl>
              <a:tblPr firstRow="1" bandRow="1">
                <a:tableStyleId>{5940675A-B579-460E-94D1-54222C63F5DA}</a:tableStyleId>
              </a:tblPr>
              <a:tblGrid>
                <a:gridCol w="2973788">
                  <a:extLst>
                    <a:ext uri="{9D8B030D-6E8A-4147-A177-3AD203B41FA5}">
                      <a16:colId xmlns:a16="http://schemas.microsoft.com/office/drawing/2014/main" val="20000"/>
                    </a:ext>
                  </a:extLst>
                </a:gridCol>
                <a:gridCol w="8555603">
                  <a:extLst>
                    <a:ext uri="{9D8B030D-6E8A-4147-A177-3AD203B41FA5}">
                      <a16:colId xmlns:a16="http://schemas.microsoft.com/office/drawing/2014/main" val="20001"/>
                    </a:ext>
                  </a:extLst>
                </a:gridCol>
              </a:tblGrid>
              <a:tr h="1216553">
                <a:tc>
                  <a:txBody>
                    <a:bodyPr/>
                    <a:lstStyle/>
                    <a:p>
                      <a:endParaRPr lang="en-US" sz="3200" b="1" dirty="0">
                        <a:solidFill>
                          <a:srgbClr val="002060"/>
                        </a:solidFill>
                        <a:latin typeface="Arial Narrow" panose="020B0606020202030204" pitchFamily="34" charset="0"/>
                        <a:ea typeface="STXingkai" panose="02010800040101010101" pitchFamily="2" charset="-122"/>
                      </a:endParaRPr>
                    </a:p>
                    <a:p>
                      <a:r>
                        <a:rPr lang="en-US" sz="3200" b="1" dirty="0">
                          <a:solidFill>
                            <a:srgbClr val="002060"/>
                          </a:solidFill>
                          <a:latin typeface="Arial Narrow" panose="020B0606020202030204" pitchFamily="34" charset="0"/>
                          <a:ea typeface="STXingkai" panose="02010800040101010101" pitchFamily="2" charset="-122"/>
                        </a:rPr>
                        <a:t>Point</a:t>
                      </a:r>
                      <a:r>
                        <a:rPr lang="en-US" sz="3200" b="1" baseline="0" dirty="0">
                          <a:solidFill>
                            <a:srgbClr val="002060"/>
                          </a:solidFill>
                          <a:latin typeface="Arial Narrow" panose="020B0606020202030204" pitchFamily="34" charset="0"/>
                          <a:ea typeface="STXingkai" panose="02010800040101010101" pitchFamily="2" charset="-122"/>
                        </a:rPr>
                        <a:t> of view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baseline="0" dirty="0">
                          <a:solidFill>
                            <a:srgbClr val="002060"/>
                          </a:solidFill>
                          <a:latin typeface="Arial Narrow" panose="020B0606020202030204" pitchFamily="34" charset="0"/>
                          <a:ea typeface="STXingkai" panose="02010800040101010101" pitchFamily="2" charset="-122"/>
                        </a:rPr>
                        <a:t>The first person is mainly used to pull closely the relationship with the listeners, enhancing credibility and instigation.</a:t>
                      </a:r>
                      <a:endParaRPr lang="en-US" sz="2800" b="1" dirty="0">
                        <a:solidFill>
                          <a:srgbClr val="002060"/>
                        </a:solidFill>
                        <a:latin typeface="Arial Narrow" panose="020B0606020202030204" pitchFamily="34" charset="0"/>
                        <a:ea typeface="STXingkai" panose="02010800040101010101" pitchFamily="2" charset="-122"/>
                      </a:endParaRPr>
                    </a:p>
                    <a:p>
                      <a:endParaRPr lang="en-US" dirty="0"/>
                    </a:p>
                  </a:txBody>
                  <a:tcPr/>
                </a:tc>
                <a:extLst>
                  <a:ext uri="{0D108BD9-81ED-4DB2-BD59-A6C34878D82A}">
                    <a16:rowId xmlns:a16="http://schemas.microsoft.com/office/drawing/2014/main" val="10000"/>
                  </a:ext>
                </a:extLst>
              </a:tr>
              <a:tr h="17015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02060"/>
                          </a:solidFill>
                          <a:latin typeface="Arial Narrow" panose="020B0606020202030204" pitchFamily="34" charset="0"/>
                          <a:ea typeface="STXingkai" panose="02010800040101010101" pitchFamily="2" charset="-122"/>
                        </a:rPr>
                        <a:t>Repetition of the key words</a:t>
                      </a:r>
                    </a:p>
                    <a:p>
                      <a:endParaRPr lang="en-US" sz="3200" b="1" dirty="0">
                        <a:solidFill>
                          <a:srgbClr val="002060"/>
                        </a:solidFill>
                        <a:latin typeface="Arial Narrow" panose="020B0606020202030204" pitchFamily="34" charset="0"/>
                        <a:ea typeface="STXingkai" panose="02010800040101010101" pitchFamily="2" charset="-122"/>
                      </a:endParaRPr>
                    </a:p>
                  </a:txBody>
                  <a:tcPr/>
                </a:tc>
                <a:tc>
                  <a:txBody>
                    <a:bodyPr/>
                    <a:lstStyle/>
                    <a:p>
                      <a:pPr marL="514350" indent="-514350">
                        <a:buAutoNum type="arabicParenR"/>
                      </a:pPr>
                      <a:r>
                        <a:rPr lang="en-US" sz="2800" b="1" dirty="0">
                          <a:solidFill>
                            <a:srgbClr val="002060"/>
                          </a:solidFill>
                          <a:latin typeface="Arial Narrow" panose="020B0606020202030204" pitchFamily="34" charset="0"/>
                        </a:rPr>
                        <a:t>…</a:t>
                      </a:r>
                      <a:r>
                        <a:rPr lang="en-US" sz="2800" b="1" u="sng" dirty="0">
                          <a:solidFill>
                            <a:srgbClr val="002060"/>
                          </a:solidFill>
                          <a:latin typeface="Arial Narrow" panose="020B0606020202030204" pitchFamily="34" charset="0"/>
                        </a:rPr>
                        <a:t>dedicated</a:t>
                      </a:r>
                      <a:r>
                        <a:rPr lang="en-US" sz="2800" b="1" baseline="0" dirty="0">
                          <a:solidFill>
                            <a:srgbClr val="002060"/>
                          </a:solidFill>
                          <a:latin typeface="Arial Narrow" panose="020B0606020202030204" pitchFamily="34" charset="0"/>
                        </a:rPr>
                        <a:t> to the proposition…</a:t>
                      </a:r>
                    </a:p>
                    <a:p>
                      <a:pPr marL="514350" indent="-514350">
                        <a:buAutoNum type="arabicParenR"/>
                      </a:pPr>
                      <a:r>
                        <a:rPr lang="en-US" sz="2800" b="1" dirty="0">
                          <a:solidFill>
                            <a:srgbClr val="002060"/>
                          </a:solidFill>
                          <a:latin typeface="Arial Narrow" panose="020B0606020202030204" pitchFamily="34" charset="0"/>
                        </a:rPr>
                        <a:t>so conceived and so </a:t>
                      </a:r>
                      <a:r>
                        <a:rPr lang="en-US" sz="2800" b="1" u="sng" dirty="0">
                          <a:solidFill>
                            <a:srgbClr val="002060"/>
                          </a:solidFill>
                          <a:latin typeface="Arial Narrow" panose="020B0606020202030204" pitchFamily="34" charset="0"/>
                        </a:rPr>
                        <a:t>dedicated</a:t>
                      </a:r>
                      <a:r>
                        <a:rPr lang="en-US" sz="2800" b="1" u="none" dirty="0">
                          <a:solidFill>
                            <a:srgbClr val="002060"/>
                          </a:solidFill>
                          <a:latin typeface="Arial Narrow" panose="020B0606020202030204" pitchFamily="34" charset="0"/>
                        </a:rPr>
                        <a:t>…</a:t>
                      </a:r>
                      <a:endParaRPr lang="en-US" sz="2800" b="1" u="sng" dirty="0">
                        <a:solidFill>
                          <a:srgbClr val="002060"/>
                        </a:solidFill>
                        <a:latin typeface="Arial Narrow" panose="020B0606020202030204" pitchFamily="34" charset="0"/>
                      </a:endParaRPr>
                    </a:p>
                    <a:p>
                      <a:pPr marL="514350" indent="-514350">
                        <a:buAutoNum type="arabicParenR"/>
                      </a:pPr>
                      <a:r>
                        <a:rPr lang="en-US" sz="2800" b="1" dirty="0">
                          <a:solidFill>
                            <a:srgbClr val="002060"/>
                          </a:solidFill>
                          <a:latin typeface="Arial Narrow" panose="020B0606020202030204" pitchFamily="34" charset="0"/>
                        </a:rPr>
                        <a:t>We have come to </a:t>
                      </a:r>
                      <a:r>
                        <a:rPr lang="en-US" sz="2800" b="1" u="sng" dirty="0">
                          <a:solidFill>
                            <a:srgbClr val="002060"/>
                          </a:solidFill>
                          <a:latin typeface="Arial Narrow" panose="020B0606020202030204" pitchFamily="34" charset="0"/>
                        </a:rPr>
                        <a:t>dedicate</a:t>
                      </a:r>
                      <a:r>
                        <a:rPr lang="en-US" sz="2800" b="1" dirty="0">
                          <a:solidFill>
                            <a:srgbClr val="002060"/>
                          </a:solidFill>
                          <a:latin typeface="Arial Narrow" panose="020B0606020202030204" pitchFamily="34" charset="0"/>
                        </a:rPr>
                        <a:t> a portion of that field…</a:t>
                      </a:r>
                    </a:p>
                    <a:p>
                      <a:pPr marL="514350" indent="-514350">
                        <a:buAutoNum type="arabicParenR"/>
                      </a:pPr>
                      <a:r>
                        <a:rPr lang="en-US" sz="2800" b="1" dirty="0">
                          <a:solidFill>
                            <a:srgbClr val="002060"/>
                          </a:solidFill>
                          <a:latin typeface="Arial Narrow" panose="020B0606020202030204" pitchFamily="34" charset="0"/>
                        </a:rPr>
                        <a:t>we can not </a:t>
                      </a:r>
                      <a:r>
                        <a:rPr lang="en-US" sz="2800" b="1" u="sng" dirty="0">
                          <a:solidFill>
                            <a:srgbClr val="002060"/>
                          </a:solidFill>
                          <a:latin typeface="Arial Narrow" panose="020B0606020202030204" pitchFamily="34" charset="0"/>
                        </a:rPr>
                        <a:t>dedicate</a:t>
                      </a:r>
                      <a:r>
                        <a:rPr lang="en-US" sz="2800" b="1" dirty="0">
                          <a:solidFill>
                            <a:srgbClr val="002060"/>
                          </a:solidFill>
                          <a:latin typeface="Arial Narrow" panose="020B0606020202030204" pitchFamily="34" charset="0"/>
                        </a:rPr>
                        <a:t>–…</a:t>
                      </a:r>
                    </a:p>
                  </a:txBody>
                  <a:tcPr/>
                </a:tc>
                <a:extLst>
                  <a:ext uri="{0D108BD9-81ED-4DB2-BD59-A6C34878D82A}">
                    <a16:rowId xmlns:a16="http://schemas.microsoft.com/office/drawing/2014/main" val="10001"/>
                  </a:ext>
                </a:extLst>
              </a:tr>
              <a:tr h="1701580">
                <a:tc>
                  <a:txBody>
                    <a:bodyPr/>
                    <a:lstStyle/>
                    <a:p>
                      <a:r>
                        <a:rPr lang="en-US" sz="3200" b="1" dirty="0">
                          <a:solidFill>
                            <a:srgbClr val="002060"/>
                          </a:solidFill>
                          <a:latin typeface="Arial Narrow" panose="020B0606020202030204" pitchFamily="34" charset="0"/>
                          <a:ea typeface="STXingkai" panose="02010800040101010101" pitchFamily="2" charset="-122"/>
                        </a:rPr>
                        <a:t>Repetition of the  structures </a:t>
                      </a:r>
                    </a:p>
                  </a:txBody>
                  <a:tcPr/>
                </a:tc>
                <a:tc>
                  <a:txBody>
                    <a:bodyPr/>
                    <a:lstStyle/>
                    <a:p>
                      <a:pPr marL="457200" indent="-457200">
                        <a:buAutoNum type="arabicParenR"/>
                      </a:pPr>
                      <a:r>
                        <a:rPr lang="en-US" sz="2800" b="1" u="sng" dirty="0">
                          <a:solidFill>
                            <a:srgbClr val="002060"/>
                          </a:solidFill>
                          <a:latin typeface="Arial Narrow" panose="020B0606020202030204" pitchFamily="34" charset="0"/>
                        </a:rPr>
                        <a:t>It is for us </a:t>
                      </a:r>
                      <a:r>
                        <a:rPr lang="en-US" sz="2800" b="1" dirty="0">
                          <a:solidFill>
                            <a:srgbClr val="002060"/>
                          </a:solidFill>
                          <a:latin typeface="Arial Narrow" panose="020B0606020202030204" pitchFamily="34" charset="0"/>
                        </a:rPr>
                        <a:t>the living, rather, </a:t>
                      </a:r>
                      <a:r>
                        <a:rPr lang="en-US" sz="2800" b="1" u="sng" dirty="0">
                          <a:solidFill>
                            <a:srgbClr val="002060"/>
                          </a:solidFill>
                          <a:latin typeface="Arial Narrow" panose="020B0606020202030204" pitchFamily="34" charset="0"/>
                        </a:rPr>
                        <a:t>to be</a:t>
                      </a:r>
                      <a:r>
                        <a:rPr lang="en-US" sz="2800" b="1" dirty="0">
                          <a:solidFill>
                            <a:srgbClr val="002060"/>
                          </a:solidFill>
                          <a:latin typeface="Arial Narrow" panose="020B0606020202030204" pitchFamily="34" charset="0"/>
                        </a:rPr>
                        <a:t>... </a:t>
                      </a:r>
                      <a:r>
                        <a:rPr lang="en-US" sz="2800" b="1" u="sng" dirty="0">
                          <a:solidFill>
                            <a:srgbClr val="002060"/>
                          </a:solidFill>
                          <a:latin typeface="Arial Narrow" panose="020B0606020202030204" pitchFamily="34" charset="0"/>
                        </a:rPr>
                        <a:t>It is </a:t>
                      </a:r>
                      <a:r>
                        <a:rPr lang="en-US" sz="2800" b="1" dirty="0">
                          <a:solidFill>
                            <a:srgbClr val="002060"/>
                          </a:solidFill>
                          <a:latin typeface="Arial Narrow" panose="020B0606020202030204" pitchFamily="34" charset="0"/>
                        </a:rPr>
                        <a:t>rather </a:t>
                      </a:r>
                      <a:r>
                        <a:rPr lang="en-US" sz="2800" b="1" u="sng" dirty="0">
                          <a:solidFill>
                            <a:srgbClr val="002060"/>
                          </a:solidFill>
                          <a:latin typeface="Arial Narrow" panose="020B0606020202030204" pitchFamily="34" charset="0"/>
                        </a:rPr>
                        <a:t>for us to be</a:t>
                      </a:r>
                      <a:r>
                        <a:rPr lang="en-US" sz="2800" b="1" dirty="0">
                          <a:solidFill>
                            <a:srgbClr val="002060"/>
                          </a:solidFill>
                          <a:latin typeface="Arial Narrow" panose="020B0606020202030204" pitchFamily="34" charset="0"/>
                        </a:rPr>
                        <a:t>…</a:t>
                      </a: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lang="en-US" sz="2800" b="1" u="sng" dirty="0">
                          <a:solidFill>
                            <a:srgbClr val="002060"/>
                          </a:solidFill>
                          <a:latin typeface="Arial Narrow" panose="020B0606020202030204" pitchFamily="34" charset="0"/>
                        </a:rPr>
                        <a:t>of</a:t>
                      </a:r>
                      <a:r>
                        <a:rPr lang="en-US" sz="2800" b="1" dirty="0">
                          <a:solidFill>
                            <a:srgbClr val="002060"/>
                          </a:solidFill>
                          <a:latin typeface="Arial Narrow" panose="020B0606020202030204" pitchFamily="34" charset="0"/>
                        </a:rPr>
                        <a:t> the people, </a:t>
                      </a:r>
                      <a:r>
                        <a:rPr lang="en-US" sz="2800" b="1" u="sng" dirty="0">
                          <a:solidFill>
                            <a:srgbClr val="002060"/>
                          </a:solidFill>
                          <a:latin typeface="Arial Narrow" panose="020B0606020202030204" pitchFamily="34" charset="0"/>
                        </a:rPr>
                        <a:t>by</a:t>
                      </a:r>
                      <a:r>
                        <a:rPr lang="en-US" sz="2800" b="1" dirty="0">
                          <a:solidFill>
                            <a:srgbClr val="002060"/>
                          </a:solidFill>
                          <a:latin typeface="Arial Narrow" panose="020B0606020202030204" pitchFamily="34" charset="0"/>
                        </a:rPr>
                        <a:t> the people, </a:t>
                      </a:r>
                      <a:r>
                        <a:rPr lang="en-US" sz="2800" b="1" u="sng" dirty="0">
                          <a:solidFill>
                            <a:srgbClr val="002060"/>
                          </a:solidFill>
                          <a:latin typeface="Arial Narrow" panose="020B0606020202030204" pitchFamily="34" charset="0"/>
                        </a:rPr>
                        <a:t>for</a:t>
                      </a:r>
                      <a:r>
                        <a:rPr lang="en-US" sz="2800" b="1" dirty="0">
                          <a:solidFill>
                            <a:srgbClr val="002060"/>
                          </a:solidFill>
                          <a:latin typeface="Arial Narrow" panose="020B0606020202030204" pitchFamily="34" charset="0"/>
                        </a:rPr>
                        <a:t> the people</a:t>
                      </a:r>
                      <a:endParaRPr lang="en-US" sz="2800" b="1" dirty="0">
                        <a:solidFill>
                          <a:srgbClr val="002060"/>
                        </a:solidFill>
                      </a:endParaRPr>
                    </a:p>
                    <a:p>
                      <a:pPr marL="457200" indent="-457200">
                        <a:buAutoNum type="arabicParenR"/>
                      </a:pPr>
                      <a:endParaRPr lang="en-US" sz="2800" b="1" dirty="0">
                        <a:solidFill>
                          <a:srgbClr val="002060"/>
                        </a:solidFill>
                        <a:latin typeface="Arial Narrow" panose="020B0606020202030204"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8336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540981" y="166977"/>
            <a:ext cx="5960828" cy="584775"/>
          </a:xfrm>
          <a:prstGeom prst="rect">
            <a:avLst/>
          </a:prstGeom>
          <a:noFill/>
        </p:spPr>
        <p:txBody>
          <a:bodyPr wrap="square" rtlCol="0">
            <a:spAutoFit/>
          </a:bodyPr>
          <a:lstStyle/>
          <a:p>
            <a:r>
              <a:rPr lang="en-US" sz="3200" b="1" dirty="0">
                <a:solidFill>
                  <a:srgbClr val="FF0000"/>
                </a:solidFill>
                <a:latin typeface="Forte" panose="03060902040502070203" pitchFamily="66" charset="0"/>
              </a:rPr>
              <a:t>Appreciation of the language </a:t>
            </a:r>
          </a:p>
        </p:txBody>
      </p:sp>
      <p:graphicFrame>
        <p:nvGraphicFramePr>
          <p:cNvPr id="7" name="表格 6"/>
          <p:cNvGraphicFramePr>
            <a:graphicFrameLocks noGrp="1"/>
          </p:cNvGraphicFramePr>
          <p:nvPr>
            <p:extLst>
              <p:ext uri="{D42A27DB-BD31-4B8C-83A1-F6EECF244321}">
                <p14:modId xmlns:p14="http://schemas.microsoft.com/office/powerpoint/2010/main" val="3803369285"/>
              </p:ext>
            </p:extLst>
          </p:nvPr>
        </p:nvGraphicFramePr>
        <p:xfrm>
          <a:off x="561009" y="1232449"/>
          <a:ext cx="11310288" cy="2651760"/>
        </p:xfrm>
        <a:graphic>
          <a:graphicData uri="http://schemas.openxmlformats.org/drawingml/2006/table">
            <a:tbl>
              <a:tblPr firstRow="1" bandRow="1">
                <a:tableStyleId>{5940675A-B579-460E-94D1-54222C63F5DA}</a:tableStyleId>
              </a:tblPr>
              <a:tblGrid>
                <a:gridCol w="3080688">
                  <a:extLst>
                    <a:ext uri="{9D8B030D-6E8A-4147-A177-3AD203B41FA5}">
                      <a16:colId xmlns:a16="http://schemas.microsoft.com/office/drawing/2014/main" val="20000"/>
                    </a:ext>
                  </a:extLst>
                </a:gridCol>
                <a:gridCol w="8229600">
                  <a:extLst>
                    <a:ext uri="{9D8B030D-6E8A-4147-A177-3AD203B41FA5}">
                      <a16:colId xmlns:a16="http://schemas.microsoft.com/office/drawing/2014/main" val="20001"/>
                    </a:ext>
                  </a:extLst>
                </a:gridCol>
              </a:tblGrid>
              <a:tr h="1701580">
                <a:tc>
                  <a:txBody>
                    <a:bodyPr/>
                    <a:lstStyle/>
                    <a:p>
                      <a:endParaRPr lang="en-US" sz="3200" b="1" dirty="0">
                        <a:latin typeface="Arial Narrow" panose="020B0606020202030204" pitchFamily="34" charset="0"/>
                        <a:ea typeface="STXingkai" panose="02010800040101010101" pitchFamily="2" charset="-122"/>
                      </a:endParaRPr>
                    </a:p>
                    <a:p>
                      <a:endParaRPr lang="en-US" sz="3200" b="1" dirty="0">
                        <a:latin typeface="Arial Narrow" panose="020B0606020202030204" pitchFamily="34" charset="0"/>
                        <a:ea typeface="STXingkai" panose="02010800040101010101" pitchFamily="2" charset="-122"/>
                      </a:endParaRPr>
                    </a:p>
                    <a:p>
                      <a:endParaRPr lang="en-US" sz="3200" b="1" dirty="0">
                        <a:latin typeface="Arial Narrow" panose="020B0606020202030204" pitchFamily="34" charset="0"/>
                        <a:ea typeface="STXingkai" panose="02010800040101010101" pitchFamily="2" charset="-122"/>
                      </a:endParaRPr>
                    </a:p>
                    <a:p>
                      <a:r>
                        <a:rPr lang="en-US" sz="3200" b="1" dirty="0">
                          <a:latin typeface="Arial Narrow" panose="020B0606020202030204" pitchFamily="34" charset="0"/>
                          <a:ea typeface="STXingkai" panose="02010800040101010101" pitchFamily="2" charset="-122"/>
                        </a:rPr>
                        <a:t>Parallelism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2060"/>
                          </a:solidFill>
                          <a:latin typeface="Arial Narrow" panose="020B0606020202030204" pitchFamily="34" charset="0"/>
                        </a:rPr>
                        <a:t>1) …we </a:t>
                      </a:r>
                      <a:r>
                        <a:rPr lang="en-US" sz="2800" b="1" u="sng" dirty="0">
                          <a:solidFill>
                            <a:srgbClr val="002060"/>
                          </a:solidFill>
                          <a:latin typeface="Arial Narrow" panose="020B0606020202030204" pitchFamily="34" charset="0"/>
                        </a:rPr>
                        <a:t>can not dedicate</a:t>
                      </a:r>
                      <a:r>
                        <a:rPr lang="en-US" sz="2800" b="1" dirty="0">
                          <a:solidFill>
                            <a:srgbClr val="002060"/>
                          </a:solidFill>
                          <a:latin typeface="Arial Narrow" panose="020B0606020202030204" pitchFamily="34" charset="0"/>
                        </a:rPr>
                        <a:t>– we </a:t>
                      </a:r>
                      <a:r>
                        <a:rPr lang="en-US" sz="2800" b="1" u="sng" dirty="0">
                          <a:solidFill>
                            <a:srgbClr val="002060"/>
                          </a:solidFill>
                          <a:latin typeface="Arial Narrow" panose="020B0606020202030204" pitchFamily="34" charset="0"/>
                        </a:rPr>
                        <a:t>can not consecrate</a:t>
                      </a:r>
                      <a:r>
                        <a:rPr lang="en-US" sz="2800" b="1" dirty="0">
                          <a:solidFill>
                            <a:srgbClr val="002060"/>
                          </a:solidFill>
                          <a:latin typeface="Arial Narrow" panose="020B0606020202030204" pitchFamily="34" charset="0"/>
                        </a:rPr>
                        <a:t>– we </a:t>
                      </a:r>
                      <a:r>
                        <a:rPr lang="en-US" sz="2800" b="1" u="sng" dirty="0">
                          <a:solidFill>
                            <a:srgbClr val="002060"/>
                          </a:solidFill>
                          <a:latin typeface="Arial Narrow" panose="020B0606020202030204" pitchFamily="34" charset="0"/>
                        </a:rPr>
                        <a:t>can not hallow</a:t>
                      </a:r>
                      <a:r>
                        <a:rPr lang="en-US" sz="2800" b="1" dirty="0">
                          <a:solidFill>
                            <a:srgbClr val="002060"/>
                          </a:solidFill>
                          <a:latin typeface="Arial Narrow" panose="020B0606020202030204" pitchFamily="34" charset="0"/>
                        </a:rPr>
                        <a:t>– this ground.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2060"/>
                          </a:solidFill>
                          <a:latin typeface="Arial Narrow" panose="020B0606020202030204" pitchFamily="34" charset="0"/>
                        </a:rPr>
                        <a:t>2)</a:t>
                      </a:r>
                      <a:r>
                        <a:rPr lang="en-US" sz="2800" b="1" baseline="0" dirty="0">
                          <a:solidFill>
                            <a:srgbClr val="002060"/>
                          </a:solidFill>
                          <a:latin typeface="Arial Narrow" panose="020B0606020202030204" pitchFamily="34" charset="0"/>
                        </a:rPr>
                        <a:t> --</a:t>
                      </a:r>
                      <a:r>
                        <a:rPr lang="en-US" sz="2800" b="1" dirty="0">
                          <a:solidFill>
                            <a:srgbClr val="002060"/>
                          </a:solidFill>
                          <a:latin typeface="Arial Narrow" panose="020B0606020202030204" pitchFamily="34" charset="0"/>
                        </a:rPr>
                        <a:t>-</a:t>
                      </a:r>
                      <a:r>
                        <a:rPr lang="en-US" sz="2800" b="1" u="sng" dirty="0">
                          <a:solidFill>
                            <a:srgbClr val="002060"/>
                          </a:solidFill>
                          <a:latin typeface="Arial Narrow" panose="020B0606020202030204" pitchFamily="34" charset="0"/>
                        </a:rPr>
                        <a:t>that</a:t>
                      </a:r>
                      <a:r>
                        <a:rPr lang="en-US" sz="2800" b="1" dirty="0">
                          <a:solidFill>
                            <a:srgbClr val="002060"/>
                          </a:solidFill>
                          <a:latin typeface="Arial Narrow" panose="020B0606020202030204" pitchFamily="34" charset="0"/>
                        </a:rPr>
                        <a:t> ….we take increased devotion to that cause…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2060"/>
                          </a:solidFill>
                          <a:latin typeface="Arial Narrow" panose="020B0606020202030204" pitchFamily="34" charset="0"/>
                        </a:rPr>
                        <a:t>—</a:t>
                      </a:r>
                      <a:r>
                        <a:rPr lang="en-US" sz="2800" b="1" u="sng" dirty="0">
                          <a:solidFill>
                            <a:srgbClr val="002060"/>
                          </a:solidFill>
                          <a:latin typeface="Arial Narrow" panose="020B0606020202030204" pitchFamily="34" charset="0"/>
                        </a:rPr>
                        <a:t>that</a:t>
                      </a:r>
                      <a:r>
                        <a:rPr lang="en-US" sz="2800" b="1" dirty="0">
                          <a:solidFill>
                            <a:srgbClr val="002060"/>
                          </a:solidFill>
                          <a:latin typeface="Arial Narrow" panose="020B0606020202030204" pitchFamily="34" charset="0"/>
                        </a:rPr>
                        <a:t>  we here highly resolve...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2060"/>
                          </a:solidFill>
                          <a:latin typeface="Arial Narrow" panose="020B0606020202030204" pitchFamily="34" charset="0"/>
                        </a:rPr>
                        <a:t>–- </a:t>
                      </a:r>
                      <a:r>
                        <a:rPr lang="en-US" sz="2800" b="1" u="sng" dirty="0">
                          <a:solidFill>
                            <a:srgbClr val="002060"/>
                          </a:solidFill>
                          <a:latin typeface="Arial Narrow" panose="020B0606020202030204" pitchFamily="34" charset="0"/>
                        </a:rPr>
                        <a:t>that</a:t>
                      </a:r>
                      <a:r>
                        <a:rPr lang="en-US" sz="2800" b="1" dirty="0">
                          <a:solidFill>
                            <a:srgbClr val="002060"/>
                          </a:solidFill>
                          <a:latin typeface="Arial Narrow" panose="020B0606020202030204" pitchFamily="34" charset="0"/>
                        </a:rPr>
                        <a:t> this nation shall have a new birth of freedom…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2060"/>
                          </a:solidFill>
                          <a:latin typeface="Arial Narrow" panose="020B0606020202030204" pitchFamily="34" charset="0"/>
                        </a:rPr>
                        <a:t>-–  </a:t>
                      </a:r>
                      <a:r>
                        <a:rPr lang="en-US" sz="2800" b="1" u="sng" dirty="0">
                          <a:solidFill>
                            <a:srgbClr val="002060"/>
                          </a:solidFill>
                          <a:latin typeface="Arial Narrow" panose="020B0606020202030204" pitchFamily="34" charset="0"/>
                        </a:rPr>
                        <a:t>that</a:t>
                      </a:r>
                      <a:r>
                        <a:rPr lang="en-US" sz="2800" b="1" dirty="0">
                          <a:solidFill>
                            <a:srgbClr val="002060"/>
                          </a:solidFill>
                          <a:latin typeface="Arial Narrow" panose="020B0606020202030204" pitchFamily="34" charset="0"/>
                        </a:rPr>
                        <a:t> government …shall not perish from the earth.  </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81770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838617" y="0"/>
            <a:ext cx="5939624" cy="1569660"/>
          </a:xfrm>
          <a:prstGeom prst="rect">
            <a:avLst/>
          </a:prstGeom>
          <a:noFill/>
        </p:spPr>
        <p:txBody>
          <a:bodyPr wrap="square" rtlCol="0">
            <a:spAutoFit/>
          </a:bodyPr>
          <a:lstStyle/>
          <a:p>
            <a:pPr>
              <a:lnSpc>
                <a:spcPct val="150000"/>
              </a:lnSpc>
            </a:pPr>
            <a:r>
              <a:rPr lang="zh-CN" altLang="en-US" sz="3200" b="1" dirty="0">
                <a:solidFill>
                  <a:srgbClr val="00B0F0"/>
                </a:solidFill>
                <a:latin typeface="AR BLANCA" panose="02000000000000000000" pitchFamily="2" charset="0"/>
              </a:rPr>
              <a:t>      </a:t>
            </a:r>
            <a:r>
              <a:rPr lang="zh-CN" altLang="en-US" sz="3200" b="1" dirty="0">
                <a:solidFill>
                  <a:srgbClr val="FF0000"/>
                </a:solidFill>
                <a:latin typeface="STXingkai" panose="02010800040101010101" pitchFamily="2" charset="-122"/>
                <a:ea typeface="STXingkai" panose="02010800040101010101" pitchFamily="2" charset="-122"/>
              </a:rPr>
              <a:t>葛底斯堡演说 </a:t>
            </a:r>
            <a:endParaRPr lang="en-US" altLang="zh-CN" sz="3200" b="1" dirty="0">
              <a:solidFill>
                <a:srgbClr val="FF0000"/>
              </a:solidFill>
              <a:latin typeface="STXingkai" panose="02010800040101010101" pitchFamily="2" charset="-122"/>
              <a:ea typeface="STXingkai" panose="02010800040101010101" pitchFamily="2" charset="-122"/>
            </a:endParaRPr>
          </a:p>
          <a:p>
            <a:pPr>
              <a:lnSpc>
                <a:spcPct val="150000"/>
              </a:lnSpc>
            </a:pPr>
            <a:r>
              <a:rPr lang="en-US" altLang="zh-CN" sz="3200" b="1" dirty="0">
                <a:solidFill>
                  <a:srgbClr val="FF0000"/>
                </a:solidFill>
                <a:latin typeface="STXingkai" panose="02010800040101010101" pitchFamily="2" charset="-122"/>
                <a:ea typeface="STXingkai" panose="02010800040101010101" pitchFamily="2" charset="-122"/>
              </a:rPr>
              <a:t>          -- </a:t>
            </a:r>
            <a:r>
              <a:rPr lang="zh-CN" altLang="en-US" sz="3200" b="1" dirty="0">
                <a:solidFill>
                  <a:srgbClr val="FF0000"/>
                </a:solidFill>
                <a:latin typeface="STXingkai" panose="02010800040101010101" pitchFamily="2" charset="-122"/>
                <a:ea typeface="STXingkai" panose="02010800040101010101" pitchFamily="2" charset="-122"/>
              </a:rPr>
              <a:t>亚伯拉罕</a:t>
            </a:r>
            <a:r>
              <a:rPr lang="en-US" altLang="zh-CN" sz="3200" b="1" dirty="0">
                <a:solidFill>
                  <a:srgbClr val="FF0000"/>
                </a:solidFill>
                <a:latin typeface="STXingkai" panose="02010800040101010101" pitchFamily="2" charset="-122"/>
                <a:ea typeface="STXingkai" panose="02010800040101010101" pitchFamily="2" charset="-122"/>
              </a:rPr>
              <a:t>•</a:t>
            </a:r>
            <a:r>
              <a:rPr lang="zh-CN" altLang="en-US" sz="3200" b="1" dirty="0">
                <a:solidFill>
                  <a:srgbClr val="FF0000"/>
                </a:solidFill>
                <a:latin typeface="STXingkai" panose="02010800040101010101" pitchFamily="2" charset="-122"/>
                <a:ea typeface="STXingkai" panose="02010800040101010101" pitchFamily="2" charset="-122"/>
              </a:rPr>
              <a:t> 林肯</a:t>
            </a:r>
            <a:endParaRPr lang="en-US" sz="3200" b="1" dirty="0">
              <a:solidFill>
                <a:srgbClr val="FF0000"/>
              </a:solidFill>
              <a:latin typeface="STXingkai" panose="02010800040101010101" pitchFamily="2" charset="-122"/>
              <a:ea typeface="STXingkai" panose="02010800040101010101" pitchFamily="2" charset="-122"/>
            </a:endParaRPr>
          </a:p>
        </p:txBody>
      </p:sp>
      <p:sp>
        <p:nvSpPr>
          <p:cNvPr id="5" name="文本框 4"/>
          <p:cNvSpPr txBox="1"/>
          <p:nvPr/>
        </p:nvSpPr>
        <p:spPr>
          <a:xfrm>
            <a:off x="2401294" y="1518110"/>
            <a:ext cx="7259541" cy="523220"/>
          </a:xfrm>
          <a:prstGeom prst="rect">
            <a:avLst/>
          </a:prstGeom>
          <a:noFill/>
        </p:spPr>
        <p:txBody>
          <a:bodyPr wrap="square" rtlCol="0">
            <a:spAutoFit/>
          </a:bodyPr>
          <a:lstStyle/>
          <a:p>
            <a:r>
              <a:rPr lang="en-US" sz="2800" b="1" dirty="0">
                <a:latin typeface="Arial Narrow" panose="020B0606020202030204" pitchFamily="34" charset="0"/>
              </a:rPr>
              <a:t>    </a:t>
            </a:r>
          </a:p>
        </p:txBody>
      </p:sp>
      <p:sp>
        <p:nvSpPr>
          <p:cNvPr id="2" name="文本框 1"/>
          <p:cNvSpPr txBox="1"/>
          <p:nvPr/>
        </p:nvSpPr>
        <p:spPr>
          <a:xfrm>
            <a:off x="292210" y="1569660"/>
            <a:ext cx="11477707" cy="6001643"/>
          </a:xfrm>
          <a:prstGeom prst="rect">
            <a:avLst/>
          </a:prstGeom>
          <a:noFill/>
        </p:spPr>
        <p:txBody>
          <a:bodyPr wrap="square" rtlCol="0">
            <a:spAutoFit/>
          </a:bodyPr>
          <a:lstStyle/>
          <a:p>
            <a:pPr>
              <a:lnSpc>
                <a:spcPct val="150000"/>
              </a:lnSpc>
            </a:pPr>
            <a:r>
              <a:rPr lang="zh-CN" altLang="en-US" sz="3200" b="1" dirty="0">
                <a:latin typeface="STXingkai" panose="02010800040101010101" pitchFamily="2" charset="-122"/>
                <a:ea typeface="STXingkai" panose="02010800040101010101" pitchFamily="2" charset="-122"/>
              </a:rPr>
              <a:t>      在八十七年前，我们的国父们在这块土地上创建一个新的国家，乃基于对自由的坚信，并致力于所有人皆生而平等的信念。</a:t>
            </a:r>
            <a:endParaRPr lang="en-US" altLang="zh-CN" sz="3200" b="1" dirty="0">
              <a:latin typeface="STXingkai" panose="02010800040101010101" pitchFamily="2" charset="-122"/>
              <a:ea typeface="STXingkai" panose="02010800040101010101" pitchFamily="2" charset="-122"/>
            </a:endParaRPr>
          </a:p>
          <a:p>
            <a:pPr>
              <a:lnSpc>
                <a:spcPct val="150000"/>
              </a:lnSpc>
            </a:pPr>
            <a:r>
              <a:rPr lang="en-US" sz="3200" b="1" dirty="0">
                <a:latin typeface="STXingkai" panose="02010800040101010101" pitchFamily="2" charset="-122"/>
                <a:ea typeface="STXingkai" panose="02010800040101010101" pitchFamily="2" charset="-122"/>
              </a:rPr>
              <a:t>     </a:t>
            </a:r>
            <a:r>
              <a:rPr lang="zh-CN" altLang="en-US" sz="3200" b="1" dirty="0">
                <a:latin typeface="STXingkai" panose="02010800040101010101" pitchFamily="2" charset="-122"/>
                <a:ea typeface="STXingkai" panose="02010800040101010101" pitchFamily="2" charset="-122"/>
              </a:rPr>
              <a:t>当下吾等被卷入一场伟大的内战，以考验是否此国度，或任何肇基于和奉献于斯者，可永垂不朽。吾等现相逢于此战中一处浩大战场。而吾等将奉献此战场之部分，作为这群交付彼者生命让那国度勉能生存的人们最后安息之处。此乃全然妥切且适当而为吾人应行之举。</a:t>
            </a:r>
            <a:endParaRPr lang="en-US" altLang="zh-CN" sz="3200" b="1" dirty="0">
              <a:latin typeface="STXingkai" panose="02010800040101010101" pitchFamily="2" charset="-122"/>
              <a:ea typeface="STXingkai" panose="02010800040101010101" pitchFamily="2" charset="-122"/>
            </a:endParaRPr>
          </a:p>
          <a:p>
            <a:pPr>
              <a:lnSpc>
                <a:spcPct val="150000"/>
              </a:lnSpc>
            </a:pPr>
            <a:endParaRPr lang="en-US" sz="3200" b="1" dirty="0">
              <a:latin typeface="STXingkai" panose="02010800040101010101" pitchFamily="2" charset="-122"/>
              <a:ea typeface="STXingkai" panose="02010800040101010101" pitchFamily="2" charset="-122"/>
            </a:endParaRPr>
          </a:p>
        </p:txBody>
      </p:sp>
    </p:spTree>
    <p:extLst>
      <p:ext uri="{BB962C8B-B14F-4D97-AF65-F5344CB8AC3E}">
        <p14:creationId xmlns:p14="http://schemas.microsoft.com/office/powerpoint/2010/main" val="31197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401294" y="1518110"/>
            <a:ext cx="7259541" cy="523220"/>
          </a:xfrm>
          <a:prstGeom prst="rect">
            <a:avLst/>
          </a:prstGeom>
          <a:noFill/>
        </p:spPr>
        <p:txBody>
          <a:bodyPr wrap="square" rtlCol="0">
            <a:spAutoFit/>
          </a:bodyPr>
          <a:lstStyle/>
          <a:p>
            <a:r>
              <a:rPr lang="en-US" sz="2800" b="1" dirty="0">
                <a:latin typeface="Arial Narrow" panose="020B0606020202030204" pitchFamily="34" charset="0"/>
              </a:rPr>
              <a:t>    </a:t>
            </a:r>
          </a:p>
        </p:txBody>
      </p:sp>
      <p:sp>
        <p:nvSpPr>
          <p:cNvPr id="2" name="文本框 1"/>
          <p:cNvSpPr txBox="1"/>
          <p:nvPr/>
        </p:nvSpPr>
        <p:spPr>
          <a:xfrm>
            <a:off x="385637" y="179249"/>
            <a:ext cx="11259047" cy="6740307"/>
          </a:xfrm>
          <a:prstGeom prst="rect">
            <a:avLst/>
          </a:prstGeom>
          <a:noFill/>
        </p:spPr>
        <p:txBody>
          <a:bodyPr wrap="square" rtlCol="0">
            <a:spAutoFit/>
          </a:bodyPr>
          <a:lstStyle/>
          <a:p>
            <a:pPr>
              <a:lnSpc>
                <a:spcPct val="150000"/>
              </a:lnSpc>
            </a:pPr>
            <a:r>
              <a:rPr lang="zh-CN" altLang="en-US" sz="3200" b="1" dirty="0">
                <a:latin typeface="STXingkai" panose="02010800040101010101" pitchFamily="2" charset="-122"/>
                <a:ea typeface="STXingkai" panose="02010800040101010101" pitchFamily="2" charset="-122"/>
              </a:rPr>
              <a:t>     但，于更大意义上，吾等无法效力、无法奉上、无法成就此土之圣。这群勇者，无论生死，曾于斯奋战到底，早已使其神圣，而远超过吾人卑微之力所能增减。这世间不曾丝毫留意，也不长久记得吾等于斯所言，但永不忘怀彼人于此所为。吾等生者，理应当然，献身于此辈鞠躬尽瘁之未完大业。吾等在此责无旁贷献身于眼前之伟大使命：光荣的亡者之处吾人肩起其终极之奉献</a:t>
            </a:r>
            <a:r>
              <a:rPr lang="en-US" altLang="zh-CN" sz="3200" b="1" dirty="0">
                <a:latin typeface="STXingkai" panose="02010800040101010101" pitchFamily="2" charset="-122"/>
                <a:ea typeface="STXingkai" panose="02010800040101010101" pitchFamily="2" charset="-122"/>
              </a:rPr>
              <a:t>—</a:t>
            </a:r>
            <a:r>
              <a:rPr lang="zh-CN" altLang="en-US" sz="3200" b="1" dirty="0">
                <a:latin typeface="STXingkai" panose="02010800040101010101" pitchFamily="2" charset="-122"/>
                <a:ea typeface="STXingkai" panose="02010800040101010101" pitchFamily="2" charset="-122"/>
              </a:rPr>
              <a:t>吾等在此答应亡者之死当非徒然</a:t>
            </a:r>
            <a:r>
              <a:rPr lang="en-US" altLang="zh-CN" sz="3200" b="1" dirty="0">
                <a:latin typeface="STXingkai" panose="02010800040101010101" pitchFamily="2" charset="-122"/>
                <a:ea typeface="STXingkai" panose="02010800040101010101" pitchFamily="2" charset="-122"/>
              </a:rPr>
              <a:t>—</a:t>
            </a:r>
            <a:r>
              <a:rPr lang="zh-CN" altLang="en-US" sz="3200" b="1" dirty="0">
                <a:latin typeface="STXingkai" panose="02010800040101010101" pitchFamily="2" charset="-122"/>
                <a:ea typeface="STXingkai" panose="02010800040101010101" pitchFamily="2" charset="-122"/>
              </a:rPr>
              <a:t>此国度，于神佑之下，当享有自由之新生</a:t>
            </a:r>
            <a:r>
              <a:rPr lang="en-US" altLang="zh-CN" sz="3200" b="1" dirty="0">
                <a:latin typeface="STXingkai" panose="02010800040101010101" pitchFamily="2" charset="-122"/>
                <a:ea typeface="STXingkai" panose="02010800040101010101" pitchFamily="2" charset="-122"/>
              </a:rPr>
              <a:t>– </a:t>
            </a:r>
            <a:r>
              <a:rPr lang="zh-CN" altLang="en-US" sz="3200" b="1" dirty="0">
                <a:latin typeface="STXingkai" panose="02010800040101010101" pitchFamily="2" charset="-122"/>
                <a:ea typeface="STXingkai" panose="02010800040101010101" pitchFamily="2" charset="-122"/>
              </a:rPr>
              <a:t>民有、民治、民享之政府当免于凋零。</a:t>
            </a:r>
            <a:endParaRPr lang="en-US" sz="3200" b="1" dirty="0">
              <a:latin typeface="STXingkai" panose="02010800040101010101" pitchFamily="2" charset="-122"/>
              <a:ea typeface="STXingkai" panose="02010800040101010101" pitchFamily="2" charset="-122"/>
            </a:endParaRPr>
          </a:p>
        </p:txBody>
      </p:sp>
    </p:spTree>
    <p:extLst>
      <p:ext uri="{BB962C8B-B14F-4D97-AF65-F5344CB8AC3E}">
        <p14:creationId xmlns:p14="http://schemas.microsoft.com/office/powerpoint/2010/main" val="11680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9232" t="27232" r="3816" b="13288"/>
          <a:stretch/>
        </p:blipFill>
        <p:spPr>
          <a:xfrm>
            <a:off x="201433" y="115293"/>
            <a:ext cx="2894275" cy="1979875"/>
          </a:xfrm>
          <a:prstGeom prst="rect">
            <a:avLst/>
          </a:prstGeom>
        </p:spPr>
      </p:pic>
      <p:sp>
        <p:nvSpPr>
          <p:cNvPr id="8" name="文本框 7"/>
          <p:cNvSpPr txBox="1"/>
          <p:nvPr/>
        </p:nvSpPr>
        <p:spPr>
          <a:xfrm>
            <a:off x="3697864" y="156738"/>
            <a:ext cx="5375189" cy="707886"/>
          </a:xfrm>
          <a:prstGeom prst="rect">
            <a:avLst/>
          </a:prstGeom>
          <a:noFill/>
        </p:spPr>
        <p:txBody>
          <a:bodyPr wrap="none" rtlCol="0">
            <a:spAutoFit/>
          </a:bodyPr>
          <a:lstStyle/>
          <a:p>
            <a:r>
              <a:rPr lang="en-US" sz="4000" b="1" u="sng" dirty="0">
                <a:solidFill>
                  <a:srgbClr val="002060"/>
                </a:solidFill>
                <a:latin typeface="AR BLANCA" panose="02000000000000000000" pitchFamily="2" charset="0"/>
              </a:rPr>
              <a:t>From reading to writing </a:t>
            </a:r>
          </a:p>
        </p:txBody>
      </p:sp>
      <p:pic>
        <p:nvPicPr>
          <p:cNvPr id="9" name="图片 8"/>
          <p:cNvPicPr>
            <a:picLocks noChangeAspect="1"/>
          </p:cNvPicPr>
          <p:nvPr/>
        </p:nvPicPr>
        <p:blipFill>
          <a:blip r:embed="rId3"/>
          <a:stretch>
            <a:fillRect/>
          </a:stretch>
        </p:blipFill>
        <p:spPr>
          <a:xfrm>
            <a:off x="8539701" y="1678970"/>
            <a:ext cx="3652299" cy="5110405"/>
          </a:xfrm>
          <a:prstGeom prst="rect">
            <a:avLst/>
          </a:prstGeom>
        </p:spPr>
      </p:pic>
      <p:sp>
        <p:nvSpPr>
          <p:cNvPr id="11" name="文本框 10"/>
          <p:cNvSpPr txBox="1"/>
          <p:nvPr/>
        </p:nvSpPr>
        <p:spPr>
          <a:xfrm>
            <a:off x="707666" y="2782957"/>
            <a:ext cx="6909684" cy="830997"/>
          </a:xfrm>
          <a:prstGeom prst="rect">
            <a:avLst/>
          </a:prstGeom>
          <a:noFill/>
        </p:spPr>
        <p:txBody>
          <a:bodyPr wrap="square" rtlCol="0">
            <a:spAutoFit/>
          </a:bodyPr>
          <a:lstStyle/>
          <a:p>
            <a:r>
              <a:rPr lang="en-US" sz="4800" dirty="0">
                <a:solidFill>
                  <a:srgbClr val="00B0F0"/>
                </a:solidFill>
                <a:latin typeface="Forte" panose="03060902040502070203" pitchFamily="66" charset="0"/>
              </a:rPr>
              <a:t>How to read critically</a:t>
            </a:r>
          </a:p>
        </p:txBody>
      </p:sp>
      <p:sp>
        <p:nvSpPr>
          <p:cNvPr id="12" name="文本框 11"/>
          <p:cNvSpPr txBox="1"/>
          <p:nvPr/>
        </p:nvSpPr>
        <p:spPr>
          <a:xfrm>
            <a:off x="890546" y="4958020"/>
            <a:ext cx="6313336" cy="1077218"/>
          </a:xfrm>
          <a:prstGeom prst="rect">
            <a:avLst/>
          </a:prstGeom>
          <a:noFill/>
        </p:spPr>
        <p:txBody>
          <a:bodyPr wrap="square" rtlCol="0">
            <a:spAutoFit/>
          </a:bodyPr>
          <a:lstStyle/>
          <a:p>
            <a:r>
              <a:rPr lang="zh-CN" altLang="en-US" sz="3200" b="1" dirty="0">
                <a:solidFill>
                  <a:srgbClr val="FFC000"/>
                </a:solidFill>
                <a:latin typeface="STXingkai" panose="02010800040101010101" pitchFamily="2" charset="-122"/>
                <a:ea typeface="STXingkai" panose="02010800040101010101" pitchFamily="2" charset="-122"/>
              </a:rPr>
              <a:t>杭州师范大学附属中学  </a:t>
            </a:r>
            <a:endParaRPr lang="en-US" altLang="zh-CN" sz="3200" b="1" dirty="0">
              <a:solidFill>
                <a:srgbClr val="FFC000"/>
              </a:solidFill>
              <a:latin typeface="STXingkai" panose="02010800040101010101" pitchFamily="2" charset="-122"/>
              <a:ea typeface="STXingkai" panose="02010800040101010101" pitchFamily="2" charset="-122"/>
            </a:endParaRPr>
          </a:p>
          <a:p>
            <a:r>
              <a:rPr lang="en-US" altLang="zh-CN" sz="3200" b="1" dirty="0">
                <a:solidFill>
                  <a:srgbClr val="FFC000"/>
                </a:solidFill>
                <a:latin typeface="STXingkai" panose="02010800040101010101" pitchFamily="2" charset="-122"/>
                <a:ea typeface="STXingkai" panose="02010800040101010101" pitchFamily="2" charset="-122"/>
              </a:rPr>
              <a:t>             </a:t>
            </a:r>
            <a:r>
              <a:rPr lang="zh-CN" altLang="en-US" sz="3200" b="1" dirty="0">
                <a:solidFill>
                  <a:srgbClr val="FFC000"/>
                </a:solidFill>
                <a:latin typeface="STXingkai" panose="02010800040101010101" pitchFamily="2" charset="-122"/>
                <a:ea typeface="STXingkai" panose="02010800040101010101" pitchFamily="2" charset="-122"/>
              </a:rPr>
              <a:t>姜建军</a:t>
            </a:r>
            <a:endParaRPr lang="en-US" sz="3200" b="1" dirty="0">
              <a:solidFill>
                <a:srgbClr val="FFC000"/>
              </a:solidFill>
              <a:latin typeface="STXingkai" panose="02010800040101010101" pitchFamily="2" charset="-122"/>
              <a:ea typeface="STXingkai" panose="02010800040101010101" pitchFamily="2" charset="-122"/>
            </a:endParaRPr>
          </a:p>
        </p:txBody>
      </p:sp>
    </p:spTree>
    <p:extLst>
      <p:ext uri="{BB962C8B-B14F-4D97-AF65-F5344CB8AC3E}">
        <p14:creationId xmlns:p14="http://schemas.microsoft.com/office/powerpoint/2010/main" val="12163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1">
            <a:extLst>
              <a:ext uri="{FF2B5EF4-FFF2-40B4-BE49-F238E27FC236}">
                <a16:creationId xmlns:a16="http://schemas.microsoft.com/office/drawing/2014/main" id="{716F998B-0A58-E049-9C6C-BEE325DE2355}"/>
              </a:ext>
            </a:extLst>
          </p:cNvPr>
          <p:cNvSpPr>
            <a:spLocks noChangeArrowheads="1"/>
          </p:cNvSpPr>
          <p:nvPr/>
        </p:nvSpPr>
        <p:spPr bwMode="auto">
          <a:xfrm>
            <a:off x="5424489" y="2565400"/>
            <a:ext cx="506412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en-US" altLang="zh-CN" sz="3000" b="1">
                <a:solidFill>
                  <a:srgbClr val="0070C0"/>
                </a:solidFill>
                <a:latin typeface="HelveticaNeue" panose="02000503000000020004" pitchFamily="2" charset="0"/>
              </a:rPr>
              <a:t>	</a:t>
            </a:r>
            <a:r>
              <a:rPr lang="zh-CN" altLang="en-US" sz="3000" b="1">
                <a:solidFill>
                  <a:srgbClr val="0070C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0070C0"/>
              </a:solidFill>
              <a:latin typeface="HelveticaNeue" panose="02000503000000020004" pitchFamily="2" charset="0"/>
            </a:endParaRPr>
          </a:p>
          <a:p>
            <a:pPr>
              <a:spcBef>
                <a:spcPct val="0"/>
              </a:spcBef>
              <a:buClrTx/>
              <a:buFontTx/>
              <a:buNone/>
            </a:pPr>
            <a:endParaRPr lang="en-US" altLang="zh-CN" sz="3000" b="1">
              <a:solidFill>
                <a:srgbClr val="0070C0"/>
              </a:solidFill>
              <a:latin typeface="HelveticaNeue" panose="02000503000000020004" pitchFamily="2" charset="0"/>
            </a:endParaRPr>
          </a:p>
          <a:p>
            <a:pPr>
              <a:spcBef>
                <a:spcPct val="0"/>
              </a:spcBef>
              <a:buClrTx/>
              <a:buFontTx/>
              <a:buNone/>
            </a:pPr>
            <a:r>
              <a:rPr lang="zh-CN" altLang="en-US" sz="3000" b="1">
                <a:solidFill>
                  <a:srgbClr val="0070C0"/>
                </a:solidFill>
                <a:latin typeface="HelveticaNeue" panose="02000503000000020004" pitchFamily="2" charset="0"/>
              </a:rPr>
              <a:t>更多教学资源请关注</a:t>
            </a:r>
            <a:endParaRPr lang="en-US" altLang="zh-CN" sz="3000" b="1">
              <a:solidFill>
                <a:srgbClr val="0070C0"/>
              </a:solidFill>
              <a:latin typeface="HelveticaNeue" panose="02000503000000020004" pitchFamily="2" charset="0"/>
            </a:endParaRPr>
          </a:p>
          <a:p>
            <a:pPr>
              <a:spcBef>
                <a:spcPct val="0"/>
              </a:spcBef>
              <a:buClrTx/>
              <a:buFontTx/>
              <a:buNone/>
            </a:pPr>
            <a:r>
              <a:rPr lang="zh-CN" altLang="en-US" sz="3000" b="1">
                <a:solidFill>
                  <a:srgbClr val="0070C0"/>
                </a:solidFill>
                <a:latin typeface="HelveticaNeue" panose="02000503000000020004" pitchFamily="2" charset="0"/>
              </a:rPr>
              <a:t>公众号：溯恩高中英语</a:t>
            </a:r>
          </a:p>
        </p:txBody>
      </p:sp>
      <p:pic>
        <p:nvPicPr>
          <p:cNvPr id="40962" name="图片 2">
            <a:extLst>
              <a:ext uri="{FF2B5EF4-FFF2-40B4-BE49-F238E27FC236}">
                <a16:creationId xmlns:a16="http://schemas.microsoft.com/office/drawing/2014/main" id="{37D045C9-DB45-8948-83A7-3E030ED171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2924175"/>
            <a:ext cx="24574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矩形 3">
            <a:extLst>
              <a:ext uri="{FF2B5EF4-FFF2-40B4-BE49-F238E27FC236}">
                <a16:creationId xmlns:a16="http://schemas.microsoft.com/office/drawing/2014/main" id="{32FDA35A-9969-AA4D-BE0E-426AA77EB7BD}"/>
              </a:ext>
            </a:extLst>
          </p:cNvPr>
          <p:cNvSpPr>
            <a:spLocks noChangeArrowheads="1"/>
          </p:cNvSpPr>
          <p:nvPr/>
        </p:nvSpPr>
        <p:spPr bwMode="auto">
          <a:xfrm>
            <a:off x="6096000" y="1489076"/>
            <a:ext cx="390048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4500" b="1">
                <a:latin typeface="华文新魏" panose="02010800040101010101" pitchFamily="2" charset="-122"/>
                <a:ea typeface="华文新魏" panose="02010800040101010101" pitchFamily="2" charset="-122"/>
              </a:rPr>
              <a:t>知识产权声明</a:t>
            </a:r>
          </a:p>
        </p:txBody>
      </p:sp>
      <p:sp>
        <p:nvSpPr>
          <p:cNvPr id="40964" name="矩形 3">
            <a:extLst>
              <a:ext uri="{FF2B5EF4-FFF2-40B4-BE49-F238E27FC236}">
                <a16:creationId xmlns:a16="http://schemas.microsoft.com/office/drawing/2014/main" id="{BD7FF421-6C21-324A-A535-FC0E236DE40F}"/>
              </a:ext>
            </a:extLst>
          </p:cNvPr>
          <p:cNvSpPr>
            <a:spLocks noChangeArrowheads="1"/>
          </p:cNvSpPr>
          <p:nvPr/>
        </p:nvSpPr>
        <p:spPr bwMode="auto">
          <a:xfrm>
            <a:off x="1703389" y="620713"/>
            <a:ext cx="3900487"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b="1">
                <a:latin typeface="华文新魏" panose="02010800040101010101" pitchFamily="2" charset="-122"/>
                <a:ea typeface="华文新魏" panose="02010800040101010101" pitchFamily="2" charset="-122"/>
              </a:rPr>
              <a:t>扫码关注</a:t>
            </a:r>
            <a:endParaRPr lang="en-US" altLang="zh-CN" b="1">
              <a:latin typeface="华文新魏" panose="02010800040101010101" pitchFamily="2" charset="-122"/>
              <a:ea typeface="华文新魏" panose="02010800040101010101" pitchFamily="2" charset="-122"/>
            </a:endParaRPr>
          </a:p>
          <a:p>
            <a:pPr>
              <a:spcBef>
                <a:spcPct val="0"/>
              </a:spcBef>
              <a:buClrTx/>
              <a:buFontTx/>
              <a:buNone/>
            </a:pPr>
            <a:r>
              <a:rPr lang="zh-CN" altLang="en-US" b="1">
                <a:latin typeface="华文新魏" panose="02010800040101010101" pitchFamily="2" charset="-122"/>
                <a:ea typeface="华文新魏" panose="02010800040101010101" pitchFamily="2" charset="-122"/>
              </a:rPr>
              <a:t>回复：</a:t>
            </a:r>
            <a:r>
              <a:rPr lang="en-US" altLang="zh-CN" b="1">
                <a:latin typeface="华文新魏" panose="02010800040101010101" pitchFamily="2" charset="-122"/>
                <a:ea typeface="华文新魏" panose="02010800040101010101" pitchFamily="2" charset="-122"/>
              </a:rPr>
              <a:t>hello</a:t>
            </a:r>
            <a:r>
              <a:rPr lang="zh-CN" altLang="en-US" b="1">
                <a:latin typeface="华文新魏" panose="02010800040101010101" pitchFamily="2" charset="-122"/>
                <a:ea typeface="华文新魏" panose="02010800040101010101" pitchFamily="2" charset="-122"/>
              </a:rPr>
              <a:t> </a:t>
            </a:r>
            <a:r>
              <a:rPr lang="en-US" altLang="zh-CN" b="1">
                <a:latin typeface="华文新魏" panose="02010800040101010101" pitchFamily="2" charset="-122"/>
                <a:ea typeface="华文新魏" panose="02010800040101010101" pitchFamily="2" charset="-122"/>
              </a:rPr>
              <a:t>sun</a:t>
            </a:r>
          </a:p>
          <a:p>
            <a:pPr>
              <a:spcBef>
                <a:spcPct val="0"/>
              </a:spcBef>
              <a:buClrTx/>
              <a:buFontTx/>
              <a:buNone/>
            </a:pPr>
            <a:r>
              <a:rPr lang="zh-CN" altLang="en-US" b="1">
                <a:latin typeface="华文新魏" panose="02010800040101010101" pitchFamily="2" charset="-122"/>
                <a:ea typeface="华文新魏" panose="02010800040101010101" pitchFamily="2" charset="-122"/>
              </a:rPr>
              <a:t>获取课件制作、录课等实用工具包</a:t>
            </a:r>
          </a:p>
        </p:txBody>
      </p:sp>
    </p:spTree>
    <p:extLst>
      <p:ext uri="{BB962C8B-B14F-4D97-AF65-F5344CB8AC3E}">
        <p14:creationId xmlns:p14="http://schemas.microsoft.com/office/powerpoint/2010/main" val="3190126440"/>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09" y="0"/>
            <a:ext cx="12038275" cy="6858000"/>
          </a:xfrm>
          <a:prstGeom prst="rect">
            <a:avLst/>
          </a:prstGeom>
        </p:spPr>
      </p:pic>
    </p:spTree>
    <p:extLst>
      <p:ext uri="{BB962C8B-B14F-4D97-AF65-F5344CB8AC3E}">
        <p14:creationId xmlns:p14="http://schemas.microsoft.com/office/powerpoint/2010/main" val="2752417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38617" y="71560"/>
            <a:ext cx="5939624" cy="1446550"/>
          </a:xfrm>
          <a:prstGeom prst="rect">
            <a:avLst/>
          </a:prstGeom>
          <a:noFill/>
        </p:spPr>
        <p:txBody>
          <a:bodyPr wrap="square" rtlCol="0">
            <a:spAutoFit/>
          </a:bodyPr>
          <a:lstStyle/>
          <a:p>
            <a:r>
              <a:rPr lang="en-US" sz="4400" b="1" dirty="0">
                <a:solidFill>
                  <a:srgbClr val="00B0F0"/>
                </a:solidFill>
                <a:latin typeface="AR BLANCA" panose="02000000000000000000" pitchFamily="2" charset="0"/>
              </a:rPr>
              <a:t>The Gettysburg Address</a:t>
            </a:r>
          </a:p>
          <a:p>
            <a:r>
              <a:rPr lang="en-US" sz="4400" b="1" dirty="0">
                <a:solidFill>
                  <a:srgbClr val="00B0F0"/>
                </a:solidFill>
                <a:latin typeface="AR BLANCA" panose="02000000000000000000" pitchFamily="2" charset="0"/>
              </a:rPr>
              <a:t>     </a:t>
            </a:r>
            <a:r>
              <a:rPr lang="en-US" sz="3200" b="1" dirty="0">
                <a:solidFill>
                  <a:srgbClr val="00B0F0"/>
                </a:solidFill>
                <a:latin typeface="AR BLANCA" panose="02000000000000000000" pitchFamily="2" charset="0"/>
              </a:rPr>
              <a:t>--by Abraham Lincoln </a:t>
            </a:r>
          </a:p>
        </p:txBody>
      </p:sp>
      <p:pic>
        <p:nvPicPr>
          <p:cNvPr id="6" name="图片 5"/>
          <p:cNvPicPr>
            <a:picLocks noChangeAspect="1"/>
          </p:cNvPicPr>
          <p:nvPr/>
        </p:nvPicPr>
        <p:blipFill>
          <a:blip r:embed="rId2"/>
          <a:stretch>
            <a:fillRect/>
          </a:stretch>
        </p:blipFill>
        <p:spPr>
          <a:xfrm>
            <a:off x="1" y="1971335"/>
            <a:ext cx="11950810" cy="4886665"/>
          </a:xfrm>
          <a:prstGeom prst="rect">
            <a:avLst/>
          </a:prstGeom>
        </p:spPr>
      </p:pic>
    </p:spTree>
    <p:extLst>
      <p:ext uri="{BB962C8B-B14F-4D97-AF65-F5344CB8AC3E}">
        <p14:creationId xmlns:p14="http://schemas.microsoft.com/office/powerpoint/2010/main" val="3634802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1318" y="130071"/>
            <a:ext cx="10249232" cy="646331"/>
          </a:xfrm>
          <a:prstGeom prst="rect">
            <a:avLst/>
          </a:prstGeom>
          <a:noFill/>
        </p:spPr>
        <p:txBody>
          <a:bodyPr wrap="square" rtlCol="0">
            <a:spAutoFit/>
          </a:bodyPr>
          <a:lstStyle/>
          <a:p>
            <a:r>
              <a:rPr lang="en-US" sz="3600" b="1" dirty="0">
                <a:solidFill>
                  <a:srgbClr val="00B050"/>
                </a:solidFill>
                <a:latin typeface="Century Gothic" panose="020B0502020202020204" pitchFamily="34" charset="0"/>
              </a:rPr>
              <a:t>Step 1   </a:t>
            </a:r>
            <a:r>
              <a:rPr lang="en-US" sz="3200" b="1" dirty="0">
                <a:solidFill>
                  <a:srgbClr val="00B050"/>
                </a:solidFill>
                <a:latin typeface="Century Gothic" panose="020B0502020202020204" pitchFamily="34" charset="0"/>
              </a:rPr>
              <a:t>Prepare yourself to read the selection </a:t>
            </a:r>
            <a:endParaRPr lang="en-US" sz="3600" b="1" dirty="0">
              <a:solidFill>
                <a:srgbClr val="00B050"/>
              </a:solidFill>
              <a:latin typeface="Century Gothic" panose="020B0502020202020204" pitchFamily="34" charset="0"/>
            </a:endParaRPr>
          </a:p>
        </p:txBody>
      </p:sp>
      <p:graphicFrame>
        <p:nvGraphicFramePr>
          <p:cNvPr id="3" name="图示 2"/>
          <p:cNvGraphicFramePr/>
          <p:nvPr>
            <p:extLst>
              <p:ext uri="{D42A27DB-BD31-4B8C-83A1-F6EECF244321}">
                <p14:modId xmlns:p14="http://schemas.microsoft.com/office/powerpoint/2010/main" val="3254704271"/>
              </p:ext>
            </p:extLst>
          </p:nvPr>
        </p:nvGraphicFramePr>
        <p:xfrm>
          <a:off x="803082" y="980286"/>
          <a:ext cx="1099665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框 4"/>
          <p:cNvSpPr txBox="1"/>
          <p:nvPr/>
        </p:nvSpPr>
        <p:spPr>
          <a:xfrm>
            <a:off x="3792772" y="3053301"/>
            <a:ext cx="1725434" cy="1569660"/>
          </a:xfrm>
          <a:prstGeom prst="rect">
            <a:avLst/>
          </a:prstGeom>
          <a:noFill/>
        </p:spPr>
        <p:txBody>
          <a:bodyPr wrap="square" rtlCol="0">
            <a:spAutoFit/>
          </a:bodyPr>
          <a:lstStyle/>
          <a:p>
            <a:r>
              <a:rPr lang="en-US" sz="2400" b="1" dirty="0">
                <a:solidFill>
                  <a:srgbClr val="FFFF00"/>
                </a:solidFill>
                <a:latin typeface="Arial Narrow" panose="020B0606020202030204" pitchFamily="34" charset="0"/>
                <a:ea typeface="STXingkai" panose="02010800040101010101" pitchFamily="2" charset="-122"/>
              </a:rPr>
              <a:t>The beginning of a selection</a:t>
            </a:r>
          </a:p>
          <a:p>
            <a:endParaRPr lang="en-US" sz="2400" dirty="0">
              <a:solidFill>
                <a:srgbClr val="FFFF00"/>
              </a:solidFill>
            </a:endParaRPr>
          </a:p>
        </p:txBody>
      </p:sp>
      <p:sp>
        <p:nvSpPr>
          <p:cNvPr id="6" name="文本框 5"/>
          <p:cNvSpPr txBox="1"/>
          <p:nvPr/>
        </p:nvSpPr>
        <p:spPr>
          <a:xfrm>
            <a:off x="5997934" y="4189775"/>
            <a:ext cx="1078727" cy="646331"/>
          </a:xfrm>
          <a:prstGeom prst="rect">
            <a:avLst/>
          </a:prstGeom>
          <a:noFill/>
        </p:spPr>
        <p:txBody>
          <a:bodyPr wrap="square" rtlCol="0">
            <a:spAutoFit/>
          </a:bodyPr>
          <a:lstStyle/>
          <a:p>
            <a:r>
              <a:rPr lang="en-US" b="1" dirty="0">
                <a:solidFill>
                  <a:srgbClr val="FFFF00"/>
                </a:solidFill>
                <a:latin typeface="Arial Narrow" panose="020B0606020202030204" pitchFamily="34" charset="0"/>
              </a:rPr>
              <a:t>     A headnote</a:t>
            </a:r>
            <a:endParaRPr lang="en-US" dirty="0">
              <a:solidFill>
                <a:srgbClr val="FFFF00"/>
              </a:solidFill>
            </a:endParaRPr>
          </a:p>
        </p:txBody>
      </p:sp>
      <p:pic>
        <p:nvPicPr>
          <p:cNvPr id="7" name="图片 6"/>
          <p:cNvPicPr>
            <a:picLocks noChangeAspect="1"/>
          </p:cNvPicPr>
          <p:nvPr/>
        </p:nvPicPr>
        <p:blipFill rotWithShape="1">
          <a:blip r:embed="rId8" cstate="print">
            <a:extLst>
              <a:ext uri="{28A0092B-C50C-407E-A947-70E740481C1C}">
                <a14:useLocalDpi xmlns:a14="http://schemas.microsoft.com/office/drawing/2010/main" val="0"/>
              </a:ext>
            </a:extLst>
          </a:blip>
          <a:srcRect l="9232" t="27232" r="3816" b="13288"/>
          <a:stretch/>
        </p:blipFill>
        <p:spPr>
          <a:xfrm>
            <a:off x="-76863" y="4946127"/>
            <a:ext cx="2894275" cy="1979875"/>
          </a:xfrm>
          <a:prstGeom prst="rect">
            <a:avLst/>
          </a:prstGeom>
        </p:spPr>
      </p:pic>
      <p:sp>
        <p:nvSpPr>
          <p:cNvPr id="8" name="文本框 7"/>
          <p:cNvSpPr txBox="1"/>
          <p:nvPr/>
        </p:nvSpPr>
        <p:spPr>
          <a:xfrm>
            <a:off x="5371110" y="5335325"/>
            <a:ext cx="962106" cy="923330"/>
          </a:xfrm>
          <a:prstGeom prst="rect">
            <a:avLst/>
          </a:prstGeom>
          <a:noFill/>
        </p:spPr>
        <p:txBody>
          <a:bodyPr wrap="square" rtlCol="0">
            <a:spAutoFit/>
          </a:bodyPr>
          <a:lstStyle/>
          <a:p>
            <a:r>
              <a:rPr lang="en-US" b="1" dirty="0">
                <a:solidFill>
                  <a:srgbClr val="FFFF00"/>
                </a:solidFill>
                <a:latin typeface="Arial Narrow" panose="020B0606020202030204" pitchFamily="34" charset="0"/>
              </a:rPr>
              <a:t>  A writing</a:t>
            </a:r>
            <a:r>
              <a:rPr lang="en-US" b="1" baseline="0" dirty="0">
                <a:solidFill>
                  <a:srgbClr val="FFFF00"/>
                </a:solidFill>
                <a:latin typeface="Arial Narrow" panose="020B0606020202030204" pitchFamily="34" charset="0"/>
              </a:rPr>
              <a:t> prompt </a:t>
            </a:r>
            <a:endParaRPr lang="en-US" dirty="0">
              <a:solidFill>
                <a:srgbClr val="FFFF00"/>
              </a:solidFill>
            </a:endParaRPr>
          </a:p>
        </p:txBody>
      </p:sp>
      <p:sp>
        <p:nvSpPr>
          <p:cNvPr id="9" name="文本框 8"/>
          <p:cNvSpPr txBox="1"/>
          <p:nvPr/>
        </p:nvSpPr>
        <p:spPr>
          <a:xfrm>
            <a:off x="6537297" y="5936064"/>
            <a:ext cx="1596887" cy="584775"/>
          </a:xfrm>
          <a:prstGeom prst="rect">
            <a:avLst/>
          </a:prstGeom>
          <a:noFill/>
        </p:spPr>
        <p:txBody>
          <a:bodyPr wrap="square" rtlCol="0">
            <a:spAutoFit/>
          </a:bodyPr>
          <a:lstStyle/>
          <a:p>
            <a:r>
              <a:rPr lang="en-US" sz="1600" b="1" baseline="0" dirty="0">
                <a:solidFill>
                  <a:srgbClr val="002060"/>
                </a:solidFill>
                <a:latin typeface="Arial Narrow" panose="020B0606020202030204" pitchFamily="34" charset="0"/>
              </a:rPr>
              <a:t>reflecting on what you know</a:t>
            </a:r>
            <a:endParaRPr lang="en-US" sz="1600" dirty="0"/>
          </a:p>
        </p:txBody>
      </p:sp>
      <p:pic>
        <p:nvPicPr>
          <p:cNvPr id="10" name="图片 9"/>
          <p:cNvPicPr>
            <a:picLocks noChangeAspect="1"/>
          </p:cNvPicPr>
          <p:nvPr/>
        </p:nvPicPr>
        <p:blipFill rotWithShape="1">
          <a:blip r:embed="rId8" cstate="print">
            <a:extLst>
              <a:ext uri="{28A0092B-C50C-407E-A947-70E740481C1C}">
                <a14:useLocalDpi xmlns:a14="http://schemas.microsoft.com/office/drawing/2010/main" val="0"/>
              </a:ext>
            </a:extLst>
          </a:blip>
          <a:srcRect l="9232" t="27232" r="3816" b="13288"/>
          <a:stretch/>
        </p:blipFill>
        <p:spPr>
          <a:xfrm>
            <a:off x="9385189" y="-213536"/>
            <a:ext cx="2894275" cy="1979875"/>
          </a:xfrm>
          <a:prstGeom prst="rect">
            <a:avLst/>
          </a:prstGeom>
          <a:effectLst>
            <a:outerShdw blurRad="50800" dist="50800" dir="5400000" algn="ctr" rotWithShape="0">
              <a:srgbClr val="000000">
                <a:alpha val="0"/>
              </a:srgbClr>
            </a:outerShdw>
          </a:effectLst>
        </p:spPr>
      </p:pic>
      <p:pic>
        <p:nvPicPr>
          <p:cNvPr id="11" name="图片 10" descr="图片包含 物体, 室内, 天空, 浅色&#10;&#10;描述已自动生成">
            <a:extLst>
              <a:ext uri="{FF2B5EF4-FFF2-40B4-BE49-F238E27FC236}">
                <a16:creationId xmlns:a16="http://schemas.microsoft.com/office/drawing/2014/main" id="{3F73C5F8-6641-884A-A69D-EF0A8713D2B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10600" y="211932"/>
            <a:ext cx="3327400" cy="1066800"/>
          </a:xfrm>
          <a:prstGeom prst="rect">
            <a:avLst/>
          </a:prstGeom>
        </p:spPr>
      </p:pic>
    </p:spTree>
    <p:extLst>
      <p:ext uri="{BB962C8B-B14F-4D97-AF65-F5344CB8AC3E}">
        <p14:creationId xmlns:p14="http://schemas.microsoft.com/office/powerpoint/2010/main" val="991712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24786" y="333955"/>
            <a:ext cx="10249232" cy="523220"/>
          </a:xfrm>
          <a:prstGeom prst="rect">
            <a:avLst/>
          </a:prstGeom>
          <a:noFill/>
        </p:spPr>
        <p:txBody>
          <a:bodyPr wrap="square" rtlCol="0">
            <a:spAutoFit/>
          </a:bodyPr>
          <a:lstStyle/>
          <a:p>
            <a:r>
              <a:rPr lang="en-US" sz="2800" b="1" dirty="0">
                <a:solidFill>
                  <a:srgbClr val="00B050"/>
                </a:solidFill>
                <a:latin typeface="Century Gothic" panose="020B0502020202020204" pitchFamily="34" charset="0"/>
              </a:rPr>
              <a:t>Step 1   Prepare yourself to read the selection </a:t>
            </a:r>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4474" t="2782" r="4396" b="9334"/>
          <a:stretch/>
        </p:blipFill>
        <p:spPr>
          <a:xfrm>
            <a:off x="75149" y="333955"/>
            <a:ext cx="486454" cy="469125"/>
          </a:xfrm>
          <a:prstGeom prst="rect">
            <a:avLst/>
          </a:prstGeom>
        </p:spPr>
      </p:pic>
      <p:pic>
        <p:nvPicPr>
          <p:cNvPr id="6" name="图片 5"/>
          <p:cNvPicPr>
            <a:picLocks noChangeAspect="1"/>
          </p:cNvPicPr>
          <p:nvPr/>
        </p:nvPicPr>
        <p:blipFill>
          <a:blip r:embed="rId3">
            <a:duotone>
              <a:prstClr val="black"/>
              <a:schemeClr val="accent4">
                <a:tint val="45000"/>
                <a:satMod val="400000"/>
              </a:schemeClr>
            </a:duotone>
          </a:blip>
          <a:stretch>
            <a:fillRect/>
          </a:stretch>
        </p:blipFill>
        <p:spPr>
          <a:xfrm>
            <a:off x="75148" y="925294"/>
            <a:ext cx="5705449" cy="5932706"/>
          </a:xfrm>
          <a:prstGeom prst="rect">
            <a:avLst/>
          </a:prstGeom>
        </p:spPr>
      </p:pic>
      <p:pic>
        <p:nvPicPr>
          <p:cNvPr id="8" name="图片 7"/>
          <p:cNvPicPr>
            <a:picLocks noChangeAspect="1"/>
          </p:cNvPicPr>
          <p:nvPr/>
        </p:nvPicPr>
        <p:blipFill>
          <a:blip r:embed="rId4">
            <a:duotone>
              <a:prstClr val="black"/>
              <a:schemeClr val="accent4">
                <a:tint val="45000"/>
                <a:satMod val="400000"/>
              </a:schemeClr>
            </a:duotone>
          </a:blip>
          <a:stretch>
            <a:fillRect/>
          </a:stretch>
        </p:blipFill>
        <p:spPr>
          <a:xfrm>
            <a:off x="5846284" y="925294"/>
            <a:ext cx="6271504" cy="5932706"/>
          </a:xfrm>
          <a:prstGeom prst="rect">
            <a:avLst/>
          </a:prstGeom>
        </p:spPr>
      </p:pic>
      <p:pic>
        <p:nvPicPr>
          <p:cNvPr id="7" name="图片 6" descr="图片包含 物体, 室内, 天空, 浅色&#10;&#10;描述已自动生成">
            <a:extLst>
              <a:ext uri="{FF2B5EF4-FFF2-40B4-BE49-F238E27FC236}">
                <a16:creationId xmlns:a16="http://schemas.microsoft.com/office/drawing/2014/main" id="{3F95F786-5121-3A40-96E4-3C4C775432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0600" y="211932"/>
            <a:ext cx="3327400" cy="1066800"/>
          </a:xfrm>
          <a:prstGeom prst="rect">
            <a:avLst/>
          </a:prstGeom>
        </p:spPr>
      </p:pic>
    </p:spTree>
    <p:extLst>
      <p:ext uri="{BB962C8B-B14F-4D97-AF65-F5344CB8AC3E}">
        <p14:creationId xmlns:p14="http://schemas.microsoft.com/office/powerpoint/2010/main" val="334049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0" y="0"/>
            <a:ext cx="12133690" cy="1518699"/>
          </a:xfrm>
          <a:prstGeom prst="rect">
            <a:avLst/>
          </a:prstGeom>
        </p:spPr>
      </p:pic>
      <p:graphicFrame>
        <p:nvGraphicFramePr>
          <p:cNvPr id="8" name="表格 7"/>
          <p:cNvGraphicFramePr>
            <a:graphicFrameLocks noGrp="1"/>
          </p:cNvGraphicFramePr>
          <p:nvPr>
            <p:extLst>
              <p:ext uri="{D42A27DB-BD31-4B8C-83A1-F6EECF244321}">
                <p14:modId xmlns:p14="http://schemas.microsoft.com/office/powerpoint/2010/main" val="2719191639"/>
              </p:ext>
            </p:extLst>
          </p:nvPr>
        </p:nvGraphicFramePr>
        <p:xfrm>
          <a:off x="214685" y="1745384"/>
          <a:ext cx="11744077" cy="4814440"/>
        </p:xfrm>
        <a:graphic>
          <a:graphicData uri="http://schemas.openxmlformats.org/drawingml/2006/table">
            <a:tbl>
              <a:tblPr firstRow="1" bandRow="1">
                <a:tableStyleId>{5940675A-B579-460E-94D1-54222C63F5DA}</a:tableStyleId>
              </a:tblPr>
              <a:tblGrid>
                <a:gridCol w="3538331">
                  <a:extLst>
                    <a:ext uri="{9D8B030D-6E8A-4147-A177-3AD203B41FA5}">
                      <a16:colId xmlns:a16="http://schemas.microsoft.com/office/drawing/2014/main" val="20000"/>
                    </a:ext>
                  </a:extLst>
                </a:gridCol>
                <a:gridCol w="8205746">
                  <a:extLst>
                    <a:ext uri="{9D8B030D-6E8A-4147-A177-3AD203B41FA5}">
                      <a16:colId xmlns:a16="http://schemas.microsoft.com/office/drawing/2014/main" val="20001"/>
                    </a:ext>
                  </a:extLst>
                </a:gridCol>
              </a:tblGrid>
              <a:tr h="962888">
                <a:tc>
                  <a:txBody>
                    <a:bodyPr/>
                    <a:lstStyle/>
                    <a:p>
                      <a:r>
                        <a:rPr lang="en-US" sz="2400" b="1" baseline="0" dirty="0">
                          <a:solidFill>
                            <a:srgbClr val="FF0000"/>
                          </a:solidFill>
                          <a:latin typeface="Arial Narrow" panose="020B0606020202030204" pitchFamily="34" charset="0"/>
                        </a:rPr>
                        <a:t> The address’ title </a:t>
                      </a:r>
                    </a:p>
                    <a:p>
                      <a:r>
                        <a:rPr lang="en-US" sz="2400" b="1" baseline="0" dirty="0">
                          <a:solidFill>
                            <a:srgbClr val="FF0000"/>
                          </a:solidFill>
                          <a:latin typeface="Arial Narrow" panose="020B0606020202030204" pitchFamily="34" charset="0"/>
                        </a:rPr>
                        <a:t> </a:t>
                      </a:r>
                      <a:r>
                        <a:rPr lang="en-US" sz="2400" b="1" i="1" baseline="0" dirty="0">
                          <a:solidFill>
                            <a:srgbClr val="FF0000"/>
                          </a:solidFill>
                          <a:latin typeface="Arial Narrow" panose="020B0606020202030204" pitchFamily="34" charset="0"/>
                        </a:rPr>
                        <a:t>The Gettysburg Address</a:t>
                      </a:r>
                      <a:endParaRPr lang="en-US" sz="2400" b="1" i="1" dirty="0">
                        <a:solidFill>
                          <a:srgbClr val="FF0000"/>
                        </a:solidFill>
                        <a:latin typeface="Arial Narrow" panose="020B0606020202030204" pitchFamily="34" charset="0"/>
                      </a:endParaRPr>
                    </a:p>
                  </a:txBody>
                  <a:tcPr/>
                </a:tc>
                <a:tc>
                  <a:txBody>
                    <a:bodyPr/>
                    <a:lstStyle/>
                    <a:p>
                      <a:r>
                        <a:rPr lang="en-US" sz="2400" b="1" dirty="0">
                          <a:solidFill>
                            <a:srgbClr val="002060"/>
                          </a:solidFill>
                          <a:latin typeface="Arial Narrow" panose="020B0606020202030204" pitchFamily="34" charset="0"/>
                        </a:rPr>
                        <a:t>Lincoln</a:t>
                      </a:r>
                      <a:r>
                        <a:rPr lang="en-US" sz="2400" b="1" baseline="0" dirty="0">
                          <a:solidFill>
                            <a:srgbClr val="002060"/>
                          </a:solidFill>
                          <a:latin typeface="Arial Narrow" panose="020B0606020202030204" pitchFamily="34" charset="0"/>
                        </a:rPr>
                        <a:t> will talk about the battle at Gettysburg and the conflict between the North and the South. </a:t>
                      </a:r>
                      <a:endParaRPr lang="en-US" sz="2400" b="1" dirty="0">
                        <a:solidFill>
                          <a:srgbClr val="002060"/>
                        </a:solidFill>
                        <a:latin typeface="Arial Narrow" panose="020B0606020202030204" pitchFamily="34" charset="0"/>
                      </a:endParaRPr>
                    </a:p>
                  </a:txBody>
                  <a:tcPr/>
                </a:tc>
                <a:extLst>
                  <a:ext uri="{0D108BD9-81ED-4DB2-BD59-A6C34878D82A}">
                    <a16:rowId xmlns:a16="http://schemas.microsoft.com/office/drawing/2014/main" val="10000"/>
                  </a:ext>
                </a:extLst>
              </a:tr>
              <a:tr h="962888">
                <a:tc>
                  <a:txBody>
                    <a:bodyPr/>
                    <a:lstStyle/>
                    <a:p>
                      <a:r>
                        <a:rPr lang="en-US" sz="2400" b="1" dirty="0">
                          <a:solidFill>
                            <a:srgbClr val="FF0000"/>
                          </a:solidFill>
                          <a:latin typeface="Arial Narrow" panose="020B0606020202030204" pitchFamily="34" charset="0"/>
                        </a:rPr>
                        <a:t>The</a:t>
                      </a:r>
                      <a:r>
                        <a:rPr lang="en-US" sz="2400" b="1" baseline="0" dirty="0">
                          <a:solidFill>
                            <a:srgbClr val="FF0000"/>
                          </a:solidFill>
                          <a:latin typeface="Arial Narrow" panose="020B0606020202030204" pitchFamily="34" charset="0"/>
                        </a:rPr>
                        <a:t> biographical note</a:t>
                      </a:r>
                      <a:endParaRPr lang="en-US" sz="2400" b="1" dirty="0">
                        <a:solidFill>
                          <a:srgbClr val="FF0000"/>
                        </a:solidFill>
                        <a:latin typeface="Arial Narrow" panose="020B0606020202030204" pitchFamily="34" charset="0"/>
                      </a:endParaRPr>
                    </a:p>
                  </a:txBody>
                  <a:tcPr/>
                </a:tc>
                <a:tc>
                  <a:txBody>
                    <a:bodyPr/>
                    <a:lstStyle/>
                    <a:p>
                      <a:r>
                        <a:rPr lang="en-US" sz="2400" b="1" dirty="0">
                          <a:solidFill>
                            <a:srgbClr val="002060"/>
                          </a:solidFill>
                          <a:latin typeface="Arial Narrow" panose="020B0606020202030204" pitchFamily="34" charset="0"/>
                        </a:rPr>
                        <a:t>Lincoln</a:t>
                      </a:r>
                      <a:r>
                        <a:rPr lang="en-US" sz="2400" b="1" baseline="0" dirty="0">
                          <a:solidFill>
                            <a:srgbClr val="002060"/>
                          </a:solidFill>
                          <a:latin typeface="Arial Narrow" panose="020B0606020202030204" pitchFamily="34" charset="0"/>
                        </a:rPr>
                        <a:t> (1809-1865) lived between the two important events in the history of the country. </a:t>
                      </a:r>
                      <a:endParaRPr lang="en-US" sz="2400" b="1" dirty="0">
                        <a:solidFill>
                          <a:srgbClr val="002060"/>
                        </a:solidFill>
                        <a:latin typeface="Arial Narrow" panose="020B0606020202030204" pitchFamily="34" charset="0"/>
                      </a:endParaRPr>
                    </a:p>
                  </a:txBody>
                  <a:tcPr/>
                </a:tc>
                <a:extLst>
                  <a:ext uri="{0D108BD9-81ED-4DB2-BD59-A6C34878D82A}">
                    <a16:rowId xmlns:a16="http://schemas.microsoft.com/office/drawing/2014/main" val="10001"/>
                  </a:ext>
                </a:extLst>
              </a:tr>
              <a:tr h="962888">
                <a:tc>
                  <a:txBody>
                    <a:bodyPr/>
                    <a:lstStyle/>
                    <a:p>
                      <a:r>
                        <a:rPr lang="en-US" sz="2400" b="1" dirty="0">
                          <a:solidFill>
                            <a:srgbClr val="FF0000"/>
                          </a:solidFill>
                          <a:latin typeface="Arial Narrow" panose="020B0606020202030204" pitchFamily="34" charset="0"/>
                        </a:rPr>
                        <a:t>The publication</a:t>
                      </a:r>
                      <a:r>
                        <a:rPr lang="en-US" sz="2400" b="1" baseline="0" dirty="0">
                          <a:solidFill>
                            <a:srgbClr val="FF0000"/>
                          </a:solidFill>
                          <a:latin typeface="Arial Narrow" panose="020B0606020202030204" pitchFamily="34" charset="0"/>
                        </a:rPr>
                        <a:t> information </a:t>
                      </a:r>
                      <a:endParaRPr lang="en-US" sz="2400" b="1" dirty="0">
                        <a:solidFill>
                          <a:srgbClr val="FF0000"/>
                        </a:solidFill>
                        <a:latin typeface="Arial Narrow" panose="020B0606020202030204" pitchFamily="34" charset="0"/>
                      </a:endParaRPr>
                    </a:p>
                  </a:txBody>
                  <a:tcPr/>
                </a:tc>
                <a:tc>
                  <a:txBody>
                    <a:bodyPr/>
                    <a:lstStyle/>
                    <a:p>
                      <a:r>
                        <a:rPr lang="en-US" sz="2400" b="1" dirty="0">
                          <a:solidFill>
                            <a:srgbClr val="002060"/>
                          </a:solidFill>
                          <a:latin typeface="Arial Narrow" panose="020B0606020202030204" pitchFamily="34" charset="0"/>
                        </a:rPr>
                        <a:t>Lincoln</a:t>
                      </a:r>
                      <a:r>
                        <a:rPr lang="en-US" sz="2400" b="1" baseline="0" dirty="0">
                          <a:solidFill>
                            <a:srgbClr val="002060"/>
                          </a:solidFill>
                          <a:latin typeface="Arial Narrow" panose="020B0606020202030204" pitchFamily="34" charset="0"/>
                        </a:rPr>
                        <a:t> delivered his speech on November 19, 1863 (four and a half months after the battle at Gettysburg.)</a:t>
                      </a:r>
                      <a:endParaRPr lang="en-US" sz="2400" b="1" dirty="0">
                        <a:solidFill>
                          <a:srgbClr val="002060"/>
                        </a:solidFill>
                        <a:latin typeface="Arial Narrow" panose="020B0606020202030204" pitchFamily="34" charset="0"/>
                      </a:endParaRPr>
                    </a:p>
                  </a:txBody>
                  <a:tcPr/>
                </a:tc>
                <a:extLst>
                  <a:ext uri="{0D108BD9-81ED-4DB2-BD59-A6C34878D82A}">
                    <a16:rowId xmlns:a16="http://schemas.microsoft.com/office/drawing/2014/main" val="10002"/>
                  </a:ext>
                </a:extLst>
              </a:tr>
              <a:tr h="962888">
                <a:tc>
                  <a:txBody>
                    <a:bodyPr/>
                    <a:lstStyle/>
                    <a:p>
                      <a:r>
                        <a:rPr lang="en-US" sz="2400" b="1" dirty="0">
                          <a:solidFill>
                            <a:srgbClr val="FF0000"/>
                          </a:solidFill>
                          <a:latin typeface="Arial Narrow" panose="020B0606020202030204" pitchFamily="34" charset="0"/>
                        </a:rPr>
                        <a:t>The rhetorical highlights </a:t>
                      </a:r>
                    </a:p>
                  </a:txBody>
                  <a:tcPr/>
                </a:tc>
                <a:tc>
                  <a:txBody>
                    <a:bodyPr/>
                    <a:lstStyle/>
                    <a:p>
                      <a:r>
                        <a:rPr lang="en-US" sz="2400" b="1" dirty="0">
                          <a:solidFill>
                            <a:srgbClr val="002060"/>
                          </a:solidFill>
                          <a:latin typeface="Arial Narrow" panose="020B0606020202030204" pitchFamily="34" charset="0"/>
                        </a:rPr>
                        <a:t>How Lincoln</a:t>
                      </a:r>
                      <a:r>
                        <a:rPr lang="en-US" sz="2400" b="1" baseline="0" dirty="0">
                          <a:solidFill>
                            <a:srgbClr val="002060"/>
                          </a:solidFill>
                          <a:latin typeface="Arial Narrow" panose="020B0606020202030204" pitchFamily="34" charset="0"/>
                        </a:rPr>
                        <a:t> used diction and tone to enhance both his purpose and </a:t>
                      </a:r>
                      <a:r>
                        <a:rPr lang="en-US" sz="2400" b="1" baseline="0" dirty="0" err="1">
                          <a:solidFill>
                            <a:srgbClr val="002060"/>
                          </a:solidFill>
                          <a:latin typeface="Arial Narrow" panose="020B0606020202030204" pitchFamily="34" charset="0"/>
                        </a:rPr>
                        <a:t>senxe</a:t>
                      </a:r>
                      <a:r>
                        <a:rPr lang="en-US" sz="2400" b="1" baseline="0" dirty="0">
                          <a:solidFill>
                            <a:srgbClr val="002060"/>
                          </a:solidFill>
                          <a:latin typeface="Arial Narrow" panose="020B0606020202030204" pitchFamily="34" charset="0"/>
                        </a:rPr>
                        <a:t> of the occasions. </a:t>
                      </a:r>
                      <a:endParaRPr lang="en-US" sz="2400" b="1" dirty="0">
                        <a:solidFill>
                          <a:srgbClr val="002060"/>
                        </a:solidFill>
                        <a:latin typeface="Arial Narrow" panose="020B0606020202030204" pitchFamily="34" charset="0"/>
                      </a:endParaRPr>
                    </a:p>
                  </a:txBody>
                  <a:tcPr/>
                </a:tc>
                <a:extLst>
                  <a:ext uri="{0D108BD9-81ED-4DB2-BD59-A6C34878D82A}">
                    <a16:rowId xmlns:a16="http://schemas.microsoft.com/office/drawing/2014/main" val="10003"/>
                  </a:ext>
                </a:extLst>
              </a:tr>
              <a:tr h="962888">
                <a:tc>
                  <a:txBody>
                    <a:bodyPr/>
                    <a:lstStyle/>
                    <a:p>
                      <a:r>
                        <a:rPr lang="en-US" sz="2400" b="1" dirty="0">
                          <a:solidFill>
                            <a:srgbClr val="FF0000"/>
                          </a:solidFill>
                          <a:latin typeface="Arial Narrow" panose="020B0606020202030204" pitchFamily="34" charset="0"/>
                        </a:rPr>
                        <a:t>The writing prompt</a:t>
                      </a:r>
                    </a:p>
                  </a:txBody>
                  <a:tcPr/>
                </a:tc>
                <a:tc>
                  <a:txBody>
                    <a:bodyPr/>
                    <a:lstStyle/>
                    <a:p>
                      <a:r>
                        <a:rPr lang="en-US" sz="2400" b="1" dirty="0">
                          <a:solidFill>
                            <a:srgbClr val="002060"/>
                          </a:solidFill>
                          <a:latin typeface="Arial Narrow" panose="020B0606020202030204" pitchFamily="34" charset="0"/>
                        </a:rPr>
                        <a:t>The</a:t>
                      </a:r>
                      <a:r>
                        <a:rPr lang="en-US" sz="2400" b="1" baseline="0" dirty="0">
                          <a:solidFill>
                            <a:srgbClr val="002060"/>
                          </a:solidFill>
                          <a:latin typeface="Arial Narrow" panose="020B0606020202030204" pitchFamily="34" charset="0"/>
                        </a:rPr>
                        <a:t> reader reflects on something about </a:t>
                      </a:r>
                      <a:r>
                        <a:rPr lang="en-US" sz="2400" b="1" i="1" baseline="0" dirty="0">
                          <a:solidFill>
                            <a:srgbClr val="002060"/>
                          </a:solidFill>
                          <a:latin typeface="Arial Narrow" panose="020B0606020202030204" pitchFamily="34" charset="0"/>
                        </a:rPr>
                        <a:t>the Gettysburg Address </a:t>
                      </a:r>
                      <a:r>
                        <a:rPr lang="en-US" sz="2400" b="1" baseline="0" dirty="0">
                          <a:solidFill>
                            <a:srgbClr val="002060"/>
                          </a:solidFill>
                          <a:latin typeface="Arial Narrow" panose="020B0606020202030204" pitchFamily="34" charset="0"/>
                        </a:rPr>
                        <a:t>to compare it with the reaction to Lincoln’s speech.  </a:t>
                      </a:r>
                      <a:endParaRPr lang="en-US" sz="2400" b="1" dirty="0">
                        <a:solidFill>
                          <a:srgbClr val="002060"/>
                        </a:solidFill>
                        <a:latin typeface="Arial Narrow" panose="020B0606020202030204" pitchFamily="34" charset="0"/>
                      </a:endParaRPr>
                    </a:p>
                  </a:txBody>
                  <a:tcPr/>
                </a:tc>
                <a:extLst>
                  <a:ext uri="{0D108BD9-81ED-4DB2-BD59-A6C34878D82A}">
                    <a16:rowId xmlns:a16="http://schemas.microsoft.com/office/drawing/2014/main" val="10004"/>
                  </a:ext>
                </a:extLst>
              </a:tr>
            </a:tbl>
          </a:graphicData>
        </a:graphic>
      </p:graphicFrame>
      <p:pic>
        <p:nvPicPr>
          <p:cNvPr id="4" name="图片 3" descr="图片包含 物体, 室内, 天空, 浅色&#10;&#10;描述已自动生成">
            <a:extLst>
              <a:ext uri="{FF2B5EF4-FFF2-40B4-BE49-F238E27FC236}">
                <a16:creationId xmlns:a16="http://schemas.microsoft.com/office/drawing/2014/main" id="{854A15D7-07D1-B74E-A96F-C2F68C9749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600" y="211932"/>
            <a:ext cx="3327400" cy="1066800"/>
          </a:xfrm>
          <a:prstGeom prst="rect">
            <a:avLst/>
          </a:prstGeom>
        </p:spPr>
      </p:pic>
    </p:spTree>
    <p:extLst>
      <p:ext uri="{BB962C8B-B14F-4D97-AF65-F5344CB8AC3E}">
        <p14:creationId xmlns:p14="http://schemas.microsoft.com/office/powerpoint/2010/main" val="3976786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5426" y="-79513"/>
            <a:ext cx="6546574" cy="6858000"/>
          </a:xfrm>
          <a:prstGeom prst="rect">
            <a:avLst/>
          </a:prstGeom>
        </p:spPr>
      </p:pic>
      <p:sp>
        <p:nvSpPr>
          <p:cNvPr id="7" name="文本框 6"/>
          <p:cNvSpPr txBox="1"/>
          <p:nvPr/>
        </p:nvSpPr>
        <p:spPr>
          <a:xfrm>
            <a:off x="190831" y="148665"/>
            <a:ext cx="10249232" cy="523220"/>
          </a:xfrm>
          <a:prstGeom prst="rect">
            <a:avLst/>
          </a:prstGeom>
          <a:noFill/>
        </p:spPr>
        <p:txBody>
          <a:bodyPr wrap="square" rtlCol="0">
            <a:spAutoFit/>
          </a:bodyPr>
          <a:lstStyle/>
          <a:p>
            <a:r>
              <a:rPr lang="en-US" sz="2800" b="1" dirty="0">
                <a:solidFill>
                  <a:srgbClr val="00B050"/>
                </a:solidFill>
                <a:latin typeface="Century Gothic" panose="020B0502020202020204" pitchFamily="34" charset="0"/>
              </a:rPr>
              <a:t>Step 2  Read the selection</a:t>
            </a:r>
          </a:p>
        </p:txBody>
      </p:sp>
      <p:sp>
        <p:nvSpPr>
          <p:cNvPr id="8" name="文本框 7"/>
          <p:cNvSpPr txBox="1"/>
          <p:nvPr/>
        </p:nvSpPr>
        <p:spPr>
          <a:xfrm>
            <a:off x="190831" y="1423283"/>
            <a:ext cx="5454595" cy="461664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800" b="1" dirty="0">
                <a:solidFill>
                  <a:srgbClr val="00B0F0"/>
                </a:solidFill>
                <a:latin typeface="Arial Narrow" panose="020B0606020202030204" pitchFamily="34" charset="0"/>
              </a:rPr>
              <a:t>To get acquainted with the essay</a:t>
            </a:r>
          </a:p>
          <a:p>
            <a:pPr marL="342900" indent="-342900">
              <a:lnSpc>
                <a:spcPct val="150000"/>
              </a:lnSpc>
              <a:buFont typeface="Arial" panose="020B0604020202020204" pitchFamily="34" charset="0"/>
              <a:buChar char="•"/>
            </a:pPr>
            <a:r>
              <a:rPr lang="en-US" sz="2800" b="1" dirty="0">
                <a:solidFill>
                  <a:srgbClr val="00B0F0"/>
                </a:solidFill>
                <a:latin typeface="Arial Narrow" panose="020B0606020202030204" pitchFamily="34" charset="0"/>
              </a:rPr>
              <a:t>To form the first impression of it</a:t>
            </a:r>
          </a:p>
          <a:p>
            <a:pPr marL="342900" indent="-342900">
              <a:lnSpc>
                <a:spcPct val="150000"/>
              </a:lnSpc>
              <a:buFont typeface="Arial" panose="020B0604020202020204" pitchFamily="34" charset="0"/>
              <a:buChar char="•"/>
            </a:pPr>
            <a:r>
              <a:rPr lang="en-US" sz="2800" b="1" dirty="0">
                <a:solidFill>
                  <a:srgbClr val="00B0F0"/>
                </a:solidFill>
                <a:latin typeface="Arial Narrow" panose="020B0606020202030204" pitchFamily="34" charset="0"/>
              </a:rPr>
              <a:t>To modify the sense of the writer’s message and purpose</a:t>
            </a:r>
          </a:p>
          <a:p>
            <a:pPr marL="342900" indent="-342900">
              <a:lnSpc>
                <a:spcPct val="150000"/>
              </a:lnSpc>
              <a:buFont typeface="Arial" panose="020B0604020202020204" pitchFamily="34" charset="0"/>
              <a:buChar char="•"/>
            </a:pPr>
            <a:r>
              <a:rPr lang="en-US" sz="2800" b="1" dirty="0">
                <a:solidFill>
                  <a:srgbClr val="00B0F0"/>
                </a:solidFill>
                <a:latin typeface="Arial Narrow" panose="020B0606020202030204" pitchFamily="34" charset="0"/>
              </a:rPr>
              <a:t>Circle the news words</a:t>
            </a:r>
          </a:p>
          <a:p>
            <a:pPr marL="342900" indent="-342900">
              <a:lnSpc>
                <a:spcPct val="150000"/>
              </a:lnSpc>
              <a:buFont typeface="Arial" panose="020B0604020202020204" pitchFamily="34" charset="0"/>
              <a:buChar char="•"/>
            </a:pPr>
            <a:r>
              <a:rPr lang="en-US" sz="2800" b="1" dirty="0">
                <a:solidFill>
                  <a:srgbClr val="00B0F0"/>
                </a:solidFill>
                <a:latin typeface="Arial Narrow" panose="020B0606020202030204" pitchFamily="34" charset="0"/>
              </a:rPr>
              <a:t>Put question marks alongside  </a:t>
            </a:r>
          </a:p>
          <a:p>
            <a:pPr marL="342900" indent="-342900">
              <a:lnSpc>
                <a:spcPct val="150000"/>
              </a:lnSpc>
              <a:buFont typeface="Arial" panose="020B0604020202020204" pitchFamily="34" charset="0"/>
              <a:buChar char="•"/>
            </a:pPr>
            <a:endParaRPr lang="en-US" sz="2800" b="1" dirty="0">
              <a:solidFill>
                <a:srgbClr val="00B0F0"/>
              </a:solidFill>
              <a:latin typeface="Arial Narrow" panose="020B0606020202030204" pitchFamily="34" charset="0"/>
            </a:endParaRPr>
          </a:p>
        </p:txBody>
      </p:sp>
      <p:pic>
        <p:nvPicPr>
          <p:cNvPr id="5" name="图片 4" descr="图片包含 物体, 室内, 天空, 浅色&#10;&#10;描述已自动生成">
            <a:extLst>
              <a:ext uri="{FF2B5EF4-FFF2-40B4-BE49-F238E27FC236}">
                <a16:creationId xmlns:a16="http://schemas.microsoft.com/office/drawing/2014/main" id="{1FC2256B-EF57-7C45-93A0-58A45A48B2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600" y="211932"/>
            <a:ext cx="3327400" cy="1066800"/>
          </a:xfrm>
          <a:prstGeom prst="rect">
            <a:avLst/>
          </a:prstGeom>
        </p:spPr>
      </p:pic>
    </p:spTree>
    <p:extLst>
      <p:ext uri="{BB962C8B-B14F-4D97-AF65-F5344CB8AC3E}">
        <p14:creationId xmlns:p14="http://schemas.microsoft.com/office/powerpoint/2010/main" val="15827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90831" y="148665"/>
            <a:ext cx="10249232" cy="523220"/>
          </a:xfrm>
          <a:prstGeom prst="rect">
            <a:avLst/>
          </a:prstGeom>
          <a:noFill/>
        </p:spPr>
        <p:txBody>
          <a:bodyPr wrap="square" rtlCol="0">
            <a:spAutoFit/>
          </a:bodyPr>
          <a:lstStyle/>
          <a:p>
            <a:r>
              <a:rPr lang="en-US" sz="2800" b="1" dirty="0">
                <a:solidFill>
                  <a:srgbClr val="00B050"/>
                </a:solidFill>
                <a:latin typeface="Century Gothic" panose="020B0502020202020204" pitchFamily="34" charset="0"/>
              </a:rPr>
              <a:t>Step 3 Reread the selection</a:t>
            </a:r>
          </a:p>
        </p:txBody>
      </p:sp>
      <p:graphicFrame>
        <p:nvGraphicFramePr>
          <p:cNvPr id="7" name="图示 6"/>
          <p:cNvGraphicFramePr/>
          <p:nvPr>
            <p:extLst>
              <p:ext uri="{D42A27DB-BD31-4B8C-83A1-F6EECF244321}">
                <p14:modId xmlns:p14="http://schemas.microsoft.com/office/powerpoint/2010/main" val="3922580927"/>
              </p:ext>
            </p:extLst>
          </p:nvPr>
        </p:nvGraphicFramePr>
        <p:xfrm>
          <a:off x="-540689" y="59574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文本框 9"/>
          <p:cNvSpPr txBox="1"/>
          <p:nvPr/>
        </p:nvSpPr>
        <p:spPr>
          <a:xfrm>
            <a:off x="6822218" y="1319917"/>
            <a:ext cx="5128591" cy="3970318"/>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rgbClr val="002060"/>
                </a:solidFill>
                <a:latin typeface="Arial Narrow" panose="020B0606020202030204" pitchFamily="34" charset="0"/>
              </a:rPr>
              <a:t>can pay special attention to the author’s purpose and means of achieving the purpose</a:t>
            </a:r>
          </a:p>
          <a:p>
            <a:pPr marL="285750" indent="-285750">
              <a:buFont typeface="Arial" panose="020B0604020202020204" pitchFamily="34" charset="0"/>
              <a:buChar char="•"/>
            </a:pPr>
            <a:r>
              <a:rPr lang="en-US" sz="2800" b="1" dirty="0">
                <a:solidFill>
                  <a:srgbClr val="002060"/>
                </a:solidFill>
                <a:latin typeface="Arial Narrow" panose="020B0606020202030204" pitchFamily="34" charset="0"/>
              </a:rPr>
              <a:t>can determine whether the writer reveals a bias and adequately support the opinions</a:t>
            </a:r>
          </a:p>
          <a:p>
            <a:pPr marL="285750" indent="-285750">
              <a:buFont typeface="Arial" panose="020B0604020202020204" pitchFamily="34" charset="0"/>
              <a:buChar char="•"/>
            </a:pPr>
            <a:r>
              <a:rPr lang="en-US" sz="2800" b="1" dirty="0">
                <a:solidFill>
                  <a:srgbClr val="002060"/>
                </a:solidFill>
                <a:latin typeface="Arial Narrow" panose="020B0606020202030204" pitchFamily="34" charset="0"/>
              </a:rPr>
              <a:t> can look for features of organization and style for future reference</a:t>
            </a:r>
          </a:p>
        </p:txBody>
      </p:sp>
    </p:spTree>
    <p:extLst>
      <p:ext uri="{BB962C8B-B14F-4D97-AF65-F5344CB8AC3E}">
        <p14:creationId xmlns:p14="http://schemas.microsoft.com/office/powerpoint/2010/main" val="37297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circle(in)">
                                      <p:cBhvr>
                                        <p:cTn id="14" dur="20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circle(in)">
                                      <p:cBhvr>
                                        <p:cTn id="19" dur="20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circle(in)">
                                      <p:cBhvr>
                                        <p:cTn id="24"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90831" y="148665"/>
            <a:ext cx="10249232" cy="523220"/>
          </a:xfrm>
          <a:prstGeom prst="rect">
            <a:avLst/>
          </a:prstGeom>
          <a:noFill/>
        </p:spPr>
        <p:txBody>
          <a:bodyPr wrap="square" rtlCol="0">
            <a:spAutoFit/>
          </a:bodyPr>
          <a:lstStyle/>
          <a:p>
            <a:r>
              <a:rPr lang="en-US" sz="2800" b="1" dirty="0">
                <a:solidFill>
                  <a:srgbClr val="00B050"/>
                </a:solidFill>
                <a:latin typeface="Century Gothic" panose="020B0502020202020204" pitchFamily="34" charset="0"/>
              </a:rPr>
              <a:t>Step 4 Annotate the text with marginal notes</a:t>
            </a:r>
          </a:p>
        </p:txBody>
      </p:sp>
      <p:pic>
        <p:nvPicPr>
          <p:cNvPr id="5" name="图片 4"/>
          <p:cNvPicPr>
            <a:picLocks noChangeAspect="1"/>
          </p:cNvPicPr>
          <p:nvPr/>
        </p:nvPicPr>
        <p:blipFill>
          <a:blip r:embed="rId2"/>
          <a:stretch>
            <a:fillRect/>
          </a:stretch>
        </p:blipFill>
        <p:spPr>
          <a:xfrm>
            <a:off x="0" y="1073424"/>
            <a:ext cx="12192000" cy="5860113"/>
          </a:xfrm>
          <a:prstGeom prst="rect">
            <a:avLst/>
          </a:prstGeom>
        </p:spPr>
      </p:pic>
      <p:pic>
        <p:nvPicPr>
          <p:cNvPr id="6" name="图片 5" descr="图片包含 物体, 室内, 天空, 浅色&#10;&#10;描述已自动生成">
            <a:extLst>
              <a:ext uri="{FF2B5EF4-FFF2-40B4-BE49-F238E27FC236}">
                <a16:creationId xmlns:a16="http://schemas.microsoft.com/office/drawing/2014/main" id="{6DB5CBCD-879A-4142-BFFE-045F758B6C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600" y="211932"/>
            <a:ext cx="3327400" cy="1066800"/>
          </a:xfrm>
          <a:prstGeom prst="rect">
            <a:avLst/>
          </a:prstGeom>
        </p:spPr>
      </p:pic>
    </p:spTree>
    <p:extLst>
      <p:ext uri="{BB962C8B-B14F-4D97-AF65-F5344CB8AC3E}">
        <p14:creationId xmlns:p14="http://schemas.microsoft.com/office/powerpoint/2010/main" val="411188053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TotalTime>
  <Words>1245</Words>
  <Application>Microsoft Macintosh PowerPoint</Application>
  <PresentationFormat>宽屏</PresentationFormat>
  <Paragraphs>118</Paragraphs>
  <Slides>21</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21</vt:i4>
      </vt:variant>
    </vt:vector>
  </HeadingPairs>
  <TitlesOfParts>
    <vt:vector size="32" baseType="lpstr">
      <vt:lpstr>华文新魏</vt:lpstr>
      <vt:lpstr>华文行楷</vt:lpstr>
      <vt:lpstr>AR BLANCA</vt:lpstr>
      <vt:lpstr>Arial</vt:lpstr>
      <vt:lpstr>Arial Narrow</vt:lpstr>
      <vt:lpstr>Calibri</vt:lpstr>
      <vt:lpstr>Calibri Light</vt:lpstr>
      <vt:lpstr>Century Gothic</vt:lpstr>
      <vt:lpstr>Forte</vt:lpstr>
      <vt:lpstr>HelveticaNeue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Mengran Zhu</dc:creator>
  <cp:lastModifiedBy>nqdp</cp:lastModifiedBy>
  <cp:revision>41</cp:revision>
  <dcterms:created xsi:type="dcterms:W3CDTF">2019-07-30T06:51:12Z</dcterms:created>
  <dcterms:modified xsi:type="dcterms:W3CDTF">2019-08-01T06:54:52Z</dcterms:modified>
</cp:coreProperties>
</file>