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heme/theme3.xml" ContentType="application/vnd.openxmlformats-officedocument.theme+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notesSlides/notesSlide1.xml" ContentType="application/vnd.openxmlformats-officedocument.presentationml.notesSlide+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notesSlides/notesSlide2.xml" ContentType="application/vnd.openxmlformats-officedocument.presentationml.notesSlide+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notesSlides/notesSlide3.xml" ContentType="application/vnd.openxmlformats-officedocument.presentationml.notesSlide+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notesSlides/notesSlide4.xml" ContentType="application/vnd.openxmlformats-officedocument.presentationml.notesSlide+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notesSlides/notesSlide5.xml" ContentType="application/vnd.openxmlformats-officedocument.presentationml.notesSlide+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Lst>
  <p:notesMasterIdLst>
    <p:notesMasterId r:id="rId31"/>
  </p:notesMasterIdLst>
  <p:sldIdLst>
    <p:sldId id="632" r:id="rId3"/>
    <p:sldId id="256" r:id="rId4"/>
    <p:sldId id="311" r:id="rId5"/>
    <p:sldId id="264" r:id="rId6"/>
    <p:sldId id="309" r:id="rId7"/>
    <p:sldId id="333" r:id="rId8"/>
    <p:sldId id="335" r:id="rId9"/>
    <p:sldId id="334" r:id="rId10"/>
    <p:sldId id="633" r:id="rId11"/>
    <p:sldId id="337" r:id="rId12"/>
    <p:sldId id="336" r:id="rId13"/>
    <p:sldId id="339" r:id="rId14"/>
    <p:sldId id="340" r:id="rId15"/>
    <p:sldId id="341" r:id="rId16"/>
    <p:sldId id="342" r:id="rId17"/>
    <p:sldId id="338" r:id="rId18"/>
    <p:sldId id="368" r:id="rId19"/>
    <p:sldId id="291" r:id="rId20"/>
    <p:sldId id="292" r:id="rId21"/>
    <p:sldId id="293" r:id="rId22"/>
    <p:sldId id="343" r:id="rId23"/>
    <p:sldId id="362" r:id="rId24"/>
    <p:sldId id="296" r:id="rId25"/>
    <p:sldId id="364" r:id="rId26"/>
    <p:sldId id="305" r:id="rId27"/>
    <p:sldId id="307" r:id="rId28"/>
    <p:sldId id="634" r:id="rId29"/>
    <p:sldId id="366" r:id="rId30"/>
  </p:sldIdLst>
  <p:sldSz cx="9144000" cy="5143500" type="screen16x9"/>
  <p:notesSz cx="6858000" cy="9144000"/>
  <p:defaultText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71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66FF"/>
    <a:srgbClr val="66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719"/>
  </p:normalViewPr>
  <p:slideViewPr>
    <p:cSldViewPr snapToGrid="0">
      <p:cViewPr varScale="1">
        <p:scale>
          <a:sx n="131" d="100"/>
          <a:sy n="131" d="100"/>
        </p:scale>
        <p:origin x="1080" y="184"/>
      </p:cViewPr>
      <p:guideLst>
        <p:guide orient="horz" pos="171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ableStyles" Target="tableStyles.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F152F2D-EDC5-4F4F-928B-99F179E59FB3}" type="datetimeFigureOut">
              <a:rPr lang="zh-CN" altLang="en-US" smtClean="0"/>
              <a:t>2019/8/11</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E6BD76C-A5E5-4E75-9CF8-D31EE3A840F2}"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baike.baidu.com/view/7835.htm"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F690EEC-21BA-4A21-8293-0EF64F05DB05}" type="slidenum">
              <a:rPr lang="zh-CN" altLang="en-US" smtClean="0"/>
              <a:t>3</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F690EEC-21BA-4A21-8293-0EF64F05DB05}" type="slidenum">
              <a:rPr lang="zh-CN" altLang="en-US" smtClean="0"/>
              <a:t>5</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F690EEC-21BA-4A21-8293-0EF64F05DB05}" type="slidenum">
              <a:rPr lang="zh-CN" altLang="en-US" smtClean="0"/>
              <a:t>6</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F690EEC-21BA-4A21-8293-0EF64F05DB05}" type="slidenum">
              <a:rPr lang="zh-CN" altLang="en-US" smtClean="0"/>
              <a:t>10</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408DF164-3010-4979-8E44-75C47CD39A2D}" type="slidenum">
              <a:rPr lang="en-US" altLang="zh-CN"/>
              <a:t>13</a:t>
            </a:fld>
            <a:endParaRPr lang="en-US" altLang="zh-CN"/>
          </a:p>
        </p:txBody>
      </p:sp>
      <p:sp>
        <p:nvSpPr>
          <p:cNvPr id="28674" name="Rectangle 2"/>
          <p:cNvSpPr>
            <a:spLocks noGrp="1" noRot="1" noChangeAspect="1" noChangeArrowheads="1" noTextEdit="1"/>
          </p:cNvSpPr>
          <p:nvPr>
            <p:ph type="sldImg"/>
          </p:nvPr>
        </p:nvSpPr>
        <p:spPr/>
      </p:sp>
      <p:sp>
        <p:nvSpPr>
          <p:cNvPr id="28675" name="Rectangle 3"/>
          <p:cNvSpPr>
            <a:spLocks noGrp="1" noChangeArrowheads="1"/>
          </p:cNvSpPr>
          <p:nvPr>
            <p:ph type="body" idx="1"/>
          </p:nvPr>
        </p:nvSpPr>
        <p:spPr/>
        <p:txBody>
          <a:bodyPr/>
          <a:lstStyle/>
          <a:p>
            <a:r>
              <a:rPr lang="zh-CN" altLang="en-US"/>
              <a:t>大卫星（即六芒星，又名大卫之盾、所罗门封印、犹太星），是犹太教和犹太文化的标志。以色列建国后将大卫星放在以色列国旗上，因此大卫星也成为了以色列的象征。大卫王之星与</a:t>
            </a:r>
            <a:r>
              <a:rPr lang="zh-CN" altLang="en-US">
                <a:hlinkClick r:id="rId3"/>
              </a:rPr>
              <a:t>以色列</a:t>
            </a:r>
            <a:r>
              <a:rPr lang="zh-CN" altLang="en-US"/>
              <a:t>历史上</a:t>
            </a:r>
            <a:r>
              <a:rPr lang="en-US" altLang="zh-CN"/>
              <a:t>3000</a:t>
            </a:r>
            <a:r>
              <a:rPr lang="zh-CN" altLang="en-US"/>
              <a:t>年前的大卫王朝有着莫大关系，大卫作王时期，国力强盛。大卫名字之读音，由于希伯来文没有声母，所以“大卫”</a:t>
            </a:r>
            <a:r>
              <a:rPr lang="en-US" altLang="zh-CN"/>
              <a:t>(David) </a:t>
            </a:r>
            <a:r>
              <a:rPr lang="zh-CN" altLang="en-US"/>
              <a:t>应该省去中间的响音</a:t>
            </a:r>
            <a:r>
              <a:rPr lang="en-US" altLang="zh-CN"/>
              <a:t>'a’ </a:t>
            </a:r>
            <a:r>
              <a:rPr lang="zh-CN" altLang="en-US"/>
              <a:t>和 </a:t>
            </a:r>
            <a:r>
              <a:rPr lang="en-US" altLang="zh-CN"/>
              <a:t>'d'</a:t>
            </a:r>
            <a:r>
              <a:rPr lang="zh-CN" altLang="en-US"/>
              <a:t>，读成</a:t>
            </a:r>
            <a:r>
              <a:rPr lang="en-US" altLang="zh-CN"/>
              <a:t>dvd ( </a:t>
            </a:r>
            <a:r>
              <a:rPr lang="zh-CN" altLang="en-US"/>
              <a:t>音： </a:t>
            </a:r>
            <a:r>
              <a:rPr lang="en-US" altLang="zh-CN"/>
              <a:t>da-vic )</a:t>
            </a:r>
            <a:r>
              <a:rPr lang="zh-CN" altLang="en-US"/>
              <a:t>，头尾都是</a:t>
            </a:r>
            <a:r>
              <a:rPr lang="en-US" altLang="zh-CN"/>
              <a:t>D</a:t>
            </a:r>
            <a:r>
              <a:rPr lang="zh-CN" altLang="en-US"/>
              <a:t>。到了距今</a:t>
            </a:r>
            <a:r>
              <a:rPr lang="en-US" altLang="zh-CN"/>
              <a:t>2000</a:t>
            </a:r>
            <a:r>
              <a:rPr lang="zh-CN" altLang="en-US"/>
              <a:t>年时，流行使用希腊文，希腊文的</a:t>
            </a:r>
            <a:r>
              <a:rPr lang="en-US" altLang="zh-CN"/>
              <a:t>D</a:t>
            </a:r>
            <a:r>
              <a:rPr lang="zh-CN" altLang="en-US"/>
              <a:t>字用大草写的时候就是一个三角形，所以</a:t>
            </a:r>
            <a:r>
              <a:rPr lang="en-US" altLang="zh-CN"/>
              <a:t>dvd </a:t>
            </a:r>
            <a:r>
              <a:rPr lang="zh-CN" altLang="en-US"/>
              <a:t>，</a:t>
            </a:r>
            <a:r>
              <a:rPr lang="en-US" altLang="zh-CN"/>
              <a:t>D</a:t>
            </a:r>
            <a:r>
              <a:rPr lang="zh-CN" altLang="en-US"/>
              <a:t>头</a:t>
            </a:r>
            <a:r>
              <a:rPr lang="en-US" altLang="zh-CN"/>
              <a:t>D</a:t>
            </a:r>
            <a:r>
              <a:rPr lang="zh-CN" altLang="en-US"/>
              <a:t>尾，书写时就变成了两个三角形，将两个三角形以反方向覆盖，就变成了一个六角星，这就是大卫之星的起源。以色列人把大卫之星放在国旗上，就是表示他们对复兴大卫王朝的盼望 </a:t>
            </a:r>
          </a:p>
        </p:txBody>
      </p:sp>
    </p:spTree>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9.xml"/><Relationship Id="rId7" Type="http://schemas.openxmlformats.org/officeDocument/2006/relationships/tags" Target="../tags/tag13.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tags" Target="../tags/tag12.xml"/><Relationship Id="rId5" Type="http://schemas.openxmlformats.org/officeDocument/2006/relationships/tags" Target="../tags/tag11.xml"/><Relationship Id="rId4" Type="http://schemas.openxmlformats.org/officeDocument/2006/relationships/tags" Target="../tags/tag10.xml"/><Relationship Id="rId9"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62.xml"/><Relationship Id="rId2" Type="http://schemas.openxmlformats.org/officeDocument/2006/relationships/tags" Target="../tags/tag61.xml"/><Relationship Id="rId1" Type="http://schemas.openxmlformats.org/officeDocument/2006/relationships/tags" Target="../tags/tag60.xml"/><Relationship Id="rId5" Type="http://schemas.openxmlformats.org/officeDocument/2006/relationships/slideMaster" Target="../slideMasters/slideMaster1.xml"/><Relationship Id="rId4" Type="http://schemas.openxmlformats.org/officeDocument/2006/relationships/tags" Target="../tags/tag63.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66.xml"/><Relationship Id="rId7" Type="http://schemas.openxmlformats.org/officeDocument/2006/relationships/slideMaster" Target="../slideMasters/slideMaster1.xml"/><Relationship Id="rId2" Type="http://schemas.openxmlformats.org/officeDocument/2006/relationships/tags" Target="../tags/tag65.xml"/><Relationship Id="rId1" Type="http://schemas.openxmlformats.org/officeDocument/2006/relationships/tags" Target="../tags/tag64.xml"/><Relationship Id="rId6" Type="http://schemas.openxmlformats.org/officeDocument/2006/relationships/tags" Target="../tags/tag69.xml"/><Relationship Id="rId5" Type="http://schemas.openxmlformats.org/officeDocument/2006/relationships/tags" Target="../tags/tag68.xml"/><Relationship Id="rId4" Type="http://schemas.openxmlformats.org/officeDocument/2006/relationships/tags" Target="../tags/tag67.xml"/></Relationships>
</file>

<file path=ppt/slideLayouts/_rels/slideLayout12.xml.rels><?xml version="1.0" encoding="UTF-8" standalone="yes"?>
<Relationships xmlns="http://schemas.openxmlformats.org/package/2006/relationships"><Relationship Id="rId8" Type="http://schemas.openxmlformats.org/officeDocument/2006/relationships/slideMaster" Target="../slideMasters/slideMaster2.xml"/><Relationship Id="rId3" Type="http://schemas.openxmlformats.org/officeDocument/2006/relationships/tags" Target="../tags/tag78.xml"/><Relationship Id="rId7" Type="http://schemas.openxmlformats.org/officeDocument/2006/relationships/tags" Target="../tags/tag82.xml"/><Relationship Id="rId2" Type="http://schemas.openxmlformats.org/officeDocument/2006/relationships/tags" Target="../tags/tag77.xml"/><Relationship Id="rId1" Type="http://schemas.openxmlformats.org/officeDocument/2006/relationships/tags" Target="../tags/tag76.xml"/><Relationship Id="rId6" Type="http://schemas.openxmlformats.org/officeDocument/2006/relationships/tags" Target="../tags/tag81.xml"/><Relationship Id="rId5" Type="http://schemas.openxmlformats.org/officeDocument/2006/relationships/tags" Target="../tags/tag80.xml"/><Relationship Id="rId4" Type="http://schemas.openxmlformats.org/officeDocument/2006/relationships/tags" Target="../tags/tag79.xml"/><Relationship Id="rId9"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3" Type="http://schemas.openxmlformats.org/officeDocument/2006/relationships/tags" Target="../tags/tag85.xml"/><Relationship Id="rId2" Type="http://schemas.openxmlformats.org/officeDocument/2006/relationships/tags" Target="../tags/tag84.xml"/><Relationship Id="rId1" Type="http://schemas.openxmlformats.org/officeDocument/2006/relationships/tags" Target="../tags/tag83.xml"/><Relationship Id="rId6" Type="http://schemas.openxmlformats.org/officeDocument/2006/relationships/slideMaster" Target="../slideMasters/slideMaster2.xml"/><Relationship Id="rId5" Type="http://schemas.openxmlformats.org/officeDocument/2006/relationships/tags" Target="../tags/tag87.xml"/><Relationship Id="rId4" Type="http://schemas.openxmlformats.org/officeDocument/2006/relationships/tags" Target="../tags/tag86.xml"/></Relationships>
</file>

<file path=ppt/slideLayouts/_rels/slideLayout14.xml.rels><?xml version="1.0" encoding="UTF-8" standalone="yes"?>
<Relationships xmlns="http://schemas.openxmlformats.org/package/2006/relationships"><Relationship Id="rId8" Type="http://schemas.openxmlformats.org/officeDocument/2006/relationships/tags" Target="../tags/tag95.xml"/><Relationship Id="rId3" Type="http://schemas.openxmlformats.org/officeDocument/2006/relationships/tags" Target="../tags/tag90.xml"/><Relationship Id="rId7" Type="http://schemas.openxmlformats.org/officeDocument/2006/relationships/tags" Target="../tags/tag94.xml"/><Relationship Id="rId2" Type="http://schemas.openxmlformats.org/officeDocument/2006/relationships/tags" Target="../tags/tag89.xml"/><Relationship Id="rId1" Type="http://schemas.openxmlformats.org/officeDocument/2006/relationships/tags" Target="../tags/tag88.xml"/><Relationship Id="rId6" Type="http://schemas.openxmlformats.org/officeDocument/2006/relationships/tags" Target="../tags/tag93.xml"/><Relationship Id="rId5" Type="http://schemas.openxmlformats.org/officeDocument/2006/relationships/tags" Target="../tags/tag92.xml"/><Relationship Id="rId10" Type="http://schemas.openxmlformats.org/officeDocument/2006/relationships/slideMaster" Target="../slideMasters/slideMaster2.xml"/><Relationship Id="rId4" Type="http://schemas.openxmlformats.org/officeDocument/2006/relationships/tags" Target="../tags/tag91.xml"/><Relationship Id="rId9" Type="http://schemas.openxmlformats.org/officeDocument/2006/relationships/tags" Target="../tags/tag96.xml"/></Relationships>
</file>

<file path=ppt/slideLayouts/_rels/slideLayout15.xml.rels><?xml version="1.0" encoding="UTF-8" standalone="yes"?>
<Relationships xmlns="http://schemas.openxmlformats.org/package/2006/relationships"><Relationship Id="rId3" Type="http://schemas.openxmlformats.org/officeDocument/2006/relationships/tags" Target="../tags/tag99.xml"/><Relationship Id="rId7" Type="http://schemas.openxmlformats.org/officeDocument/2006/relationships/slideMaster" Target="../slideMasters/slideMaster2.xml"/><Relationship Id="rId2" Type="http://schemas.openxmlformats.org/officeDocument/2006/relationships/tags" Target="../tags/tag98.xml"/><Relationship Id="rId1" Type="http://schemas.openxmlformats.org/officeDocument/2006/relationships/tags" Target="../tags/tag97.xml"/><Relationship Id="rId6" Type="http://schemas.openxmlformats.org/officeDocument/2006/relationships/tags" Target="../tags/tag102.xml"/><Relationship Id="rId5" Type="http://schemas.openxmlformats.org/officeDocument/2006/relationships/tags" Target="../tags/tag101.xml"/><Relationship Id="rId4" Type="http://schemas.openxmlformats.org/officeDocument/2006/relationships/tags" Target="../tags/tag100.xml"/></Relationships>
</file>

<file path=ppt/slideLayouts/_rels/slideLayout16.xml.rels><?xml version="1.0" encoding="UTF-8" standalone="yes"?>
<Relationships xmlns="http://schemas.openxmlformats.org/package/2006/relationships"><Relationship Id="rId8" Type="http://schemas.openxmlformats.org/officeDocument/2006/relationships/tags" Target="../tags/tag110.xml"/><Relationship Id="rId3" Type="http://schemas.openxmlformats.org/officeDocument/2006/relationships/tags" Target="../tags/tag105.xml"/><Relationship Id="rId7" Type="http://schemas.openxmlformats.org/officeDocument/2006/relationships/tags" Target="../tags/tag109.xml"/><Relationship Id="rId2" Type="http://schemas.openxmlformats.org/officeDocument/2006/relationships/tags" Target="../tags/tag104.xml"/><Relationship Id="rId1" Type="http://schemas.openxmlformats.org/officeDocument/2006/relationships/tags" Target="../tags/tag103.xml"/><Relationship Id="rId6" Type="http://schemas.openxmlformats.org/officeDocument/2006/relationships/tags" Target="../tags/tag108.xml"/><Relationship Id="rId5" Type="http://schemas.openxmlformats.org/officeDocument/2006/relationships/tags" Target="../tags/tag107.xml"/><Relationship Id="rId4" Type="http://schemas.openxmlformats.org/officeDocument/2006/relationships/tags" Target="../tags/tag106.xml"/><Relationship Id="rId9"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tags" Target="../tags/tag113.xml"/><Relationship Id="rId2" Type="http://schemas.openxmlformats.org/officeDocument/2006/relationships/tags" Target="../tags/tag112.xml"/><Relationship Id="rId1" Type="http://schemas.openxmlformats.org/officeDocument/2006/relationships/tags" Target="../tags/tag111.xml"/><Relationship Id="rId5" Type="http://schemas.openxmlformats.org/officeDocument/2006/relationships/slideMaster" Target="../slideMasters/slideMaster2.xml"/><Relationship Id="rId4" Type="http://schemas.openxmlformats.org/officeDocument/2006/relationships/tags" Target="../tags/tag114.xml"/></Relationships>
</file>

<file path=ppt/slideLayouts/_rels/slideLayout18.xml.rels><?xml version="1.0" encoding="UTF-8" standalone="yes"?>
<Relationships xmlns="http://schemas.openxmlformats.org/package/2006/relationships"><Relationship Id="rId3" Type="http://schemas.openxmlformats.org/officeDocument/2006/relationships/tags" Target="../tags/tag117.xml"/><Relationship Id="rId2" Type="http://schemas.openxmlformats.org/officeDocument/2006/relationships/tags" Target="../tags/tag116.xml"/><Relationship Id="rId1" Type="http://schemas.openxmlformats.org/officeDocument/2006/relationships/tags" Target="../tags/tag115.xml"/><Relationship Id="rId4"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tags" Target="../tags/tag120.xml"/><Relationship Id="rId7" Type="http://schemas.openxmlformats.org/officeDocument/2006/relationships/slideMaster" Target="../slideMasters/slideMaster2.xml"/><Relationship Id="rId2" Type="http://schemas.openxmlformats.org/officeDocument/2006/relationships/tags" Target="../tags/tag119.xml"/><Relationship Id="rId1" Type="http://schemas.openxmlformats.org/officeDocument/2006/relationships/tags" Target="../tags/tag118.xml"/><Relationship Id="rId6" Type="http://schemas.openxmlformats.org/officeDocument/2006/relationships/tags" Target="../tags/tag123.xml"/><Relationship Id="rId5" Type="http://schemas.openxmlformats.org/officeDocument/2006/relationships/tags" Target="../tags/tag122.xml"/><Relationship Id="rId4" Type="http://schemas.openxmlformats.org/officeDocument/2006/relationships/tags" Target="../tags/tag121.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16.xml"/><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slideMaster" Target="../slideMasters/slideMaster1.xml"/><Relationship Id="rId5" Type="http://schemas.openxmlformats.org/officeDocument/2006/relationships/tags" Target="../tags/tag18.xml"/><Relationship Id="rId4" Type="http://schemas.openxmlformats.org/officeDocument/2006/relationships/tags" Target="../tags/tag17.xml"/></Relationships>
</file>

<file path=ppt/slideLayouts/_rels/slideLayout20.xml.rels><?xml version="1.0" encoding="UTF-8" standalone="yes"?>
<Relationships xmlns="http://schemas.openxmlformats.org/package/2006/relationships"><Relationship Id="rId3" Type="http://schemas.openxmlformats.org/officeDocument/2006/relationships/tags" Target="../tags/tag126.xml"/><Relationship Id="rId2" Type="http://schemas.openxmlformats.org/officeDocument/2006/relationships/tags" Target="../tags/tag125.xml"/><Relationship Id="rId1" Type="http://schemas.openxmlformats.org/officeDocument/2006/relationships/tags" Target="../tags/tag124.xml"/><Relationship Id="rId6" Type="http://schemas.openxmlformats.org/officeDocument/2006/relationships/slideMaster" Target="../slideMasters/slideMaster2.xml"/><Relationship Id="rId5" Type="http://schemas.openxmlformats.org/officeDocument/2006/relationships/tags" Target="../tags/tag128.xml"/><Relationship Id="rId4" Type="http://schemas.openxmlformats.org/officeDocument/2006/relationships/tags" Target="../tags/tag127.xml"/></Relationships>
</file>

<file path=ppt/slideLayouts/_rels/slideLayout21.xml.rels><?xml version="1.0" encoding="UTF-8" standalone="yes"?>
<Relationships xmlns="http://schemas.openxmlformats.org/package/2006/relationships"><Relationship Id="rId3" Type="http://schemas.openxmlformats.org/officeDocument/2006/relationships/tags" Target="../tags/tag131.xml"/><Relationship Id="rId2" Type="http://schemas.openxmlformats.org/officeDocument/2006/relationships/tags" Target="../tags/tag130.xml"/><Relationship Id="rId1" Type="http://schemas.openxmlformats.org/officeDocument/2006/relationships/tags" Target="../tags/tag129.xml"/><Relationship Id="rId5" Type="http://schemas.openxmlformats.org/officeDocument/2006/relationships/slideMaster" Target="../slideMasters/slideMaster2.xml"/><Relationship Id="rId4" Type="http://schemas.openxmlformats.org/officeDocument/2006/relationships/tags" Target="../tags/tag132.xml"/></Relationships>
</file>

<file path=ppt/slideLayouts/_rels/slideLayout22.xml.rels><?xml version="1.0" encoding="UTF-8" standalone="yes"?>
<Relationships xmlns="http://schemas.openxmlformats.org/package/2006/relationships"><Relationship Id="rId3" Type="http://schemas.openxmlformats.org/officeDocument/2006/relationships/tags" Target="../tags/tag135.xml"/><Relationship Id="rId7" Type="http://schemas.openxmlformats.org/officeDocument/2006/relationships/slideMaster" Target="../slideMasters/slideMaster2.xml"/><Relationship Id="rId2" Type="http://schemas.openxmlformats.org/officeDocument/2006/relationships/tags" Target="../tags/tag134.xml"/><Relationship Id="rId1" Type="http://schemas.openxmlformats.org/officeDocument/2006/relationships/tags" Target="../tags/tag133.xml"/><Relationship Id="rId6" Type="http://schemas.openxmlformats.org/officeDocument/2006/relationships/tags" Target="../tags/tag138.xml"/><Relationship Id="rId5" Type="http://schemas.openxmlformats.org/officeDocument/2006/relationships/tags" Target="../tags/tag137.xml"/><Relationship Id="rId4" Type="http://schemas.openxmlformats.org/officeDocument/2006/relationships/tags" Target="../tags/tag136.xml"/></Relationships>
</file>

<file path=ppt/slideLayouts/_rels/slideLayout3.xml.rels><?xml version="1.0" encoding="UTF-8" standalone="yes"?>
<Relationships xmlns="http://schemas.openxmlformats.org/package/2006/relationships"><Relationship Id="rId8" Type="http://schemas.openxmlformats.org/officeDocument/2006/relationships/tags" Target="../tags/tag26.xml"/><Relationship Id="rId3" Type="http://schemas.openxmlformats.org/officeDocument/2006/relationships/tags" Target="../tags/tag21.xml"/><Relationship Id="rId7" Type="http://schemas.openxmlformats.org/officeDocument/2006/relationships/tags" Target="../tags/tag25.xml"/><Relationship Id="rId2" Type="http://schemas.openxmlformats.org/officeDocument/2006/relationships/tags" Target="../tags/tag20.xml"/><Relationship Id="rId1" Type="http://schemas.openxmlformats.org/officeDocument/2006/relationships/tags" Target="../tags/tag19.xml"/><Relationship Id="rId6" Type="http://schemas.openxmlformats.org/officeDocument/2006/relationships/tags" Target="../tags/tag24.xml"/><Relationship Id="rId5" Type="http://schemas.openxmlformats.org/officeDocument/2006/relationships/tags" Target="../tags/tag23.xml"/><Relationship Id="rId10" Type="http://schemas.openxmlformats.org/officeDocument/2006/relationships/slideMaster" Target="../slideMasters/slideMaster1.xml"/><Relationship Id="rId4" Type="http://schemas.openxmlformats.org/officeDocument/2006/relationships/tags" Target="../tags/tag22.xml"/><Relationship Id="rId9" Type="http://schemas.openxmlformats.org/officeDocument/2006/relationships/tags" Target="../tags/tag27.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30.xml"/><Relationship Id="rId7" Type="http://schemas.openxmlformats.org/officeDocument/2006/relationships/slideMaster" Target="../slideMasters/slideMaster1.xml"/><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tags" Target="../tags/tag33.xml"/><Relationship Id="rId5" Type="http://schemas.openxmlformats.org/officeDocument/2006/relationships/tags" Target="../tags/tag32.xml"/><Relationship Id="rId4" Type="http://schemas.openxmlformats.org/officeDocument/2006/relationships/tags" Target="../tags/tag31.xml"/></Relationships>
</file>

<file path=ppt/slideLayouts/_rels/slideLayout5.xml.rels><?xml version="1.0" encoding="UTF-8" standalone="yes"?>
<Relationships xmlns="http://schemas.openxmlformats.org/package/2006/relationships"><Relationship Id="rId8" Type="http://schemas.openxmlformats.org/officeDocument/2006/relationships/tags" Target="../tags/tag41.xml"/><Relationship Id="rId3" Type="http://schemas.openxmlformats.org/officeDocument/2006/relationships/tags" Target="../tags/tag36.xml"/><Relationship Id="rId7" Type="http://schemas.openxmlformats.org/officeDocument/2006/relationships/tags" Target="../tags/tag40.xml"/><Relationship Id="rId2" Type="http://schemas.openxmlformats.org/officeDocument/2006/relationships/tags" Target="../tags/tag35.xml"/><Relationship Id="rId1" Type="http://schemas.openxmlformats.org/officeDocument/2006/relationships/tags" Target="../tags/tag34.xml"/><Relationship Id="rId6" Type="http://schemas.openxmlformats.org/officeDocument/2006/relationships/tags" Target="../tags/tag39.xml"/><Relationship Id="rId5" Type="http://schemas.openxmlformats.org/officeDocument/2006/relationships/tags" Target="../tags/tag38.xml"/><Relationship Id="rId4" Type="http://schemas.openxmlformats.org/officeDocument/2006/relationships/tags" Target="../tags/tag37.xml"/><Relationship Id="rId9"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tags" Target="../tags/tag42.xml"/><Relationship Id="rId5" Type="http://schemas.openxmlformats.org/officeDocument/2006/relationships/slideMaster" Target="../slideMasters/slideMaster1.xml"/><Relationship Id="rId4" Type="http://schemas.openxmlformats.org/officeDocument/2006/relationships/tags" Target="../tags/tag45.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48.xml"/><Relationship Id="rId2" Type="http://schemas.openxmlformats.org/officeDocument/2006/relationships/tags" Target="../tags/tag47.xml"/><Relationship Id="rId1" Type="http://schemas.openxmlformats.org/officeDocument/2006/relationships/tags" Target="../tags/tag46.xml"/><Relationship Id="rId4"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51.xml"/><Relationship Id="rId7" Type="http://schemas.openxmlformats.org/officeDocument/2006/relationships/slideMaster" Target="../slideMasters/slideMaster1.xml"/><Relationship Id="rId2" Type="http://schemas.openxmlformats.org/officeDocument/2006/relationships/tags" Target="../tags/tag50.xml"/><Relationship Id="rId1" Type="http://schemas.openxmlformats.org/officeDocument/2006/relationships/tags" Target="../tags/tag49.xml"/><Relationship Id="rId6" Type="http://schemas.openxmlformats.org/officeDocument/2006/relationships/tags" Target="../tags/tag54.xml"/><Relationship Id="rId5" Type="http://schemas.openxmlformats.org/officeDocument/2006/relationships/tags" Target="../tags/tag53.xml"/><Relationship Id="rId4" Type="http://schemas.openxmlformats.org/officeDocument/2006/relationships/tags" Target="../tags/tag52.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57.xml"/><Relationship Id="rId2" Type="http://schemas.openxmlformats.org/officeDocument/2006/relationships/tags" Target="../tags/tag56.xml"/><Relationship Id="rId1" Type="http://schemas.openxmlformats.org/officeDocument/2006/relationships/tags" Target="../tags/tag55.xml"/><Relationship Id="rId6" Type="http://schemas.openxmlformats.org/officeDocument/2006/relationships/slideMaster" Target="../slideMasters/slideMaster1.xml"/><Relationship Id="rId5" Type="http://schemas.openxmlformats.org/officeDocument/2006/relationships/tags" Target="../tags/tag59.xml"/><Relationship Id="rId4" Type="http://schemas.openxmlformats.org/officeDocument/2006/relationships/tags" Target="../tags/tag5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solidFill>
          <a:schemeClr val="tx2"/>
        </a:solidFill>
        <a:effectLst/>
      </p:bgPr>
    </p:bg>
    <p:spTree>
      <p:nvGrpSpPr>
        <p:cNvPr id="1" name=""/>
        <p:cNvGrpSpPr/>
        <p:nvPr/>
      </p:nvGrpSpPr>
      <p:grpSpPr>
        <a:xfrm>
          <a:off x="0" y="0"/>
          <a:ext cx="0" cy="0"/>
          <a:chOff x="0" y="0"/>
          <a:chExt cx="0" cy="0"/>
        </a:xfrm>
      </p:grpSpPr>
      <p:sp>
        <p:nvSpPr>
          <p:cNvPr id="7" name="矩形 6"/>
          <p:cNvSpPr/>
          <p:nvPr>
            <p:custDataLst>
              <p:tags r:id="rId1"/>
            </p:custDataLst>
          </p:nvPr>
        </p:nvSpPr>
        <p:spPr>
          <a:xfrm>
            <a:off x="0" y="4180115"/>
            <a:ext cx="9144000" cy="96338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p>
        </p:txBody>
      </p:sp>
      <p:pic>
        <p:nvPicPr>
          <p:cNvPr id="8" name="图片 7"/>
          <p:cNvPicPr>
            <a:picLocks noChangeAspect="1"/>
          </p:cNvPicPr>
          <p:nvPr>
            <p:custDataLst>
              <p:tags r:id="rId2"/>
            </p:custDataLst>
          </p:nvPr>
        </p:nvPicPr>
        <p:blipFill>
          <a:blip r:embed="rId9" cstate="email"/>
          <a:stretch>
            <a:fillRect/>
          </a:stretch>
        </p:blipFill>
        <p:spPr>
          <a:xfrm>
            <a:off x="5891483" y="2128264"/>
            <a:ext cx="2546825" cy="2039289"/>
          </a:xfrm>
          <a:prstGeom prst="rect">
            <a:avLst/>
          </a:prstGeom>
        </p:spPr>
      </p:pic>
      <p:sp>
        <p:nvSpPr>
          <p:cNvPr id="2" name="标题 1"/>
          <p:cNvSpPr>
            <a:spLocks noGrp="1"/>
          </p:cNvSpPr>
          <p:nvPr>
            <p:ph type="ctrTitle" hasCustomPrompt="1"/>
            <p:custDataLst>
              <p:tags r:id="rId3"/>
            </p:custDataLst>
          </p:nvPr>
        </p:nvSpPr>
        <p:spPr>
          <a:xfrm>
            <a:off x="420221" y="2050676"/>
            <a:ext cx="4830437" cy="860613"/>
          </a:xfrm>
        </p:spPr>
        <p:txBody>
          <a:bodyPr anchor="t"/>
          <a:lstStyle>
            <a:lvl1pPr algn="l">
              <a:defRPr sz="4500" b="1"/>
            </a:lvl1pPr>
          </a:lstStyle>
          <a:p>
            <a:r>
              <a:rPr lang="zh-CN" altLang="en-US" dirty="0"/>
              <a:t>单击此处编辑标题</a:t>
            </a:r>
          </a:p>
        </p:txBody>
      </p:sp>
      <p:sp>
        <p:nvSpPr>
          <p:cNvPr id="3" name="副标题 2"/>
          <p:cNvSpPr>
            <a:spLocks noGrp="1"/>
          </p:cNvSpPr>
          <p:nvPr>
            <p:ph type="subTitle" idx="1"/>
            <p:custDataLst>
              <p:tags r:id="rId4"/>
            </p:custDataLst>
          </p:nvPr>
        </p:nvSpPr>
        <p:spPr>
          <a:xfrm>
            <a:off x="420221" y="2929559"/>
            <a:ext cx="4830437" cy="313039"/>
          </a:xfrm>
        </p:spPr>
        <p:txBody>
          <a:bodyPr>
            <a:normAutofit/>
          </a:bodyPr>
          <a:lstStyle>
            <a:lvl1pPr marL="0" indent="0" algn="l">
              <a:buNone/>
              <a:defRPr sz="105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dirty="0"/>
              <a:t>单击此处编辑母版副标题样式</a:t>
            </a:r>
          </a:p>
        </p:txBody>
      </p:sp>
      <p:sp>
        <p:nvSpPr>
          <p:cNvPr id="4" name="日期占位符 3"/>
          <p:cNvSpPr>
            <a:spLocks noGrp="1"/>
          </p:cNvSpPr>
          <p:nvPr>
            <p:ph type="dt" sz="half" idx="10"/>
            <p:custDataLst>
              <p:tags r:id="rId5"/>
            </p:custDataLst>
          </p:nvPr>
        </p:nvSpPr>
        <p:spPr/>
        <p:txBody>
          <a:bodyPr/>
          <a:lstStyle/>
          <a:p>
            <a:fld id="{B885E2AA-F0F3-4CCE-84AF-019E5CBEDDD1}" type="datetimeFigureOut">
              <a:rPr lang="zh-CN" altLang="en-US" smtClean="0"/>
              <a:t>2019/8/11</a:t>
            </a:fld>
            <a:endParaRPr lang="zh-CN" altLang="en-US"/>
          </a:p>
        </p:txBody>
      </p:sp>
      <p:sp>
        <p:nvSpPr>
          <p:cNvPr id="5" name="页脚占位符 4"/>
          <p:cNvSpPr>
            <a:spLocks noGrp="1"/>
          </p:cNvSpPr>
          <p:nvPr>
            <p:ph type="ftr" sz="quarter" idx="11"/>
            <p:custDataLst>
              <p:tags r:id="rId6"/>
            </p:custDataLst>
          </p:nvPr>
        </p:nvSpPr>
        <p:spPr/>
        <p:txBody>
          <a:bodyPr/>
          <a:lstStyle/>
          <a:p>
            <a:endParaRPr lang="zh-CN" altLang="en-US"/>
          </a:p>
        </p:txBody>
      </p:sp>
      <p:sp>
        <p:nvSpPr>
          <p:cNvPr id="6" name="灯片编号占位符 5"/>
          <p:cNvSpPr>
            <a:spLocks noGrp="1"/>
          </p:cNvSpPr>
          <p:nvPr>
            <p:ph type="sldNum" sz="quarter" idx="12"/>
            <p:custDataLst>
              <p:tags r:id="rId7"/>
            </p:custDataLst>
          </p:nvPr>
        </p:nvSpPr>
        <p:spPr/>
        <p:txBody>
          <a:bodyPr/>
          <a:lstStyle/>
          <a:p>
            <a:fld id="{A0014383-025F-4889-B26A-A5749CCC0423}"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2019/8/11</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custDataLst>
              <p:tags r:id="rId4"/>
            </p:custDataLst>
          </p:nvPr>
        </p:nvSpPr>
        <p:spPr>
          <a:xfrm>
            <a:off x="628650" y="413657"/>
            <a:ext cx="7886700" cy="4169228"/>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6" name="矩形 5"/>
          <p:cNvSpPr/>
          <p:nvPr>
            <p:custDataLst>
              <p:tags r:id="rId1"/>
            </p:custDataLst>
          </p:nvPr>
        </p:nvSpPr>
        <p:spPr>
          <a:xfrm>
            <a:off x="0" y="1763486"/>
            <a:ext cx="9144000" cy="161652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p>
        </p:txBody>
      </p:sp>
      <p:sp>
        <p:nvSpPr>
          <p:cNvPr id="7" name="矩形 6"/>
          <p:cNvSpPr/>
          <p:nvPr>
            <p:custDataLst>
              <p:tags r:id="rId2"/>
            </p:custDataLst>
          </p:nvPr>
        </p:nvSpPr>
        <p:spPr>
          <a:xfrm>
            <a:off x="1905000" y="1319893"/>
            <a:ext cx="5334000" cy="250371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4500" dirty="0">
              <a:solidFill>
                <a:srgbClr val="262626"/>
              </a:solidFill>
              <a:latin typeface="Arial" panose="020B0604020202020204" pitchFamily="34" charset="0"/>
              <a:cs typeface="Arial" panose="020B0604020202020204" pitchFamily="34" charset="0"/>
            </a:endParaRPr>
          </a:p>
        </p:txBody>
      </p:sp>
      <p:sp>
        <p:nvSpPr>
          <p:cNvPr id="2" name="标题 1"/>
          <p:cNvSpPr>
            <a:spLocks noGrp="1"/>
          </p:cNvSpPr>
          <p:nvPr>
            <p:ph type="title" hasCustomPrompt="1"/>
            <p:custDataLst>
              <p:tags r:id="rId3"/>
            </p:custDataLst>
          </p:nvPr>
        </p:nvSpPr>
        <p:spPr>
          <a:xfrm>
            <a:off x="1904999" y="2074664"/>
            <a:ext cx="5334001" cy="994172"/>
          </a:xfrm>
        </p:spPr>
        <p:txBody>
          <a:bodyPr vert="horz" lIns="90000" tIns="46800" rIns="90000" bIns="46800" rtlCol="0" anchor="ctr" anchorCtr="0">
            <a:normAutofit/>
          </a:bodyPr>
          <a:lstStyle>
            <a:lvl1pPr marL="0" marR="0" algn="ctr" defTabSz="914400" rtl="0" eaLnBrk="1" fontAlgn="auto" latinLnBrk="0" hangingPunct="1">
              <a:lnSpc>
                <a:spcPct val="100000"/>
              </a:lnSpc>
              <a:buNone/>
              <a:defRPr kumimoji="0" lang="zh-CN" altLang="en-US" sz="4500" b="1" i="0" u="none" strike="noStrike" kern="1200" cap="none" spc="0" normalizeH="0" baseline="0" noProof="1" dirty="0">
                <a:solidFill>
                  <a:schemeClr val="tx1"/>
                </a:solidFill>
                <a:uFillTx/>
                <a:latin typeface="微软雅黑" panose="020B0503020204020204" charset="-122"/>
                <a:ea typeface="微软雅黑" panose="020B0503020204020204" charset="-122"/>
                <a:cs typeface="+mj-cs"/>
                <a:sym typeface="+mn-ea"/>
              </a:defRPr>
            </a:lvl1pPr>
          </a:lstStyle>
          <a:p>
            <a:pPr lvl="0"/>
            <a:r>
              <a:rPr dirty="0">
                <a:sym typeface="+mn-ea"/>
              </a:rPr>
              <a:t>单击此处编辑标题</a:t>
            </a:r>
          </a:p>
        </p:txBody>
      </p:sp>
      <p:sp>
        <p:nvSpPr>
          <p:cNvPr id="3" name="日期占位符 2"/>
          <p:cNvSpPr>
            <a:spLocks noGrp="1"/>
          </p:cNvSpPr>
          <p:nvPr>
            <p:ph type="dt" sz="half" idx="10"/>
            <p:custDataLst>
              <p:tags r:id="rId4"/>
            </p:custDataLst>
          </p:nvPr>
        </p:nvSpPr>
        <p:spPr/>
        <p:txBody>
          <a:bodyPr/>
          <a:lstStyle>
            <a:lvl1pPr>
              <a:defRPr>
                <a:latin typeface="微软雅黑" panose="020B0503020204020204" charset="-122"/>
                <a:ea typeface="微软雅黑" panose="020B0503020204020204" charset="-122"/>
              </a:defRPr>
            </a:lvl1pPr>
          </a:lstStyle>
          <a:p>
            <a:fld id="{760FBDFE-C587-4B4C-A407-44438C67B59E}" type="datetimeFigureOut">
              <a:rPr lang="zh-CN" altLang="en-US" smtClean="0"/>
              <a:t>2019/8/11</a:t>
            </a:fld>
            <a:endParaRPr lang="zh-CN" altLang="en-US"/>
          </a:p>
        </p:txBody>
      </p:sp>
      <p:sp>
        <p:nvSpPr>
          <p:cNvPr id="4" name="页脚占位符 3"/>
          <p:cNvSpPr>
            <a:spLocks noGrp="1"/>
          </p:cNvSpPr>
          <p:nvPr>
            <p:ph type="ftr" sz="quarter" idx="11"/>
            <p:custDataLst>
              <p:tags r:id="rId5"/>
            </p:custDataLst>
          </p:nvPr>
        </p:nvSpPr>
        <p:spPr/>
        <p:txBody>
          <a:bodyPr/>
          <a:lstStyle>
            <a:lvl1pPr>
              <a:defRPr>
                <a:latin typeface="微软雅黑" panose="020B0503020204020204" charset="-122"/>
                <a:ea typeface="微软雅黑" panose="020B0503020204020204" charset="-122"/>
              </a:defRPr>
            </a:lvl1pPr>
          </a:lstStyle>
          <a:p>
            <a:endParaRPr lang="zh-CN" altLang="en-US"/>
          </a:p>
        </p:txBody>
      </p:sp>
      <p:sp>
        <p:nvSpPr>
          <p:cNvPr id="5" name="灯片编号占位符 4"/>
          <p:cNvSpPr>
            <a:spLocks noGrp="1"/>
          </p:cNvSpPr>
          <p:nvPr>
            <p:ph type="sldNum" sz="quarter" idx="12"/>
            <p:custDataLst>
              <p:tags r:id="rId6"/>
            </p:custDataLst>
          </p:nvPr>
        </p:nvSpPr>
        <p:spPr/>
        <p:txBody>
          <a:bodyPr/>
          <a:lstStyle>
            <a:lvl1pPr>
              <a:defRPr>
                <a:latin typeface="微软雅黑" panose="020B0503020204020204" charset="-122"/>
                <a:ea typeface="微软雅黑" panose="020B0503020204020204" charset="-122"/>
              </a:defRPr>
            </a:lvl1pPr>
          </a:lstStyle>
          <a:p>
            <a:fld id="{49AE70B2-8BF9-45C0-BB95-33D1B9D3A854}"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bg>
      <p:bgPr>
        <a:solidFill>
          <a:schemeClr val="tx2"/>
        </a:solidFill>
        <a:effectLst/>
      </p:bgPr>
    </p:bg>
    <p:spTree>
      <p:nvGrpSpPr>
        <p:cNvPr id="1" name=""/>
        <p:cNvGrpSpPr/>
        <p:nvPr/>
      </p:nvGrpSpPr>
      <p:grpSpPr>
        <a:xfrm>
          <a:off x="0" y="0"/>
          <a:ext cx="0" cy="0"/>
          <a:chOff x="0" y="0"/>
          <a:chExt cx="0" cy="0"/>
        </a:xfrm>
      </p:grpSpPr>
      <p:sp>
        <p:nvSpPr>
          <p:cNvPr id="7" name="矩形 6"/>
          <p:cNvSpPr/>
          <p:nvPr>
            <p:custDataLst>
              <p:tags r:id="rId1"/>
            </p:custDataLst>
          </p:nvPr>
        </p:nvSpPr>
        <p:spPr>
          <a:xfrm>
            <a:off x="0" y="4180115"/>
            <a:ext cx="9144000" cy="96338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pic>
        <p:nvPicPr>
          <p:cNvPr id="8" name="图片 7"/>
          <p:cNvPicPr>
            <a:picLocks noChangeAspect="1"/>
          </p:cNvPicPr>
          <p:nvPr>
            <p:custDataLst>
              <p:tags r:id="rId2"/>
            </p:custDataLst>
          </p:nvPr>
        </p:nvPicPr>
        <p:blipFill>
          <a:blip r:embed="rId9" cstate="email"/>
          <a:stretch>
            <a:fillRect/>
          </a:stretch>
        </p:blipFill>
        <p:spPr>
          <a:xfrm>
            <a:off x="5891483" y="2128264"/>
            <a:ext cx="2546825" cy="2039289"/>
          </a:xfrm>
          <a:prstGeom prst="rect">
            <a:avLst/>
          </a:prstGeom>
        </p:spPr>
      </p:pic>
      <p:sp>
        <p:nvSpPr>
          <p:cNvPr id="2" name="标题 1"/>
          <p:cNvSpPr>
            <a:spLocks noGrp="1"/>
          </p:cNvSpPr>
          <p:nvPr>
            <p:ph type="ctrTitle" hasCustomPrompt="1"/>
            <p:custDataLst>
              <p:tags r:id="rId3"/>
            </p:custDataLst>
          </p:nvPr>
        </p:nvSpPr>
        <p:spPr>
          <a:xfrm>
            <a:off x="420221" y="2050676"/>
            <a:ext cx="4830437" cy="860613"/>
          </a:xfrm>
        </p:spPr>
        <p:txBody>
          <a:bodyPr anchor="t"/>
          <a:lstStyle>
            <a:lvl1pPr algn="l">
              <a:defRPr sz="4500" b="1"/>
            </a:lvl1pPr>
          </a:lstStyle>
          <a:p>
            <a:r>
              <a:rPr lang="zh-CN" altLang="en-US" dirty="0"/>
              <a:t>单击此处编辑标题</a:t>
            </a:r>
          </a:p>
        </p:txBody>
      </p:sp>
      <p:sp>
        <p:nvSpPr>
          <p:cNvPr id="3" name="副标题 2"/>
          <p:cNvSpPr>
            <a:spLocks noGrp="1"/>
          </p:cNvSpPr>
          <p:nvPr>
            <p:ph type="subTitle" idx="1"/>
            <p:custDataLst>
              <p:tags r:id="rId4"/>
            </p:custDataLst>
          </p:nvPr>
        </p:nvSpPr>
        <p:spPr>
          <a:xfrm>
            <a:off x="420221" y="2929559"/>
            <a:ext cx="4830437" cy="313039"/>
          </a:xfrm>
        </p:spPr>
        <p:txBody>
          <a:bodyPr>
            <a:normAutofit/>
          </a:bodyPr>
          <a:lstStyle>
            <a:lvl1pPr marL="0" indent="0" algn="l">
              <a:buNone/>
              <a:defRPr sz="105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dirty="0"/>
              <a:t>单击此处编辑母版副标题样式</a:t>
            </a:r>
          </a:p>
        </p:txBody>
      </p:sp>
      <p:sp>
        <p:nvSpPr>
          <p:cNvPr id="4" name="日期占位符 3"/>
          <p:cNvSpPr>
            <a:spLocks noGrp="1"/>
          </p:cNvSpPr>
          <p:nvPr>
            <p:ph type="dt" sz="half" idx="10"/>
            <p:custDataLst>
              <p:tags r:id="rId5"/>
            </p:custDataLst>
          </p:nvPr>
        </p:nvSpPr>
        <p:spPr/>
        <p:txBody>
          <a:bodyPr/>
          <a:lstStyle/>
          <a:p>
            <a:fld id="{B885E2AA-F0F3-4CCE-84AF-019E5CBEDDD1}" type="datetimeFigureOut">
              <a:rPr lang="zh-CN" altLang="en-US" smtClean="0"/>
              <a:t>2019/8/11</a:t>
            </a:fld>
            <a:endParaRPr lang="zh-CN" altLang="en-US"/>
          </a:p>
        </p:txBody>
      </p:sp>
      <p:sp>
        <p:nvSpPr>
          <p:cNvPr id="5" name="页脚占位符 4"/>
          <p:cNvSpPr>
            <a:spLocks noGrp="1"/>
          </p:cNvSpPr>
          <p:nvPr>
            <p:ph type="ftr" sz="quarter" idx="11"/>
            <p:custDataLst>
              <p:tags r:id="rId6"/>
            </p:custDataLst>
          </p:nvPr>
        </p:nvSpPr>
        <p:spPr/>
        <p:txBody>
          <a:bodyPr/>
          <a:lstStyle/>
          <a:p>
            <a:endParaRPr lang="zh-CN" altLang="en-US"/>
          </a:p>
        </p:txBody>
      </p:sp>
      <p:sp>
        <p:nvSpPr>
          <p:cNvPr id="6" name="灯片编号占位符 5"/>
          <p:cNvSpPr>
            <a:spLocks noGrp="1"/>
          </p:cNvSpPr>
          <p:nvPr>
            <p:ph type="sldNum" sz="quarter" idx="12"/>
            <p:custDataLst>
              <p:tags r:id="rId7"/>
            </p:custDataLst>
          </p:nvPr>
        </p:nvSpPr>
        <p:spPr/>
        <p:txBody>
          <a:bodyPr/>
          <a:lstStyle/>
          <a:p>
            <a:fld id="{A0014383-025F-4889-B26A-A5749CCC0423}" type="slidenum">
              <a:rPr lang="zh-CN" altLang="en-US" smtClean="0"/>
              <a:t>‹#›</a:t>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p:txBody>
          <a:bodyPr/>
          <a:lstStyle/>
          <a:p>
            <a:r>
              <a:rPr lang="zh-CN" altLang="en-US"/>
              <a:t>单击此处编辑母版标题样式</a:t>
            </a:r>
          </a:p>
        </p:txBody>
      </p:sp>
      <p:sp>
        <p:nvSpPr>
          <p:cNvPr id="3" name="内容占位符 2"/>
          <p:cNvSpPr>
            <a:spLocks noGrp="1"/>
          </p:cNvSpPr>
          <p:nvPr>
            <p:ph idx="1"/>
            <p:custDataLst>
              <p:tags r:id="rId2"/>
            </p:custDataLst>
          </p:nvPr>
        </p:nvSpPr>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3"/>
            </p:custDataLst>
          </p:nvPr>
        </p:nvSpPr>
        <p:spPr/>
        <p:txBody>
          <a:bodyPr/>
          <a:lstStyle/>
          <a:p>
            <a:fld id="{13954AF2-503E-426F-8740-22E56E371511}" type="datetimeFigureOut">
              <a:rPr lang="zh-CN" altLang="en-US" smtClean="0"/>
              <a:t>2019/8/11</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9F847256-E239-4B61-8876-51653AA1E2CB}" type="slidenum">
              <a:rPr lang="zh-CN" altLang="en-US" smtClean="0"/>
              <a:t>‹#›</a:t>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7" name="任意多边形: 形状 6"/>
          <p:cNvSpPr/>
          <p:nvPr>
            <p:custDataLst>
              <p:tags r:id="rId1"/>
            </p:custDataLst>
          </p:nvPr>
        </p:nvSpPr>
        <p:spPr>
          <a:xfrm rot="5400000" flipH="1">
            <a:off x="3981449" y="-19051"/>
            <a:ext cx="1181100" cy="9144000"/>
          </a:xfrm>
          <a:custGeom>
            <a:avLst/>
            <a:gdLst>
              <a:gd name="connsiteX0" fmla="*/ 1574800 w 1574800"/>
              <a:gd name="connsiteY0" fmla="*/ 12192000 h 12192000"/>
              <a:gd name="connsiteX1" fmla="*/ 0 w 1574800"/>
              <a:gd name="connsiteY1" fmla="*/ 12192000 h 12192000"/>
              <a:gd name="connsiteX2" fmla="*/ 0 w 1574800"/>
              <a:gd name="connsiteY2" fmla="*/ 0 h 12192000"/>
              <a:gd name="connsiteX3" fmla="*/ 356114 w 1574800"/>
              <a:gd name="connsiteY3" fmla="*/ 0 h 12192000"/>
            </a:gdLst>
            <a:ahLst/>
            <a:cxnLst>
              <a:cxn ang="0">
                <a:pos x="connsiteX0" y="connsiteY0"/>
              </a:cxn>
              <a:cxn ang="0">
                <a:pos x="connsiteX1" y="connsiteY1"/>
              </a:cxn>
              <a:cxn ang="0">
                <a:pos x="connsiteX2" y="connsiteY2"/>
              </a:cxn>
              <a:cxn ang="0">
                <a:pos x="connsiteX3" y="connsiteY3"/>
              </a:cxn>
            </a:cxnLst>
            <a:rect l="l" t="t" r="r" b="b"/>
            <a:pathLst>
              <a:path w="1574800" h="12192000">
                <a:moveTo>
                  <a:pt x="1574800" y="12192000"/>
                </a:moveTo>
                <a:lnTo>
                  <a:pt x="0" y="12192000"/>
                </a:lnTo>
                <a:lnTo>
                  <a:pt x="0" y="0"/>
                </a:lnTo>
                <a:lnTo>
                  <a:pt x="356114"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8" name="任意多边形: 形状 4"/>
          <p:cNvSpPr/>
          <p:nvPr>
            <p:custDataLst>
              <p:tags r:id="rId2"/>
            </p:custDataLst>
          </p:nvPr>
        </p:nvSpPr>
        <p:spPr>
          <a:xfrm rot="16200000">
            <a:off x="3981450" y="-19050"/>
            <a:ext cx="1181100" cy="9144000"/>
          </a:xfrm>
          <a:custGeom>
            <a:avLst/>
            <a:gdLst>
              <a:gd name="connsiteX0" fmla="*/ 1574800 w 1574800"/>
              <a:gd name="connsiteY0" fmla="*/ 12192000 h 12192000"/>
              <a:gd name="connsiteX1" fmla="*/ 0 w 1574800"/>
              <a:gd name="connsiteY1" fmla="*/ 12192000 h 12192000"/>
              <a:gd name="connsiteX2" fmla="*/ 0 w 1574800"/>
              <a:gd name="connsiteY2" fmla="*/ 0 h 12192000"/>
              <a:gd name="connsiteX3" fmla="*/ 356114 w 1574800"/>
              <a:gd name="connsiteY3" fmla="*/ 0 h 12192000"/>
            </a:gdLst>
            <a:ahLst/>
            <a:cxnLst>
              <a:cxn ang="0">
                <a:pos x="connsiteX0" y="connsiteY0"/>
              </a:cxn>
              <a:cxn ang="0">
                <a:pos x="connsiteX1" y="connsiteY1"/>
              </a:cxn>
              <a:cxn ang="0">
                <a:pos x="connsiteX2" y="connsiteY2"/>
              </a:cxn>
              <a:cxn ang="0">
                <a:pos x="connsiteX3" y="connsiteY3"/>
              </a:cxn>
            </a:cxnLst>
            <a:rect l="l" t="t" r="r" b="b"/>
            <a:pathLst>
              <a:path w="1574800" h="12192000">
                <a:moveTo>
                  <a:pt x="1574800" y="12192000"/>
                </a:moveTo>
                <a:lnTo>
                  <a:pt x="0" y="12192000"/>
                </a:lnTo>
                <a:lnTo>
                  <a:pt x="0" y="0"/>
                </a:lnTo>
                <a:lnTo>
                  <a:pt x="356114"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9" name="矩形 8"/>
          <p:cNvSpPr/>
          <p:nvPr>
            <p:custDataLst>
              <p:tags r:id="rId3"/>
            </p:custDataLst>
          </p:nvPr>
        </p:nvSpPr>
        <p:spPr>
          <a:xfrm>
            <a:off x="1343025" y="1374377"/>
            <a:ext cx="6467475" cy="2109610"/>
          </a:xfrm>
          <a:prstGeom prst="rect">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0" name="椭圆 9"/>
          <p:cNvSpPr/>
          <p:nvPr>
            <p:custDataLst>
              <p:tags r:id="rId4"/>
            </p:custDataLst>
          </p:nvPr>
        </p:nvSpPr>
        <p:spPr>
          <a:xfrm>
            <a:off x="4093977" y="899622"/>
            <a:ext cx="982848" cy="98284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1" name="Shape 3598"/>
          <p:cNvSpPr/>
          <p:nvPr>
            <p:custDataLst>
              <p:tags r:id="rId5"/>
            </p:custDataLst>
          </p:nvPr>
        </p:nvSpPr>
        <p:spPr>
          <a:xfrm>
            <a:off x="4316933" y="1122578"/>
            <a:ext cx="536936" cy="536936"/>
          </a:xfrm>
          <a:custGeom>
            <a:avLst/>
            <a:gdLst/>
            <a:ahLst/>
            <a:cxnLst>
              <a:cxn ang="0">
                <a:pos x="wd2" y="hd2"/>
              </a:cxn>
              <a:cxn ang="5400000">
                <a:pos x="wd2" y="hd2"/>
              </a:cxn>
              <a:cxn ang="10800000">
                <a:pos x="wd2" y="hd2"/>
              </a:cxn>
              <a:cxn ang="16200000">
                <a:pos x="wd2" y="hd2"/>
              </a:cxn>
            </a:cxnLst>
            <a:rect l="0" t="0" r="r" b="b"/>
            <a:pathLst>
              <a:path w="21600" h="21600" extrusionOk="0">
                <a:moveTo>
                  <a:pt x="11291" y="17673"/>
                </a:moveTo>
                <a:cubicBezTo>
                  <a:pt x="11562" y="17673"/>
                  <a:pt x="11782" y="17453"/>
                  <a:pt x="11782" y="17182"/>
                </a:cubicBezTo>
                <a:cubicBezTo>
                  <a:pt x="11782" y="16911"/>
                  <a:pt x="11562" y="16691"/>
                  <a:pt x="11291" y="16691"/>
                </a:cubicBezTo>
                <a:cubicBezTo>
                  <a:pt x="11020" y="16691"/>
                  <a:pt x="10800" y="16911"/>
                  <a:pt x="10800" y="17182"/>
                </a:cubicBezTo>
                <a:cubicBezTo>
                  <a:pt x="10800" y="17453"/>
                  <a:pt x="11020" y="17673"/>
                  <a:pt x="11291" y="17673"/>
                </a:cubicBezTo>
                <a:moveTo>
                  <a:pt x="17673" y="18655"/>
                </a:moveTo>
                <a:lnTo>
                  <a:pt x="13745" y="18655"/>
                </a:lnTo>
                <a:lnTo>
                  <a:pt x="13745" y="12273"/>
                </a:lnTo>
                <a:cubicBezTo>
                  <a:pt x="13745" y="12002"/>
                  <a:pt x="13525" y="11782"/>
                  <a:pt x="13255" y="11782"/>
                </a:cubicBezTo>
                <a:lnTo>
                  <a:pt x="8345" y="11782"/>
                </a:lnTo>
                <a:cubicBezTo>
                  <a:pt x="8075" y="11782"/>
                  <a:pt x="7855" y="12002"/>
                  <a:pt x="7855" y="12273"/>
                </a:cubicBezTo>
                <a:lnTo>
                  <a:pt x="7855" y="18655"/>
                </a:lnTo>
                <a:lnTo>
                  <a:pt x="3927" y="18655"/>
                </a:lnTo>
                <a:lnTo>
                  <a:pt x="3927" y="8058"/>
                </a:lnTo>
                <a:lnTo>
                  <a:pt x="10800" y="1185"/>
                </a:lnTo>
                <a:lnTo>
                  <a:pt x="17673" y="8058"/>
                </a:lnTo>
                <a:cubicBezTo>
                  <a:pt x="17673" y="8058"/>
                  <a:pt x="17673" y="18655"/>
                  <a:pt x="17673" y="18655"/>
                </a:cubicBezTo>
                <a:close/>
                <a:moveTo>
                  <a:pt x="17673" y="20618"/>
                </a:moveTo>
                <a:lnTo>
                  <a:pt x="13745" y="20618"/>
                </a:lnTo>
                <a:lnTo>
                  <a:pt x="13745" y="19636"/>
                </a:lnTo>
                <a:lnTo>
                  <a:pt x="17673" y="19636"/>
                </a:lnTo>
                <a:cubicBezTo>
                  <a:pt x="17673" y="19636"/>
                  <a:pt x="17673" y="20618"/>
                  <a:pt x="17673" y="20618"/>
                </a:cubicBezTo>
                <a:close/>
                <a:moveTo>
                  <a:pt x="12764" y="20618"/>
                </a:moveTo>
                <a:lnTo>
                  <a:pt x="8836" y="20618"/>
                </a:lnTo>
                <a:lnTo>
                  <a:pt x="8836" y="12764"/>
                </a:lnTo>
                <a:lnTo>
                  <a:pt x="12764" y="12764"/>
                </a:lnTo>
                <a:cubicBezTo>
                  <a:pt x="12764" y="12764"/>
                  <a:pt x="12764" y="20618"/>
                  <a:pt x="12764" y="20618"/>
                </a:cubicBezTo>
                <a:close/>
                <a:moveTo>
                  <a:pt x="7855" y="20618"/>
                </a:moveTo>
                <a:lnTo>
                  <a:pt x="3927" y="20618"/>
                </a:lnTo>
                <a:lnTo>
                  <a:pt x="3927" y="19636"/>
                </a:lnTo>
                <a:lnTo>
                  <a:pt x="7855" y="19636"/>
                </a:lnTo>
                <a:cubicBezTo>
                  <a:pt x="7855" y="19636"/>
                  <a:pt x="7855" y="20618"/>
                  <a:pt x="7855" y="20618"/>
                </a:cubicBezTo>
                <a:close/>
                <a:moveTo>
                  <a:pt x="14727" y="1964"/>
                </a:moveTo>
                <a:lnTo>
                  <a:pt x="16691" y="1964"/>
                </a:lnTo>
                <a:lnTo>
                  <a:pt x="16691" y="5688"/>
                </a:lnTo>
                <a:lnTo>
                  <a:pt x="14727" y="3724"/>
                </a:lnTo>
                <a:cubicBezTo>
                  <a:pt x="14727" y="3724"/>
                  <a:pt x="14727" y="1964"/>
                  <a:pt x="14727" y="1964"/>
                </a:cubicBezTo>
                <a:close/>
                <a:moveTo>
                  <a:pt x="21456" y="10453"/>
                </a:moveTo>
                <a:lnTo>
                  <a:pt x="17673" y="6670"/>
                </a:lnTo>
                <a:lnTo>
                  <a:pt x="17673" y="1473"/>
                </a:lnTo>
                <a:cubicBezTo>
                  <a:pt x="17673" y="1202"/>
                  <a:pt x="17453" y="982"/>
                  <a:pt x="17182" y="982"/>
                </a:cubicBezTo>
                <a:lnTo>
                  <a:pt x="14236" y="982"/>
                </a:lnTo>
                <a:cubicBezTo>
                  <a:pt x="13966" y="982"/>
                  <a:pt x="13745" y="1202"/>
                  <a:pt x="13745" y="1473"/>
                </a:cubicBezTo>
                <a:lnTo>
                  <a:pt x="13745" y="2742"/>
                </a:lnTo>
                <a:lnTo>
                  <a:pt x="11147" y="144"/>
                </a:lnTo>
                <a:cubicBezTo>
                  <a:pt x="11058" y="55"/>
                  <a:pt x="10935" y="0"/>
                  <a:pt x="10800" y="0"/>
                </a:cubicBezTo>
                <a:cubicBezTo>
                  <a:pt x="10665" y="0"/>
                  <a:pt x="10542" y="55"/>
                  <a:pt x="10453" y="144"/>
                </a:cubicBezTo>
                <a:lnTo>
                  <a:pt x="144" y="10453"/>
                </a:lnTo>
                <a:cubicBezTo>
                  <a:pt x="55" y="10542"/>
                  <a:pt x="0" y="10665"/>
                  <a:pt x="0" y="10800"/>
                </a:cubicBezTo>
                <a:cubicBezTo>
                  <a:pt x="0" y="11072"/>
                  <a:pt x="220" y="11291"/>
                  <a:pt x="491" y="11291"/>
                </a:cubicBezTo>
                <a:cubicBezTo>
                  <a:pt x="626" y="11291"/>
                  <a:pt x="749" y="11236"/>
                  <a:pt x="838" y="11147"/>
                </a:cubicBezTo>
                <a:lnTo>
                  <a:pt x="2945" y="9040"/>
                </a:lnTo>
                <a:lnTo>
                  <a:pt x="2945" y="21109"/>
                </a:lnTo>
                <a:cubicBezTo>
                  <a:pt x="2945" y="21381"/>
                  <a:pt x="3166" y="21600"/>
                  <a:pt x="3436" y="21600"/>
                </a:cubicBezTo>
                <a:lnTo>
                  <a:pt x="18164" y="21600"/>
                </a:lnTo>
                <a:cubicBezTo>
                  <a:pt x="18434" y="21600"/>
                  <a:pt x="18655" y="21381"/>
                  <a:pt x="18655" y="21109"/>
                </a:cubicBezTo>
                <a:lnTo>
                  <a:pt x="18655" y="9040"/>
                </a:lnTo>
                <a:lnTo>
                  <a:pt x="20762" y="11147"/>
                </a:lnTo>
                <a:cubicBezTo>
                  <a:pt x="20851" y="11236"/>
                  <a:pt x="20974" y="11291"/>
                  <a:pt x="21109" y="11291"/>
                </a:cubicBezTo>
                <a:cubicBezTo>
                  <a:pt x="21380" y="11291"/>
                  <a:pt x="21600" y="11072"/>
                  <a:pt x="21600" y="10800"/>
                </a:cubicBezTo>
                <a:cubicBezTo>
                  <a:pt x="21600" y="10665"/>
                  <a:pt x="21545" y="10542"/>
                  <a:pt x="21456" y="10453"/>
                </a:cubicBezTo>
              </a:path>
            </a:pathLst>
          </a:custGeom>
          <a:solidFill>
            <a:schemeClr val="accent5"/>
          </a:solidFill>
          <a:ln w="12700">
            <a:miter lim="400000"/>
          </a:ln>
        </p:spPr>
        <p:txBody>
          <a:bodyPr lIns="28575" tIns="28575" rIns="28575" bIns="28575"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sz="1350"/>
          </a:p>
        </p:txBody>
      </p:sp>
      <p:sp>
        <p:nvSpPr>
          <p:cNvPr id="3" name="文本占位符 2"/>
          <p:cNvSpPr>
            <a:spLocks noGrp="1"/>
          </p:cNvSpPr>
          <p:nvPr>
            <p:ph type="body" idx="1"/>
            <p:custDataLst>
              <p:tags r:id="rId6"/>
            </p:custDataLst>
          </p:nvPr>
        </p:nvSpPr>
        <p:spPr>
          <a:xfrm>
            <a:off x="1981199" y="2819498"/>
            <a:ext cx="5181601" cy="491400"/>
          </a:xfrm>
        </p:spPr>
        <p:txBody>
          <a:bodyPr lIns="90000" tIns="46800" rIns="90000" bIns="46800">
            <a:normAutofit/>
          </a:bodyPr>
          <a:lstStyle>
            <a:lvl1pPr marL="0" indent="0" algn="ctr">
              <a:buNone/>
              <a:defRPr sz="1050">
                <a:solidFill>
                  <a:schemeClr val="tx1">
                    <a:tint val="75000"/>
                  </a:schemeClr>
                </a:solidFill>
                <a:latin typeface="+mn-lt"/>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dirty="0"/>
              <a:t>单击此处编辑母版文本样式</a:t>
            </a:r>
          </a:p>
        </p:txBody>
      </p:sp>
      <p:sp>
        <p:nvSpPr>
          <p:cNvPr id="4" name="日期占位符 3"/>
          <p:cNvSpPr>
            <a:spLocks noGrp="1"/>
          </p:cNvSpPr>
          <p:nvPr>
            <p:ph type="dt" sz="half" idx="10"/>
            <p:custDataLst>
              <p:tags r:id="rId7"/>
            </p:custDataLst>
          </p:nvPr>
        </p:nvSpPr>
        <p:spPr/>
        <p:txBody>
          <a:bodyPr lIns="90000" tIns="46800" rIns="90000" bIns="46800"/>
          <a:lstStyle/>
          <a:p>
            <a:fld id="{13954AF2-503E-426F-8740-22E56E371511}" type="datetimeFigureOut">
              <a:rPr lang="zh-CN" altLang="en-US" smtClean="0"/>
              <a:t>2019/8/11</a:t>
            </a:fld>
            <a:endParaRPr lang="zh-CN" altLang="en-US"/>
          </a:p>
        </p:txBody>
      </p:sp>
      <p:sp>
        <p:nvSpPr>
          <p:cNvPr id="5" name="页脚占位符 4"/>
          <p:cNvSpPr>
            <a:spLocks noGrp="1"/>
          </p:cNvSpPr>
          <p:nvPr>
            <p:ph type="ftr" sz="quarter" idx="11"/>
            <p:custDataLst>
              <p:tags r:id="rId8"/>
            </p:custDataLst>
          </p:nvPr>
        </p:nvSpPr>
        <p:spPr/>
        <p:txBody>
          <a:bodyPr lIns="90000" tIns="46800" rIns="90000" bIns="46800"/>
          <a:lstStyle/>
          <a:p>
            <a:endParaRPr lang="zh-CN" altLang="en-US"/>
          </a:p>
        </p:txBody>
      </p:sp>
      <p:sp>
        <p:nvSpPr>
          <p:cNvPr id="6" name="灯片编号占位符 5"/>
          <p:cNvSpPr>
            <a:spLocks noGrp="1"/>
          </p:cNvSpPr>
          <p:nvPr>
            <p:ph type="sldNum" sz="quarter" idx="12"/>
            <p:custDataLst>
              <p:tags r:id="rId9"/>
            </p:custDataLst>
          </p:nvPr>
        </p:nvSpPr>
        <p:spPr/>
        <p:txBody>
          <a:bodyPr lIns="90000" tIns="46800" rIns="90000" bIns="46800"/>
          <a:lstStyle/>
          <a:p>
            <a:fld id="{9F847256-E239-4B61-8876-51653AA1E2CB}" type="slidenum">
              <a:rPr lang="zh-CN" altLang="en-US" smtClean="0"/>
              <a:t>‹#›</a:t>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p:txBody>
          <a:bodyPr/>
          <a:lstStyle/>
          <a:p>
            <a:r>
              <a:rPr lang="zh-CN" altLang="en-US"/>
              <a:t>单击此处编辑母版标题样式</a:t>
            </a:r>
          </a:p>
        </p:txBody>
      </p:sp>
      <p:sp>
        <p:nvSpPr>
          <p:cNvPr id="3" name="内容占位符 2"/>
          <p:cNvSpPr>
            <a:spLocks noGrp="1"/>
          </p:cNvSpPr>
          <p:nvPr>
            <p:ph sz="half" idx="1"/>
            <p:custDataLst>
              <p:tags r:id="rId2"/>
            </p:custDataLst>
          </p:nvPr>
        </p:nvSpPr>
        <p:spPr>
          <a:xfrm>
            <a:off x="628650" y="1369219"/>
            <a:ext cx="3886200" cy="3263504"/>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内容占位符 3"/>
          <p:cNvSpPr>
            <a:spLocks noGrp="1"/>
          </p:cNvSpPr>
          <p:nvPr>
            <p:ph sz="half" idx="2"/>
            <p:custDataLst>
              <p:tags r:id="rId3"/>
            </p:custDataLst>
          </p:nvPr>
        </p:nvSpPr>
        <p:spPr>
          <a:xfrm>
            <a:off x="4629150" y="1369219"/>
            <a:ext cx="3886200" cy="3263504"/>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custDataLst>
              <p:tags r:id="rId4"/>
            </p:custDataLst>
          </p:nvPr>
        </p:nvSpPr>
        <p:spPr/>
        <p:txBody>
          <a:bodyPr/>
          <a:lstStyle/>
          <a:p>
            <a:fld id="{13954AF2-503E-426F-8740-22E56E371511}" type="datetimeFigureOut">
              <a:rPr lang="zh-CN" altLang="en-US" smtClean="0"/>
              <a:t>2019/8/11</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9F847256-E239-4B61-8876-51653AA1E2CB}" type="slidenum">
              <a:rPr lang="zh-CN" altLang="en-US" smtClean="0"/>
              <a:t>‹#›</a:t>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29841" y="163232"/>
            <a:ext cx="7886700" cy="994172"/>
          </a:xfrm>
        </p:spPr>
        <p:txBody>
          <a:bodyPr/>
          <a:lstStyle/>
          <a:p>
            <a:r>
              <a:rPr lang="zh-CN" altLang="en-US" dirty="0"/>
              <a:t>单击此处编辑母版标题样式</a:t>
            </a:r>
          </a:p>
        </p:txBody>
      </p:sp>
      <p:sp>
        <p:nvSpPr>
          <p:cNvPr id="3" name="文本占位符 2"/>
          <p:cNvSpPr>
            <a:spLocks noGrp="1"/>
          </p:cNvSpPr>
          <p:nvPr>
            <p:ph type="body" idx="1"/>
            <p:custDataLst>
              <p:tags r:id="rId2"/>
            </p:custDataLst>
          </p:nvPr>
        </p:nvSpPr>
        <p:spPr>
          <a:xfrm>
            <a:off x="629841" y="1224002"/>
            <a:ext cx="3868340" cy="617934"/>
          </a:xfrm>
        </p:spPr>
        <p:txBody>
          <a:bodyPr anchor="b">
            <a:normAutofit/>
          </a:bodyPr>
          <a:lstStyle>
            <a:lvl1pPr marL="0" indent="0">
              <a:buNone/>
              <a:defRPr sz="21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dirty="0"/>
              <a:t>单击此处编辑母版文本样式</a:t>
            </a:r>
          </a:p>
        </p:txBody>
      </p:sp>
      <p:sp>
        <p:nvSpPr>
          <p:cNvPr id="4" name="内容占位符 3"/>
          <p:cNvSpPr>
            <a:spLocks noGrp="1"/>
          </p:cNvSpPr>
          <p:nvPr>
            <p:ph sz="half" idx="2"/>
            <p:custDataLst>
              <p:tags r:id="rId3"/>
            </p:custDataLst>
          </p:nvPr>
        </p:nvSpPr>
        <p:spPr>
          <a:xfrm>
            <a:off x="629841" y="1878806"/>
            <a:ext cx="3868340" cy="2763441"/>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文本占位符 4"/>
          <p:cNvSpPr>
            <a:spLocks noGrp="1"/>
          </p:cNvSpPr>
          <p:nvPr>
            <p:ph type="body" sz="quarter" idx="3"/>
            <p:custDataLst>
              <p:tags r:id="rId4"/>
            </p:custDataLst>
          </p:nvPr>
        </p:nvSpPr>
        <p:spPr>
          <a:xfrm>
            <a:off x="4629150" y="1224002"/>
            <a:ext cx="3887391" cy="617934"/>
          </a:xfrm>
        </p:spPr>
        <p:txBody>
          <a:bodyPr anchor="b">
            <a:normAutofit/>
          </a:bodyPr>
          <a:lstStyle>
            <a:lvl1pPr marL="0" indent="0">
              <a:buNone/>
              <a:defRPr sz="21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dirty="0"/>
              <a:t>单击此处编辑母版文本样式</a:t>
            </a:r>
          </a:p>
        </p:txBody>
      </p:sp>
      <p:sp>
        <p:nvSpPr>
          <p:cNvPr id="6" name="内容占位符 5"/>
          <p:cNvSpPr>
            <a:spLocks noGrp="1"/>
          </p:cNvSpPr>
          <p:nvPr>
            <p:ph sz="quarter" idx="4"/>
            <p:custDataLst>
              <p:tags r:id="rId5"/>
            </p:custDataLst>
          </p:nvPr>
        </p:nvSpPr>
        <p:spPr>
          <a:xfrm>
            <a:off x="4629150" y="1878806"/>
            <a:ext cx="3887391" cy="2763441"/>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7" name="日期占位符 6"/>
          <p:cNvSpPr>
            <a:spLocks noGrp="1"/>
          </p:cNvSpPr>
          <p:nvPr>
            <p:ph type="dt" sz="half" idx="10"/>
            <p:custDataLst>
              <p:tags r:id="rId6"/>
            </p:custDataLst>
          </p:nvPr>
        </p:nvSpPr>
        <p:spPr/>
        <p:txBody>
          <a:bodyPr/>
          <a:lstStyle/>
          <a:p>
            <a:fld id="{13954AF2-503E-426F-8740-22E56E371511}" type="datetimeFigureOut">
              <a:rPr lang="zh-CN" altLang="en-US" smtClean="0"/>
              <a:t>2019/8/11</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9F847256-E239-4B61-8876-51653AA1E2CB}" type="slidenum">
              <a:rPr lang="zh-CN" altLang="en-US" smtClean="0"/>
              <a:t>‹#›</a:t>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13954AF2-503E-426F-8740-22E56E371511}" type="datetimeFigureOut">
              <a:rPr lang="zh-CN" altLang="en-US" smtClean="0"/>
              <a:t>2019/8/11</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9F847256-E239-4B61-8876-51653AA1E2CB}" type="slidenum">
              <a:rPr lang="zh-CN" altLang="en-US" smtClean="0"/>
              <a:t>‹#›</a:t>
            </a:fld>
            <a:endParaRPr lang="zh-CN" altLang="en-US"/>
          </a:p>
        </p:txBody>
      </p:sp>
      <p:sp>
        <p:nvSpPr>
          <p:cNvPr id="9" name="标题 8"/>
          <p:cNvSpPr>
            <a:spLocks noGrp="1"/>
          </p:cNvSpPr>
          <p:nvPr>
            <p:ph type="title"/>
            <p:custDataLst>
              <p:tags r:id="rId4"/>
            </p:custDataLst>
          </p:nvPr>
        </p:nvSpPr>
        <p:spPr/>
        <p:txBody>
          <a:bodyPr/>
          <a:lstStyle/>
          <a:p>
            <a:r>
              <a:rPr lang="zh-CN" altLang="en-US"/>
              <a:t>单击此处编辑母版标题样式</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p:txBody>
          <a:bodyPr/>
          <a:lstStyle/>
          <a:p>
            <a:fld id="{13954AF2-503E-426F-8740-22E56E371511}" type="datetimeFigureOut">
              <a:rPr lang="zh-CN" altLang="en-US" smtClean="0"/>
              <a:t>2019/8/11</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9F847256-E239-4B61-8876-51653AA1E2CB}" type="slidenum">
              <a:rPr lang="zh-CN" altLang="en-US" smtClean="0"/>
              <a:t>‹#›</a:t>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29840" y="342900"/>
            <a:ext cx="3123900" cy="1200150"/>
          </a:xfrm>
        </p:spPr>
        <p:txBody>
          <a:bodyPr anchor="t" anchorCtr="0">
            <a:normAutofit/>
          </a:bodyPr>
          <a:lstStyle>
            <a:lvl1pPr>
              <a:defRPr sz="2700"/>
            </a:lvl1pPr>
          </a:lstStyle>
          <a:p>
            <a:r>
              <a:rPr lang="zh-CN" altLang="en-US" dirty="0"/>
              <a:t>单击此处编辑母版标题样式</a:t>
            </a:r>
          </a:p>
        </p:txBody>
      </p:sp>
      <p:sp>
        <p:nvSpPr>
          <p:cNvPr id="3" name="图片占位符 2"/>
          <p:cNvSpPr>
            <a:spLocks noGrp="1" noChangeAspect="1"/>
          </p:cNvSpPr>
          <p:nvPr>
            <p:ph type="pic" idx="1"/>
            <p:custDataLst>
              <p:tags r:id="rId2"/>
            </p:custDataLst>
          </p:nvPr>
        </p:nvSpPr>
        <p:spPr>
          <a:xfrm>
            <a:off x="3888000" y="342900"/>
            <a:ext cx="4627800" cy="40527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dirty="0"/>
          </a:p>
        </p:txBody>
      </p:sp>
      <p:sp>
        <p:nvSpPr>
          <p:cNvPr id="4" name="文本占位符 3"/>
          <p:cNvSpPr>
            <a:spLocks noGrp="1"/>
          </p:cNvSpPr>
          <p:nvPr>
            <p:ph type="body" sz="half" idx="2"/>
            <p:custDataLst>
              <p:tags r:id="rId3"/>
            </p:custDataLst>
          </p:nvPr>
        </p:nvSpPr>
        <p:spPr>
          <a:xfrm>
            <a:off x="629840" y="1543050"/>
            <a:ext cx="3123900" cy="2858691"/>
          </a:xfrm>
        </p:spPr>
        <p:txBody>
          <a:bodyPr>
            <a:normAutofit/>
          </a:bodyPr>
          <a:lstStyle>
            <a:lvl1pPr marL="0" indent="0">
              <a:buNone/>
              <a:defRPr sz="15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dirty="0"/>
              <a:t>单击此处编辑母版文本样式</a:t>
            </a:r>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t>2019/8/11</a:t>
            </a:fld>
            <a:endParaRPr lang="zh-CN" altLang="en-US" dirty="0"/>
          </a:p>
        </p:txBody>
      </p:sp>
      <p:sp>
        <p:nvSpPr>
          <p:cNvPr id="6" name="页脚占位符 5"/>
          <p:cNvSpPr>
            <a:spLocks noGrp="1"/>
          </p:cNvSpPr>
          <p:nvPr>
            <p:ph type="ftr" sz="quarter" idx="11"/>
            <p:custDataLst>
              <p:tags r:id="rId5"/>
            </p:custDataLst>
          </p:nvPr>
        </p:nvSpPr>
        <p:spPr/>
        <p:txBody>
          <a:bodyPr/>
          <a:lstStyle/>
          <a:p>
            <a:endParaRPr lang="zh-CN" altLang="en-US" dirty="0"/>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p:txBody>
          <a:bodyPr/>
          <a:lstStyle/>
          <a:p>
            <a:r>
              <a:rPr lang="zh-CN" altLang="en-US"/>
              <a:t>单击此处编辑母版标题样式</a:t>
            </a:r>
          </a:p>
        </p:txBody>
      </p:sp>
      <p:sp>
        <p:nvSpPr>
          <p:cNvPr id="3" name="内容占位符 2"/>
          <p:cNvSpPr>
            <a:spLocks noGrp="1"/>
          </p:cNvSpPr>
          <p:nvPr>
            <p:ph idx="1"/>
            <p:custDataLst>
              <p:tags r:id="rId2"/>
            </p:custDataLst>
          </p:nvPr>
        </p:nvSpPr>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3"/>
            </p:custDataLst>
          </p:nvPr>
        </p:nvSpPr>
        <p:spPr/>
        <p:txBody>
          <a:bodyPr/>
          <a:lstStyle/>
          <a:p>
            <a:fld id="{13954AF2-503E-426F-8740-22E56E371511}" type="datetimeFigureOut">
              <a:rPr lang="zh-CN" altLang="en-US" smtClean="0"/>
              <a:t>2019/8/11</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9F847256-E239-4B61-8876-51653AA1E2CB}" type="slidenum">
              <a:rPr lang="zh-CN" altLang="en-US" smtClean="0"/>
              <a:t>‹#›</a:t>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custDataLst>
              <p:tags r:id="rId1"/>
            </p:custDataLst>
          </p:nvPr>
        </p:nvSpPr>
        <p:spPr>
          <a:xfrm>
            <a:off x="7874231" y="273844"/>
            <a:ext cx="641119" cy="4358879"/>
          </a:xfrm>
        </p:spPr>
        <p:txBody>
          <a:bodyPr vert="eaVert"/>
          <a:lstStyle/>
          <a:p>
            <a:r>
              <a:rPr lang="zh-CN" altLang="en-US"/>
              <a:t>单击此处编辑母版标题样式</a:t>
            </a:r>
          </a:p>
        </p:txBody>
      </p:sp>
      <p:sp>
        <p:nvSpPr>
          <p:cNvPr id="3" name="竖排文字占位符 2"/>
          <p:cNvSpPr>
            <a:spLocks noGrp="1"/>
          </p:cNvSpPr>
          <p:nvPr>
            <p:ph type="body" orient="vert" idx="1"/>
            <p:custDataLst>
              <p:tags r:id="rId2"/>
            </p:custDataLst>
          </p:nvPr>
        </p:nvSpPr>
        <p:spPr>
          <a:xfrm>
            <a:off x="628650" y="273844"/>
            <a:ext cx="7170767" cy="4358879"/>
          </a:xfrm>
        </p:spPr>
        <p:txBody>
          <a:bodyPr vert="eaVert"/>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3"/>
            </p:custDataLst>
          </p:nvPr>
        </p:nvSpPr>
        <p:spPr/>
        <p:txBody>
          <a:bodyPr/>
          <a:lstStyle/>
          <a:p>
            <a:fld id="{13954AF2-503E-426F-8740-22E56E371511}" type="datetimeFigureOut">
              <a:rPr lang="zh-CN" altLang="en-US" smtClean="0"/>
              <a:t>2019/8/11</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9F847256-E239-4B61-8876-51653AA1E2CB}" type="slidenum">
              <a:rPr lang="zh-CN" altLang="en-US" smtClean="0"/>
              <a:t>‹#›</a:t>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2019/8/11</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custDataLst>
              <p:tags r:id="rId4"/>
            </p:custDataLst>
          </p:nvPr>
        </p:nvSpPr>
        <p:spPr>
          <a:xfrm>
            <a:off x="628650" y="413657"/>
            <a:ext cx="7886700" cy="4169228"/>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6" name="矩形 5"/>
          <p:cNvSpPr/>
          <p:nvPr>
            <p:custDataLst>
              <p:tags r:id="rId1"/>
            </p:custDataLst>
          </p:nvPr>
        </p:nvSpPr>
        <p:spPr>
          <a:xfrm>
            <a:off x="0" y="1763486"/>
            <a:ext cx="9144000" cy="161652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7" name="矩形 6"/>
          <p:cNvSpPr/>
          <p:nvPr>
            <p:custDataLst>
              <p:tags r:id="rId2"/>
            </p:custDataLst>
          </p:nvPr>
        </p:nvSpPr>
        <p:spPr>
          <a:xfrm>
            <a:off x="1905000" y="1319893"/>
            <a:ext cx="5334000" cy="250371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4500" dirty="0">
              <a:solidFill>
                <a:srgbClr val="262626"/>
              </a:solidFill>
              <a:latin typeface="Arial" panose="020B0604020202020204" pitchFamily="34" charset="0"/>
              <a:cs typeface="Arial" panose="020B0604020202020204" pitchFamily="34" charset="0"/>
            </a:endParaRPr>
          </a:p>
        </p:txBody>
      </p:sp>
      <p:sp>
        <p:nvSpPr>
          <p:cNvPr id="2" name="标题 1"/>
          <p:cNvSpPr>
            <a:spLocks noGrp="1"/>
          </p:cNvSpPr>
          <p:nvPr>
            <p:ph type="title" hasCustomPrompt="1"/>
            <p:custDataLst>
              <p:tags r:id="rId3"/>
            </p:custDataLst>
          </p:nvPr>
        </p:nvSpPr>
        <p:spPr>
          <a:xfrm>
            <a:off x="1904999" y="2074664"/>
            <a:ext cx="5334001" cy="994172"/>
          </a:xfrm>
        </p:spPr>
        <p:txBody>
          <a:bodyPr vert="horz" lIns="90000" tIns="46800" rIns="90000" bIns="46800" rtlCol="0" anchor="ctr" anchorCtr="0">
            <a:normAutofit/>
          </a:bodyPr>
          <a:lstStyle>
            <a:lvl1pPr marL="0" marR="0" algn="ctr" defTabSz="914400" rtl="0" eaLnBrk="1" fontAlgn="auto" latinLnBrk="0" hangingPunct="1">
              <a:lnSpc>
                <a:spcPct val="100000"/>
              </a:lnSpc>
              <a:buNone/>
              <a:defRPr kumimoji="0" lang="zh-CN" altLang="en-US" sz="4500" b="1" i="0" u="none" strike="noStrike" kern="1200" cap="none" spc="0" normalizeH="0" baseline="0" noProof="1" dirty="0">
                <a:solidFill>
                  <a:schemeClr val="tx1"/>
                </a:solidFill>
                <a:uFillTx/>
                <a:latin typeface="微软雅黑" panose="020B0503020204020204" charset="-122"/>
                <a:ea typeface="微软雅黑" panose="020B0503020204020204" charset="-122"/>
                <a:cs typeface="+mj-cs"/>
                <a:sym typeface="+mn-ea"/>
              </a:defRPr>
            </a:lvl1pPr>
          </a:lstStyle>
          <a:p>
            <a:pPr lvl="0"/>
            <a:r>
              <a:rPr dirty="0">
                <a:sym typeface="+mn-ea"/>
              </a:rPr>
              <a:t>单击此处编辑标题</a:t>
            </a:r>
          </a:p>
        </p:txBody>
      </p:sp>
      <p:sp>
        <p:nvSpPr>
          <p:cNvPr id="3" name="日期占位符 2"/>
          <p:cNvSpPr>
            <a:spLocks noGrp="1"/>
          </p:cNvSpPr>
          <p:nvPr>
            <p:ph type="dt" sz="half" idx="10"/>
            <p:custDataLst>
              <p:tags r:id="rId4"/>
            </p:custDataLst>
          </p:nvPr>
        </p:nvSpPr>
        <p:spPr/>
        <p:txBody>
          <a:bodyPr/>
          <a:lstStyle>
            <a:lvl1pPr>
              <a:defRPr>
                <a:latin typeface="微软雅黑" panose="020B0503020204020204" charset="-122"/>
                <a:ea typeface="微软雅黑" panose="020B0503020204020204" charset="-122"/>
              </a:defRPr>
            </a:lvl1pPr>
          </a:lstStyle>
          <a:p>
            <a:fld id="{760FBDFE-C587-4B4C-A407-44438C67B59E}" type="datetimeFigureOut">
              <a:rPr lang="zh-CN" altLang="en-US" smtClean="0"/>
              <a:t>2019/8/11</a:t>
            </a:fld>
            <a:endParaRPr lang="zh-CN" altLang="en-US"/>
          </a:p>
        </p:txBody>
      </p:sp>
      <p:sp>
        <p:nvSpPr>
          <p:cNvPr id="4" name="页脚占位符 3"/>
          <p:cNvSpPr>
            <a:spLocks noGrp="1"/>
          </p:cNvSpPr>
          <p:nvPr>
            <p:ph type="ftr" sz="quarter" idx="11"/>
            <p:custDataLst>
              <p:tags r:id="rId5"/>
            </p:custDataLst>
          </p:nvPr>
        </p:nvSpPr>
        <p:spPr/>
        <p:txBody>
          <a:bodyPr/>
          <a:lstStyle>
            <a:lvl1pPr>
              <a:defRPr>
                <a:latin typeface="微软雅黑" panose="020B0503020204020204" charset="-122"/>
                <a:ea typeface="微软雅黑" panose="020B0503020204020204" charset="-122"/>
              </a:defRPr>
            </a:lvl1pPr>
          </a:lstStyle>
          <a:p>
            <a:endParaRPr lang="zh-CN" altLang="en-US"/>
          </a:p>
        </p:txBody>
      </p:sp>
      <p:sp>
        <p:nvSpPr>
          <p:cNvPr id="5" name="灯片编号占位符 4"/>
          <p:cNvSpPr>
            <a:spLocks noGrp="1"/>
          </p:cNvSpPr>
          <p:nvPr>
            <p:ph type="sldNum" sz="quarter" idx="12"/>
            <p:custDataLst>
              <p:tags r:id="rId6"/>
            </p:custDataLst>
          </p:nvPr>
        </p:nvSpPr>
        <p:spPr/>
        <p:txBody>
          <a:bodyPr/>
          <a:lstStyle>
            <a:lvl1pPr>
              <a:defRPr>
                <a:latin typeface="微软雅黑" panose="020B0503020204020204" charset="-122"/>
                <a:ea typeface="微软雅黑" panose="020B0503020204020204" charset="-122"/>
              </a:defRPr>
            </a:lvl1pPr>
          </a:lstStyle>
          <a:p>
            <a:fld id="{49AE70B2-8BF9-45C0-BB95-33D1B9D3A854}"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7" name="任意多边形: 形状 6"/>
          <p:cNvSpPr/>
          <p:nvPr>
            <p:custDataLst>
              <p:tags r:id="rId1"/>
            </p:custDataLst>
          </p:nvPr>
        </p:nvSpPr>
        <p:spPr>
          <a:xfrm rot="5400000" flipH="1">
            <a:off x="3981449" y="-19051"/>
            <a:ext cx="1181100" cy="9144000"/>
          </a:xfrm>
          <a:custGeom>
            <a:avLst/>
            <a:gdLst>
              <a:gd name="connsiteX0" fmla="*/ 1574800 w 1574800"/>
              <a:gd name="connsiteY0" fmla="*/ 12192000 h 12192000"/>
              <a:gd name="connsiteX1" fmla="*/ 0 w 1574800"/>
              <a:gd name="connsiteY1" fmla="*/ 12192000 h 12192000"/>
              <a:gd name="connsiteX2" fmla="*/ 0 w 1574800"/>
              <a:gd name="connsiteY2" fmla="*/ 0 h 12192000"/>
              <a:gd name="connsiteX3" fmla="*/ 356114 w 1574800"/>
              <a:gd name="connsiteY3" fmla="*/ 0 h 12192000"/>
            </a:gdLst>
            <a:ahLst/>
            <a:cxnLst>
              <a:cxn ang="0">
                <a:pos x="connsiteX0" y="connsiteY0"/>
              </a:cxn>
              <a:cxn ang="0">
                <a:pos x="connsiteX1" y="connsiteY1"/>
              </a:cxn>
              <a:cxn ang="0">
                <a:pos x="connsiteX2" y="connsiteY2"/>
              </a:cxn>
              <a:cxn ang="0">
                <a:pos x="connsiteX3" y="connsiteY3"/>
              </a:cxn>
            </a:cxnLst>
            <a:rect l="l" t="t" r="r" b="b"/>
            <a:pathLst>
              <a:path w="1574800" h="12192000">
                <a:moveTo>
                  <a:pt x="1574800" y="12192000"/>
                </a:moveTo>
                <a:lnTo>
                  <a:pt x="0" y="12192000"/>
                </a:lnTo>
                <a:lnTo>
                  <a:pt x="0" y="0"/>
                </a:lnTo>
                <a:lnTo>
                  <a:pt x="356114"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p>
        </p:txBody>
      </p:sp>
      <p:sp>
        <p:nvSpPr>
          <p:cNvPr id="8" name="任意多边形: 形状 4"/>
          <p:cNvSpPr/>
          <p:nvPr>
            <p:custDataLst>
              <p:tags r:id="rId2"/>
            </p:custDataLst>
          </p:nvPr>
        </p:nvSpPr>
        <p:spPr>
          <a:xfrm rot="16200000">
            <a:off x="3981450" y="-19050"/>
            <a:ext cx="1181100" cy="9144000"/>
          </a:xfrm>
          <a:custGeom>
            <a:avLst/>
            <a:gdLst>
              <a:gd name="connsiteX0" fmla="*/ 1574800 w 1574800"/>
              <a:gd name="connsiteY0" fmla="*/ 12192000 h 12192000"/>
              <a:gd name="connsiteX1" fmla="*/ 0 w 1574800"/>
              <a:gd name="connsiteY1" fmla="*/ 12192000 h 12192000"/>
              <a:gd name="connsiteX2" fmla="*/ 0 w 1574800"/>
              <a:gd name="connsiteY2" fmla="*/ 0 h 12192000"/>
              <a:gd name="connsiteX3" fmla="*/ 356114 w 1574800"/>
              <a:gd name="connsiteY3" fmla="*/ 0 h 12192000"/>
            </a:gdLst>
            <a:ahLst/>
            <a:cxnLst>
              <a:cxn ang="0">
                <a:pos x="connsiteX0" y="connsiteY0"/>
              </a:cxn>
              <a:cxn ang="0">
                <a:pos x="connsiteX1" y="connsiteY1"/>
              </a:cxn>
              <a:cxn ang="0">
                <a:pos x="connsiteX2" y="connsiteY2"/>
              </a:cxn>
              <a:cxn ang="0">
                <a:pos x="connsiteX3" y="connsiteY3"/>
              </a:cxn>
            </a:cxnLst>
            <a:rect l="l" t="t" r="r" b="b"/>
            <a:pathLst>
              <a:path w="1574800" h="12192000">
                <a:moveTo>
                  <a:pt x="1574800" y="12192000"/>
                </a:moveTo>
                <a:lnTo>
                  <a:pt x="0" y="12192000"/>
                </a:lnTo>
                <a:lnTo>
                  <a:pt x="0" y="0"/>
                </a:lnTo>
                <a:lnTo>
                  <a:pt x="356114"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p>
        </p:txBody>
      </p:sp>
      <p:sp>
        <p:nvSpPr>
          <p:cNvPr id="9" name="矩形 8"/>
          <p:cNvSpPr/>
          <p:nvPr>
            <p:custDataLst>
              <p:tags r:id="rId3"/>
            </p:custDataLst>
          </p:nvPr>
        </p:nvSpPr>
        <p:spPr>
          <a:xfrm>
            <a:off x="1343025" y="1374377"/>
            <a:ext cx="6467475" cy="2109610"/>
          </a:xfrm>
          <a:prstGeom prst="rect">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p>
        </p:txBody>
      </p:sp>
      <p:sp>
        <p:nvSpPr>
          <p:cNvPr id="10" name="椭圆 9"/>
          <p:cNvSpPr/>
          <p:nvPr>
            <p:custDataLst>
              <p:tags r:id="rId4"/>
            </p:custDataLst>
          </p:nvPr>
        </p:nvSpPr>
        <p:spPr>
          <a:xfrm>
            <a:off x="4093977" y="899622"/>
            <a:ext cx="982848" cy="98284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p>
        </p:txBody>
      </p:sp>
      <p:sp>
        <p:nvSpPr>
          <p:cNvPr id="11" name="Shape 3598"/>
          <p:cNvSpPr/>
          <p:nvPr>
            <p:custDataLst>
              <p:tags r:id="rId5"/>
            </p:custDataLst>
          </p:nvPr>
        </p:nvSpPr>
        <p:spPr>
          <a:xfrm>
            <a:off x="4316933" y="1122578"/>
            <a:ext cx="536936" cy="536936"/>
          </a:xfrm>
          <a:custGeom>
            <a:avLst/>
            <a:gdLst/>
            <a:ahLst/>
            <a:cxnLst>
              <a:cxn ang="0">
                <a:pos x="wd2" y="hd2"/>
              </a:cxn>
              <a:cxn ang="5400000">
                <a:pos x="wd2" y="hd2"/>
              </a:cxn>
              <a:cxn ang="10800000">
                <a:pos x="wd2" y="hd2"/>
              </a:cxn>
              <a:cxn ang="16200000">
                <a:pos x="wd2" y="hd2"/>
              </a:cxn>
            </a:cxnLst>
            <a:rect l="0" t="0" r="r" b="b"/>
            <a:pathLst>
              <a:path w="21600" h="21600" extrusionOk="0">
                <a:moveTo>
                  <a:pt x="11291" y="17673"/>
                </a:moveTo>
                <a:cubicBezTo>
                  <a:pt x="11562" y="17673"/>
                  <a:pt x="11782" y="17453"/>
                  <a:pt x="11782" y="17182"/>
                </a:cubicBezTo>
                <a:cubicBezTo>
                  <a:pt x="11782" y="16911"/>
                  <a:pt x="11562" y="16691"/>
                  <a:pt x="11291" y="16691"/>
                </a:cubicBezTo>
                <a:cubicBezTo>
                  <a:pt x="11020" y="16691"/>
                  <a:pt x="10800" y="16911"/>
                  <a:pt x="10800" y="17182"/>
                </a:cubicBezTo>
                <a:cubicBezTo>
                  <a:pt x="10800" y="17453"/>
                  <a:pt x="11020" y="17673"/>
                  <a:pt x="11291" y="17673"/>
                </a:cubicBezTo>
                <a:moveTo>
                  <a:pt x="17673" y="18655"/>
                </a:moveTo>
                <a:lnTo>
                  <a:pt x="13745" y="18655"/>
                </a:lnTo>
                <a:lnTo>
                  <a:pt x="13745" y="12273"/>
                </a:lnTo>
                <a:cubicBezTo>
                  <a:pt x="13745" y="12002"/>
                  <a:pt x="13525" y="11782"/>
                  <a:pt x="13255" y="11782"/>
                </a:cubicBezTo>
                <a:lnTo>
                  <a:pt x="8345" y="11782"/>
                </a:lnTo>
                <a:cubicBezTo>
                  <a:pt x="8075" y="11782"/>
                  <a:pt x="7855" y="12002"/>
                  <a:pt x="7855" y="12273"/>
                </a:cubicBezTo>
                <a:lnTo>
                  <a:pt x="7855" y="18655"/>
                </a:lnTo>
                <a:lnTo>
                  <a:pt x="3927" y="18655"/>
                </a:lnTo>
                <a:lnTo>
                  <a:pt x="3927" y="8058"/>
                </a:lnTo>
                <a:lnTo>
                  <a:pt x="10800" y="1185"/>
                </a:lnTo>
                <a:lnTo>
                  <a:pt x="17673" y="8058"/>
                </a:lnTo>
                <a:cubicBezTo>
                  <a:pt x="17673" y="8058"/>
                  <a:pt x="17673" y="18655"/>
                  <a:pt x="17673" y="18655"/>
                </a:cubicBezTo>
                <a:close/>
                <a:moveTo>
                  <a:pt x="17673" y="20618"/>
                </a:moveTo>
                <a:lnTo>
                  <a:pt x="13745" y="20618"/>
                </a:lnTo>
                <a:lnTo>
                  <a:pt x="13745" y="19636"/>
                </a:lnTo>
                <a:lnTo>
                  <a:pt x="17673" y="19636"/>
                </a:lnTo>
                <a:cubicBezTo>
                  <a:pt x="17673" y="19636"/>
                  <a:pt x="17673" y="20618"/>
                  <a:pt x="17673" y="20618"/>
                </a:cubicBezTo>
                <a:close/>
                <a:moveTo>
                  <a:pt x="12764" y="20618"/>
                </a:moveTo>
                <a:lnTo>
                  <a:pt x="8836" y="20618"/>
                </a:lnTo>
                <a:lnTo>
                  <a:pt x="8836" y="12764"/>
                </a:lnTo>
                <a:lnTo>
                  <a:pt x="12764" y="12764"/>
                </a:lnTo>
                <a:cubicBezTo>
                  <a:pt x="12764" y="12764"/>
                  <a:pt x="12764" y="20618"/>
                  <a:pt x="12764" y="20618"/>
                </a:cubicBezTo>
                <a:close/>
                <a:moveTo>
                  <a:pt x="7855" y="20618"/>
                </a:moveTo>
                <a:lnTo>
                  <a:pt x="3927" y="20618"/>
                </a:lnTo>
                <a:lnTo>
                  <a:pt x="3927" y="19636"/>
                </a:lnTo>
                <a:lnTo>
                  <a:pt x="7855" y="19636"/>
                </a:lnTo>
                <a:cubicBezTo>
                  <a:pt x="7855" y="19636"/>
                  <a:pt x="7855" y="20618"/>
                  <a:pt x="7855" y="20618"/>
                </a:cubicBezTo>
                <a:close/>
                <a:moveTo>
                  <a:pt x="14727" y="1964"/>
                </a:moveTo>
                <a:lnTo>
                  <a:pt x="16691" y="1964"/>
                </a:lnTo>
                <a:lnTo>
                  <a:pt x="16691" y="5688"/>
                </a:lnTo>
                <a:lnTo>
                  <a:pt x="14727" y="3724"/>
                </a:lnTo>
                <a:cubicBezTo>
                  <a:pt x="14727" y="3724"/>
                  <a:pt x="14727" y="1964"/>
                  <a:pt x="14727" y="1964"/>
                </a:cubicBezTo>
                <a:close/>
                <a:moveTo>
                  <a:pt x="21456" y="10453"/>
                </a:moveTo>
                <a:lnTo>
                  <a:pt x="17673" y="6670"/>
                </a:lnTo>
                <a:lnTo>
                  <a:pt x="17673" y="1473"/>
                </a:lnTo>
                <a:cubicBezTo>
                  <a:pt x="17673" y="1202"/>
                  <a:pt x="17453" y="982"/>
                  <a:pt x="17182" y="982"/>
                </a:cubicBezTo>
                <a:lnTo>
                  <a:pt x="14236" y="982"/>
                </a:lnTo>
                <a:cubicBezTo>
                  <a:pt x="13966" y="982"/>
                  <a:pt x="13745" y="1202"/>
                  <a:pt x="13745" y="1473"/>
                </a:cubicBezTo>
                <a:lnTo>
                  <a:pt x="13745" y="2742"/>
                </a:lnTo>
                <a:lnTo>
                  <a:pt x="11147" y="144"/>
                </a:lnTo>
                <a:cubicBezTo>
                  <a:pt x="11058" y="55"/>
                  <a:pt x="10935" y="0"/>
                  <a:pt x="10800" y="0"/>
                </a:cubicBezTo>
                <a:cubicBezTo>
                  <a:pt x="10665" y="0"/>
                  <a:pt x="10542" y="55"/>
                  <a:pt x="10453" y="144"/>
                </a:cubicBezTo>
                <a:lnTo>
                  <a:pt x="144" y="10453"/>
                </a:lnTo>
                <a:cubicBezTo>
                  <a:pt x="55" y="10542"/>
                  <a:pt x="0" y="10665"/>
                  <a:pt x="0" y="10800"/>
                </a:cubicBezTo>
                <a:cubicBezTo>
                  <a:pt x="0" y="11072"/>
                  <a:pt x="220" y="11291"/>
                  <a:pt x="491" y="11291"/>
                </a:cubicBezTo>
                <a:cubicBezTo>
                  <a:pt x="626" y="11291"/>
                  <a:pt x="749" y="11236"/>
                  <a:pt x="838" y="11147"/>
                </a:cubicBezTo>
                <a:lnTo>
                  <a:pt x="2945" y="9040"/>
                </a:lnTo>
                <a:lnTo>
                  <a:pt x="2945" y="21109"/>
                </a:lnTo>
                <a:cubicBezTo>
                  <a:pt x="2945" y="21381"/>
                  <a:pt x="3166" y="21600"/>
                  <a:pt x="3436" y="21600"/>
                </a:cubicBezTo>
                <a:lnTo>
                  <a:pt x="18164" y="21600"/>
                </a:lnTo>
                <a:cubicBezTo>
                  <a:pt x="18434" y="21600"/>
                  <a:pt x="18655" y="21381"/>
                  <a:pt x="18655" y="21109"/>
                </a:cubicBezTo>
                <a:lnTo>
                  <a:pt x="18655" y="9040"/>
                </a:lnTo>
                <a:lnTo>
                  <a:pt x="20762" y="11147"/>
                </a:lnTo>
                <a:cubicBezTo>
                  <a:pt x="20851" y="11236"/>
                  <a:pt x="20974" y="11291"/>
                  <a:pt x="21109" y="11291"/>
                </a:cubicBezTo>
                <a:cubicBezTo>
                  <a:pt x="21380" y="11291"/>
                  <a:pt x="21600" y="11072"/>
                  <a:pt x="21600" y="10800"/>
                </a:cubicBezTo>
                <a:cubicBezTo>
                  <a:pt x="21600" y="10665"/>
                  <a:pt x="21545" y="10542"/>
                  <a:pt x="21456" y="10453"/>
                </a:cubicBezTo>
              </a:path>
            </a:pathLst>
          </a:custGeom>
          <a:solidFill>
            <a:schemeClr val="accent5"/>
          </a:solidFill>
          <a:ln w="12700">
            <a:miter lim="400000"/>
          </a:ln>
        </p:spPr>
        <p:txBody>
          <a:bodyPr lIns="28575" tIns="28575" rIns="28575" bIns="28575"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sz="1350"/>
          </a:p>
        </p:txBody>
      </p:sp>
      <p:sp>
        <p:nvSpPr>
          <p:cNvPr id="3" name="文本占位符 2"/>
          <p:cNvSpPr>
            <a:spLocks noGrp="1"/>
          </p:cNvSpPr>
          <p:nvPr>
            <p:ph type="body" idx="1"/>
            <p:custDataLst>
              <p:tags r:id="rId6"/>
            </p:custDataLst>
          </p:nvPr>
        </p:nvSpPr>
        <p:spPr>
          <a:xfrm>
            <a:off x="1981199" y="2819498"/>
            <a:ext cx="5181601" cy="491400"/>
          </a:xfrm>
        </p:spPr>
        <p:txBody>
          <a:bodyPr lIns="90000" tIns="46800" rIns="90000" bIns="46800">
            <a:normAutofit/>
          </a:bodyPr>
          <a:lstStyle>
            <a:lvl1pPr marL="0" indent="0" algn="ctr">
              <a:buNone/>
              <a:defRPr sz="1050">
                <a:solidFill>
                  <a:schemeClr val="tx1">
                    <a:tint val="75000"/>
                  </a:schemeClr>
                </a:solidFill>
                <a:latin typeface="+mn-lt"/>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dirty="0"/>
              <a:t>单击此处编辑母版文本样式</a:t>
            </a:r>
          </a:p>
        </p:txBody>
      </p:sp>
      <p:sp>
        <p:nvSpPr>
          <p:cNvPr id="4" name="日期占位符 3"/>
          <p:cNvSpPr>
            <a:spLocks noGrp="1"/>
          </p:cNvSpPr>
          <p:nvPr>
            <p:ph type="dt" sz="half" idx="10"/>
            <p:custDataLst>
              <p:tags r:id="rId7"/>
            </p:custDataLst>
          </p:nvPr>
        </p:nvSpPr>
        <p:spPr/>
        <p:txBody>
          <a:bodyPr lIns="90000" tIns="46800" rIns="90000" bIns="46800"/>
          <a:lstStyle/>
          <a:p>
            <a:fld id="{13954AF2-503E-426F-8740-22E56E371511}" type="datetimeFigureOut">
              <a:rPr lang="zh-CN" altLang="en-US" smtClean="0"/>
              <a:t>2019/8/11</a:t>
            </a:fld>
            <a:endParaRPr lang="zh-CN" altLang="en-US"/>
          </a:p>
        </p:txBody>
      </p:sp>
      <p:sp>
        <p:nvSpPr>
          <p:cNvPr id="5" name="页脚占位符 4"/>
          <p:cNvSpPr>
            <a:spLocks noGrp="1"/>
          </p:cNvSpPr>
          <p:nvPr>
            <p:ph type="ftr" sz="quarter" idx="11"/>
            <p:custDataLst>
              <p:tags r:id="rId8"/>
            </p:custDataLst>
          </p:nvPr>
        </p:nvSpPr>
        <p:spPr/>
        <p:txBody>
          <a:bodyPr lIns="90000" tIns="46800" rIns="90000" bIns="46800"/>
          <a:lstStyle/>
          <a:p>
            <a:endParaRPr lang="zh-CN" altLang="en-US"/>
          </a:p>
        </p:txBody>
      </p:sp>
      <p:sp>
        <p:nvSpPr>
          <p:cNvPr id="6" name="灯片编号占位符 5"/>
          <p:cNvSpPr>
            <a:spLocks noGrp="1"/>
          </p:cNvSpPr>
          <p:nvPr>
            <p:ph type="sldNum" sz="quarter" idx="12"/>
            <p:custDataLst>
              <p:tags r:id="rId9"/>
            </p:custDataLst>
          </p:nvPr>
        </p:nvSpPr>
        <p:spPr/>
        <p:txBody>
          <a:bodyPr lIns="90000" tIns="46800" rIns="90000" bIns="46800"/>
          <a:lstStyle/>
          <a:p>
            <a:fld id="{9F847256-E239-4B61-8876-51653AA1E2CB}"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p:txBody>
          <a:bodyPr/>
          <a:lstStyle/>
          <a:p>
            <a:r>
              <a:rPr lang="zh-CN" altLang="en-US"/>
              <a:t>单击此处编辑母版标题样式</a:t>
            </a:r>
          </a:p>
        </p:txBody>
      </p:sp>
      <p:sp>
        <p:nvSpPr>
          <p:cNvPr id="3" name="内容占位符 2"/>
          <p:cNvSpPr>
            <a:spLocks noGrp="1"/>
          </p:cNvSpPr>
          <p:nvPr>
            <p:ph sz="half" idx="1"/>
            <p:custDataLst>
              <p:tags r:id="rId2"/>
            </p:custDataLst>
          </p:nvPr>
        </p:nvSpPr>
        <p:spPr>
          <a:xfrm>
            <a:off x="628650" y="1369219"/>
            <a:ext cx="3886200" cy="3263504"/>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内容占位符 3"/>
          <p:cNvSpPr>
            <a:spLocks noGrp="1"/>
          </p:cNvSpPr>
          <p:nvPr>
            <p:ph sz="half" idx="2"/>
            <p:custDataLst>
              <p:tags r:id="rId3"/>
            </p:custDataLst>
          </p:nvPr>
        </p:nvSpPr>
        <p:spPr>
          <a:xfrm>
            <a:off x="4629150" y="1369219"/>
            <a:ext cx="3886200" cy="3263504"/>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custDataLst>
              <p:tags r:id="rId4"/>
            </p:custDataLst>
          </p:nvPr>
        </p:nvSpPr>
        <p:spPr/>
        <p:txBody>
          <a:bodyPr/>
          <a:lstStyle/>
          <a:p>
            <a:fld id="{13954AF2-503E-426F-8740-22E56E371511}" type="datetimeFigureOut">
              <a:rPr lang="zh-CN" altLang="en-US" smtClean="0"/>
              <a:t>2019/8/11</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9F847256-E239-4B61-8876-51653AA1E2CB}"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29841" y="163232"/>
            <a:ext cx="7886700" cy="994172"/>
          </a:xfrm>
        </p:spPr>
        <p:txBody>
          <a:bodyPr/>
          <a:lstStyle/>
          <a:p>
            <a:r>
              <a:rPr lang="zh-CN" altLang="en-US" dirty="0"/>
              <a:t>单击此处编辑母版标题样式</a:t>
            </a:r>
          </a:p>
        </p:txBody>
      </p:sp>
      <p:sp>
        <p:nvSpPr>
          <p:cNvPr id="3" name="文本占位符 2"/>
          <p:cNvSpPr>
            <a:spLocks noGrp="1"/>
          </p:cNvSpPr>
          <p:nvPr>
            <p:ph type="body" idx="1"/>
            <p:custDataLst>
              <p:tags r:id="rId2"/>
            </p:custDataLst>
          </p:nvPr>
        </p:nvSpPr>
        <p:spPr>
          <a:xfrm>
            <a:off x="629841" y="1224002"/>
            <a:ext cx="3868340" cy="617934"/>
          </a:xfrm>
        </p:spPr>
        <p:txBody>
          <a:bodyPr anchor="b">
            <a:normAutofit/>
          </a:bodyPr>
          <a:lstStyle>
            <a:lvl1pPr marL="0" indent="0">
              <a:buNone/>
              <a:defRPr sz="21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dirty="0"/>
              <a:t>单击此处编辑母版文本样式</a:t>
            </a:r>
          </a:p>
        </p:txBody>
      </p:sp>
      <p:sp>
        <p:nvSpPr>
          <p:cNvPr id="4" name="内容占位符 3"/>
          <p:cNvSpPr>
            <a:spLocks noGrp="1"/>
          </p:cNvSpPr>
          <p:nvPr>
            <p:ph sz="half" idx="2"/>
            <p:custDataLst>
              <p:tags r:id="rId3"/>
            </p:custDataLst>
          </p:nvPr>
        </p:nvSpPr>
        <p:spPr>
          <a:xfrm>
            <a:off x="629841" y="1878806"/>
            <a:ext cx="3868340" cy="2763441"/>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文本占位符 4"/>
          <p:cNvSpPr>
            <a:spLocks noGrp="1"/>
          </p:cNvSpPr>
          <p:nvPr>
            <p:ph type="body" sz="quarter" idx="3"/>
            <p:custDataLst>
              <p:tags r:id="rId4"/>
            </p:custDataLst>
          </p:nvPr>
        </p:nvSpPr>
        <p:spPr>
          <a:xfrm>
            <a:off x="4629150" y="1224002"/>
            <a:ext cx="3887391" cy="617934"/>
          </a:xfrm>
        </p:spPr>
        <p:txBody>
          <a:bodyPr anchor="b">
            <a:normAutofit/>
          </a:bodyPr>
          <a:lstStyle>
            <a:lvl1pPr marL="0" indent="0">
              <a:buNone/>
              <a:defRPr sz="21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dirty="0"/>
              <a:t>单击此处编辑母版文本样式</a:t>
            </a:r>
          </a:p>
        </p:txBody>
      </p:sp>
      <p:sp>
        <p:nvSpPr>
          <p:cNvPr id="6" name="内容占位符 5"/>
          <p:cNvSpPr>
            <a:spLocks noGrp="1"/>
          </p:cNvSpPr>
          <p:nvPr>
            <p:ph sz="quarter" idx="4"/>
            <p:custDataLst>
              <p:tags r:id="rId5"/>
            </p:custDataLst>
          </p:nvPr>
        </p:nvSpPr>
        <p:spPr>
          <a:xfrm>
            <a:off x="4629150" y="1878806"/>
            <a:ext cx="3887391" cy="2763441"/>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7" name="日期占位符 6"/>
          <p:cNvSpPr>
            <a:spLocks noGrp="1"/>
          </p:cNvSpPr>
          <p:nvPr>
            <p:ph type="dt" sz="half" idx="10"/>
            <p:custDataLst>
              <p:tags r:id="rId6"/>
            </p:custDataLst>
          </p:nvPr>
        </p:nvSpPr>
        <p:spPr/>
        <p:txBody>
          <a:bodyPr/>
          <a:lstStyle/>
          <a:p>
            <a:fld id="{13954AF2-503E-426F-8740-22E56E371511}" type="datetimeFigureOut">
              <a:rPr lang="zh-CN" altLang="en-US" smtClean="0"/>
              <a:t>2019/8/11</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9F847256-E239-4B61-8876-51653AA1E2CB}"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13954AF2-503E-426F-8740-22E56E371511}" type="datetimeFigureOut">
              <a:rPr lang="zh-CN" altLang="en-US" smtClean="0"/>
              <a:t>2019/8/11</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9F847256-E239-4B61-8876-51653AA1E2CB}" type="slidenum">
              <a:rPr lang="zh-CN" altLang="en-US" smtClean="0"/>
              <a:t>‹#›</a:t>
            </a:fld>
            <a:endParaRPr lang="zh-CN" altLang="en-US"/>
          </a:p>
        </p:txBody>
      </p:sp>
      <p:sp>
        <p:nvSpPr>
          <p:cNvPr id="9" name="标题 8"/>
          <p:cNvSpPr>
            <a:spLocks noGrp="1"/>
          </p:cNvSpPr>
          <p:nvPr>
            <p:ph type="title"/>
            <p:custDataLst>
              <p:tags r:id="rId4"/>
            </p:custDataLst>
          </p:nvPr>
        </p:nvSpPr>
        <p:spPr/>
        <p:txBody>
          <a:bodyPr/>
          <a:lstStyle/>
          <a:p>
            <a:r>
              <a:rPr lang="zh-CN" altLang="en-US"/>
              <a:t>单击此处编辑母版标题样式</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p:txBody>
          <a:bodyPr/>
          <a:lstStyle/>
          <a:p>
            <a:fld id="{13954AF2-503E-426F-8740-22E56E371511}" type="datetimeFigureOut">
              <a:rPr lang="zh-CN" altLang="en-US" smtClean="0"/>
              <a:t>2019/8/11</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9F847256-E239-4B61-8876-51653AA1E2CB}"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29840" y="342900"/>
            <a:ext cx="3123900" cy="1200150"/>
          </a:xfrm>
        </p:spPr>
        <p:txBody>
          <a:bodyPr anchor="t" anchorCtr="0">
            <a:normAutofit/>
          </a:bodyPr>
          <a:lstStyle>
            <a:lvl1pPr>
              <a:defRPr sz="2700"/>
            </a:lvl1pPr>
          </a:lstStyle>
          <a:p>
            <a:r>
              <a:rPr lang="zh-CN" altLang="en-US" dirty="0"/>
              <a:t>单击此处编辑母版标题样式</a:t>
            </a:r>
          </a:p>
        </p:txBody>
      </p:sp>
      <p:sp>
        <p:nvSpPr>
          <p:cNvPr id="3" name="图片占位符 2"/>
          <p:cNvSpPr>
            <a:spLocks noGrp="1" noChangeAspect="1"/>
          </p:cNvSpPr>
          <p:nvPr>
            <p:ph type="pic" idx="1"/>
            <p:custDataLst>
              <p:tags r:id="rId2"/>
            </p:custDataLst>
          </p:nvPr>
        </p:nvSpPr>
        <p:spPr>
          <a:xfrm>
            <a:off x="3888000" y="342900"/>
            <a:ext cx="4627800" cy="40527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dirty="0"/>
          </a:p>
        </p:txBody>
      </p:sp>
      <p:sp>
        <p:nvSpPr>
          <p:cNvPr id="4" name="文本占位符 3"/>
          <p:cNvSpPr>
            <a:spLocks noGrp="1"/>
          </p:cNvSpPr>
          <p:nvPr>
            <p:ph type="body" sz="half" idx="2"/>
            <p:custDataLst>
              <p:tags r:id="rId3"/>
            </p:custDataLst>
          </p:nvPr>
        </p:nvSpPr>
        <p:spPr>
          <a:xfrm>
            <a:off x="629840" y="1543050"/>
            <a:ext cx="3123900" cy="2858691"/>
          </a:xfrm>
        </p:spPr>
        <p:txBody>
          <a:bodyPr>
            <a:normAutofit/>
          </a:bodyPr>
          <a:lstStyle>
            <a:lvl1pPr marL="0" indent="0">
              <a:buNone/>
              <a:defRPr sz="15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dirty="0"/>
              <a:t>单击此处编辑母版文本样式</a:t>
            </a:r>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t>2019/8/11</a:t>
            </a:fld>
            <a:endParaRPr lang="zh-CN" altLang="en-US" dirty="0"/>
          </a:p>
        </p:txBody>
      </p:sp>
      <p:sp>
        <p:nvSpPr>
          <p:cNvPr id="6" name="页脚占位符 5"/>
          <p:cNvSpPr>
            <a:spLocks noGrp="1"/>
          </p:cNvSpPr>
          <p:nvPr>
            <p:ph type="ftr" sz="quarter" idx="11"/>
            <p:custDataLst>
              <p:tags r:id="rId5"/>
            </p:custDataLst>
          </p:nvPr>
        </p:nvSpPr>
        <p:spPr/>
        <p:txBody>
          <a:bodyPr/>
          <a:lstStyle/>
          <a:p>
            <a:endParaRPr lang="zh-CN" altLang="en-US" dirty="0"/>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custDataLst>
              <p:tags r:id="rId1"/>
            </p:custDataLst>
          </p:nvPr>
        </p:nvSpPr>
        <p:spPr>
          <a:xfrm>
            <a:off x="7874231" y="273844"/>
            <a:ext cx="641119" cy="4358879"/>
          </a:xfrm>
        </p:spPr>
        <p:txBody>
          <a:bodyPr vert="eaVert"/>
          <a:lstStyle/>
          <a:p>
            <a:r>
              <a:rPr lang="zh-CN" altLang="en-US"/>
              <a:t>单击此处编辑母版标题样式</a:t>
            </a:r>
          </a:p>
        </p:txBody>
      </p:sp>
      <p:sp>
        <p:nvSpPr>
          <p:cNvPr id="3" name="竖排文字占位符 2"/>
          <p:cNvSpPr>
            <a:spLocks noGrp="1"/>
          </p:cNvSpPr>
          <p:nvPr>
            <p:ph type="body" orient="vert" idx="1"/>
            <p:custDataLst>
              <p:tags r:id="rId2"/>
            </p:custDataLst>
          </p:nvPr>
        </p:nvSpPr>
        <p:spPr>
          <a:xfrm>
            <a:off x="628650" y="273844"/>
            <a:ext cx="7170767" cy="4358879"/>
          </a:xfrm>
        </p:spPr>
        <p:txBody>
          <a:bodyPr vert="eaVert"/>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3"/>
            </p:custDataLst>
          </p:nvPr>
        </p:nvSpPr>
        <p:spPr/>
        <p:txBody>
          <a:bodyPr/>
          <a:lstStyle/>
          <a:p>
            <a:fld id="{13954AF2-503E-426F-8740-22E56E371511}" type="datetimeFigureOut">
              <a:rPr lang="zh-CN" altLang="en-US" smtClean="0"/>
              <a:t>2019/8/11</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9F847256-E239-4B61-8876-51653AA1E2CB}"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1.xml"/><Relationship Id="rId18" Type="http://schemas.openxmlformats.org/officeDocument/2006/relationships/tags" Target="../tags/tag6.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tags" Target="../tags/tag5.xml"/><Relationship Id="rId2" Type="http://schemas.openxmlformats.org/officeDocument/2006/relationships/slideLayout" Target="../slideLayouts/slideLayout2.xml"/><Relationship Id="rId16" Type="http://schemas.openxmlformats.org/officeDocument/2006/relationships/tags" Target="../tags/tag4.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3.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ags" Target="../tags/tag70.xml"/><Relationship Id="rId18" Type="http://schemas.openxmlformats.org/officeDocument/2006/relationships/tags" Target="../tags/tag75.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17" Type="http://schemas.openxmlformats.org/officeDocument/2006/relationships/tags" Target="../tags/tag74.xml"/><Relationship Id="rId2" Type="http://schemas.openxmlformats.org/officeDocument/2006/relationships/slideLayout" Target="../slideLayouts/slideLayout13.xml"/><Relationship Id="rId16" Type="http://schemas.openxmlformats.org/officeDocument/2006/relationships/tags" Target="../tags/tag7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ags" Target="../tags/tag72.xml"/><Relationship Id="rId10" Type="http://schemas.openxmlformats.org/officeDocument/2006/relationships/slideLayout" Target="../slideLayouts/slideLayout21.xml"/><Relationship Id="rId19" Type="http://schemas.openxmlformats.org/officeDocument/2006/relationships/image" Target="../media/image1.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ags" Target="../tags/tag7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custDataLst>
              <p:tags r:id="rId13"/>
            </p:custDataLst>
          </p:nvPr>
        </p:nvSpPr>
        <p:spPr>
          <a:xfrm>
            <a:off x="628650" y="273844"/>
            <a:ext cx="7886700" cy="994172"/>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p:cNvSpPr>
            <a:spLocks noGrp="1"/>
          </p:cNvSpPr>
          <p:nvPr>
            <p:ph type="body" idx="1"/>
            <p:custDataLst>
              <p:tags r:id="rId14"/>
            </p:custDataLst>
          </p:nvPr>
        </p:nvSpPr>
        <p:spPr>
          <a:xfrm>
            <a:off x="628650" y="1369219"/>
            <a:ext cx="7886700" cy="3263504"/>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custDataLst>
              <p:tags r:id="rId15"/>
            </p:custDataLst>
          </p:nvPr>
        </p:nvSpPr>
        <p:spPr>
          <a:xfrm>
            <a:off x="628650" y="4767263"/>
            <a:ext cx="2057400" cy="273844"/>
          </a:xfrm>
          <a:prstGeom prst="rect">
            <a:avLst/>
          </a:prstGeom>
        </p:spPr>
        <p:txBody>
          <a:bodyPr vert="horz" lIns="91440" tIns="45720" rIns="91440" bIns="45720" rtlCol="0" anchor="ctr">
            <a:normAutofit/>
          </a:bodyPr>
          <a:lstStyle>
            <a:lvl1pPr algn="l">
              <a:lnSpc>
                <a:spcPct val="120000"/>
              </a:lnSpc>
              <a:defRPr sz="900">
                <a:solidFill>
                  <a:schemeClr val="tx1">
                    <a:lumMod val="50000"/>
                    <a:lumOff val="50000"/>
                  </a:schemeClr>
                </a:solidFill>
              </a:defRPr>
            </a:lvl1pPr>
          </a:lstStyle>
          <a:p>
            <a:fld id="{13954AF2-503E-426F-8740-22E56E371511}" type="datetimeFigureOut">
              <a:rPr lang="zh-CN" altLang="en-US" smtClean="0"/>
              <a:t>2019/8/11</a:t>
            </a:fld>
            <a:endParaRPr lang="zh-CN" altLang="en-US" dirty="0"/>
          </a:p>
        </p:txBody>
      </p:sp>
      <p:sp>
        <p:nvSpPr>
          <p:cNvPr id="5" name="页脚占位符 4"/>
          <p:cNvSpPr>
            <a:spLocks noGrp="1"/>
          </p:cNvSpPr>
          <p:nvPr>
            <p:ph type="ftr" sz="quarter" idx="3"/>
            <p:custDataLst>
              <p:tags r:id="rId16"/>
            </p:custDataLst>
          </p:nvPr>
        </p:nvSpPr>
        <p:spPr>
          <a:xfrm>
            <a:off x="3028950" y="4767263"/>
            <a:ext cx="3086100" cy="273844"/>
          </a:xfrm>
          <a:prstGeom prst="rect">
            <a:avLst/>
          </a:prstGeom>
        </p:spPr>
        <p:txBody>
          <a:bodyPr vert="horz" lIns="91440" tIns="45720" rIns="91440" bIns="45720" rtlCol="0" anchor="ctr">
            <a:normAutofit/>
          </a:bodyPr>
          <a:lstStyle>
            <a:lvl1pPr algn="ctr">
              <a:lnSpc>
                <a:spcPct val="120000"/>
              </a:lnSpc>
              <a:defRPr sz="900">
                <a:solidFill>
                  <a:schemeClr val="tx1">
                    <a:lumMod val="50000"/>
                    <a:lumOff val="50000"/>
                  </a:schemeClr>
                </a:solidFill>
              </a:defRPr>
            </a:lvl1pPr>
          </a:lstStyle>
          <a:p>
            <a:endParaRPr lang="zh-CN" altLang="en-US"/>
          </a:p>
        </p:txBody>
      </p:sp>
      <p:sp>
        <p:nvSpPr>
          <p:cNvPr id="6" name="灯片编号占位符 5"/>
          <p:cNvSpPr>
            <a:spLocks noGrp="1"/>
          </p:cNvSpPr>
          <p:nvPr>
            <p:ph type="sldNum" sz="quarter" idx="4"/>
            <p:custDataLst>
              <p:tags r:id="rId17"/>
            </p:custDataLst>
          </p:nvPr>
        </p:nvSpPr>
        <p:spPr>
          <a:xfrm>
            <a:off x="6457950" y="4767263"/>
            <a:ext cx="2057400" cy="273844"/>
          </a:xfrm>
          <a:prstGeom prst="rect">
            <a:avLst/>
          </a:prstGeom>
        </p:spPr>
        <p:txBody>
          <a:bodyPr vert="horz" lIns="91440" tIns="45720" rIns="91440" bIns="45720" rtlCol="0" anchor="ctr">
            <a:normAutofit/>
          </a:bodyPr>
          <a:lstStyle>
            <a:lvl1pPr algn="r">
              <a:lnSpc>
                <a:spcPct val="120000"/>
              </a:lnSpc>
              <a:defRPr sz="900">
                <a:solidFill>
                  <a:schemeClr val="tx1">
                    <a:lumMod val="50000"/>
                    <a:lumOff val="50000"/>
                  </a:schemeClr>
                </a:solidFill>
              </a:defRPr>
            </a:lvl1pPr>
          </a:lstStyle>
          <a:p>
            <a:fld id="{9F847256-E239-4B61-8876-51653AA1E2CB}" type="slidenum">
              <a:rPr lang="zh-CN" altLang="en-US" smtClean="0"/>
              <a:t>‹#›</a:t>
            </a:fld>
            <a:endParaRPr lang="zh-CN" altLang="en-US"/>
          </a:p>
        </p:txBody>
      </p:sp>
      <p:sp>
        <p:nvSpPr>
          <p:cNvPr id="7" name="KSO_TEMPLATE" hidden="1"/>
          <p:cNvSpPr/>
          <p:nvPr>
            <p:custDataLst>
              <p:tags r:id="rId18"/>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p>
        </p:txBody>
      </p:sp>
      <p:pic>
        <p:nvPicPr>
          <p:cNvPr id="9" name="图片 8" descr="图片包含 物体, 室内, 天空, 浅色&#10;&#10;描述已自动生成">
            <a:extLst>
              <a:ext uri="{FF2B5EF4-FFF2-40B4-BE49-F238E27FC236}">
                <a16:creationId xmlns:a16="http://schemas.microsoft.com/office/drawing/2014/main" id="{CF2BF89B-40F2-C34F-85AC-8F8F1A897628}"/>
              </a:ext>
            </a:extLst>
          </p:cNvPr>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5633212" y="102393"/>
            <a:ext cx="3327400" cy="10668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685800" rtl="0" eaLnBrk="1" latinLnBrk="0" hangingPunct="1">
        <a:lnSpc>
          <a:spcPct val="120000"/>
        </a:lnSpc>
        <a:spcBef>
          <a:spcPct val="0"/>
        </a:spcBef>
        <a:buNone/>
        <a:defRPr sz="2700" kern="1200">
          <a:solidFill>
            <a:schemeClr val="tx1"/>
          </a:solidFill>
          <a:latin typeface="+mj-lt"/>
          <a:ea typeface="+mj-ea"/>
          <a:cs typeface="+mj-cs"/>
        </a:defRPr>
      </a:lvl1pPr>
    </p:titleStyle>
    <p:bodyStyle>
      <a:lvl1pPr marL="171450" indent="-171450" algn="l" defTabSz="685800" rtl="0" eaLnBrk="1" latinLnBrk="0" hangingPunct="1">
        <a:lnSpc>
          <a:spcPct val="120000"/>
        </a:lnSpc>
        <a:spcBef>
          <a:spcPts val="750"/>
        </a:spcBef>
        <a:buFont typeface="Arial" panose="020B0604020202020204" pitchFamily="34" charset="0"/>
        <a:buChar char="•"/>
        <a:defRPr sz="1800" kern="1200">
          <a:solidFill>
            <a:schemeClr val="tx1"/>
          </a:solidFill>
          <a:latin typeface="+mn-lt"/>
          <a:ea typeface="+mn-ea"/>
          <a:cs typeface="+mn-cs"/>
        </a:defRPr>
      </a:lvl1pPr>
      <a:lvl2pPr marL="514350" indent="-171450" algn="l" defTabSz="685800" rtl="0" eaLnBrk="1" latinLnBrk="0" hangingPunct="1">
        <a:lnSpc>
          <a:spcPct val="120000"/>
        </a:lnSpc>
        <a:spcBef>
          <a:spcPts val="375"/>
        </a:spcBef>
        <a:buFont typeface="Arial" panose="020B0604020202020204" pitchFamily="34" charset="0"/>
        <a:buChar char="•"/>
        <a:defRPr sz="1500" kern="1200">
          <a:solidFill>
            <a:schemeClr val="tx1"/>
          </a:solidFill>
          <a:latin typeface="+mn-lt"/>
          <a:ea typeface="+mn-ea"/>
          <a:cs typeface="+mn-cs"/>
        </a:defRPr>
      </a:lvl2pPr>
      <a:lvl3pPr marL="857250" indent="-171450" algn="l" defTabSz="685800" rtl="0" eaLnBrk="1" latinLnBrk="0" hangingPunct="1">
        <a:lnSpc>
          <a:spcPct val="120000"/>
        </a:lnSpc>
        <a:spcBef>
          <a:spcPts val="375"/>
        </a:spcBef>
        <a:buFont typeface="Arial" panose="020B0604020202020204" pitchFamily="34" charset="0"/>
        <a:buChar char="•"/>
        <a:defRPr sz="1350" kern="1200">
          <a:solidFill>
            <a:schemeClr val="tx1"/>
          </a:solidFill>
          <a:latin typeface="+mn-lt"/>
          <a:ea typeface="+mn-ea"/>
          <a:cs typeface="+mn-cs"/>
        </a:defRPr>
      </a:lvl3pPr>
      <a:lvl4pPr marL="1200150" indent="-171450" algn="l" defTabSz="685800" rtl="0" eaLnBrk="1" latinLnBrk="0" hangingPunct="1">
        <a:lnSpc>
          <a:spcPct val="12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12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custDataLst>
              <p:tags r:id="rId13"/>
            </p:custDataLst>
          </p:nvPr>
        </p:nvSpPr>
        <p:spPr>
          <a:xfrm>
            <a:off x="628650" y="273844"/>
            <a:ext cx="7886700" cy="994172"/>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p:cNvSpPr>
            <a:spLocks noGrp="1"/>
          </p:cNvSpPr>
          <p:nvPr>
            <p:ph type="body" idx="1"/>
            <p:custDataLst>
              <p:tags r:id="rId14"/>
            </p:custDataLst>
          </p:nvPr>
        </p:nvSpPr>
        <p:spPr>
          <a:xfrm>
            <a:off x="628650" y="1369219"/>
            <a:ext cx="7886700" cy="3263504"/>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custDataLst>
              <p:tags r:id="rId15"/>
            </p:custDataLst>
          </p:nvPr>
        </p:nvSpPr>
        <p:spPr>
          <a:xfrm>
            <a:off x="628650" y="4767263"/>
            <a:ext cx="2057400" cy="273844"/>
          </a:xfrm>
          <a:prstGeom prst="rect">
            <a:avLst/>
          </a:prstGeom>
        </p:spPr>
        <p:txBody>
          <a:bodyPr vert="horz" lIns="91440" tIns="45720" rIns="91440" bIns="45720" rtlCol="0" anchor="ctr">
            <a:normAutofit/>
          </a:bodyPr>
          <a:lstStyle>
            <a:lvl1pPr algn="l">
              <a:lnSpc>
                <a:spcPct val="120000"/>
              </a:lnSpc>
              <a:defRPr sz="900">
                <a:solidFill>
                  <a:schemeClr val="tx1">
                    <a:lumMod val="50000"/>
                    <a:lumOff val="50000"/>
                  </a:schemeClr>
                </a:solidFill>
              </a:defRPr>
            </a:lvl1pPr>
          </a:lstStyle>
          <a:p>
            <a:fld id="{13954AF2-503E-426F-8740-22E56E371511}" type="datetimeFigureOut">
              <a:rPr lang="zh-CN" altLang="en-US" smtClean="0"/>
              <a:t>2019/8/11</a:t>
            </a:fld>
            <a:endParaRPr lang="zh-CN" altLang="en-US" dirty="0"/>
          </a:p>
        </p:txBody>
      </p:sp>
      <p:sp>
        <p:nvSpPr>
          <p:cNvPr id="5" name="页脚占位符 4"/>
          <p:cNvSpPr>
            <a:spLocks noGrp="1"/>
          </p:cNvSpPr>
          <p:nvPr>
            <p:ph type="ftr" sz="quarter" idx="3"/>
            <p:custDataLst>
              <p:tags r:id="rId16"/>
            </p:custDataLst>
          </p:nvPr>
        </p:nvSpPr>
        <p:spPr>
          <a:xfrm>
            <a:off x="3028950" y="4767263"/>
            <a:ext cx="3086100" cy="273844"/>
          </a:xfrm>
          <a:prstGeom prst="rect">
            <a:avLst/>
          </a:prstGeom>
        </p:spPr>
        <p:txBody>
          <a:bodyPr vert="horz" lIns="91440" tIns="45720" rIns="91440" bIns="45720" rtlCol="0" anchor="ctr">
            <a:normAutofit/>
          </a:bodyPr>
          <a:lstStyle>
            <a:lvl1pPr algn="ctr">
              <a:lnSpc>
                <a:spcPct val="120000"/>
              </a:lnSpc>
              <a:defRPr sz="900">
                <a:solidFill>
                  <a:schemeClr val="tx1">
                    <a:lumMod val="50000"/>
                    <a:lumOff val="50000"/>
                  </a:schemeClr>
                </a:solidFill>
              </a:defRPr>
            </a:lvl1pPr>
          </a:lstStyle>
          <a:p>
            <a:endParaRPr lang="zh-CN" altLang="en-US"/>
          </a:p>
        </p:txBody>
      </p:sp>
      <p:sp>
        <p:nvSpPr>
          <p:cNvPr id="6" name="灯片编号占位符 5"/>
          <p:cNvSpPr>
            <a:spLocks noGrp="1"/>
          </p:cNvSpPr>
          <p:nvPr>
            <p:ph type="sldNum" sz="quarter" idx="4"/>
            <p:custDataLst>
              <p:tags r:id="rId17"/>
            </p:custDataLst>
          </p:nvPr>
        </p:nvSpPr>
        <p:spPr>
          <a:xfrm>
            <a:off x="6457950" y="4767263"/>
            <a:ext cx="2057400" cy="273844"/>
          </a:xfrm>
          <a:prstGeom prst="rect">
            <a:avLst/>
          </a:prstGeom>
        </p:spPr>
        <p:txBody>
          <a:bodyPr vert="horz" lIns="91440" tIns="45720" rIns="91440" bIns="45720" rtlCol="0" anchor="ctr">
            <a:normAutofit/>
          </a:bodyPr>
          <a:lstStyle>
            <a:lvl1pPr algn="r">
              <a:lnSpc>
                <a:spcPct val="120000"/>
              </a:lnSpc>
              <a:defRPr sz="900">
                <a:solidFill>
                  <a:schemeClr val="tx1">
                    <a:lumMod val="50000"/>
                    <a:lumOff val="50000"/>
                  </a:schemeClr>
                </a:solidFill>
              </a:defRPr>
            </a:lvl1pPr>
          </a:lstStyle>
          <a:p>
            <a:fld id="{9F847256-E239-4B61-8876-51653AA1E2CB}" type="slidenum">
              <a:rPr lang="zh-CN" altLang="en-US" smtClean="0"/>
              <a:t>‹#›</a:t>
            </a:fld>
            <a:endParaRPr lang="zh-CN" altLang="en-US"/>
          </a:p>
        </p:txBody>
      </p:sp>
      <p:sp>
        <p:nvSpPr>
          <p:cNvPr id="7" name="KSO_TEMPLATE" hidden="1"/>
          <p:cNvSpPr/>
          <p:nvPr>
            <p:custDataLst>
              <p:tags r:id="rId18"/>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pic>
        <p:nvPicPr>
          <p:cNvPr id="8" name="图片 7" descr="图片包含 物体, 室内, 天空, 浅色&#10;&#10;描述已自动生成">
            <a:extLst>
              <a:ext uri="{FF2B5EF4-FFF2-40B4-BE49-F238E27FC236}">
                <a16:creationId xmlns:a16="http://schemas.microsoft.com/office/drawing/2014/main" id="{512BEBA9-BD90-C140-A286-460BF5359A69}"/>
              </a:ext>
            </a:extLst>
          </p:cNvPr>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5633212" y="102393"/>
            <a:ext cx="3327400" cy="1066800"/>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120000"/>
        </a:lnSpc>
        <a:spcBef>
          <a:spcPct val="0"/>
        </a:spcBef>
        <a:buNone/>
        <a:defRPr sz="2700" kern="1200">
          <a:solidFill>
            <a:schemeClr val="tx1"/>
          </a:solidFill>
          <a:latin typeface="+mj-lt"/>
          <a:ea typeface="+mj-ea"/>
          <a:cs typeface="+mj-cs"/>
        </a:defRPr>
      </a:lvl1pPr>
    </p:titleStyle>
    <p:bodyStyle>
      <a:lvl1pPr marL="171450" indent="-171450" algn="l" defTabSz="685800" rtl="0" eaLnBrk="1" latinLnBrk="0" hangingPunct="1">
        <a:lnSpc>
          <a:spcPct val="120000"/>
        </a:lnSpc>
        <a:spcBef>
          <a:spcPts val="750"/>
        </a:spcBef>
        <a:buFont typeface="Arial" panose="020B0604020202020204" pitchFamily="34" charset="0"/>
        <a:buChar char="•"/>
        <a:defRPr sz="1800" kern="1200">
          <a:solidFill>
            <a:schemeClr val="tx1"/>
          </a:solidFill>
          <a:latin typeface="+mn-lt"/>
          <a:ea typeface="+mn-ea"/>
          <a:cs typeface="+mn-cs"/>
        </a:defRPr>
      </a:lvl1pPr>
      <a:lvl2pPr marL="514350" indent="-171450" algn="l" defTabSz="685800" rtl="0" eaLnBrk="1" latinLnBrk="0" hangingPunct="1">
        <a:lnSpc>
          <a:spcPct val="120000"/>
        </a:lnSpc>
        <a:spcBef>
          <a:spcPts val="375"/>
        </a:spcBef>
        <a:buFont typeface="Arial" panose="020B0604020202020204" pitchFamily="34" charset="0"/>
        <a:buChar char="•"/>
        <a:defRPr sz="1500" kern="1200">
          <a:solidFill>
            <a:schemeClr val="tx1"/>
          </a:solidFill>
          <a:latin typeface="+mn-lt"/>
          <a:ea typeface="+mn-ea"/>
          <a:cs typeface="+mn-cs"/>
        </a:defRPr>
      </a:lvl2pPr>
      <a:lvl3pPr marL="857250" indent="-171450" algn="l" defTabSz="685800" rtl="0" eaLnBrk="1" latinLnBrk="0" hangingPunct="1">
        <a:lnSpc>
          <a:spcPct val="120000"/>
        </a:lnSpc>
        <a:spcBef>
          <a:spcPts val="375"/>
        </a:spcBef>
        <a:buFont typeface="Arial" panose="020B0604020202020204" pitchFamily="34" charset="0"/>
        <a:buChar char="•"/>
        <a:defRPr sz="1350" kern="1200">
          <a:solidFill>
            <a:schemeClr val="tx1"/>
          </a:solidFill>
          <a:latin typeface="+mn-lt"/>
          <a:ea typeface="+mn-ea"/>
          <a:cs typeface="+mn-cs"/>
        </a:defRPr>
      </a:lvl3pPr>
      <a:lvl4pPr marL="1200150" indent="-171450" algn="l" defTabSz="685800" rtl="0" eaLnBrk="1" latinLnBrk="0" hangingPunct="1">
        <a:lnSpc>
          <a:spcPct val="12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12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tags" Target="../tags/tag179.xml"/><Relationship Id="rId13" Type="http://schemas.openxmlformats.org/officeDocument/2006/relationships/slide" Target="slide11.xml"/><Relationship Id="rId3" Type="http://schemas.openxmlformats.org/officeDocument/2006/relationships/tags" Target="../tags/tag174.xml"/><Relationship Id="rId7" Type="http://schemas.openxmlformats.org/officeDocument/2006/relationships/tags" Target="../tags/tag178.xml"/><Relationship Id="rId12" Type="http://schemas.openxmlformats.org/officeDocument/2006/relationships/notesSlide" Target="../notesSlides/notesSlide4.xml"/><Relationship Id="rId2" Type="http://schemas.openxmlformats.org/officeDocument/2006/relationships/tags" Target="../tags/tag173.xml"/><Relationship Id="rId1" Type="http://schemas.openxmlformats.org/officeDocument/2006/relationships/tags" Target="../tags/tag172.xml"/><Relationship Id="rId6" Type="http://schemas.openxmlformats.org/officeDocument/2006/relationships/tags" Target="../tags/tag177.xml"/><Relationship Id="rId11" Type="http://schemas.openxmlformats.org/officeDocument/2006/relationships/slideLayout" Target="../slideLayouts/slideLayout18.xml"/><Relationship Id="rId5" Type="http://schemas.openxmlformats.org/officeDocument/2006/relationships/tags" Target="../tags/tag176.xml"/><Relationship Id="rId10" Type="http://schemas.openxmlformats.org/officeDocument/2006/relationships/tags" Target="../tags/tag181.xml"/><Relationship Id="rId4" Type="http://schemas.openxmlformats.org/officeDocument/2006/relationships/tags" Target="../tags/tag175.xml"/><Relationship Id="rId9" Type="http://schemas.openxmlformats.org/officeDocument/2006/relationships/tags" Target="../tags/tag180.xml"/><Relationship Id="rId14" Type="http://schemas.openxmlformats.org/officeDocument/2006/relationships/slide" Target="slide16.xml"/></Relationships>
</file>

<file path=ppt/slides/_rels/slide11.xml.rels><?xml version="1.0" encoding="UTF-8" standalone="yes"?>
<Relationships xmlns="http://schemas.openxmlformats.org/package/2006/relationships"><Relationship Id="rId3" Type="http://schemas.openxmlformats.org/officeDocument/2006/relationships/tags" Target="../tags/tag184.xml"/><Relationship Id="rId2" Type="http://schemas.openxmlformats.org/officeDocument/2006/relationships/tags" Target="../tags/tag183.xml"/><Relationship Id="rId1" Type="http://schemas.openxmlformats.org/officeDocument/2006/relationships/tags" Target="../tags/tag182.xml"/><Relationship Id="rId6" Type="http://schemas.openxmlformats.org/officeDocument/2006/relationships/slideLayout" Target="../slideLayouts/slideLayout2.xml"/><Relationship Id="rId5" Type="http://schemas.openxmlformats.org/officeDocument/2006/relationships/tags" Target="../tags/tag186.xml"/><Relationship Id="rId4" Type="http://schemas.openxmlformats.org/officeDocument/2006/relationships/tags" Target="../tags/tag185.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87.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tags" Target="../tags/tag188.xml"/><Relationship Id="rId5" Type="http://schemas.openxmlformats.org/officeDocument/2006/relationships/image" Target="../media/image9.png"/><Relationship Id="rId4" Type="http://schemas.openxmlformats.org/officeDocument/2006/relationships/image" Target="../media/image8.jpeg"/></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7.xml"/><Relationship Id="rId1" Type="http://schemas.openxmlformats.org/officeDocument/2006/relationships/tags" Target="../tags/tag189.xml"/><Relationship Id="rId5" Type="http://schemas.openxmlformats.org/officeDocument/2006/relationships/image" Target="../media/image12.png"/><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7.xml"/><Relationship Id="rId1" Type="http://schemas.openxmlformats.org/officeDocument/2006/relationships/tags" Target="../tags/tag190.xml"/><Relationship Id="rId5" Type="http://schemas.openxmlformats.org/officeDocument/2006/relationships/slide" Target="slide10.xml"/><Relationship Id="rId4" Type="http://schemas.openxmlformats.org/officeDocument/2006/relationships/image" Target="../media/image14.jpeg"/></Relationships>
</file>

<file path=ppt/slides/_rels/slide16.xml.rels><?xml version="1.0" encoding="UTF-8" standalone="yes"?>
<Relationships xmlns="http://schemas.openxmlformats.org/package/2006/relationships"><Relationship Id="rId3" Type="http://schemas.openxmlformats.org/officeDocument/2006/relationships/tags" Target="../tags/tag193.xml"/><Relationship Id="rId2" Type="http://schemas.openxmlformats.org/officeDocument/2006/relationships/tags" Target="../tags/tag192.xml"/><Relationship Id="rId1" Type="http://schemas.openxmlformats.org/officeDocument/2006/relationships/tags" Target="../tags/tag191.xml"/><Relationship Id="rId6" Type="http://schemas.openxmlformats.org/officeDocument/2006/relationships/slideLayout" Target="../slideLayouts/slideLayout2.xml"/><Relationship Id="rId5" Type="http://schemas.openxmlformats.org/officeDocument/2006/relationships/tags" Target="../tags/tag195.xml"/><Relationship Id="rId4" Type="http://schemas.openxmlformats.org/officeDocument/2006/relationships/tags" Target="../tags/tag194.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2.xml"/><Relationship Id="rId1" Type="http://schemas.openxmlformats.org/officeDocument/2006/relationships/tags" Target="../tags/tag196.xml"/><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tags" Target="../tags/tag199.xml"/><Relationship Id="rId7" Type="http://schemas.openxmlformats.org/officeDocument/2006/relationships/image" Target="../media/image17.png"/><Relationship Id="rId2" Type="http://schemas.openxmlformats.org/officeDocument/2006/relationships/tags" Target="../tags/tag198.xml"/><Relationship Id="rId1" Type="http://schemas.openxmlformats.org/officeDocument/2006/relationships/tags" Target="../tags/tag197.xml"/><Relationship Id="rId6" Type="http://schemas.openxmlformats.org/officeDocument/2006/relationships/slideLayout" Target="../slideLayouts/slideLayout7.xml"/><Relationship Id="rId5" Type="http://schemas.openxmlformats.org/officeDocument/2006/relationships/tags" Target="../tags/tag201.xml"/><Relationship Id="rId4" Type="http://schemas.openxmlformats.org/officeDocument/2006/relationships/tags" Target="../tags/tag200.xml"/></Relationships>
</file>

<file path=ppt/slides/_rels/slide19.xml.rels><?xml version="1.0" encoding="UTF-8" standalone="yes"?>
<Relationships xmlns="http://schemas.openxmlformats.org/package/2006/relationships"><Relationship Id="rId3" Type="http://schemas.openxmlformats.org/officeDocument/2006/relationships/tags" Target="../tags/tag204.xml"/><Relationship Id="rId7" Type="http://schemas.openxmlformats.org/officeDocument/2006/relationships/image" Target="../media/image18.png"/><Relationship Id="rId2" Type="http://schemas.openxmlformats.org/officeDocument/2006/relationships/tags" Target="../tags/tag203.xml"/><Relationship Id="rId1" Type="http://schemas.openxmlformats.org/officeDocument/2006/relationships/tags" Target="../tags/tag202.xml"/><Relationship Id="rId6" Type="http://schemas.openxmlformats.org/officeDocument/2006/relationships/slideLayout" Target="../slideLayouts/slideLayout7.xml"/><Relationship Id="rId5" Type="http://schemas.openxmlformats.org/officeDocument/2006/relationships/tags" Target="../tags/tag206.xml"/><Relationship Id="rId4" Type="http://schemas.openxmlformats.org/officeDocument/2006/relationships/tags" Target="../tags/tag205.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1.xml"/><Relationship Id="rId1" Type="http://schemas.openxmlformats.org/officeDocument/2006/relationships/tags" Target="../tags/tag139.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tags" Target="../tags/tag209.xml"/><Relationship Id="rId2" Type="http://schemas.openxmlformats.org/officeDocument/2006/relationships/tags" Target="../tags/tag208.xml"/><Relationship Id="rId1" Type="http://schemas.openxmlformats.org/officeDocument/2006/relationships/tags" Target="../tags/tag207.xml"/><Relationship Id="rId5" Type="http://schemas.openxmlformats.org/officeDocument/2006/relationships/slideLayout" Target="../slideLayouts/slideLayout7.xml"/><Relationship Id="rId4" Type="http://schemas.openxmlformats.org/officeDocument/2006/relationships/tags" Target="../tags/tag210.xml"/></Relationships>
</file>

<file path=ppt/slides/_rels/slide21.xml.rels><?xml version="1.0" encoding="UTF-8" standalone="yes"?>
<Relationships xmlns="http://schemas.openxmlformats.org/package/2006/relationships"><Relationship Id="rId3" Type="http://schemas.openxmlformats.org/officeDocument/2006/relationships/tags" Target="../tags/tag213.xml"/><Relationship Id="rId2" Type="http://schemas.openxmlformats.org/officeDocument/2006/relationships/tags" Target="../tags/tag212.xml"/><Relationship Id="rId1" Type="http://schemas.openxmlformats.org/officeDocument/2006/relationships/tags" Target="../tags/tag211.xml"/><Relationship Id="rId5" Type="http://schemas.openxmlformats.org/officeDocument/2006/relationships/slideLayout" Target="../slideLayouts/slideLayout7.xml"/><Relationship Id="rId4" Type="http://schemas.openxmlformats.org/officeDocument/2006/relationships/tags" Target="../tags/tag214.xml"/></Relationships>
</file>

<file path=ppt/slides/_rels/slide22.xml.rels><?xml version="1.0" encoding="UTF-8" standalone="yes"?>
<Relationships xmlns="http://schemas.openxmlformats.org/package/2006/relationships"><Relationship Id="rId3" Type="http://schemas.openxmlformats.org/officeDocument/2006/relationships/tags" Target="../tags/tag217.xml"/><Relationship Id="rId7" Type="http://schemas.openxmlformats.org/officeDocument/2006/relationships/image" Target="../media/image19.png"/><Relationship Id="rId2" Type="http://schemas.openxmlformats.org/officeDocument/2006/relationships/tags" Target="../tags/tag216.xml"/><Relationship Id="rId1" Type="http://schemas.openxmlformats.org/officeDocument/2006/relationships/tags" Target="../tags/tag215.xml"/><Relationship Id="rId6" Type="http://schemas.openxmlformats.org/officeDocument/2006/relationships/image" Target="../media/image17.png"/><Relationship Id="rId5" Type="http://schemas.openxmlformats.org/officeDocument/2006/relationships/slideLayout" Target="../slideLayouts/slideLayout7.xml"/><Relationship Id="rId4" Type="http://schemas.openxmlformats.org/officeDocument/2006/relationships/tags" Target="../tags/tag218.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219.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221.xml"/><Relationship Id="rId1" Type="http://schemas.openxmlformats.org/officeDocument/2006/relationships/tags" Target="../tags/tag220.xml"/></Relationships>
</file>

<file path=ppt/slides/_rels/slide25.xml.rels><?xml version="1.0" encoding="UTF-8" standalone="yes"?>
<Relationships xmlns="http://schemas.openxmlformats.org/package/2006/relationships"><Relationship Id="rId3" Type="http://schemas.openxmlformats.org/officeDocument/2006/relationships/tags" Target="../tags/tag224.xml"/><Relationship Id="rId2" Type="http://schemas.openxmlformats.org/officeDocument/2006/relationships/tags" Target="../tags/tag223.xml"/><Relationship Id="rId1" Type="http://schemas.openxmlformats.org/officeDocument/2006/relationships/tags" Target="../tags/tag222.xml"/><Relationship Id="rId5" Type="http://schemas.openxmlformats.org/officeDocument/2006/relationships/slideLayout" Target="../slideLayouts/slideLayout7.xml"/><Relationship Id="rId4" Type="http://schemas.openxmlformats.org/officeDocument/2006/relationships/tags" Target="../tags/tag225.xml"/></Relationships>
</file>

<file path=ppt/slides/_rels/slide26.xml.rels><?xml version="1.0" encoding="UTF-8" standalone="yes"?>
<Relationships xmlns="http://schemas.openxmlformats.org/package/2006/relationships"><Relationship Id="rId3" Type="http://schemas.openxmlformats.org/officeDocument/2006/relationships/tags" Target="../tags/tag228.xml"/><Relationship Id="rId2" Type="http://schemas.openxmlformats.org/officeDocument/2006/relationships/tags" Target="../tags/tag227.xml"/><Relationship Id="rId1" Type="http://schemas.openxmlformats.org/officeDocument/2006/relationships/tags" Target="../tags/tag226.xml"/><Relationship Id="rId6" Type="http://schemas.openxmlformats.org/officeDocument/2006/relationships/slideLayout" Target="../slideLayouts/slideLayout7.xml"/><Relationship Id="rId5" Type="http://schemas.openxmlformats.org/officeDocument/2006/relationships/tags" Target="../tags/tag230.xml"/><Relationship Id="rId4" Type="http://schemas.openxmlformats.org/officeDocument/2006/relationships/tags" Target="../tags/tag229.xml"/></Relationships>
</file>

<file path=ppt/slides/_rels/slide2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232.xml"/><Relationship Id="rId1" Type="http://schemas.openxmlformats.org/officeDocument/2006/relationships/tags" Target="../tags/tag231.xml"/></Relationships>
</file>

<file path=ppt/slides/_rels/slide3.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tags" Target="../tags/tag142.xml"/><Relationship Id="rId7" Type="http://schemas.openxmlformats.org/officeDocument/2006/relationships/tags" Target="../tags/tag146.xml"/><Relationship Id="rId2" Type="http://schemas.openxmlformats.org/officeDocument/2006/relationships/tags" Target="../tags/tag141.xml"/><Relationship Id="rId1" Type="http://schemas.openxmlformats.org/officeDocument/2006/relationships/tags" Target="../tags/tag140.xml"/><Relationship Id="rId6" Type="http://schemas.openxmlformats.org/officeDocument/2006/relationships/tags" Target="../tags/tag145.xml"/><Relationship Id="rId5" Type="http://schemas.openxmlformats.org/officeDocument/2006/relationships/tags" Target="../tags/tag144.xml"/><Relationship Id="rId10" Type="http://schemas.openxmlformats.org/officeDocument/2006/relationships/image" Target="../media/image6.jpeg"/><Relationship Id="rId4" Type="http://schemas.openxmlformats.org/officeDocument/2006/relationships/tags" Target="../tags/tag143.xml"/><Relationship Id="rId9" Type="http://schemas.openxmlformats.org/officeDocument/2006/relationships/notesSlide" Target="../notesSlides/notesSlide1.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2.xml"/><Relationship Id="rId1" Type="http://schemas.openxmlformats.org/officeDocument/2006/relationships/tags" Target="../tags/tag147.xml"/></Relationships>
</file>

<file path=ppt/slides/_rels/slide5.xml.rels><?xml version="1.0" encoding="UTF-8" standalone="yes"?>
<Relationships xmlns="http://schemas.openxmlformats.org/package/2006/relationships"><Relationship Id="rId8" Type="http://schemas.openxmlformats.org/officeDocument/2006/relationships/tags" Target="../tags/tag155.xml"/><Relationship Id="rId3" Type="http://schemas.openxmlformats.org/officeDocument/2006/relationships/tags" Target="../tags/tag150.xml"/><Relationship Id="rId7" Type="http://schemas.openxmlformats.org/officeDocument/2006/relationships/tags" Target="../tags/tag154.xml"/><Relationship Id="rId12" Type="http://schemas.openxmlformats.org/officeDocument/2006/relationships/notesSlide" Target="../notesSlides/notesSlide2.xml"/><Relationship Id="rId2" Type="http://schemas.openxmlformats.org/officeDocument/2006/relationships/tags" Target="../tags/tag149.xml"/><Relationship Id="rId1" Type="http://schemas.openxmlformats.org/officeDocument/2006/relationships/tags" Target="../tags/tag148.xml"/><Relationship Id="rId6" Type="http://schemas.openxmlformats.org/officeDocument/2006/relationships/tags" Target="../tags/tag153.xml"/><Relationship Id="rId11" Type="http://schemas.openxmlformats.org/officeDocument/2006/relationships/slideLayout" Target="../slideLayouts/slideLayout18.xml"/><Relationship Id="rId5" Type="http://schemas.openxmlformats.org/officeDocument/2006/relationships/tags" Target="../tags/tag152.xml"/><Relationship Id="rId10" Type="http://schemas.openxmlformats.org/officeDocument/2006/relationships/tags" Target="../tags/tag157.xml"/><Relationship Id="rId4" Type="http://schemas.openxmlformats.org/officeDocument/2006/relationships/tags" Target="../tags/tag151.xml"/><Relationship Id="rId9" Type="http://schemas.openxmlformats.org/officeDocument/2006/relationships/tags" Target="../tags/tag156.xml"/></Relationships>
</file>

<file path=ppt/slides/_rels/slide6.xml.rels><?xml version="1.0" encoding="UTF-8" standalone="yes"?>
<Relationships xmlns="http://schemas.openxmlformats.org/package/2006/relationships"><Relationship Id="rId8" Type="http://schemas.openxmlformats.org/officeDocument/2006/relationships/tags" Target="../tags/tag165.xml"/><Relationship Id="rId3" Type="http://schemas.openxmlformats.org/officeDocument/2006/relationships/tags" Target="../tags/tag160.xml"/><Relationship Id="rId7" Type="http://schemas.openxmlformats.org/officeDocument/2006/relationships/tags" Target="../tags/tag164.xml"/><Relationship Id="rId12" Type="http://schemas.openxmlformats.org/officeDocument/2006/relationships/slide" Target="slide8.xml"/><Relationship Id="rId2" Type="http://schemas.openxmlformats.org/officeDocument/2006/relationships/tags" Target="../tags/tag159.xml"/><Relationship Id="rId1" Type="http://schemas.openxmlformats.org/officeDocument/2006/relationships/tags" Target="../tags/tag158.xml"/><Relationship Id="rId6" Type="http://schemas.openxmlformats.org/officeDocument/2006/relationships/tags" Target="../tags/tag163.xml"/><Relationship Id="rId11" Type="http://schemas.openxmlformats.org/officeDocument/2006/relationships/slide" Target="slide7.xml"/><Relationship Id="rId5" Type="http://schemas.openxmlformats.org/officeDocument/2006/relationships/tags" Target="../tags/tag162.xml"/><Relationship Id="rId10" Type="http://schemas.openxmlformats.org/officeDocument/2006/relationships/notesSlide" Target="../notesSlides/notesSlide3.xml"/><Relationship Id="rId4" Type="http://schemas.openxmlformats.org/officeDocument/2006/relationships/tags" Target="../tags/tag161.xml"/><Relationship Id="rId9"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tags" Target="../tags/tag168.xml"/><Relationship Id="rId2" Type="http://schemas.openxmlformats.org/officeDocument/2006/relationships/tags" Target="../tags/tag167.xml"/><Relationship Id="rId1" Type="http://schemas.openxmlformats.org/officeDocument/2006/relationships/tags" Target="../tags/tag166.xml"/><Relationship Id="rId5" Type="http://schemas.openxmlformats.org/officeDocument/2006/relationships/slide" Target="slide6.xml"/><Relationship Id="rId4"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tags" Target="../tags/tag171.xml"/><Relationship Id="rId2" Type="http://schemas.openxmlformats.org/officeDocument/2006/relationships/tags" Target="../tags/tag170.xml"/><Relationship Id="rId1" Type="http://schemas.openxmlformats.org/officeDocument/2006/relationships/tags" Target="../tags/tag169.xml"/><Relationship Id="rId6" Type="http://schemas.openxmlformats.org/officeDocument/2006/relationships/image" Target="../media/image5.jpeg"/><Relationship Id="rId5" Type="http://schemas.openxmlformats.org/officeDocument/2006/relationships/image" Target="../media/image7.png"/><Relationship Id="rId4"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矩形 1">
            <a:extLst>
              <a:ext uri="{FF2B5EF4-FFF2-40B4-BE49-F238E27FC236}">
                <a16:creationId xmlns:a16="http://schemas.microsoft.com/office/drawing/2014/main" id="{1BB92BAB-C431-F540-9ACE-54691F2BD83A}"/>
              </a:ext>
            </a:extLst>
          </p:cNvPr>
          <p:cNvSpPr>
            <a:spLocks noChangeArrowheads="1"/>
          </p:cNvSpPr>
          <p:nvPr/>
        </p:nvSpPr>
        <p:spPr bwMode="auto">
          <a:xfrm>
            <a:off x="1554956" y="1312069"/>
            <a:ext cx="3429000"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pPr>
            <a:r>
              <a:rPr lang="zh-CN" altLang="en-US" sz="2250" b="1">
                <a:solidFill>
                  <a:srgbClr val="FF0000"/>
                </a:solidFill>
                <a:latin typeface="HelveticaNeue" panose="02000503000000020004" pitchFamily="2" charset="0"/>
              </a:rPr>
              <a:t>感恩遇见，相互成就，本课件资料仅供您个人参考、教学使用，严禁自行在网络传播，违者依知识产权法追究法律责任。</a:t>
            </a:r>
            <a:endParaRPr lang="en-US" altLang="zh-CN" sz="2250" b="1">
              <a:solidFill>
                <a:srgbClr val="FF0000"/>
              </a:solidFill>
              <a:latin typeface="HelveticaNeue" panose="02000503000000020004" pitchFamily="2" charset="0"/>
            </a:endParaRPr>
          </a:p>
          <a:p>
            <a:pPr eaLnBrk="1" hangingPunct="1">
              <a:spcBef>
                <a:spcPct val="0"/>
              </a:spcBef>
              <a:buFontTx/>
              <a:buNone/>
            </a:pPr>
            <a:endParaRPr lang="en-US" altLang="zh-CN" sz="2250" b="1">
              <a:solidFill>
                <a:srgbClr val="FF0000"/>
              </a:solidFill>
              <a:latin typeface="HelveticaNeue" panose="02000503000000020004" pitchFamily="2" charset="0"/>
            </a:endParaRPr>
          </a:p>
          <a:p>
            <a:pPr eaLnBrk="1" hangingPunct="1">
              <a:spcBef>
                <a:spcPct val="0"/>
              </a:spcBef>
              <a:buFontTx/>
              <a:buNone/>
            </a:pPr>
            <a:r>
              <a:rPr lang="zh-CN" altLang="en-US" sz="2250" b="1">
                <a:solidFill>
                  <a:srgbClr val="FF0000"/>
                </a:solidFill>
                <a:latin typeface="HelveticaNeue" panose="02000503000000020004" pitchFamily="2" charset="0"/>
              </a:rPr>
              <a:t>更多教学资源请关注</a:t>
            </a:r>
            <a:endParaRPr lang="en-US" altLang="zh-CN" sz="2250" b="1">
              <a:solidFill>
                <a:srgbClr val="FF0000"/>
              </a:solidFill>
              <a:latin typeface="HelveticaNeue" panose="02000503000000020004" pitchFamily="2" charset="0"/>
            </a:endParaRPr>
          </a:p>
          <a:p>
            <a:pPr eaLnBrk="1" hangingPunct="1">
              <a:spcBef>
                <a:spcPct val="0"/>
              </a:spcBef>
              <a:buFontTx/>
              <a:buNone/>
            </a:pPr>
            <a:r>
              <a:rPr lang="zh-CN" altLang="en-US" sz="2250" b="1">
                <a:solidFill>
                  <a:srgbClr val="FF0000"/>
                </a:solidFill>
                <a:latin typeface="HelveticaNeue" panose="02000503000000020004" pitchFamily="2" charset="0"/>
              </a:rPr>
              <a:t>公众号：溯恩高中英语</a:t>
            </a:r>
          </a:p>
        </p:txBody>
      </p:sp>
      <p:pic>
        <p:nvPicPr>
          <p:cNvPr id="19458" name="图片 2">
            <a:extLst>
              <a:ext uri="{FF2B5EF4-FFF2-40B4-BE49-F238E27FC236}">
                <a16:creationId xmlns:a16="http://schemas.microsoft.com/office/drawing/2014/main" id="{027A5259-9CE5-6C4E-A987-FEFA30554F4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67350" y="2051447"/>
            <a:ext cx="1843088" cy="184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矩形 3">
            <a:extLst>
              <a:ext uri="{FF2B5EF4-FFF2-40B4-BE49-F238E27FC236}">
                <a16:creationId xmlns:a16="http://schemas.microsoft.com/office/drawing/2014/main" id="{5CFC9920-D99F-9042-81D2-C7CE9D821070}"/>
              </a:ext>
            </a:extLst>
          </p:cNvPr>
          <p:cNvSpPr>
            <a:spLocks noChangeArrowheads="1"/>
          </p:cNvSpPr>
          <p:nvPr/>
        </p:nvSpPr>
        <p:spPr bwMode="auto">
          <a:xfrm>
            <a:off x="5075636" y="1312069"/>
            <a:ext cx="2925365" cy="611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pPr>
            <a:r>
              <a:rPr lang="zh-CN" altLang="en-US" sz="3375" b="1">
                <a:latin typeface="华文新魏" panose="02010800040101010101" pitchFamily="2" charset="-122"/>
              </a:rPr>
              <a:t>知识产权声明</a:t>
            </a:r>
          </a:p>
        </p:txBody>
      </p:sp>
    </p:spTree>
    <p:extLst>
      <p:ext uri="{BB962C8B-B14F-4D97-AF65-F5344CB8AC3E}">
        <p14:creationId xmlns:p14="http://schemas.microsoft.com/office/powerpoint/2010/main" val="2682252353"/>
      </p:ext>
    </p:extLst>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18"/>
          <p:cNvSpPr txBox="1"/>
          <p:nvPr>
            <p:custDataLst>
              <p:tags r:id="rId2"/>
            </p:custDataLst>
          </p:nvPr>
        </p:nvSpPr>
        <p:spPr>
          <a:xfrm>
            <a:off x="1273810" y="1499870"/>
            <a:ext cx="7686040" cy="2364740"/>
          </a:xfrm>
          <a:prstGeom prst="rect">
            <a:avLst/>
          </a:prstGeom>
          <a:noFill/>
        </p:spPr>
        <p:txBody>
          <a:bodyPr wrap="square" lIns="67500" tIns="35100" rIns="67500" bIns="35100" rtlCol="0">
            <a:noAutofit/>
          </a:bodyPr>
          <a:lstStyle>
            <a:defPPr>
              <a:defRPr lang="zh-CN"/>
            </a:defPPr>
            <a:lvl1pPr>
              <a:lnSpc>
                <a:spcPct val="130000"/>
              </a:lnSpc>
              <a:defRPr>
                <a:solidFill>
                  <a:schemeClr val="tx1">
                    <a:lumMod val="50000"/>
                    <a:lumOff val="50000"/>
                  </a:schemeClr>
                </a:solidFill>
                <a:latin typeface="+mn-lt"/>
                <a:ea typeface="微软雅黑" panose="020B0503020204020204" charset="-122"/>
                <a:cs typeface="+mn-ea"/>
              </a:defRPr>
            </a:lvl1pPr>
          </a:lstStyle>
          <a:p>
            <a:pPr algn="l" fontAlgn="base">
              <a:spcBef>
                <a:spcPct val="0"/>
              </a:spcBef>
              <a:spcAft>
                <a:spcPct val="0"/>
              </a:spcAft>
            </a:pPr>
            <a:r>
              <a:rPr lang="en-US" altLang="zh-CN" sz="2800" b="1" i="1">
                <a:solidFill>
                  <a:srgbClr val="002060"/>
                </a:solidFill>
                <a:latin typeface="Arial Narrow" panose="020B0606020202030204" pitchFamily="34" charset="0"/>
                <a:cs typeface="Arial Narrow" panose="020B0606020202030204" pitchFamily="34" charset="0"/>
                <a:sym typeface="+mn-ea"/>
                <a:hlinkClick r:id="rId13" action="ppaction://hlinksldjump"/>
              </a:rPr>
              <a:t>Who is Anne?</a:t>
            </a:r>
            <a:endParaRPr lang="en-US" altLang="zh-CN" sz="2800" b="1" i="1">
              <a:solidFill>
                <a:srgbClr val="002060"/>
              </a:solidFill>
              <a:latin typeface="Arial Narrow" panose="020B0606020202030204" pitchFamily="34" charset="0"/>
              <a:cs typeface="Arial Narrow" panose="020B0606020202030204" pitchFamily="34" charset="0"/>
            </a:endParaRPr>
          </a:p>
          <a:p>
            <a:pPr algn="l" fontAlgn="base">
              <a:spcBef>
                <a:spcPct val="0"/>
              </a:spcBef>
              <a:spcAft>
                <a:spcPct val="0"/>
              </a:spcAft>
            </a:pPr>
            <a:r>
              <a:rPr lang="en-US" altLang="zh-CN" sz="2800" b="1" i="1">
                <a:solidFill>
                  <a:srgbClr val="002060"/>
                </a:solidFill>
                <a:latin typeface="Arial Narrow" panose="020B0606020202030204" pitchFamily="34" charset="0"/>
                <a:cs typeface="Arial Narrow" panose="020B0606020202030204" pitchFamily="34" charset="0"/>
                <a:sym typeface="+mn-ea"/>
                <a:hlinkClick r:id="rId14" action="ppaction://hlinksldjump"/>
              </a:rPr>
              <a:t>Why is it(Kitty) her best friend?</a:t>
            </a:r>
            <a:endParaRPr lang="en-US" altLang="zh-CN" sz="2800" b="1" i="1">
              <a:solidFill>
                <a:srgbClr val="002060"/>
              </a:solidFill>
              <a:latin typeface="Arial Narrow" panose="020B0606020202030204" pitchFamily="34" charset="0"/>
              <a:cs typeface="Arial Narrow" panose="020B0606020202030204" pitchFamily="34" charset="0"/>
              <a:sym typeface="+mn-ea"/>
            </a:endParaRPr>
          </a:p>
        </p:txBody>
      </p:sp>
      <p:sp>
        <p:nvSpPr>
          <p:cNvPr id="8" name="文本框 7"/>
          <p:cNvSpPr txBox="1"/>
          <p:nvPr>
            <p:custDataLst>
              <p:tags r:id="rId3"/>
            </p:custDataLst>
          </p:nvPr>
        </p:nvSpPr>
        <p:spPr>
          <a:xfrm>
            <a:off x="261620" y="805180"/>
            <a:ext cx="7065645" cy="579755"/>
          </a:xfrm>
          <a:prstGeom prst="rect">
            <a:avLst/>
          </a:prstGeom>
          <a:noFill/>
        </p:spPr>
        <p:txBody>
          <a:bodyPr wrap="square" lIns="67500" tIns="35100" rIns="67500" bIns="35100" rtlCol="0" anchor="b">
            <a:noAutofit/>
          </a:bodyPr>
          <a:lstStyle/>
          <a:p>
            <a:pPr algn="l"/>
            <a:r>
              <a:rPr lang="en-US" altLang="zh-CN" sz="2500" b="1">
                <a:solidFill>
                  <a:srgbClr val="262626"/>
                </a:solidFill>
                <a:latin typeface="Times New Roman" panose="02020603050405020304" pitchFamily="18" charset="0"/>
                <a:ea typeface="+mj-ea"/>
                <a:cs typeface="Times New Roman" panose="02020603050405020304" pitchFamily="18" charset="0"/>
              </a:rPr>
              <a:t>Read Paragraph 2 and find out:</a:t>
            </a:r>
          </a:p>
        </p:txBody>
      </p:sp>
      <p:grpSp>
        <p:nvGrpSpPr>
          <p:cNvPr id="2" name="组合 1"/>
          <p:cNvGrpSpPr/>
          <p:nvPr/>
        </p:nvGrpSpPr>
        <p:grpSpPr>
          <a:xfrm>
            <a:off x="394970" y="1556385"/>
            <a:ext cx="656590" cy="656590"/>
            <a:chOff x="622" y="2451"/>
            <a:chExt cx="1034" cy="1034"/>
          </a:xfrm>
        </p:grpSpPr>
        <p:sp>
          <p:nvSpPr>
            <p:cNvPr id="10" name="椭圆 9"/>
            <p:cNvSpPr/>
            <p:nvPr>
              <p:custDataLst>
                <p:tags r:id="rId9"/>
              </p:custDataLst>
            </p:nvPr>
          </p:nvSpPr>
          <p:spPr>
            <a:xfrm>
              <a:off x="622" y="2451"/>
              <a:ext cx="1035" cy="1035"/>
            </a:xfrm>
            <a:prstGeom prst="ellipse">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1" name="Shape 3689"/>
            <p:cNvSpPr/>
            <p:nvPr>
              <p:custDataLst>
                <p:tags r:id="rId10"/>
              </p:custDataLst>
            </p:nvPr>
          </p:nvSpPr>
          <p:spPr>
            <a:xfrm>
              <a:off x="905" y="2779"/>
              <a:ext cx="460" cy="418"/>
            </a:xfrm>
            <a:custGeom>
              <a:avLst/>
              <a:gdLst/>
              <a:ahLst/>
              <a:cxnLst>
                <a:cxn ang="0">
                  <a:pos x="wd2" y="hd2"/>
                </a:cxn>
                <a:cxn ang="5400000">
                  <a:pos x="wd2" y="hd2"/>
                </a:cxn>
                <a:cxn ang="10800000">
                  <a:pos x="wd2" y="hd2"/>
                </a:cxn>
                <a:cxn ang="16200000">
                  <a:pos x="wd2" y="hd2"/>
                </a:cxn>
              </a:cxnLst>
              <a:rect l="0" t="0" r="r" b="b"/>
              <a:pathLst>
                <a:path w="21600" h="21600" extrusionOk="0">
                  <a:moveTo>
                    <a:pt x="1016" y="20520"/>
                  </a:moveTo>
                  <a:cubicBezTo>
                    <a:pt x="1258" y="18675"/>
                    <a:pt x="2752" y="17922"/>
                    <a:pt x="4191" y="17361"/>
                  </a:cubicBezTo>
                  <a:cubicBezTo>
                    <a:pt x="5156" y="17087"/>
                    <a:pt x="6884" y="15971"/>
                    <a:pt x="6884" y="13567"/>
                  </a:cubicBezTo>
                  <a:cubicBezTo>
                    <a:pt x="6884" y="11509"/>
                    <a:pt x="6113" y="10507"/>
                    <a:pt x="5698" y="9969"/>
                  </a:cubicBezTo>
                  <a:cubicBezTo>
                    <a:pt x="5646" y="9901"/>
                    <a:pt x="5599" y="9842"/>
                    <a:pt x="5562" y="9785"/>
                  </a:cubicBezTo>
                  <a:cubicBezTo>
                    <a:pt x="5550" y="9768"/>
                    <a:pt x="5538" y="9751"/>
                    <a:pt x="5526" y="9734"/>
                  </a:cubicBezTo>
                  <a:cubicBezTo>
                    <a:pt x="5491" y="9662"/>
                    <a:pt x="5297" y="9177"/>
                    <a:pt x="5553" y="8011"/>
                  </a:cubicBezTo>
                  <a:cubicBezTo>
                    <a:pt x="5604" y="7777"/>
                    <a:pt x="5583" y="7531"/>
                    <a:pt x="5493" y="7311"/>
                  </a:cubicBezTo>
                  <a:cubicBezTo>
                    <a:pt x="5249" y="6721"/>
                    <a:pt x="4603" y="5151"/>
                    <a:pt x="5035" y="3987"/>
                  </a:cubicBezTo>
                  <a:cubicBezTo>
                    <a:pt x="5619" y="2410"/>
                    <a:pt x="6140" y="2098"/>
                    <a:pt x="7085" y="1642"/>
                  </a:cubicBezTo>
                  <a:cubicBezTo>
                    <a:pt x="7132" y="1619"/>
                    <a:pt x="7177" y="1592"/>
                    <a:pt x="7220" y="1562"/>
                  </a:cubicBezTo>
                  <a:cubicBezTo>
                    <a:pt x="7458" y="1393"/>
                    <a:pt x="8233" y="1080"/>
                    <a:pt x="9029" y="1080"/>
                  </a:cubicBezTo>
                  <a:cubicBezTo>
                    <a:pt x="9467" y="1080"/>
                    <a:pt x="9840" y="1171"/>
                    <a:pt x="10137" y="1353"/>
                  </a:cubicBezTo>
                  <a:cubicBezTo>
                    <a:pt x="10491" y="1569"/>
                    <a:pt x="10825" y="1968"/>
                    <a:pt x="11308" y="3213"/>
                  </a:cubicBezTo>
                  <a:cubicBezTo>
                    <a:pt x="11991" y="4974"/>
                    <a:pt x="11820" y="6477"/>
                    <a:pt x="11347" y="7186"/>
                  </a:cubicBezTo>
                  <a:cubicBezTo>
                    <a:pt x="11175" y="7442"/>
                    <a:pt x="11116" y="7769"/>
                    <a:pt x="11184" y="8078"/>
                  </a:cubicBezTo>
                  <a:cubicBezTo>
                    <a:pt x="11422" y="9163"/>
                    <a:pt x="11247" y="9602"/>
                    <a:pt x="11210" y="9679"/>
                  </a:cubicBezTo>
                  <a:cubicBezTo>
                    <a:pt x="11181" y="9712"/>
                    <a:pt x="11153" y="9748"/>
                    <a:pt x="11129" y="9785"/>
                  </a:cubicBezTo>
                  <a:cubicBezTo>
                    <a:pt x="11091" y="9842"/>
                    <a:pt x="11044" y="9901"/>
                    <a:pt x="10992" y="9969"/>
                  </a:cubicBezTo>
                  <a:cubicBezTo>
                    <a:pt x="10578" y="10507"/>
                    <a:pt x="9806" y="11509"/>
                    <a:pt x="9806" y="13567"/>
                  </a:cubicBezTo>
                  <a:cubicBezTo>
                    <a:pt x="9806" y="15971"/>
                    <a:pt x="11535" y="17087"/>
                    <a:pt x="12500" y="17361"/>
                  </a:cubicBezTo>
                  <a:cubicBezTo>
                    <a:pt x="13925" y="17915"/>
                    <a:pt x="15432" y="18664"/>
                    <a:pt x="15675" y="20520"/>
                  </a:cubicBezTo>
                  <a:cubicBezTo>
                    <a:pt x="15675" y="20520"/>
                    <a:pt x="1016" y="20520"/>
                    <a:pt x="1016" y="20520"/>
                  </a:cubicBezTo>
                  <a:close/>
                  <a:moveTo>
                    <a:pt x="12782" y="16326"/>
                  </a:moveTo>
                  <a:cubicBezTo>
                    <a:pt x="12782" y="16326"/>
                    <a:pt x="10788" y="15813"/>
                    <a:pt x="10788" y="13567"/>
                  </a:cubicBezTo>
                  <a:cubicBezTo>
                    <a:pt x="10788" y="11595"/>
                    <a:pt x="11607" y="10900"/>
                    <a:pt x="11923" y="10420"/>
                  </a:cubicBezTo>
                  <a:cubicBezTo>
                    <a:pt x="11923" y="10420"/>
                    <a:pt x="12573" y="9806"/>
                    <a:pt x="12138" y="7825"/>
                  </a:cubicBezTo>
                  <a:cubicBezTo>
                    <a:pt x="12863" y="6739"/>
                    <a:pt x="12999" y="4821"/>
                    <a:pt x="12211" y="2789"/>
                  </a:cubicBezTo>
                  <a:cubicBezTo>
                    <a:pt x="11716" y="1513"/>
                    <a:pt x="11279" y="815"/>
                    <a:pt x="10613" y="409"/>
                  </a:cubicBezTo>
                  <a:cubicBezTo>
                    <a:pt x="10124" y="111"/>
                    <a:pt x="9569" y="0"/>
                    <a:pt x="9029" y="0"/>
                  </a:cubicBezTo>
                  <a:cubicBezTo>
                    <a:pt x="8023" y="0"/>
                    <a:pt x="7070" y="384"/>
                    <a:pt x="6690" y="653"/>
                  </a:cubicBezTo>
                  <a:cubicBezTo>
                    <a:pt x="5576" y="1192"/>
                    <a:pt x="4828" y="1688"/>
                    <a:pt x="4126" y="3579"/>
                  </a:cubicBezTo>
                  <a:cubicBezTo>
                    <a:pt x="3556" y="5114"/>
                    <a:pt x="4241" y="6891"/>
                    <a:pt x="4598" y="7757"/>
                  </a:cubicBezTo>
                  <a:cubicBezTo>
                    <a:pt x="4163" y="9739"/>
                    <a:pt x="4767" y="10420"/>
                    <a:pt x="4767" y="10420"/>
                  </a:cubicBezTo>
                  <a:cubicBezTo>
                    <a:pt x="5083" y="10900"/>
                    <a:pt x="5903" y="11595"/>
                    <a:pt x="5903" y="13567"/>
                  </a:cubicBezTo>
                  <a:cubicBezTo>
                    <a:pt x="5903" y="15813"/>
                    <a:pt x="3909" y="16326"/>
                    <a:pt x="3909" y="16326"/>
                  </a:cubicBezTo>
                  <a:cubicBezTo>
                    <a:pt x="2642" y="16816"/>
                    <a:pt x="0" y="17821"/>
                    <a:pt x="0" y="21060"/>
                  </a:cubicBezTo>
                  <a:cubicBezTo>
                    <a:pt x="0" y="21060"/>
                    <a:pt x="0" y="21600"/>
                    <a:pt x="491" y="21600"/>
                  </a:cubicBezTo>
                  <a:lnTo>
                    <a:pt x="16200" y="21600"/>
                  </a:lnTo>
                  <a:cubicBezTo>
                    <a:pt x="16691" y="21600"/>
                    <a:pt x="16691" y="21060"/>
                    <a:pt x="16691" y="21060"/>
                  </a:cubicBezTo>
                  <a:cubicBezTo>
                    <a:pt x="16691" y="17821"/>
                    <a:pt x="14048" y="16816"/>
                    <a:pt x="12782" y="16326"/>
                  </a:cubicBezTo>
                  <a:moveTo>
                    <a:pt x="18035" y="15773"/>
                  </a:moveTo>
                  <a:cubicBezTo>
                    <a:pt x="18035" y="15773"/>
                    <a:pt x="16217" y="15311"/>
                    <a:pt x="16217" y="13290"/>
                  </a:cubicBezTo>
                  <a:cubicBezTo>
                    <a:pt x="16217" y="11514"/>
                    <a:pt x="17087" y="10889"/>
                    <a:pt x="17376" y="10458"/>
                  </a:cubicBezTo>
                  <a:cubicBezTo>
                    <a:pt x="17376" y="10458"/>
                    <a:pt x="17968" y="9905"/>
                    <a:pt x="17572" y="8122"/>
                  </a:cubicBezTo>
                  <a:cubicBezTo>
                    <a:pt x="18232" y="7145"/>
                    <a:pt x="18387" y="5419"/>
                    <a:pt x="17669" y="3589"/>
                  </a:cubicBezTo>
                  <a:cubicBezTo>
                    <a:pt x="17218" y="2442"/>
                    <a:pt x="16666" y="1814"/>
                    <a:pt x="16059" y="1448"/>
                  </a:cubicBezTo>
                  <a:cubicBezTo>
                    <a:pt x="15612" y="1179"/>
                    <a:pt x="15107" y="1081"/>
                    <a:pt x="14614" y="1081"/>
                  </a:cubicBezTo>
                  <a:cubicBezTo>
                    <a:pt x="13880" y="1081"/>
                    <a:pt x="13182" y="1301"/>
                    <a:pt x="12753" y="1513"/>
                  </a:cubicBezTo>
                  <a:cubicBezTo>
                    <a:pt x="12878" y="1781"/>
                    <a:pt x="12997" y="2064"/>
                    <a:pt x="13115" y="2365"/>
                  </a:cubicBezTo>
                  <a:cubicBezTo>
                    <a:pt x="13131" y="2408"/>
                    <a:pt x="13143" y="2453"/>
                    <a:pt x="13159" y="2496"/>
                  </a:cubicBezTo>
                  <a:cubicBezTo>
                    <a:pt x="13436" y="2360"/>
                    <a:pt x="13994" y="2159"/>
                    <a:pt x="14614" y="2159"/>
                  </a:cubicBezTo>
                  <a:cubicBezTo>
                    <a:pt x="15001" y="2159"/>
                    <a:pt x="15328" y="2239"/>
                    <a:pt x="15588" y="2396"/>
                  </a:cubicBezTo>
                  <a:cubicBezTo>
                    <a:pt x="15893" y="2579"/>
                    <a:pt x="16347" y="2947"/>
                    <a:pt x="16767" y="4018"/>
                  </a:cubicBezTo>
                  <a:cubicBezTo>
                    <a:pt x="17366" y="5540"/>
                    <a:pt x="17207" y="6853"/>
                    <a:pt x="16784" y="7478"/>
                  </a:cubicBezTo>
                  <a:cubicBezTo>
                    <a:pt x="16610" y="7736"/>
                    <a:pt x="16549" y="8066"/>
                    <a:pt x="16618" y="8379"/>
                  </a:cubicBezTo>
                  <a:cubicBezTo>
                    <a:pt x="16817" y="9273"/>
                    <a:pt x="16689" y="9648"/>
                    <a:pt x="16656" y="9723"/>
                  </a:cubicBezTo>
                  <a:cubicBezTo>
                    <a:pt x="16631" y="9753"/>
                    <a:pt x="16607" y="9785"/>
                    <a:pt x="16584" y="9819"/>
                  </a:cubicBezTo>
                  <a:cubicBezTo>
                    <a:pt x="16565" y="9848"/>
                    <a:pt x="16497" y="9929"/>
                    <a:pt x="16447" y="9988"/>
                  </a:cubicBezTo>
                  <a:cubicBezTo>
                    <a:pt x="16023" y="10487"/>
                    <a:pt x="15236" y="11418"/>
                    <a:pt x="15236" y="13290"/>
                  </a:cubicBezTo>
                  <a:cubicBezTo>
                    <a:pt x="15236" y="15520"/>
                    <a:pt x="16851" y="16555"/>
                    <a:pt x="17757" y="16810"/>
                  </a:cubicBezTo>
                  <a:cubicBezTo>
                    <a:pt x="19050" y="17306"/>
                    <a:pt x="20311" y="17925"/>
                    <a:pt x="20570" y="19439"/>
                  </a:cubicBezTo>
                  <a:lnTo>
                    <a:pt x="17464" y="19439"/>
                  </a:lnTo>
                  <a:cubicBezTo>
                    <a:pt x="17553" y="19773"/>
                    <a:pt x="17615" y="20131"/>
                    <a:pt x="17645" y="20519"/>
                  </a:cubicBezTo>
                  <a:lnTo>
                    <a:pt x="21152" y="20519"/>
                  </a:lnTo>
                  <a:cubicBezTo>
                    <a:pt x="21600" y="20519"/>
                    <a:pt x="21600" y="20034"/>
                    <a:pt x="21600" y="20034"/>
                  </a:cubicBezTo>
                  <a:cubicBezTo>
                    <a:pt x="21600" y="17119"/>
                    <a:pt x="19191" y="16215"/>
                    <a:pt x="18035" y="15773"/>
                  </a:cubicBezTo>
                </a:path>
              </a:pathLst>
            </a:custGeom>
            <a:solidFill>
              <a:srgbClr val="FFC000"/>
            </a:solidFill>
            <a:ln w="12700">
              <a:miter lim="400000"/>
            </a:ln>
          </p:spPr>
          <p:txBody>
            <a:bodyPr lIns="28575" tIns="28575" rIns="28575" bIns="28575"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sz="1350">
                <a:solidFill>
                  <a:prstClr val="black"/>
                </a:solidFill>
              </a:endParaRPr>
            </a:p>
          </p:txBody>
        </p:sp>
      </p:grpSp>
      <p:sp>
        <p:nvSpPr>
          <p:cNvPr id="15" name="矩形 14"/>
          <p:cNvSpPr/>
          <p:nvPr>
            <p:custDataLst>
              <p:tags r:id="rId4"/>
            </p:custDataLst>
          </p:nvPr>
        </p:nvSpPr>
        <p:spPr>
          <a:xfrm>
            <a:off x="0" y="4176048"/>
            <a:ext cx="9144000" cy="97869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8" name="矩形 17"/>
          <p:cNvSpPr/>
          <p:nvPr>
            <p:custDataLst>
              <p:tags r:id="rId5"/>
            </p:custDataLst>
          </p:nvPr>
        </p:nvSpPr>
        <p:spPr>
          <a:xfrm>
            <a:off x="257175" y="200025"/>
            <a:ext cx="2228850" cy="4191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b="1" dirty="0">
              <a:solidFill>
                <a:srgbClr val="262626"/>
              </a:solidFill>
              <a:latin typeface="Arial" panose="020B0604020202020204" pitchFamily="34" charset="0"/>
              <a:cs typeface="Arial" panose="020B0604020202020204" pitchFamily="34" charset="0"/>
            </a:endParaRPr>
          </a:p>
        </p:txBody>
      </p:sp>
      <p:sp>
        <p:nvSpPr>
          <p:cNvPr id="22" name="文本框 21"/>
          <p:cNvSpPr txBox="1"/>
          <p:nvPr>
            <p:custDataLst>
              <p:tags r:id="rId6"/>
            </p:custDataLst>
          </p:nvPr>
        </p:nvSpPr>
        <p:spPr>
          <a:xfrm>
            <a:off x="257175" y="200025"/>
            <a:ext cx="2228850" cy="4191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67500" tIns="35100" rIns="67500" bIns="35100" rtlCol="0" anchor="ctr">
            <a:noAutofit/>
          </a:bodyPr>
          <a:lstStyle>
            <a:defPPr>
              <a:defRPr lang="zh-CN"/>
            </a:defPPr>
            <a:lvl1pPr algn="ctr">
              <a:defRPr sz="2000" b="1">
                <a:solidFill>
                  <a:srgbClr val="262626"/>
                </a:solidFill>
                <a:latin typeface="+mj-lt"/>
                <a:cs typeface="Arial" panose="020B0604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altLang="zh-CN" sz="2800">
                <a:ea typeface="+mj-ea"/>
                <a:cs typeface="+mj-cs"/>
              </a:rPr>
              <a:t>Reading</a:t>
            </a:r>
          </a:p>
        </p:txBody>
      </p:sp>
      <p:grpSp>
        <p:nvGrpSpPr>
          <p:cNvPr id="4" name="组合 3"/>
          <p:cNvGrpSpPr/>
          <p:nvPr/>
        </p:nvGrpSpPr>
        <p:grpSpPr>
          <a:xfrm>
            <a:off x="2581275" y="200025"/>
            <a:ext cx="3774440" cy="408940"/>
            <a:chOff x="4065" y="315"/>
            <a:chExt cx="5944" cy="644"/>
          </a:xfrm>
        </p:grpSpPr>
        <p:sp>
          <p:nvSpPr>
            <p:cNvPr id="19" name="矩形 18"/>
            <p:cNvSpPr/>
            <p:nvPr>
              <p:custDataLst>
                <p:tags r:id="rId7"/>
              </p:custDataLst>
            </p:nvPr>
          </p:nvSpPr>
          <p:spPr>
            <a:xfrm>
              <a:off x="4065" y="315"/>
              <a:ext cx="5944" cy="645"/>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1" name="文本框 20"/>
            <p:cNvSpPr txBox="1"/>
            <p:nvPr>
              <p:custDataLst>
                <p:tags r:id="rId8"/>
              </p:custDataLst>
            </p:nvPr>
          </p:nvSpPr>
          <p:spPr>
            <a:xfrm>
              <a:off x="4065" y="380"/>
              <a:ext cx="5944" cy="442"/>
            </a:xfrm>
            <a:prstGeom prst="rect">
              <a:avLst/>
            </a:prstGeom>
          </p:spPr>
          <p:txBody>
            <a:bodyPr wrap="square" lIns="67500" tIns="35100" rIns="67500" bIns="35100" anchor="ctr">
              <a:noAutofit/>
            </a:bodyPr>
            <a:lstStyle>
              <a:defPPr>
                <a:defRPr lang="zh-CN"/>
              </a:defPPr>
              <a:lvl1pPr algn="ctr" fontAlgn="base">
                <a:lnSpc>
                  <a:spcPct val="130000"/>
                </a:lnSpc>
                <a:spcBef>
                  <a:spcPct val="0"/>
                </a:spcBef>
                <a:spcAft>
                  <a:spcPct val="0"/>
                </a:spcAft>
                <a:defRPr sz="1400">
                  <a:ea typeface="黑体" panose="02010609060101010101" charset="-122"/>
                  <a:cs typeface="Arial" panose="020B0604020202020204" pitchFamily="34" charset="0"/>
                </a:defRPr>
              </a:lvl1pPr>
            </a:lstStyle>
            <a:p>
              <a:pPr algn="l"/>
              <a:r>
                <a:rPr lang="en-US" altLang="zh-CN" sz="2800">
                  <a:latin typeface="Impact" panose="020B0806030902050204" charset="0"/>
                  <a:ea typeface="+mn-ea"/>
                  <a:cs typeface="Impact" panose="020B0806030902050204" charset="0"/>
                </a:rPr>
                <a:t>Background Information</a:t>
              </a:r>
            </a:p>
          </p:txBody>
        </p:sp>
      </p:gr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500" fill="hold">
                                          <p:stCondLst>
                                            <p:cond delay="0"/>
                                          </p:stCondLst>
                                        </p:cTn>
                                        <p:tgtEl>
                                          <p:spTgt spid="2"/>
                                        </p:tgtEl>
                                        <p:attrNameLst>
                                          <p:attrName>style.visibility</p:attrName>
                                        </p:attrNameLst>
                                      </p:cBhvr>
                                      <p:to>
                                        <p:strVal val="visible"/>
                                      </p:to>
                                    </p:set>
                                    <p:animEffect transition="in" filter="box(in)">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blinds(horizontal)">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5">
                                            <p:txEl>
                                              <p:pRg st="1" end="1"/>
                                            </p:txEl>
                                          </p:spTgt>
                                        </p:tgtEl>
                                        <p:attrNameLst>
                                          <p:attrName>style.visibility</p:attrName>
                                        </p:attrNameLst>
                                      </p:cBhvr>
                                      <p:to>
                                        <p:strVal val="visible"/>
                                      </p:to>
                                    </p:set>
                                    <p:animEffect transition="in" filter="blinds(horizontal)">
                                      <p:cBhvr>
                                        <p:cTn id="22"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257175" y="1212850"/>
            <a:ext cx="8660130" cy="3263265"/>
          </a:xfrm>
        </p:spPr>
        <p:txBody>
          <a:bodyPr>
            <a:normAutofit fontScale="92500"/>
          </a:bodyPr>
          <a:lstStyle/>
          <a:p>
            <a:pPr marL="0" indent="0">
              <a:buNone/>
            </a:pPr>
            <a:r>
              <a:rPr lang="en-US" altLang="zh-CN" sz="2400">
                <a:solidFill>
                  <a:schemeClr val="tx1"/>
                </a:solidFill>
                <a:latin typeface="Times New Roman" panose="02020603050405020304" pitchFamily="18" charset="0"/>
                <a:cs typeface="Times New Roman" panose="02020603050405020304" pitchFamily="18" charset="0"/>
              </a:rPr>
              <a:t>Anne lived in Amsterdam in the Netherlands during world war Ⅱ.  Her family was Jewish so they had to hide or they would be caught by the German Nazis.  She and her family hid away for nearly twenty-five months before they were discovered.  During that time, the only true friend was her diary. She said, “I don't want to set down a series of facts in a diary as most people do, but I want this diary itself to be my friend and I shall call my friend kitty.” Now read how she felt after being in the hiding place since July 1942.</a:t>
            </a:r>
          </a:p>
        </p:txBody>
      </p:sp>
      <p:sp>
        <p:nvSpPr>
          <p:cNvPr id="15" name="矩形 14"/>
          <p:cNvSpPr/>
          <p:nvPr>
            <p:custDataLst>
              <p:tags r:id="rId2"/>
            </p:custDataLst>
          </p:nvPr>
        </p:nvSpPr>
        <p:spPr>
          <a:xfrm>
            <a:off x="0" y="4176048"/>
            <a:ext cx="9144000" cy="97869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2" name="文本框 21"/>
          <p:cNvSpPr txBox="1"/>
          <p:nvPr>
            <p:custDataLst>
              <p:tags r:id="rId3"/>
            </p:custDataLst>
          </p:nvPr>
        </p:nvSpPr>
        <p:spPr>
          <a:xfrm>
            <a:off x="257175" y="200025"/>
            <a:ext cx="2228850" cy="4191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67500" tIns="35100" rIns="67500" bIns="35100" rtlCol="0" anchor="ctr">
            <a:noAutofit/>
          </a:bodyPr>
          <a:lstStyle>
            <a:defPPr>
              <a:defRPr lang="zh-CN"/>
            </a:defPPr>
            <a:lvl1pPr algn="ctr">
              <a:defRPr sz="2000" b="1">
                <a:solidFill>
                  <a:srgbClr val="262626"/>
                </a:solidFill>
                <a:latin typeface="+mj-lt"/>
                <a:cs typeface="Arial" panose="020B0604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altLang="zh-CN" sz="2800">
                <a:ea typeface="+mj-ea"/>
                <a:cs typeface="+mj-cs"/>
              </a:rPr>
              <a:t>Reading</a:t>
            </a:r>
          </a:p>
        </p:txBody>
      </p:sp>
      <p:sp>
        <p:nvSpPr>
          <p:cNvPr id="4" name="文本框 3"/>
          <p:cNvSpPr txBox="1"/>
          <p:nvPr/>
        </p:nvSpPr>
        <p:spPr>
          <a:xfrm>
            <a:off x="257175" y="702310"/>
            <a:ext cx="2390775" cy="583565"/>
          </a:xfrm>
          <a:prstGeom prst="rect">
            <a:avLst/>
          </a:prstGeom>
          <a:noFill/>
        </p:spPr>
        <p:txBody>
          <a:bodyPr wrap="none" rtlCol="0" anchor="t">
            <a:spAutoFit/>
          </a:bodyPr>
          <a:lstStyle/>
          <a:p>
            <a:r>
              <a:rPr lang="en-US" altLang="zh-CN" sz="3200" b="1" i="1">
                <a:solidFill>
                  <a:srgbClr val="002060"/>
                </a:solidFill>
                <a:latin typeface="Arial Narrow" panose="020B0606020202030204" pitchFamily="34" charset="0"/>
                <a:cs typeface="Arial Narrow" panose="020B0606020202030204" pitchFamily="34" charset="0"/>
                <a:sym typeface="+mn-ea"/>
              </a:rPr>
              <a:t>Who is Anne?</a:t>
            </a:r>
          </a:p>
        </p:txBody>
      </p:sp>
      <p:sp>
        <p:nvSpPr>
          <p:cNvPr id="5" name="内容占位符 2"/>
          <p:cNvSpPr>
            <a:spLocks noGrp="1"/>
          </p:cNvSpPr>
          <p:nvPr/>
        </p:nvSpPr>
        <p:spPr>
          <a:xfrm>
            <a:off x="241935" y="1212850"/>
            <a:ext cx="8660130" cy="3263265"/>
          </a:xfrm>
          <a:prstGeom prst="rect">
            <a:avLst/>
          </a:prstGeom>
        </p:spPr>
        <p:txBody>
          <a:bodyPr vert="horz" lIns="91440" tIns="45720" rIns="91440" bIns="45720" rtlCol="0">
            <a:normAutofit fontScale="92500"/>
          </a:bodyPr>
          <a:lstStyle>
            <a:lvl1pPr marL="171450" indent="-171450" algn="l" defTabSz="685800" rtl="0" eaLnBrk="1" latinLnBrk="0" hangingPunct="1">
              <a:lnSpc>
                <a:spcPct val="120000"/>
              </a:lnSpc>
              <a:spcBef>
                <a:spcPts val="750"/>
              </a:spcBef>
              <a:buFont typeface="Arial" panose="020B0604020202020204" pitchFamily="34" charset="0"/>
              <a:buChar char="•"/>
              <a:defRPr sz="1800" kern="1200">
                <a:solidFill>
                  <a:schemeClr val="tx1"/>
                </a:solidFill>
                <a:latin typeface="+mn-lt"/>
                <a:ea typeface="+mn-ea"/>
                <a:cs typeface="+mn-cs"/>
              </a:defRPr>
            </a:lvl1pPr>
            <a:lvl2pPr marL="514350" indent="-171450" algn="l" defTabSz="685800" rtl="0" eaLnBrk="1" latinLnBrk="0" hangingPunct="1">
              <a:lnSpc>
                <a:spcPct val="120000"/>
              </a:lnSpc>
              <a:spcBef>
                <a:spcPts val="375"/>
              </a:spcBef>
              <a:buFont typeface="Arial" panose="020B0604020202020204" pitchFamily="34" charset="0"/>
              <a:buChar char="•"/>
              <a:defRPr sz="1500" kern="1200">
                <a:solidFill>
                  <a:schemeClr val="tx1"/>
                </a:solidFill>
                <a:latin typeface="+mn-lt"/>
                <a:ea typeface="+mn-ea"/>
                <a:cs typeface="+mn-cs"/>
              </a:defRPr>
            </a:lvl2pPr>
            <a:lvl3pPr marL="857250" indent="-171450" algn="l" defTabSz="685800" rtl="0" eaLnBrk="1" latinLnBrk="0" hangingPunct="1">
              <a:lnSpc>
                <a:spcPct val="120000"/>
              </a:lnSpc>
              <a:spcBef>
                <a:spcPts val="375"/>
              </a:spcBef>
              <a:buFont typeface="Arial" panose="020B0604020202020204" pitchFamily="34" charset="0"/>
              <a:buChar char="•"/>
              <a:defRPr sz="1350" kern="1200">
                <a:solidFill>
                  <a:schemeClr val="tx1"/>
                </a:solidFill>
                <a:latin typeface="+mn-lt"/>
                <a:ea typeface="+mn-ea"/>
                <a:cs typeface="+mn-cs"/>
              </a:defRPr>
            </a:lvl3pPr>
            <a:lvl4pPr marL="1200150" indent="-171450" algn="l" defTabSz="685800" rtl="0" eaLnBrk="1" latinLnBrk="0" hangingPunct="1">
              <a:lnSpc>
                <a:spcPct val="12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12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altLang="zh-CN" sz="2400">
                <a:solidFill>
                  <a:srgbClr val="FF0000"/>
                </a:solidFill>
                <a:latin typeface="Times New Roman" panose="02020603050405020304" pitchFamily="18" charset="0"/>
                <a:cs typeface="Times New Roman" panose="02020603050405020304" pitchFamily="18" charset="0"/>
              </a:rPr>
              <a:t>Anne lived in Amsterdam in the Netherlands during world war Ⅱ.  Her family was Jewish so they had to hide or they would be caught by the German Nazis.  </a:t>
            </a:r>
            <a:r>
              <a:rPr lang="en-US" altLang="zh-CN" sz="2400">
                <a:solidFill>
                  <a:schemeClr val="bg2"/>
                </a:solidFill>
                <a:latin typeface="Times New Roman" panose="02020603050405020304" pitchFamily="18" charset="0"/>
                <a:cs typeface="Times New Roman" panose="02020603050405020304" pitchFamily="18" charset="0"/>
              </a:rPr>
              <a:t>She and her family hid away for nearly twenty-five months before they were discovered.</a:t>
            </a:r>
            <a:r>
              <a:rPr lang="en-US" altLang="zh-CN" sz="2400">
                <a:solidFill>
                  <a:srgbClr val="FF0000"/>
                </a:solidFill>
                <a:latin typeface="Times New Roman" panose="02020603050405020304" pitchFamily="18" charset="0"/>
                <a:cs typeface="Times New Roman" panose="02020603050405020304" pitchFamily="18" charset="0"/>
              </a:rPr>
              <a:t>  </a:t>
            </a:r>
            <a:r>
              <a:rPr lang="en-US" altLang="zh-CN" sz="2400">
                <a:solidFill>
                  <a:schemeClr val="bg2"/>
                </a:solidFill>
                <a:latin typeface="Times New Roman" panose="02020603050405020304" pitchFamily="18" charset="0"/>
                <a:cs typeface="Times New Roman" panose="02020603050405020304" pitchFamily="18" charset="0"/>
              </a:rPr>
              <a:t>During that time, the only true friend was her diary. She said, “I don't want to set down a series of facts in a diary as most people do, but I want this diary itself to be my friend and I shall call my friend kitty.” Now read how she felt after being in the hiding place since July 1942.</a:t>
            </a:r>
          </a:p>
        </p:txBody>
      </p:sp>
      <p:sp>
        <p:nvSpPr>
          <p:cNvPr id="6" name="椭圆 5"/>
          <p:cNvSpPr/>
          <p:nvPr/>
        </p:nvSpPr>
        <p:spPr>
          <a:xfrm>
            <a:off x="2238375" y="1587500"/>
            <a:ext cx="960755" cy="488315"/>
          </a:xfrm>
          <a:prstGeom prst="ellipse">
            <a:avLst/>
          </a:prstGeom>
          <a:noFill/>
          <a:ln w="38100"/>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 name="组合 6"/>
          <p:cNvGrpSpPr/>
          <p:nvPr/>
        </p:nvGrpSpPr>
        <p:grpSpPr>
          <a:xfrm>
            <a:off x="2581275" y="200025"/>
            <a:ext cx="3774440" cy="408940"/>
            <a:chOff x="4065" y="315"/>
            <a:chExt cx="5944" cy="644"/>
          </a:xfrm>
        </p:grpSpPr>
        <p:sp>
          <p:nvSpPr>
            <p:cNvPr id="19" name="矩形 18"/>
            <p:cNvSpPr/>
            <p:nvPr>
              <p:custDataLst>
                <p:tags r:id="rId4"/>
              </p:custDataLst>
            </p:nvPr>
          </p:nvSpPr>
          <p:spPr>
            <a:xfrm>
              <a:off x="4065" y="315"/>
              <a:ext cx="5944" cy="645"/>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1" name="文本框 20"/>
            <p:cNvSpPr txBox="1"/>
            <p:nvPr>
              <p:custDataLst>
                <p:tags r:id="rId5"/>
              </p:custDataLst>
            </p:nvPr>
          </p:nvSpPr>
          <p:spPr>
            <a:xfrm>
              <a:off x="4065" y="380"/>
              <a:ext cx="5944" cy="442"/>
            </a:xfrm>
            <a:prstGeom prst="rect">
              <a:avLst/>
            </a:prstGeom>
          </p:spPr>
          <p:txBody>
            <a:bodyPr wrap="square" lIns="67500" tIns="35100" rIns="67500" bIns="35100" anchor="ctr">
              <a:noAutofit/>
            </a:bodyPr>
            <a:lstStyle>
              <a:defPPr>
                <a:defRPr lang="zh-CN"/>
              </a:defPPr>
              <a:lvl1pPr algn="ctr" fontAlgn="base">
                <a:lnSpc>
                  <a:spcPct val="130000"/>
                </a:lnSpc>
                <a:spcBef>
                  <a:spcPct val="0"/>
                </a:spcBef>
                <a:spcAft>
                  <a:spcPct val="0"/>
                </a:spcAft>
                <a:defRPr sz="1400">
                  <a:ea typeface="黑体" panose="02010609060101010101" charset="-122"/>
                  <a:cs typeface="Arial" panose="020B0604020202020204" pitchFamily="34" charset="0"/>
                </a:defRPr>
              </a:lvl1pPr>
            </a:lstStyle>
            <a:p>
              <a:pPr algn="l"/>
              <a:r>
                <a:rPr lang="en-US" altLang="zh-CN" sz="2800">
                  <a:latin typeface="Impact" panose="020B0806030902050204" charset="0"/>
                  <a:ea typeface="+mn-ea"/>
                  <a:cs typeface="Impact" panose="020B0806030902050204" charset="0"/>
                </a:rPr>
                <a:t>Background Information</a:t>
              </a:r>
            </a:p>
          </p:txBody>
        </p:sp>
      </p:gr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ox(in)">
                                      <p:cBhvr>
                                        <p:cTn id="1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943215" y="1815666"/>
            <a:ext cx="3150235" cy="691515"/>
          </a:xfrm>
          <a:prstGeom prst="rect">
            <a:avLst/>
          </a:prstGeom>
          <a:noFill/>
        </p:spPr>
        <p:txBody>
          <a:bodyPr wrap="none" lIns="68580" tIns="34290" rIns="68580" bIns="3429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altLang="zh-CN" sz="405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Historically…</a:t>
            </a:r>
            <a:endParaRPr lang="zh-CN" altLang="en-US" sz="405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ustDataLst>
      <p:tags r:id="rId1"/>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idx="4294967295"/>
          </p:nvPr>
        </p:nvSpPr>
        <p:spPr>
          <a:xfrm>
            <a:off x="606505" y="89535"/>
            <a:ext cx="5454253" cy="539354"/>
          </a:xfrm>
        </p:spPr>
        <p:txBody>
          <a:bodyPr>
            <a:normAutofit fontScale="90000"/>
          </a:bodyPr>
          <a:lstStyle/>
          <a:p>
            <a:r>
              <a:rPr lang="en-US" altLang="zh-CN" sz="2800" b="1">
                <a:solidFill>
                  <a:srgbClr val="FF0000"/>
                </a:solidFill>
                <a:latin typeface="Arial Narrow" panose="020B0606020202030204" pitchFamily="34" charset="0"/>
              </a:rPr>
              <a:t>During World War II</a:t>
            </a:r>
          </a:p>
        </p:txBody>
      </p:sp>
      <p:pic>
        <p:nvPicPr>
          <p:cNvPr id="13318" name="Picture 6" descr="jew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6425" y="677545"/>
            <a:ext cx="3232547" cy="1996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9" name="Text Box 7"/>
          <p:cNvSpPr txBox="1">
            <a:spLocks noChangeArrowheads="1"/>
          </p:cNvSpPr>
          <p:nvPr/>
        </p:nvSpPr>
        <p:spPr bwMode="auto">
          <a:xfrm>
            <a:off x="4032885" y="677545"/>
            <a:ext cx="4946015" cy="1420495"/>
          </a:xfrm>
          <a:prstGeom prst="rect">
            <a:avLst/>
          </a:prstGeom>
          <a:noFill/>
          <a:ln>
            <a:no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t">
            <a:spAutoFit/>
          </a:bodyPr>
          <a:lstStyle/>
          <a:p>
            <a:pPr lvl="0" algn="l">
              <a:lnSpc>
                <a:spcPct val="120000"/>
              </a:lnSpc>
              <a:spcBef>
                <a:spcPct val="50000"/>
              </a:spcBef>
              <a:buClrTx/>
              <a:buSzTx/>
              <a:buFontTx/>
            </a:pPr>
            <a:r>
              <a:rPr lang="en-US" altLang="zh-CN" sz="2400" b="1">
                <a:latin typeface="Times New Roman" panose="02020603050405020304" pitchFamily="18" charset="0"/>
                <a:cs typeface="Times New Roman" panose="02020603050405020304" pitchFamily="18" charset="0"/>
                <a:sym typeface="+mn-ea"/>
              </a:rPr>
              <a:t>Jews </a:t>
            </a:r>
            <a:r>
              <a:rPr lang="en-US" altLang="zh-CN" sz="2400" b="1">
                <a:solidFill>
                  <a:srgbClr val="FF0000"/>
                </a:solidFill>
                <a:latin typeface="Times New Roman" panose="02020603050405020304" pitchFamily="18" charset="0"/>
                <a:cs typeface="Times New Roman" panose="02020603050405020304" pitchFamily="18" charset="0"/>
                <a:sym typeface="+mn-ea"/>
              </a:rPr>
              <a:t>were rounded up </a:t>
            </a:r>
            <a:r>
              <a:rPr lang="en-US" altLang="zh-CN" sz="2400" b="1">
                <a:solidFill>
                  <a:schemeClr val="tx1"/>
                </a:solidFill>
                <a:latin typeface="Times New Roman" panose="02020603050405020304" pitchFamily="18" charset="0"/>
                <a:cs typeface="Times New Roman" panose="02020603050405020304" pitchFamily="18" charset="0"/>
                <a:sym typeface="+mn-ea"/>
              </a:rPr>
              <a:t>(围捕) </a:t>
            </a:r>
            <a:r>
              <a:rPr lang="en-US" altLang="zh-CN" sz="2400" b="1">
                <a:solidFill>
                  <a:srgbClr val="FF0000"/>
                </a:solidFill>
                <a:latin typeface="Times New Roman" panose="02020603050405020304" pitchFamily="18" charset="0"/>
                <a:cs typeface="Times New Roman" panose="02020603050405020304" pitchFamily="18" charset="0"/>
                <a:sym typeface="+mn-ea"/>
              </a:rPr>
              <a:t>by</a:t>
            </a:r>
            <a:r>
              <a:rPr lang="en-US" altLang="zh-CN" sz="2400" b="1">
                <a:latin typeface="Times New Roman" panose="02020603050405020304" pitchFamily="18" charset="0"/>
                <a:cs typeface="Times New Roman" panose="02020603050405020304" pitchFamily="18" charset="0"/>
                <a:sym typeface="+mn-ea"/>
              </a:rPr>
              <a:t> Nazi soldiers and </a:t>
            </a:r>
            <a:r>
              <a:rPr lang="en-US" altLang="zh-CN" sz="2400" b="1">
                <a:solidFill>
                  <a:schemeClr val="tx1"/>
                </a:solidFill>
                <a:latin typeface="Times New Roman" panose="02020603050405020304" pitchFamily="18" charset="0"/>
                <a:cs typeface="Times New Roman" panose="02020603050405020304" pitchFamily="18" charset="0"/>
                <a:sym typeface="+mn-ea"/>
              </a:rPr>
              <a:t>forced to l</a:t>
            </a:r>
            <a:r>
              <a:rPr lang="en-US" altLang="zh-CN" sz="2400" b="1">
                <a:latin typeface="Times New Roman" panose="02020603050405020304" pitchFamily="18" charset="0"/>
                <a:cs typeface="Times New Roman" panose="02020603050405020304" pitchFamily="18" charset="0"/>
                <a:sym typeface="+mn-ea"/>
              </a:rPr>
              <a:t>eave home.</a:t>
            </a:r>
          </a:p>
        </p:txBody>
      </p:sp>
      <p:sp>
        <p:nvSpPr>
          <p:cNvPr id="13320" name="Oval 8"/>
          <p:cNvSpPr>
            <a:spLocks noChangeArrowheads="1"/>
          </p:cNvSpPr>
          <p:nvPr/>
        </p:nvSpPr>
        <p:spPr bwMode="auto">
          <a:xfrm>
            <a:off x="3365500" y="628650"/>
            <a:ext cx="561975" cy="1696720"/>
          </a:xfrm>
          <a:prstGeom prst="ellipse">
            <a:avLst/>
          </a:prstGeom>
          <a:noFill/>
          <a:ln w="31750">
            <a:solidFill>
              <a:srgbClr val="FF3300"/>
            </a:solidFill>
            <a:rou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050"/>
          </a:p>
        </p:txBody>
      </p:sp>
      <p:sp>
        <p:nvSpPr>
          <p:cNvPr id="14340" name="Text Box 4"/>
          <p:cNvSpPr txBox="1">
            <a:spLocks noChangeArrowheads="1"/>
          </p:cNvSpPr>
          <p:nvPr/>
        </p:nvSpPr>
        <p:spPr bwMode="auto">
          <a:xfrm>
            <a:off x="606425" y="2987040"/>
            <a:ext cx="4140200" cy="14204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scene3d>
              <a:camera prst="orthographicFront"/>
              <a:lightRig rig="threePt" dir="t"/>
            </a:scene3d>
          </a:bodyPr>
          <a:lstStyle/>
          <a:p>
            <a:pPr>
              <a:lnSpc>
                <a:spcPct val="120000"/>
              </a:lnSpc>
            </a:pPr>
            <a:r>
              <a:rPr lang="en-US" altLang="zh-CN" sz="2400" b="1">
                <a:solidFill>
                  <a:schemeClr val="tx1"/>
                </a:solidFill>
                <a:latin typeface="Times New Roman" panose="02020603050405020304" pitchFamily="18" charset="0"/>
                <a:cs typeface="Times New Roman" panose="02020603050405020304" pitchFamily="18" charset="0"/>
              </a:rPr>
              <a:t>They were gathered and sent to Nazi </a:t>
            </a:r>
            <a:r>
              <a:rPr lang="en-US" altLang="zh-CN" sz="2400" b="1">
                <a:solidFill>
                  <a:srgbClr val="FF0000"/>
                </a:solidFill>
                <a:latin typeface="Times New Roman" panose="02020603050405020304" pitchFamily="18" charset="0"/>
                <a:cs typeface="Times New Roman" panose="02020603050405020304" pitchFamily="18" charset="0"/>
              </a:rPr>
              <a:t>concentration camps</a:t>
            </a:r>
            <a:r>
              <a:rPr lang="en-US" altLang="zh-CN" sz="2400" b="1">
                <a:solidFill>
                  <a:schemeClr val="tx1"/>
                </a:solidFill>
                <a:latin typeface="Times New Roman" panose="02020603050405020304" pitchFamily="18" charset="0"/>
                <a:cs typeface="Times New Roman" panose="02020603050405020304" pitchFamily="18" charset="0"/>
              </a:rPr>
              <a:t>.</a:t>
            </a:r>
          </a:p>
          <a:p>
            <a:pPr>
              <a:lnSpc>
                <a:spcPct val="120000"/>
              </a:lnSpc>
            </a:pPr>
            <a:r>
              <a:rPr lang="en-US" altLang="zh-CN" sz="2400" b="1">
                <a:solidFill>
                  <a:schemeClr val="tx1"/>
                </a:solidFill>
                <a:latin typeface="Times New Roman" panose="02020603050405020304" pitchFamily="18" charset="0"/>
                <a:cs typeface="Times New Roman" panose="02020603050405020304" pitchFamily="18" charset="0"/>
              </a:rPr>
              <a:t>                  (</a:t>
            </a:r>
            <a:r>
              <a:rPr lang="zh-CN" altLang="en-US" sz="2400" b="1">
                <a:solidFill>
                  <a:schemeClr val="tx1"/>
                </a:solidFill>
                <a:latin typeface="Times New Roman" panose="02020603050405020304" pitchFamily="18" charset="0"/>
                <a:cs typeface="Times New Roman" panose="02020603050405020304" pitchFamily="18" charset="0"/>
              </a:rPr>
              <a:t>集中营</a:t>
            </a:r>
            <a:r>
              <a:rPr lang="en-US" altLang="zh-CN" sz="2400" b="1">
                <a:solidFill>
                  <a:schemeClr val="tx1"/>
                </a:solidFill>
                <a:latin typeface="Times New Roman" panose="02020603050405020304" pitchFamily="18" charset="0"/>
                <a:cs typeface="Times New Roman" panose="02020603050405020304" pitchFamily="18" charset="0"/>
              </a:rPr>
              <a:t>)</a:t>
            </a:r>
          </a:p>
        </p:txBody>
      </p:sp>
      <p:pic>
        <p:nvPicPr>
          <p:cNvPr id="3" name="图片 2"/>
          <p:cNvPicPr>
            <a:picLocks noChangeAspect="1"/>
          </p:cNvPicPr>
          <p:nvPr/>
        </p:nvPicPr>
        <p:blipFill>
          <a:blip r:embed="rId5"/>
          <a:stretch>
            <a:fillRect/>
          </a:stretch>
        </p:blipFill>
        <p:spPr>
          <a:xfrm>
            <a:off x="4746625" y="2098040"/>
            <a:ext cx="3688715" cy="2597150"/>
          </a:xfrm>
          <a:prstGeom prst="rect">
            <a:avLst/>
          </a:prstGeom>
        </p:spPr>
      </p:pic>
    </p:spTree>
    <p:custDataLst>
      <p:tags r:id="rId1"/>
    </p:custData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13314"/>
                                        </p:tgtEl>
                                        <p:attrNameLst>
                                          <p:attrName>style.visibility</p:attrName>
                                        </p:attrNameLst>
                                      </p:cBhvr>
                                      <p:to>
                                        <p:strVal val="visible"/>
                                      </p:to>
                                    </p:set>
                                    <p:animEffect transition="in" filter="blinds(horizontal)">
                                      <p:cBhvr>
                                        <p:cTn id="7" dur="500"/>
                                        <p:tgtEl>
                                          <p:spTgt spid="13314"/>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nodeType="clickEffect">
                                  <p:stCondLst>
                                    <p:cond delay="0"/>
                                  </p:stCondLst>
                                  <p:childTnLst>
                                    <p:set>
                                      <p:cBhvr>
                                        <p:cTn id="11" dur="1" fill="hold">
                                          <p:stCondLst>
                                            <p:cond delay="0"/>
                                          </p:stCondLst>
                                        </p:cTn>
                                        <p:tgtEl>
                                          <p:spTgt spid="13318"/>
                                        </p:tgtEl>
                                        <p:attrNameLst>
                                          <p:attrName>style.visibility</p:attrName>
                                        </p:attrNameLst>
                                      </p:cBhvr>
                                      <p:to>
                                        <p:strVal val="visible"/>
                                      </p:to>
                                    </p:set>
                                    <p:animEffect transition="in" filter="strips(downRight)">
                                      <p:cBhvr>
                                        <p:cTn id="12" dur="500"/>
                                        <p:tgtEl>
                                          <p:spTgt spid="1331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3319"/>
                                        </p:tgtEl>
                                        <p:attrNameLst>
                                          <p:attrName>style.visibility</p:attrName>
                                        </p:attrNameLst>
                                      </p:cBhvr>
                                      <p:to>
                                        <p:strVal val="visible"/>
                                      </p:to>
                                    </p:set>
                                    <p:animEffect transition="in" filter="blinds(horizontal)">
                                      <p:cBhvr>
                                        <p:cTn id="17" dur="500"/>
                                        <p:tgtEl>
                                          <p:spTgt spid="13319"/>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3320"/>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14340"/>
                                        </p:tgtEl>
                                        <p:attrNameLst>
                                          <p:attrName>style.visibility</p:attrName>
                                        </p:attrNameLst>
                                      </p:cBhvr>
                                      <p:to>
                                        <p:strVal val="visible"/>
                                      </p:to>
                                    </p:set>
                                    <p:animEffect transition="in" filter="blinds(horizontal)">
                                      <p:cBhvr>
                                        <p:cTn id="26" dur="500"/>
                                        <p:tgtEl>
                                          <p:spTgt spid="143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p:bldP spid="13319" grpId="0" bldLvl="0" animBg="1"/>
      <p:bldP spid="13320" grpId="0" bldLvl="0" animBg="1"/>
      <p:bldP spid="14340" grpId="0" bldLvl="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concentration cam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0225" y="935990"/>
            <a:ext cx="3227070" cy="1678940"/>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1" name="Text Box 5"/>
          <p:cNvSpPr>
            <a:spLocks noChangeArrowheads="1"/>
          </p:cNvSpPr>
          <p:nvPr/>
        </p:nvSpPr>
        <p:spPr bwMode="auto">
          <a:xfrm>
            <a:off x="219075" y="224155"/>
            <a:ext cx="3319780" cy="631825"/>
          </a:xfrm>
          <a:prstGeom prst="rect">
            <a:avLst/>
          </a:prstGeom>
        </p:spPr>
        <p:txBody>
          <a:bodyPr vert="horz" wrap="square" lIns="91440" tIns="45720" rIns="91440" bIns="45720" rtlCol="0" anchor="ctr">
            <a:normAutofit fontScale="90000"/>
          </a:bodyPr>
          <a:lstStyle/>
          <a:p>
            <a:pPr lvl="0" algn="l">
              <a:lnSpc>
                <a:spcPct val="120000"/>
              </a:lnSpc>
              <a:buClrTx/>
              <a:buSzTx/>
              <a:buFontTx/>
            </a:pPr>
            <a:r>
              <a:rPr lang="en-US" altLang="zh-CN" sz="2800" b="1">
                <a:solidFill>
                  <a:srgbClr val="FF0000"/>
                </a:solidFill>
                <a:latin typeface="Arial Narrow" panose="020B0606020202030204" pitchFamily="34" charset="0"/>
                <a:ea typeface="+mj-ea"/>
                <a:cs typeface="+mj-cs"/>
                <a:sym typeface="+mn-ea"/>
              </a:rPr>
              <a:t>In concentration camps</a:t>
            </a:r>
          </a:p>
        </p:txBody>
      </p:sp>
      <p:pic>
        <p:nvPicPr>
          <p:cNvPr id="14342" name="Picture 6" descr="concentration camp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88710" y="3282315"/>
            <a:ext cx="2746375" cy="1685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图片 1"/>
          <p:cNvPicPr>
            <a:picLocks noChangeAspect="1"/>
          </p:cNvPicPr>
          <p:nvPr/>
        </p:nvPicPr>
        <p:blipFill>
          <a:blip r:embed="rId5"/>
          <a:stretch>
            <a:fillRect/>
          </a:stretch>
        </p:blipFill>
        <p:spPr>
          <a:xfrm>
            <a:off x="4929505" y="855980"/>
            <a:ext cx="2999105" cy="1751965"/>
          </a:xfrm>
          <a:prstGeom prst="ellipse">
            <a:avLst/>
          </a:prstGeom>
        </p:spPr>
      </p:pic>
      <p:sp>
        <p:nvSpPr>
          <p:cNvPr id="3" name="Text Box 4"/>
          <p:cNvSpPr txBox="1">
            <a:spLocks noChangeArrowheads="1"/>
          </p:cNvSpPr>
          <p:nvPr/>
        </p:nvSpPr>
        <p:spPr bwMode="auto">
          <a:xfrm>
            <a:off x="219075" y="2648585"/>
            <a:ext cx="7811770" cy="9772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scene3d>
              <a:camera prst="orthographicFront"/>
              <a:lightRig rig="threePt" dir="t"/>
            </a:scene3d>
          </a:bodyPr>
          <a:lstStyle/>
          <a:p>
            <a:pPr>
              <a:lnSpc>
                <a:spcPct val="120000"/>
              </a:lnSpc>
            </a:pPr>
            <a:r>
              <a:rPr lang="en-US" altLang="zh-CN" sz="2400" b="1">
                <a:solidFill>
                  <a:schemeClr val="tx1"/>
                </a:solidFill>
                <a:latin typeface="Times New Roman" panose="02020603050405020304" pitchFamily="18" charset="0"/>
                <a:cs typeface="Times New Roman" panose="02020603050405020304" pitchFamily="18" charset="0"/>
              </a:rPr>
              <a:t>Men and women were seperated in different camps and each camp was crowded with helpless Jews.</a:t>
            </a:r>
          </a:p>
        </p:txBody>
      </p:sp>
      <p:sp>
        <p:nvSpPr>
          <p:cNvPr id="4" name="Text Box 4"/>
          <p:cNvSpPr txBox="1">
            <a:spLocks noChangeArrowheads="1"/>
          </p:cNvSpPr>
          <p:nvPr/>
        </p:nvSpPr>
        <p:spPr bwMode="auto">
          <a:xfrm>
            <a:off x="219075" y="3547110"/>
            <a:ext cx="6024880" cy="14204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scene3d>
              <a:camera prst="orthographicFront"/>
              <a:lightRig rig="threePt" dir="t"/>
            </a:scene3d>
          </a:bodyPr>
          <a:lstStyle/>
          <a:p>
            <a:pPr>
              <a:lnSpc>
                <a:spcPct val="120000"/>
              </a:lnSpc>
            </a:pPr>
            <a:r>
              <a:rPr lang="en-US" altLang="zh-CN" sz="2400" b="1">
                <a:solidFill>
                  <a:schemeClr val="tx1"/>
                </a:solidFill>
                <a:latin typeface="Times New Roman" panose="02020603050405020304" pitchFamily="18" charset="0"/>
                <a:cs typeface="Times New Roman" panose="02020603050405020304" pitchFamily="18" charset="0"/>
              </a:rPr>
              <a:t>Jews with working ability were forced to work for long hours for Nazis in concentration camps.</a:t>
            </a:r>
          </a:p>
        </p:txBody>
      </p:sp>
    </p:spTree>
    <p:custDataLst>
      <p:tags r:id="rId1"/>
    </p:custData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14341"/>
                                        </p:tgtEl>
                                        <p:attrNameLst>
                                          <p:attrName>style.visibility</p:attrName>
                                        </p:attrNameLst>
                                      </p:cBhvr>
                                      <p:to>
                                        <p:strVal val="visible"/>
                                      </p:to>
                                    </p:set>
                                    <p:animEffect transition="in" filter="barn(inHorizontal)">
                                      <p:cBhvr>
                                        <p:cTn id="7" dur="500"/>
                                        <p:tgtEl>
                                          <p:spTgt spid="1434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6" fill="hold" nodeType="clickEffect">
                                  <p:stCondLst>
                                    <p:cond delay="0"/>
                                  </p:stCondLst>
                                  <p:childTnLst>
                                    <p:set>
                                      <p:cBhvr>
                                        <p:cTn id="11" dur="1" fill="hold">
                                          <p:stCondLst>
                                            <p:cond delay="0"/>
                                          </p:stCondLst>
                                        </p:cTn>
                                        <p:tgtEl>
                                          <p:spTgt spid="14338"/>
                                        </p:tgtEl>
                                        <p:attrNameLst>
                                          <p:attrName>style.visibility</p:attrName>
                                        </p:attrNameLst>
                                      </p:cBhvr>
                                      <p:to>
                                        <p:strVal val="visible"/>
                                      </p:to>
                                    </p:set>
                                    <p:animEffect transition="in" filter="barn(inHorizontal)">
                                      <p:cBhvr>
                                        <p:cTn id="12" dur="500"/>
                                        <p:tgtEl>
                                          <p:spTgt spid="1433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blinds(horizontal)">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6" fill="hold" nodeType="clickEffect">
                                  <p:stCondLst>
                                    <p:cond delay="0"/>
                                  </p:stCondLst>
                                  <p:childTnLst>
                                    <p:set>
                                      <p:cBhvr>
                                        <p:cTn id="26" dur="1" fill="hold">
                                          <p:stCondLst>
                                            <p:cond delay="0"/>
                                          </p:stCondLst>
                                        </p:cTn>
                                        <p:tgtEl>
                                          <p:spTgt spid="14342"/>
                                        </p:tgtEl>
                                        <p:attrNameLst>
                                          <p:attrName>style.visibility</p:attrName>
                                        </p:attrNameLst>
                                      </p:cBhvr>
                                      <p:to>
                                        <p:strVal val="visible"/>
                                      </p:to>
                                    </p:set>
                                    <p:animEffect transition="in" filter="barn(inHorizontal)">
                                      <p:cBhvr>
                                        <p:cTn id="27" dur="500"/>
                                        <p:tgtEl>
                                          <p:spTgt spid="14342"/>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blinds(horizontal)">
                                      <p:cBhvr>
                                        <p:cTn id="3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1" grpId="0" bldLvl="0" animBg="1"/>
      <p:bldP spid="3" grpId="0" bldLvl="0" animBg="1"/>
      <p:bldP spid="4" grpId="0" bldLvl="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Bels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80" y="2980690"/>
            <a:ext cx="2882265" cy="1842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5" name="Text Box 5"/>
          <p:cNvSpPr txBox="1">
            <a:spLocks noChangeArrowheads="1"/>
          </p:cNvSpPr>
          <p:nvPr/>
        </p:nvSpPr>
        <p:spPr bwMode="auto">
          <a:xfrm>
            <a:off x="3876675" y="2865120"/>
            <a:ext cx="4667885" cy="1863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lnSpc>
                <a:spcPct val="120000"/>
              </a:lnSpc>
            </a:pPr>
            <a:r>
              <a:rPr lang="en-US" altLang="zh-CN" sz="2400" b="1">
                <a:latin typeface="Times New Roman" panose="02020603050405020304" pitchFamily="18" charset="0"/>
                <a:cs typeface="Times New Roman" panose="02020603050405020304" pitchFamily="18" charset="0"/>
              </a:rPr>
              <a:t>The remains </a:t>
            </a:r>
            <a:r>
              <a:rPr lang="en-US" altLang="zh-CN" sz="2400" b="1">
                <a:latin typeface="Times New Roman" panose="02020603050405020304" pitchFamily="18" charset="0"/>
                <a:cs typeface="Times New Roman" panose="02020603050405020304" pitchFamily="18" charset="0"/>
                <a:sym typeface="+mn-ea"/>
              </a:rPr>
              <a:t>(尸体)</a:t>
            </a:r>
            <a:r>
              <a:rPr lang="en-US" altLang="zh-CN" sz="2400" b="1">
                <a:latin typeface="Times New Roman" panose="02020603050405020304" pitchFamily="18" charset="0"/>
                <a:cs typeface="Times New Roman" panose="02020603050405020304" pitchFamily="18" charset="0"/>
              </a:rPr>
              <a:t> of Jews  were put in </a:t>
            </a:r>
            <a:r>
              <a:rPr lang="en-US" altLang="zh-CN" sz="2400" b="1">
                <a:latin typeface="Times New Roman" panose="02020603050405020304" pitchFamily="18" charset="0"/>
                <a:cs typeface="Times New Roman" panose="02020603050405020304" pitchFamily="18" charset="0"/>
                <a:sym typeface="+mn-ea"/>
              </a:rPr>
              <a:t>mass graves.</a:t>
            </a:r>
          </a:p>
          <a:p>
            <a:pPr algn="l">
              <a:lnSpc>
                <a:spcPct val="120000"/>
              </a:lnSpc>
            </a:pPr>
            <a:r>
              <a:rPr lang="en-US" altLang="zh-CN" sz="2400" b="1">
                <a:latin typeface="Times New Roman" panose="02020603050405020304" pitchFamily="18" charset="0"/>
                <a:cs typeface="Times New Roman" panose="02020603050405020304" pitchFamily="18" charset="0"/>
                <a:sym typeface="+mn-ea"/>
              </a:rPr>
              <a:t>             (</a:t>
            </a:r>
            <a:r>
              <a:rPr lang="zh-CN" altLang="en-US" sz="2400" b="1">
                <a:latin typeface="Times New Roman" panose="02020603050405020304" pitchFamily="18" charset="0"/>
                <a:cs typeface="Times New Roman" panose="02020603050405020304" pitchFamily="18" charset="0"/>
                <a:sym typeface="+mn-ea"/>
              </a:rPr>
              <a:t>万人坑</a:t>
            </a:r>
            <a:r>
              <a:rPr lang="en-US" altLang="zh-CN" sz="2400" b="1">
                <a:latin typeface="Times New Roman" panose="02020603050405020304" pitchFamily="18" charset="0"/>
                <a:cs typeface="Times New Roman" panose="02020603050405020304" pitchFamily="18" charset="0"/>
                <a:sym typeface="+mn-ea"/>
              </a:rPr>
              <a:t>) </a:t>
            </a:r>
            <a:endParaRPr lang="en-US" altLang="zh-CN" sz="2400" b="1">
              <a:latin typeface="Times New Roman" panose="02020603050405020304" pitchFamily="18" charset="0"/>
              <a:cs typeface="Times New Roman" panose="02020603050405020304" pitchFamily="18" charset="0"/>
            </a:endParaRPr>
          </a:p>
          <a:p>
            <a:pPr algn="l">
              <a:lnSpc>
                <a:spcPct val="120000"/>
              </a:lnSpc>
            </a:pPr>
            <a:endParaRPr lang="en-US" altLang="zh-CN" sz="2400" b="1">
              <a:latin typeface="Times New Roman" panose="02020603050405020304" pitchFamily="18" charset="0"/>
              <a:cs typeface="Times New Roman" panose="02020603050405020304" pitchFamily="18" charset="0"/>
            </a:endParaRPr>
          </a:p>
        </p:txBody>
      </p:sp>
      <p:pic>
        <p:nvPicPr>
          <p:cNvPr id="15366" name="Picture 6" descr="gassi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3070" y="855980"/>
            <a:ext cx="2891790" cy="2009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8" name="Text Box 8"/>
          <p:cNvSpPr txBox="1">
            <a:spLocks noChangeArrowheads="1"/>
          </p:cNvSpPr>
          <p:nvPr/>
        </p:nvSpPr>
        <p:spPr bwMode="auto">
          <a:xfrm>
            <a:off x="3810000" y="855980"/>
            <a:ext cx="5080635" cy="13646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lnSpc>
                <a:spcPct val="115000"/>
              </a:lnSpc>
            </a:pPr>
            <a:r>
              <a:rPr lang="en-US" altLang="zh-CN" sz="2400" b="1">
                <a:latin typeface="Times New Roman" panose="02020603050405020304" pitchFamily="18" charset="0"/>
                <a:cs typeface="Times New Roman" panose="02020603050405020304" pitchFamily="18" charset="0"/>
              </a:rPr>
              <a:t>The Jews in concentration camps were driven to the gas chambers. </a:t>
            </a:r>
          </a:p>
          <a:p>
            <a:pPr algn="l">
              <a:lnSpc>
                <a:spcPct val="115000"/>
              </a:lnSpc>
            </a:pPr>
            <a:r>
              <a:rPr lang="en-US" altLang="zh-CN" sz="2400" b="1">
                <a:latin typeface="Times New Roman" panose="02020603050405020304" pitchFamily="18" charset="0"/>
                <a:cs typeface="Times New Roman" panose="02020603050405020304" pitchFamily="18" charset="0"/>
              </a:rPr>
              <a:t>                               (毒气室)</a:t>
            </a:r>
          </a:p>
        </p:txBody>
      </p:sp>
      <p:sp>
        <p:nvSpPr>
          <p:cNvPr id="14341" name="Text Box 5"/>
          <p:cNvSpPr>
            <a:spLocks noChangeArrowheads="1"/>
          </p:cNvSpPr>
          <p:nvPr/>
        </p:nvSpPr>
        <p:spPr bwMode="auto">
          <a:xfrm>
            <a:off x="433070" y="224155"/>
            <a:ext cx="3319780" cy="631825"/>
          </a:xfrm>
          <a:prstGeom prst="rect">
            <a:avLst/>
          </a:prstGeom>
        </p:spPr>
        <p:txBody>
          <a:bodyPr vert="horz" wrap="square" lIns="91440" tIns="45720" rIns="91440" bIns="45720" rtlCol="0" anchor="ctr">
            <a:normAutofit/>
          </a:bodyPr>
          <a:lstStyle/>
          <a:p>
            <a:pPr lvl="0" algn="l">
              <a:lnSpc>
                <a:spcPct val="120000"/>
              </a:lnSpc>
              <a:buClrTx/>
              <a:buSzTx/>
              <a:buFontTx/>
            </a:pPr>
            <a:r>
              <a:rPr lang="en-US" altLang="zh-CN" sz="2800" b="1">
                <a:solidFill>
                  <a:srgbClr val="FF0000"/>
                </a:solidFill>
                <a:latin typeface="Arial Narrow" panose="020B0606020202030204" pitchFamily="34" charset="0"/>
                <a:ea typeface="+mj-ea"/>
                <a:cs typeface="+mj-cs"/>
                <a:sym typeface="+mn-ea"/>
              </a:rPr>
              <a:t>At last</a:t>
            </a:r>
          </a:p>
        </p:txBody>
      </p:sp>
      <p:sp>
        <p:nvSpPr>
          <p:cNvPr id="15367" name="Rectangle 7"/>
          <p:cNvSpPr>
            <a:spLocks noGrp="1" noChangeArrowheads="1"/>
          </p:cNvSpPr>
          <p:nvPr>
            <p:ph type="title" idx="4294967295"/>
          </p:nvPr>
        </p:nvSpPr>
        <p:spPr>
          <a:xfrm>
            <a:off x="-18415" y="1838960"/>
            <a:ext cx="9180830" cy="1141730"/>
          </a:xfrm>
          <a:solidFill>
            <a:schemeClr val="tx2"/>
          </a:solidFill>
        </p:spPr>
        <p:txBody>
          <a:bodyPr>
            <a:noAutofit/>
          </a:bodyPr>
          <a:lstStyle/>
          <a:p>
            <a:pPr algn="ctr">
              <a:lnSpc>
                <a:spcPct val="120000"/>
              </a:lnSpc>
            </a:pPr>
            <a:r>
              <a:rPr lang="en-US" altLang="zh-CN" sz="2800">
                <a:solidFill>
                  <a:schemeClr val="tx1"/>
                </a:solidFill>
                <a:latin typeface="Impact" panose="020B0806030902050204" charset="0"/>
                <a:cs typeface="Impact" panose="020B0806030902050204" charset="0"/>
              </a:rPr>
              <a:t>Historically, this massive killing is called </a:t>
            </a:r>
            <a:r>
              <a:rPr lang="en-US" altLang="zh-CN" sz="2800">
                <a:solidFill>
                  <a:srgbClr val="FF0000"/>
                </a:solidFill>
                <a:latin typeface="Impact" panose="020B0806030902050204" charset="0"/>
                <a:cs typeface="Impact" panose="020B0806030902050204" charset="0"/>
              </a:rPr>
              <a:t>the Holocaust.</a:t>
            </a:r>
            <a:r>
              <a:rPr lang="en-US" altLang="zh-CN" sz="2800" b="1">
                <a:solidFill>
                  <a:srgbClr val="FF0000"/>
                </a:solidFill>
                <a:latin typeface="Arial Narrow" panose="020B0606020202030204" pitchFamily="34" charset="0"/>
              </a:rPr>
              <a:t>  </a:t>
            </a:r>
            <a:br>
              <a:rPr lang="en-US" altLang="zh-CN" sz="2800" b="1">
                <a:solidFill>
                  <a:srgbClr val="FF0000"/>
                </a:solidFill>
                <a:latin typeface="Arial Narrow" panose="020B0606020202030204" pitchFamily="34" charset="0"/>
              </a:rPr>
            </a:br>
            <a:r>
              <a:rPr lang="en-US" altLang="zh-CN" sz="2800" b="1">
                <a:solidFill>
                  <a:srgbClr val="FF0000"/>
                </a:solidFill>
                <a:latin typeface="Arial Narrow" panose="020B0606020202030204" pitchFamily="34" charset="0"/>
              </a:rPr>
              <a:t>                                                                        </a:t>
            </a:r>
            <a:r>
              <a:rPr lang="en-US" altLang="en-US" sz="2800" b="1">
                <a:solidFill>
                  <a:srgbClr val="FF0000"/>
                </a:solidFill>
                <a:latin typeface="Arial Narrow" panose="020B0606020202030204" pitchFamily="34" charset="0"/>
                <a:sym typeface="+mn-ea"/>
              </a:rPr>
              <a:t>[hɔləkɔ:st</a:t>
            </a:r>
            <a:r>
              <a:rPr lang="en-US" altLang="zh-CN" sz="2800" b="1">
                <a:solidFill>
                  <a:srgbClr val="FF0000"/>
                </a:solidFill>
                <a:latin typeface="Arial Narrow" panose="020B0606020202030204" pitchFamily="34" charset="0"/>
                <a:sym typeface="+mn-ea"/>
              </a:rPr>
              <a:t>]</a:t>
            </a:r>
            <a:r>
              <a:rPr lang="zh-CN" altLang="en-US" sz="2800" b="1">
                <a:solidFill>
                  <a:srgbClr val="FF0000"/>
                </a:solidFill>
                <a:latin typeface="Arial Narrow" panose="020B0606020202030204" pitchFamily="34" charset="0"/>
                <a:sym typeface="+mn-ea"/>
              </a:rPr>
              <a:t>（大屠杀）</a:t>
            </a:r>
            <a:endParaRPr lang="zh-CN" altLang="en-US" sz="2800" b="1">
              <a:solidFill>
                <a:srgbClr val="FF0000"/>
              </a:solidFill>
              <a:latin typeface="Arial Narrow" panose="020B0606020202030204" pitchFamily="34" charset="0"/>
            </a:endParaRPr>
          </a:p>
        </p:txBody>
      </p:sp>
      <p:sp>
        <p:nvSpPr>
          <p:cNvPr id="2" name="动作按钮: 后退或前一项 1">
            <a:hlinkClick r:id="rId5" action="ppaction://hlinksldjump"/>
          </p:cNvPr>
          <p:cNvSpPr/>
          <p:nvPr/>
        </p:nvSpPr>
        <p:spPr>
          <a:xfrm>
            <a:off x="8653780" y="4857115"/>
            <a:ext cx="481330" cy="27432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ustDataLst>
      <p:tags r:id="rId1"/>
    </p:custData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14341"/>
                                        </p:tgtEl>
                                        <p:attrNameLst>
                                          <p:attrName>style.visibility</p:attrName>
                                        </p:attrNameLst>
                                      </p:cBhvr>
                                      <p:to>
                                        <p:strVal val="visible"/>
                                      </p:to>
                                    </p:set>
                                    <p:animEffect transition="in" filter="barn(inHorizontal)">
                                      <p:cBhvr>
                                        <p:cTn id="7" dur="500"/>
                                        <p:tgtEl>
                                          <p:spTgt spid="14341"/>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nodeType="clickEffect">
                                  <p:stCondLst>
                                    <p:cond delay="0"/>
                                  </p:stCondLst>
                                  <p:childTnLst>
                                    <p:set>
                                      <p:cBhvr>
                                        <p:cTn id="11" dur="1" fill="hold">
                                          <p:stCondLst>
                                            <p:cond delay="0"/>
                                          </p:stCondLst>
                                        </p:cTn>
                                        <p:tgtEl>
                                          <p:spTgt spid="15366"/>
                                        </p:tgtEl>
                                        <p:attrNameLst>
                                          <p:attrName>style.visibility</p:attrName>
                                        </p:attrNameLst>
                                      </p:cBhvr>
                                      <p:to>
                                        <p:strVal val="visible"/>
                                      </p:to>
                                    </p:set>
                                    <p:animEffect transition="in" filter="fade">
                                      <p:cBhvr>
                                        <p:cTn id="12" dur="1000"/>
                                        <p:tgtEl>
                                          <p:spTgt spid="15366"/>
                                        </p:tgtEl>
                                      </p:cBhvr>
                                    </p:animEffect>
                                    <p:anim calcmode="lin" valueType="num">
                                      <p:cBhvr>
                                        <p:cTn id="13" dur="1000" fill="hold"/>
                                        <p:tgtEl>
                                          <p:spTgt spid="15366"/>
                                        </p:tgtEl>
                                        <p:attrNameLst>
                                          <p:attrName>ppt_x</p:attrName>
                                        </p:attrNameLst>
                                      </p:cBhvr>
                                      <p:tavLst>
                                        <p:tav tm="0">
                                          <p:val>
                                            <p:strVal val="#ppt_x"/>
                                          </p:val>
                                        </p:tav>
                                        <p:tav tm="100000">
                                          <p:val>
                                            <p:strVal val="#ppt_x"/>
                                          </p:val>
                                        </p:tav>
                                      </p:tavLst>
                                    </p:anim>
                                    <p:anim calcmode="lin" valueType="num">
                                      <p:cBhvr>
                                        <p:cTn id="14" dur="1000" fill="hold"/>
                                        <p:tgtEl>
                                          <p:spTgt spid="1536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grpId="0" nodeType="clickEffect">
                                  <p:stCondLst>
                                    <p:cond delay="0"/>
                                  </p:stCondLst>
                                  <p:childTnLst>
                                    <p:set>
                                      <p:cBhvr>
                                        <p:cTn id="18" dur="1" fill="hold">
                                          <p:stCondLst>
                                            <p:cond delay="0"/>
                                          </p:stCondLst>
                                        </p:cTn>
                                        <p:tgtEl>
                                          <p:spTgt spid="15368"/>
                                        </p:tgtEl>
                                        <p:attrNameLst>
                                          <p:attrName>style.visibility</p:attrName>
                                        </p:attrNameLst>
                                      </p:cBhvr>
                                      <p:to>
                                        <p:strVal val="visible"/>
                                      </p:to>
                                    </p:set>
                                    <p:animEffect transition="in" filter="blinds(horizontal)">
                                      <p:cBhvr>
                                        <p:cTn id="19" dur="500"/>
                                        <p:tgtEl>
                                          <p:spTgt spid="15368"/>
                                        </p:tgtEl>
                                      </p:cBhvr>
                                    </p:animEffect>
                                  </p:childTnLst>
                                </p:cTn>
                              </p:par>
                            </p:childTnLst>
                          </p:cTn>
                        </p:par>
                      </p:childTnLst>
                    </p:cTn>
                  </p:par>
                  <p:par>
                    <p:cTn id="20" fill="hold">
                      <p:stCondLst>
                        <p:cond delay="indefinite"/>
                      </p:stCondLst>
                      <p:childTnLst>
                        <p:par>
                          <p:cTn id="21" fill="hold">
                            <p:stCondLst>
                              <p:cond delay="0"/>
                            </p:stCondLst>
                            <p:childTnLst>
                              <p:par>
                                <p:cTn id="22" presetID="47" presetClass="entr" presetSubtype="0" fill="hold" nodeType="clickEffect">
                                  <p:stCondLst>
                                    <p:cond delay="0"/>
                                  </p:stCondLst>
                                  <p:childTnLst>
                                    <p:set>
                                      <p:cBhvr>
                                        <p:cTn id="23" dur="1" fill="hold">
                                          <p:stCondLst>
                                            <p:cond delay="0"/>
                                          </p:stCondLst>
                                        </p:cTn>
                                        <p:tgtEl>
                                          <p:spTgt spid="15362"/>
                                        </p:tgtEl>
                                        <p:attrNameLst>
                                          <p:attrName>style.visibility</p:attrName>
                                        </p:attrNameLst>
                                      </p:cBhvr>
                                      <p:to>
                                        <p:strVal val="visible"/>
                                      </p:to>
                                    </p:set>
                                    <p:animEffect transition="in" filter="fade">
                                      <p:cBhvr>
                                        <p:cTn id="24" dur="1000"/>
                                        <p:tgtEl>
                                          <p:spTgt spid="15362"/>
                                        </p:tgtEl>
                                      </p:cBhvr>
                                    </p:animEffect>
                                    <p:anim calcmode="lin" valueType="num">
                                      <p:cBhvr>
                                        <p:cTn id="25" dur="1000" fill="hold"/>
                                        <p:tgtEl>
                                          <p:spTgt spid="15362"/>
                                        </p:tgtEl>
                                        <p:attrNameLst>
                                          <p:attrName>ppt_x</p:attrName>
                                        </p:attrNameLst>
                                      </p:cBhvr>
                                      <p:tavLst>
                                        <p:tav tm="0">
                                          <p:val>
                                            <p:strVal val="#ppt_x"/>
                                          </p:val>
                                        </p:tav>
                                        <p:tav tm="100000">
                                          <p:val>
                                            <p:strVal val="#ppt_x"/>
                                          </p:val>
                                        </p:tav>
                                      </p:tavLst>
                                    </p:anim>
                                    <p:anim calcmode="lin" valueType="num">
                                      <p:cBhvr>
                                        <p:cTn id="26" dur="1000" fill="hold"/>
                                        <p:tgtEl>
                                          <p:spTgt spid="15362"/>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nodeType="clickEffect">
                                  <p:stCondLst>
                                    <p:cond delay="0"/>
                                  </p:stCondLst>
                                  <p:childTnLst>
                                    <p:set>
                                      <p:cBhvr>
                                        <p:cTn id="30" dur="1" fill="hold">
                                          <p:stCondLst>
                                            <p:cond delay="0"/>
                                          </p:stCondLst>
                                        </p:cTn>
                                        <p:tgtEl>
                                          <p:spTgt spid="15365">
                                            <p:txEl>
                                              <p:pRg st="0" end="0"/>
                                            </p:txEl>
                                          </p:spTgt>
                                        </p:tgtEl>
                                        <p:attrNameLst>
                                          <p:attrName>style.visibility</p:attrName>
                                        </p:attrNameLst>
                                      </p:cBhvr>
                                      <p:to>
                                        <p:strVal val="visible"/>
                                      </p:to>
                                    </p:set>
                                    <p:animEffect transition="in" filter="randombar(horizontal)">
                                      <p:cBhvr>
                                        <p:cTn id="31" dur="500"/>
                                        <p:tgtEl>
                                          <p:spTgt spid="15365">
                                            <p:txEl>
                                              <p:pRg st="0" end="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4" presetClass="entr" presetSubtype="10" fill="hold" nodeType="clickEffect">
                                  <p:stCondLst>
                                    <p:cond delay="0"/>
                                  </p:stCondLst>
                                  <p:childTnLst>
                                    <p:set>
                                      <p:cBhvr>
                                        <p:cTn id="35" dur="1" fill="hold">
                                          <p:stCondLst>
                                            <p:cond delay="0"/>
                                          </p:stCondLst>
                                        </p:cTn>
                                        <p:tgtEl>
                                          <p:spTgt spid="15365">
                                            <p:txEl>
                                              <p:pRg st="1" end="1"/>
                                            </p:txEl>
                                          </p:spTgt>
                                        </p:tgtEl>
                                        <p:attrNameLst>
                                          <p:attrName>style.visibility</p:attrName>
                                        </p:attrNameLst>
                                      </p:cBhvr>
                                      <p:to>
                                        <p:strVal val="visible"/>
                                      </p:to>
                                    </p:set>
                                    <p:animEffect transition="in" filter="randombar(horizontal)">
                                      <p:cBhvr>
                                        <p:cTn id="36" dur="500"/>
                                        <p:tgtEl>
                                          <p:spTgt spid="15365">
                                            <p:txEl>
                                              <p:pRg st="1" end="1"/>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3" presetClass="entr" presetSubtype="10" fill="hold" grpId="0" nodeType="clickEffect">
                                  <p:stCondLst>
                                    <p:cond delay="0"/>
                                  </p:stCondLst>
                                  <p:childTnLst>
                                    <p:set>
                                      <p:cBhvr>
                                        <p:cTn id="40" dur="1" fill="hold">
                                          <p:stCondLst>
                                            <p:cond delay="0"/>
                                          </p:stCondLst>
                                        </p:cTn>
                                        <p:tgtEl>
                                          <p:spTgt spid="15367"/>
                                        </p:tgtEl>
                                        <p:attrNameLst>
                                          <p:attrName>style.visibility</p:attrName>
                                        </p:attrNameLst>
                                      </p:cBhvr>
                                      <p:to>
                                        <p:strVal val="visible"/>
                                      </p:to>
                                    </p:set>
                                    <p:animEffect transition="in" filter="blinds(horizontal)">
                                      <p:cBhvr>
                                        <p:cTn id="41" dur="500"/>
                                        <p:tgtEl>
                                          <p:spTgt spid="153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8" grpId="0" bldLvl="0" animBg="1"/>
      <p:bldP spid="14341" grpId="0" bldLvl="0" animBg="1"/>
      <p:bldP spid="15367" grpId="0" bldLvl="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257175" y="1212850"/>
            <a:ext cx="8660130" cy="3263265"/>
          </a:xfrm>
        </p:spPr>
        <p:txBody>
          <a:bodyPr>
            <a:normAutofit fontScale="92500"/>
          </a:bodyPr>
          <a:lstStyle/>
          <a:p>
            <a:pPr marL="0" indent="0">
              <a:buNone/>
            </a:pPr>
            <a:r>
              <a:rPr lang="en-US" altLang="zh-CN" sz="2400">
                <a:solidFill>
                  <a:schemeClr val="tx1"/>
                </a:solidFill>
                <a:latin typeface="Times New Roman" panose="02020603050405020304" pitchFamily="18" charset="0"/>
                <a:cs typeface="Times New Roman" panose="02020603050405020304" pitchFamily="18" charset="0"/>
              </a:rPr>
              <a:t>Anne lived in Amsterdam in the Netherlands during world war Ⅱ.  Her family was Jewish so they had to hide or they would be caught by the German Nazis.  She and her family hid away for nearly twenty-five months before they were discovered.  During that time, the only true friend was her diary. She said, “I don't want to set down a series of facts in a diary as most people do, but I want this diary itself to be my friend and I shall call my friend kitty.” Now read how she felt after being in the hiding place since July 1942.</a:t>
            </a:r>
          </a:p>
        </p:txBody>
      </p:sp>
      <p:sp>
        <p:nvSpPr>
          <p:cNvPr id="15" name="矩形 14"/>
          <p:cNvSpPr/>
          <p:nvPr>
            <p:custDataLst>
              <p:tags r:id="rId2"/>
            </p:custDataLst>
          </p:nvPr>
        </p:nvSpPr>
        <p:spPr>
          <a:xfrm>
            <a:off x="0" y="4176048"/>
            <a:ext cx="9144000" cy="97869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2" name="文本框 21"/>
          <p:cNvSpPr txBox="1"/>
          <p:nvPr>
            <p:custDataLst>
              <p:tags r:id="rId3"/>
            </p:custDataLst>
          </p:nvPr>
        </p:nvSpPr>
        <p:spPr>
          <a:xfrm>
            <a:off x="257175" y="200025"/>
            <a:ext cx="2228850" cy="4191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67500" tIns="35100" rIns="67500" bIns="35100" rtlCol="0" anchor="ctr">
            <a:noAutofit/>
          </a:bodyPr>
          <a:lstStyle>
            <a:defPPr>
              <a:defRPr lang="zh-CN"/>
            </a:defPPr>
            <a:lvl1pPr algn="ctr">
              <a:defRPr sz="2000" b="1">
                <a:solidFill>
                  <a:srgbClr val="262626"/>
                </a:solidFill>
                <a:latin typeface="+mj-lt"/>
                <a:cs typeface="Arial" panose="020B0604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altLang="zh-CN" sz="2800">
                <a:ea typeface="+mj-ea"/>
                <a:cs typeface="+mj-cs"/>
              </a:rPr>
              <a:t>Reading</a:t>
            </a:r>
          </a:p>
        </p:txBody>
      </p:sp>
      <p:sp>
        <p:nvSpPr>
          <p:cNvPr id="4" name="文本框 3"/>
          <p:cNvSpPr txBox="1"/>
          <p:nvPr/>
        </p:nvSpPr>
        <p:spPr>
          <a:xfrm>
            <a:off x="257175" y="702310"/>
            <a:ext cx="5130165" cy="583565"/>
          </a:xfrm>
          <a:prstGeom prst="rect">
            <a:avLst/>
          </a:prstGeom>
          <a:noFill/>
        </p:spPr>
        <p:txBody>
          <a:bodyPr wrap="none" rtlCol="0" anchor="t">
            <a:spAutoFit/>
          </a:bodyPr>
          <a:lstStyle/>
          <a:p>
            <a:pPr algn="l"/>
            <a:r>
              <a:rPr lang="en-US" altLang="zh-CN" sz="3200" b="1" i="1">
                <a:solidFill>
                  <a:srgbClr val="002060"/>
                </a:solidFill>
                <a:latin typeface="Arial Narrow" panose="020B0606020202030204" pitchFamily="34" charset="0"/>
                <a:cs typeface="Arial Narrow" panose="020B0606020202030204" pitchFamily="34" charset="0"/>
                <a:sym typeface="+mn-ea"/>
              </a:rPr>
              <a:t>Why is it(Kitty) her best friend?</a:t>
            </a:r>
          </a:p>
        </p:txBody>
      </p:sp>
      <p:sp>
        <p:nvSpPr>
          <p:cNvPr id="5" name="内容占位符 2"/>
          <p:cNvSpPr>
            <a:spLocks noGrp="1"/>
          </p:cNvSpPr>
          <p:nvPr/>
        </p:nvSpPr>
        <p:spPr>
          <a:xfrm>
            <a:off x="241935" y="1212850"/>
            <a:ext cx="8660130" cy="3263265"/>
          </a:xfrm>
          <a:prstGeom prst="rect">
            <a:avLst/>
          </a:prstGeom>
        </p:spPr>
        <p:txBody>
          <a:bodyPr vert="horz" lIns="91440" tIns="45720" rIns="91440" bIns="45720" rtlCol="0">
            <a:normAutofit fontScale="92500"/>
          </a:bodyPr>
          <a:lstStyle>
            <a:lvl1pPr marL="171450" indent="-171450" algn="l" defTabSz="685800" rtl="0" eaLnBrk="1" latinLnBrk="0" hangingPunct="1">
              <a:lnSpc>
                <a:spcPct val="120000"/>
              </a:lnSpc>
              <a:spcBef>
                <a:spcPts val="750"/>
              </a:spcBef>
              <a:buFont typeface="Arial" panose="020B0604020202020204" pitchFamily="34" charset="0"/>
              <a:buChar char="•"/>
              <a:defRPr sz="1800" kern="1200">
                <a:solidFill>
                  <a:schemeClr val="tx1"/>
                </a:solidFill>
                <a:latin typeface="+mn-lt"/>
                <a:ea typeface="+mn-ea"/>
                <a:cs typeface="+mn-cs"/>
              </a:defRPr>
            </a:lvl1pPr>
            <a:lvl2pPr marL="514350" indent="-171450" algn="l" defTabSz="685800" rtl="0" eaLnBrk="1" latinLnBrk="0" hangingPunct="1">
              <a:lnSpc>
                <a:spcPct val="120000"/>
              </a:lnSpc>
              <a:spcBef>
                <a:spcPts val="375"/>
              </a:spcBef>
              <a:buFont typeface="Arial" panose="020B0604020202020204" pitchFamily="34" charset="0"/>
              <a:buChar char="•"/>
              <a:defRPr sz="1500" kern="1200">
                <a:solidFill>
                  <a:schemeClr val="tx1"/>
                </a:solidFill>
                <a:latin typeface="+mn-lt"/>
                <a:ea typeface="+mn-ea"/>
                <a:cs typeface="+mn-cs"/>
              </a:defRPr>
            </a:lvl2pPr>
            <a:lvl3pPr marL="857250" indent="-171450" algn="l" defTabSz="685800" rtl="0" eaLnBrk="1" latinLnBrk="0" hangingPunct="1">
              <a:lnSpc>
                <a:spcPct val="120000"/>
              </a:lnSpc>
              <a:spcBef>
                <a:spcPts val="375"/>
              </a:spcBef>
              <a:buFont typeface="Arial" panose="020B0604020202020204" pitchFamily="34" charset="0"/>
              <a:buChar char="•"/>
              <a:defRPr sz="1350" kern="1200">
                <a:solidFill>
                  <a:schemeClr val="tx1"/>
                </a:solidFill>
                <a:latin typeface="+mn-lt"/>
                <a:ea typeface="+mn-ea"/>
                <a:cs typeface="+mn-cs"/>
              </a:defRPr>
            </a:lvl3pPr>
            <a:lvl4pPr marL="1200150" indent="-171450" algn="l" defTabSz="685800" rtl="0" eaLnBrk="1" latinLnBrk="0" hangingPunct="1">
              <a:lnSpc>
                <a:spcPct val="12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12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altLang="zh-CN" sz="2400">
                <a:solidFill>
                  <a:schemeClr val="bg2"/>
                </a:solidFill>
                <a:latin typeface="Times New Roman" panose="02020603050405020304" pitchFamily="18" charset="0"/>
                <a:cs typeface="Times New Roman" panose="02020603050405020304" pitchFamily="18" charset="0"/>
              </a:rPr>
              <a:t>Anne lived in Amsterdam in the Netherlands during world war Ⅱ.  Her family was Jewish so they had to hide or they would be caught by the German Nazis.  </a:t>
            </a:r>
            <a:r>
              <a:rPr lang="en-US" altLang="zh-CN" sz="2400">
                <a:solidFill>
                  <a:srgbClr val="FF0000"/>
                </a:solidFill>
                <a:latin typeface="Times New Roman" panose="02020603050405020304" pitchFamily="18" charset="0"/>
                <a:cs typeface="Times New Roman" panose="02020603050405020304" pitchFamily="18" charset="0"/>
              </a:rPr>
              <a:t>She and her family hid away for nearly twenty-five months before they were discovered.</a:t>
            </a:r>
            <a:r>
              <a:rPr lang="en-US" altLang="zh-CN" sz="2400">
                <a:solidFill>
                  <a:schemeClr val="bg2"/>
                </a:solidFill>
                <a:latin typeface="Times New Roman" panose="02020603050405020304" pitchFamily="18" charset="0"/>
                <a:cs typeface="Times New Roman" panose="02020603050405020304" pitchFamily="18" charset="0"/>
              </a:rPr>
              <a:t>  During that time, the only true friend was her diary. </a:t>
            </a:r>
            <a:r>
              <a:rPr lang="en-US" altLang="zh-CN" sz="2400">
                <a:solidFill>
                  <a:srgbClr val="FF0000"/>
                </a:solidFill>
                <a:latin typeface="Times New Roman" panose="02020603050405020304" pitchFamily="18" charset="0"/>
                <a:cs typeface="Times New Roman" panose="02020603050405020304" pitchFamily="18" charset="0"/>
              </a:rPr>
              <a:t>She said, “I don't want to set down a series of facts in a diary as most people do, but I want this diary itself to be my friend and I shall call my friend kitty.” </a:t>
            </a:r>
            <a:r>
              <a:rPr lang="en-US" altLang="zh-CN" sz="2400">
                <a:solidFill>
                  <a:schemeClr val="bg2"/>
                </a:solidFill>
                <a:latin typeface="Times New Roman" panose="02020603050405020304" pitchFamily="18" charset="0"/>
                <a:cs typeface="Times New Roman" panose="02020603050405020304" pitchFamily="18" charset="0"/>
              </a:rPr>
              <a:t>Now read how she felt after being in the hiding place since July 1942.</a:t>
            </a:r>
          </a:p>
        </p:txBody>
      </p:sp>
      <p:grpSp>
        <p:nvGrpSpPr>
          <p:cNvPr id="2" name="组合 1"/>
          <p:cNvGrpSpPr/>
          <p:nvPr/>
        </p:nvGrpSpPr>
        <p:grpSpPr>
          <a:xfrm>
            <a:off x="2581275" y="200025"/>
            <a:ext cx="3774440" cy="408940"/>
            <a:chOff x="4065" y="315"/>
            <a:chExt cx="5944" cy="644"/>
          </a:xfrm>
        </p:grpSpPr>
        <p:sp>
          <p:nvSpPr>
            <p:cNvPr id="19" name="矩形 18"/>
            <p:cNvSpPr/>
            <p:nvPr>
              <p:custDataLst>
                <p:tags r:id="rId4"/>
              </p:custDataLst>
            </p:nvPr>
          </p:nvSpPr>
          <p:spPr>
            <a:xfrm>
              <a:off x="4065" y="315"/>
              <a:ext cx="5944" cy="645"/>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1" name="文本框 20"/>
            <p:cNvSpPr txBox="1"/>
            <p:nvPr>
              <p:custDataLst>
                <p:tags r:id="rId5"/>
              </p:custDataLst>
            </p:nvPr>
          </p:nvSpPr>
          <p:spPr>
            <a:xfrm>
              <a:off x="4065" y="380"/>
              <a:ext cx="5944" cy="442"/>
            </a:xfrm>
            <a:prstGeom prst="rect">
              <a:avLst/>
            </a:prstGeom>
          </p:spPr>
          <p:txBody>
            <a:bodyPr wrap="square" lIns="67500" tIns="35100" rIns="67500" bIns="35100" anchor="ctr">
              <a:noAutofit/>
            </a:bodyPr>
            <a:lstStyle>
              <a:defPPr>
                <a:defRPr lang="zh-CN"/>
              </a:defPPr>
              <a:lvl1pPr algn="ctr" fontAlgn="base">
                <a:lnSpc>
                  <a:spcPct val="130000"/>
                </a:lnSpc>
                <a:spcBef>
                  <a:spcPct val="0"/>
                </a:spcBef>
                <a:spcAft>
                  <a:spcPct val="0"/>
                </a:spcAft>
                <a:defRPr sz="1400">
                  <a:ea typeface="黑体" panose="02010609060101010101" charset="-122"/>
                  <a:cs typeface="Arial" panose="020B0604020202020204" pitchFamily="34" charset="0"/>
                </a:defRPr>
              </a:lvl1pPr>
            </a:lstStyle>
            <a:p>
              <a:pPr algn="l"/>
              <a:r>
                <a:rPr lang="en-US" altLang="zh-CN" sz="2800">
                  <a:latin typeface="Impact" panose="020B0806030902050204" charset="0"/>
                  <a:ea typeface="+mn-ea"/>
                  <a:cs typeface="Impact" panose="020B0806030902050204" charset="0"/>
                </a:rPr>
                <a:t>Background Information</a:t>
              </a:r>
            </a:p>
          </p:txBody>
        </p:sp>
      </p:grpSp>
      <p:sp>
        <p:nvSpPr>
          <p:cNvPr id="6" name="椭圆 5"/>
          <p:cNvSpPr/>
          <p:nvPr/>
        </p:nvSpPr>
        <p:spPr>
          <a:xfrm>
            <a:off x="5475605" y="1850390"/>
            <a:ext cx="1203325" cy="622300"/>
          </a:xfrm>
          <a:prstGeom prst="ellipse">
            <a:avLst/>
          </a:prstGeom>
          <a:noFill/>
          <a:ln w="38100"/>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241935" y="2260600"/>
            <a:ext cx="2539365" cy="622300"/>
          </a:xfrm>
          <a:prstGeom prst="ellipse">
            <a:avLst/>
          </a:prstGeom>
          <a:noFill/>
          <a:ln w="38100"/>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ox(in)">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ox(in)">
                                      <p:cBhvr>
                                        <p:cTn id="1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888230" y="248285"/>
            <a:ext cx="4335780" cy="1673860"/>
          </a:xfrm>
        </p:spPr>
        <p:txBody>
          <a:bodyPr>
            <a:normAutofit/>
          </a:bodyPr>
          <a:lstStyle/>
          <a:p>
            <a:r>
              <a:rPr lang="zh-CN" altLang="en-US" sz="2000">
                <a:latin typeface="Times New Roman" panose="02020603050405020304" pitchFamily="18" charset="0"/>
                <a:cs typeface="Times New Roman" panose="02020603050405020304" pitchFamily="18" charset="0"/>
              </a:rPr>
              <a:t> </a:t>
            </a:r>
            <a:r>
              <a:rPr lang="en-US" altLang="zh-CN" sz="2000">
                <a:latin typeface="Times New Roman" panose="02020603050405020304" pitchFamily="18" charset="0"/>
                <a:cs typeface="Times New Roman" panose="02020603050405020304" pitchFamily="18" charset="0"/>
              </a:rPr>
              <a:t>I</a:t>
            </a:r>
            <a:r>
              <a:rPr lang="zh-CN" altLang="en-US" sz="2000">
                <a:latin typeface="Times New Roman" panose="02020603050405020304" pitchFamily="18" charset="0"/>
                <a:cs typeface="Times New Roman" panose="02020603050405020304" pitchFamily="18" charset="0"/>
              </a:rPr>
              <a:t>n July 1942, the Franks went into hiding in some </a:t>
            </a:r>
            <a:r>
              <a:rPr lang="en-US" altLang="zh-CN" sz="2000">
                <a:latin typeface="Times New Roman" panose="02020603050405020304" pitchFamily="18" charset="0"/>
                <a:cs typeface="Times New Roman" panose="02020603050405020304" pitchFamily="18" charset="0"/>
              </a:rPr>
              <a:t>secret</a:t>
            </a:r>
            <a:r>
              <a:rPr lang="zh-CN" altLang="en-US" sz="2000">
                <a:latin typeface="Times New Roman" panose="02020603050405020304" pitchFamily="18" charset="0"/>
                <a:cs typeface="Times New Roman" panose="02020603050405020304" pitchFamily="18" charset="0"/>
              </a:rPr>
              <a:t> rooms behind a bookcase in the building where Anne's father worked.</a:t>
            </a:r>
          </a:p>
        </p:txBody>
      </p:sp>
      <p:pic>
        <p:nvPicPr>
          <p:cNvPr id="4" name="内容占位符 3"/>
          <p:cNvPicPr>
            <a:picLocks noGrp="1" noChangeAspect="1"/>
          </p:cNvPicPr>
          <p:nvPr>
            <p:ph idx="1"/>
          </p:nvPr>
        </p:nvPicPr>
        <p:blipFill>
          <a:blip r:embed="rId3"/>
          <a:stretch>
            <a:fillRect/>
          </a:stretch>
        </p:blipFill>
        <p:spPr>
          <a:xfrm>
            <a:off x="-19050" y="-26670"/>
            <a:ext cx="4285615" cy="2409190"/>
          </a:xfrm>
          <a:prstGeom prst="rect">
            <a:avLst/>
          </a:prstGeom>
        </p:spPr>
      </p:pic>
      <p:pic>
        <p:nvPicPr>
          <p:cNvPr id="5" name="图片 4"/>
          <p:cNvPicPr>
            <a:picLocks noChangeAspect="1"/>
          </p:cNvPicPr>
          <p:nvPr/>
        </p:nvPicPr>
        <p:blipFill>
          <a:blip r:embed="rId4"/>
          <a:stretch>
            <a:fillRect/>
          </a:stretch>
        </p:blipFill>
        <p:spPr>
          <a:xfrm>
            <a:off x="4328160" y="2382520"/>
            <a:ext cx="4826635" cy="2760980"/>
          </a:xfrm>
          <a:prstGeom prst="rect">
            <a:avLst/>
          </a:prstGeom>
        </p:spPr>
      </p:pic>
      <p:sp>
        <p:nvSpPr>
          <p:cNvPr id="6" name="文本框 5"/>
          <p:cNvSpPr txBox="1"/>
          <p:nvPr/>
        </p:nvSpPr>
        <p:spPr>
          <a:xfrm>
            <a:off x="48895" y="2527935"/>
            <a:ext cx="4347845" cy="2553335"/>
          </a:xfrm>
          <a:prstGeom prst="rect">
            <a:avLst/>
          </a:prstGeom>
          <a:noFill/>
        </p:spPr>
        <p:txBody>
          <a:bodyPr wrap="square" rtlCol="0">
            <a:spAutoFit/>
          </a:bodyPr>
          <a:lstStyle/>
          <a:p>
            <a:r>
              <a:rPr lang="zh-CN" altLang="en-US" sz="2000">
                <a:latin typeface="Times New Roman" panose="02020603050405020304" pitchFamily="18" charset="0"/>
                <a:cs typeface="Times New Roman" panose="02020603050405020304" pitchFamily="18" charset="0"/>
              </a:rPr>
              <a:t>On 13 July 1942, the Franks were joined by the van Pels, and then in November by Fritz Pfeffer, a dentist and friend of the family</a:t>
            </a:r>
            <a:r>
              <a:rPr lang="en-US" altLang="zh-CN" sz="2000">
                <a:latin typeface="Times New Roman" panose="02020603050405020304" pitchFamily="18" charset="0"/>
                <a:cs typeface="Times New Roman" panose="02020603050405020304" pitchFamily="18" charset="0"/>
              </a:rPr>
              <a:t>, which means Anne had to share food and room with new friends. Soon t</a:t>
            </a:r>
            <a:r>
              <a:rPr lang="zh-CN" altLang="en-US" sz="2000">
                <a:latin typeface="Times New Roman" panose="02020603050405020304" pitchFamily="18" charset="0"/>
                <a:cs typeface="Times New Roman" panose="02020603050405020304" pitchFamily="18" charset="0"/>
              </a:rPr>
              <a:t>ensions developed </a:t>
            </a:r>
            <a:r>
              <a:rPr lang="en-US" altLang="zh-CN" sz="2000">
                <a:latin typeface="Times New Roman" panose="02020603050405020304" pitchFamily="18" charset="0"/>
                <a:cs typeface="Times New Roman" panose="02020603050405020304" pitchFamily="18" charset="0"/>
              </a:rPr>
              <a:t>and</a:t>
            </a:r>
            <a:r>
              <a:rPr lang="zh-CN" altLang="en-US" sz="2000">
                <a:latin typeface="Times New Roman" panose="02020603050405020304" pitchFamily="18" charset="0"/>
                <a:cs typeface="Times New Roman" panose="02020603050405020304" pitchFamily="18" charset="0"/>
              </a:rPr>
              <a:t> </a:t>
            </a:r>
            <a:r>
              <a:rPr lang="en-US" altLang="zh-CN" sz="2000">
                <a:latin typeface="Times New Roman" panose="02020603050405020304" pitchFamily="18" charset="0"/>
                <a:cs typeface="Times New Roman" panose="02020603050405020304" pitchFamily="18" charset="0"/>
              </a:rPr>
              <a:t>Anne found herself didn't </a:t>
            </a:r>
            <a:r>
              <a:rPr lang="en-US" altLang="zh-CN" sz="2000" b="1">
                <a:solidFill>
                  <a:srgbClr val="FF0000"/>
                </a:solidFill>
                <a:latin typeface="Times New Roman" panose="02020603050405020304" pitchFamily="18" charset="0"/>
                <a:cs typeface="Times New Roman" panose="02020603050405020304" pitchFamily="18" charset="0"/>
              </a:rPr>
              <a:t>get along well with</a:t>
            </a:r>
            <a:r>
              <a:rPr lang="en-US" altLang="zh-CN" sz="2000">
                <a:latin typeface="Times New Roman" panose="02020603050405020304" pitchFamily="18" charset="0"/>
                <a:cs typeface="Times New Roman" panose="02020603050405020304" pitchFamily="18" charset="0"/>
              </a:rPr>
              <a:t> anyone except her father.</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linds(horizont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500"/>
                                        <p:tgtEl>
                                          <p:spTgt spid="5"/>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linds(horizontal)">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7175" y="721360"/>
            <a:ext cx="8682355" cy="583565"/>
          </a:xfrm>
          <a:prstGeom prst="rect">
            <a:avLst/>
          </a:prstGeom>
          <a:noFill/>
          <a:extLst>
            <a:ext uri="{909E8E84-426E-40DD-AFC4-6F175D3DCCD1}">
              <a14:hiddenFill xmlns:a14="http://schemas.microsoft.com/office/drawing/2010/main">
                <a:solidFill>
                  <a:schemeClr val="accent5">
                    <a:lumMod val="40000"/>
                    <a:lumOff val="60000"/>
                  </a:schemeClr>
                </a:solidFill>
              </a14:hiddenFill>
            </a:ext>
          </a:extLst>
        </p:spPr>
        <p:txBody>
          <a:bodyPr wrap="square" rtlCol="0">
            <a:spAutoFit/>
          </a:bodyPr>
          <a:lstStyle/>
          <a:p>
            <a:r>
              <a:rPr lang="en-US" altLang="zh-CN" sz="3200" b="1" i="1">
                <a:solidFill>
                  <a:srgbClr val="002060"/>
                </a:solidFill>
                <a:latin typeface="Arial Narrow" panose="020B0606020202030204" pitchFamily="34" charset="0"/>
                <a:cs typeface="Arial Narrow" panose="020B0606020202030204" pitchFamily="34" charset="0"/>
              </a:rPr>
              <a:t>Find the sentence showing the main idea of the text.</a:t>
            </a:r>
          </a:p>
        </p:txBody>
      </p:sp>
      <p:sp>
        <p:nvSpPr>
          <p:cNvPr id="3" name="TextBox 2"/>
          <p:cNvSpPr txBox="1"/>
          <p:nvPr/>
        </p:nvSpPr>
        <p:spPr>
          <a:xfrm>
            <a:off x="322580" y="1362075"/>
            <a:ext cx="8081010" cy="1383665"/>
          </a:xfrm>
          <a:prstGeom prst="rect">
            <a:avLst/>
          </a:prstGeom>
          <a:noFill/>
          <a:ln>
            <a:solidFill>
              <a:schemeClr val="accent5">
                <a:lumMod val="40000"/>
                <a:lumOff val="60000"/>
              </a:schemeClr>
            </a:solidFill>
          </a:ln>
        </p:spPr>
        <p:txBody>
          <a:bodyPr wrap="square" rtlCol="0">
            <a:spAutoFit/>
          </a:bodyPr>
          <a:lstStyle/>
          <a:p>
            <a:r>
              <a:rPr lang="en-US" altLang="zh-CN" sz="2800" b="1" dirty="0">
                <a:solidFill>
                  <a:srgbClr val="C00000"/>
                </a:solidFill>
                <a:latin typeface="Arial Narrow" panose="020B0606020202030204" pitchFamily="34" charset="0"/>
              </a:rPr>
              <a:t>I wonder if it’s because I haven’t been able to be outdoors for so long that I’ve grown so crazy about everything to do with nature.</a:t>
            </a:r>
          </a:p>
        </p:txBody>
      </p:sp>
      <p:sp>
        <p:nvSpPr>
          <p:cNvPr id="4" name="右箭头 3"/>
          <p:cNvSpPr/>
          <p:nvPr/>
        </p:nvSpPr>
        <p:spPr>
          <a:xfrm>
            <a:off x="375996" y="2914836"/>
            <a:ext cx="540060" cy="162018"/>
          </a:xfrm>
          <a:prstGeom prst="rightArrow">
            <a:avLst/>
          </a:prstGeom>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p>
        </p:txBody>
      </p:sp>
      <p:sp>
        <p:nvSpPr>
          <p:cNvPr id="5" name="TextBox 4"/>
          <p:cNvSpPr txBox="1"/>
          <p:nvPr/>
        </p:nvSpPr>
        <p:spPr>
          <a:xfrm>
            <a:off x="1033145" y="2745740"/>
            <a:ext cx="8012430" cy="521970"/>
          </a:xfrm>
          <a:prstGeom prst="rect">
            <a:avLst/>
          </a:prstGeom>
          <a:noFill/>
          <a:ln>
            <a:noFill/>
          </a:ln>
        </p:spPr>
        <p:txBody>
          <a:bodyPr wrap="square" rtlCol="0">
            <a:spAutoFit/>
          </a:bodyPr>
          <a:lstStyle/>
          <a:p>
            <a:r>
              <a:rPr lang="en-US" altLang="zh-CN" sz="2800" dirty="0">
                <a:solidFill>
                  <a:schemeClr val="tx1"/>
                </a:solidFill>
                <a:latin typeface="Times New Roman" panose="02020603050405020304" pitchFamily="18" charset="0"/>
                <a:cs typeface="Times New Roman" panose="02020603050405020304" pitchFamily="18" charset="0"/>
              </a:rPr>
              <a:t>How would Anne explain her craziness about nature?</a:t>
            </a:r>
          </a:p>
        </p:txBody>
      </p:sp>
      <p:cxnSp>
        <p:nvCxnSpPr>
          <p:cNvPr id="7" name="直接连接符 6"/>
          <p:cNvCxnSpPr/>
          <p:nvPr/>
        </p:nvCxnSpPr>
        <p:spPr>
          <a:xfrm flipV="1">
            <a:off x="3931920" y="2294890"/>
            <a:ext cx="4206875" cy="8890"/>
          </a:xfrm>
          <a:prstGeom prst="line">
            <a:avLst/>
          </a:prstGeom>
        </p:spPr>
        <p:style>
          <a:lnRef idx="3">
            <a:schemeClr val="accent2"/>
          </a:lnRef>
          <a:fillRef idx="0">
            <a:schemeClr val="accent2"/>
          </a:fillRef>
          <a:effectRef idx="2">
            <a:schemeClr val="accent2"/>
          </a:effectRef>
          <a:fontRef idx="minor">
            <a:schemeClr val="tx1"/>
          </a:fontRef>
        </p:style>
      </p:cxnSp>
      <p:sp>
        <p:nvSpPr>
          <p:cNvPr id="8" name="TextBox 7"/>
          <p:cNvSpPr txBox="1"/>
          <p:nvPr/>
        </p:nvSpPr>
        <p:spPr>
          <a:xfrm>
            <a:off x="1250483" y="4191930"/>
            <a:ext cx="6642505" cy="829945"/>
          </a:xfrm>
          <a:prstGeom prst="rect">
            <a:avLst/>
          </a:prstGeom>
          <a:noFill/>
        </p:spPr>
        <p:txBody>
          <a:bodyPr wrap="square" rtlCol="0">
            <a:spAutoFit/>
          </a:bodyPr>
          <a:lstStyle/>
          <a:p>
            <a:r>
              <a:rPr lang="en-US" altLang="zh-CN" sz="2400" b="1" i="1" dirty="0">
                <a:solidFill>
                  <a:schemeClr val="tx2">
                    <a:lumMod val="60000"/>
                    <a:lumOff val="40000"/>
                  </a:schemeClr>
                </a:solidFill>
                <a:latin typeface="Arial Narrow" panose="020B0606020202030204" pitchFamily="34" charset="0"/>
              </a:rPr>
              <a:t>To predict:</a:t>
            </a:r>
          </a:p>
          <a:p>
            <a:r>
              <a:rPr lang="en-US" altLang="zh-CN" sz="2400" b="1" i="1" dirty="0">
                <a:solidFill>
                  <a:schemeClr val="tx2">
                    <a:lumMod val="60000"/>
                    <a:lumOff val="40000"/>
                  </a:schemeClr>
                </a:solidFill>
                <a:latin typeface="Arial Narrow" panose="020B0606020202030204" pitchFamily="34" charset="0"/>
              </a:rPr>
              <a:t>What will be talked about in the following passage?</a:t>
            </a:r>
            <a:endParaRPr lang="zh-CN" altLang="en-US" sz="2400" b="1" i="1" dirty="0">
              <a:solidFill>
                <a:schemeClr val="tx2">
                  <a:lumMod val="60000"/>
                  <a:lumOff val="40000"/>
                </a:schemeClr>
              </a:solidFill>
              <a:latin typeface="Arial Narrow" panose="020B0606020202030204" pitchFamily="34" charset="0"/>
            </a:endParaRPr>
          </a:p>
        </p:txBody>
      </p:sp>
      <p:sp>
        <p:nvSpPr>
          <p:cNvPr id="15" name="矩形 14"/>
          <p:cNvSpPr/>
          <p:nvPr>
            <p:custDataLst>
              <p:tags r:id="rId2"/>
            </p:custDataLst>
          </p:nvPr>
        </p:nvSpPr>
        <p:spPr>
          <a:xfrm>
            <a:off x="0" y="4176048"/>
            <a:ext cx="9144000" cy="97869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2" name="文本框 21"/>
          <p:cNvSpPr txBox="1"/>
          <p:nvPr>
            <p:custDataLst>
              <p:tags r:id="rId3"/>
            </p:custDataLst>
          </p:nvPr>
        </p:nvSpPr>
        <p:spPr>
          <a:xfrm>
            <a:off x="257175" y="200025"/>
            <a:ext cx="2228850" cy="4191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67500" tIns="35100" rIns="67500" bIns="35100" rtlCol="0" anchor="ctr">
            <a:noAutofit/>
          </a:bodyPr>
          <a:lstStyle>
            <a:defPPr>
              <a:defRPr lang="zh-CN"/>
            </a:defPPr>
            <a:lvl1pPr algn="ctr">
              <a:defRPr sz="2000" b="1">
                <a:solidFill>
                  <a:srgbClr val="262626"/>
                </a:solidFill>
                <a:latin typeface="+mj-lt"/>
                <a:cs typeface="Arial" panose="020B0604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altLang="zh-CN" sz="2800">
                <a:ea typeface="+mj-ea"/>
                <a:cs typeface="+mj-cs"/>
              </a:rPr>
              <a:t>Reading</a:t>
            </a:r>
          </a:p>
        </p:txBody>
      </p:sp>
      <p:grpSp>
        <p:nvGrpSpPr>
          <p:cNvPr id="9" name="组合 8"/>
          <p:cNvGrpSpPr/>
          <p:nvPr/>
        </p:nvGrpSpPr>
        <p:grpSpPr>
          <a:xfrm>
            <a:off x="2581275" y="200025"/>
            <a:ext cx="2098040" cy="408940"/>
            <a:chOff x="4065" y="315"/>
            <a:chExt cx="3304" cy="644"/>
          </a:xfrm>
        </p:grpSpPr>
        <p:sp>
          <p:nvSpPr>
            <p:cNvPr id="19" name="矩形 18"/>
            <p:cNvSpPr/>
            <p:nvPr>
              <p:custDataLst>
                <p:tags r:id="rId4"/>
              </p:custDataLst>
            </p:nvPr>
          </p:nvSpPr>
          <p:spPr>
            <a:xfrm>
              <a:off x="4065" y="315"/>
              <a:ext cx="3190" cy="645"/>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1" name="文本框 20"/>
            <p:cNvSpPr txBox="1"/>
            <p:nvPr>
              <p:custDataLst>
                <p:tags r:id="rId5"/>
              </p:custDataLst>
            </p:nvPr>
          </p:nvSpPr>
          <p:spPr>
            <a:xfrm>
              <a:off x="4065" y="380"/>
              <a:ext cx="3304" cy="442"/>
            </a:xfrm>
            <a:prstGeom prst="rect">
              <a:avLst/>
            </a:prstGeom>
          </p:spPr>
          <p:txBody>
            <a:bodyPr wrap="square" lIns="67500" tIns="35100" rIns="67500" bIns="35100" anchor="ctr">
              <a:noAutofit/>
            </a:bodyPr>
            <a:lstStyle>
              <a:defPPr>
                <a:defRPr lang="zh-CN"/>
              </a:defPPr>
              <a:lvl1pPr algn="ctr" fontAlgn="base">
                <a:lnSpc>
                  <a:spcPct val="130000"/>
                </a:lnSpc>
                <a:spcBef>
                  <a:spcPct val="0"/>
                </a:spcBef>
                <a:spcAft>
                  <a:spcPct val="0"/>
                </a:spcAft>
                <a:defRPr sz="1400">
                  <a:ea typeface="黑体" panose="02010609060101010101" charset="-122"/>
                  <a:cs typeface="Arial" panose="020B0604020202020204" pitchFamily="34" charset="0"/>
                </a:defRPr>
              </a:lvl1pPr>
            </a:lstStyle>
            <a:p>
              <a:pPr algn="l"/>
              <a:r>
                <a:rPr lang="en-US" altLang="zh-CN" sz="2800">
                  <a:latin typeface="Impact" panose="020B0806030902050204" charset="0"/>
                  <a:ea typeface="+mn-ea"/>
                  <a:cs typeface="Impact" panose="020B0806030902050204" charset="0"/>
                </a:rPr>
                <a:t>Anne's Diary</a:t>
              </a:r>
            </a:p>
          </p:txBody>
        </p:sp>
      </p:grpSp>
      <p:cxnSp>
        <p:nvCxnSpPr>
          <p:cNvPr id="10" name="直接连接符 9"/>
          <p:cNvCxnSpPr/>
          <p:nvPr/>
        </p:nvCxnSpPr>
        <p:spPr>
          <a:xfrm flipV="1">
            <a:off x="375920" y="2665730"/>
            <a:ext cx="4206875" cy="8890"/>
          </a:xfrm>
          <a:prstGeom prst="line">
            <a:avLst/>
          </a:prstGeom>
        </p:spPr>
        <p:style>
          <a:lnRef idx="3">
            <a:schemeClr val="accent2"/>
          </a:lnRef>
          <a:fillRef idx="0">
            <a:schemeClr val="accent2"/>
          </a:fillRef>
          <a:effectRef idx="2">
            <a:schemeClr val="accent2"/>
          </a:effectRef>
          <a:fontRef idx="minor">
            <a:schemeClr val="tx1"/>
          </a:fontRef>
        </p:style>
      </p:cxnSp>
      <p:sp>
        <p:nvSpPr>
          <p:cNvPr id="11" name="文本框 10"/>
          <p:cNvSpPr txBox="1"/>
          <p:nvPr/>
        </p:nvSpPr>
        <p:spPr>
          <a:xfrm>
            <a:off x="257175" y="3211195"/>
            <a:ext cx="8354060" cy="829945"/>
          </a:xfrm>
          <a:prstGeom prst="rect">
            <a:avLst/>
          </a:prstGeom>
          <a:noFill/>
        </p:spPr>
        <p:txBody>
          <a:bodyPr wrap="square" rtlCol="0" anchor="t">
            <a:spAutoFit/>
          </a:bodyPr>
          <a:lstStyle/>
          <a:p>
            <a:r>
              <a:rPr lang="en-US" altLang="zh-CN" sz="2400" dirty="0">
                <a:latin typeface="Arial Narrow" panose="020B0606020202030204" pitchFamily="34" charset="0"/>
                <a:cs typeface="Arial Narrow" panose="020B0606020202030204" pitchFamily="34" charset="0"/>
                <a:sym typeface="+mn-ea"/>
              </a:rPr>
              <a:t>A. By giving examples      B. By listing numbers</a:t>
            </a:r>
            <a:r>
              <a:rPr lang="zh-CN" altLang="en-US" sz="2400" dirty="0">
                <a:latin typeface="Arial Narrow" panose="020B0606020202030204" pitchFamily="34" charset="0"/>
                <a:cs typeface="Arial Narrow" panose="020B0606020202030204" pitchFamily="34" charset="0"/>
                <a:sym typeface="+mn-ea"/>
              </a:rPr>
              <a:t>   </a:t>
            </a:r>
            <a:r>
              <a:rPr lang="en-US" altLang="zh-CN" sz="2400" dirty="0">
                <a:latin typeface="Arial Narrow" panose="020B0606020202030204" pitchFamily="34" charset="0"/>
                <a:cs typeface="Arial Narrow" panose="020B0606020202030204" pitchFamily="34" charset="0"/>
                <a:sym typeface="+mn-ea"/>
              </a:rPr>
              <a:t>C.  By contrasting   </a:t>
            </a:r>
          </a:p>
          <a:p>
            <a:r>
              <a:rPr lang="en-US" altLang="zh-CN" sz="2400" dirty="0">
                <a:latin typeface="Arial Narrow" panose="020B0606020202030204" pitchFamily="34" charset="0"/>
                <a:cs typeface="Arial Narrow" panose="020B0606020202030204" pitchFamily="34" charset="0"/>
                <a:sym typeface="+mn-ea"/>
              </a:rPr>
              <a:t>D. By analyzing the cause and effect </a:t>
            </a:r>
            <a:endParaRPr lang="zh-CN" altLang="en-US" sz="2400">
              <a:cs typeface="Arial Narrow" panose="020B0606020202030204" pitchFamily="34" charset="0"/>
            </a:endParaRPr>
          </a:p>
        </p:txBody>
      </p:sp>
      <p:pic>
        <p:nvPicPr>
          <p:cNvPr id="1026" name="Picture 2" descr="C:\Users\t02\Desktop\t0175a7155655af484d.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65751" y="3324023"/>
            <a:ext cx="518316" cy="388737"/>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wipe(down)">
                                      <p:cBhvr>
                                        <p:cTn id="26" dur="500"/>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026"/>
                                        </p:tgtEl>
                                        <p:attrNameLst>
                                          <p:attrName>style.visibility</p:attrName>
                                        </p:attrNameLst>
                                      </p:cBhvr>
                                      <p:to>
                                        <p:strVal val="visible"/>
                                      </p:to>
                                    </p:set>
                                    <p:anim calcmode="lin" valueType="num">
                                      <p:cBhvr additive="base">
                                        <p:cTn id="31" dur="500" fill="hold"/>
                                        <p:tgtEl>
                                          <p:spTgt spid="1026"/>
                                        </p:tgtEl>
                                        <p:attrNameLst>
                                          <p:attrName>ppt_x</p:attrName>
                                        </p:attrNameLst>
                                      </p:cBhvr>
                                      <p:tavLst>
                                        <p:tav tm="0">
                                          <p:val>
                                            <p:strVal val="#ppt_x"/>
                                          </p:val>
                                        </p:tav>
                                        <p:tav tm="100000">
                                          <p:val>
                                            <p:strVal val="#ppt_x"/>
                                          </p:val>
                                        </p:tav>
                                      </p:tavLst>
                                    </p:anim>
                                    <p:anim calcmode="lin" valueType="num">
                                      <p:cBhvr additive="base">
                                        <p:cTn id="32"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4" grpId="0" animBg="1"/>
      <p:bldP spid="5" grpId="0" bldLvl="0" animBg="1"/>
      <p:bldP spid="1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257175" y="1564640"/>
            <a:ext cx="7987030" cy="583565"/>
          </a:xfrm>
          <a:prstGeom prst="rect">
            <a:avLst/>
          </a:prstGeom>
          <a:noFill/>
          <a:extLst>
            <a:ext uri="{909E8E84-426E-40DD-AFC4-6F175D3DCCD1}">
              <a14:hiddenFill xmlns:a14="http://schemas.microsoft.com/office/drawing/2010/main">
                <a:solidFill>
                  <a:schemeClr val="accent5">
                    <a:lumMod val="40000"/>
                    <a:lumOff val="60000"/>
                  </a:schemeClr>
                </a:solidFill>
              </a14:hiddenFill>
            </a:ext>
          </a:extLst>
        </p:spPr>
        <p:txBody>
          <a:bodyPr wrap="square" rtlCol="0">
            <a:spAutoFit/>
          </a:bodyPr>
          <a:lstStyle/>
          <a:p>
            <a:r>
              <a:rPr lang="en-US" altLang="zh-CN" sz="3200" b="1" i="1">
                <a:solidFill>
                  <a:srgbClr val="002060"/>
                </a:solidFill>
                <a:latin typeface="Arial Narrow" panose="020B0606020202030204" pitchFamily="34" charset="0"/>
                <a:cs typeface="Arial Narrow" panose="020B0606020202030204" pitchFamily="34" charset="0"/>
              </a:rPr>
              <a:t>How many examples are there in the passage?</a:t>
            </a:r>
          </a:p>
        </p:txBody>
      </p:sp>
      <p:sp>
        <p:nvSpPr>
          <p:cNvPr id="15" name="矩形 14"/>
          <p:cNvSpPr/>
          <p:nvPr>
            <p:custDataLst>
              <p:tags r:id="rId2"/>
            </p:custDataLst>
          </p:nvPr>
        </p:nvSpPr>
        <p:spPr>
          <a:xfrm>
            <a:off x="0" y="4176048"/>
            <a:ext cx="9144000" cy="97869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2" name="文本框 21"/>
          <p:cNvSpPr txBox="1"/>
          <p:nvPr>
            <p:custDataLst>
              <p:tags r:id="rId3"/>
            </p:custDataLst>
          </p:nvPr>
        </p:nvSpPr>
        <p:spPr>
          <a:xfrm>
            <a:off x="257175" y="200025"/>
            <a:ext cx="2228850" cy="4191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67500" tIns="35100" rIns="67500" bIns="35100" rtlCol="0" anchor="ctr">
            <a:noAutofit/>
          </a:bodyPr>
          <a:lstStyle>
            <a:defPPr>
              <a:defRPr lang="zh-CN"/>
            </a:defPPr>
            <a:lvl1pPr algn="ctr">
              <a:defRPr sz="2000" b="1">
                <a:solidFill>
                  <a:srgbClr val="262626"/>
                </a:solidFill>
                <a:latin typeface="+mj-lt"/>
                <a:cs typeface="Arial" panose="020B0604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altLang="zh-CN" sz="2800">
                <a:ea typeface="+mj-ea"/>
                <a:cs typeface="+mj-cs"/>
              </a:rPr>
              <a:t>Reading</a:t>
            </a:r>
          </a:p>
        </p:txBody>
      </p:sp>
      <p:grpSp>
        <p:nvGrpSpPr>
          <p:cNvPr id="4" name="组合 3"/>
          <p:cNvGrpSpPr/>
          <p:nvPr/>
        </p:nvGrpSpPr>
        <p:grpSpPr>
          <a:xfrm>
            <a:off x="2581275" y="200025"/>
            <a:ext cx="2098040" cy="408940"/>
            <a:chOff x="4065" y="315"/>
            <a:chExt cx="3304" cy="644"/>
          </a:xfrm>
        </p:grpSpPr>
        <p:sp>
          <p:nvSpPr>
            <p:cNvPr id="19" name="矩形 18"/>
            <p:cNvSpPr/>
            <p:nvPr>
              <p:custDataLst>
                <p:tags r:id="rId4"/>
              </p:custDataLst>
            </p:nvPr>
          </p:nvSpPr>
          <p:spPr>
            <a:xfrm>
              <a:off x="4065" y="315"/>
              <a:ext cx="3190" cy="645"/>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1" name="文本框 20"/>
            <p:cNvSpPr txBox="1"/>
            <p:nvPr>
              <p:custDataLst>
                <p:tags r:id="rId5"/>
              </p:custDataLst>
            </p:nvPr>
          </p:nvSpPr>
          <p:spPr>
            <a:xfrm>
              <a:off x="4065" y="380"/>
              <a:ext cx="3304" cy="442"/>
            </a:xfrm>
            <a:prstGeom prst="rect">
              <a:avLst/>
            </a:prstGeom>
          </p:spPr>
          <p:txBody>
            <a:bodyPr wrap="square" lIns="67500" tIns="35100" rIns="67500" bIns="35100" anchor="ctr">
              <a:noAutofit/>
            </a:bodyPr>
            <a:lstStyle>
              <a:defPPr>
                <a:defRPr lang="zh-CN"/>
              </a:defPPr>
              <a:lvl1pPr algn="ctr" fontAlgn="base">
                <a:lnSpc>
                  <a:spcPct val="130000"/>
                </a:lnSpc>
                <a:spcBef>
                  <a:spcPct val="0"/>
                </a:spcBef>
                <a:spcAft>
                  <a:spcPct val="0"/>
                </a:spcAft>
                <a:defRPr sz="1400">
                  <a:ea typeface="黑体" panose="02010609060101010101" charset="-122"/>
                  <a:cs typeface="Arial" panose="020B0604020202020204" pitchFamily="34" charset="0"/>
                </a:defRPr>
              </a:lvl1pPr>
            </a:lstStyle>
            <a:p>
              <a:pPr algn="l"/>
              <a:r>
                <a:rPr lang="en-US" altLang="zh-CN" sz="2800">
                  <a:latin typeface="Impact" panose="020B0806030902050204" charset="0"/>
                  <a:ea typeface="+mn-ea"/>
                  <a:cs typeface="Impact" panose="020B0806030902050204" charset="0"/>
                </a:rPr>
                <a:t>Anne's Diary</a:t>
              </a:r>
            </a:p>
          </p:txBody>
        </p:sp>
      </p:grpSp>
      <p:pic>
        <p:nvPicPr>
          <p:cNvPr id="5" name="图片 4"/>
          <p:cNvPicPr>
            <a:picLocks noChangeAspect="1"/>
          </p:cNvPicPr>
          <p:nvPr/>
        </p:nvPicPr>
        <p:blipFill>
          <a:blip r:embed="rId7"/>
          <a:stretch>
            <a:fillRect/>
          </a:stretch>
        </p:blipFill>
        <p:spPr>
          <a:xfrm>
            <a:off x="6181090" y="2258060"/>
            <a:ext cx="2415540" cy="2415540"/>
          </a:xfrm>
          <a:prstGeom prst="ellipse">
            <a:avLst/>
          </a:prstGeom>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8" name="Rectangle 17"/>
          <p:cNvSpPr>
            <a:spLocks noGrp="1" noRot="1" noChangeAspect="1" noMove="1" noResize="1" noEditPoints="1" noAdjustHandles="1" noChangeArrowheads="1" noChangeShapeType="1" noTextEdit="1"/>
          </p:cNvSpPr>
          <p:nvPr/>
        </p:nvSpPr>
        <p:spPr>
          <a:xfrm>
            <a:off x="0" y="1"/>
            <a:ext cx="9144000" cy="51434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a:p>
        </p:txBody>
      </p:sp>
      <p:pic>
        <p:nvPicPr>
          <p:cNvPr id="7" name="图片 6" descr="图片包含 文字, 书籍&#10;&#10;已生成极高可信度的说明"/>
          <p:cNvPicPr>
            <a:picLocks noChangeAspect="1"/>
          </p:cNvPicPr>
          <p:nvPr/>
        </p:nvPicPr>
        <p:blipFill rotWithShape="1">
          <a:blip r:embed="rId3">
            <a:alphaModFix amt="50000"/>
            <a:extLst>
              <a:ext uri="{28A0092B-C50C-407E-A947-70E740481C1C}">
                <a14:useLocalDpi xmlns:a14="http://schemas.microsoft.com/office/drawing/2010/main" val="0"/>
              </a:ext>
            </a:extLst>
          </a:blip>
          <a:srcRect t="1316"/>
          <a:stretch>
            <a:fillRect/>
          </a:stretch>
        </p:blipFill>
        <p:spPr>
          <a:xfrm>
            <a:off x="0" y="1"/>
            <a:ext cx="9143985" cy="5143499"/>
          </a:xfrm>
          <a:prstGeom prst="rect">
            <a:avLst/>
          </a:prstGeom>
        </p:spPr>
      </p:pic>
      <p:sp>
        <p:nvSpPr>
          <p:cNvPr id="2" name="标题 1"/>
          <p:cNvSpPr>
            <a:spLocks noGrp="1"/>
          </p:cNvSpPr>
          <p:nvPr>
            <p:ph type="ctrTitle"/>
          </p:nvPr>
        </p:nvSpPr>
        <p:spPr>
          <a:xfrm>
            <a:off x="1670050" y="1207135"/>
            <a:ext cx="6858000" cy="2468880"/>
          </a:xfrm>
        </p:spPr>
        <p:txBody>
          <a:bodyPr>
            <a:normAutofit fontScale="90000"/>
          </a:bodyPr>
          <a:lstStyle/>
          <a:p>
            <a:pPr algn="ctr"/>
            <a:r>
              <a:rPr lang="en-US" altLang="zh-CN" sz="4800" b="1" dirty="0">
                <a:solidFill>
                  <a:srgbClr val="FFFFFF"/>
                </a:solidFill>
                <a:effectLst>
                  <a:outerShdw blurRad="38100" dist="38100" dir="2700000" algn="tl">
                    <a:srgbClr val="000000">
                      <a:alpha val="43137"/>
                    </a:srgbClr>
                  </a:outerShdw>
                </a:effectLst>
              </a:rPr>
              <a:t>                      </a:t>
            </a:r>
            <a:r>
              <a:rPr lang="en-US" altLang="zh-CN" sz="4800" dirty="0">
                <a:solidFill>
                  <a:srgbClr val="FFFFFF"/>
                </a:solidFill>
                <a:effectLst>
                  <a:outerShdw blurRad="38100" dist="38100" dir="2700000" algn="tl">
                    <a:srgbClr val="000000">
                      <a:alpha val="43137"/>
                    </a:srgbClr>
                  </a:outerShdw>
                </a:effectLst>
                <a:latin typeface="Impact" panose="020B0806030902050204" charset="0"/>
                <a:cs typeface="Impact" panose="020B0806030902050204" charset="0"/>
              </a:rPr>
              <a:t>M1U1 Reading</a:t>
            </a:r>
            <a:br>
              <a:rPr lang="en-US" altLang="zh-CN" sz="4800" b="1" dirty="0">
                <a:solidFill>
                  <a:srgbClr val="FFFFFF"/>
                </a:solidFill>
                <a:effectLst>
                  <a:outerShdw blurRad="38100" dist="38100" dir="2700000" algn="tl">
                    <a:srgbClr val="000000">
                      <a:alpha val="43137"/>
                    </a:srgbClr>
                  </a:outerShdw>
                </a:effectLst>
              </a:rPr>
            </a:br>
            <a:br>
              <a:rPr lang="en-US" altLang="zh-CN" sz="4800" b="1" dirty="0">
                <a:solidFill>
                  <a:srgbClr val="FFFFFF"/>
                </a:solidFill>
                <a:effectLst>
                  <a:outerShdw blurRad="38100" dist="38100" dir="2700000" algn="tl">
                    <a:srgbClr val="000000">
                      <a:alpha val="43137"/>
                    </a:srgbClr>
                  </a:outerShdw>
                </a:effectLst>
              </a:rPr>
            </a:br>
            <a:r>
              <a:rPr lang="en-US" altLang="zh-CN" sz="4800" dirty="0">
                <a:solidFill>
                  <a:srgbClr val="FFFFFF"/>
                </a:solidFill>
                <a:effectLst>
                  <a:outerShdw blurRad="38100" dist="38100" dir="2700000" algn="tl">
                    <a:srgbClr val="000000">
                      <a:alpha val="43137"/>
                    </a:srgbClr>
                  </a:outerShdw>
                </a:effectLst>
                <a:latin typeface="Impact" panose="020B0806030902050204" charset="0"/>
                <a:cs typeface="Impact" panose="020B0806030902050204" charset="0"/>
              </a:rPr>
              <a:t>Anne’s Best Friend</a:t>
            </a:r>
          </a:p>
        </p:txBody>
      </p:sp>
      <p:pic>
        <p:nvPicPr>
          <p:cNvPr id="11" name="图片 10" descr="图片包含 妇女, 人员, 照片, 墙壁&#10;&#10;已生成极高可信度的说明"/>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0220" y="375030"/>
            <a:ext cx="4036257" cy="2240123"/>
          </a:xfrm>
          <a:prstGeom prst="rect">
            <a:avLst/>
          </a:prstGeom>
        </p:spPr>
      </p:pic>
      <p:sp>
        <p:nvSpPr>
          <p:cNvPr id="3" name="文本框 2"/>
          <p:cNvSpPr txBox="1"/>
          <p:nvPr/>
        </p:nvSpPr>
        <p:spPr>
          <a:xfrm>
            <a:off x="2458085" y="3923030"/>
            <a:ext cx="5088890" cy="398780"/>
          </a:xfrm>
          <a:prstGeom prst="rect">
            <a:avLst/>
          </a:prstGeom>
          <a:noFill/>
        </p:spPr>
        <p:txBody>
          <a:bodyPr wrap="square" rtlCol="0">
            <a:spAutoFit/>
          </a:bodyPr>
          <a:lstStyle/>
          <a:p>
            <a:pPr algn="ctr"/>
            <a:r>
              <a:rPr lang="zh-CN" altLang="en-US" sz="2000"/>
              <a:t>桐乡市高级中学 俞莺婕</a:t>
            </a:r>
          </a:p>
        </p:txBody>
      </p:sp>
    </p:spTree>
    <p:custDataLst>
      <p:tags r:id="rId1"/>
    </p:custDataLst>
  </p:cSld>
  <p:clrMapOvr>
    <a:overrideClrMapping bg1="dk1" tx1="lt1" bg2="dk2" tx2="lt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3365" y="1153795"/>
            <a:ext cx="8637270" cy="829945"/>
          </a:xfrm>
          <a:prstGeom prst="rect">
            <a:avLst/>
          </a:prstGeom>
          <a:noFill/>
        </p:spPr>
        <p:txBody>
          <a:bodyPr wrap="square" rtlCol="0">
            <a:spAutoFit/>
          </a:bodyPr>
          <a:lstStyle/>
          <a:p>
            <a:r>
              <a:rPr lang="en-US" altLang="zh-CN" sz="2400" i="1" dirty="0">
                <a:latin typeface="Times New Roman" panose="02020603050405020304" pitchFamily="18" charset="0"/>
                <a:cs typeface="Times New Roman" panose="02020603050405020304" pitchFamily="18" charset="0"/>
              </a:rPr>
              <a:t>I </a:t>
            </a:r>
            <a:r>
              <a:rPr lang="en-US" altLang="zh-CN" sz="2400" i="1" dirty="0">
                <a:solidFill>
                  <a:srgbClr val="FF0000"/>
                </a:solidFill>
                <a:latin typeface="Times New Roman" panose="02020603050405020304" pitchFamily="18" charset="0"/>
                <a:cs typeface="Times New Roman" panose="02020603050405020304" pitchFamily="18" charset="0"/>
              </a:rPr>
              <a:t>stayed awake </a:t>
            </a:r>
            <a:r>
              <a:rPr lang="en-US" altLang="zh-CN" sz="2400" i="1" u="sng" dirty="0">
                <a:solidFill>
                  <a:srgbClr val="FF0000"/>
                </a:solidFill>
                <a:latin typeface="Times New Roman" panose="02020603050405020304" pitchFamily="18" charset="0"/>
                <a:cs typeface="Times New Roman" panose="02020603050405020304" pitchFamily="18" charset="0"/>
              </a:rPr>
              <a:t>on purpose </a:t>
            </a:r>
            <a:r>
              <a:rPr lang="en-US" altLang="zh-CN" sz="2400" i="1" dirty="0">
                <a:latin typeface="Times New Roman" panose="02020603050405020304" pitchFamily="18" charset="0"/>
                <a:cs typeface="Times New Roman" panose="02020603050405020304" pitchFamily="18" charset="0"/>
              </a:rPr>
              <a:t>until half past eleven </a:t>
            </a:r>
            <a:r>
              <a:rPr lang="en-US" altLang="zh-CN" sz="2400" b="1" i="1" dirty="0">
                <a:solidFill>
                  <a:srgbClr val="FF0000"/>
                </a:solidFill>
                <a:latin typeface="Times New Roman" panose="02020603050405020304" pitchFamily="18" charset="0"/>
                <a:cs typeface="Times New Roman" panose="02020603050405020304" pitchFamily="18" charset="0"/>
              </a:rPr>
              <a:t>in order to</a:t>
            </a:r>
            <a:r>
              <a:rPr lang="en-US" altLang="zh-CN" sz="2400" i="1" dirty="0">
                <a:latin typeface="Times New Roman" panose="02020603050405020304" pitchFamily="18" charset="0"/>
                <a:cs typeface="Times New Roman" panose="02020603050405020304" pitchFamily="18" charset="0"/>
              </a:rPr>
              <a:t> </a:t>
            </a:r>
            <a:r>
              <a:rPr lang="en-US" altLang="zh-CN" sz="2400" i="1" dirty="0">
                <a:solidFill>
                  <a:srgbClr val="FF0000"/>
                </a:solidFill>
                <a:latin typeface="Times New Roman" panose="02020603050405020304" pitchFamily="18" charset="0"/>
                <a:cs typeface="Times New Roman" panose="02020603050405020304" pitchFamily="18" charset="0"/>
              </a:rPr>
              <a:t>have a good look </a:t>
            </a:r>
            <a:r>
              <a:rPr lang="en-US" altLang="zh-CN" sz="2400" i="1" dirty="0">
                <a:latin typeface="Times New Roman" panose="02020603050405020304" pitchFamily="18" charset="0"/>
                <a:cs typeface="Times New Roman" panose="02020603050405020304" pitchFamily="18" charset="0"/>
              </a:rPr>
              <a:t>at the moon </a:t>
            </a:r>
            <a:r>
              <a:rPr lang="en-US" altLang="zh-CN" sz="2400" i="1" dirty="0">
                <a:solidFill>
                  <a:srgbClr val="FF0000"/>
                </a:solidFill>
                <a:latin typeface="Times New Roman" panose="02020603050405020304" pitchFamily="18" charset="0"/>
                <a:cs typeface="Times New Roman" panose="02020603050405020304" pitchFamily="18" charset="0"/>
              </a:rPr>
              <a:t>by myself</a:t>
            </a:r>
            <a:r>
              <a:rPr lang="en-US" altLang="zh-CN" sz="2400" i="1" dirty="0">
                <a:latin typeface="Times New Roman" panose="02020603050405020304" pitchFamily="18" charset="0"/>
                <a:cs typeface="Times New Roman" panose="02020603050405020304" pitchFamily="18" charset="0"/>
              </a:rPr>
              <a:t>.</a:t>
            </a:r>
            <a:endParaRPr lang="zh-CN" altLang="en-US" sz="2400" i="1" dirty="0">
              <a:latin typeface="Times New Roman" panose="02020603050405020304" pitchFamily="18" charset="0"/>
              <a:cs typeface="Times New Roman" panose="02020603050405020304" pitchFamily="18" charset="0"/>
            </a:endParaRPr>
          </a:p>
        </p:txBody>
      </p:sp>
      <p:sp>
        <p:nvSpPr>
          <p:cNvPr id="3" name="TextBox 2"/>
          <p:cNvSpPr txBox="1"/>
          <p:nvPr/>
        </p:nvSpPr>
        <p:spPr>
          <a:xfrm>
            <a:off x="208617" y="618907"/>
            <a:ext cx="1832610" cy="583565"/>
          </a:xfrm>
          <a:prstGeom prst="rect">
            <a:avLst/>
          </a:prstGeom>
          <a:noFill/>
        </p:spPr>
        <p:txBody>
          <a:bodyPr wrap="none" rtlCol="0">
            <a:spAutoFit/>
          </a:bodyPr>
          <a:lstStyle/>
          <a:p>
            <a:r>
              <a:rPr lang="en-US" altLang="zh-CN" sz="3200" b="1" i="1">
                <a:solidFill>
                  <a:srgbClr val="002060"/>
                </a:solidFill>
                <a:latin typeface="Arial Narrow" panose="020B0606020202030204" pitchFamily="34" charset="0"/>
                <a:cs typeface="Arial Narrow" panose="020B0606020202030204" pitchFamily="34" charset="0"/>
              </a:rPr>
              <a:t>Example 1</a:t>
            </a:r>
            <a:endParaRPr lang="zh-CN" altLang="en-US" sz="2700" dirty="0">
              <a:latin typeface="Arial Narrow" panose="020B0606020202030204" pitchFamily="34" charset="0"/>
            </a:endParaRPr>
          </a:p>
        </p:txBody>
      </p:sp>
      <p:sp>
        <p:nvSpPr>
          <p:cNvPr id="4" name="TextBox 3"/>
          <p:cNvSpPr txBox="1"/>
          <p:nvPr/>
        </p:nvSpPr>
        <p:spPr>
          <a:xfrm>
            <a:off x="313690" y="2106930"/>
            <a:ext cx="2591435" cy="506730"/>
          </a:xfrm>
          <a:prstGeom prst="rect">
            <a:avLst/>
          </a:prstGeom>
          <a:solidFill>
            <a:srgbClr val="FFC000"/>
          </a:solidFill>
          <a:ln>
            <a:solidFill>
              <a:schemeClr val="tx1"/>
            </a:solidFill>
          </a:ln>
        </p:spPr>
        <p:txBody>
          <a:bodyPr wrap="square" rtlCol="0">
            <a:spAutoFit/>
          </a:bodyPr>
          <a:lstStyle/>
          <a:p>
            <a:r>
              <a:rPr lang="en-US" altLang="zh-CN" sz="2700" dirty="0">
                <a:latin typeface="Arial Narrow" panose="020B0606020202030204" pitchFamily="34" charset="0"/>
              </a:rPr>
              <a:t>What is the result?</a:t>
            </a:r>
          </a:p>
        </p:txBody>
      </p:sp>
      <p:sp>
        <p:nvSpPr>
          <p:cNvPr id="5" name="TextBox 4"/>
          <p:cNvSpPr txBox="1"/>
          <p:nvPr/>
        </p:nvSpPr>
        <p:spPr>
          <a:xfrm>
            <a:off x="257175" y="2677795"/>
            <a:ext cx="9013190" cy="460375"/>
          </a:xfrm>
          <a:prstGeom prst="rect">
            <a:avLst/>
          </a:prstGeom>
          <a:noFill/>
          <a:extLst>
            <a:ext uri="{909E8E84-426E-40DD-AFC4-6F175D3DCCD1}">
              <a14:hiddenFill xmlns:a14="http://schemas.microsoft.com/office/drawing/2010/main">
                <a:solidFill>
                  <a:schemeClr val="accent5">
                    <a:lumMod val="40000"/>
                    <a:lumOff val="60000"/>
                  </a:schemeClr>
                </a:solidFill>
              </a14:hiddenFill>
            </a:ext>
          </a:extLst>
        </p:spPr>
        <p:txBody>
          <a:bodyPr wrap="square" rtlCol="0">
            <a:spAutoFit/>
          </a:bodyPr>
          <a:lstStyle/>
          <a:p>
            <a:r>
              <a:rPr lang="en-US" altLang="zh-CN" sz="2400" b="1" i="1" dirty="0">
                <a:solidFill>
                  <a:srgbClr val="FF0000"/>
                </a:solidFill>
                <a:latin typeface="Times New Roman" panose="02020603050405020304" pitchFamily="18" charset="0"/>
                <a:cs typeface="Times New Roman" panose="02020603050405020304" pitchFamily="18" charset="0"/>
              </a:rPr>
              <a:t>But</a:t>
            </a:r>
            <a:r>
              <a:rPr lang="en-US" altLang="zh-CN" sz="2400" i="1" dirty="0">
                <a:latin typeface="Times New Roman" panose="02020603050405020304" pitchFamily="18" charset="0"/>
                <a:cs typeface="Times New Roman" panose="02020603050405020304" pitchFamily="18" charset="0"/>
              </a:rPr>
              <a:t> as the moon gave </a:t>
            </a:r>
            <a:r>
              <a:rPr lang="en-US" altLang="zh-CN" sz="2400" i="1" dirty="0">
                <a:solidFill>
                  <a:srgbClr val="FF0000"/>
                </a:solidFill>
                <a:latin typeface="Times New Roman" panose="02020603050405020304" pitchFamily="18" charset="0"/>
                <a:cs typeface="Times New Roman" panose="02020603050405020304" pitchFamily="18" charset="0"/>
              </a:rPr>
              <a:t>far too much </a:t>
            </a:r>
            <a:r>
              <a:rPr lang="en-US" altLang="zh-CN" sz="2400" i="1" dirty="0">
                <a:latin typeface="Times New Roman" panose="02020603050405020304" pitchFamily="18" charset="0"/>
                <a:cs typeface="Times New Roman" panose="02020603050405020304" pitchFamily="18" charset="0"/>
              </a:rPr>
              <a:t>light, I didn’t </a:t>
            </a:r>
            <a:r>
              <a:rPr lang="en-US" altLang="zh-CN" sz="2400" i="1" dirty="0">
                <a:solidFill>
                  <a:srgbClr val="FF0000"/>
                </a:solidFill>
                <a:latin typeface="Times New Roman" panose="02020603050405020304" pitchFamily="18" charset="0"/>
                <a:cs typeface="Times New Roman" panose="02020603050405020304" pitchFamily="18" charset="0"/>
              </a:rPr>
              <a:t>dare</a:t>
            </a:r>
            <a:r>
              <a:rPr lang="en-US" altLang="zh-CN" sz="2400" i="1" dirty="0">
                <a:latin typeface="Times New Roman" panose="02020603050405020304" pitchFamily="18" charset="0"/>
                <a:cs typeface="Times New Roman" panose="02020603050405020304" pitchFamily="18" charset="0"/>
              </a:rPr>
              <a:t> open a window.</a:t>
            </a:r>
            <a:endParaRPr lang="zh-CN" altLang="en-US" sz="2400" i="1" dirty="0">
              <a:latin typeface="Times New Roman" panose="02020603050405020304" pitchFamily="18" charset="0"/>
              <a:cs typeface="Times New Roman" panose="02020603050405020304" pitchFamily="18" charset="0"/>
            </a:endParaRPr>
          </a:p>
        </p:txBody>
      </p:sp>
      <p:sp>
        <p:nvSpPr>
          <p:cNvPr id="6" name="TextBox 5"/>
          <p:cNvSpPr txBox="1"/>
          <p:nvPr/>
        </p:nvSpPr>
        <p:spPr>
          <a:xfrm>
            <a:off x="313690" y="3906520"/>
            <a:ext cx="8502015" cy="829945"/>
          </a:xfrm>
          <a:prstGeom prst="rect">
            <a:avLst/>
          </a:prstGeom>
          <a:solidFill>
            <a:schemeClr val="bg1"/>
          </a:solidFill>
        </p:spPr>
        <p:txBody>
          <a:bodyPr wrap="square" rtlCol="0">
            <a:spAutoFit/>
          </a:bodyPr>
          <a:lstStyle/>
          <a:p>
            <a:r>
              <a:rPr lang="en-US" altLang="zh-CN" sz="2400" dirty="0">
                <a:latin typeface="Arial Narrow" panose="020B0606020202030204" pitchFamily="34" charset="0"/>
              </a:rPr>
              <a:t>She </a:t>
            </a:r>
            <a:r>
              <a:rPr lang="en-US" altLang="zh-CN" sz="2400" dirty="0">
                <a:solidFill>
                  <a:srgbClr val="FF0000"/>
                </a:solidFill>
                <a:latin typeface="Arial Narrow" panose="020B0606020202030204" pitchFamily="34" charset="0"/>
              </a:rPr>
              <a:t>wanted to admire </a:t>
            </a:r>
            <a:r>
              <a:rPr lang="en-US" altLang="zh-CN" sz="2400" dirty="0">
                <a:latin typeface="Arial Narrow" panose="020B0606020202030204" pitchFamily="34" charset="0"/>
              </a:rPr>
              <a:t>the moon </a:t>
            </a:r>
            <a:r>
              <a:rPr lang="en-US" altLang="zh-CN" sz="2400" dirty="0">
                <a:solidFill>
                  <a:srgbClr val="FF0000"/>
                </a:solidFill>
                <a:latin typeface="Arial Narrow" panose="020B0606020202030204" pitchFamily="34" charset="0"/>
              </a:rPr>
              <a:t>badly</a:t>
            </a:r>
            <a:r>
              <a:rPr lang="en-US" altLang="zh-CN" sz="2400" dirty="0">
                <a:latin typeface="Arial Narrow" panose="020B0606020202030204" pitchFamily="34" charset="0"/>
              </a:rPr>
              <a:t>, but it was a pity that she could only </a:t>
            </a:r>
            <a:r>
              <a:rPr lang="en-US" altLang="zh-CN" sz="2400" dirty="0">
                <a:solidFill>
                  <a:srgbClr val="FF0000"/>
                </a:solidFill>
                <a:latin typeface="Arial Narrow" panose="020B0606020202030204" pitchFamily="34" charset="0"/>
              </a:rPr>
              <a:t>admire the moon </a:t>
            </a:r>
            <a:r>
              <a:rPr lang="en-US" altLang="zh-CN" sz="2400" dirty="0">
                <a:latin typeface="Arial Narrow" panose="020B0606020202030204" pitchFamily="34" charset="0"/>
              </a:rPr>
              <a:t>through the window.</a:t>
            </a:r>
            <a:endParaRPr lang="zh-CN" altLang="en-US" sz="2400" dirty="0">
              <a:latin typeface="Arial Narrow" panose="020B0606020202030204" pitchFamily="34" charset="0"/>
            </a:endParaRPr>
          </a:p>
        </p:txBody>
      </p:sp>
      <p:sp>
        <p:nvSpPr>
          <p:cNvPr id="9" name="TextBox 8"/>
          <p:cNvSpPr txBox="1"/>
          <p:nvPr/>
        </p:nvSpPr>
        <p:spPr>
          <a:xfrm>
            <a:off x="313690" y="3299460"/>
            <a:ext cx="8501380" cy="506730"/>
          </a:xfrm>
          <a:prstGeom prst="rect">
            <a:avLst/>
          </a:prstGeom>
          <a:solidFill>
            <a:srgbClr val="FFC000"/>
          </a:solidFill>
          <a:ln>
            <a:solidFill>
              <a:schemeClr val="accent5">
                <a:lumMod val="40000"/>
                <a:lumOff val="60000"/>
              </a:schemeClr>
            </a:solidFill>
          </a:ln>
        </p:spPr>
        <p:txBody>
          <a:bodyPr wrap="square" rtlCol="0">
            <a:spAutoFit/>
          </a:bodyPr>
          <a:lstStyle/>
          <a:p>
            <a:r>
              <a:rPr lang="en-US" altLang="zh-CN" sz="2700" dirty="0">
                <a:latin typeface="Arial Narrow" panose="020B0606020202030204" pitchFamily="34" charset="0"/>
              </a:rPr>
              <a:t>By saying this, Anne wanted to tell Kitty that_________________.</a:t>
            </a:r>
            <a:endParaRPr lang="zh-CN" altLang="en-US" sz="2700" dirty="0">
              <a:latin typeface="Arial Narrow" panose="020B0606020202030204" pitchFamily="34" charset="0"/>
            </a:endParaRPr>
          </a:p>
        </p:txBody>
      </p:sp>
      <p:sp>
        <p:nvSpPr>
          <p:cNvPr id="8" name="TextBox 7"/>
          <p:cNvSpPr txBox="1"/>
          <p:nvPr/>
        </p:nvSpPr>
        <p:spPr>
          <a:xfrm>
            <a:off x="5337175" y="4276090"/>
            <a:ext cx="3478530" cy="460375"/>
          </a:xfrm>
          <a:prstGeom prst="rect">
            <a:avLst/>
          </a:prstGeom>
          <a:solidFill>
            <a:schemeClr val="bg1"/>
          </a:solidFill>
        </p:spPr>
        <p:txBody>
          <a:bodyPr wrap="square" rtlCol="0">
            <a:spAutoFit/>
          </a:bodyPr>
          <a:lstStyle/>
          <a:p>
            <a:r>
              <a:rPr lang="en-US" altLang="zh-CN" sz="2400" dirty="0">
                <a:latin typeface="Arial Narrow" panose="020B0606020202030204" pitchFamily="34" charset="0"/>
              </a:rPr>
              <a:t>She </a:t>
            </a:r>
            <a:r>
              <a:rPr lang="en-US" altLang="zh-CN" sz="2400" dirty="0">
                <a:solidFill>
                  <a:srgbClr val="FF0000"/>
                </a:solidFill>
                <a:latin typeface="Arial Narrow" panose="020B0606020202030204" pitchFamily="34" charset="0"/>
              </a:rPr>
              <a:t>was crazy about </a:t>
            </a:r>
            <a:r>
              <a:rPr lang="en-US" altLang="zh-CN" sz="2400" dirty="0">
                <a:latin typeface="Arial Narrow" panose="020B0606020202030204" pitchFamily="34" charset="0"/>
              </a:rPr>
              <a:t>nature.</a:t>
            </a:r>
            <a:endParaRPr lang="zh-CN" altLang="en-US" sz="2400" dirty="0">
              <a:latin typeface="Arial Narrow" panose="020B0606020202030204" pitchFamily="34" charset="0"/>
            </a:endParaRPr>
          </a:p>
        </p:txBody>
      </p:sp>
      <p:sp>
        <p:nvSpPr>
          <p:cNvPr id="10" name="右箭头 9"/>
          <p:cNvSpPr/>
          <p:nvPr/>
        </p:nvSpPr>
        <p:spPr>
          <a:xfrm>
            <a:off x="4750573" y="4451320"/>
            <a:ext cx="540060" cy="162018"/>
          </a:xfrm>
          <a:prstGeom prst="rightArrow">
            <a:avLst/>
          </a:prstGeom>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p>
        </p:txBody>
      </p:sp>
      <p:grpSp>
        <p:nvGrpSpPr>
          <p:cNvPr id="7" name="组合 6"/>
          <p:cNvGrpSpPr/>
          <p:nvPr/>
        </p:nvGrpSpPr>
        <p:grpSpPr>
          <a:xfrm>
            <a:off x="2581275" y="200025"/>
            <a:ext cx="2098040" cy="408940"/>
            <a:chOff x="4065" y="315"/>
            <a:chExt cx="3304" cy="644"/>
          </a:xfrm>
        </p:grpSpPr>
        <p:sp>
          <p:nvSpPr>
            <p:cNvPr id="19" name="矩形 18"/>
            <p:cNvSpPr/>
            <p:nvPr>
              <p:custDataLst>
                <p:tags r:id="rId3"/>
              </p:custDataLst>
            </p:nvPr>
          </p:nvSpPr>
          <p:spPr>
            <a:xfrm>
              <a:off x="4065" y="315"/>
              <a:ext cx="3190" cy="645"/>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1" name="文本框 20"/>
            <p:cNvSpPr txBox="1"/>
            <p:nvPr>
              <p:custDataLst>
                <p:tags r:id="rId4"/>
              </p:custDataLst>
            </p:nvPr>
          </p:nvSpPr>
          <p:spPr>
            <a:xfrm>
              <a:off x="4065" y="380"/>
              <a:ext cx="3304" cy="442"/>
            </a:xfrm>
            <a:prstGeom prst="rect">
              <a:avLst/>
            </a:prstGeom>
          </p:spPr>
          <p:txBody>
            <a:bodyPr wrap="square" lIns="67500" tIns="35100" rIns="67500" bIns="35100" anchor="ctr">
              <a:noAutofit/>
            </a:bodyPr>
            <a:lstStyle>
              <a:defPPr>
                <a:defRPr lang="zh-CN"/>
              </a:defPPr>
              <a:lvl1pPr algn="ctr" fontAlgn="base">
                <a:lnSpc>
                  <a:spcPct val="130000"/>
                </a:lnSpc>
                <a:spcBef>
                  <a:spcPct val="0"/>
                </a:spcBef>
                <a:spcAft>
                  <a:spcPct val="0"/>
                </a:spcAft>
                <a:defRPr sz="1400">
                  <a:ea typeface="黑体" panose="02010609060101010101" charset="-122"/>
                  <a:cs typeface="Arial" panose="020B0604020202020204" pitchFamily="34" charset="0"/>
                </a:defRPr>
              </a:lvl1pPr>
            </a:lstStyle>
            <a:p>
              <a:pPr algn="l"/>
              <a:r>
                <a:rPr lang="en-US" altLang="zh-CN" sz="2800">
                  <a:latin typeface="Impact" panose="020B0806030902050204" charset="0"/>
                  <a:ea typeface="+mn-ea"/>
                  <a:cs typeface="Impact" panose="020B0806030902050204" charset="0"/>
                </a:rPr>
                <a:t>Anne's Diary</a:t>
              </a:r>
            </a:p>
          </p:txBody>
        </p:sp>
      </p:grpSp>
      <p:sp>
        <p:nvSpPr>
          <p:cNvPr id="11" name="文本框 10"/>
          <p:cNvSpPr txBox="1"/>
          <p:nvPr>
            <p:custDataLst>
              <p:tags r:id="rId2"/>
            </p:custDataLst>
          </p:nvPr>
        </p:nvSpPr>
        <p:spPr>
          <a:xfrm>
            <a:off x="257175" y="200025"/>
            <a:ext cx="2228850" cy="4191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67500" tIns="35100" rIns="67500" bIns="35100" rtlCol="0" anchor="ctr">
            <a:noAutofit/>
          </a:bodyPr>
          <a:lstStyle>
            <a:defPPr>
              <a:defRPr lang="zh-CN"/>
            </a:defPPr>
            <a:lvl1pPr algn="ctr">
              <a:defRPr sz="2000" b="1">
                <a:solidFill>
                  <a:srgbClr val="262626"/>
                </a:solidFill>
                <a:latin typeface="+mj-lt"/>
                <a:cs typeface="Arial" panose="020B0604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altLang="zh-CN" sz="2800">
                <a:ea typeface="+mj-ea"/>
                <a:cs typeface="+mj-cs"/>
              </a:rPr>
              <a:t>Reading</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down)">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4" grpId="0" bldLvl="0" animBg="1"/>
      <p:bldP spid="5" grpId="0" bldLvl="0" animBg="1"/>
      <p:bldP spid="6" grpId="0" bldLvl="0" animBg="1"/>
      <p:bldP spid="9" grpId="0" bldLvl="0" animBg="1"/>
      <p:bldP spid="8" grpId="0" bldLvl="0" animBg="1"/>
      <p:bldP spid="1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08617" y="618907"/>
            <a:ext cx="1832610" cy="583565"/>
          </a:xfrm>
          <a:prstGeom prst="rect">
            <a:avLst/>
          </a:prstGeom>
          <a:noFill/>
        </p:spPr>
        <p:txBody>
          <a:bodyPr wrap="none" rtlCol="0">
            <a:spAutoFit/>
          </a:bodyPr>
          <a:lstStyle/>
          <a:p>
            <a:r>
              <a:rPr lang="en-US" altLang="zh-CN" sz="3200" b="1" i="1">
                <a:solidFill>
                  <a:srgbClr val="002060"/>
                </a:solidFill>
                <a:latin typeface="Arial Narrow" panose="020B0606020202030204" pitchFamily="34" charset="0"/>
                <a:cs typeface="Arial Narrow" panose="020B0606020202030204" pitchFamily="34" charset="0"/>
              </a:rPr>
              <a:t>Example 2</a:t>
            </a:r>
            <a:endParaRPr lang="zh-CN" altLang="en-US" sz="2700" dirty="0">
              <a:latin typeface="Arial Narrow" panose="020B0606020202030204" pitchFamily="34" charset="0"/>
            </a:endParaRPr>
          </a:p>
        </p:txBody>
      </p:sp>
      <p:grpSp>
        <p:nvGrpSpPr>
          <p:cNvPr id="7" name="组合 6"/>
          <p:cNvGrpSpPr/>
          <p:nvPr/>
        </p:nvGrpSpPr>
        <p:grpSpPr>
          <a:xfrm>
            <a:off x="2581275" y="200025"/>
            <a:ext cx="2098040" cy="408940"/>
            <a:chOff x="4065" y="315"/>
            <a:chExt cx="3304" cy="644"/>
          </a:xfrm>
        </p:grpSpPr>
        <p:sp>
          <p:nvSpPr>
            <p:cNvPr id="19" name="矩形 18"/>
            <p:cNvSpPr/>
            <p:nvPr>
              <p:custDataLst>
                <p:tags r:id="rId3"/>
              </p:custDataLst>
            </p:nvPr>
          </p:nvSpPr>
          <p:spPr>
            <a:xfrm>
              <a:off x="4065" y="315"/>
              <a:ext cx="3190" cy="645"/>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1" name="文本框 20"/>
            <p:cNvSpPr txBox="1"/>
            <p:nvPr>
              <p:custDataLst>
                <p:tags r:id="rId4"/>
              </p:custDataLst>
            </p:nvPr>
          </p:nvSpPr>
          <p:spPr>
            <a:xfrm>
              <a:off x="4065" y="380"/>
              <a:ext cx="3304" cy="442"/>
            </a:xfrm>
            <a:prstGeom prst="rect">
              <a:avLst/>
            </a:prstGeom>
          </p:spPr>
          <p:txBody>
            <a:bodyPr wrap="square" lIns="67500" tIns="35100" rIns="67500" bIns="35100" anchor="ctr">
              <a:noAutofit/>
            </a:bodyPr>
            <a:lstStyle>
              <a:defPPr>
                <a:defRPr lang="zh-CN"/>
              </a:defPPr>
              <a:lvl1pPr algn="ctr" fontAlgn="base">
                <a:lnSpc>
                  <a:spcPct val="130000"/>
                </a:lnSpc>
                <a:spcBef>
                  <a:spcPct val="0"/>
                </a:spcBef>
                <a:spcAft>
                  <a:spcPct val="0"/>
                </a:spcAft>
                <a:defRPr sz="1400">
                  <a:ea typeface="黑体" panose="02010609060101010101" charset="-122"/>
                  <a:cs typeface="Arial" panose="020B0604020202020204" pitchFamily="34" charset="0"/>
                </a:defRPr>
              </a:lvl1pPr>
            </a:lstStyle>
            <a:p>
              <a:pPr algn="l"/>
              <a:r>
                <a:rPr lang="en-US" altLang="zh-CN" sz="2800">
                  <a:latin typeface="Impact" panose="020B0806030902050204" charset="0"/>
                  <a:ea typeface="+mn-ea"/>
                  <a:cs typeface="Impact" panose="020B0806030902050204" charset="0"/>
                </a:rPr>
                <a:t>Anne's Diary</a:t>
              </a:r>
            </a:p>
          </p:txBody>
        </p:sp>
      </p:grpSp>
      <p:sp>
        <p:nvSpPr>
          <p:cNvPr id="11" name="文本框 10"/>
          <p:cNvSpPr txBox="1"/>
          <p:nvPr>
            <p:custDataLst>
              <p:tags r:id="rId2"/>
            </p:custDataLst>
          </p:nvPr>
        </p:nvSpPr>
        <p:spPr>
          <a:xfrm>
            <a:off x="257175" y="200025"/>
            <a:ext cx="2228850" cy="4191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67500" tIns="35100" rIns="67500" bIns="35100" rtlCol="0" anchor="ctr">
            <a:noAutofit/>
          </a:bodyPr>
          <a:lstStyle>
            <a:defPPr>
              <a:defRPr lang="zh-CN"/>
            </a:defPPr>
            <a:lvl1pPr algn="ctr">
              <a:defRPr sz="2000" b="1">
                <a:solidFill>
                  <a:srgbClr val="262626"/>
                </a:solidFill>
                <a:latin typeface="+mj-lt"/>
                <a:cs typeface="Arial" panose="020B0604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altLang="zh-CN" sz="2800">
                <a:ea typeface="+mj-ea"/>
                <a:cs typeface="+mj-cs"/>
              </a:rPr>
              <a:t>Reading</a:t>
            </a:r>
          </a:p>
        </p:txBody>
      </p:sp>
      <p:sp>
        <p:nvSpPr>
          <p:cNvPr id="2" name="TextBox 1"/>
          <p:cNvSpPr txBox="1"/>
          <p:nvPr/>
        </p:nvSpPr>
        <p:spPr>
          <a:xfrm>
            <a:off x="208915" y="1116965"/>
            <a:ext cx="8768080" cy="829945"/>
          </a:xfrm>
          <a:prstGeom prst="rect">
            <a:avLst/>
          </a:prstGeom>
          <a:noFill/>
          <a:extLst>
            <a:ext uri="{909E8E84-426E-40DD-AFC4-6F175D3DCCD1}">
              <a14:hiddenFill xmlns:a14="http://schemas.microsoft.com/office/drawing/2010/main">
                <a:solidFill>
                  <a:schemeClr val="accent5">
                    <a:lumMod val="40000"/>
                    <a:lumOff val="60000"/>
                  </a:schemeClr>
                </a:solidFill>
              </a14:hiddenFill>
            </a:ext>
          </a:extLst>
        </p:spPr>
        <p:txBody>
          <a:bodyPr wrap="square" rtlCol="0">
            <a:spAutoFit/>
          </a:bodyPr>
          <a:lstStyle/>
          <a:p>
            <a:r>
              <a:rPr lang="en-US" altLang="zh-CN" sz="2400" i="1" dirty="0">
                <a:latin typeface="Times New Roman" panose="02020603050405020304" pitchFamily="18" charset="0"/>
                <a:cs typeface="Times New Roman" panose="02020603050405020304" pitchFamily="18" charset="0"/>
              </a:rPr>
              <a:t>I </a:t>
            </a:r>
            <a:r>
              <a:rPr lang="en-US" altLang="zh-CN" sz="2400" i="1" dirty="0">
                <a:solidFill>
                  <a:srgbClr val="FF0000"/>
                </a:solidFill>
                <a:latin typeface="Times New Roman" panose="02020603050405020304" pitchFamily="18" charset="0"/>
                <a:cs typeface="Times New Roman" panose="02020603050405020304" pitchFamily="18" charset="0"/>
              </a:rPr>
              <a:t>happened to </a:t>
            </a:r>
            <a:r>
              <a:rPr lang="en-US" altLang="zh-CN" sz="2400" i="1" dirty="0">
                <a:latin typeface="Times New Roman" panose="02020603050405020304" pitchFamily="18" charset="0"/>
                <a:cs typeface="Times New Roman" panose="02020603050405020304" pitchFamily="18" charset="0"/>
              </a:rPr>
              <a:t>be upstairs </a:t>
            </a:r>
            <a:r>
              <a:rPr lang="en-US" altLang="zh-CN" sz="2400" i="1" dirty="0">
                <a:solidFill>
                  <a:srgbClr val="FF0000"/>
                </a:solidFill>
                <a:latin typeface="Times New Roman" panose="02020603050405020304" pitchFamily="18" charset="0"/>
                <a:cs typeface="Times New Roman" panose="02020603050405020304" pitchFamily="18" charset="0"/>
              </a:rPr>
              <a:t>at dusk </a:t>
            </a:r>
            <a:r>
              <a:rPr lang="en-US" altLang="zh-CN" sz="2400" i="1" dirty="0">
                <a:latin typeface="Times New Roman" panose="02020603050405020304" pitchFamily="18" charset="0"/>
                <a:cs typeface="Times New Roman" panose="02020603050405020304" pitchFamily="18" charset="0"/>
              </a:rPr>
              <a:t>when the window was open. I </a:t>
            </a:r>
            <a:r>
              <a:rPr lang="en-US" altLang="zh-CN" sz="2400" i="1" dirty="0">
                <a:solidFill>
                  <a:srgbClr val="FF0000"/>
                </a:solidFill>
                <a:latin typeface="Times New Roman" panose="02020603050405020304" pitchFamily="18" charset="0"/>
                <a:cs typeface="Times New Roman" panose="02020603050405020304" pitchFamily="18" charset="0"/>
              </a:rPr>
              <a:t>didn’t </a:t>
            </a:r>
            <a:r>
              <a:rPr lang="en-US" altLang="zh-CN" sz="2400" i="1" dirty="0">
                <a:latin typeface="Times New Roman" panose="02020603050405020304" pitchFamily="18" charset="0"/>
                <a:cs typeface="Times New Roman" panose="02020603050405020304" pitchFamily="18" charset="0"/>
              </a:rPr>
              <a:t>go downstairs </a:t>
            </a:r>
            <a:r>
              <a:rPr lang="en-US" altLang="zh-CN" sz="2400" i="1" dirty="0">
                <a:solidFill>
                  <a:srgbClr val="FF0000"/>
                </a:solidFill>
                <a:latin typeface="Times New Roman" panose="02020603050405020304" pitchFamily="18" charset="0"/>
                <a:cs typeface="Times New Roman" panose="02020603050405020304" pitchFamily="18" charset="0"/>
              </a:rPr>
              <a:t>until</a:t>
            </a:r>
            <a:r>
              <a:rPr lang="en-US" altLang="zh-CN" sz="2400" i="1" dirty="0">
                <a:latin typeface="Times New Roman" panose="02020603050405020304" pitchFamily="18" charset="0"/>
                <a:cs typeface="Times New Roman" panose="02020603050405020304" pitchFamily="18" charset="0"/>
              </a:rPr>
              <a:t> the window had to be shut.</a:t>
            </a:r>
            <a:endParaRPr lang="zh-CN" altLang="en-US" sz="2400" i="1" dirty="0">
              <a:latin typeface="Times New Roman" panose="02020603050405020304" pitchFamily="18" charset="0"/>
              <a:cs typeface="Times New Roman" panose="02020603050405020304" pitchFamily="18" charset="0"/>
            </a:endParaRPr>
          </a:p>
        </p:txBody>
      </p:sp>
      <p:sp>
        <p:nvSpPr>
          <p:cNvPr id="4" name="TextBox 3"/>
          <p:cNvSpPr txBox="1"/>
          <p:nvPr/>
        </p:nvSpPr>
        <p:spPr>
          <a:xfrm>
            <a:off x="257357" y="1946996"/>
            <a:ext cx="3096895" cy="506730"/>
          </a:xfrm>
          <a:prstGeom prst="rect">
            <a:avLst/>
          </a:prstGeom>
          <a:solidFill>
            <a:srgbClr val="FFC000"/>
          </a:solidFill>
        </p:spPr>
        <p:txBody>
          <a:bodyPr wrap="none" rtlCol="0">
            <a:spAutoFit/>
          </a:bodyPr>
          <a:lstStyle/>
          <a:p>
            <a:r>
              <a:rPr lang="en-US" altLang="zh-CN" sz="2700" dirty="0">
                <a:latin typeface="Arial Narrow" panose="020B0606020202030204" pitchFamily="34" charset="0"/>
              </a:rPr>
              <a:t>What is Anne’s feeling?</a:t>
            </a:r>
            <a:endParaRPr lang="zh-CN" altLang="en-US" sz="2700" dirty="0">
              <a:latin typeface="Arial Narrow" panose="020B0606020202030204" pitchFamily="34" charset="0"/>
            </a:endParaRPr>
          </a:p>
        </p:txBody>
      </p:sp>
      <p:sp>
        <p:nvSpPr>
          <p:cNvPr id="5" name="TextBox 4"/>
          <p:cNvSpPr txBox="1"/>
          <p:nvPr/>
        </p:nvSpPr>
        <p:spPr>
          <a:xfrm>
            <a:off x="257175" y="2560320"/>
            <a:ext cx="8719185" cy="829945"/>
          </a:xfrm>
          <a:prstGeom prst="rect">
            <a:avLst/>
          </a:prstGeom>
          <a:noFill/>
        </p:spPr>
        <p:txBody>
          <a:bodyPr wrap="square" rtlCol="0">
            <a:spAutoFit/>
          </a:bodyPr>
          <a:lstStyle/>
          <a:p>
            <a:r>
              <a:rPr lang="en-US" altLang="zh-CN" sz="2400" i="1" dirty="0">
                <a:latin typeface="Times New Roman" panose="02020603050405020304" pitchFamily="18" charset="0"/>
                <a:cs typeface="Times New Roman" panose="02020603050405020304" pitchFamily="18" charset="0"/>
              </a:rPr>
              <a:t>The dark, rainy evening, the wind, the thundering clouds </a:t>
            </a:r>
            <a:r>
              <a:rPr lang="en-US" altLang="zh-CN" sz="2400" i="1" dirty="0">
                <a:solidFill>
                  <a:srgbClr val="FF0000"/>
                </a:solidFill>
                <a:latin typeface="Times New Roman" panose="02020603050405020304" pitchFamily="18" charset="0"/>
                <a:cs typeface="Times New Roman" panose="02020603050405020304" pitchFamily="18" charset="0"/>
              </a:rPr>
              <a:t>held me entirely in their power.</a:t>
            </a:r>
            <a:endParaRPr lang="zh-CN" altLang="en-US" sz="2400" i="1" dirty="0">
              <a:solidFill>
                <a:srgbClr val="FF0000"/>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257175" y="3896995"/>
            <a:ext cx="8428355" cy="460375"/>
          </a:xfrm>
          <a:prstGeom prst="rect">
            <a:avLst/>
          </a:prstGeom>
          <a:solidFill>
            <a:schemeClr val="bg1"/>
          </a:solidFill>
        </p:spPr>
        <p:txBody>
          <a:bodyPr wrap="square" rtlCol="0">
            <a:spAutoFit/>
          </a:bodyPr>
          <a:lstStyle/>
          <a:p>
            <a:r>
              <a:rPr lang="en-US" altLang="zh-CN" sz="2400" dirty="0">
                <a:latin typeface="Arial Narrow" panose="020B0606020202030204" pitchFamily="34" charset="0"/>
              </a:rPr>
              <a:t>She </a:t>
            </a:r>
            <a:r>
              <a:rPr lang="en-US" altLang="zh-CN" sz="2400" dirty="0">
                <a:solidFill>
                  <a:srgbClr val="FF0000"/>
                </a:solidFill>
                <a:latin typeface="Arial Narrow" panose="020B0606020202030204" pitchFamily="34" charset="0"/>
              </a:rPr>
              <a:t>was amazed at </a:t>
            </a:r>
            <a:r>
              <a:rPr lang="en-US" altLang="zh-CN" sz="2400" dirty="0">
                <a:latin typeface="Arial Narrow" panose="020B0606020202030204" pitchFamily="34" charset="0"/>
              </a:rPr>
              <a:t>the dark stormy evening. </a:t>
            </a:r>
            <a:endParaRPr lang="zh-CN" altLang="en-US" sz="2400" dirty="0">
              <a:latin typeface="Arial Narrow" panose="020B0606020202030204" pitchFamily="34" charset="0"/>
            </a:endParaRPr>
          </a:p>
        </p:txBody>
      </p:sp>
      <p:sp>
        <p:nvSpPr>
          <p:cNvPr id="9" name="TextBox 8"/>
          <p:cNvSpPr txBox="1"/>
          <p:nvPr/>
        </p:nvSpPr>
        <p:spPr>
          <a:xfrm>
            <a:off x="257251" y="3390064"/>
            <a:ext cx="8427720" cy="506730"/>
          </a:xfrm>
          <a:prstGeom prst="rect">
            <a:avLst/>
          </a:prstGeom>
          <a:solidFill>
            <a:schemeClr val="tx2"/>
          </a:solidFill>
          <a:ln>
            <a:solidFill>
              <a:schemeClr val="accent5">
                <a:lumMod val="40000"/>
                <a:lumOff val="60000"/>
              </a:schemeClr>
            </a:solidFill>
          </a:ln>
        </p:spPr>
        <p:txBody>
          <a:bodyPr wrap="none" rtlCol="0">
            <a:spAutoFit/>
          </a:bodyPr>
          <a:lstStyle/>
          <a:p>
            <a:r>
              <a:rPr lang="en-US" altLang="zh-CN" sz="2700" dirty="0">
                <a:latin typeface="Arial Narrow" panose="020B0606020202030204" pitchFamily="34" charset="0"/>
              </a:rPr>
              <a:t>By saying this, Anne wanted to tell Kitty that</a:t>
            </a:r>
            <a:r>
              <a:rPr lang="en-US" sz="2700" dirty="0">
                <a:latin typeface="Arial Narrow" panose="020B0606020202030204" pitchFamily="34" charset="0"/>
              </a:rPr>
              <a:t>__________________</a:t>
            </a:r>
          </a:p>
        </p:txBody>
      </p:sp>
      <p:sp>
        <p:nvSpPr>
          <p:cNvPr id="10" name="右箭头 9"/>
          <p:cNvSpPr/>
          <p:nvPr/>
        </p:nvSpPr>
        <p:spPr>
          <a:xfrm>
            <a:off x="5535402" y="4123722"/>
            <a:ext cx="540060" cy="162018"/>
          </a:xfrm>
          <a:prstGeom prst="rightArrow">
            <a:avLst/>
          </a:prstGeom>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p>
        </p:txBody>
      </p:sp>
      <p:sp>
        <p:nvSpPr>
          <p:cNvPr id="8" name="TextBox 7"/>
          <p:cNvSpPr txBox="1"/>
          <p:nvPr/>
        </p:nvSpPr>
        <p:spPr>
          <a:xfrm>
            <a:off x="6176010" y="4015105"/>
            <a:ext cx="3275330" cy="829945"/>
          </a:xfrm>
          <a:prstGeom prst="rect">
            <a:avLst/>
          </a:prstGeom>
          <a:solidFill>
            <a:schemeClr val="bg1"/>
          </a:solidFill>
        </p:spPr>
        <p:txBody>
          <a:bodyPr wrap="square" rtlCol="0">
            <a:spAutoFit/>
          </a:bodyPr>
          <a:lstStyle/>
          <a:p>
            <a:r>
              <a:rPr lang="en-US" altLang="zh-CN" sz="2400" dirty="0">
                <a:latin typeface="Arial Narrow" panose="020B0606020202030204" pitchFamily="34" charset="0"/>
              </a:rPr>
              <a:t>She </a:t>
            </a:r>
            <a:r>
              <a:rPr lang="en-US" altLang="zh-CN" sz="2400" dirty="0">
                <a:solidFill>
                  <a:srgbClr val="FF0000"/>
                </a:solidFill>
                <a:latin typeface="Arial Narrow" panose="020B0606020202030204" pitchFamily="34" charset="0"/>
              </a:rPr>
              <a:t>was crazy about </a:t>
            </a:r>
            <a:r>
              <a:rPr lang="en-US" altLang="zh-CN" sz="2400" dirty="0">
                <a:latin typeface="Arial Narrow" panose="020B0606020202030204" pitchFamily="34" charset="0"/>
              </a:rPr>
              <a:t>nature.</a:t>
            </a:r>
            <a:endParaRPr lang="zh-CN" altLang="en-US" sz="2400" dirty="0">
              <a:latin typeface="Arial Narrow" panose="020B0606020202030204" pitchFamily="34" charset="0"/>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down)">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4" grpId="0" bldLvl="0" animBg="1"/>
      <p:bldP spid="5" grpId="0" bldLvl="0" animBg="1"/>
      <p:bldP spid="6" grpId="0" bldLvl="0" animBg="1"/>
      <p:bldP spid="9" grpId="0" bldLvl="0" animBg="1"/>
      <p:bldP spid="10" grpId="0" animBg="1"/>
      <p:bldP spid="8" grpId="0" bldLvl="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2581275" y="200025"/>
            <a:ext cx="2098040" cy="408940"/>
            <a:chOff x="4065" y="315"/>
            <a:chExt cx="3304" cy="644"/>
          </a:xfrm>
        </p:grpSpPr>
        <p:sp>
          <p:nvSpPr>
            <p:cNvPr id="19" name="矩形 18"/>
            <p:cNvSpPr/>
            <p:nvPr>
              <p:custDataLst>
                <p:tags r:id="rId3"/>
              </p:custDataLst>
            </p:nvPr>
          </p:nvSpPr>
          <p:spPr>
            <a:xfrm>
              <a:off x="4065" y="315"/>
              <a:ext cx="3190" cy="645"/>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1" name="文本框 20"/>
            <p:cNvSpPr txBox="1"/>
            <p:nvPr>
              <p:custDataLst>
                <p:tags r:id="rId4"/>
              </p:custDataLst>
            </p:nvPr>
          </p:nvSpPr>
          <p:spPr>
            <a:xfrm>
              <a:off x="4065" y="380"/>
              <a:ext cx="3304" cy="442"/>
            </a:xfrm>
            <a:prstGeom prst="rect">
              <a:avLst/>
            </a:prstGeom>
          </p:spPr>
          <p:txBody>
            <a:bodyPr wrap="square" lIns="67500" tIns="35100" rIns="67500" bIns="35100" anchor="ctr">
              <a:noAutofit/>
            </a:bodyPr>
            <a:lstStyle>
              <a:defPPr>
                <a:defRPr lang="zh-CN"/>
              </a:defPPr>
              <a:lvl1pPr algn="ctr" fontAlgn="base">
                <a:lnSpc>
                  <a:spcPct val="130000"/>
                </a:lnSpc>
                <a:spcBef>
                  <a:spcPct val="0"/>
                </a:spcBef>
                <a:spcAft>
                  <a:spcPct val="0"/>
                </a:spcAft>
                <a:defRPr sz="1400">
                  <a:ea typeface="黑体" panose="02010609060101010101" charset="-122"/>
                  <a:cs typeface="Arial" panose="020B0604020202020204" pitchFamily="34" charset="0"/>
                </a:defRPr>
              </a:lvl1pPr>
            </a:lstStyle>
            <a:p>
              <a:pPr algn="l"/>
              <a:r>
                <a:rPr lang="en-US" altLang="zh-CN" sz="2800">
                  <a:latin typeface="Impact" panose="020B0806030902050204" charset="0"/>
                  <a:ea typeface="+mn-ea"/>
                  <a:cs typeface="Impact" panose="020B0806030902050204" charset="0"/>
                </a:rPr>
                <a:t>Anne's Diary</a:t>
              </a:r>
            </a:p>
          </p:txBody>
        </p:sp>
      </p:grpSp>
      <p:sp>
        <p:nvSpPr>
          <p:cNvPr id="11" name="文本框 10"/>
          <p:cNvSpPr txBox="1"/>
          <p:nvPr>
            <p:custDataLst>
              <p:tags r:id="rId2"/>
            </p:custDataLst>
          </p:nvPr>
        </p:nvSpPr>
        <p:spPr>
          <a:xfrm>
            <a:off x="257175" y="200025"/>
            <a:ext cx="2228850" cy="4191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67500" tIns="35100" rIns="67500" bIns="35100" rtlCol="0" anchor="ctr">
            <a:noAutofit/>
          </a:bodyPr>
          <a:lstStyle>
            <a:defPPr>
              <a:defRPr lang="zh-CN"/>
            </a:defPPr>
            <a:lvl1pPr algn="ctr">
              <a:defRPr sz="2000" b="1">
                <a:solidFill>
                  <a:srgbClr val="262626"/>
                </a:solidFill>
                <a:latin typeface="+mj-lt"/>
                <a:cs typeface="Arial" panose="020B0604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altLang="zh-CN" sz="2800">
                <a:ea typeface="+mj-ea"/>
                <a:cs typeface="+mj-cs"/>
              </a:rPr>
              <a:t>Checking</a:t>
            </a:r>
          </a:p>
        </p:txBody>
      </p:sp>
      <p:sp>
        <p:nvSpPr>
          <p:cNvPr id="12" name="文本框 11"/>
          <p:cNvSpPr txBox="1"/>
          <p:nvPr/>
        </p:nvSpPr>
        <p:spPr>
          <a:xfrm>
            <a:off x="257175" y="954405"/>
            <a:ext cx="7345045" cy="521970"/>
          </a:xfrm>
          <a:prstGeom prst="rect">
            <a:avLst/>
          </a:prstGeom>
          <a:noFill/>
        </p:spPr>
        <p:txBody>
          <a:bodyPr wrap="none" rtlCol="0" anchor="t">
            <a:spAutoFit/>
          </a:bodyPr>
          <a:lstStyle/>
          <a:p>
            <a:r>
              <a:rPr lang="en-US" altLang="zh-CN" sz="2800" dirty="0">
                <a:latin typeface="Times New Roman" panose="02020603050405020304" pitchFamily="18" charset="0"/>
                <a:cs typeface="Times New Roman" panose="02020603050405020304" pitchFamily="18" charset="0"/>
                <a:sym typeface="+mn-ea"/>
              </a:rPr>
              <a:t>How did Anne explain her craziness about nature?</a:t>
            </a:r>
          </a:p>
        </p:txBody>
      </p:sp>
      <p:sp>
        <p:nvSpPr>
          <p:cNvPr id="13" name="文本框 12"/>
          <p:cNvSpPr txBox="1"/>
          <p:nvPr/>
        </p:nvSpPr>
        <p:spPr>
          <a:xfrm>
            <a:off x="257175" y="1667510"/>
            <a:ext cx="8354060" cy="829945"/>
          </a:xfrm>
          <a:prstGeom prst="rect">
            <a:avLst/>
          </a:prstGeom>
          <a:noFill/>
        </p:spPr>
        <p:txBody>
          <a:bodyPr wrap="square" rtlCol="0" anchor="t">
            <a:spAutoFit/>
          </a:bodyPr>
          <a:lstStyle/>
          <a:p>
            <a:r>
              <a:rPr lang="en-US" altLang="zh-CN" sz="2400" dirty="0">
                <a:latin typeface="Arial Narrow" panose="020B0606020202030204" pitchFamily="34" charset="0"/>
                <a:cs typeface="Arial Narrow" panose="020B0606020202030204" pitchFamily="34" charset="0"/>
                <a:sym typeface="+mn-ea"/>
              </a:rPr>
              <a:t>A. By giving examples      B. By listing numbers</a:t>
            </a:r>
            <a:r>
              <a:rPr lang="zh-CN" altLang="en-US" sz="2400" dirty="0">
                <a:latin typeface="Arial Narrow" panose="020B0606020202030204" pitchFamily="34" charset="0"/>
                <a:cs typeface="Arial Narrow" panose="020B0606020202030204" pitchFamily="34" charset="0"/>
                <a:sym typeface="+mn-ea"/>
              </a:rPr>
              <a:t>   </a:t>
            </a:r>
            <a:r>
              <a:rPr lang="en-US" altLang="zh-CN" sz="2400" dirty="0">
                <a:latin typeface="Arial Narrow" panose="020B0606020202030204" pitchFamily="34" charset="0"/>
                <a:cs typeface="Arial Narrow" panose="020B0606020202030204" pitchFamily="34" charset="0"/>
                <a:sym typeface="+mn-ea"/>
              </a:rPr>
              <a:t>C.  By contrasting   </a:t>
            </a:r>
          </a:p>
          <a:p>
            <a:r>
              <a:rPr lang="en-US" altLang="zh-CN" sz="2400" dirty="0">
                <a:latin typeface="Arial Narrow" panose="020B0606020202030204" pitchFamily="34" charset="0"/>
                <a:cs typeface="Arial Narrow" panose="020B0606020202030204" pitchFamily="34" charset="0"/>
                <a:sym typeface="+mn-ea"/>
              </a:rPr>
              <a:t>D. By analyzing the cause and effect </a:t>
            </a:r>
            <a:endParaRPr lang="zh-CN" altLang="en-US" sz="2400">
              <a:cs typeface="Arial Narrow" panose="020B0606020202030204" pitchFamily="34" charset="0"/>
            </a:endParaRPr>
          </a:p>
        </p:txBody>
      </p:sp>
      <p:pic>
        <p:nvPicPr>
          <p:cNvPr id="1026" name="Picture 2" descr="C:\Users\t02\Desktop\t0175a7155655af484d.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90516" y="1780338"/>
            <a:ext cx="518316" cy="38873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C:\Users\t02\Desktop\t0175a7155655af484d.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593731" y="1780338"/>
            <a:ext cx="518316" cy="388737"/>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7"/>
          <p:cNvSpPr txBox="1"/>
          <p:nvPr/>
        </p:nvSpPr>
        <p:spPr>
          <a:xfrm>
            <a:off x="227965" y="2822575"/>
            <a:ext cx="8688070" cy="506730"/>
          </a:xfrm>
          <a:prstGeom prst="rect">
            <a:avLst/>
          </a:prstGeom>
          <a:solidFill>
            <a:schemeClr val="tx2"/>
          </a:solidFill>
        </p:spPr>
        <p:txBody>
          <a:bodyPr wrap="square" rtlCol="0">
            <a:spAutoFit/>
          </a:bodyPr>
          <a:lstStyle/>
          <a:p>
            <a:r>
              <a:rPr lang="en-US" altLang="zh-CN" sz="2700" i="1" dirty="0">
                <a:latin typeface="Arial Narrow" panose="020B0606020202030204" pitchFamily="34" charset="0"/>
              </a:rPr>
              <a:t>Examples are usually used to support the main idea/author's opinion. </a:t>
            </a:r>
          </a:p>
        </p:txBody>
      </p:sp>
      <p:pic>
        <p:nvPicPr>
          <p:cNvPr id="16" name="图片 15"/>
          <p:cNvPicPr>
            <a:picLocks noChangeAspect="1"/>
          </p:cNvPicPr>
          <p:nvPr/>
        </p:nvPicPr>
        <p:blipFill>
          <a:blip r:embed="rId7">
            <a:clrChange>
              <a:clrFrom>
                <a:srgbClr val="FFFFFF">
                  <a:alpha val="100000"/>
                </a:srgbClr>
              </a:clrFrom>
              <a:clrTo>
                <a:srgbClr val="FFFFFF">
                  <a:alpha val="100000"/>
                  <a:alpha val="0"/>
                </a:srgbClr>
              </a:clrTo>
            </a:clrChange>
          </a:blip>
          <a:stretch>
            <a:fillRect/>
          </a:stretch>
        </p:blipFill>
        <p:spPr>
          <a:xfrm rot="240000">
            <a:off x="7485380" y="993140"/>
            <a:ext cx="1166495" cy="1555750"/>
          </a:xfrm>
          <a:prstGeom prst="rect">
            <a:avLst/>
          </a:prstGeom>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ppt_x"/>
                                          </p:val>
                                        </p:tav>
                                        <p:tav tm="100000">
                                          <p:val>
                                            <p:strVal val="#ppt_x"/>
                                          </p:val>
                                        </p:tav>
                                      </p:tavLst>
                                    </p:anim>
                                    <p:anim calcmode="lin" valueType="num">
                                      <p:cBhvr additive="base">
                                        <p:cTn id="8"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up)">
                                      <p:cBhvr>
                                        <p:cTn id="2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ldLvl="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34340" y="458470"/>
            <a:ext cx="8437245" cy="829945"/>
          </a:xfrm>
          <a:prstGeom prst="rect">
            <a:avLst/>
          </a:prstGeom>
          <a:noFill/>
          <a:ln w="57150">
            <a:solidFill>
              <a:schemeClr val="tx2"/>
            </a:solidFill>
          </a:ln>
          <a:extLst>
            <a:ext uri="{909E8E84-426E-40DD-AFC4-6F175D3DCCD1}">
              <a14:hiddenFill xmlns:a14="http://schemas.microsoft.com/office/drawing/2010/main">
                <a:solidFill>
                  <a:schemeClr val="accent5">
                    <a:lumMod val="40000"/>
                    <a:lumOff val="60000"/>
                  </a:schemeClr>
                </a:solidFill>
              </a14:hiddenFill>
            </a:ext>
          </a:extLst>
        </p:spPr>
        <p:txBody>
          <a:bodyPr wrap="square" rtlCol="0">
            <a:spAutoFit/>
          </a:bodyPr>
          <a:lstStyle/>
          <a:p>
            <a:r>
              <a:rPr lang="en-US" altLang="zh-CN" sz="2400" dirty="0">
                <a:solidFill>
                  <a:srgbClr val="FF0000"/>
                </a:solidFill>
                <a:latin typeface="Arial Narrow" panose="020B0606020202030204" pitchFamily="34" charset="0"/>
              </a:rPr>
              <a:t>There</a:t>
            </a:r>
            <a:r>
              <a:rPr lang="zh-CN" altLang="en-US" sz="2400" dirty="0">
                <a:solidFill>
                  <a:srgbClr val="FF0000"/>
                </a:solidFill>
                <a:latin typeface="Arial Narrow" panose="020B0606020202030204" pitchFamily="34" charset="0"/>
              </a:rPr>
              <a:t> </a:t>
            </a:r>
            <a:r>
              <a:rPr lang="en-US" altLang="zh-CN" sz="2400" dirty="0">
                <a:solidFill>
                  <a:srgbClr val="FF0000"/>
                </a:solidFill>
                <a:latin typeface="Arial Narrow" panose="020B0606020202030204" pitchFamily="34" charset="0"/>
              </a:rPr>
              <a:t>was a time when </a:t>
            </a:r>
            <a:r>
              <a:rPr lang="en-US" altLang="zh-CN" sz="2400" dirty="0">
                <a:latin typeface="Arial Narrow" panose="020B0606020202030204" pitchFamily="34" charset="0"/>
              </a:rPr>
              <a:t>a deep blue sky, the song of the birds, moonlight and flowers could </a:t>
            </a:r>
            <a:r>
              <a:rPr lang="en-US" altLang="zh-CN" sz="2400" dirty="0">
                <a:solidFill>
                  <a:srgbClr val="FF0000"/>
                </a:solidFill>
                <a:latin typeface="Arial Narrow" panose="020B0606020202030204" pitchFamily="34" charset="0"/>
              </a:rPr>
              <a:t>never</a:t>
            </a:r>
            <a:r>
              <a:rPr lang="en-US" altLang="zh-CN" sz="2400" dirty="0">
                <a:latin typeface="Arial Narrow" panose="020B0606020202030204" pitchFamily="34" charset="0"/>
              </a:rPr>
              <a:t> have </a:t>
            </a:r>
            <a:r>
              <a:rPr lang="en-US" altLang="zh-CN" sz="2400" dirty="0">
                <a:solidFill>
                  <a:srgbClr val="FF0000"/>
                </a:solidFill>
                <a:latin typeface="Arial Narrow" panose="020B0606020202030204" pitchFamily="34" charset="0"/>
              </a:rPr>
              <a:t>kept me spellbound</a:t>
            </a:r>
            <a:r>
              <a:rPr lang="en-US" altLang="zh-CN" sz="2400" dirty="0">
                <a:latin typeface="Arial Narrow" panose="020B0606020202030204" pitchFamily="34" charset="0"/>
              </a:rPr>
              <a:t>.</a:t>
            </a:r>
          </a:p>
        </p:txBody>
      </p:sp>
      <p:sp>
        <p:nvSpPr>
          <p:cNvPr id="3" name="TextBox 2"/>
          <p:cNvSpPr txBox="1"/>
          <p:nvPr/>
        </p:nvSpPr>
        <p:spPr>
          <a:xfrm>
            <a:off x="321647" y="16230"/>
            <a:ext cx="1108710" cy="506730"/>
          </a:xfrm>
          <a:prstGeom prst="rect">
            <a:avLst/>
          </a:prstGeom>
          <a:noFill/>
        </p:spPr>
        <p:txBody>
          <a:bodyPr wrap="none" rtlCol="0">
            <a:spAutoFit/>
          </a:bodyPr>
          <a:lstStyle/>
          <a:p>
            <a:r>
              <a:rPr lang="en-US" altLang="zh-CN" sz="2700" dirty="0">
                <a:solidFill>
                  <a:schemeClr val="accent1"/>
                </a:solidFill>
                <a:latin typeface="Impact" panose="020B0806030902050204" charset="0"/>
                <a:cs typeface="Impact" panose="020B0806030902050204" charset="0"/>
              </a:rPr>
              <a:t>before</a:t>
            </a:r>
          </a:p>
        </p:txBody>
      </p:sp>
      <p:sp>
        <p:nvSpPr>
          <p:cNvPr id="4" name="TextBox 3"/>
          <p:cNvSpPr txBox="1"/>
          <p:nvPr/>
        </p:nvSpPr>
        <p:spPr>
          <a:xfrm>
            <a:off x="297362" y="1321930"/>
            <a:ext cx="698500" cy="506730"/>
          </a:xfrm>
          <a:prstGeom prst="rect">
            <a:avLst/>
          </a:prstGeom>
          <a:noFill/>
        </p:spPr>
        <p:txBody>
          <a:bodyPr wrap="none" rtlCol="0">
            <a:spAutoFit/>
          </a:bodyPr>
          <a:lstStyle/>
          <a:p>
            <a:r>
              <a:rPr lang="en-US" altLang="zh-CN" sz="2700" dirty="0">
                <a:solidFill>
                  <a:srgbClr val="FF0000"/>
                </a:solidFill>
                <a:latin typeface="Impact" panose="020B0806030902050204" charset="0"/>
                <a:cs typeface="Impact" panose="020B0806030902050204" charset="0"/>
              </a:rPr>
              <a:t>now</a:t>
            </a:r>
          </a:p>
        </p:txBody>
      </p:sp>
      <p:sp>
        <p:nvSpPr>
          <p:cNvPr id="5" name="TextBox 4"/>
          <p:cNvSpPr txBox="1"/>
          <p:nvPr/>
        </p:nvSpPr>
        <p:spPr>
          <a:xfrm>
            <a:off x="434975" y="1781175"/>
            <a:ext cx="8411845" cy="922020"/>
          </a:xfrm>
          <a:prstGeom prst="rect">
            <a:avLst/>
          </a:prstGeom>
          <a:solidFill>
            <a:srgbClr val="FFC000"/>
          </a:solidFill>
        </p:spPr>
        <p:txBody>
          <a:bodyPr wrap="square" rtlCol="0">
            <a:spAutoFit/>
          </a:bodyPr>
          <a:lstStyle/>
          <a:p>
            <a:r>
              <a:rPr lang="en-US" altLang="zh-CN" sz="2700" dirty="0">
                <a:latin typeface="Arial Narrow" panose="020B0606020202030204" pitchFamily="34" charset="0"/>
              </a:rPr>
              <a:t>The dark, rainy evening, the wind, the thundering clouds </a:t>
            </a:r>
            <a:r>
              <a:rPr lang="en-US" altLang="zh-CN" sz="2700" dirty="0">
                <a:solidFill>
                  <a:srgbClr val="FF0000"/>
                </a:solidFill>
                <a:latin typeface="Arial Narrow" panose="020B0606020202030204" pitchFamily="34" charset="0"/>
              </a:rPr>
              <a:t>held me entirely in their power.</a:t>
            </a:r>
            <a:endParaRPr lang="zh-CN" altLang="en-US" sz="2700" dirty="0">
              <a:solidFill>
                <a:srgbClr val="FF0000"/>
              </a:solidFill>
              <a:latin typeface="Arial Narrow" panose="020B0606020202030204" pitchFamily="34" charset="0"/>
            </a:endParaRPr>
          </a:p>
        </p:txBody>
      </p:sp>
      <p:sp>
        <p:nvSpPr>
          <p:cNvPr id="9" name="TextBox 8"/>
          <p:cNvSpPr txBox="1"/>
          <p:nvPr/>
        </p:nvSpPr>
        <p:spPr>
          <a:xfrm>
            <a:off x="434340" y="2784475"/>
            <a:ext cx="8550275" cy="506730"/>
          </a:xfrm>
          <a:prstGeom prst="rect">
            <a:avLst/>
          </a:prstGeom>
          <a:solidFill>
            <a:schemeClr val="bg1"/>
          </a:solidFill>
          <a:ln>
            <a:solidFill>
              <a:schemeClr val="bg1"/>
            </a:solidFill>
          </a:ln>
        </p:spPr>
        <p:txBody>
          <a:bodyPr wrap="square" rtlCol="0">
            <a:spAutoFit/>
          </a:bodyPr>
          <a:lstStyle/>
          <a:p>
            <a:r>
              <a:rPr lang="en-US" altLang="zh-CN" sz="2700" dirty="0">
                <a:latin typeface="Times New Roman" panose="02020603050405020304" pitchFamily="18" charset="0"/>
                <a:cs typeface="Times New Roman" panose="02020603050405020304" pitchFamily="18" charset="0"/>
              </a:rPr>
              <a:t>What did the contrast suggest?</a:t>
            </a:r>
            <a:endParaRPr lang="zh-CN" altLang="en-US" sz="2700" dirty="0">
              <a:latin typeface="Times New Roman" panose="02020603050405020304" pitchFamily="18" charset="0"/>
              <a:cs typeface="Times New Roman" panose="02020603050405020304" pitchFamily="18" charset="0"/>
            </a:endParaRPr>
          </a:p>
        </p:txBody>
      </p:sp>
      <p:sp>
        <p:nvSpPr>
          <p:cNvPr id="7" name="文本框 6"/>
          <p:cNvSpPr txBox="1"/>
          <p:nvPr/>
        </p:nvSpPr>
        <p:spPr>
          <a:xfrm>
            <a:off x="3027045" y="1221740"/>
            <a:ext cx="3299460" cy="706755"/>
          </a:xfrm>
          <a:prstGeom prst="rect">
            <a:avLst/>
          </a:prstGeom>
          <a:solidFill>
            <a:srgbClr val="C00000"/>
          </a:solidFill>
        </p:spPr>
        <p:txBody>
          <a:bodyPr wrap="square" rtlCol="0">
            <a:spAutoFit/>
          </a:bodyPr>
          <a:lstStyle/>
          <a:p>
            <a:r>
              <a:rPr lang="en-US" altLang="zh-CN" sz="4000">
                <a:solidFill>
                  <a:schemeClr val="bg1"/>
                </a:solidFill>
                <a:latin typeface="Impact" panose="020B0806030902050204" charset="0"/>
                <a:cs typeface="Impact" panose="020B0806030902050204" charset="0"/>
              </a:rPr>
              <a:t>contrast </a:t>
            </a:r>
            <a:r>
              <a:rPr lang="zh-CN" altLang="en-US" sz="4000">
                <a:solidFill>
                  <a:schemeClr val="bg1"/>
                </a:solidFill>
                <a:latin typeface="Impact" panose="020B0806030902050204" charset="0"/>
                <a:cs typeface="Impact" panose="020B0806030902050204" charset="0"/>
              </a:rPr>
              <a:t>对比</a:t>
            </a:r>
          </a:p>
        </p:txBody>
      </p:sp>
      <p:sp>
        <p:nvSpPr>
          <p:cNvPr id="11" name="左弧形箭头 10"/>
          <p:cNvSpPr/>
          <p:nvPr/>
        </p:nvSpPr>
        <p:spPr>
          <a:xfrm>
            <a:off x="134620" y="1321435"/>
            <a:ext cx="393700" cy="1838960"/>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2" name="TextBox 7"/>
          <p:cNvSpPr txBox="1"/>
          <p:nvPr/>
        </p:nvSpPr>
        <p:spPr>
          <a:xfrm>
            <a:off x="76200" y="4636135"/>
            <a:ext cx="8992235" cy="506730"/>
          </a:xfrm>
          <a:prstGeom prst="rect">
            <a:avLst/>
          </a:prstGeom>
          <a:solidFill>
            <a:schemeClr val="tx2"/>
          </a:solidFill>
        </p:spPr>
        <p:txBody>
          <a:bodyPr wrap="square" rtlCol="0">
            <a:spAutoFit/>
          </a:bodyPr>
          <a:lstStyle/>
          <a:p>
            <a:pPr algn="ctr"/>
            <a:r>
              <a:rPr lang="en-US" altLang="zh-CN" sz="2700" i="1" dirty="0">
                <a:latin typeface="Arial Narrow" panose="020B0606020202030204" pitchFamily="34" charset="0"/>
              </a:rPr>
              <a:t>Contrast is usually used to support the main idea /author's opinion. </a:t>
            </a:r>
          </a:p>
        </p:txBody>
      </p:sp>
      <p:sp>
        <p:nvSpPr>
          <p:cNvPr id="14" name="TextBox 2"/>
          <p:cNvSpPr txBox="1"/>
          <p:nvPr/>
        </p:nvSpPr>
        <p:spPr>
          <a:xfrm>
            <a:off x="260985" y="3252470"/>
            <a:ext cx="8622665" cy="1383665"/>
          </a:xfrm>
          <a:prstGeom prst="rect">
            <a:avLst/>
          </a:prstGeom>
          <a:noFill/>
          <a:ln>
            <a:solidFill>
              <a:schemeClr val="accent5">
                <a:lumMod val="40000"/>
                <a:lumOff val="60000"/>
              </a:schemeClr>
            </a:solidFill>
          </a:ln>
        </p:spPr>
        <p:txBody>
          <a:bodyPr wrap="square" rtlCol="0">
            <a:spAutoFit/>
          </a:bodyPr>
          <a:lstStyle/>
          <a:p>
            <a:r>
              <a:rPr lang="en-US" altLang="zh-CN" sz="2800" b="1" dirty="0">
                <a:solidFill>
                  <a:srgbClr val="C00000"/>
                </a:solidFill>
                <a:latin typeface="Arial Narrow" panose="020B0606020202030204" pitchFamily="34" charset="0"/>
              </a:rPr>
              <a:t>I wonder if it’s because I haven’t been able to be outdoors for so long that I’ve grown so crazy about everything to do with nature.</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4" presetClass="entr" presetSubtype="16" fill="hold" grpId="0" nodeType="clickEffect">
                                  <p:stCondLst>
                                    <p:cond delay="0"/>
                                  </p:stCondLst>
                                  <p:childTnLst>
                                    <p:set>
                                      <p:cBhvr>
                                        <p:cTn id="18" dur="1000" fill="hold">
                                          <p:stCondLst>
                                            <p:cond delay="0"/>
                                          </p:stCondLst>
                                        </p:cTn>
                                        <p:tgtEl>
                                          <p:spTgt spid="7"/>
                                        </p:tgtEl>
                                        <p:attrNameLst>
                                          <p:attrName>style.visibility</p:attrName>
                                        </p:attrNameLst>
                                      </p:cBhvr>
                                      <p:to>
                                        <p:strVal val="visible"/>
                                      </p:to>
                                    </p:set>
                                    <p:animEffect transition="in" filter="box(in)">
                                      <p:cBhvr>
                                        <p:cTn id="19" dur="10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up)">
                                      <p:cBhvr>
                                        <p:cTn id="24" dur="500"/>
                                        <p:tgtEl>
                                          <p:spTgt spid="11"/>
                                        </p:tgtEl>
                                      </p:cBhvr>
                                    </p:animEffect>
                                  </p:childTnLst>
                                </p:cTn>
                              </p:par>
                            </p:childTnLst>
                          </p:cTn>
                        </p:par>
                        <p:par>
                          <p:cTn id="25" fill="hold">
                            <p:stCondLst>
                              <p:cond delay="500"/>
                            </p:stCondLst>
                            <p:childTnLst>
                              <p:par>
                                <p:cTn id="26" presetID="1" presetClass="entr" presetSubtype="0" fill="hold" grpId="0" nodeType="afterEffect">
                                  <p:stCondLst>
                                    <p:cond delay="0"/>
                                  </p:stCondLst>
                                  <p:childTnLst>
                                    <p:set>
                                      <p:cBhvr>
                                        <p:cTn id="27" dur="1" fill="hold">
                                          <p:stCondLst>
                                            <p:cond delay="0"/>
                                          </p:stCondLst>
                                        </p:cTn>
                                        <p:tgtEl>
                                          <p:spTgt spid="9"/>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4" grpId="0"/>
      <p:bldP spid="5" grpId="0" bldLvl="0" animBg="1"/>
      <p:bldP spid="9" grpId="0" bldLvl="0" animBg="1"/>
      <p:bldP spid="7" grpId="0" animBg="1"/>
      <p:bldP spid="11" grpId="0" animBg="1"/>
      <p:bldP spid="12" grpId="0" bldLvl="0" animBg="1"/>
      <p:bldP spid="14" grpId="0" bldLvl="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框 10"/>
          <p:cNvSpPr txBox="1"/>
          <p:nvPr>
            <p:custDataLst>
              <p:tags r:id="rId2"/>
            </p:custDataLst>
          </p:nvPr>
        </p:nvSpPr>
        <p:spPr>
          <a:xfrm>
            <a:off x="257175" y="200025"/>
            <a:ext cx="2228850" cy="4191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67500" tIns="35100" rIns="67500" bIns="35100" rtlCol="0" anchor="ctr">
            <a:noAutofit/>
          </a:bodyPr>
          <a:lstStyle>
            <a:defPPr>
              <a:defRPr lang="zh-CN"/>
            </a:defPPr>
            <a:lvl1pPr algn="ctr">
              <a:defRPr sz="2000" b="1">
                <a:solidFill>
                  <a:srgbClr val="262626"/>
                </a:solidFill>
                <a:latin typeface="+mj-lt"/>
                <a:cs typeface="Arial" panose="020B0604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altLang="zh-CN" sz="2800">
                <a:ea typeface="+mj-ea"/>
                <a:cs typeface="+mj-cs"/>
              </a:rPr>
              <a:t>Thinking</a:t>
            </a:r>
          </a:p>
        </p:txBody>
      </p:sp>
      <p:sp>
        <p:nvSpPr>
          <p:cNvPr id="12" name="TextBox 8"/>
          <p:cNvSpPr txBox="1"/>
          <p:nvPr/>
        </p:nvSpPr>
        <p:spPr>
          <a:xfrm>
            <a:off x="257175" y="878840"/>
            <a:ext cx="8248650" cy="922020"/>
          </a:xfrm>
          <a:prstGeom prst="rect">
            <a:avLst/>
          </a:prstGeom>
          <a:solidFill>
            <a:schemeClr val="bg1"/>
          </a:solidFill>
          <a:ln>
            <a:solidFill>
              <a:schemeClr val="bg1"/>
            </a:solidFill>
          </a:ln>
        </p:spPr>
        <p:txBody>
          <a:bodyPr wrap="square" rtlCol="0">
            <a:spAutoFit/>
          </a:bodyPr>
          <a:lstStyle/>
          <a:p>
            <a:r>
              <a:rPr lang="en-US" altLang="zh-CN" sz="2700" dirty="0">
                <a:latin typeface="Times New Roman" panose="02020603050405020304" pitchFamily="18" charset="0"/>
                <a:cs typeface="Times New Roman" panose="02020603050405020304" pitchFamily="18" charset="0"/>
              </a:rPr>
              <a:t>Why did Anne became so crazy about everything to do with nature?</a:t>
            </a:r>
            <a:endParaRPr lang="zh-CN" altLang="en-US" sz="2700" dirty="0">
              <a:latin typeface="Times New Roman" panose="02020603050405020304" pitchFamily="18" charset="0"/>
              <a:cs typeface="Times New Roman" panose="02020603050405020304" pitchFamily="18" charset="0"/>
            </a:endParaRPr>
          </a:p>
        </p:txBody>
      </p:sp>
      <p:sp>
        <p:nvSpPr>
          <p:cNvPr id="13" name="TextBox 5"/>
          <p:cNvSpPr txBox="1"/>
          <p:nvPr/>
        </p:nvSpPr>
        <p:spPr>
          <a:xfrm>
            <a:off x="208280" y="1800860"/>
            <a:ext cx="9143365" cy="1198880"/>
          </a:xfrm>
          <a:prstGeom prst="rect">
            <a:avLst/>
          </a:prstGeom>
          <a:solidFill>
            <a:schemeClr val="bg1"/>
          </a:solidFill>
        </p:spPr>
        <p:txBody>
          <a:bodyPr wrap="square" rtlCol="0">
            <a:spAutoFit/>
          </a:bodyPr>
          <a:lstStyle/>
          <a:p>
            <a:r>
              <a:rPr lang="en-US" altLang="zh-CN" sz="2400" i="1" dirty="0">
                <a:latin typeface="Times New Roman" panose="02020603050405020304" pitchFamily="18" charset="0"/>
                <a:cs typeface="Times New Roman" panose="02020603050405020304" pitchFamily="18" charset="0"/>
              </a:rPr>
              <a:t>I wonder if it’s because I haven’t been able to be outdoors for so long…</a:t>
            </a:r>
          </a:p>
          <a:p>
            <a:r>
              <a:rPr lang="en-US" altLang="zh-CN" sz="2400" i="1" dirty="0">
                <a:solidFill>
                  <a:srgbClr val="FF0000"/>
                </a:solidFill>
                <a:latin typeface="Times New Roman" panose="02020603050405020304" pitchFamily="18" charset="0"/>
                <a:cs typeface="Times New Roman" panose="02020603050405020304" pitchFamily="18" charset="0"/>
              </a:rPr>
              <a:t>It was the first time </a:t>
            </a:r>
            <a:r>
              <a:rPr lang="en-US" altLang="zh-CN" sz="2400" i="1" dirty="0">
                <a:latin typeface="Times New Roman" panose="02020603050405020304" pitchFamily="18" charset="0"/>
                <a:cs typeface="Times New Roman" panose="02020603050405020304" pitchFamily="18" charset="0"/>
              </a:rPr>
              <a:t>in a year and a half that </a:t>
            </a:r>
            <a:r>
              <a:rPr lang="en-US" altLang="zh-CN" sz="2400" i="1" dirty="0">
                <a:solidFill>
                  <a:srgbClr val="FF0000"/>
                </a:solidFill>
                <a:latin typeface="Times New Roman" panose="02020603050405020304" pitchFamily="18" charset="0"/>
                <a:cs typeface="Times New Roman" panose="02020603050405020304" pitchFamily="18" charset="0"/>
              </a:rPr>
              <a:t>I’d seen </a:t>
            </a:r>
            <a:r>
              <a:rPr lang="en-US" altLang="zh-CN" sz="2400" i="1" dirty="0">
                <a:latin typeface="Times New Roman" panose="02020603050405020304" pitchFamily="18" charset="0"/>
                <a:cs typeface="Times New Roman" panose="02020603050405020304" pitchFamily="18" charset="0"/>
              </a:rPr>
              <a:t>the night face to face…</a:t>
            </a:r>
            <a:endParaRPr lang="zh-CN" altLang="en-US" sz="2400" i="1" dirty="0">
              <a:latin typeface="Times New Roman" panose="02020603050405020304" pitchFamily="18" charset="0"/>
              <a:cs typeface="Times New Roman" panose="02020603050405020304" pitchFamily="18" charset="0"/>
            </a:endParaRPr>
          </a:p>
        </p:txBody>
      </p:sp>
      <p:cxnSp>
        <p:nvCxnSpPr>
          <p:cNvPr id="14" name="直接连接符 13"/>
          <p:cNvCxnSpPr/>
          <p:nvPr/>
        </p:nvCxnSpPr>
        <p:spPr>
          <a:xfrm>
            <a:off x="208280" y="2543175"/>
            <a:ext cx="8621395" cy="3175"/>
          </a:xfrm>
          <a:prstGeom prst="line">
            <a:avLst/>
          </a:prstGeom>
        </p:spPr>
        <p:style>
          <a:lnRef idx="3">
            <a:schemeClr val="accent2"/>
          </a:lnRef>
          <a:fillRef idx="0">
            <a:schemeClr val="accent2"/>
          </a:fillRef>
          <a:effectRef idx="2">
            <a:schemeClr val="accent2"/>
          </a:effectRef>
          <a:fontRef idx="minor">
            <a:schemeClr val="tx1"/>
          </a:fontRef>
        </p:style>
      </p:cxnSp>
      <p:cxnSp>
        <p:nvCxnSpPr>
          <p:cNvPr id="15" name="直接连接符 14"/>
          <p:cNvCxnSpPr/>
          <p:nvPr/>
        </p:nvCxnSpPr>
        <p:spPr>
          <a:xfrm>
            <a:off x="3138170" y="2196465"/>
            <a:ext cx="5593715" cy="16510"/>
          </a:xfrm>
          <a:prstGeom prst="line">
            <a:avLst/>
          </a:prstGeom>
        </p:spPr>
        <p:style>
          <a:lnRef idx="3">
            <a:schemeClr val="accent2"/>
          </a:lnRef>
          <a:fillRef idx="0">
            <a:schemeClr val="accent2"/>
          </a:fillRef>
          <a:effectRef idx="2">
            <a:schemeClr val="accent2"/>
          </a:effectRef>
          <a:fontRef idx="minor">
            <a:schemeClr val="tx1"/>
          </a:fontRef>
        </p:style>
      </p:cxnSp>
      <p:cxnSp>
        <p:nvCxnSpPr>
          <p:cNvPr id="16" name="直接连接符 15"/>
          <p:cNvCxnSpPr/>
          <p:nvPr/>
        </p:nvCxnSpPr>
        <p:spPr>
          <a:xfrm flipV="1">
            <a:off x="257175" y="2927985"/>
            <a:ext cx="1087755" cy="6350"/>
          </a:xfrm>
          <a:prstGeom prst="line">
            <a:avLst/>
          </a:prstGeom>
        </p:spPr>
        <p:style>
          <a:lnRef idx="3">
            <a:schemeClr val="accent2"/>
          </a:lnRef>
          <a:fillRef idx="0">
            <a:schemeClr val="accent2"/>
          </a:fillRef>
          <a:effectRef idx="2">
            <a:schemeClr val="accent2"/>
          </a:effectRef>
          <a:fontRef idx="minor">
            <a:schemeClr val="tx1"/>
          </a:fontRef>
        </p:style>
      </p:cxnSp>
      <p:sp>
        <p:nvSpPr>
          <p:cNvPr id="17" name="右箭头 16"/>
          <p:cNvSpPr/>
          <p:nvPr/>
        </p:nvSpPr>
        <p:spPr>
          <a:xfrm>
            <a:off x="1635760" y="2687955"/>
            <a:ext cx="979170" cy="485775"/>
          </a:xfrm>
          <a:prstGeom prst="rightArrow">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圆角矩形 17"/>
          <p:cNvSpPr/>
          <p:nvPr/>
        </p:nvSpPr>
        <p:spPr>
          <a:xfrm>
            <a:off x="2726690" y="2687955"/>
            <a:ext cx="2956560" cy="650875"/>
          </a:xfrm>
          <a:prstGeom prst="roundRect">
            <a:avLst/>
          </a:prstGeom>
          <a:noFill/>
          <a:ln w="57150"/>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a:solidFill>
                  <a:schemeClr val="accent1"/>
                </a:solidFill>
              </a:rPr>
              <a:t>direct reason</a:t>
            </a:r>
          </a:p>
        </p:txBody>
      </p:sp>
      <p:sp>
        <p:nvSpPr>
          <p:cNvPr id="20" name="圆角矩形 19"/>
          <p:cNvSpPr/>
          <p:nvPr/>
        </p:nvSpPr>
        <p:spPr>
          <a:xfrm>
            <a:off x="2514600" y="3613150"/>
            <a:ext cx="3381375" cy="650875"/>
          </a:xfrm>
          <a:prstGeom prst="roundRect">
            <a:avLst/>
          </a:prstGeom>
          <a:noFill/>
          <a:ln w="57150"/>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a:solidFill>
                  <a:schemeClr val="accent1"/>
                </a:solidFill>
              </a:rPr>
              <a:t>indirect reason?</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wipe(left)">
                                      <p:cBhvr>
                                        <p:cTn id="25" dur="500"/>
                                        <p:tgtEl>
                                          <p:spTgt spid="17"/>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wipe(left)">
                                      <p:cBhvr>
                                        <p:cTn id="28" dur="500"/>
                                        <p:tgtEl>
                                          <p:spTgt spid="18"/>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blinds(horizontal)">
                                      <p:cBhvr>
                                        <p:cTn id="3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ldLvl="0" animBg="1"/>
      <p:bldP spid="13" grpId="0" bldLvl="0" animBg="1"/>
      <p:bldP spid="17" grpId="0" animBg="1"/>
      <p:bldP spid="18" grpId="0" animBg="1"/>
      <p:bldP spid="2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2250" y="828040"/>
            <a:ext cx="9434195" cy="491490"/>
          </a:xfrm>
          <a:prstGeom prst="rect">
            <a:avLst/>
          </a:prstGeom>
          <a:solidFill>
            <a:srgbClr val="000000">
              <a:alpha val="0"/>
            </a:srgbClr>
          </a:solidFill>
        </p:spPr>
        <p:txBody>
          <a:bodyPr wrap="square" rtlCol="0">
            <a:spAutoFit/>
          </a:bodyPr>
          <a:lstStyle/>
          <a:p>
            <a:r>
              <a:rPr lang="en-US" altLang="zh-CN" sz="2600" dirty="0">
                <a:latin typeface="Times New Roman" panose="02020603050405020304" pitchFamily="18" charset="0"/>
                <a:cs typeface="Times New Roman" panose="02020603050405020304" pitchFamily="18" charset="0"/>
              </a:rPr>
              <a:t>Does the last paragraph also talk about her craziness about nature?</a:t>
            </a:r>
          </a:p>
        </p:txBody>
      </p:sp>
      <p:sp>
        <p:nvSpPr>
          <p:cNvPr id="3" name="TextBox 2"/>
          <p:cNvSpPr txBox="1"/>
          <p:nvPr/>
        </p:nvSpPr>
        <p:spPr>
          <a:xfrm>
            <a:off x="306070" y="1391920"/>
            <a:ext cx="8428355" cy="1198880"/>
          </a:xfrm>
          <a:prstGeom prst="rect">
            <a:avLst/>
          </a:prstGeom>
          <a:solidFill>
            <a:schemeClr val="bg1"/>
          </a:solidFill>
          <a:ln>
            <a:noFill/>
          </a:ln>
        </p:spPr>
        <p:txBody>
          <a:bodyPr wrap="square" rtlCol="0">
            <a:spAutoFit/>
          </a:bodyPr>
          <a:lstStyle/>
          <a:p>
            <a:r>
              <a:rPr lang="en-US" altLang="zh-CN" sz="2400" i="1" dirty="0">
                <a:latin typeface="Times New Roman" panose="02020603050405020304" pitchFamily="18" charset="0"/>
                <a:cs typeface="Times New Roman" panose="02020603050405020304" pitchFamily="18" charset="0"/>
              </a:rPr>
              <a:t>I am only able to look at nature through </a:t>
            </a:r>
            <a:r>
              <a:rPr lang="en-US" altLang="zh-CN" sz="2400" i="1" dirty="0">
                <a:solidFill>
                  <a:srgbClr val="FF0000"/>
                </a:solidFill>
                <a:latin typeface="Times New Roman" panose="02020603050405020304" pitchFamily="18" charset="0"/>
                <a:cs typeface="Times New Roman" panose="02020603050405020304" pitchFamily="18" charset="0"/>
              </a:rPr>
              <a:t>dirty curtains </a:t>
            </a:r>
            <a:r>
              <a:rPr lang="en-US" altLang="zh-CN" sz="2400" i="1" dirty="0">
                <a:latin typeface="Times New Roman" panose="02020603050405020304" pitchFamily="18" charset="0"/>
                <a:cs typeface="Times New Roman" panose="02020603050405020304" pitchFamily="18" charset="0"/>
              </a:rPr>
              <a:t>hanging before </a:t>
            </a:r>
            <a:r>
              <a:rPr lang="en-US" altLang="zh-CN" sz="2400" i="1" dirty="0">
                <a:solidFill>
                  <a:srgbClr val="FF0000"/>
                </a:solidFill>
                <a:latin typeface="Times New Roman" panose="02020603050405020304" pitchFamily="18" charset="0"/>
                <a:cs typeface="Times New Roman" panose="02020603050405020304" pitchFamily="18" charset="0"/>
              </a:rPr>
              <a:t>dusty</a:t>
            </a:r>
            <a:r>
              <a:rPr lang="en-US" altLang="zh-CN" sz="2400" i="1" dirty="0">
                <a:latin typeface="Times New Roman" panose="02020603050405020304" pitchFamily="18" charset="0"/>
                <a:cs typeface="Times New Roman" panose="02020603050405020304" pitchFamily="18" charset="0"/>
              </a:rPr>
              <a:t> windows. </a:t>
            </a:r>
            <a:r>
              <a:rPr lang="en-US" altLang="zh-CN" sz="2400" i="1" dirty="0">
                <a:solidFill>
                  <a:srgbClr val="FF0000"/>
                </a:solidFill>
                <a:latin typeface="Times New Roman" panose="02020603050405020304" pitchFamily="18" charset="0"/>
                <a:cs typeface="Times New Roman" panose="02020603050405020304" pitchFamily="18" charset="0"/>
              </a:rPr>
              <a:t>It’s no pleasure looking </a:t>
            </a:r>
            <a:r>
              <a:rPr lang="en-US" altLang="zh-CN" sz="2400" i="1" dirty="0">
                <a:latin typeface="Times New Roman" panose="02020603050405020304" pitchFamily="18" charset="0"/>
                <a:cs typeface="Times New Roman" panose="02020603050405020304" pitchFamily="18" charset="0"/>
              </a:rPr>
              <a:t>through these </a:t>
            </a:r>
            <a:r>
              <a:rPr lang="en-US" altLang="zh-CN" sz="2400" i="1" dirty="0">
                <a:solidFill>
                  <a:srgbClr val="FF0000"/>
                </a:solidFill>
                <a:latin typeface="Times New Roman" panose="02020603050405020304" pitchFamily="18" charset="0"/>
                <a:cs typeface="Times New Roman" panose="02020603050405020304" pitchFamily="18" charset="0"/>
              </a:rPr>
              <a:t>any longer </a:t>
            </a:r>
            <a:r>
              <a:rPr lang="en-US" altLang="zh-CN" sz="2400" i="1" dirty="0">
                <a:latin typeface="Times New Roman" panose="02020603050405020304" pitchFamily="18" charset="0"/>
                <a:cs typeface="Times New Roman" panose="02020603050405020304" pitchFamily="18" charset="0"/>
              </a:rPr>
              <a:t>because nature is one thing that really must be experienced.</a:t>
            </a:r>
            <a:endParaRPr lang="zh-CN" altLang="en-US" sz="2400" i="1" dirty="0">
              <a:latin typeface="Times New Roman" panose="02020603050405020304" pitchFamily="18" charset="0"/>
              <a:cs typeface="Times New Roman" panose="02020603050405020304" pitchFamily="18" charset="0"/>
            </a:endParaRPr>
          </a:p>
        </p:txBody>
      </p:sp>
      <p:cxnSp>
        <p:nvCxnSpPr>
          <p:cNvPr id="6" name="直接连接符 5"/>
          <p:cNvCxnSpPr/>
          <p:nvPr/>
        </p:nvCxnSpPr>
        <p:spPr>
          <a:xfrm>
            <a:off x="3164205" y="2174875"/>
            <a:ext cx="2860675" cy="17145"/>
          </a:xfrm>
          <a:prstGeom prst="line">
            <a:avLst/>
          </a:prstGeom>
        </p:spPr>
        <p:style>
          <a:lnRef idx="3">
            <a:schemeClr val="accent2"/>
          </a:lnRef>
          <a:fillRef idx="0">
            <a:schemeClr val="accent2"/>
          </a:fillRef>
          <a:effectRef idx="2">
            <a:schemeClr val="accent2"/>
          </a:effectRef>
          <a:fontRef idx="minor">
            <a:schemeClr val="tx1"/>
          </a:fontRef>
        </p:style>
      </p:cxnSp>
      <p:sp>
        <p:nvSpPr>
          <p:cNvPr id="11" name="TextBox 10"/>
          <p:cNvSpPr txBox="1"/>
          <p:nvPr/>
        </p:nvSpPr>
        <p:spPr>
          <a:xfrm>
            <a:off x="1508125" y="2575560"/>
            <a:ext cx="7459345" cy="460375"/>
          </a:xfrm>
          <a:prstGeom prst="rect">
            <a:avLst/>
          </a:prstGeom>
          <a:noFill/>
        </p:spPr>
        <p:txBody>
          <a:bodyPr wrap="square" rtlCol="0">
            <a:spAutoFit/>
          </a:bodyPr>
          <a:lstStyle/>
          <a:p>
            <a:r>
              <a:rPr lang="en-US" altLang="zh-CN" sz="2400" dirty="0">
                <a:latin typeface="Arial Narrow" panose="020B0606020202030204" pitchFamily="34" charset="0"/>
              </a:rPr>
              <a:t>She was looking forward to seeing nature and experiencing it. </a:t>
            </a:r>
            <a:endParaRPr lang="zh-CN" altLang="en-US" sz="2400" dirty="0">
              <a:latin typeface="Arial Narrow" panose="020B0606020202030204" pitchFamily="34" charset="0"/>
            </a:endParaRPr>
          </a:p>
        </p:txBody>
      </p:sp>
      <p:grpSp>
        <p:nvGrpSpPr>
          <p:cNvPr id="7" name="组合 6"/>
          <p:cNvGrpSpPr/>
          <p:nvPr/>
        </p:nvGrpSpPr>
        <p:grpSpPr>
          <a:xfrm>
            <a:off x="2581275" y="200025"/>
            <a:ext cx="2098040" cy="408940"/>
            <a:chOff x="4065" y="315"/>
            <a:chExt cx="3304" cy="644"/>
          </a:xfrm>
        </p:grpSpPr>
        <p:sp>
          <p:nvSpPr>
            <p:cNvPr id="19" name="矩形 18"/>
            <p:cNvSpPr/>
            <p:nvPr>
              <p:custDataLst>
                <p:tags r:id="rId3"/>
              </p:custDataLst>
            </p:nvPr>
          </p:nvSpPr>
          <p:spPr>
            <a:xfrm>
              <a:off x="4065" y="315"/>
              <a:ext cx="3190" cy="645"/>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1" name="文本框 20"/>
            <p:cNvSpPr txBox="1"/>
            <p:nvPr>
              <p:custDataLst>
                <p:tags r:id="rId4"/>
              </p:custDataLst>
            </p:nvPr>
          </p:nvSpPr>
          <p:spPr>
            <a:xfrm>
              <a:off x="4065" y="380"/>
              <a:ext cx="3304" cy="442"/>
            </a:xfrm>
            <a:prstGeom prst="rect">
              <a:avLst/>
            </a:prstGeom>
          </p:spPr>
          <p:txBody>
            <a:bodyPr wrap="square" lIns="67500" tIns="35100" rIns="67500" bIns="35100" anchor="ctr">
              <a:noAutofit/>
            </a:bodyPr>
            <a:lstStyle>
              <a:defPPr>
                <a:defRPr lang="zh-CN"/>
              </a:defPPr>
              <a:lvl1pPr algn="ctr" fontAlgn="base">
                <a:lnSpc>
                  <a:spcPct val="130000"/>
                </a:lnSpc>
                <a:spcBef>
                  <a:spcPct val="0"/>
                </a:spcBef>
                <a:spcAft>
                  <a:spcPct val="0"/>
                </a:spcAft>
                <a:defRPr sz="1400">
                  <a:ea typeface="黑体" panose="02010609060101010101" charset="-122"/>
                  <a:cs typeface="Arial" panose="020B0604020202020204" pitchFamily="34" charset="0"/>
                </a:defRPr>
              </a:lvl1pPr>
            </a:lstStyle>
            <a:p>
              <a:pPr algn="l"/>
              <a:r>
                <a:rPr lang="en-US" altLang="zh-CN" sz="2800">
                  <a:latin typeface="Impact" panose="020B0806030902050204" charset="0"/>
                  <a:ea typeface="+mn-ea"/>
                  <a:cs typeface="Impact" panose="020B0806030902050204" charset="0"/>
                </a:rPr>
                <a:t>Anne's Diary</a:t>
              </a:r>
            </a:p>
          </p:txBody>
        </p:sp>
      </p:grpSp>
      <p:sp>
        <p:nvSpPr>
          <p:cNvPr id="4" name="文本框 3"/>
          <p:cNvSpPr txBox="1"/>
          <p:nvPr>
            <p:custDataLst>
              <p:tags r:id="rId2"/>
            </p:custDataLst>
          </p:nvPr>
        </p:nvSpPr>
        <p:spPr>
          <a:xfrm>
            <a:off x="257175" y="200025"/>
            <a:ext cx="2228850" cy="4191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67500" tIns="35100" rIns="67500" bIns="35100" rtlCol="0" anchor="ctr">
            <a:noAutofit/>
          </a:bodyPr>
          <a:lstStyle>
            <a:defPPr>
              <a:defRPr lang="zh-CN"/>
            </a:defPPr>
            <a:lvl1pPr algn="ctr">
              <a:defRPr sz="2000" b="1">
                <a:solidFill>
                  <a:srgbClr val="262626"/>
                </a:solidFill>
                <a:latin typeface="+mj-lt"/>
                <a:cs typeface="Arial" panose="020B0604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altLang="zh-CN" sz="2800">
                <a:ea typeface="+mj-ea"/>
                <a:cs typeface="+mj-cs"/>
              </a:rPr>
              <a:t>Reading</a:t>
            </a:r>
          </a:p>
        </p:txBody>
      </p:sp>
      <p:cxnSp>
        <p:nvCxnSpPr>
          <p:cNvPr id="5" name="直接连接符 4"/>
          <p:cNvCxnSpPr/>
          <p:nvPr/>
        </p:nvCxnSpPr>
        <p:spPr>
          <a:xfrm>
            <a:off x="5873750" y="2558415"/>
            <a:ext cx="2860675" cy="17145"/>
          </a:xfrm>
          <a:prstGeom prst="line">
            <a:avLst/>
          </a:prstGeom>
        </p:spPr>
        <p:style>
          <a:lnRef idx="3">
            <a:schemeClr val="accent2"/>
          </a:lnRef>
          <a:fillRef idx="0">
            <a:schemeClr val="accent2"/>
          </a:fillRef>
          <a:effectRef idx="2">
            <a:schemeClr val="accent2"/>
          </a:effectRef>
          <a:fontRef idx="minor">
            <a:schemeClr val="tx1"/>
          </a:fontRef>
        </p:style>
      </p:cxnSp>
      <p:sp>
        <p:nvSpPr>
          <p:cNvPr id="17" name="右箭头 16"/>
          <p:cNvSpPr/>
          <p:nvPr/>
        </p:nvSpPr>
        <p:spPr>
          <a:xfrm>
            <a:off x="463550" y="2639695"/>
            <a:ext cx="979170" cy="331470"/>
          </a:xfrm>
          <a:prstGeom prst="rightArrow">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TextBox 3"/>
          <p:cNvSpPr txBox="1"/>
          <p:nvPr/>
        </p:nvSpPr>
        <p:spPr>
          <a:xfrm>
            <a:off x="306070" y="3189605"/>
            <a:ext cx="8661400" cy="922020"/>
          </a:xfrm>
          <a:prstGeom prst="rect">
            <a:avLst/>
          </a:prstGeom>
          <a:noFill/>
          <a:ln w="57150">
            <a:solidFill>
              <a:srgbClr val="FFC000"/>
            </a:solidFill>
          </a:ln>
          <a:extLst>
            <a:ext uri="{909E8E84-426E-40DD-AFC4-6F175D3DCCD1}">
              <a14:hiddenFill xmlns:a14="http://schemas.microsoft.com/office/drawing/2010/main">
                <a:solidFill>
                  <a:schemeClr val="accent5">
                    <a:lumMod val="40000"/>
                    <a:lumOff val="60000"/>
                  </a:schemeClr>
                </a:solidFill>
              </a14:hiddenFill>
            </a:ext>
          </a:extLst>
        </p:spPr>
        <p:txBody>
          <a:bodyPr wrap="square" rtlCol="0">
            <a:spAutoFit/>
          </a:bodyPr>
          <a:lstStyle/>
          <a:p>
            <a:r>
              <a:rPr lang="en-US" altLang="zh-CN" sz="2700" dirty="0">
                <a:latin typeface="Arial Narrow" panose="020B0606020202030204" pitchFamily="34" charset="0"/>
              </a:rPr>
              <a:t>She was not only crazy about everything to do with nature. </a:t>
            </a:r>
          </a:p>
          <a:p>
            <a:r>
              <a:rPr lang="en-US" altLang="zh-CN" sz="2700" dirty="0">
                <a:latin typeface="Arial Narrow" panose="020B0606020202030204" pitchFamily="34" charset="0"/>
              </a:rPr>
              <a:t>What she really wanted badly was _____________________.</a:t>
            </a:r>
            <a:endParaRPr lang="zh-CN" altLang="en-US" sz="2700" dirty="0">
              <a:latin typeface="Arial Narrow" panose="020B0606020202030204" pitchFamily="34" charset="0"/>
            </a:endParaRPr>
          </a:p>
        </p:txBody>
      </p:sp>
      <p:sp>
        <p:nvSpPr>
          <p:cNvPr id="12" name="矩形 11"/>
          <p:cNvSpPr/>
          <p:nvPr/>
        </p:nvSpPr>
        <p:spPr>
          <a:xfrm>
            <a:off x="4568190" y="3510915"/>
            <a:ext cx="3496945" cy="622300"/>
          </a:xfrm>
          <a:prstGeom prst="rect">
            <a:avLst/>
          </a:prstGeom>
          <a:noFill/>
        </p:spPr>
        <p:txBody>
          <a:bodyPr wrap="square" lIns="68580" tIns="34290" rIns="68580" bIns="3429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altLang="zh-CN" sz="36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Narrow" panose="020B0606020202030204" pitchFamily="34" charset="0"/>
              </a:rPr>
              <a:t>freedom &amp; peace</a:t>
            </a:r>
            <a:endParaRPr lang="zh-CN" altLang="en-US" sz="36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3" name="右箭头 12"/>
          <p:cNvSpPr/>
          <p:nvPr/>
        </p:nvSpPr>
        <p:spPr>
          <a:xfrm>
            <a:off x="3924300" y="4264660"/>
            <a:ext cx="979170" cy="485775"/>
          </a:xfrm>
          <a:prstGeom prst="rightArrow">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圆角矩形 17"/>
          <p:cNvSpPr/>
          <p:nvPr/>
        </p:nvSpPr>
        <p:spPr>
          <a:xfrm>
            <a:off x="5015230" y="4264660"/>
            <a:ext cx="3322320" cy="650875"/>
          </a:xfrm>
          <a:prstGeom prst="roundRect">
            <a:avLst/>
          </a:prstGeom>
          <a:noFill/>
          <a:ln w="57150"/>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a:solidFill>
                  <a:schemeClr val="accent1"/>
                </a:solidFill>
              </a:rPr>
              <a:t>indirect reason</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down)">
                                      <p:cBhvr>
                                        <p:cTn id="23" dur="500"/>
                                        <p:tgtEl>
                                          <p:spTgt spid="17"/>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additive="base">
                                        <p:cTn id="28" dur="500" fill="hold"/>
                                        <p:tgtEl>
                                          <p:spTgt spid="11"/>
                                        </p:tgtEl>
                                        <p:attrNameLst>
                                          <p:attrName>ppt_x</p:attrName>
                                        </p:attrNameLst>
                                      </p:cBhvr>
                                      <p:tavLst>
                                        <p:tav tm="0">
                                          <p:val>
                                            <p:strVal val="#ppt_x"/>
                                          </p:val>
                                        </p:tav>
                                        <p:tav tm="100000">
                                          <p:val>
                                            <p:strVal val="#ppt_x"/>
                                          </p:val>
                                        </p:tav>
                                      </p:tavLst>
                                    </p:anim>
                                    <p:anim calcmode="lin" valueType="num">
                                      <p:cBhvr additive="base">
                                        <p:cTn id="29"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10"/>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55" presetClass="entr" presetSubtype="0" fill="hold" grpId="0" nodeType="clickEffect">
                                  <p:stCondLst>
                                    <p:cond delay="0"/>
                                  </p:stCondLst>
                                  <p:childTnLst>
                                    <p:set>
                                      <p:cBhvr>
                                        <p:cTn id="37" dur="1" fill="hold">
                                          <p:stCondLst>
                                            <p:cond delay="0"/>
                                          </p:stCondLst>
                                        </p:cTn>
                                        <p:tgtEl>
                                          <p:spTgt spid="12"/>
                                        </p:tgtEl>
                                        <p:attrNameLst>
                                          <p:attrName>style.visibility</p:attrName>
                                        </p:attrNameLst>
                                      </p:cBhvr>
                                      <p:to>
                                        <p:strVal val="visible"/>
                                      </p:to>
                                    </p:set>
                                    <p:anim calcmode="lin" valueType="num">
                                      <p:cBhvr>
                                        <p:cTn id="38" dur="1000" fill="hold"/>
                                        <p:tgtEl>
                                          <p:spTgt spid="12"/>
                                        </p:tgtEl>
                                        <p:attrNameLst>
                                          <p:attrName>ppt_w</p:attrName>
                                        </p:attrNameLst>
                                      </p:cBhvr>
                                      <p:tavLst>
                                        <p:tav tm="0">
                                          <p:val>
                                            <p:strVal val="#ppt_w*0.70"/>
                                          </p:val>
                                        </p:tav>
                                        <p:tav tm="100000">
                                          <p:val>
                                            <p:strVal val="#ppt_w"/>
                                          </p:val>
                                        </p:tav>
                                      </p:tavLst>
                                    </p:anim>
                                    <p:anim calcmode="lin" valueType="num">
                                      <p:cBhvr>
                                        <p:cTn id="39" dur="1000" fill="hold"/>
                                        <p:tgtEl>
                                          <p:spTgt spid="12"/>
                                        </p:tgtEl>
                                        <p:attrNameLst>
                                          <p:attrName>ppt_h</p:attrName>
                                        </p:attrNameLst>
                                      </p:cBhvr>
                                      <p:tavLst>
                                        <p:tav tm="0">
                                          <p:val>
                                            <p:strVal val="#ppt_h"/>
                                          </p:val>
                                        </p:tav>
                                        <p:tav tm="100000">
                                          <p:val>
                                            <p:strVal val="#ppt_h"/>
                                          </p:val>
                                        </p:tav>
                                      </p:tavLst>
                                    </p:anim>
                                    <p:animEffect transition="in" filter="fade">
                                      <p:cBhvr>
                                        <p:cTn id="40" dur="1000"/>
                                        <p:tgtEl>
                                          <p:spTgt spid="12"/>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par>
                                <p:cTn id="46" presetID="22" presetClass="entr" presetSubtype="8" fill="hold" grpId="0" nodeType="with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wipe(left)">
                                      <p:cBhvr>
                                        <p:cTn id="48"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11" grpId="0"/>
      <p:bldP spid="17" grpId="0" animBg="1"/>
      <p:bldP spid="10" grpId="0" bldLvl="0" animBg="1"/>
      <p:bldP spid="12" grpId="0"/>
      <p:bldP spid="13" grpId="0" bldLvl="0" animBg="1"/>
      <p:bldP spid="18" grpId="0" bldLvl="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7251" y="834374"/>
            <a:ext cx="6480720" cy="506730"/>
          </a:xfrm>
          <a:prstGeom prst="rect">
            <a:avLst/>
          </a:prstGeom>
          <a:solidFill>
            <a:srgbClr val="000000">
              <a:alpha val="0"/>
            </a:srgbClr>
          </a:solidFill>
        </p:spPr>
        <p:txBody>
          <a:bodyPr wrap="square" rtlCol="0">
            <a:spAutoFit/>
          </a:bodyPr>
          <a:lstStyle/>
          <a:p>
            <a:r>
              <a:rPr lang="en-US" sz="2700" dirty="0">
                <a:latin typeface="Times New Roman" panose="02020603050405020304" pitchFamily="18" charset="0"/>
                <a:cs typeface="Times New Roman" panose="02020603050405020304" pitchFamily="18" charset="0"/>
              </a:rPr>
              <a:t>Can you draw a mind map of the letter?</a:t>
            </a:r>
          </a:p>
        </p:txBody>
      </p:sp>
      <p:sp>
        <p:nvSpPr>
          <p:cNvPr id="4" name="TextBox 3"/>
          <p:cNvSpPr txBox="1"/>
          <p:nvPr/>
        </p:nvSpPr>
        <p:spPr>
          <a:xfrm>
            <a:off x="1916247" y="1653648"/>
            <a:ext cx="1266825" cy="460375"/>
          </a:xfrm>
          <a:prstGeom prst="rect">
            <a:avLst/>
          </a:prstGeom>
          <a:noFill/>
          <a:ln>
            <a:solidFill>
              <a:schemeClr val="accent5">
                <a:lumMod val="60000"/>
                <a:lumOff val="40000"/>
              </a:schemeClr>
            </a:solidFill>
          </a:ln>
        </p:spPr>
        <p:txBody>
          <a:bodyPr wrap="none" rtlCol="0">
            <a:spAutoFit/>
          </a:bodyPr>
          <a:lstStyle/>
          <a:p>
            <a:r>
              <a:rPr lang="en-US" altLang="zh-CN" sz="2400" dirty="0">
                <a:latin typeface="Arial Narrow" panose="020B0606020202030204" pitchFamily="34" charset="0"/>
              </a:rPr>
              <a:t>beginning</a:t>
            </a:r>
            <a:endParaRPr lang="zh-CN" altLang="en-US" sz="2400" dirty="0">
              <a:latin typeface="Arial Narrow" panose="020B0606020202030204" pitchFamily="34" charset="0"/>
            </a:endParaRPr>
          </a:p>
        </p:txBody>
      </p:sp>
      <p:sp>
        <p:nvSpPr>
          <p:cNvPr id="5" name="TextBox 4"/>
          <p:cNvSpPr txBox="1"/>
          <p:nvPr/>
        </p:nvSpPr>
        <p:spPr>
          <a:xfrm>
            <a:off x="1925706" y="2463738"/>
            <a:ext cx="725170" cy="460375"/>
          </a:xfrm>
          <a:prstGeom prst="rect">
            <a:avLst/>
          </a:prstGeom>
          <a:noFill/>
          <a:ln>
            <a:solidFill>
              <a:schemeClr val="accent5">
                <a:lumMod val="60000"/>
                <a:lumOff val="40000"/>
              </a:schemeClr>
            </a:solidFill>
          </a:ln>
        </p:spPr>
        <p:txBody>
          <a:bodyPr wrap="none" rtlCol="0">
            <a:spAutoFit/>
          </a:bodyPr>
          <a:lstStyle/>
          <a:p>
            <a:r>
              <a:rPr lang="en-US" altLang="zh-CN" sz="2400" dirty="0">
                <a:latin typeface="Arial Narrow" panose="020B0606020202030204" pitchFamily="34" charset="0"/>
              </a:rPr>
              <a:t>body</a:t>
            </a:r>
            <a:endParaRPr lang="zh-CN" altLang="en-US" sz="2400" dirty="0">
              <a:latin typeface="Arial Narrow" panose="020B0606020202030204" pitchFamily="34" charset="0"/>
            </a:endParaRPr>
          </a:p>
        </p:txBody>
      </p:sp>
      <p:sp>
        <p:nvSpPr>
          <p:cNvPr id="6" name="TextBox 5"/>
          <p:cNvSpPr txBox="1"/>
          <p:nvPr/>
        </p:nvSpPr>
        <p:spPr>
          <a:xfrm>
            <a:off x="1925706" y="3273828"/>
            <a:ext cx="933450" cy="460375"/>
          </a:xfrm>
          <a:prstGeom prst="rect">
            <a:avLst/>
          </a:prstGeom>
          <a:noFill/>
          <a:ln>
            <a:solidFill>
              <a:schemeClr val="accent5">
                <a:lumMod val="60000"/>
                <a:lumOff val="40000"/>
              </a:schemeClr>
            </a:solidFill>
          </a:ln>
        </p:spPr>
        <p:txBody>
          <a:bodyPr wrap="none" rtlCol="0">
            <a:spAutoFit/>
          </a:bodyPr>
          <a:lstStyle/>
          <a:p>
            <a:r>
              <a:rPr lang="en-US" altLang="zh-CN" sz="2400" dirty="0">
                <a:latin typeface="Arial Narrow" panose="020B0606020202030204" pitchFamily="34" charset="0"/>
              </a:rPr>
              <a:t>ending</a:t>
            </a:r>
            <a:endParaRPr lang="zh-CN" altLang="en-US" sz="2400" dirty="0">
              <a:latin typeface="Arial Narrow" panose="020B0606020202030204" pitchFamily="34" charset="0"/>
            </a:endParaRPr>
          </a:p>
        </p:txBody>
      </p:sp>
      <p:cxnSp>
        <p:nvCxnSpPr>
          <p:cNvPr id="8" name="直接箭头连接符 7"/>
          <p:cNvCxnSpPr/>
          <p:nvPr/>
        </p:nvCxnSpPr>
        <p:spPr>
          <a:xfrm>
            <a:off x="2250019" y="2113978"/>
            <a:ext cx="1" cy="37150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直接箭头连接符 8"/>
          <p:cNvCxnSpPr/>
          <p:nvPr/>
        </p:nvCxnSpPr>
        <p:spPr>
          <a:xfrm>
            <a:off x="2249742" y="2902319"/>
            <a:ext cx="0" cy="37150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4363160" y="1653648"/>
            <a:ext cx="1266190" cy="460375"/>
          </a:xfrm>
          <a:prstGeom prst="rect">
            <a:avLst/>
          </a:prstGeom>
          <a:noFill/>
          <a:ln>
            <a:solidFill>
              <a:schemeClr val="accent5">
                <a:lumMod val="60000"/>
                <a:lumOff val="40000"/>
              </a:schemeClr>
            </a:solidFill>
          </a:ln>
        </p:spPr>
        <p:txBody>
          <a:bodyPr wrap="none" rtlCol="0">
            <a:spAutoFit/>
          </a:bodyPr>
          <a:lstStyle/>
          <a:p>
            <a:r>
              <a:rPr lang="en-US" altLang="zh-CN" sz="2400" dirty="0">
                <a:latin typeface="Arial Narrow" panose="020B0606020202030204" pitchFamily="34" charset="0"/>
              </a:rPr>
              <a:t>Main idea</a:t>
            </a:r>
            <a:endParaRPr lang="zh-CN" altLang="en-US" sz="2400" dirty="0">
              <a:latin typeface="Arial Narrow" panose="020B0606020202030204" pitchFamily="34" charset="0"/>
            </a:endParaRPr>
          </a:p>
        </p:txBody>
      </p:sp>
      <p:sp>
        <p:nvSpPr>
          <p:cNvPr id="11" name="TextBox 10"/>
          <p:cNvSpPr txBox="1"/>
          <p:nvPr/>
        </p:nvSpPr>
        <p:spPr>
          <a:xfrm>
            <a:off x="4388847" y="2457205"/>
            <a:ext cx="1600835" cy="460375"/>
          </a:xfrm>
          <a:prstGeom prst="rect">
            <a:avLst/>
          </a:prstGeom>
          <a:noFill/>
          <a:ln>
            <a:solidFill>
              <a:schemeClr val="accent5">
                <a:lumMod val="60000"/>
                <a:lumOff val="40000"/>
              </a:schemeClr>
            </a:solidFill>
          </a:ln>
        </p:spPr>
        <p:txBody>
          <a:bodyPr wrap="none" rtlCol="0">
            <a:spAutoFit/>
          </a:bodyPr>
          <a:lstStyle/>
          <a:p>
            <a:r>
              <a:rPr lang="en-US" altLang="zh-CN" sz="2400" dirty="0">
                <a:latin typeface="Arial Narrow" panose="020B0606020202030204" pitchFamily="34" charset="0"/>
              </a:rPr>
              <a:t>Example1&amp;2</a:t>
            </a:r>
            <a:endParaRPr lang="zh-CN" altLang="en-US" sz="2400" dirty="0">
              <a:latin typeface="Arial Narrow" panose="020B0606020202030204" pitchFamily="34" charset="0"/>
            </a:endParaRPr>
          </a:p>
        </p:txBody>
      </p:sp>
      <p:sp>
        <p:nvSpPr>
          <p:cNvPr id="12" name="TextBox 11"/>
          <p:cNvSpPr txBox="1"/>
          <p:nvPr/>
        </p:nvSpPr>
        <p:spPr>
          <a:xfrm>
            <a:off x="4426594" y="3273828"/>
            <a:ext cx="1363980" cy="460375"/>
          </a:xfrm>
          <a:prstGeom prst="rect">
            <a:avLst/>
          </a:prstGeom>
          <a:noFill/>
          <a:ln>
            <a:solidFill>
              <a:schemeClr val="accent5">
                <a:lumMod val="60000"/>
                <a:lumOff val="40000"/>
              </a:schemeClr>
            </a:solidFill>
          </a:ln>
        </p:spPr>
        <p:txBody>
          <a:bodyPr wrap="none" rtlCol="0">
            <a:spAutoFit/>
          </a:bodyPr>
          <a:lstStyle/>
          <a:p>
            <a:r>
              <a:rPr lang="en-US" altLang="zh-CN" sz="2400" dirty="0">
                <a:latin typeface="Arial Narrow" panose="020B0606020202030204" pitchFamily="34" charset="0"/>
              </a:rPr>
              <a:t>conclusion</a:t>
            </a:r>
            <a:endParaRPr lang="zh-CN" altLang="en-US" sz="2400" dirty="0">
              <a:latin typeface="Arial Narrow" panose="020B0606020202030204" pitchFamily="34" charset="0"/>
            </a:endParaRPr>
          </a:p>
        </p:txBody>
      </p:sp>
      <p:cxnSp>
        <p:nvCxnSpPr>
          <p:cNvPr id="13" name="直接箭头连接符 12"/>
          <p:cNvCxnSpPr/>
          <p:nvPr/>
        </p:nvCxnSpPr>
        <p:spPr>
          <a:xfrm>
            <a:off x="4896036" y="2085696"/>
            <a:ext cx="0" cy="37150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直接箭头连接符 13"/>
          <p:cNvCxnSpPr/>
          <p:nvPr/>
        </p:nvCxnSpPr>
        <p:spPr>
          <a:xfrm>
            <a:off x="4896036" y="2902319"/>
            <a:ext cx="0" cy="37150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5" name="右箭头 14"/>
          <p:cNvSpPr/>
          <p:nvPr/>
        </p:nvSpPr>
        <p:spPr>
          <a:xfrm>
            <a:off x="2754630" y="2585085"/>
            <a:ext cx="1531620" cy="199390"/>
          </a:xfrm>
          <a:prstGeom prst="rightArrow">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p>
        </p:txBody>
      </p:sp>
      <p:sp>
        <p:nvSpPr>
          <p:cNvPr id="18" name="左弧形箭头 17"/>
          <p:cNvSpPr/>
          <p:nvPr/>
        </p:nvSpPr>
        <p:spPr>
          <a:xfrm rot="10800000">
            <a:off x="6059372" y="1653647"/>
            <a:ext cx="432048" cy="1130860"/>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solidFill>
                <a:schemeClr val="tx1"/>
              </a:solidFill>
            </a:endParaRPr>
          </a:p>
        </p:txBody>
      </p:sp>
      <p:sp>
        <p:nvSpPr>
          <p:cNvPr id="19" name="TextBox 18"/>
          <p:cNvSpPr txBox="1"/>
          <p:nvPr/>
        </p:nvSpPr>
        <p:spPr>
          <a:xfrm>
            <a:off x="6567465" y="1923678"/>
            <a:ext cx="1016635" cy="460375"/>
          </a:xfrm>
          <a:prstGeom prst="rect">
            <a:avLst/>
          </a:prstGeom>
          <a:noFill/>
          <a:ln>
            <a:solidFill>
              <a:schemeClr val="accent5">
                <a:lumMod val="60000"/>
                <a:lumOff val="40000"/>
              </a:schemeClr>
            </a:solidFill>
          </a:ln>
        </p:spPr>
        <p:txBody>
          <a:bodyPr wrap="none" rtlCol="0">
            <a:spAutoFit/>
          </a:bodyPr>
          <a:lstStyle/>
          <a:p>
            <a:r>
              <a:rPr lang="en-US" altLang="zh-CN" sz="2400" dirty="0">
                <a:latin typeface="Arial Narrow" panose="020B0606020202030204" pitchFamily="34" charset="0"/>
              </a:rPr>
              <a:t>support</a:t>
            </a:r>
            <a:endParaRPr lang="zh-CN" altLang="en-US" sz="2400" dirty="0">
              <a:latin typeface="Arial Narrow" panose="020B0606020202030204" pitchFamily="34" charset="0"/>
            </a:endParaRPr>
          </a:p>
        </p:txBody>
      </p:sp>
      <p:grpSp>
        <p:nvGrpSpPr>
          <p:cNvPr id="7" name="组合 6"/>
          <p:cNvGrpSpPr/>
          <p:nvPr/>
        </p:nvGrpSpPr>
        <p:grpSpPr>
          <a:xfrm>
            <a:off x="2581275" y="200025"/>
            <a:ext cx="2098040" cy="408940"/>
            <a:chOff x="4065" y="315"/>
            <a:chExt cx="3304" cy="644"/>
          </a:xfrm>
        </p:grpSpPr>
        <p:sp>
          <p:nvSpPr>
            <p:cNvPr id="3" name="矩形 2"/>
            <p:cNvSpPr/>
            <p:nvPr>
              <p:custDataLst>
                <p:tags r:id="rId4"/>
              </p:custDataLst>
            </p:nvPr>
          </p:nvSpPr>
          <p:spPr>
            <a:xfrm>
              <a:off x="4065" y="315"/>
              <a:ext cx="3190" cy="645"/>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1" name="文本框 20"/>
            <p:cNvSpPr txBox="1"/>
            <p:nvPr>
              <p:custDataLst>
                <p:tags r:id="rId5"/>
              </p:custDataLst>
            </p:nvPr>
          </p:nvSpPr>
          <p:spPr>
            <a:xfrm>
              <a:off x="4065" y="380"/>
              <a:ext cx="3304" cy="442"/>
            </a:xfrm>
            <a:prstGeom prst="rect">
              <a:avLst/>
            </a:prstGeom>
          </p:spPr>
          <p:txBody>
            <a:bodyPr wrap="square" lIns="67500" tIns="35100" rIns="67500" bIns="35100" anchor="ctr">
              <a:noAutofit/>
            </a:bodyPr>
            <a:lstStyle>
              <a:defPPr>
                <a:defRPr lang="zh-CN"/>
              </a:defPPr>
              <a:lvl1pPr algn="ctr" fontAlgn="base">
                <a:lnSpc>
                  <a:spcPct val="130000"/>
                </a:lnSpc>
                <a:spcBef>
                  <a:spcPct val="0"/>
                </a:spcBef>
                <a:spcAft>
                  <a:spcPct val="0"/>
                </a:spcAft>
                <a:defRPr sz="1400">
                  <a:ea typeface="黑体" panose="02010609060101010101" charset="-122"/>
                  <a:cs typeface="Arial" panose="020B0604020202020204" pitchFamily="34" charset="0"/>
                </a:defRPr>
              </a:lvl1pPr>
            </a:lstStyle>
            <a:p>
              <a:pPr algn="ctr"/>
              <a:r>
                <a:rPr lang="en-US" altLang="zh-CN" sz="2800">
                  <a:latin typeface="Impact" panose="020B0806030902050204" charset="0"/>
                  <a:ea typeface="+mn-ea"/>
                  <a:cs typeface="Impact" panose="020B0806030902050204" charset="0"/>
                </a:rPr>
                <a:t>mind map</a:t>
              </a:r>
            </a:p>
          </p:txBody>
        </p:sp>
      </p:grpSp>
      <p:sp>
        <p:nvSpPr>
          <p:cNvPr id="16" name="文本框 15"/>
          <p:cNvSpPr txBox="1"/>
          <p:nvPr>
            <p:custDataLst>
              <p:tags r:id="rId2"/>
            </p:custDataLst>
          </p:nvPr>
        </p:nvSpPr>
        <p:spPr>
          <a:xfrm>
            <a:off x="257175" y="200025"/>
            <a:ext cx="2228850" cy="4191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67500" tIns="35100" rIns="67500" bIns="35100" rtlCol="0" anchor="ctr">
            <a:noAutofit/>
          </a:bodyPr>
          <a:lstStyle>
            <a:defPPr>
              <a:defRPr lang="zh-CN"/>
            </a:defPPr>
            <a:lvl1pPr algn="ctr">
              <a:defRPr sz="2000" b="1">
                <a:solidFill>
                  <a:srgbClr val="262626"/>
                </a:solidFill>
                <a:latin typeface="+mj-lt"/>
                <a:cs typeface="Arial" panose="020B0604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altLang="zh-CN" sz="2800">
                <a:ea typeface="+mj-ea"/>
                <a:cs typeface="+mj-cs"/>
              </a:rPr>
              <a:t>Thinking</a:t>
            </a:r>
          </a:p>
        </p:txBody>
      </p:sp>
      <p:sp>
        <p:nvSpPr>
          <p:cNvPr id="17" name="矩形 16"/>
          <p:cNvSpPr/>
          <p:nvPr>
            <p:custDataLst>
              <p:tags r:id="rId3"/>
            </p:custDataLst>
          </p:nvPr>
        </p:nvSpPr>
        <p:spPr>
          <a:xfrm>
            <a:off x="0" y="4176048"/>
            <a:ext cx="9144000" cy="97869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5" grpId="0" bldLvl="0" animBg="1"/>
      <p:bldP spid="6" grpId="0" bldLvl="0" animBg="1"/>
      <p:bldP spid="10" grpId="0" bldLvl="0" animBg="1"/>
      <p:bldP spid="11" grpId="0" bldLvl="0" animBg="1"/>
      <p:bldP spid="12" grpId="0" bldLvl="0" animBg="1"/>
      <p:bldP spid="15" grpId="0" bldLvl="0" animBg="1"/>
      <p:bldP spid="18" grpId="0" bldLvl="0" animBg="1"/>
      <p:bldP spid="19" grpId="0" bldLvl="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矩形 1">
            <a:extLst>
              <a:ext uri="{FF2B5EF4-FFF2-40B4-BE49-F238E27FC236}">
                <a16:creationId xmlns:a16="http://schemas.microsoft.com/office/drawing/2014/main" id="{1BB92BAB-C431-F540-9ACE-54691F2BD83A}"/>
              </a:ext>
            </a:extLst>
          </p:cNvPr>
          <p:cNvSpPr>
            <a:spLocks noChangeArrowheads="1"/>
          </p:cNvSpPr>
          <p:nvPr/>
        </p:nvSpPr>
        <p:spPr bwMode="auto">
          <a:xfrm>
            <a:off x="1554956" y="1312069"/>
            <a:ext cx="3429000"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pPr>
            <a:r>
              <a:rPr lang="zh-CN" altLang="en-US" sz="2250" b="1">
                <a:solidFill>
                  <a:srgbClr val="FF0000"/>
                </a:solidFill>
                <a:latin typeface="HelveticaNeue" panose="02000503000000020004" pitchFamily="2" charset="0"/>
              </a:rPr>
              <a:t>感恩遇见，相互成就，本课件资料仅供您个人参考、教学使用，严禁自行在网络传播，违者依知识产权法追究法律责任。</a:t>
            </a:r>
            <a:endParaRPr lang="en-US" altLang="zh-CN" sz="2250" b="1">
              <a:solidFill>
                <a:srgbClr val="FF0000"/>
              </a:solidFill>
              <a:latin typeface="HelveticaNeue" panose="02000503000000020004" pitchFamily="2" charset="0"/>
            </a:endParaRPr>
          </a:p>
          <a:p>
            <a:pPr eaLnBrk="1" hangingPunct="1">
              <a:spcBef>
                <a:spcPct val="0"/>
              </a:spcBef>
              <a:buFontTx/>
              <a:buNone/>
            </a:pPr>
            <a:endParaRPr lang="en-US" altLang="zh-CN" sz="2250" b="1">
              <a:solidFill>
                <a:srgbClr val="FF0000"/>
              </a:solidFill>
              <a:latin typeface="HelveticaNeue" panose="02000503000000020004" pitchFamily="2" charset="0"/>
            </a:endParaRPr>
          </a:p>
          <a:p>
            <a:pPr eaLnBrk="1" hangingPunct="1">
              <a:spcBef>
                <a:spcPct val="0"/>
              </a:spcBef>
              <a:buFontTx/>
              <a:buNone/>
            </a:pPr>
            <a:r>
              <a:rPr lang="zh-CN" altLang="en-US" sz="2250" b="1">
                <a:solidFill>
                  <a:srgbClr val="FF0000"/>
                </a:solidFill>
                <a:latin typeface="HelveticaNeue" panose="02000503000000020004" pitchFamily="2" charset="0"/>
              </a:rPr>
              <a:t>更多教学资源请关注</a:t>
            </a:r>
            <a:endParaRPr lang="en-US" altLang="zh-CN" sz="2250" b="1">
              <a:solidFill>
                <a:srgbClr val="FF0000"/>
              </a:solidFill>
              <a:latin typeface="HelveticaNeue" panose="02000503000000020004" pitchFamily="2" charset="0"/>
            </a:endParaRPr>
          </a:p>
          <a:p>
            <a:pPr eaLnBrk="1" hangingPunct="1">
              <a:spcBef>
                <a:spcPct val="0"/>
              </a:spcBef>
              <a:buFontTx/>
              <a:buNone/>
            </a:pPr>
            <a:r>
              <a:rPr lang="zh-CN" altLang="en-US" sz="2250" b="1">
                <a:solidFill>
                  <a:srgbClr val="FF0000"/>
                </a:solidFill>
                <a:latin typeface="HelveticaNeue" panose="02000503000000020004" pitchFamily="2" charset="0"/>
              </a:rPr>
              <a:t>公众号：溯恩高中英语</a:t>
            </a:r>
          </a:p>
        </p:txBody>
      </p:sp>
      <p:pic>
        <p:nvPicPr>
          <p:cNvPr id="19458" name="图片 2">
            <a:extLst>
              <a:ext uri="{FF2B5EF4-FFF2-40B4-BE49-F238E27FC236}">
                <a16:creationId xmlns:a16="http://schemas.microsoft.com/office/drawing/2014/main" id="{027A5259-9CE5-6C4E-A987-FEFA30554F4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67350" y="2051447"/>
            <a:ext cx="1843088" cy="184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矩形 3">
            <a:extLst>
              <a:ext uri="{FF2B5EF4-FFF2-40B4-BE49-F238E27FC236}">
                <a16:creationId xmlns:a16="http://schemas.microsoft.com/office/drawing/2014/main" id="{5CFC9920-D99F-9042-81D2-C7CE9D821070}"/>
              </a:ext>
            </a:extLst>
          </p:cNvPr>
          <p:cNvSpPr>
            <a:spLocks noChangeArrowheads="1"/>
          </p:cNvSpPr>
          <p:nvPr/>
        </p:nvSpPr>
        <p:spPr bwMode="auto">
          <a:xfrm>
            <a:off x="5075636" y="1312069"/>
            <a:ext cx="2925365" cy="611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pPr>
            <a:r>
              <a:rPr lang="zh-CN" altLang="en-US" sz="3375" b="1">
                <a:latin typeface="华文新魏" panose="02010800040101010101" pitchFamily="2" charset="-122"/>
              </a:rPr>
              <a:t>知识产权声明</a:t>
            </a:r>
          </a:p>
        </p:txBody>
      </p:sp>
    </p:spTree>
    <p:extLst>
      <p:ext uri="{BB962C8B-B14F-4D97-AF65-F5344CB8AC3E}">
        <p14:creationId xmlns:p14="http://schemas.microsoft.com/office/powerpoint/2010/main" val="3882113569"/>
      </p:ext>
    </p:extLst>
  </p:cSld>
  <p:clrMapOvr>
    <a:masterClrMapping/>
  </p:clrMapOvr>
  <p:transition spd="med">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5"/>
          <p:cNvSpPr txBox="1"/>
          <p:nvPr>
            <p:custDataLst>
              <p:tags r:id="rId2"/>
            </p:custDataLst>
          </p:nvPr>
        </p:nvSpPr>
        <p:spPr>
          <a:xfrm>
            <a:off x="257175" y="200025"/>
            <a:ext cx="1855470" cy="4191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67500" tIns="35100" rIns="67500" bIns="35100" rtlCol="0" anchor="ctr">
            <a:noAutofit/>
          </a:bodyPr>
          <a:lstStyle>
            <a:defPPr>
              <a:defRPr lang="zh-CN"/>
            </a:defPPr>
            <a:lvl1pPr algn="ctr">
              <a:defRPr sz="2000" b="1">
                <a:solidFill>
                  <a:srgbClr val="262626"/>
                </a:solidFill>
                <a:latin typeface="+mj-lt"/>
                <a:cs typeface="Arial" panose="020B0604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altLang="zh-CN" sz="2800">
                <a:ea typeface="+mj-ea"/>
                <a:cs typeface="+mj-cs"/>
              </a:rPr>
              <a:t>Sharing</a:t>
            </a:r>
          </a:p>
        </p:txBody>
      </p:sp>
      <p:sp>
        <p:nvSpPr>
          <p:cNvPr id="3" name="文本框 2"/>
          <p:cNvSpPr txBox="1"/>
          <p:nvPr/>
        </p:nvSpPr>
        <p:spPr>
          <a:xfrm>
            <a:off x="313690" y="882650"/>
            <a:ext cx="8629650" cy="953135"/>
          </a:xfrm>
          <a:prstGeom prst="rect">
            <a:avLst/>
          </a:prstGeom>
          <a:noFill/>
          <a:ln w="38100">
            <a:solidFill>
              <a:schemeClr val="accent2"/>
            </a:solidFill>
          </a:ln>
        </p:spPr>
        <p:txBody>
          <a:bodyPr wrap="square" rtlCol="0" anchor="t">
            <a:spAutoFit/>
          </a:bodyPr>
          <a:lstStyle/>
          <a:p>
            <a:r>
              <a:rPr lang="en-US" altLang="zh-CN" sz="2800" b="1" i="1">
                <a:latin typeface="Times New Roman" panose="02020603050405020304" pitchFamily="18" charset="0"/>
                <a:cs typeface="Times New Roman" panose="02020603050405020304" pitchFamily="18" charset="0"/>
                <a:sym typeface="+mn-ea"/>
              </a:rPr>
              <a:t>Walking with a friend in the dark is better than walking alone in the light.                                          --Helen Keller</a:t>
            </a:r>
          </a:p>
        </p:txBody>
      </p:sp>
      <p:sp>
        <p:nvSpPr>
          <p:cNvPr id="5" name="文本框 4"/>
          <p:cNvSpPr txBox="1"/>
          <p:nvPr/>
        </p:nvSpPr>
        <p:spPr>
          <a:xfrm>
            <a:off x="313690" y="2069465"/>
            <a:ext cx="8629650" cy="953135"/>
          </a:xfrm>
          <a:prstGeom prst="rect">
            <a:avLst/>
          </a:prstGeom>
          <a:noFill/>
        </p:spPr>
        <p:txBody>
          <a:bodyPr wrap="square" rtlCol="0" anchor="t">
            <a:spAutoFit/>
          </a:bodyPr>
          <a:lstStyle/>
          <a:p>
            <a:pPr marL="514350" indent="-514350">
              <a:buAutoNum type="arabicPeriod"/>
            </a:pPr>
            <a:r>
              <a:rPr lang="en-US" altLang="zh-CN" sz="2800">
                <a:latin typeface="Times New Roman" panose="02020603050405020304" pitchFamily="18" charset="0"/>
                <a:cs typeface="Times New Roman" panose="02020603050405020304" pitchFamily="18" charset="0"/>
                <a:sym typeface="+mn-ea"/>
              </a:rPr>
              <a:t>Do you agree with Helen Keller?</a:t>
            </a:r>
          </a:p>
          <a:p>
            <a:pPr marL="514350" indent="-514350">
              <a:buAutoNum type="arabicPeriod"/>
            </a:pPr>
            <a:r>
              <a:rPr lang="en-US" sz="2800">
                <a:latin typeface="Times New Roman" panose="02020603050405020304" pitchFamily="18" charset="0"/>
                <a:cs typeface="Times New Roman" panose="02020603050405020304" pitchFamily="18" charset="0"/>
                <a:sym typeface="+mn-ea"/>
              </a:rPr>
              <a:t>Can you give an example to support Helen's words?</a:t>
            </a:r>
            <a:endParaRPr lang="en-US" sz="2800"/>
          </a:p>
        </p:txBody>
      </p:sp>
      <p:sp>
        <p:nvSpPr>
          <p:cNvPr id="2" name="文本框 1"/>
          <p:cNvSpPr txBox="1"/>
          <p:nvPr/>
        </p:nvSpPr>
        <p:spPr>
          <a:xfrm>
            <a:off x="257175" y="3096260"/>
            <a:ext cx="8629650" cy="1691640"/>
          </a:xfrm>
          <a:prstGeom prst="rect">
            <a:avLst/>
          </a:prstGeom>
          <a:solidFill>
            <a:srgbClr val="FFC000"/>
          </a:solidFill>
        </p:spPr>
        <p:txBody>
          <a:bodyPr wrap="square" rtlCol="0" anchor="t">
            <a:spAutoFit/>
          </a:bodyPr>
          <a:lstStyle/>
          <a:p>
            <a:r>
              <a:rPr lang="en-US" altLang="zh-CN" sz="2600">
                <a:latin typeface="Times New Roman" panose="02020603050405020304" pitchFamily="18" charset="0"/>
                <a:cs typeface="Times New Roman" panose="02020603050405020304" pitchFamily="18" charset="0"/>
                <a:sym typeface="+mn-ea"/>
              </a:rPr>
              <a:t>eg: In the dark, lonely and depressive hiding days, Kitty was the only one Anne could confided to. By recording her thoughts, desires and expectations, Kitty helped divided Anne's grief and doubled her joy.</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1"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0.70"/>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4" presetClass="entr" presetSubtype="16" fill="hold" grpId="0" nodeType="clickEffect">
                                  <p:stCondLst>
                                    <p:cond delay="0"/>
                                  </p:stCondLst>
                                  <p:childTnLst>
                                    <p:set>
                                      <p:cBhvr>
                                        <p:cTn id="13" dur="1000" fill="hold">
                                          <p:stCondLst>
                                            <p:cond delay="0"/>
                                          </p:stCondLst>
                                        </p:cTn>
                                        <p:tgtEl>
                                          <p:spTgt spid="2"/>
                                        </p:tgtEl>
                                        <p:attrNameLst>
                                          <p:attrName>style.visibility</p:attrName>
                                        </p:attrNameLst>
                                      </p:cBhvr>
                                      <p:to>
                                        <p:strVal val="visible"/>
                                      </p:to>
                                    </p:set>
                                    <p:animEffect transition="in" filter="box(in)">
                                      <p:cBhvr>
                                        <p:cTn id="14"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1"/>
      <p:bldP spid="2" grpId="0" bldLvl="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18"/>
          <p:cNvSpPr txBox="1"/>
          <p:nvPr>
            <p:custDataLst>
              <p:tags r:id="rId2"/>
            </p:custDataLst>
          </p:nvPr>
        </p:nvSpPr>
        <p:spPr>
          <a:xfrm>
            <a:off x="257175" y="965835"/>
            <a:ext cx="4722495" cy="1998980"/>
          </a:xfrm>
          <a:prstGeom prst="rect">
            <a:avLst/>
          </a:prstGeom>
          <a:noFill/>
        </p:spPr>
        <p:txBody>
          <a:bodyPr wrap="square" lIns="67500" tIns="35100" rIns="67500" bIns="35100" rtlCol="0">
            <a:noAutofit/>
          </a:bodyPr>
          <a:lstStyle>
            <a:defPPr>
              <a:defRPr lang="zh-CN"/>
            </a:defPPr>
            <a:lvl1pPr>
              <a:lnSpc>
                <a:spcPct val="130000"/>
              </a:lnSpc>
              <a:defRPr>
                <a:solidFill>
                  <a:schemeClr val="tx1">
                    <a:lumMod val="50000"/>
                    <a:lumOff val="50000"/>
                  </a:schemeClr>
                </a:solidFill>
                <a:latin typeface="+mn-lt"/>
                <a:ea typeface="微软雅黑" panose="020B0503020204020204" charset="-122"/>
                <a:cs typeface="+mn-ea"/>
              </a:defRPr>
            </a:lvl1pPr>
          </a:lstStyle>
          <a:p>
            <a:pPr algn="l" fontAlgn="base">
              <a:spcBef>
                <a:spcPct val="0"/>
              </a:spcBef>
              <a:spcAft>
                <a:spcPct val="0"/>
              </a:spcAft>
            </a:pPr>
            <a:r>
              <a:rPr lang="en-US" altLang="zh-CN" sz="2800" b="1">
                <a:solidFill>
                  <a:schemeClr val="tx1"/>
                </a:solidFill>
                <a:latin typeface="Times New Roman" panose="02020603050405020304" pitchFamily="18" charset="0"/>
                <a:cs typeface="Times New Roman" panose="02020603050405020304" pitchFamily="18" charset="0"/>
                <a:sym typeface="+mn-ea"/>
              </a:rPr>
              <a:t>Who/What is your friend?</a:t>
            </a:r>
            <a:endParaRPr lang="en-US" altLang="zh-CN" sz="2800" b="1">
              <a:solidFill>
                <a:schemeClr val="tx1"/>
              </a:solidFill>
              <a:latin typeface="Times New Roman" panose="02020603050405020304" pitchFamily="18" charset="0"/>
              <a:cs typeface="Times New Roman" panose="02020603050405020304" pitchFamily="18" charset="0"/>
            </a:endParaRPr>
          </a:p>
          <a:p>
            <a:pPr algn="l" fontAlgn="base">
              <a:spcBef>
                <a:spcPct val="0"/>
              </a:spcBef>
              <a:spcAft>
                <a:spcPct val="0"/>
              </a:spcAft>
            </a:pPr>
            <a:r>
              <a:rPr lang="en-US" altLang="zh-CN" sz="2800" b="1">
                <a:solidFill>
                  <a:schemeClr val="tx1"/>
                </a:solidFill>
                <a:latin typeface="Times New Roman" panose="02020603050405020304" pitchFamily="18" charset="0"/>
                <a:cs typeface="Times New Roman" panose="02020603050405020304" pitchFamily="18" charset="0"/>
                <a:sym typeface="+mn-ea"/>
              </a:rPr>
              <a:t>How do you become friends?</a:t>
            </a:r>
          </a:p>
          <a:p>
            <a:pPr algn="l" fontAlgn="base">
              <a:spcBef>
                <a:spcPct val="0"/>
              </a:spcBef>
              <a:spcAft>
                <a:spcPct val="0"/>
              </a:spcAft>
            </a:pPr>
            <a:r>
              <a:rPr lang="en-US" altLang="zh-CN" sz="2800" b="1">
                <a:solidFill>
                  <a:schemeClr val="tx1"/>
                </a:solidFill>
                <a:latin typeface="Times New Roman" panose="02020603050405020304" pitchFamily="18" charset="0"/>
                <a:cs typeface="Times New Roman" panose="02020603050405020304" pitchFamily="18" charset="0"/>
              </a:rPr>
              <a:t>Why do we need friends?</a:t>
            </a:r>
          </a:p>
          <a:p>
            <a:pPr algn="l" fontAlgn="base">
              <a:spcBef>
                <a:spcPct val="0"/>
              </a:spcBef>
              <a:spcAft>
                <a:spcPct val="0"/>
              </a:spcAft>
            </a:pPr>
            <a:endParaRPr lang="en-US" altLang="zh-CN" sz="2800" b="1">
              <a:solidFill>
                <a:schemeClr val="tx1"/>
              </a:solidFill>
              <a:latin typeface="Times New Roman" panose="02020603050405020304" pitchFamily="18" charset="0"/>
              <a:ea typeface="+mn-ea"/>
              <a:cs typeface="Times New Roman" panose="02020603050405020304" pitchFamily="18" charset="0"/>
            </a:endParaRPr>
          </a:p>
        </p:txBody>
      </p:sp>
      <p:sp>
        <p:nvSpPr>
          <p:cNvPr id="15" name="矩形 14"/>
          <p:cNvSpPr/>
          <p:nvPr>
            <p:custDataLst>
              <p:tags r:id="rId3"/>
            </p:custDataLst>
          </p:nvPr>
        </p:nvSpPr>
        <p:spPr>
          <a:xfrm>
            <a:off x="0" y="4176048"/>
            <a:ext cx="9144000" cy="97869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8" name="矩形 17"/>
          <p:cNvSpPr/>
          <p:nvPr>
            <p:custDataLst>
              <p:tags r:id="rId4"/>
            </p:custDataLst>
          </p:nvPr>
        </p:nvSpPr>
        <p:spPr>
          <a:xfrm>
            <a:off x="257175" y="200025"/>
            <a:ext cx="2228850" cy="4191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b="1" dirty="0">
              <a:solidFill>
                <a:srgbClr val="262626"/>
              </a:solidFill>
              <a:latin typeface="Arial" panose="020B0604020202020204" pitchFamily="34" charset="0"/>
              <a:cs typeface="Arial" panose="020B0604020202020204" pitchFamily="34" charset="0"/>
            </a:endParaRPr>
          </a:p>
        </p:txBody>
      </p:sp>
      <p:sp>
        <p:nvSpPr>
          <p:cNvPr id="19" name="矩形 18"/>
          <p:cNvSpPr/>
          <p:nvPr>
            <p:custDataLst>
              <p:tags r:id="rId5"/>
            </p:custDataLst>
          </p:nvPr>
        </p:nvSpPr>
        <p:spPr>
          <a:xfrm>
            <a:off x="2581275" y="200025"/>
            <a:ext cx="1941195" cy="409575"/>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1" name="文本框 20"/>
          <p:cNvSpPr txBox="1"/>
          <p:nvPr>
            <p:custDataLst>
              <p:tags r:id="rId6"/>
            </p:custDataLst>
          </p:nvPr>
        </p:nvSpPr>
        <p:spPr>
          <a:xfrm>
            <a:off x="2628900" y="264342"/>
            <a:ext cx="6200775" cy="280943"/>
          </a:xfrm>
          <a:prstGeom prst="rect">
            <a:avLst/>
          </a:prstGeom>
        </p:spPr>
        <p:txBody>
          <a:bodyPr wrap="square" lIns="67500" tIns="35100" rIns="67500" bIns="35100" anchor="ctr">
            <a:noAutofit/>
          </a:bodyPr>
          <a:lstStyle>
            <a:defPPr>
              <a:defRPr lang="zh-CN"/>
            </a:defPPr>
            <a:lvl1pPr algn="ctr" fontAlgn="base">
              <a:lnSpc>
                <a:spcPct val="130000"/>
              </a:lnSpc>
              <a:spcBef>
                <a:spcPct val="0"/>
              </a:spcBef>
              <a:spcAft>
                <a:spcPct val="0"/>
              </a:spcAft>
              <a:defRPr sz="1400">
                <a:ea typeface="黑体" panose="02010609060101010101" charset="-122"/>
                <a:cs typeface="Arial" panose="020B0604020202020204" pitchFamily="34" charset="0"/>
              </a:defRPr>
            </a:lvl1pPr>
          </a:lstStyle>
          <a:p>
            <a:pPr algn="l"/>
            <a:r>
              <a:rPr lang="en-US" altLang="zh-CN" sz="2800">
                <a:latin typeface="Impact" panose="020B0806030902050204" charset="0"/>
                <a:ea typeface="+mn-ea"/>
                <a:cs typeface="Impact" panose="020B0806030902050204" charset="0"/>
              </a:rPr>
              <a:t>Free-talk</a:t>
            </a:r>
          </a:p>
        </p:txBody>
      </p:sp>
      <p:sp>
        <p:nvSpPr>
          <p:cNvPr id="22" name="文本框 21"/>
          <p:cNvSpPr txBox="1"/>
          <p:nvPr>
            <p:custDataLst>
              <p:tags r:id="rId7"/>
            </p:custDataLst>
          </p:nvPr>
        </p:nvSpPr>
        <p:spPr>
          <a:xfrm>
            <a:off x="257175" y="200025"/>
            <a:ext cx="2228850" cy="4191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67500" tIns="35100" rIns="67500" bIns="35100" rtlCol="0" anchor="ctr">
            <a:noAutofit/>
          </a:bodyPr>
          <a:lstStyle>
            <a:defPPr>
              <a:defRPr lang="zh-CN"/>
            </a:defPPr>
            <a:lvl1pPr algn="ctr">
              <a:defRPr sz="2000" b="1">
                <a:solidFill>
                  <a:srgbClr val="262626"/>
                </a:solidFill>
                <a:latin typeface="+mj-lt"/>
                <a:cs typeface="Arial" panose="020B0604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altLang="zh-CN" sz="2800">
                <a:ea typeface="+mj-ea"/>
                <a:cs typeface="+mj-cs"/>
              </a:rPr>
              <a:t>Warming-up</a:t>
            </a:r>
          </a:p>
        </p:txBody>
      </p:sp>
      <p:pic>
        <p:nvPicPr>
          <p:cNvPr id="3074" name="Picture 2" descr="https://timgsa.baidu.com/timg?image&amp;quality=80&amp;size=b9999_10000&amp;sec=1536044245628&amp;di=df625ac31a066741ee26d6f7c8ab8d7a&amp;imgtype=0&amp;src=http%3A%2F%2Fimgsrc.baidu.com%2Fimgad%2Fpic%2Fitem%2F8718367adab44aed074450deb81c8701a18bfb86.jpg"/>
          <p:cNvPicPr>
            <a:picLocks noChangeAspect="1" noChangeArrowheads="1"/>
          </p:cNvPicPr>
          <p:nvPr/>
        </p:nvPicPr>
        <p:blipFill rotWithShape="1">
          <a:blip r:embed="rId10">
            <a:extLst>
              <a:ext uri="{28A0092B-C50C-407E-A947-70E740481C1C}">
                <a14:useLocalDpi xmlns:a14="http://schemas.microsoft.com/office/drawing/2010/main" val="0"/>
              </a:ext>
            </a:extLst>
          </a:blip>
          <a:srcRect b="4872"/>
          <a:stretch>
            <a:fillRect/>
          </a:stretch>
        </p:blipFill>
        <p:spPr bwMode="auto">
          <a:xfrm>
            <a:off x="5238115" y="1694815"/>
            <a:ext cx="3905885" cy="2480945"/>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linds(horizontal)">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blinds(horizontal)">
                                      <p:cBhvr>
                                        <p:cTn id="1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timgsa.baidu.com/timg?image&amp;quality=80&amp;size=b9999_10000&amp;sec=1536044245628&amp;di=df625ac31a066741ee26d6f7c8ab8d7a&amp;imgtype=0&amp;src=http%3A%2F%2Fimgsrc.baidu.com%2Fimgad%2Fpic%2Fitem%2F8718367adab44aed074450deb81c8701a18bfb86.jpg"/>
          <p:cNvPicPr>
            <a:picLocks noChangeAspect="1" noChangeArrowheads="1"/>
          </p:cNvPicPr>
          <p:nvPr/>
        </p:nvPicPr>
        <p:blipFill rotWithShape="1">
          <a:blip r:embed="rId3">
            <a:extLst>
              <a:ext uri="{28A0092B-C50C-407E-A947-70E740481C1C}">
                <a14:useLocalDpi xmlns:a14="http://schemas.microsoft.com/office/drawing/2010/main" val="0"/>
              </a:ext>
            </a:extLst>
          </a:blip>
          <a:srcRect b="4872"/>
          <a:stretch>
            <a:fillRect/>
          </a:stretch>
        </p:blipFill>
        <p:spPr bwMode="auto">
          <a:xfrm>
            <a:off x="2319655" y="2279650"/>
            <a:ext cx="4504055" cy="2860675"/>
          </a:xfrm>
          <a:prstGeom prst="rect">
            <a:avLst/>
          </a:prstGeom>
          <a:noFill/>
          <a:extLst>
            <a:ext uri="{909E8E84-426E-40DD-AFC4-6F175D3DCCD1}">
              <a14:hiddenFill xmlns:a14="http://schemas.microsoft.com/office/drawing/2010/main">
                <a:solidFill>
                  <a:srgbClr val="FFFFFF"/>
                </a:solidFill>
              </a14:hiddenFill>
            </a:ext>
          </a:extLst>
        </p:spPr>
      </p:pic>
      <p:sp>
        <p:nvSpPr>
          <p:cNvPr id="2" name="标题 1"/>
          <p:cNvSpPr>
            <a:spLocks noGrp="1"/>
          </p:cNvSpPr>
          <p:nvPr>
            <p:ph type="title"/>
          </p:nvPr>
        </p:nvSpPr>
        <p:spPr>
          <a:xfrm>
            <a:off x="628904" y="325787"/>
            <a:ext cx="7886700" cy="1180052"/>
          </a:xfrm>
        </p:spPr>
        <p:txBody>
          <a:bodyPr>
            <a:normAutofit/>
          </a:bodyPr>
          <a:lstStyle/>
          <a:p>
            <a:pPr algn="ctr"/>
            <a:r>
              <a:rPr lang="en-US" altLang="zh-CN" sz="45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Why do we need friends?</a:t>
            </a:r>
          </a:p>
        </p:txBody>
      </p:sp>
      <p:sp>
        <p:nvSpPr>
          <p:cNvPr id="5" name="标题 1"/>
          <p:cNvSpPr txBox="1"/>
          <p:nvPr/>
        </p:nvSpPr>
        <p:spPr>
          <a:xfrm>
            <a:off x="1849755" y="2792730"/>
            <a:ext cx="1631950" cy="657860"/>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4800" b="1" baseline="30000" dirty="0">
                <a:solidFill>
                  <a:srgbClr val="002060"/>
                </a:solidFill>
                <a:effectLst/>
                <a:latin typeface="Arial Narrow" panose="020B0606020202030204" pitchFamily="34" charset="0"/>
                <a:cs typeface="Arial Narrow" panose="020B0606020202030204" pitchFamily="34" charset="0"/>
              </a:rPr>
              <a:t>talk with</a:t>
            </a:r>
          </a:p>
        </p:txBody>
      </p:sp>
      <p:sp>
        <p:nvSpPr>
          <p:cNvPr id="6" name="标题 1"/>
          <p:cNvSpPr txBox="1"/>
          <p:nvPr/>
        </p:nvSpPr>
        <p:spPr>
          <a:xfrm>
            <a:off x="4880864" y="2189798"/>
            <a:ext cx="2297430" cy="878300"/>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l">
              <a:buClrTx/>
              <a:buSzTx/>
              <a:buFontTx/>
            </a:pPr>
            <a:r>
              <a:rPr lang="en-US" altLang="zh-CN" sz="4800" b="1" baseline="30000" dirty="0">
                <a:solidFill>
                  <a:srgbClr val="002060"/>
                </a:solidFill>
                <a:effectLst/>
                <a:latin typeface="Arial Narrow" panose="020B0606020202030204" pitchFamily="34" charset="0"/>
                <a:cs typeface="Arial Narrow" panose="020B0606020202030204" pitchFamily="34" charset="0"/>
                <a:sym typeface="+mn-ea"/>
              </a:rPr>
              <a:t>play with</a:t>
            </a:r>
          </a:p>
        </p:txBody>
      </p:sp>
      <p:sp>
        <p:nvSpPr>
          <p:cNvPr id="7" name="标题 1"/>
          <p:cNvSpPr txBox="1"/>
          <p:nvPr/>
        </p:nvSpPr>
        <p:spPr>
          <a:xfrm>
            <a:off x="3171190" y="2279650"/>
            <a:ext cx="1856740" cy="878205"/>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l">
              <a:buClrTx/>
              <a:buSzTx/>
              <a:buFontTx/>
            </a:pPr>
            <a:r>
              <a:rPr lang="en-US" altLang="zh-CN" sz="4800" b="1" baseline="30000" dirty="0">
                <a:solidFill>
                  <a:srgbClr val="002060"/>
                </a:solidFill>
                <a:effectLst/>
                <a:latin typeface="Arial Narrow" panose="020B0606020202030204" pitchFamily="34" charset="0"/>
                <a:cs typeface="Arial Narrow" panose="020B0606020202030204" pitchFamily="34" charset="0"/>
                <a:sym typeface="+mn-ea"/>
              </a:rPr>
              <a:t>study with</a:t>
            </a:r>
          </a:p>
        </p:txBody>
      </p:sp>
      <p:sp>
        <p:nvSpPr>
          <p:cNvPr id="8" name="标题 1"/>
          <p:cNvSpPr txBox="1"/>
          <p:nvPr/>
        </p:nvSpPr>
        <p:spPr>
          <a:xfrm>
            <a:off x="5925021" y="2682525"/>
            <a:ext cx="2050542" cy="878300"/>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l">
              <a:buClrTx/>
              <a:buSzTx/>
              <a:buFontTx/>
            </a:pPr>
            <a:r>
              <a:rPr lang="en-US" altLang="zh-CN" sz="4800" b="1" baseline="30000" dirty="0">
                <a:solidFill>
                  <a:srgbClr val="002060"/>
                </a:solidFill>
                <a:effectLst/>
                <a:latin typeface="Arial Narrow" panose="020B0606020202030204" pitchFamily="34" charset="0"/>
                <a:cs typeface="Arial Narrow" panose="020B0606020202030204" pitchFamily="34" charset="0"/>
                <a:sym typeface="+mn-ea"/>
              </a:rPr>
              <a:t>share with</a:t>
            </a:r>
          </a:p>
        </p:txBody>
      </p:sp>
      <p:sp>
        <p:nvSpPr>
          <p:cNvPr id="3" name="文本框 2"/>
          <p:cNvSpPr txBox="1"/>
          <p:nvPr/>
        </p:nvSpPr>
        <p:spPr>
          <a:xfrm>
            <a:off x="1449705" y="1505585"/>
            <a:ext cx="4991100" cy="521970"/>
          </a:xfrm>
          <a:prstGeom prst="rect">
            <a:avLst/>
          </a:prstGeom>
          <a:noFill/>
        </p:spPr>
        <p:txBody>
          <a:bodyPr wrap="square" rtlCol="0">
            <a:spAutoFit/>
          </a:bodyPr>
          <a:lstStyle/>
          <a:p>
            <a:r>
              <a:rPr lang="en-US" altLang="zh-CN" sz="2800">
                <a:solidFill>
                  <a:srgbClr val="002060"/>
                </a:solidFill>
                <a:latin typeface="Arial Narrow" panose="020B0606020202030204" pitchFamily="34" charset="0"/>
                <a:cs typeface="Arial Narrow" panose="020B0606020202030204" pitchFamily="34" charset="0"/>
              </a:rPr>
              <a:t>We need friends to ...</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18"/>
          <p:cNvSpPr txBox="1"/>
          <p:nvPr>
            <p:custDataLst>
              <p:tags r:id="rId2"/>
            </p:custDataLst>
          </p:nvPr>
        </p:nvSpPr>
        <p:spPr>
          <a:xfrm>
            <a:off x="1273810" y="1499870"/>
            <a:ext cx="7686040" cy="2364740"/>
          </a:xfrm>
          <a:prstGeom prst="rect">
            <a:avLst/>
          </a:prstGeom>
          <a:noFill/>
        </p:spPr>
        <p:txBody>
          <a:bodyPr wrap="square" lIns="67500" tIns="35100" rIns="67500" bIns="35100" rtlCol="0">
            <a:noAutofit/>
          </a:bodyPr>
          <a:lstStyle>
            <a:defPPr>
              <a:defRPr lang="zh-CN"/>
            </a:defPPr>
            <a:lvl1pPr>
              <a:lnSpc>
                <a:spcPct val="130000"/>
              </a:lnSpc>
              <a:defRPr>
                <a:solidFill>
                  <a:schemeClr val="tx1">
                    <a:lumMod val="50000"/>
                    <a:lumOff val="50000"/>
                  </a:schemeClr>
                </a:solidFill>
                <a:latin typeface="+mn-lt"/>
                <a:ea typeface="微软雅黑" panose="020B0503020204020204" charset="-122"/>
                <a:cs typeface="+mn-ea"/>
              </a:defRPr>
            </a:lvl1pPr>
          </a:lstStyle>
          <a:p>
            <a:pPr algn="l" fontAlgn="base">
              <a:spcBef>
                <a:spcPct val="0"/>
              </a:spcBef>
              <a:spcAft>
                <a:spcPct val="0"/>
              </a:spcAft>
            </a:pPr>
            <a:r>
              <a:rPr lang="en-US" altLang="zh-CN" sz="2800" b="1" i="1">
                <a:solidFill>
                  <a:srgbClr val="002060"/>
                </a:solidFill>
                <a:latin typeface="Arial Narrow" panose="020B0606020202030204" pitchFamily="34" charset="0"/>
                <a:cs typeface="Arial Narrow" panose="020B0606020202030204" pitchFamily="34" charset="0"/>
                <a:sym typeface="+mn-ea"/>
              </a:rPr>
              <a:t>Who is Anne?</a:t>
            </a:r>
            <a:endParaRPr lang="en-US" altLang="zh-CN" sz="2800" b="1" i="1">
              <a:solidFill>
                <a:srgbClr val="002060"/>
              </a:solidFill>
              <a:latin typeface="Arial Narrow" panose="020B0606020202030204" pitchFamily="34" charset="0"/>
              <a:cs typeface="Arial Narrow" panose="020B0606020202030204" pitchFamily="34" charset="0"/>
            </a:endParaRPr>
          </a:p>
          <a:p>
            <a:pPr algn="l" fontAlgn="base">
              <a:spcBef>
                <a:spcPct val="0"/>
              </a:spcBef>
              <a:spcAft>
                <a:spcPct val="0"/>
              </a:spcAft>
            </a:pPr>
            <a:r>
              <a:rPr lang="en-US" altLang="zh-CN" sz="2800" b="1" i="1">
                <a:solidFill>
                  <a:srgbClr val="002060"/>
                </a:solidFill>
                <a:latin typeface="Arial Narrow" panose="020B0606020202030204" pitchFamily="34" charset="0"/>
                <a:cs typeface="Arial Narrow" panose="020B0606020202030204" pitchFamily="34" charset="0"/>
                <a:sym typeface="+mn-ea"/>
              </a:rPr>
              <a:t>What is her friend?</a:t>
            </a:r>
            <a:endParaRPr lang="en-US" altLang="zh-CN" sz="2800" b="1" i="1">
              <a:solidFill>
                <a:srgbClr val="002060"/>
              </a:solidFill>
              <a:latin typeface="Arial Narrow" panose="020B0606020202030204" pitchFamily="34" charset="0"/>
              <a:cs typeface="Arial Narrow" panose="020B0606020202030204" pitchFamily="34" charset="0"/>
            </a:endParaRPr>
          </a:p>
          <a:p>
            <a:pPr algn="l" fontAlgn="base">
              <a:spcBef>
                <a:spcPct val="0"/>
              </a:spcBef>
              <a:spcAft>
                <a:spcPct val="0"/>
              </a:spcAft>
            </a:pPr>
            <a:r>
              <a:rPr lang="en-US" altLang="zh-CN" sz="2800" b="1" i="1">
                <a:solidFill>
                  <a:srgbClr val="002060"/>
                </a:solidFill>
                <a:latin typeface="Arial Narrow" panose="020B0606020202030204" pitchFamily="34" charset="0"/>
                <a:cs typeface="Arial Narrow" panose="020B0606020202030204" pitchFamily="34" charset="0"/>
                <a:sym typeface="+mn-ea"/>
              </a:rPr>
              <a:t>How did they become friends?</a:t>
            </a:r>
            <a:endParaRPr lang="en-US" altLang="zh-CN" sz="2800" b="1" i="1">
              <a:solidFill>
                <a:srgbClr val="002060"/>
              </a:solidFill>
              <a:latin typeface="Arial Narrow" panose="020B0606020202030204" pitchFamily="34" charset="0"/>
              <a:cs typeface="Arial Narrow" panose="020B0606020202030204" pitchFamily="34" charset="0"/>
            </a:endParaRPr>
          </a:p>
          <a:p>
            <a:pPr algn="l" fontAlgn="base">
              <a:spcBef>
                <a:spcPct val="0"/>
              </a:spcBef>
              <a:spcAft>
                <a:spcPct val="0"/>
              </a:spcAft>
            </a:pPr>
            <a:r>
              <a:rPr lang="en-US" altLang="zh-CN" sz="2800" b="1" i="1">
                <a:solidFill>
                  <a:srgbClr val="002060"/>
                </a:solidFill>
                <a:latin typeface="Arial Narrow" panose="020B0606020202030204" pitchFamily="34" charset="0"/>
                <a:cs typeface="Arial Narrow" panose="020B0606020202030204" pitchFamily="34" charset="0"/>
                <a:sym typeface="+mn-ea"/>
              </a:rPr>
              <a:t>Why is it her best friend?</a:t>
            </a:r>
            <a:endParaRPr lang="en-US" altLang="zh-CN" sz="2800" b="1" i="1">
              <a:solidFill>
                <a:srgbClr val="002060"/>
              </a:solidFill>
              <a:latin typeface="Arial Narrow" panose="020B0606020202030204" pitchFamily="34" charset="0"/>
              <a:cs typeface="Arial Narrow" panose="020B0606020202030204" pitchFamily="34" charset="0"/>
            </a:endParaRPr>
          </a:p>
          <a:p>
            <a:pPr algn="l" fontAlgn="base">
              <a:spcBef>
                <a:spcPct val="0"/>
              </a:spcBef>
              <a:spcAft>
                <a:spcPct val="0"/>
              </a:spcAft>
            </a:pPr>
            <a:endParaRPr lang="en-US" altLang="zh-CN" sz="2800" b="1" i="1">
              <a:solidFill>
                <a:srgbClr val="002060"/>
              </a:solidFill>
              <a:latin typeface="Arial Narrow" panose="020B0606020202030204" pitchFamily="34" charset="0"/>
              <a:ea typeface="+mn-ea"/>
              <a:cs typeface="Arial Narrow" panose="020B0606020202030204" pitchFamily="34" charset="0"/>
            </a:endParaRPr>
          </a:p>
        </p:txBody>
      </p:sp>
      <p:sp>
        <p:nvSpPr>
          <p:cNvPr id="8" name="文本框 7"/>
          <p:cNvSpPr txBox="1"/>
          <p:nvPr>
            <p:custDataLst>
              <p:tags r:id="rId3"/>
            </p:custDataLst>
          </p:nvPr>
        </p:nvSpPr>
        <p:spPr>
          <a:xfrm>
            <a:off x="261620" y="805180"/>
            <a:ext cx="7065645" cy="579755"/>
          </a:xfrm>
          <a:prstGeom prst="rect">
            <a:avLst/>
          </a:prstGeom>
          <a:noFill/>
        </p:spPr>
        <p:txBody>
          <a:bodyPr wrap="square" lIns="67500" tIns="35100" rIns="67500" bIns="35100" rtlCol="0" anchor="b">
            <a:noAutofit/>
          </a:bodyPr>
          <a:lstStyle/>
          <a:p>
            <a:pPr algn="l"/>
            <a:r>
              <a:rPr lang="en-US" altLang="zh-CN" sz="2500" b="1">
                <a:solidFill>
                  <a:srgbClr val="262626"/>
                </a:solidFill>
                <a:latin typeface="Times New Roman" panose="02020603050405020304" pitchFamily="18" charset="0"/>
                <a:ea typeface="+mj-ea"/>
                <a:cs typeface="Times New Roman" panose="02020603050405020304" pitchFamily="18" charset="0"/>
              </a:rPr>
              <a:t>What do you want to know after reading the title?</a:t>
            </a:r>
          </a:p>
        </p:txBody>
      </p:sp>
      <p:grpSp>
        <p:nvGrpSpPr>
          <p:cNvPr id="2" name="组合 1"/>
          <p:cNvGrpSpPr/>
          <p:nvPr/>
        </p:nvGrpSpPr>
        <p:grpSpPr>
          <a:xfrm>
            <a:off x="394970" y="1556385"/>
            <a:ext cx="656590" cy="656590"/>
            <a:chOff x="622" y="2451"/>
            <a:chExt cx="1034" cy="1034"/>
          </a:xfrm>
        </p:grpSpPr>
        <p:sp>
          <p:nvSpPr>
            <p:cNvPr id="10" name="椭圆 9"/>
            <p:cNvSpPr/>
            <p:nvPr>
              <p:custDataLst>
                <p:tags r:id="rId9"/>
              </p:custDataLst>
            </p:nvPr>
          </p:nvSpPr>
          <p:spPr>
            <a:xfrm>
              <a:off x="622" y="2451"/>
              <a:ext cx="1035" cy="1035"/>
            </a:xfrm>
            <a:prstGeom prst="ellipse">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1" name="Shape 3689"/>
            <p:cNvSpPr/>
            <p:nvPr>
              <p:custDataLst>
                <p:tags r:id="rId10"/>
              </p:custDataLst>
            </p:nvPr>
          </p:nvSpPr>
          <p:spPr>
            <a:xfrm>
              <a:off x="905" y="2779"/>
              <a:ext cx="460" cy="418"/>
            </a:xfrm>
            <a:custGeom>
              <a:avLst/>
              <a:gdLst/>
              <a:ahLst/>
              <a:cxnLst>
                <a:cxn ang="0">
                  <a:pos x="wd2" y="hd2"/>
                </a:cxn>
                <a:cxn ang="5400000">
                  <a:pos x="wd2" y="hd2"/>
                </a:cxn>
                <a:cxn ang="10800000">
                  <a:pos x="wd2" y="hd2"/>
                </a:cxn>
                <a:cxn ang="16200000">
                  <a:pos x="wd2" y="hd2"/>
                </a:cxn>
              </a:cxnLst>
              <a:rect l="0" t="0" r="r" b="b"/>
              <a:pathLst>
                <a:path w="21600" h="21600" extrusionOk="0">
                  <a:moveTo>
                    <a:pt x="1016" y="20520"/>
                  </a:moveTo>
                  <a:cubicBezTo>
                    <a:pt x="1258" y="18675"/>
                    <a:pt x="2752" y="17922"/>
                    <a:pt x="4191" y="17361"/>
                  </a:cubicBezTo>
                  <a:cubicBezTo>
                    <a:pt x="5156" y="17087"/>
                    <a:pt x="6884" y="15971"/>
                    <a:pt x="6884" y="13567"/>
                  </a:cubicBezTo>
                  <a:cubicBezTo>
                    <a:pt x="6884" y="11509"/>
                    <a:pt x="6113" y="10507"/>
                    <a:pt x="5698" y="9969"/>
                  </a:cubicBezTo>
                  <a:cubicBezTo>
                    <a:pt x="5646" y="9901"/>
                    <a:pt x="5599" y="9842"/>
                    <a:pt x="5562" y="9785"/>
                  </a:cubicBezTo>
                  <a:cubicBezTo>
                    <a:pt x="5550" y="9768"/>
                    <a:pt x="5538" y="9751"/>
                    <a:pt x="5526" y="9734"/>
                  </a:cubicBezTo>
                  <a:cubicBezTo>
                    <a:pt x="5491" y="9662"/>
                    <a:pt x="5297" y="9177"/>
                    <a:pt x="5553" y="8011"/>
                  </a:cubicBezTo>
                  <a:cubicBezTo>
                    <a:pt x="5604" y="7777"/>
                    <a:pt x="5583" y="7531"/>
                    <a:pt x="5493" y="7311"/>
                  </a:cubicBezTo>
                  <a:cubicBezTo>
                    <a:pt x="5249" y="6721"/>
                    <a:pt x="4603" y="5151"/>
                    <a:pt x="5035" y="3987"/>
                  </a:cubicBezTo>
                  <a:cubicBezTo>
                    <a:pt x="5619" y="2410"/>
                    <a:pt x="6140" y="2098"/>
                    <a:pt x="7085" y="1642"/>
                  </a:cubicBezTo>
                  <a:cubicBezTo>
                    <a:pt x="7132" y="1619"/>
                    <a:pt x="7177" y="1592"/>
                    <a:pt x="7220" y="1562"/>
                  </a:cubicBezTo>
                  <a:cubicBezTo>
                    <a:pt x="7458" y="1393"/>
                    <a:pt x="8233" y="1080"/>
                    <a:pt x="9029" y="1080"/>
                  </a:cubicBezTo>
                  <a:cubicBezTo>
                    <a:pt x="9467" y="1080"/>
                    <a:pt x="9840" y="1171"/>
                    <a:pt x="10137" y="1353"/>
                  </a:cubicBezTo>
                  <a:cubicBezTo>
                    <a:pt x="10491" y="1569"/>
                    <a:pt x="10825" y="1968"/>
                    <a:pt x="11308" y="3213"/>
                  </a:cubicBezTo>
                  <a:cubicBezTo>
                    <a:pt x="11991" y="4974"/>
                    <a:pt x="11820" y="6477"/>
                    <a:pt x="11347" y="7186"/>
                  </a:cubicBezTo>
                  <a:cubicBezTo>
                    <a:pt x="11175" y="7442"/>
                    <a:pt x="11116" y="7769"/>
                    <a:pt x="11184" y="8078"/>
                  </a:cubicBezTo>
                  <a:cubicBezTo>
                    <a:pt x="11422" y="9163"/>
                    <a:pt x="11247" y="9602"/>
                    <a:pt x="11210" y="9679"/>
                  </a:cubicBezTo>
                  <a:cubicBezTo>
                    <a:pt x="11181" y="9712"/>
                    <a:pt x="11153" y="9748"/>
                    <a:pt x="11129" y="9785"/>
                  </a:cubicBezTo>
                  <a:cubicBezTo>
                    <a:pt x="11091" y="9842"/>
                    <a:pt x="11044" y="9901"/>
                    <a:pt x="10992" y="9969"/>
                  </a:cubicBezTo>
                  <a:cubicBezTo>
                    <a:pt x="10578" y="10507"/>
                    <a:pt x="9806" y="11509"/>
                    <a:pt x="9806" y="13567"/>
                  </a:cubicBezTo>
                  <a:cubicBezTo>
                    <a:pt x="9806" y="15971"/>
                    <a:pt x="11535" y="17087"/>
                    <a:pt x="12500" y="17361"/>
                  </a:cubicBezTo>
                  <a:cubicBezTo>
                    <a:pt x="13925" y="17915"/>
                    <a:pt x="15432" y="18664"/>
                    <a:pt x="15675" y="20520"/>
                  </a:cubicBezTo>
                  <a:cubicBezTo>
                    <a:pt x="15675" y="20520"/>
                    <a:pt x="1016" y="20520"/>
                    <a:pt x="1016" y="20520"/>
                  </a:cubicBezTo>
                  <a:close/>
                  <a:moveTo>
                    <a:pt x="12782" y="16326"/>
                  </a:moveTo>
                  <a:cubicBezTo>
                    <a:pt x="12782" y="16326"/>
                    <a:pt x="10788" y="15813"/>
                    <a:pt x="10788" y="13567"/>
                  </a:cubicBezTo>
                  <a:cubicBezTo>
                    <a:pt x="10788" y="11595"/>
                    <a:pt x="11607" y="10900"/>
                    <a:pt x="11923" y="10420"/>
                  </a:cubicBezTo>
                  <a:cubicBezTo>
                    <a:pt x="11923" y="10420"/>
                    <a:pt x="12573" y="9806"/>
                    <a:pt x="12138" y="7825"/>
                  </a:cubicBezTo>
                  <a:cubicBezTo>
                    <a:pt x="12863" y="6739"/>
                    <a:pt x="12999" y="4821"/>
                    <a:pt x="12211" y="2789"/>
                  </a:cubicBezTo>
                  <a:cubicBezTo>
                    <a:pt x="11716" y="1513"/>
                    <a:pt x="11279" y="815"/>
                    <a:pt x="10613" y="409"/>
                  </a:cubicBezTo>
                  <a:cubicBezTo>
                    <a:pt x="10124" y="111"/>
                    <a:pt x="9569" y="0"/>
                    <a:pt x="9029" y="0"/>
                  </a:cubicBezTo>
                  <a:cubicBezTo>
                    <a:pt x="8023" y="0"/>
                    <a:pt x="7070" y="384"/>
                    <a:pt x="6690" y="653"/>
                  </a:cubicBezTo>
                  <a:cubicBezTo>
                    <a:pt x="5576" y="1192"/>
                    <a:pt x="4828" y="1688"/>
                    <a:pt x="4126" y="3579"/>
                  </a:cubicBezTo>
                  <a:cubicBezTo>
                    <a:pt x="3556" y="5114"/>
                    <a:pt x="4241" y="6891"/>
                    <a:pt x="4598" y="7757"/>
                  </a:cubicBezTo>
                  <a:cubicBezTo>
                    <a:pt x="4163" y="9739"/>
                    <a:pt x="4767" y="10420"/>
                    <a:pt x="4767" y="10420"/>
                  </a:cubicBezTo>
                  <a:cubicBezTo>
                    <a:pt x="5083" y="10900"/>
                    <a:pt x="5903" y="11595"/>
                    <a:pt x="5903" y="13567"/>
                  </a:cubicBezTo>
                  <a:cubicBezTo>
                    <a:pt x="5903" y="15813"/>
                    <a:pt x="3909" y="16326"/>
                    <a:pt x="3909" y="16326"/>
                  </a:cubicBezTo>
                  <a:cubicBezTo>
                    <a:pt x="2642" y="16816"/>
                    <a:pt x="0" y="17821"/>
                    <a:pt x="0" y="21060"/>
                  </a:cubicBezTo>
                  <a:cubicBezTo>
                    <a:pt x="0" y="21060"/>
                    <a:pt x="0" y="21600"/>
                    <a:pt x="491" y="21600"/>
                  </a:cubicBezTo>
                  <a:lnTo>
                    <a:pt x="16200" y="21600"/>
                  </a:lnTo>
                  <a:cubicBezTo>
                    <a:pt x="16691" y="21600"/>
                    <a:pt x="16691" y="21060"/>
                    <a:pt x="16691" y="21060"/>
                  </a:cubicBezTo>
                  <a:cubicBezTo>
                    <a:pt x="16691" y="17821"/>
                    <a:pt x="14048" y="16816"/>
                    <a:pt x="12782" y="16326"/>
                  </a:cubicBezTo>
                  <a:moveTo>
                    <a:pt x="18035" y="15773"/>
                  </a:moveTo>
                  <a:cubicBezTo>
                    <a:pt x="18035" y="15773"/>
                    <a:pt x="16217" y="15311"/>
                    <a:pt x="16217" y="13290"/>
                  </a:cubicBezTo>
                  <a:cubicBezTo>
                    <a:pt x="16217" y="11514"/>
                    <a:pt x="17087" y="10889"/>
                    <a:pt x="17376" y="10458"/>
                  </a:cubicBezTo>
                  <a:cubicBezTo>
                    <a:pt x="17376" y="10458"/>
                    <a:pt x="17968" y="9905"/>
                    <a:pt x="17572" y="8122"/>
                  </a:cubicBezTo>
                  <a:cubicBezTo>
                    <a:pt x="18232" y="7145"/>
                    <a:pt x="18387" y="5419"/>
                    <a:pt x="17669" y="3589"/>
                  </a:cubicBezTo>
                  <a:cubicBezTo>
                    <a:pt x="17218" y="2442"/>
                    <a:pt x="16666" y="1814"/>
                    <a:pt x="16059" y="1448"/>
                  </a:cubicBezTo>
                  <a:cubicBezTo>
                    <a:pt x="15612" y="1179"/>
                    <a:pt x="15107" y="1081"/>
                    <a:pt x="14614" y="1081"/>
                  </a:cubicBezTo>
                  <a:cubicBezTo>
                    <a:pt x="13880" y="1081"/>
                    <a:pt x="13182" y="1301"/>
                    <a:pt x="12753" y="1513"/>
                  </a:cubicBezTo>
                  <a:cubicBezTo>
                    <a:pt x="12878" y="1781"/>
                    <a:pt x="12997" y="2064"/>
                    <a:pt x="13115" y="2365"/>
                  </a:cubicBezTo>
                  <a:cubicBezTo>
                    <a:pt x="13131" y="2408"/>
                    <a:pt x="13143" y="2453"/>
                    <a:pt x="13159" y="2496"/>
                  </a:cubicBezTo>
                  <a:cubicBezTo>
                    <a:pt x="13436" y="2360"/>
                    <a:pt x="13994" y="2159"/>
                    <a:pt x="14614" y="2159"/>
                  </a:cubicBezTo>
                  <a:cubicBezTo>
                    <a:pt x="15001" y="2159"/>
                    <a:pt x="15328" y="2239"/>
                    <a:pt x="15588" y="2396"/>
                  </a:cubicBezTo>
                  <a:cubicBezTo>
                    <a:pt x="15893" y="2579"/>
                    <a:pt x="16347" y="2947"/>
                    <a:pt x="16767" y="4018"/>
                  </a:cubicBezTo>
                  <a:cubicBezTo>
                    <a:pt x="17366" y="5540"/>
                    <a:pt x="17207" y="6853"/>
                    <a:pt x="16784" y="7478"/>
                  </a:cubicBezTo>
                  <a:cubicBezTo>
                    <a:pt x="16610" y="7736"/>
                    <a:pt x="16549" y="8066"/>
                    <a:pt x="16618" y="8379"/>
                  </a:cubicBezTo>
                  <a:cubicBezTo>
                    <a:pt x="16817" y="9273"/>
                    <a:pt x="16689" y="9648"/>
                    <a:pt x="16656" y="9723"/>
                  </a:cubicBezTo>
                  <a:cubicBezTo>
                    <a:pt x="16631" y="9753"/>
                    <a:pt x="16607" y="9785"/>
                    <a:pt x="16584" y="9819"/>
                  </a:cubicBezTo>
                  <a:cubicBezTo>
                    <a:pt x="16565" y="9848"/>
                    <a:pt x="16497" y="9929"/>
                    <a:pt x="16447" y="9988"/>
                  </a:cubicBezTo>
                  <a:cubicBezTo>
                    <a:pt x="16023" y="10487"/>
                    <a:pt x="15236" y="11418"/>
                    <a:pt x="15236" y="13290"/>
                  </a:cubicBezTo>
                  <a:cubicBezTo>
                    <a:pt x="15236" y="15520"/>
                    <a:pt x="16851" y="16555"/>
                    <a:pt x="17757" y="16810"/>
                  </a:cubicBezTo>
                  <a:cubicBezTo>
                    <a:pt x="19050" y="17306"/>
                    <a:pt x="20311" y="17925"/>
                    <a:pt x="20570" y="19439"/>
                  </a:cubicBezTo>
                  <a:lnTo>
                    <a:pt x="17464" y="19439"/>
                  </a:lnTo>
                  <a:cubicBezTo>
                    <a:pt x="17553" y="19773"/>
                    <a:pt x="17615" y="20131"/>
                    <a:pt x="17645" y="20519"/>
                  </a:cubicBezTo>
                  <a:lnTo>
                    <a:pt x="21152" y="20519"/>
                  </a:lnTo>
                  <a:cubicBezTo>
                    <a:pt x="21600" y="20519"/>
                    <a:pt x="21600" y="20034"/>
                    <a:pt x="21600" y="20034"/>
                  </a:cubicBezTo>
                  <a:cubicBezTo>
                    <a:pt x="21600" y="17119"/>
                    <a:pt x="19191" y="16215"/>
                    <a:pt x="18035" y="15773"/>
                  </a:cubicBezTo>
                </a:path>
              </a:pathLst>
            </a:custGeom>
            <a:solidFill>
              <a:srgbClr val="FFC000"/>
            </a:solidFill>
            <a:ln w="12700">
              <a:miter lim="400000"/>
            </a:ln>
          </p:spPr>
          <p:txBody>
            <a:bodyPr lIns="28575" tIns="28575" rIns="28575" bIns="28575"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sz="1350">
                <a:solidFill>
                  <a:prstClr val="black"/>
                </a:solidFill>
              </a:endParaRPr>
            </a:p>
          </p:txBody>
        </p:sp>
      </p:grpSp>
      <p:sp>
        <p:nvSpPr>
          <p:cNvPr id="15" name="矩形 14"/>
          <p:cNvSpPr/>
          <p:nvPr>
            <p:custDataLst>
              <p:tags r:id="rId4"/>
            </p:custDataLst>
          </p:nvPr>
        </p:nvSpPr>
        <p:spPr>
          <a:xfrm>
            <a:off x="0" y="4176048"/>
            <a:ext cx="9144000" cy="97869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8" name="矩形 17"/>
          <p:cNvSpPr/>
          <p:nvPr>
            <p:custDataLst>
              <p:tags r:id="rId5"/>
            </p:custDataLst>
          </p:nvPr>
        </p:nvSpPr>
        <p:spPr>
          <a:xfrm>
            <a:off x="257175" y="200025"/>
            <a:ext cx="2228850" cy="4191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b="1" dirty="0">
              <a:solidFill>
                <a:srgbClr val="262626"/>
              </a:solidFill>
              <a:latin typeface="Arial" panose="020B0604020202020204" pitchFamily="34" charset="0"/>
              <a:cs typeface="Arial" panose="020B0604020202020204" pitchFamily="34" charset="0"/>
            </a:endParaRPr>
          </a:p>
        </p:txBody>
      </p:sp>
      <p:grpSp>
        <p:nvGrpSpPr>
          <p:cNvPr id="3" name="组合 2"/>
          <p:cNvGrpSpPr/>
          <p:nvPr/>
        </p:nvGrpSpPr>
        <p:grpSpPr>
          <a:xfrm>
            <a:off x="2581275" y="200025"/>
            <a:ext cx="1940560" cy="408940"/>
            <a:chOff x="4065" y="315"/>
            <a:chExt cx="3056" cy="644"/>
          </a:xfrm>
        </p:grpSpPr>
        <p:sp>
          <p:nvSpPr>
            <p:cNvPr id="19" name="矩形 18"/>
            <p:cNvSpPr/>
            <p:nvPr>
              <p:custDataLst>
                <p:tags r:id="rId7"/>
              </p:custDataLst>
            </p:nvPr>
          </p:nvSpPr>
          <p:spPr>
            <a:xfrm>
              <a:off x="4065" y="315"/>
              <a:ext cx="3057" cy="645"/>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1" name="文本框 20"/>
            <p:cNvSpPr txBox="1"/>
            <p:nvPr>
              <p:custDataLst>
                <p:tags r:id="rId8"/>
              </p:custDataLst>
            </p:nvPr>
          </p:nvSpPr>
          <p:spPr>
            <a:xfrm>
              <a:off x="4140" y="416"/>
              <a:ext cx="2790" cy="442"/>
            </a:xfrm>
            <a:prstGeom prst="rect">
              <a:avLst/>
            </a:prstGeom>
          </p:spPr>
          <p:txBody>
            <a:bodyPr wrap="square" lIns="67500" tIns="35100" rIns="67500" bIns="35100" anchor="ctr">
              <a:noAutofit/>
            </a:bodyPr>
            <a:lstStyle>
              <a:defPPr>
                <a:defRPr lang="zh-CN"/>
              </a:defPPr>
              <a:lvl1pPr algn="ctr" fontAlgn="base">
                <a:lnSpc>
                  <a:spcPct val="130000"/>
                </a:lnSpc>
                <a:spcBef>
                  <a:spcPct val="0"/>
                </a:spcBef>
                <a:spcAft>
                  <a:spcPct val="0"/>
                </a:spcAft>
                <a:defRPr sz="1400">
                  <a:ea typeface="黑体" panose="02010609060101010101" charset="-122"/>
                  <a:cs typeface="Arial" panose="020B0604020202020204" pitchFamily="34" charset="0"/>
                </a:defRPr>
              </a:lvl1pPr>
            </a:lstStyle>
            <a:p>
              <a:pPr algn="l"/>
              <a:r>
                <a:rPr lang="en-US" altLang="zh-CN" sz="2800">
                  <a:latin typeface="Impact" panose="020B0806030902050204" charset="0"/>
                  <a:ea typeface="+mn-ea"/>
                  <a:cs typeface="Impact" panose="020B0806030902050204" charset="0"/>
                </a:rPr>
                <a:t>Prediction</a:t>
              </a:r>
            </a:p>
          </p:txBody>
        </p:sp>
      </p:grpSp>
      <p:sp>
        <p:nvSpPr>
          <p:cNvPr id="22" name="文本框 21"/>
          <p:cNvSpPr txBox="1"/>
          <p:nvPr>
            <p:custDataLst>
              <p:tags r:id="rId6"/>
            </p:custDataLst>
          </p:nvPr>
        </p:nvSpPr>
        <p:spPr>
          <a:xfrm>
            <a:off x="257175" y="200025"/>
            <a:ext cx="2228850" cy="4191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67500" tIns="35100" rIns="67500" bIns="35100" rtlCol="0" anchor="ctr">
            <a:noAutofit/>
          </a:bodyPr>
          <a:lstStyle>
            <a:defPPr>
              <a:defRPr lang="zh-CN"/>
            </a:defPPr>
            <a:lvl1pPr algn="ctr">
              <a:defRPr sz="2000" b="1">
                <a:solidFill>
                  <a:srgbClr val="262626"/>
                </a:solidFill>
                <a:latin typeface="+mj-lt"/>
                <a:cs typeface="Arial" panose="020B0604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altLang="zh-CN" sz="2800">
                <a:ea typeface="+mj-ea"/>
                <a:cs typeface="+mj-cs"/>
              </a:rPr>
              <a:t>Pre-reading</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500" fill="hold">
                                          <p:stCondLst>
                                            <p:cond delay="0"/>
                                          </p:stCondLst>
                                        </p:cTn>
                                        <p:tgtEl>
                                          <p:spTgt spid="2"/>
                                        </p:tgtEl>
                                        <p:attrNameLst>
                                          <p:attrName>style.visibility</p:attrName>
                                        </p:attrNameLst>
                                      </p:cBhvr>
                                      <p:to>
                                        <p:strVal val="visible"/>
                                      </p:to>
                                    </p:set>
                                    <p:animEffect transition="in" filter="box(in)">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blinds(horizontal)">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5">
                                            <p:txEl>
                                              <p:pRg st="1" end="1"/>
                                            </p:txEl>
                                          </p:spTgt>
                                        </p:tgtEl>
                                        <p:attrNameLst>
                                          <p:attrName>style.visibility</p:attrName>
                                        </p:attrNameLst>
                                      </p:cBhvr>
                                      <p:to>
                                        <p:strVal val="visible"/>
                                      </p:to>
                                    </p:set>
                                    <p:animEffect transition="in" filter="blinds(horizontal)">
                                      <p:cBhvr>
                                        <p:cTn id="22" dur="500"/>
                                        <p:tgtEl>
                                          <p:spTgt spid="5">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5">
                                            <p:txEl>
                                              <p:pRg st="2" end="2"/>
                                            </p:txEl>
                                          </p:spTgt>
                                        </p:tgtEl>
                                        <p:attrNameLst>
                                          <p:attrName>style.visibility</p:attrName>
                                        </p:attrNameLst>
                                      </p:cBhvr>
                                      <p:to>
                                        <p:strVal val="visible"/>
                                      </p:to>
                                    </p:set>
                                    <p:animEffect transition="in" filter="blinds(horizontal)">
                                      <p:cBhvr>
                                        <p:cTn id="27" dur="500"/>
                                        <p:tgtEl>
                                          <p:spTgt spid="5">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5">
                                            <p:txEl>
                                              <p:pRg st="3" end="3"/>
                                            </p:txEl>
                                          </p:spTgt>
                                        </p:tgtEl>
                                        <p:attrNameLst>
                                          <p:attrName>style.visibility</p:attrName>
                                        </p:attrNameLst>
                                      </p:cBhvr>
                                      <p:to>
                                        <p:strVal val="visible"/>
                                      </p:to>
                                    </p:set>
                                    <p:animEffect transition="in" filter="blinds(horizontal)">
                                      <p:cBhvr>
                                        <p:cTn id="32"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18"/>
          <p:cNvSpPr txBox="1"/>
          <p:nvPr>
            <p:custDataLst>
              <p:tags r:id="rId2"/>
            </p:custDataLst>
          </p:nvPr>
        </p:nvSpPr>
        <p:spPr>
          <a:xfrm>
            <a:off x="1273810" y="1499870"/>
            <a:ext cx="7686040" cy="2364740"/>
          </a:xfrm>
          <a:prstGeom prst="rect">
            <a:avLst/>
          </a:prstGeom>
          <a:noFill/>
        </p:spPr>
        <p:txBody>
          <a:bodyPr wrap="square" lIns="67500" tIns="35100" rIns="67500" bIns="35100" rtlCol="0">
            <a:noAutofit/>
          </a:bodyPr>
          <a:lstStyle>
            <a:defPPr>
              <a:defRPr lang="zh-CN"/>
            </a:defPPr>
            <a:lvl1pPr>
              <a:lnSpc>
                <a:spcPct val="130000"/>
              </a:lnSpc>
              <a:defRPr>
                <a:solidFill>
                  <a:schemeClr val="tx1">
                    <a:lumMod val="50000"/>
                    <a:lumOff val="50000"/>
                  </a:schemeClr>
                </a:solidFill>
                <a:latin typeface="+mn-lt"/>
                <a:ea typeface="微软雅黑" panose="020B0503020204020204" charset="-122"/>
                <a:cs typeface="+mn-ea"/>
              </a:defRPr>
            </a:lvl1pPr>
          </a:lstStyle>
          <a:p>
            <a:pPr algn="l" fontAlgn="base">
              <a:spcBef>
                <a:spcPct val="0"/>
              </a:spcBef>
              <a:spcAft>
                <a:spcPct val="0"/>
              </a:spcAft>
            </a:pPr>
            <a:r>
              <a:rPr lang="en-US" altLang="zh-CN" sz="2800" b="1" i="1">
                <a:solidFill>
                  <a:srgbClr val="002060"/>
                </a:solidFill>
                <a:latin typeface="Arial Narrow" panose="020B0606020202030204" pitchFamily="34" charset="0"/>
                <a:cs typeface="Arial Narrow" panose="020B0606020202030204" pitchFamily="34" charset="0"/>
                <a:sym typeface="+mn-ea"/>
                <a:hlinkClick r:id="rId11" action="ppaction://hlinksldjump"/>
              </a:rPr>
              <a:t>What is Anne's friend?</a:t>
            </a:r>
            <a:endParaRPr lang="en-US" altLang="zh-CN" sz="2800" b="1" i="1">
              <a:solidFill>
                <a:srgbClr val="002060"/>
              </a:solidFill>
              <a:latin typeface="Arial Narrow" panose="020B0606020202030204" pitchFamily="34" charset="0"/>
              <a:cs typeface="Arial Narrow" panose="020B0606020202030204" pitchFamily="34" charset="0"/>
            </a:endParaRPr>
          </a:p>
          <a:p>
            <a:pPr algn="l" fontAlgn="base">
              <a:spcBef>
                <a:spcPct val="0"/>
              </a:spcBef>
              <a:spcAft>
                <a:spcPct val="0"/>
              </a:spcAft>
            </a:pPr>
            <a:r>
              <a:rPr lang="en-US" altLang="zh-CN" sz="2800" b="1" i="1">
                <a:solidFill>
                  <a:srgbClr val="002060"/>
                </a:solidFill>
                <a:latin typeface="Arial Narrow" panose="020B0606020202030204" pitchFamily="34" charset="0"/>
                <a:cs typeface="Arial Narrow" panose="020B0606020202030204" pitchFamily="34" charset="0"/>
                <a:sym typeface="+mn-ea"/>
                <a:hlinkClick r:id="rId12" action="ppaction://hlinksldjump"/>
              </a:rPr>
              <a:t>How did they become friends?</a:t>
            </a:r>
            <a:endParaRPr lang="en-US" altLang="zh-CN" sz="2800" b="1" i="1">
              <a:solidFill>
                <a:srgbClr val="002060"/>
              </a:solidFill>
              <a:latin typeface="Arial Narrow" panose="020B0606020202030204" pitchFamily="34" charset="0"/>
              <a:cs typeface="Arial Narrow" panose="020B0606020202030204" pitchFamily="34" charset="0"/>
              <a:hlinkClick r:id="rId12" action="ppaction://hlinksldjump"/>
            </a:endParaRPr>
          </a:p>
          <a:p>
            <a:pPr algn="l" fontAlgn="base">
              <a:spcBef>
                <a:spcPct val="0"/>
              </a:spcBef>
              <a:spcAft>
                <a:spcPct val="0"/>
              </a:spcAft>
            </a:pPr>
            <a:endParaRPr lang="en-US" altLang="zh-CN" sz="2800" b="1" i="1">
              <a:solidFill>
                <a:srgbClr val="002060"/>
              </a:solidFill>
              <a:latin typeface="Arial Narrow" panose="020B0606020202030204" pitchFamily="34" charset="0"/>
              <a:ea typeface="+mn-ea"/>
              <a:cs typeface="Arial Narrow" panose="020B0606020202030204" pitchFamily="34" charset="0"/>
            </a:endParaRPr>
          </a:p>
        </p:txBody>
      </p:sp>
      <p:sp>
        <p:nvSpPr>
          <p:cNvPr id="8" name="文本框 7"/>
          <p:cNvSpPr txBox="1"/>
          <p:nvPr>
            <p:custDataLst>
              <p:tags r:id="rId3"/>
            </p:custDataLst>
          </p:nvPr>
        </p:nvSpPr>
        <p:spPr>
          <a:xfrm>
            <a:off x="261620" y="805180"/>
            <a:ext cx="7065645" cy="579755"/>
          </a:xfrm>
          <a:prstGeom prst="rect">
            <a:avLst/>
          </a:prstGeom>
          <a:noFill/>
        </p:spPr>
        <p:txBody>
          <a:bodyPr wrap="square" lIns="67500" tIns="35100" rIns="67500" bIns="35100" rtlCol="0" anchor="b">
            <a:noAutofit/>
          </a:bodyPr>
          <a:lstStyle/>
          <a:p>
            <a:pPr algn="l"/>
            <a:r>
              <a:rPr lang="en-US" altLang="zh-CN" sz="2500" b="1">
                <a:solidFill>
                  <a:srgbClr val="262626"/>
                </a:solidFill>
                <a:latin typeface="Times New Roman" panose="02020603050405020304" pitchFamily="18" charset="0"/>
                <a:ea typeface="+mj-ea"/>
                <a:cs typeface="Times New Roman" panose="02020603050405020304" pitchFamily="18" charset="0"/>
              </a:rPr>
              <a:t>Read Paragraph 1 and find out:</a:t>
            </a:r>
          </a:p>
        </p:txBody>
      </p:sp>
      <p:grpSp>
        <p:nvGrpSpPr>
          <p:cNvPr id="2" name="组合 1"/>
          <p:cNvGrpSpPr/>
          <p:nvPr/>
        </p:nvGrpSpPr>
        <p:grpSpPr>
          <a:xfrm>
            <a:off x="394970" y="1556385"/>
            <a:ext cx="656590" cy="656590"/>
            <a:chOff x="622" y="2451"/>
            <a:chExt cx="1034" cy="1034"/>
          </a:xfrm>
        </p:grpSpPr>
        <p:sp>
          <p:nvSpPr>
            <p:cNvPr id="10" name="椭圆 9"/>
            <p:cNvSpPr/>
            <p:nvPr>
              <p:custDataLst>
                <p:tags r:id="rId7"/>
              </p:custDataLst>
            </p:nvPr>
          </p:nvSpPr>
          <p:spPr>
            <a:xfrm>
              <a:off x="622" y="2451"/>
              <a:ext cx="1035" cy="1035"/>
            </a:xfrm>
            <a:prstGeom prst="ellipse">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1" name="Shape 3689"/>
            <p:cNvSpPr/>
            <p:nvPr>
              <p:custDataLst>
                <p:tags r:id="rId8"/>
              </p:custDataLst>
            </p:nvPr>
          </p:nvSpPr>
          <p:spPr>
            <a:xfrm>
              <a:off x="905" y="2779"/>
              <a:ext cx="460" cy="418"/>
            </a:xfrm>
            <a:custGeom>
              <a:avLst/>
              <a:gdLst/>
              <a:ahLst/>
              <a:cxnLst>
                <a:cxn ang="0">
                  <a:pos x="wd2" y="hd2"/>
                </a:cxn>
                <a:cxn ang="5400000">
                  <a:pos x="wd2" y="hd2"/>
                </a:cxn>
                <a:cxn ang="10800000">
                  <a:pos x="wd2" y="hd2"/>
                </a:cxn>
                <a:cxn ang="16200000">
                  <a:pos x="wd2" y="hd2"/>
                </a:cxn>
              </a:cxnLst>
              <a:rect l="0" t="0" r="r" b="b"/>
              <a:pathLst>
                <a:path w="21600" h="21600" extrusionOk="0">
                  <a:moveTo>
                    <a:pt x="1016" y="20520"/>
                  </a:moveTo>
                  <a:cubicBezTo>
                    <a:pt x="1258" y="18675"/>
                    <a:pt x="2752" y="17922"/>
                    <a:pt x="4191" y="17361"/>
                  </a:cubicBezTo>
                  <a:cubicBezTo>
                    <a:pt x="5156" y="17087"/>
                    <a:pt x="6884" y="15971"/>
                    <a:pt x="6884" y="13567"/>
                  </a:cubicBezTo>
                  <a:cubicBezTo>
                    <a:pt x="6884" y="11509"/>
                    <a:pt x="6113" y="10507"/>
                    <a:pt x="5698" y="9969"/>
                  </a:cubicBezTo>
                  <a:cubicBezTo>
                    <a:pt x="5646" y="9901"/>
                    <a:pt x="5599" y="9842"/>
                    <a:pt x="5562" y="9785"/>
                  </a:cubicBezTo>
                  <a:cubicBezTo>
                    <a:pt x="5550" y="9768"/>
                    <a:pt x="5538" y="9751"/>
                    <a:pt x="5526" y="9734"/>
                  </a:cubicBezTo>
                  <a:cubicBezTo>
                    <a:pt x="5491" y="9662"/>
                    <a:pt x="5297" y="9177"/>
                    <a:pt x="5553" y="8011"/>
                  </a:cubicBezTo>
                  <a:cubicBezTo>
                    <a:pt x="5604" y="7777"/>
                    <a:pt x="5583" y="7531"/>
                    <a:pt x="5493" y="7311"/>
                  </a:cubicBezTo>
                  <a:cubicBezTo>
                    <a:pt x="5249" y="6721"/>
                    <a:pt x="4603" y="5151"/>
                    <a:pt x="5035" y="3987"/>
                  </a:cubicBezTo>
                  <a:cubicBezTo>
                    <a:pt x="5619" y="2410"/>
                    <a:pt x="6140" y="2098"/>
                    <a:pt x="7085" y="1642"/>
                  </a:cubicBezTo>
                  <a:cubicBezTo>
                    <a:pt x="7132" y="1619"/>
                    <a:pt x="7177" y="1592"/>
                    <a:pt x="7220" y="1562"/>
                  </a:cubicBezTo>
                  <a:cubicBezTo>
                    <a:pt x="7458" y="1393"/>
                    <a:pt x="8233" y="1080"/>
                    <a:pt x="9029" y="1080"/>
                  </a:cubicBezTo>
                  <a:cubicBezTo>
                    <a:pt x="9467" y="1080"/>
                    <a:pt x="9840" y="1171"/>
                    <a:pt x="10137" y="1353"/>
                  </a:cubicBezTo>
                  <a:cubicBezTo>
                    <a:pt x="10491" y="1569"/>
                    <a:pt x="10825" y="1968"/>
                    <a:pt x="11308" y="3213"/>
                  </a:cubicBezTo>
                  <a:cubicBezTo>
                    <a:pt x="11991" y="4974"/>
                    <a:pt x="11820" y="6477"/>
                    <a:pt x="11347" y="7186"/>
                  </a:cubicBezTo>
                  <a:cubicBezTo>
                    <a:pt x="11175" y="7442"/>
                    <a:pt x="11116" y="7769"/>
                    <a:pt x="11184" y="8078"/>
                  </a:cubicBezTo>
                  <a:cubicBezTo>
                    <a:pt x="11422" y="9163"/>
                    <a:pt x="11247" y="9602"/>
                    <a:pt x="11210" y="9679"/>
                  </a:cubicBezTo>
                  <a:cubicBezTo>
                    <a:pt x="11181" y="9712"/>
                    <a:pt x="11153" y="9748"/>
                    <a:pt x="11129" y="9785"/>
                  </a:cubicBezTo>
                  <a:cubicBezTo>
                    <a:pt x="11091" y="9842"/>
                    <a:pt x="11044" y="9901"/>
                    <a:pt x="10992" y="9969"/>
                  </a:cubicBezTo>
                  <a:cubicBezTo>
                    <a:pt x="10578" y="10507"/>
                    <a:pt x="9806" y="11509"/>
                    <a:pt x="9806" y="13567"/>
                  </a:cubicBezTo>
                  <a:cubicBezTo>
                    <a:pt x="9806" y="15971"/>
                    <a:pt x="11535" y="17087"/>
                    <a:pt x="12500" y="17361"/>
                  </a:cubicBezTo>
                  <a:cubicBezTo>
                    <a:pt x="13925" y="17915"/>
                    <a:pt x="15432" y="18664"/>
                    <a:pt x="15675" y="20520"/>
                  </a:cubicBezTo>
                  <a:cubicBezTo>
                    <a:pt x="15675" y="20520"/>
                    <a:pt x="1016" y="20520"/>
                    <a:pt x="1016" y="20520"/>
                  </a:cubicBezTo>
                  <a:close/>
                  <a:moveTo>
                    <a:pt x="12782" y="16326"/>
                  </a:moveTo>
                  <a:cubicBezTo>
                    <a:pt x="12782" y="16326"/>
                    <a:pt x="10788" y="15813"/>
                    <a:pt x="10788" y="13567"/>
                  </a:cubicBezTo>
                  <a:cubicBezTo>
                    <a:pt x="10788" y="11595"/>
                    <a:pt x="11607" y="10900"/>
                    <a:pt x="11923" y="10420"/>
                  </a:cubicBezTo>
                  <a:cubicBezTo>
                    <a:pt x="11923" y="10420"/>
                    <a:pt x="12573" y="9806"/>
                    <a:pt x="12138" y="7825"/>
                  </a:cubicBezTo>
                  <a:cubicBezTo>
                    <a:pt x="12863" y="6739"/>
                    <a:pt x="12999" y="4821"/>
                    <a:pt x="12211" y="2789"/>
                  </a:cubicBezTo>
                  <a:cubicBezTo>
                    <a:pt x="11716" y="1513"/>
                    <a:pt x="11279" y="815"/>
                    <a:pt x="10613" y="409"/>
                  </a:cubicBezTo>
                  <a:cubicBezTo>
                    <a:pt x="10124" y="111"/>
                    <a:pt x="9569" y="0"/>
                    <a:pt x="9029" y="0"/>
                  </a:cubicBezTo>
                  <a:cubicBezTo>
                    <a:pt x="8023" y="0"/>
                    <a:pt x="7070" y="384"/>
                    <a:pt x="6690" y="653"/>
                  </a:cubicBezTo>
                  <a:cubicBezTo>
                    <a:pt x="5576" y="1192"/>
                    <a:pt x="4828" y="1688"/>
                    <a:pt x="4126" y="3579"/>
                  </a:cubicBezTo>
                  <a:cubicBezTo>
                    <a:pt x="3556" y="5114"/>
                    <a:pt x="4241" y="6891"/>
                    <a:pt x="4598" y="7757"/>
                  </a:cubicBezTo>
                  <a:cubicBezTo>
                    <a:pt x="4163" y="9739"/>
                    <a:pt x="4767" y="10420"/>
                    <a:pt x="4767" y="10420"/>
                  </a:cubicBezTo>
                  <a:cubicBezTo>
                    <a:pt x="5083" y="10900"/>
                    <a:pt x="5903" y="11595"/>
                    <a:pt x="5903" y="13567"/>
                  </a:cubicBezTo>
                  <a:cubicBezTo>
                    <a:pt x="5903" y="15813"/>
                    <a:pt x="3909" y="16326"/>
                    <a:pt x="3909" y="16326"/>
                  </a:cubicBezTo>
                  <a:cubicBezTo>
                    <a:pt x="2642" y="16816"/>
                    <a:pt x="0" y="17821"/>
                    <a:pt x="0" y="21060"/>
                  </a:cubicBezTo>
                  <a:cubicBezTo>
                    <a:pt x="0" y="21060"/>
                    <a:pt x="0" y="21600"/>
                    <a:pt x="491" y="21600"/>
                  </a:cubicBezTo>
                  <a:lnTo>
                    <a:pt x="16200" y="21600"/>
                  </a:lnTo>
                  <a:cubicBezTo>
                    <a:pt x="16691" y="21600"/>
                    <a:pt x="16691" y="21060"/>
                    <a:pt x="16691" y="21060"/>
                  </a:cubicBezTo>
                  <a:cubicBezTo>
                    <a:pt x="16691" y="17821"/>
                    <a:pt x="14048" y="16816"/>
                    <a:pt x="12782" y="16326"/>
                  </a:cubicBezTo>
                  <a:moveTo>
                    <a:pt x="18035" y="15773"/>
                  </a:moveTo>
                  <a:cubicBezTo>
                    <a:pt x="18035" y="15773"/>
                    <a:pt x="16217" y="15311"/>
                    <a:pt x="16217" y="13290"/>
                  </a:cubicBezTo>
                  <a:cubicBezTo>
                    <a:pt x="16217" y="11514"/>
                    <a:pt x="17087" y="10889"/>
                    <a:pt x="17376" y="10458"/>
                  </a:cubicBezTo>
                  <a:cubicBezTo>
                    <a:pt x="17376" y="10458"/>
                    <a:pt x="17968" y="9905"/>
                    <a:pt x="17572" y="8122"/>
                  </a:cubicBezTo>
                  <a:cubicBezTo>
                    <a:pt x="18232" y="7145"/>
                    <a:pt x="18387" y="5419"/>
                    <a:pt x="17669" y="3589"/>
                  </a:cubicBezTo>
                  <a:cubicBezTo>
                    <a:pt x="17218" y="2442"/>
                    <a:pt x="16666" y="1814"/>
                    <a:pt x="16059" y="1448"/>
                  </a:cubicBezTo>
                  <a:cubicBezTo>
                    <a:pt x="15612" y="1179"/>
                    <a:pt x="15107" y="1081"/>
                    <a:pt x="14614" y="1081"/>
                  </a:cubicBezTo>
                  <a:cubicBezTo>
                    <a:pt x="13880" y="1081"/>
                    <a:pt x="13182" y="1301"/>
                    <a:pt x="12753" y="1513"/>
                  </a:cubicBezTo>
                  <a:cubicBezTo>
                    <a:pt x="12878" y="1781"/>
                    <a:pt x="12997" y="2064"/>
                    <a:pt x="13115" y="2365"/>
                  </a:cubicBezTo>
                  <a:cubicBezTo>
                    <a:pt x="13131" y="2408"/>
                    <a:pt x="13143" y="2453"/>
                    <a:pt x="13159" y="2496"/>
                  </a:cubicBezTo>
                  <a:cubicBezTo>
                    <a:pt x="13436" y="2360"/>
                    <a:pt x="13994" y="2159"/>
                    <a:pt x="14614" y="2159"/>
                  </a:cubicBezTo>
                  <a:cubicBezTo>
                    <a:pt x="15001" y="2159"/>
                    <a:pt x="15328" y="2239"/>
                    <a:pt x="15588" y="2396"/>
                  </a:cubicBezTo>
                  <a:cubicBezTo>
                    <a:pt x="15893" y="2579"/>
                    <a:pt x="16347" y="2947"/>
                    <a:pt x="16767" y="4018"/>
                  </a:cubicBezTo>
                  <a:cubicBezTo>
                    <a:pt x="17366" y="5540"/>
                    <a:pt x="17207" y="6853"/>
                    <a:pt x="16784" y="7478"/>
                  </a:cubicBezTo>
                  <a:cubicBezTo>
                    <a:pt x="16610" y="7736"/>
                    <a:pt x="16549" y="8066"/>
                    <a:pt x="16618" y="8379"/>
                  </a:cubicBezTo>
                  <a:cubicBezTo>
                    <a:pt x="16817" y="9273"/>
                    <a:pt x="16689" y="9648"/>
                    <a:pt x="16656" y="9723"/>
                  </a:cubicBezTo>
                  <a:cubicBezTo>
                    <a:pt x="16631" y="9753"/>
                    <a:pt x="16607" y="9785"/>
                    <a:pt x="16584" y="9819"/>
                  </a:cubicBezTo>
                  <a:cubicBezTo>
                    <a:pt x="16565" y="9848"/>
                    <a:pt x="16497" y="9929"/>
                    <a:pt x="16447" y="9988"/>
                  </a:cubicBezTo>
                  <a:cubicBezTo>
                    <a:pt x="16023" y="10487"/>
                    <a:pt x="15236" y="11418"/>
                    <a:pt x="15236" y="13290"/>
                  </a:cubicBezTo>
                  <a:cubicBezTo>
                    <a:pt x="15236" y="15520"/>
                    <a:pt x="16851" y="16555"/>
                    <a:pt x="17757" y="16810"/>
                  </a:cubicBezTo>
                  <a:cubicBezTo>
                    <a:pt x="19050" y="17306"/>
                    <a:pt x="20311" y="17925"/>
                    <a:pt x="20570" y="19439"/>
                  </a:cubicBezTo>
                  <a:lnTo>
                    <a:pt x="17464" y="19439"/>
                  </a:lnTo>
                  <a:cubicBezTo>
                    <a:pt x="17553" y="19773"/>
                    <a:pt x="17615" y="20131"/>
                    <a:pt x="17645" y="20519"/>
                  </a:cubicBezTo>
                  <a:lnTo>
                    <a:pt x="21152" y="20519"/>
                  </a:lnTo>
                  <a:cubicBezTo>
                    <a:pt x="21600" y="20519"/>
                    <a:pt x="21600" y="20034"/>
                    <a:pt x="21600" y="20034"/>
                  </a:cubicBezTo>
                  <a:cubicBezTo>
                    <a:pt x="21600" y="17119"/>
                    <a:pt x="19191" y="16215"/>
                    <a:pt x="18035" y="15773"/>
                  </a:cubicBezTo>
                </a:path>
              </a:pathLst>
            </a:custGeom>
            <a:solidFill>
              <a:srgbClr val="FFC000"/>
            </a:solidFill>
            <a:ln w="12700">
              <a:miter lim="400000"/>
            </a:ln>
          </p:spPr>
          <p:txBody>
            <a:bodyPr lIns="28575" tIns="28575" rIns="28575" bIns="28575"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sz="1350">
                <a:solidFill>
                  <a:prstClr val="black"/>
                </a:solidFill>
              </a:endParaRPr>
            </a:p>
          </p:txBody>
        </p:sp>
      </p:grpSp>
      <p:sp>
        <p:nvSpPr>
          <p:cNvPr id="15" name="矩形 14"/>
          <p:cNvSpPr/>
          <p:nvPr>
            <p:custDataLst>
              <p:tags r:id="rId4"/>
            </p:custDataLst>
          </p:nvPr>
        </p:nvSpPr>
        <p:spPr>
          <a:xfrm>
            <a:off x="0" y="4176048"/>
            <a:ext cx="9144000" cy="97869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8" name="矩形 17"/>
          <p:cNvSpPr/>
          <p:nvPr>
            <p:custDataLst>
              <p:tags r:id="rId5"/>
            </p:custDataLst>
          </p:nvPr>
        </p:nvSpPr>
        <p:spPr>
          <a:xfrm>
            <a:off x="257175" y="200025"/>
            <a:ext cx="2228850" cy="4191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b="1" dirty="0">
              <a:solidFill>
                <a:srgbClr val="262626"/>
              </a:solidFill>
              <a:latin typeface="Arial" panose="020B0604020202020204" pitchFamily="34" charset="0"/>
              <a:cs typeface="Arial" panose="020B0604020202020204" pitchFamily="34" charset="0"/>
            </a:endParaRPr>
          </a:p>
        </p:txBody>
      </p:sp>
      <p:sp>
        <p:nvSpPr>
          <p:cNvPr id="22" name="文本框 21"/>
          <p:cNvSpPr txBox="1"/>
          <p:nvPr>
            <p:custDataLst>
              <p:tags r:id="rId6"/>
            </p:custDataLst>
          </p:nvPr>
        </p:nvSpPr>
        <p:spPr>
          <a:xfrm>
            <a:off x="257175" y="200025"/>
            <a:ext cx="2228850" cy="4191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67500" tIns="35100" rIns="67500" bIns="35100" rtlCol="0" anchor="ctr">
            <a:noAutofit/>
          </a:bodyPr>
          <a:lstStyle>
            <a:defPPr>
              <a:defRPr lang="zh-CN"/>
            </a:defPPr>
            <a:lvl1pPr algn="ctr">
              <a:defRPr sz="2000" b="1">
                <a:solidFill>
                  <a:srgbClr val="262626"/>
                </a:solidFill>
                <a:latin typeface="+mj-lt"/>
                <a:cs typeface="Arial" panose="020B0604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altLang="zh-CN" sz="2800">
                <a:ea typeface="+mj-ea"/>
                <a:cs typeface="+mj-cs"/>
              </a:rPr>
              <a:t>Reading</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500" fill="hold">
                                          <p:stCondLst>
                                            <p:cond delay="0"/>
                                          </p:stCondLst>
                                        </p:cTn>
                                        <p:tgtEl>
                                          <p:spTgt spid="2"/>
                                        </p:tgtEl>
                                        <p:attrNameLst>
                                          <p:attrName>style.visibility</p:attrName>
                                        </p:attrNameLst>
                                      </p:cBhvr>
                                      <p:to>
                                        <p:strVal val="visible"/>
                                      </p:to>
                                    </p:set>
                                    <p:animEffect transition="in" filter="box(in)">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blinds(horizontal)">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5">
                                            <p:txEl>
                                              <p:pRg st="1" end="1"/>
                                            </p:txEl>
                                          </p:spTgt>
                                        </p:tgtEl>
                                        <p:attrNameLst>
                                          <p:attrName>style.visibility</p:attrName>
                                        </p:attrNameLst>
                                      </p:cBhvr>
                                      <p:to>
                                        <p:strVal val="visible"/>
                                      </p:to>
                                    </p:set>
                                    <p:animEffect transition="in" filter="blinds(horizontal)">
                                      <p:cBhvr>
                                        <p:cTn id="22"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257810" y="1337310"/>
            <a:ext cx="8364855" cy="2676525"/>
          </a:xfrm>
          <a:prstGeom prst="rect">
            <a:avLst/>
          </a:prstGeom>
          <a:noFill/>
        </p:spPr>
        <p:txBody>
          <a:bodyPr wrap="square" rtlCol="0">
            <a:spAutoFit/>
          </a:bodyPr>
          <a:lstStyle/>
          <a:p>
            <a:r>
              <a:rPr lang="en-US" altLang="zh-CN" sz="2800">
                <a:latin typeface="Times New Roman" panose="02020603050405020304" pitchFamily="18" charset="0"/>
                <a:cs typeface="Times New Roman" panose="02020603050405020304" pitchFamily="18" charset="0"/>
              </a:rPr>
              <a:t>Do you want a friend whom you could tell everything to, like your deepest feelings and thoughts? Or are you afraid that your friend would laugh at you, or would not understand what you are going through? Anne Frank wanted the first kind, so she made her diary her best friend.</a:t>
            </a:r>
          </a:p>
        </p:txBody>
      </p:sp>
      <p:sp>
        <p:nvSpPr>
          <p:cNvPr id="7" name="文本框 6"/>
          <p:cNvSpPr txBox="1"/>
          <p:nvPr/>
        </p:nvSpPr>
        <p:spPr>
          <a:xfrm>
            <a:off x="260350" y="1351280"/>
            <a:ext cx="8308340" cy="3107690"/>
          </a:xfrm>
          <a:prstGeom prst="rect">
            <a:avLst/>
          </a:prstGeom>
          <a:noFill/>
        </p:spPr>
        <p:txBody>
          <a:bodyPr wrap="square" rtlCol="0">
            <a:spAutoFit/>
          </a:bodyPr>
          <a:lstStyle/>
          <a:p>
            <a:r>
              <a:rPr lang="en-US" altLang="zh-CN" sz="2800">
                <a:solidFill>
                  <a:schemeClr val="bg2"/>
                </a:solidFill>
                <a:latin typeface="Times New Roman" panose="02020603050405020304" pitchFamily="18" charset="0"/>
                <a:cs typeface="Times New Roman" panose="02020603050405020304" pitchFamily="18" charset="0"/>
              </a:rPr>
              <a:t>Do you want a friend whom you could tell everything to, like your deepest feelings and thoughts? Or are you afraid that your friend would laugh at you, or would not understand what you are going through? </a:t>
            </a:r>
            <a:r>
              <a:rPr lang="en-US" altLang="zh-CN" sz="2800">
                <a:solidFill>
                  <a:schemeClr val="bg2"/>
                </a:solidFill>
                <a:latin typeface="Times New Roman" panose="02020603050405020304" pitchFamily="18" charset="0"/>
                <a:cs typeface="Times New Roman" panose="02020603050405020304" pitchFamily="18" charset="0"/>
                <a:sym typeface="+mn-ea"/>
              </a:rPr>
              <a:t>Anne Frank wanted the first kind, so </a:t>
            </a:r>
            <a:r>
              <a:rPr lang="en-US" altLang="zh-CN" sz="2800">
                <a:solidFill>
                  <a:srgbClr val="FF0000"/>
                </a:solidFill>
                <a:latin typeface="Times New Roman" panose="02020603050405020304" pitchFamily="18" charset="0"/>
                <a:cs typeface="Times New Roman" panose="02020603050405020304" pitchFamily="18" charset="0"/>
                <a:sym typeface="+mn-ea"/>
              </a:rPr>
              <a:t>she made her diary her best friend</a:t>
            </a:r>
            <a:r>
              <a:rPr lang="en-US" altLang="zh-CN" sz="2800">
                <a:solidFill>
                  <a:schemeClr val="bg2"/>
                </a:solidFill>
                <a:latin typeface="Times New Roman" panose="02020603050405020304" pitchFamily="18" charset="0"/>
                <a:cs typeface="Times New Roman" panose="02020603050405020304" pitchFamily="18" charset="0"/>
                <a:sym typeface="+mn-ea"/>
              </a:rPr>
              <a:t>.</a:t>
            </a:r>
            <a:endParaRPr lang="en-US" altLang="zh-CN" sz="2800">
              <a:solidFill>
                <a:schemeClr val="bg2"/>
              </a:solidFill>
              <a:latin typeface="Times New Roman" panose="02020603050405020304" pitchFamily="18" charset="0"/>
              <a:cs typeface="Times New Roman" panose="02020603050405020304" pitchFamily="18" charset="0"/>
            </a:endParaRPr>
          </a:p>
          <a:p>
            <a:endParaRPr lang="en-US" altLang="zh-CN" sz="2800">
              <a:solidFill>
                <a:schemeClr val="bg2"/>
              </a:solidFill>
              <a:latin typeface="Times New Roman" panose="02020603050405020304" pitchFamily="18" charset="0"/>
              <a:cs typeface="Times New Roman" panose="02020603050405020304" pitchFamily="18" charset="0"/>
            </a:endParaRPr>
          </a:p>
        </p:txBody>
      </p:sp>
      <p:sp>
        <p:nvSpPr>
          <p:cNvPr id="15" name="矩形 14"/>
          <p:cNvSpPr/>
          <p:nvPr>
            <p:custDataLst>
              <p:tags r:id="rId2"/>
            </p:custDataLst>
          </p:nvPr>
        </p:nvSpPr>
        <p:spPr>
          <a:xfrm>
            <a:off x="0" y="4176048"/>
            <a:ext cx="9144000" cy="97869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2" name="文本框 21"/>
          <p:cNvSpPr txBox="1"/>
          <p:nvPr>
            <p:custDataLst>
              <p:tags r:id="rId3"/>
            </p:custDataLst>
          </p:nvPr>
        </p:nvSpPr>
        <p:spPr>
          <a:xfrm>
            <a:off x="257175" y="200025"/>
            <a:ext cx="2228850" cy="4191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67500" tIns="35100" rIns="67500" bIns="35100" rtlCol="0" anchor="ctr">
            <a:noAutofit/>
          </a:bodyPr>
          <a:lstStyle>
            <a:defPPr>
              <a:defRPr lang="zh-CN"/>
            </a:defPPr>
            <a:lvl1pPr algn="ctr">
              <a:defRPr sz="2000" b="1">
                <a:solidFill>
                  <a:srgbClr val="262626"/>
                </a:solidFill>
                <a:latin typeface="+mj-lt"/>
                <a:cs typeface="Arial" panose="020B0604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altLang="zh-CN" sz="2800">
                <a:ea typeface="+mj-ea"/>
                <a:cs typeface="+mj-cs"/>
              </a:rPr>
              <a:t>Reading</a:t>
            </a:r>
          </a:p>
        </p:txBody>
      </p:sp>
      <p:sp>
        <p:nvSpPr>
          <p:cNvPr id="2" name="文本框 1"/>
          <p:cNvSpPr txBox="1"/>
          <p:nvPr/>
        </p:nvSpPr>
        <p:spPr>
          <a:xfrm>
            <a:off x="257175" y="753745"/>
            <a:ext cx="3767455" cy="583565"/>
          </a:xfrm>
          <a:prstGeom prst="rect">
            <a:avLst/>
          </a:prstGeom>
          <a:noFill/>
        </p:spPr>
        <p:txBody>
          <a:bodyPr wrap="none" rtlCol="0" anchor="t">
            <a:spAutoFit/>
          </a:bodyPr>
          <a:lstStyle/>
          <a:p>
            <a:pPr algn="l" fontAlgn="base">
              <a:spcBef>
                <a:spcPct val="0"/>
              </a:spcBef>
              <a:spcAft>
                <a:spcPct val="0"/>
              </a:spcAft>
            </a:pPr>
            <a:r>
              <a:rPr lang="en-US" altLang="zh-CN" sz="3200" b="1" i="1">
                <a:solidFill>
                  <a:srgbClr val="002060"/>
                </a:solidFill>
                <a:latin typeface="Arial Narrow" panose="020B0606020202030204" pitchFamily="34" charset="0"/>
                <a:cs typeface="Arial Narrow" panose="020B0606020202030204" pitchFamily="34" charset="0"/>
                <a:sym typeface="+mn-ea"/>
              </a:rPr>
              <a:t>What is Anne's friend?</a:t>
            </a:r>
          </a:p>
        </p:txBody>
      </p:sp>
      <p:sp>
        <p:nvSpPr>
          <p:cNvPr id="3" name="动作按钮: 后退或前一项 2">
            <a:hlinkClick r:id="rId5" action="ppaction://hlinksldjump"/>
          </p:cNvPr>
          <p:cNvSpPr/>
          <p:nvPr/>
        </p:nvSpPr>
        <p:spPr>
          <a:xfrm>
            <a:off x="8537575" y="4771390"/>
            <a:ext cx="555625" cy="34798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386715" y="1348105"/>
            <a:ext cx="8369935" cy="2676525"/>
          </a:xfrm>
          <a:prstGeom prst="rect">
            <a:avLst/>
          </a:prstGeom>
          <a:noFill/>
        </p:spPr>
        <p:txBody>
          <a:bodyPr wrap="square" rtlCol="0">
            <a:spAutoFit/>
          </a:bodyPr>
          <a:lstStyle/>
          <a:p>
            <a:r>
              <a:rPr lang="en-US" altLang="zh-CN" sz="2800">
                <a:latin typeface="Times New Roman" panose="02020603050405020304" pitchFamily="18" charset="0"/>
                <a:cs typeface="Times New Roman" panose="02020603050405020304" pitchFamily="18" charset="0"/>
              </a:rPr>
              <a:t>Do you want a friend whom you could tell everything to, like your deepest feelings and thoughts? Or are you afraid that your friend would laugh at you, or would not understand what you are going through? Anne Frank wanted the first kind, so she made her diary her best friend.</a:t>
            </a:r>
          </a:p>
        </p:txBody>
      </p:sp>
      <p:sp>
        <p:nvSpPr>
          <p:cNvPr id="7" name="文本框 6"/>
          <p:cNvSpPr txBox="1"/>
          <p:nvPr/>
        </p:nvSpPr>
        <p:spPr>
          <a:xfrm>
            <a:off x="375285" y="1337310"/>
            <a:ext cx="8369300" cy="3107690"/>
          </a:xfrm>
          <a:prstGeom prst="rect">
            <a:avLst/>
          </a:prstGeom>
          <a:noFill/>
        </p:spPr>
        <p:txBody>
          <a:bodyPr wrap="square" rtlCol="0">
            <a:spAutoFit/>
          </a:bodyPr>
          <a:lstStyle/>
          <a:p>
            <a:r>
              <a:rPr lang="en-US" altLang="zh-CN" sz="2800">
                <a:solidFill>
                  <a:schemeClr val="bg2"/>
                </a:solidFill>
                <a:latin typeface="Times New Roman" panose="02020603050405020304" pitchFamily="18" charset="0"/>
                <a:cs typeface="Times New Roman" panose="02020603050405020304" pitchFamily="18" charset="0"/>
              </a:rPr>
              <a:t>Do you </a:t>
            </a:r>
            <a:r>
              <a:rPr lang="en-US" altLang="zh-CN" sz="2800">
                <a:solidFill>
                  <a:srgbClr val="FF0000"/>
                </a:solidFill>
                <a:latin typeface="Times New Roman" panose="02020603050405020304" pitchFamily="18" charset="0"/>
                <a:cs typeface="Times New Roman" panose="02020603050405020304" pitchFamily="18" charset="0"/>
              </a:rPr>
              <a:t>want a friend whom you could tell everything to, like your deepest feelings and thoughts</a:t>
            </a:r>
            <a:r>
              <a:rPr lang="en-US" altLang="zh-CN" sz="2800">
                <a:solidFill>
                  <a:schemeClr val="bg2"/>
                </a:solidFill>
                <a:latin typeface="Times New Roman" panose="02020603050405020304" pitchFamily="18" charset="0"/>
                <a:cs typeface="Times New Roman" panose="02020603050405020304" pitchFamily="18" charset="0"/>
              </a:rPr>
              <a:t>? Or are you afraid that your friend would laugh at you, or would not understand what you are going through? </a:t>
            </a:r>
            <a:r>
              <a:rPr lang="en-US" altLang="zh-CN" sz="2800">
                <a:solidFill>
                  <a:srgbClr val="FF0000"/>
                </a:solidFill>
                <a:latin typeface="Times New Roman" panose="02020603050405020304" pitchFamily="18" charset="0"/>
                <a:cs typeface="Times New Roman" panose="02020603050405020304" pitchFamily="18" charset="0"/>
                <a:sym typeface="+mn-ea"/>
              </a:rPr>
              <a:t>Anne Frank wanted the first kind,</a:t>
            </a:r>
            <a:r>
              <a:rPr lang="en-US" altLang="zh-CN" sz="2800">
                <a:solidFill>
                  <a:schemeClr val="bg2"/>
                </a:solidFill>
                <a:latin typeface="Times New Roman" panose="02020603050405020304" pitchFamily="18" charset="0"/>
                <a:cs typeface="Times New Roman" panose="02020603050405020304" pitchFamily="18" charset="0"/>
                <a:sym typeface="+mn-ea"/>
              </a:rPr>
              <a:t> so she made her diary her best friend.</a:t>
            </a:r>
            <a:endParaRPr lang="en-US" altLang="zh-CN" sz="2800">
              <a:solidFill>
                <a:schemeClr val="bg2"/>
              </a:solidFill>
              <a:latin typeface="Times New Roman" panose="02020603050405020304" pitchFamily="18" charset="0"/>
              <a:cs typeface="Times New Roman" panose="02020603050405020304" pitchFamily="18" charset="0"/>
            </a:endParaRPr>
          </a:p>
          <a:p>
            <a:endParaRPr lang="en-US" altLang="zh-CN" sz="2800">
              <a:solidFill>
                <a:schemeClr val="bg2"/>
              </a:solidFill>
              <a:latin typeface="Times New Roman" panose="02020603050405020304" pitchFamily="18" charset="0"/>
              <a:cs typeface="Times New Roman" panose="02020603050405020304" pitchFamily="18" charset="0"/>
            </a:endParaRPr>
          </a:p>
        </p:txBody>
      </p:sp>
      <p:sp>
        <p:nvSpPr>
          <p:cNvPr id="15" name="矩形 14"/>
          <p:cNvSpPr/>
          <p:nvPr>
            <p:custDataLst>
              <p:tags r:id="rId2"/>
            </p:custDataLst>
          </p:nvPr>
        </p:nvSpPr>
        <p:spPr>
          <a:xfrm>
            <a:off x="0" y="4176048"/>
            <a:ext cx="9144000" cy="97869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2" name="文本框 21"/>
          <p:cNvSpPr txBox="1"/>
          <p:nvPr>
            <p:custDataLst>
              <p:tags r:id="rId3"/>
            </p:custDataLst>
          </p:nvPr>
        </p:nvSpPr>
        <p:spPr>
          <a:xfrm>
            <a:off x="257175" y="200025"/>
            <a:ext cx="2228850" cy="4191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67500" tIns="35100" rIns="67500" bIns="35100" rtlCol="0" anchor="ctr">
            <a:noAutofit/>
          </a:bodyPr>
          <a:lstStyle>
            <a:defPPr>
              <a:defRPr lang="zh-CN"/>
            </a:defPPr>
            <a:lvl1pPr algn="ctr">
              <a:defRPr sz="2000" b="1">
                <a:solidFill>
                  <a:srgbClr val="262626"/>
                </a:solidFill>
                <a:latin typeface="+mj-lt"/>
                <a:cs typeface="Arial" panose="020B0604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altLang="zh-CN" sz="2800">
                <a:ea typeface="+mj-ea"/>
                <a:cs typeface="+mj-cs"/>
              </a:rPr>
              <a:t>Reading</a:t>
            </a:r>
          </a:p>
        </p:txBody>
      </p:sp>
      <p:sp>
        <p:nvSpPr>
          <p:cNvPr id="8" name="文本框 7"/>
          <p:cNvSpPr txBox="1"/>
          <p:nvPr/>
        </p:nvSpPr>
        <p:spPr>
          <a:xfrm>
            <a:off x="257175" y="764540"/>
            <a:ext cx="5019675" cy="583565"/>
          </a:xfrm>
          <a:prstGeom prst="rect">
            <a:avLst/>
          </a:prstGeom>
          <a:noFill/>
        </p:spPr>
        <p:txBody>
          <a:bodyPr wrap="none" rtlCol="0" anchor="t">
            <a:spAutoFit/>
          </a:bodyPr>
          <a:lstStyle/>
          <a:p>
            <a:pPr algn="l" fontAlgn="base">
              <a:spcBef>
                <a:spcPct val="0"/>
              </a:spcBef>
              <a:spcAft>
                <a:spcPct val="0"/>
              </a:spcAft>
            </a:pPr>
            <a:r>
              <a:rPr lang="en-US" altLang="zh-CN" sz="3200" b="1" i="1">
                <a:solidFill>
                  <a:srgbClr val="002060"/>
                </a:solidFill>
                <a:latin typeface="Arial Narrow" panose="020B0606020202030204" pitchFamily="34" charset="0"/>
                <a:cs typeface="Arial Narrow" panose="020B0606020202030204" pitchFamily="34" charset="0"/>
                <a:sym typeface="+mn-ea"/>
              </a:rPr>
              <a:t>How did they become friends?</a:t>
            </a:r>
          </a:p>
        </p:txBody>
      </p:sp>
      <p:grpSp>
        <p:nvGrpSpPr>
          <p:cNvPr id="10" name="组合 9"/>
          <p:cNvGrpSpPr/>
          <p:nvPr/>
        </p:nvGrpSpPr>
        <p:grpSpPr>
          <a:xfrm>
            <a:off x="-36830" y="44450"/>
            <a:ext cx="9192895" cy="5054217"/>
            <a:chOff x="-5" y="14"/>
            <a:chExt cx="14459" cy="8081"/>
          </a:xfrm>
        </p:grpSpPr>
        <p:pic>
          <p:nvPicPr>
            <p:cNvPr id="11" name="图片 10"/>
            <p:cNvPicPr>
              <a:picLocks noChangeAspect="1"/>
            </p:cNvPicPr>
            <p:nvPr/>
          </p:nvPicPr>
          <p:blipFill>
            <a:blip r:embed="rId5"/>
            <a:srcRect l="11225" t="5364" r="7551" b="8996"/>
            <a:stretch>
              <a:fillRect/>
            </a:stretch>
          </p:blipFill>
          <p:spPr>
            <a:xfrm>
              <a:off x="-5" y="14"/>
              <a:ext cx="14459" cy="8081"/>
            </a:xfrm>
            <a:prstGeom prst="rect">
              <a:avLst/>
            </a:prstGeom>
          </p:spPr>
        </p:pic>
        <p:sp>
          <p:nvSpPr>
            <p:cNvPr id="12" name="文本框 11"/>
            <p:cNvSpPr txBox="1"/>
            <p:nvPr/>
          </p:nvSpPr>
          <p:spPr>
            <a:xfrm rot="21000000">
              <a:off x="1494" y="1542"/>
              <a:ext cx="5082" cy="5067"/>
            </a:xfrm>
            <a:prstGeom prst="rect">
              <a:avLst/>
            </a:prstGeom>
            <a:noFill/>
            <a:extLst>
              <a:ext uri="{909E8E84-426E-40DD-AFC4-6F175D3DCCD1}">
                <a14:hiddenFill xmlns:a14="http://schemas.microsoft.com/office/drawing/2010/main">
                  <a:solidFill>
                    <a:schemeClr val="accent1">
                      <a:lumMod val="40000"/>
                      <a:lumOff val="60000"/>
                    </a:schemeClr>
                  </a:solidFill>
                </a14:hiddenFill>
              </a:ext>
            </a:extLst>
          </p:spPr>
          <p:txBody>
            <a:bodyPr wrap="square" rtlCol="0" anchor="t">
              <a:spAutoFit/>
            </a:bodyPr>
            <a:lstStyle/>
            <a:p>
              <a:r>
                <a:rPr lang="zh-CN" altLang="en-US" sz="2000" b="1" i="1">
                  <a:latin typeface="Bradley Hand ITC" panose="03070402050302030203" charset="0"/>
                  <a:cs typeface="Bradley Hand ITC" panose="03070402050302030203" charset="0"/>
                </a:rPr>
                <a:t>FRIDAY, JUNE 12,  1942</a:t>
              </a:r>
            </a:p>
            <a:p>
              <a:endParaRPr lang="zh-CN" altLang="en-US" sz="2000" b="1" i="1">
                <a:latin typeface="Bradley Hand ITC" panose="03070402050302030203" charset="0"/>
                <a:cs typeface="Bradley Hand ITC" panose="03070402050302030203" charset="0"/>
              </a:endParaRPr>
            </a:p>
            <a:p>
              <a:r>
                <a:rPr lang="zh-CN" altLang="en-US" sz="2000" b="1" i="1">
                  <a:latin typeface="Bradley Hand ITC" panose="03070402050302030203" charset="0"/>
                  <a:cs typeface="Bradley Hand ITC" panose="03070402050302030203" charset="0"/>
                </a:rPr>
                <a:t>I hope I will be able to </a:t>
              </a:r>
              <a:r>
                <a:rPr lang="zh-CN" altLang="en-US" sz="2000" b="1" i="1">
                  <a:solidFill>
                    <a:srgbClr val="FF0000"/>
                  </a:solidFill>
                  <a:latin typeface="Bradley Hand ITC" panose="03070402050302030203" charset="0"/>
                  <a:cs typeface="Bradley Hand ITC" panose="03070402050302030203" charset="0"/>
                </a:rPr>
                <a:t>confide</a:t>
              </a:r>
              <a:r>
                <a:rPr lang="en-US" altLang="zh-CN" sz="2000" b="1" i="1">
                  <a:solidFill>
                    <a:schemeClr val="tx1"/>
                  </a:solidFill>
                  <a:latin typeface="Bradley Hand ITC" panose="03070402050302030203" charset="0"/>
                  <a:cs typeface="Bradley Hand ITC" panose="03070402050302030203" charset="0"/>
                </a:rPr>
                <a:t>(</a:t>
              </a:r>
              <a:r>
                <a:rPr lang="zh-CN" altLang="en-US" sz="2000" b="1" i="1">
                  <a:solidFill>
                    <a:schemeClr val="tx1"/>
                  </a:solidFill>
                  <a:latin typeface="Bradley Hand ITC" panose="03070402050302030203" charset="0"/>
                  <a:cs typeface="Bradley Hand ITC" panose="03070402050302030203" charset="0"/>
                </a:rPr>
                <a:t>吐露</a:t>
              </a:r>
              <a:r>
                <a:rPr lang="en-US" altLang="zh-CN" sz="2000" b="1" i="1">
                  <a:solidFill>
                    <a:schemeClr val="tx1"/>
                  </a:solidFill>
                  <a:latin typeface="Bradley Hand ITC" panose="03070402050302030203" charset="0"/>
                  <a:cs typeface="Bradley Hand ITC" panose="03070402050302030203" charset="0"/>
                </a:rPr>
                <a:t>)</a:t>
              </a:r>
              <a:r>
                <a:rPr lang="zh-CN" altLang="en-US" sz="2000" b="1" i="1">
                  <a:latin typeface="Bradley Hand ITC" panose="03070402050302030203" charset="0"/>
                  <a:cs typeface="Bradley Hand ITC" panose="03070402050302030203" charset="0"/>
                </a:rPr>
                <a:t> everything to you, as I have never been able to confide in anyone, and I hope you will be a great source of</a:t>
              </a:r>
              <a:r>
                <a:rPr lang="zh-CN" altLang="en-US" sz="2000" b="1" i="1">
                  <a:solidFill>
                    <a:srgbClr val="FF0000"/>
                  </a:solidFill>
                  <a:latin typeface="Bradley Hand ITC" panose="03070402050302030203" charset="0"/>
                  <a:cs typeface="Bradley Hand ITC" panose="03070402050302030203" charset="0"/>
                </a:rPr>
                <a:t> comfort and support</a:t>
              </a:r>
              <a:r>
                <a:rPr lang="zh-CN" altLang="en-US" sz="2000" b="1" i="1">
                  <a:latin typeface="Bradley Hand ITC" panose="03070402050302030203" charset="0"/>
                  <a:cs typeface="Bradley Hand ITC" panose="03070402050302030203" charset="0"/>
                </a:rPr>
                <a:t>.</a:t>
              </a:r>
              <a:r>
                <a:rPr lang="en-US" altLang="zh-CN" sz="2000" b="1" i="1">
                  <a:latin typeface="Bradley Hand ITC" panose="03070402050302030203" charset="0"/>
                  <a:cs typeface="Bradley Hand ITC" panose="03070402050302030203" charset="0"/>
                </a:rPr>
                <a:t>(</a:t>
              </a:r>
              <a:r>
                <a:rPr lang="zh-CN" altLang="en-US" sz="2000" b="1" i="1">
                  <a:latin typeface="Bradley Hand ITC" panose="03070402050302030203" charset="0"/>
                  <a:cs typeface="Bradley Hand ITC" panose="03070402050302030203" charset="0"/>
                </a:rPr>
                <a:t>安慰和支持</a:t>
              </a:r>
              <a:r>
                <a:rPr lang="en-US" altLang="zh-CN" sz="2000" b="1" i="1">
                  <a:latin typeface="Bradley Hand ITC" panose="03070402050302030203" charset="0"/>
                  <a:cs typeface="Bradley Hand ITC" panose="03070402050302030203" charset="0"/>
                </a:rPr>
                <a:t>)</a:t>
              </a:r>
              <a:endParaRPr lang="zh-CN" altLang="en-US" sz="2000" b="1" i="1">
                <a:latin typeface="Bradley Hand ITC" panose="03070402050302030203" charset="0"/>
                <a:cs typeface="Bradley Hand ITC" panose="03070402050302030203" charset="0"/>
              </a:endParaRPr>
            </a:p>
            <a:p>
              <a:r>
                <a:rPr lang="en-US" altLang="zh-CN" sz="2000" b="1" i="1">
                  <a:latin typeface="Bradley Hand ITC" panose="03070402050302030203" charset="0"/>
                  <a:cs typeface="Bradley Hand ITC" panose="03070402050302030203" charset="0"/>
                </a:rPr>
                <a:t>...</a:t>
              </a:r>
              <a:endParaRPr lang="zh-CN" altLang="en-US" sz="2000" b="1" i="1">
                <a:latin typeface="Bradley Hand ITC" panose="03070402050302030203" charset="0"/>
                <a:cs typeface="Bradley Hand ITC" panose="03070402050302030203" charset="0"/>
              </a:endParaRPr>
            </a:p>
          </p:txBody>
        </p:sp>
        <p:pic>
          <p:nvPicPr>
            <p:cNvPr id="13" name="图片 12" descr="图片包含 妇女, 人员, 照片, 墙壁&#10;&#10;已生成极高可信度的说明"/>
            <p:cNvPicPr>
              <a:picLocks noChangeAspect="1"/>
            </p:cNvPicPr>
            <p:nvPr/>
          </p:nvPicPr>
          <p:blipFill>
            <a:blip r:embed="rId6">
              <a:extLst>
                <a:ext uri="{28A0092B-C50C-407E-A947-70E740481C1C}">
                  <a14:useLocalDpi xmlns:a14="http://schemas.microsoft.com/office/drawing/2010/main" val="0"/>
                </a:ext>
              </a:extLst>
            </a:blip>
            <a:srcRect t="13332" r="49827"/>
            <a:stretch>
              <a:fillRect/>
            </a:stretch>
          </p:blipFill>
          <p:spPr>
            <a:xfrm rot="20880000">
              <a:off x="7568" y="1230"/>
              <a:ext cx="4169" cy="3998"/>
            </a:xfrm>
            <a:prstGeom prst="rect">
              <a:avLst/>
            </a:prstGeom>
          </p:spPr>
        </p:pic>
      </p:gr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strVal val="#ppt_w*0.70"/>
                                          </p:val>
                                        </p:tav>
                                        <p:tav tm="100000">
                                          <p:val>
                                            <p:strVal val="#ppt_w"/>
                                          </p:val>
                                        </p:tav>
                                      </p:tavLst>
                                    </p:anim>
                                    <p:anim calcmode="lin" valueType="num">
                                      <p:cBhvr>
                                        <p:cTn id="8" dur="1000" fill="hold"/>
                                        <p:tgtEl>
                                          <p:spTgt spid="10"/>
                                        </p:tgtEl>
                                        <p:attrNameLst>
                                          <p:attrName>ppt_h</p:attrName>
                                        </p:attrNameLst>
                                      </p:cBhvr>
                                      <p:tavLst>
                                        <p:tav tm="0">
                                          <p:val>
                                            <p:strVal val="#ppt_h"/>
                                          </p:val>
                                        </p:tav>
                                        <p:tav tm="100000">
                                          <p:val>
                                            <p:strVal val="#ppt_h"/>
                                          </p:val>
                                        </p:tav>
                                      </p:tavLst>
                                    </p:anim>
                                    <p:animEffect transition="in" filter="fade">
                                      <p:cBhvr>
                                        <p:cTn id="9"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矩形 1">
            <a:extLst>
              <a:ext uri="{FF2B5EF4-FFF2-40B4-BE49-F238E27FC236}">
                <a16:creationId xmlns:a16="http://schemas.microsoft.com/office/drawing/2014/main" id="{1BB92BAB-C431-F540-9ACE-54691F2BD83A}"/>
              </a:ext>
            </a:extLst>
          </p:cNvPr>
          <p:cNvSpPr>
            <a:spLocks noChangeArrowheads="1"/>
          </p:cNvSpPr>
          <p:nvPr/>
        </p:nvSpPr>
        <p:spPr bwMode="auto">
          <a:xfrm>
            <a:off x="1554956" y="1312069"/>
            <a:ext cx="3429000"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pPr>
            <a:r>
              <a:rPr lang="zh-CN" altLang="en-US" sz="2250" b="1">
                <a:solidFill>
                  <a:srgbClr val="FF0000"/>
                </a:solidFill>
                <a:latin typeface="HelveticaNeue" panose="02000503000000020004" pitchFamily="2" charset="0"/>
              </a:rPr>
              <a:t>感恩遇见，相互成就，本课件资料仅供您个人参考、教学使用，严禁自行在网络传播，违者依知识产权法追究法律责任。</a:t>
            </a:r>
            <a:endParaRPr lang="en-US" altLang="zh-CN" sz="2250" b="1">
              <a:solidFill>
                <a:srgbClr val="FF0000"/>
              </a:solidFill>
              <a:latin typeface="HelveticaNeue" panose="02000503000000020004" pitchFamily="2" charset="0"/>
            </a:endParaRPr>
          </a:p>
          <a:p>
            <a:pPr eaLnBrk="1" hangingPunct="1">
              <a:spcBef>
                <a:spcPct val="0"/>
              </a:spcBef>
              <a:buFontTx/>
              <a:buNone/>
            </a:pPr>
            <a:endParaRPr lang="en-US" altLang="zh-CN" sz="2250" b="1">
              <a:solidFill>
                <a:srgbClr val="FF0000"/>
              </a:solidFill>
              <a:latin typeface="HelveticaNeue" panose="02000503000000020004" pitchFamily="2" charset="0"/>
            </a:endParaRPr>
          </a:p>
          <a:p>
            <a:pPr eaLnBrk="1" hangingPunct="1">
              <a:spcBef>
                <a:spcPct val="0"/>
              </a:spcBef>
              <a:buFontTx/>
              <a:buNone/>
            </a:pPr>
            <a:r>
              <a:rPr lang="zh-CN" altLang="en-US" sz="2250" b="1">
                <a:solidFill>
                  <a:srgbClr val="FF0000"/>
                </a:solidFill>
                <a:latin typeface="HelveticaNeue" panose="02000503000000020004" pitchFamily="2" charset="0"/>
              </a:rPr>
              <a:t>更多教学资源请关注</a:t>
            </a:r>
            <a:endParaRPr lang="en-US" altLang="zh-CN" sz="2250" b="1">
              <a:solidFill>
                <a:srgbClr val="FF0000"/>
              </a:solidFill>
              <a:latin typeface="HelveticaNeue" panose="02000503000000020004" pitchFamily="2" charset="0"/>
            </a:endParaRPr>
          </a:p>
          <a:p>
            <a:pPr eaLnBrk="1" hangingPunct="1">
              <a:spcBef>
                <a:spcPct val="0"/>
              </a:spcBef>
              <a:buFontTx/>
              <a:buNone/>
            </a:pPr>
            <a:r>
              <a:rPr lang="zh-CN" altLang="en-US" sz="2250" b="1">
                <a:solidFill>
                  <a:srgbClr val="FF0000"/>
                </a:solidFill>
                <a:latin typeface="HelveticaNeue" panose="02000503000000020004" pitchFamily="2" charset="0"/>
              </a:rPr>
              <a:t>公众号：溯恩高中英语</a:t>
            </a:r>
          </a:p>
        </p:txBody>
      </p:sp>
      <p:pic>
        <p:nvPicPr>
          <p:cNvPr id="19458" name="图片 2">
            <a:extLst>
              <a:ext uri="{FF2B5EF4-FFF2-40B4-BE49-F238E27FC236}">
                <a16:creationId xmlns:a16="http://schemas.microsoft.com/office/drawing/2014/main" id="{027A5259-9CE5-6C4E-A987-FEFA30554F4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67350" y="2051447"/>
            <a:ext cx="1843088" cy="184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矩形 3">
            <a:extLst>
              <a:ext uri="{FF2B5EF4-FFF2-40B4-BE49-F238E27FC236}">
                <a16:creationId xmlns:a16="http://schemas.microsoft.com/office/drawing/2014/main" id="{5CFC9920-D99F-9042-81D2-C7CE9D821070}"/>
              </a:ext>
            </a:extLst>
          </p:cNvPr>
          <p:cNvSpPr>
            <a:spLocks noChangeArrowheads="1"/>
          </p:cNvSpPr>
          <p:nvPr/>
        </p:nvSpPr>
        <p:spPr bwMode="auto">
          <a:xfrm>
            <a:off x="5075636" y="1312069"/>
            <a:ext cx="2925365" cy="611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pPr>
            <a:r>
              <a:rPr lang="zh-CN" altLang="en-US" sz="3375" b="1">
                <a:latin typeface="华文新魏" panose="02010800040101010101" pitchFamily="2" charset="-122"/>
              </a:rPr>
              <a:t>知识产权声明</a:t>
            </a:r>
          </a:p>
        </p:txBody>
      </p:sp>
    </p:spTree>
    <p:extLst>
      <p:ext uri="{BB962C8B-B14F-4D97-AF65-F5344CB8AC3E}">
        <p14:creationId xmlns:p14="http://schemas.microsoft.com/office/powerpoint/2010/main" val="3564645492"/>
      </p:ext>
    </p:extLst>
  </p:cSld>
  <p:clrMapOvr>
    <a:masterClrMapping/>
  </p:clrMapOvr>
  <p:transition spd="med">
    <p:fade/>
  </p:transition>
</p:sld>
</file>

<file path=ppt/tags/tag1.xml><?xml version="1.0" encoding="utf-8"?>
<p:tagLst xmlns:a="http://schemas.openxmlformats.org/drawingml/2006/main" xmlns:r="http://schemas.openxmlformats.org/officeDocument/2006/relationships" xmlns:p="http://schemas.openxmlformats.org/presentationml/2006/main">
  <p:tag name="KSO_WM_TAG_VERSION" val="1.0"/>
  <p:tag name="KSO_WM_UNIT_HIGHLIGHT" val="0"/>
  <p:tag name="KSO_WM_UNIT_COMPATIBLE" val="0"/>
  <p:tag name="KSO_WM_UNIT_DIAGRAM_ISNUMVISUAL" val="0"/>
  <p:tag name="KSO_WM_UNIT_DIAGRAM_ISREFERUNIT" val="0"/>
  <p:tag name="KSO_WM_UNIT_ID" val="_0**"/>
  <p:tag name="KSO_WM_UNIT_LAYERLEVEL" val="1"/>
  <p:tag name="KSO_WM_BEAUTIFY_FLAG" val="#wm#"/>
  <p:tag name="KSO_WM_TEMPLATE_CATEGORY" val="custom"/>
  <p:tag name="KSO_WM_TEMPLATE_INDEX" val="20184655"/>
</p:tagLst>
</file>

<file path=ppt/tags/tag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0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0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0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0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0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0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0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0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0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39.xml><?xml version="1.0" encoding="utf-8"?>
<p:tagLst xmlns:a="http://schemas.openxmlformats.org/drawingml/2006/main" xmlns:r="http://schemas.openxmlformats.org/officeDocument/2006/relationships" xmlns:p="http://schemas.openxmlformats.org/presentationml/2006/main">
  <p:tag name="KSO_WM_SLIDE_MODEL_TYPE" val="cover"/>
  <p:tag name="KSO_WM_TEMPLATE_CATEGORY" val="custom"/>
  <p:tag name="KSO_WM_TEMPLATE_INDEX" val="20184655"/>
</p:tagLst>
</file>

<file path=ppt/tags/tag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40.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4655"/>
  <p:tag name="KSO_WM_TAG_VERSION" val="1.0"/>
  <p:tag name="KSO_WM_SLIDE_ID" val="custom20184655_22"/>
  <p:tag name="KSO_WM_SLIDE_INDEX" val="22"/>
  <p:tag name="KSO_WM_SLIDE_ITEM_CNT" val="2"/>
  <p:tag name="KSO_WM_SLIDE_LAYOUT" val="a_d_f_l"/>
  <p:tag name="KSO_WM_SLIDE_LAYOUT_CNT" val="1_1_1_1"/>
  <p:tag name="KSO_WM_SLIDE_TYPE" val="text"/>
  <p:tag name="KSO_WM_BEAUTIFY_FLAG" val="#wm#"/>
  <p:tag name="KSO_WM_SLIDE_POSITION" val="80.8572*185.245"/>
  <p:tag name="KSO_WM_SLIDE_SIZE" val="819.143*199.755"/>
  <p:tag name="KSO_WM_DIAGRAM_GROUP_CODE" val="l1-11"/>
  <p:tag name="KSO_WM_SLIDE_SUBTYPE" val="diag"/>
  <p:tag name="KSO_WM_TEMPLATE_SUBCATEGORY" val="0"/>
  <p:tag name="KSO_WM_SLIDE_DIAGTYPE" val="l"/>
</p:tagLst>
</file>

<file path=ppt/tags/tag141.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4655"/>
  <p:tag name="KSO_WM_UNIT_TYPE" val="l_h_f"/>
  <p:tag name="KSO_WM_UNIT_INDEX" val="1_1_1"/>
  <p:tag name="KSO_WM_UNIT_ID" val="custom20184655_22*l_h_f*1_1_1"/>
  <p:tag name="KSO_WM_UNIT_LAYERLEVEL" val="1_1_1"/>
  <p:tag name="KSO_WM_UNIT_VALUE" val="54"/>
  <p:tag name="KSO_WM_UNIT_HIGHLIGHT" val="0"/>
  <p:tag name="KSO_WM_UNIT_COMPATIBLE" val="0"/>
  <p:tag name="KSO_WM_BEAUTIFY_FLAG" val="#wm#"/>
  <p:tag name="KSO_WM_TAG_VERSION" val="1.0"/>
  <p:tag name="KSO_WM_DIAGRAM_GROUP_CODE" val="l1-11"/>
  <p:tag name="KSO_WM_UNIT_PRESET_TEXT" val="Lorem ipsum dolor sit amet, consectetur adipisicing elit.Lorem ipsum dolor sit amet, consectetur adipisicing elit."/>
  <p:tag name="KSO_WM_UNIT_NOCLEAR" val="0"/>
  <p:tag name="KSO_WM_UNIT_DIAGRAM_ISNUMVISUAL" val="0"/>
  <p:tag name="KSO_WM_UNIT_DIAGRAM_ISREFERUNIT" val="0"/>
  <p:tag name="KSO_WM_UNIT_USESOURCEFORMAT_APPLY" val="1"/>
</p:tagLst>
</file>

<file path=ppt/tags/tag14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custom20184655_22*i*9"/>
  <p:tag name="KSO_WM_TEMPLATE_CATEGORY" val="custom"/>
  <p:tag name="KSO_WM_TEMPLATE_INDEX" val="20184655"/>
  <p:tag name="KSO_WM_UNIT_INDEX" val="9"/>
  <p:tag name="KSO_WM_UNIT_HIGHLIGHT" val="0"/>
  <p:tag name="KSO_WM_UNIT_COMPATIBLE" val="0"/>
  <p:tag name="KSO_WM_UNIT_DIAGRAM_ISNUMVISUAL" val="0"/>
  <p:tag name="KSO_WM_UNIT_DIAGRAM_ISREFERUNIT" val="0"/>
  <p:tag name="KSO_WM_DIAGRAM_GROUP_CODE" val="l1-11"/>
  <p:tag name="KSO_WM_UNIT_LAYERLEVEL" val="1"/>
  <p:tag name="KSO_WM_UNIT_FILL_FORE_SCHEMECOLOR_INDEX" val="8"/>
  <p:tag name="KSO_WM_UNIT_FILL_TYPE" val="1"/>
  <p:tag name="KSO_WM_UNIT_TEXT_FILL_FORE_SCHEMECOLOR_INDEX" val="2"/>
  <p:tag name="KSO_WM_UNIT_TEXT_FILL_TYPE" val="1"/>
  <p:tag name="KSO_WM_UNIT_USESOURCEFORMAT_APPLY" val="1"/>
</p:tagLst>
</file>

<file path=ppt/tags/tag14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custom20184655_22*i*10"/>
  <p:tag name="KSO_WM_TEMPLATE_CATEGORY" val="custom"/>
  <p:tag name="KSO_WM_TEMPLATE_INDEX" val="20184655"/>
  <p:tag name="KSO_WM_UNIT_INDEX" val="10"/>
  <p:tag name="KSO_WM_UNIT_HIGHLIGHT" val="0"/>
  <p:tag name="KSO_WM_UNIT_COMPATIBLE" val="0"/>
  <p:tag name="KSO_WM_UNIT_DIAGRAM_ISNUMVISUAL" val="0"/>
  <p:tag name="KSO_WM_UNIT_DIAGRAM_ISREFERUNIT" val="0"/>
  <p:tag name="KSO_WM_DIAGRAM_GROUP_CODE" val="l1-11"/>
  <p:tag name="KSO_WM_UNIT_LAYERLEVEL" val="1"/>
  <p:tag name="KSO_WM_UNIT_FILL_FORE_SCHEMECOLOR_INDEX" val="8"/>
  <p:tag name="KSO_WM_UNIT_FILL_TYPE" val="1"/>
  <p:tag name="KSO_WM_UNIT_USESOURCEFORMAT_APPLY" val="1"/>
</p:tagLst>
</file>

<file path=ppt/tags/tag14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custom20184655_22*i*11"/>
  <p:tag name="KSO_WM_TEMPLATE_CATEGORY" val="custom"/>
  <p:tag name="KSO_WM_TEMPLATE_INDEX" val="20184655"/>
  <p:tag name="KSO_WM_UNIT_INDEX" val="11"/>
  <p:tag name="KSO_WM_UNIT_HIGHLIGHT" val="0"/>
  <p:tag name="KSO_WM_UNIT_COMPATIBLE" val="0"/>
  <p:tag name="KSO_WM_UNIT_DIAGRAM_ISNUMVISUAL" val="0"/>
  <p:tag name="KSO_WM_UNIT_DIAGRAM_ISREFERUNIT" val="0"/>
  <p:tag name="KSO_WM_DIAGRAM_GROUP_CODE" val="l1-11"/>
  <p:tag name="KSO_WM_UNIT_LAYERLEVEL" val="1"/>
  <p:tag name="KSO_WM_UNIT_LINE_FORE_SCHEMECOLOR_INDEX" val="7"/>
  <p:tag name="KSO_WM_UNIT_LINE_FILL_TYPE" val="2"/>
  <p:tag name="KSO_WM_UNIT_TEXT_FILL_FORE_SCHEMECOLOR_INDEX" val="2"/>
  <p:tag name="KSO_WM_UNIT_TEXT_FILL_TYPE" val="1"/>
  <p:tag name="KSO_WM_UNIT_USESOURCEFORMAT_APPLY" val="1"/>
</p:tagLst>
</file>

<file path=ppt/tags/tag145.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4655"/>
  <p:tag name="KSO_WM_UNIT_TYPE" val="f"/>
  <p:tag name="KSO_WM_UNIT_INDEX" val="1"/>
  <p:tag name="KSO_WM_UNIT_ID" val="custom20184655_22*f*1"/>
  <p:tag name="KSO_WM_UNIT_LAYERLEVEL" val="1"/>
  <p:tag name="KSO_WM_UNIT_VALUE" val="45"/>
  <p:tag name="KSO_WM_UNIT_HIGHLIGHT" val="0"/>
  <p:tag name="KSO_WM_UNIT_COMPATIBLE" val="0"/>
  <p:tag name="KSO_WM_BEAUTIFY_FLAG" val="#wm#"/>
  <p:tag name="KSO_WM_TAG_VERSION" val="1.0"/>
  <p:tag name="KSO_WM_UNIT_PRESET_TEXT" val="Lorem ipsum dolor sit amet, consectetur adipisicing elit.Lorem ipsum dolor sit amet"/>
  <p:tag name="KSO_WM_UNIT_NOCLEAR" val="0"/>
  <p:tag name="KSO_WM_UNIT_DIAGRAM_ISNUMVISUAL" val="0"/>
  <p:tag name="KSO_WM_UNIT_DIAGRAM_ISREFERUNIT" val="0"/>
  <p:tag name="KSO_WM_DIAGRAM_GROUP_CODE" val="l1-11"/>
  <p:tag name="KSO_WM_UNIT_TEXT_FILL_FORE_SCHEMECOLOR_INDEX" val="13"/>
  <p:tag name="KSO_WM_UNIT_TEXT_FILL_TYPE" val="1"/>
  <p:tag name="KSO_WM_UNIT_USESOURCEFORMAT_APPLY" val="1"/>
</p:tagLst>
</file>

<file path=ppt/tags/tag146.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4655"/>
  <p:tag name="KSO_WM_UNIT_TYPE" val="a"/>
  <p:tag name="KSO_WM_UNIT_INDEX" val="1"/>
  <p:tag name="KSO_WM_UNIT_ID" val="custom20184655_22*a*1"/>
  <p:tag name="KSO_WM_UNIT_LAYERLEVEL" val="1"/>
  <p:tag name="KSO_WM_UNIT_VALUE" val="12"/>
  <p:tag name="KSO_WM_UNIT_ISCONTENTSTITLE" val="0"/>
  <p:tag name="KSO_WM_UNIT_HIGHLIGHT" val="0"/>
  <p:tag name="KSO_WM_UNIT_COMPATIBLE" val="0"/>
  <p:tag name="KSO_WM_BEAUTIFY_FLAG" val="#wm#"/>
  <p:tag name="KSO_WM_TAG_VERSION" val="1.0"/>
  <p:tag name="KSO_WM_UNIT_PRESET_TEXT" val="LOREM IPSUM DOLOR"/>
  <p:tag name="KSO_WM_UNIT_NOCLEAR" val="0"/>
  <p:tag name="KSO_WM_UNIT_DIAGRAM_ISNUMVISUAL" val="0"/>
  <p:tag name="KSO_WM_UNIT_DIAGRAM_ISREFERUNIT" val="0"/>
  <p:tag name="KSO_WM_DIAGRAM_GROUP_CODE" val="l1-11"/>
  <p:tag name="KSO_WM_UNIT_USESOURCEFORMAT_APPLY" val="1"/>
</p:tagLst>
</file>

<file path=ppt/tags/tag147.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4655"/>
</p:tagLst>
</file>

<file path=ppt/tags/tag148.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4655"/>
  <p:tag name="KSO_WM_TAG_VERSION" val="1.0"/>
  <p:tag name="KSO_WM_SLIDE_ID" val="custom20184655_22"/>
  <p:tag name="KSO_WM_SLIDE_INDEX" val="22"/>
  <p:tag name="KSO_WM_SLIDE_ITEM_CNT" val="2"/>
  <p:tag name="KSO_WM_SLIDE_LAYOUT" val="a_d_f_l"/>
  <p:tag name="KSO_WM_SLIDE_LAYOUT_CNT" val="1_1_1_1"/>
  <p:tag name="KSO_WM_SLIDE_TYPE" val="text"/>
  <p:tag name="KSO_WM_BEAUTIFY_FLAG" val="#wm#"/>
  <p:tag name="KSO_WM_SLIDE_POSITION" val="80.8572*185.245"/>
  <p:tag name="KSO_WM_SLIDE_SIZE" val="819.143*199.755"/>
  <p:tag name="KSO_WM_DIAGRAM_GROUP_CODE" val="l1-11"/>
  <p:tag name="KSO_WM_SLIDE_SUBTYPE" val="diag"/>
  <p:tag name="KSO_WM_TEMPLATE_SUBCATEGORY" val="0"/>
  <p:tag name="KSO_WM_SLIDE_DIAGTYPE" val="l"/>
</p:tagLst>
</file>

<file path=ppt/tags/tag149.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4655"/>
  <p:tag name="KSO_WM_UNIT_TYPE" val="l_h_f"/>
  <p:tag name="KSO_WM_UNIT_INDEX" val="1_1_1"/>
  <p:tag name="KSO_WM_UNIT_ID" val="custom20184655_22*l_h_f*1_1_1"/>
  <p:tag name="KSO_WM_UNIT_LAYERLEVEL" val="1_1_1"/>
  <p:tag name="KSO_WM_UNIT_VALUE" val="54"/>
  <p:tag name="KSO_WM_UNIT_HIGHLIGHT" val="0"/>
  <p:tag name="KSO_WM_UNIT_COMPATIBLE" val="0"/>
  <p:tag name="KSO_WM_BEAUTIFY_FLAG" val="#wm#"/>
  <p:tag name="KSO_WM_TAG_VERSION" val="1.0"/>
  <p:tag name="KSO_WM_DIAGRAM_GROUP_CODE" val="l1-11"/>
  <p:tag name="KSO_WM_UNIT_PRESET_TEXT" val="Lorem ipsum dolor sit amet, consectetur adipisicing elit.Lorem ipsum dolor sit amet, consectetur adipisicing elit."/>
  <p:tag name="KSO_WM_UNIT_NOCLEAR" val="0"/>
  <p:tag name="KSO_WM_UNIT_DIAGRAM_ISNUMVISUAL" val="0"/>
  <p:tag name="KSO_WM_UNIT_DIAGRAM_ISREFERUNIT" val="0"/>
  <p:tag name="KSO_WM_UNIT_USESOURCEFORMAT_APPLY" val="1"/>
</p:tagLst>
</file>

<file path=ppt/tags/tag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0.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4655"/>
  <p:tag name="KSO_WM_UNIT_TYPE" val="l_h_a"/>
  <p:tag name="KSO_WM_UNIT_INDEX" val="1_1_1"/>
  <p:tag name="KSO_WM_UNIT_ID" val="custom20184655_22*l_h_a*1_1_1"/>
  <p:tag name="KSO_WM_UNIT_LAYERLEVEL" val="1_1_1"/>
  <p:tag name="KSO_WM_UNIT_VALUE" val="14"/>
  <p:tag name="KSO_WM_UNIT_HIGHLIGHT" val="0"/>
  <p:tag name="KSO_WM_UNIT_COMPATIBLE" val="0"/>
  <p:tag name="KSO_WM_BEAUTIFY_FLAG" val="#wm#"/>
  <p:tag name="KSO_WM_TAG_VERSION" val="1.0"/>
  <p:tag name="KSO_WM_DIAGRAM_GROUP_CODE" val="l1-11"/>
  <p:tag name="KSO_WM_UNIT_ISCONTENTSTITLE" val="0"/>
  <p:tag name="KSO_WM_UNIT_PRESET_TEXT" val="LOREM IPSUM DOLOR"/>
  <p:tag name="KSO_WM_UNIT_NOCLEAR" val="0"/>
  <p:tag name="KSO_WM_UNIT_DIAGRAM_ISNUMVISUAL" val="0"/>
  <p:tag name="KSO_WM_UNIT_DIAGRAM_ISREFERUNIT" val="0"/>
  <p:tag name="KSO_WM_UNIT_USESOURCEFORMAT_APPLY" val="1"/>
</p:tagLst>
</file>

<file path=ppt/tags/tag15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custom20184655_22*i*9"/>
  <p:tag name="KSO_WM_TEMPLATE_CATEGORY" val="custom"/>
  <p:tag name="KSO_WM_TEMPLATE_INDEX" val="20184655"/>
  <p:tag name="KSO_WM_UNIT_INDEX" val="9"/>
  <p:tag name="KSO_WM_UNIT_HIGHLIGHT" val="0"/>
  <p:tag name="KSO_WM_UNIT_COMPATIBLE" val="0"/>
  <p:tag name="KSO_WM_UNIT_DIAGRAM_ISNUMVISUAL" val="0"/>
  <p:tag name="KSO_WM_UNIT_DIAGRAM_ISREFERUNIT" val="0"/>
  <p:tag name="KSO_WM_DIAGRAM_GROUP_CODE" val="l1-11"/>
  <p:tag name="KSO_WM_UNIT_LAYERLEVEL" val="1"/>
  <p:tag name="KSO_WM_UNIT_FILL_FORE_SCHEMECOLOR_INDEX" val="8"/>
  <p:tag name="KSO_WM_UNIT_FILL_TYPE" val="1"/>
  <p:tag name="KSO_WM_UNIT_TEXT_FILL_FORE_SCHEMECOLOR_INDEX" val="2"/>
  <p:tag name="KSO_WM_UNIT_TEXT_FILL_TYPE" val="1"/>
  <p:tag name="KSO_WM_UNIT_USESOURCEFORMAT_APPLY" val="1"/>
</p:tagLst>
</file>

<file path=ppt/tags/tag15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custom20184655_22*i*10"/>
  <p:tag name="KSO_WM_TEMPLATE_CATEGORY" val="custom"/>
  <p:tag name="KSO_WM_TEMPLATE_INDEX" val="20184655"/>
  <p:tag name="KSO_WM_UNIT_INDEX" val="10"/>
  <p:tag name="KSO_WM_UNIT_HIGHLIGHT" val="0"/>
  <p:tag name="KSO_WM_UNIT_COMPATIBLE" val="0"/>
  <p:tag name="KSO_WM_UNIT_DIAGRAM_ISNUMVISUAL" val="0"/>
  <p:tag name="KSO_WM_UNIT_DIAGRAM_ISREFERUNIT" val="0"/>
  <p:tag name="KSO_WM_DIAGRAM_GROUP_CODE" val="l1-11"/>
  <p:tag name="KSO_WM_UNIT_LAYERLEVEL" val="1"/>
  <p:tag name="KSO_WM_UNIT_FILL_FORE_SCHEMECOLOR_INDEX" val="8"/>
  <p:tag name="KSO_WM_UNIT_FILL_TYPE" val="1"/>
  <p:tag name="KSO_WM_UNIT_USESOURCEFORMAT_APPLY" val="1"/>
</p:tagLst>
</file>

<file path=ppt/tags/tag153.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4655"/>
  <p:tag name="KSO_WM_UNIT_TYPE" val="a"/>
  <p:tag name="KSO_WM_UNIT_INDEX" val="1"/>
  <p:tag name="KSO_WM_UNIT_ID" val="custom20184655_22*a*1"/>
  <p:tag name="KSO_WM_UNIT_LAYERLEVEL" val="1"/>
  <p:tag name="KSO_WM_UNIT_VALUE" val="12"/>
  <p:tag name="KSO_WM_UNIT_ISCONTENTSTITLE" val="0"/>
  <p:tag name="KSO_WM_UNIT_HIGHLIGHT" val="0"/>
  <p:tag name="KSO_WM_UNIT_COMPATIBLE" val="0"/>
  <p:tag name="KSO_WM_BEAUTIFY_FLAG" val="#wm#"/>
  <p:tag name="KSO_WM_TAG_VERSION" val="1.0"/>
  <p:tag name="KSO_WM_UNIT_PRESET_TEXT" val="LOREM IPSUM DOLOR"/>
  <p:tag name="KSO_WM_UNIT_NOCLEAR" val="0"/>
  <p:tag name="KSO_WM_UNIT_DIAGRAM_ISNUMVISUAL" val="0"/>
  <p:tag name="KSO_WM_UNIT_DIAGRAM_ISREFERUNIT" val="0"/>
  <p:tag name="KSO_WM_DIAGRAM_GROUP_CODE" val="l1-11"/>
  <p:tag name="KSO_WM_UNIT_USESOURCEFORMAT_APPLY" val="1"/>
</p:tagLst>
</file>

<file path=ppt/tags/tag15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custom20184655_22*i*11"/>
  <p:tag name="KSO_WM_TEMPLATE_CATEGORY" val="custom"/>
  <p:tag name="KSO_WM_TEMPLATE_INDEX" val="20184655"/>
  <p:tag name="KSO_WM_UNIT_INDEX" val="11"/>
  <p:tag name="KSO_WM_UNIT_HIGHLIGHT" val="0"/>
  <p:tag name="KSO_WM_UNIT_COMPATIBLE" val="0"/>
  <p:tag name="KSO_WM_UNIT_DIAGRAM_ISNUMVISUAL" val="0"/>
  <p:tag name="KSO_WM_UNIT_DIAGRAM_ISREFERUNIT" val="0"/>
  <p:tag name="KSO_WM_DIAGRAM_GROUP_CODE" val="l1-11"/>
  <p:tag name="KSO_WM_UNIT_LAYERLEVEL" val="1"/>
  <p:tag name="KSO_WM_UNIT_LINE_FORE_SCHEMECOLOR_INDEX" val="7"/>
  <p:tag name="KSO_WM_UNIT_LINE_FILL_TYPE" val="2"/>
  <p:tag name="KSO_WM_UNIT_TEXT_FILL_FORE_SCHEMECOLOR_INDEX" val="2"/>
  <p:tag name="KSO_WM_UNIT_TEXT_FILL_TYPE" val="1"/>
  <p:tag name="KSO_WM_UNIT_USESOURCEFORMAT_APPLY" val="1"/>
</p:tagLst>
</file>

<file path=ppt/tags/tag155.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4655"/>
  <p:tag name="KSO_WM_UNIT_TYPE" val="f"/>
  <p:tag name="KSO_WM_UNIT_INDEX" val="1"/>
  <p:tag name="KSO_WM_UNIT_ID" val="custom20184655_22*f*1"/>
  <p:tag name="KSO_WM_UNIT_LAYERLEVEL" val="1"/>
  <p:tag name="KSO_WM_UNIT_VALUE" val="45"/>
  <p:tag name="KSO_WM_UNIT_HIGHLIGHT" val="0"/>
  <p:tag name="KSO_WM_UNIT_COMPATIBLE" val="0"/>
  <p:tag name="KSO_WM_BEAUTIFY_FLAG" val="#wm#"/>
  <p:tag name="KSO_WM_TAG_VERSION" val="1.0"/>
  <p:tag name="KSO_WM_UNIT_PRESET_TEXT" val="Lorem ipsum dolor sit amet, consectetur adipisicing elit.Lorem ipsum dolor sit amet"/>
  <p:tag name="KSO_WM_UNIT_NOCLEAR" val="0"/>
  <p:tag name="KSO_WM_UNIT_DIAGRAM_ISNUMVISUAL" val="0"/>
  <p:tag name="KSO_WM_UNIT_DIAGRAM_ISREFERUNIT" val="0"/>
  <p:tag name="KSO_WM_DIAGRAM_GROUP_CODE" val="l1-11"/>
  <p:tag name="KSO_WM_UNIT_TEXT_FILL_FORE_SCHEMECOLOR_INDEX" val="13"/>
  <p:tag name="KSO_WM_UNIT_TEXT_FILL_TYPE" val="1"/>
  <p:tag name="KSO_WM_UNIT_USESOURCEFORMAT_APPLY" val="1"/>
</p:tagLst>
</file>

<file path=ppt/tags/tag156.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4655"/>
  <p:tag name="KSO_WM_UNIT_TYPE" val="l_h_i"/>
  <p:tag name="KSO_WM_UNIT_INDEX" val="1_1_1"/>
  <p:tag name="KSO_WM_UNIT_ID" val="custom20184655_22*l_h_i*1_1_1"/>
  <p:tag name="KSO_WM_UNIT_LAYERLEVEL" val="1_1_1"/>
  <p:tag name="KSO_WM_BEAUTIFY_FLAG" val="#wm#"/>
  <p:tag name="KSO_WM_TAG_VERSION" val="1.0"/>
  <p:tag name="KSO_WM_DIAGRAM_GROUP_CODE" val="l1-11"/>
  <p:tag name="KSO_WM_UNIT_HIGHLIGHT" val="0"/>
  <p:tag name="KSO_WM_UNIT_COMPATIBLE" val="0"/>
  <p:tag name="KSO_WM_UNIT_DIAGRAM_ISNUMVISUAL" val="0"/>
  <p:tag name="KSO_WM_UNIT_DIAGRAM_ISREFERUNIT" val="0"/>
  <p:tag name="KSO_WM_UNIT_TEXT_FILL_FORE_SCHEMECOLOR_INDEX" val="2"/>
  <p:tag name="KSO_WM_UNIT_TEXT_FILL_TYPE" val="1"/>
  <p:tag name="KSO_WM_UNIT_USESOURCEFORMAT_APPLY" val="1"/>
</p:tagLst>
</file>

<file path=ppt/tags/tag157.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4655"/>
  <p:tag name="KSO_WM_UNIT_TYPE" val="l_h_i"/>
  <p:tag name="KSO_WM_UNIT_INDEX" val="1_1_2"/>
  <p:tag name="KSO_WM_UNIT_ID" val="custom20184655_22*l_h_i*1_1_2"/>
  <p:tag name="KSO_WM_UNIT_LAYERLEVEL" val="1_1_1"/>
  <p:tag name="KSO_WM_BEAUTIFY_FLAG" val="#wm#"/>
  <p:tag name="KSO_WM_TAG_VERSION" val="1.0"/>
  <p:tag name="KSO_WM_DIAGRAM_GROUP_CODE" val="l1-11"/>
  <p:tag name="KSO_WM_UNIT_HIGHLIGHT" val="0"/>
  <p:tag name="KSO_WM_UNIT_COMPATIBLE" val="0"/>
  <p:tag name="KSO_WM_UNIT_DIAGRAM_ISNUMVISUAL" val="0"/>
  <p:tag name="KSO_WM_UNIT_DIAGRAM_ISREFERUNIT" val="0"/>
  <p:tag name="KSO_WM_UNIT_USESOURCEFORMAT_APPLY" val="1"/>
</p:tagLst>
</file>

<file path=ppt/tags/tag158.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4655"/>
  <p:tag name="KSO_WM_TAG_VERSION" val="1.0"/>
  <p:tag name="KSO_WM_SLIDE_ID" val="custom20184655_22"/>
  <p:tag name="KSO_WM_SLIDE_INDEX" val="22"/>
  <p:tag name="KSO_WM_SLIDE_ITEM_CNT" val="2"/>
  <p:tag name="KSO_WM_SLIDE_LAYOUT" val="a_d_f_l"/>
  <p:tag name="KSO_WM_SLIDE_LAYOUT_CNT" val="1_1_1_1"/>
  <p:tag name="KSO_WM_SLIDE_TYPE" val="text"/>
  <p:tag name="KSO_WM_BEAUTIFY_FLAG" val="#wm#"/>
  <p:tag name="KSO_WM_SLIDE_POSITION" val="80.8572*185.245"/>
  <p:tag name="KSO_WM_SLIDE_SIZE" val="819.143*199.755"/>
  <p:tag name="KSO_WM_DIAGRAM_GROUP_CODE" val="l1-11"/>
  <p:tag name="KSO_WM_SLIDE_SUBTYPE" val="diag"/>
  <p:tag name="KSO_WM_TEMPLATE_SUBCATEGORY" val="0"/>
  <p:tag name="KSO_WM_SLIDE_DIAGTYPE" val="l"/>
</p:tagLst>
</file>

<file path=ppt/tags/tag159.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4655"/>
  <p:tag name="KSO_WM_UNIT_TYPE" val="l_h_f"/>
  <p:tag name="KSO_WM_UNIT_INDEX" val="1_1_1"/>
  <p:tag name="KSO_WM_UNIT_ID" val="custom20184655_22*l_h_f*1_1_1"/>
  <p:tag name="KSO_WM_UNIT_LAYERLEVEL" val="1_1_1"/>
  <p:tag name="KSO_WM_UNIT_VALUE" val="54"/>
  <p:tag name="KSO_WM_UNIT_HIGHLIGHT" val="0"/>
  <p:tag name="KSO_WM_UNIT_COMPATIBLE" val="0"/>
  <p:tag name="KSO_WM_BEAUTIFY_FLAG" val="#wm#"/>
  <p:tag name="KSO_WM_TAG_VERSION" val="1.0"/>
  <p:tag name="KSO_WM_DIAGRAM_GROUP_CODE" val="l1-11"/>
  <p:tag name="KSO_WM_UNIT_PRESET_TEXT" val="Lorem ipsum dolor sit amet, consectetur adipisicing elit.Lorem ipsum dolor sit amet, consectetur adipisicing elit."/>
  <p:tag name="KSO_WM_UNIT_NOCLEAR" val="0"/>
  <p:tag name="KSO_WM_UNIT_DIAGRAM_ISNUMVISUAL" val="0"/>
  <p:tag name="KSO_WM_UNIT_DIAGRAM_ISREFERUNIT" val="0"/>
  <p:tag name="KSO_WM_UNIT_USESOURCEFORMAT_APPLY" val="1"/>
</p:tagLst>
</file>

<file path=ppt/tags/tag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0.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4655"/>
  <p:tag name="KSO_WM_UNIT_TYPE" val="l_h_a"/>
  <p:tag name="KSO_WM_UNIT_INDEX" val="1_1_1"/>
  <p:tag name="KSO_WM_UNIT_ID" val="custom20184655_22*l_h_a*1_1_1"/>
  <p:tag name="KSO_WM_UNIT_LAYERLEVEL" val="1_1_1"/>
  <p:tag name="KSO_WM_UNIT_VALUE" val="14"/>
  <p:tag name="KSO_WM_UNIT_HIGHLIGHT" val="0"/>
  <p:tag name="KSO_WM_UNIT_COMPATIBLE" val="0"/>
  <p:tag name="KSO_WM_BEAUTIFY_FLAG" val="#wm#"/>
  <p:tag name="KSO_WM_TAG_VERSION" val="1.0"/>
  <p:tag name="KSO_WM_DIAGRAM_GROUP_CODE" val="l1-11"/>
  <p:tag name="KSO_WM_UNIT_ISCONTENTSTITLE" val="0"/>
  <p:tag name="KSO_WM_UNIT_PRESET_TEXT" val="LOREM IPSUM DOLOR"/>
  <p:tag name="KSO_WM_UNIT_NOCLEAR" val="0"/>
  <p:tag name="KSO_WM_UNIT_DIAGRAM_ISNUMVISUAL" val="0"/>
  <p:tag name="KSO_WM_UNIT_DIAGRAM_ISREFERUNIT" val="0"/>
  <p:tag name="KSO_WM_UNIT_USESOURCEFORMAT_APPLY" val="1"/>
</p:tagLst>
</file>

<file path=ppt/tags/tag16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custom20184655_22*i*9"/>
  <p:tag name="KSO_WM_TEMPLATE_CATEGORY" val="custom"/>
  <p:tag name="KSO_WM_TEMPLATE_INDEX" val="20184655"/>
  <p:tag name="KSO_WM_UNIT_INDEX" val="9"/>
  <p:tag name="KSO_WM_UNIT_HIGHLIGHT" val="0"/>
  <p:tag name="KSO_WM_UNIT_COMPATIBLE" val="0"/>
  <p:tag name="KSO_WM_UNIT_DIAGRAM_ISNUMVISUAL" val="0"/>
  <p:tag name="KSO_WM_UNIT_DIAGRAM_ISREFERUNIT" val="0"/>
  <p:tag name="KSO_WM_DIAGRAM_GROUP_CODE" val="l1-11"/>
  <p:tag name="KSO_WM_UNIT_LAYERLEVEL" val="1"/>
  <p:tag name="KSO_WM_UNIT_FILL_FORE_SCHEMECOLOR_INDEX" val="8"/>
  <p:tag name="KSO_WM_UNIT_FILL_TYPE" val="1"/>
  <p:tag name="KSO_WM_UNIT_TEXT_FILL_FORE_SCHEMECOLOR_INDEX" val="2"/>
  <p:tag name="KSO_WM_UNIT_TEXT_FILL_TYPE" val="1"/>
  <p:tag name="KSO_WM_UNIT_USESOURCEFORMAT_APPLY" val="1"/>
</p:tagLst>
</file>

<file path=ppt/tags/tag16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custom20184655_22*i*10"/>
  <p:tag name="KSO_WM_TEMPLATE_CATEGORY" val="custom"/>
  <p:tag name="KSO_WM_TEMPLATE_INDEX" val="20184655"/>
  <p:tag name="KSO_WM_UNIT_INDEX" val="10"/>
  <p:tag name="KSO_WM_UNIT_HIGHLIGHT" val="0"/>
  <p:tag name="KSO_WM_UNIT_COMPATIBLE" val="0"/>
  <p:tag name="KSO_WM_UNIT_DIAGRAM_ISNUMVISUAL" val="0"/>
  <p:tag name="KSO_WM_UNIT_DIAGRAM_ISREFERUNIT" val="0"/>
  <p:tag name="KSO_WM_DIAGRAM_GROUP_CODE" val="l1-11"/>
  <p:tag name="KSO_WM_UNIT_LAYERLEVEL" val="1"/>
  <p:tag name="KSO_WM_UNIT_FILL_FORE_SCHEMECOLOR_INDEX" val="8"/>
  <p:tag name="KSO_WM_UNIT_FILL_TYPE" val="1"/>
  <p:tag name="KSO_WM_UNIT_USESOURCEFORMAT_APPLY" val="1"/>
</p:tagLst>
</file>

<file path=ppt/tags/tag163.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4655"/>
  <p:tag name="KSO_WM_UNIT_TYPE" val="a"/>
  <p:tag name="KSO_WM_UNIT_INDEX" val="1"/>
  <p:tag name="KSO_WM_UNIT_ID" val="custom20184655_22*a*1"/>
  <p:tag name="KSO_WM_UNIT_LAYERLEVEL" val="1"/>
  <p:tag name="KSO_WM_UNIT_VALUE" val="12"/>
  <p:tag name="KSO_WM_UNIT_ISCONTENTSTITLE" val="0"/>
  <p:tag name="KSO_WM_UNIT_HIGHLIGHT" val="0"/>
  <p:tag name="KSO_WM_UNIT_COMPATIBLE" val="0"/>
  <p:tag name="KSO_WM_BEAUTIFY_FLAG" val="#wm#"/>
  <p:tag name="KSO_WM_TAG_VERSION" val="1.0"/>
  <p:tag name="KSO_WM_UNIT_PRESET_TEXT" val="LOREM IPSUM DOLOR"/>
  <p:tag name="KSO_WM_UNIT_NOCLEAR" val="0"/>
  <p:tag name="KSO_WM_UNIT_DIAGRAM_ISNUMVISUAL" val="0"/>
  <p:tag name="KSO_WM_UNIT_DIAGRAM_ISREFERUNIT" val="0"/>
  <p:tag name="KSO_WM_DIAGRAM_GROUP_CODE" val="l1-11"/>
  <p:tag name="KSO_WM_UNIT_USESOURCEFORMAT_APPLY" val="1"/>
</p:tagLst>
</file>

<file path=ppt/tags/tag164.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4655"/>
  <p:tag name="KSO_WM_UNIT_TYPE" val="l_h_i"/>
  <p:tag name="KSO_WM_UNIT_INDEX" val="1_1_1"/>
  <p:tag name="KSO_WM_UNIT_ID" val="custom20184655_22*l_h_i*1_1_1"/>
  <p:tag name="KSO_WM_UNIT_LAYERLEVEL" val="1_1_1"/>
  <p:tag name="KSO_WM_BEAUTIFY_FLAG" val="#wm#"/>
  <p:tag name="KSO_WM_TAG_VERSION" val="1.0"/>
  <p:tag name="KSO_WM_DIAGRAM_GROUP_CODE" val="l1-11"/>
  <p:tag name="KSO_WM_UNIT_HIGHLIGHT" val="0"/>
  <p:tag name="KSO_WM_UNIT_COMPATIBLE" val="0"/>
  <p:tag name="KSO_WM_UNIT_DIAGRAM_ISNUMVISUAL" val="0"/>
  <p:tag name="KSO_WM_UNIT_DIAGRAM_ISREFERUNIT" val="0"/>
  <p:tag name="KSO_WM_UNIT_TEXT_FILL_FORE_SCHEMECOLOR_INDEX" val="2"/>
  <p:tag name="KSO_WM_UNIT_TEXT_FILL_TYPE" val="1"/>
  <p:tag name="KSO_WM_UNIT_USESOURCEFORMAT_APPLY" val="1"/>
</p:tagLst>
</file>

<file path=ppt/tags/tag165.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4655"/>
  <p:tag name="KSO_WM_UNIT_TYPE" val="l_h_i"/>
  <p:tag name="KSO_WM_UNIT_INDEX" val="1_1_2"/>
  <p:tag name="KSO_WM_UNIT_ID" val="custom20184655_22*l_h_i*1_1_2"/>
  <p:tag name="KSO_WM_UNIT_LAYERLEVEL" val="1_1_1"/>
  <p:tag name="KSO_WM_BEAUTIFY_FLAG" val="#wm#"/>
  <p:tag name="KSO_WM_TAG_VERSION" val="1.0"/>
  <p:tag name="KSO_WM_DIAGRAM_GROUP_CODE" val="l1-11"/>
  <p:tag name="KSO_WM_UNIT_HIGHLIGHT" val="0"/>
  <p:tag name="KSO_WM_UNIT_COMPATIBLE" val="0"/>
  <p:tag name="KSO_WM_UNIT_DIAGRAM_ISNUMVISUAL" val="0"/>
  <p:tag name="KSO_WM_UNIT_DIAGRAM_ISREFERUNIT" val="0"/>
  <p:tag name="KSO_WM_UNIT_USESOURCEFORMAT_APPLY" val="1"/>
</p:tagLst>
</file>

<file path=ppt/tags/tag166.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4655"/>
</p:tagLst>
</file>

<file path=ppt/tags/tag16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custom20184655_22*i*9"/>
  <p:tag name="KSO_WM_TEMPLATE_CATEGORY" val="custom"/>
  <p:tag name="KSO_WM_TEMPLATE_INDEX" val="20184655"/>
  <p:tag name="KSO_WM_UNIT_INDEX" val="9"/>
  <p:tag name="KSO_WM_UNIT_HIGHLIGHT" val="0"/>
  <p:tag name="KSO_WM_UNIT_COMPATIBLE" val="0"/>
  <p:tag name="KSO_WM_UNIT_DIAGRAM_ISNUMVISUAL" val="0"/>
  <p:tag name="KSO_WM_UNIT_DIAGRAM_ISREFERUNIT" val="0"/>
  <p:tag name="KSO_WM_DIAGRAM_GROUP_CODE" val="l1-11"/>
  <p:tag name="KSO_WM_UNIT_LAYERLEVEL" val="1"/>
  <p:tag name="KSO_WM_UNIT_FILL_FORE_SCHEMECOLOR_INDEX" val="8"/>
  <p:tag name="KSO_WM_UNIT_FILL_TYPE" val="1"/>
  <p:tag name="KSO_WM_UNIT_TEXT_FILL_FORE_SCHEMECOLOR_INDEX" val="2"/>
  <p:tag name="KSO_WM_UNIT_TEXT_FILL_TYPE" val="1"/>
  <p:tag name="KSO_WM_UNIT_USESOURCEFORMAT_APPLY" val="1"/>
</p:tagLst>
</file>

<file path=ppt/tags/tag168.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4655"/>
  <p:tag name="KSO_WM_UNIT_TYPE" val="a"/>
  <p:tag name="KSO_WM_UNIT_INDEX" val="1"/>
  <p:tag name="KSO_WM_UNIT_ID" val="custom20184655_22*a*1"/>
  <p:tag name="KSO_WM_UNIT_LAYERLEVEL" val="1"/>
  <p:tag name="KSO_WM_UNIT_VALUE" val="12"/>
  <p:tag name="KSO_WM_UNIT_ISCONTENTSTITLE" val="0"/>
  <p:tag name="KSO_WM_UNIT_HIGHLIGHT" val="0"/>
  <p:tag name="KSO_WM_UNIT_COMPATIBLE" val="0"/>
  <p:tag name="KSO_WM_BEAUTIFY_FLAG" val="#wm#"/>
  <p:tag name="KSO_WM_TAG_VERSION" val="1.0"/>
  <p:tag name="KSO_WM_UNIT_PRESET_TEXT" val="LOREM IPSUM DOLOR"/>
  <p:tag name="KSO_WM_UNIT_NOCLEAR" val="0"/>
  <p:tag name="KSO_WM_UNIT_DIAGRAM_ISNUMVISUAL" val="0"/>
  <p:tag name="KSO_WM_UNIT_DIAGRAM_ISREFERUNIT" val="0"/>
  <p:tag name="KSO_WM_DIAGRAM_GROUP_CODE" val="l1-11"/>
  <p:tag name="KSO_WM_UNIT_USESOURCEFORMAT_APPLY" val="1"/>
</p:tagLst>
</file>

<file path=ppt/tags/tag169.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4655"/>
</p:tagLst>
</file>

<file path=ppt/tags/tag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7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custom20184655_22*i*9"/>
  <p:tag name="KSO_WM_TEMPLATE_CATEGORY" val="custom"/>
  <p:tag name="KSO_WM_TEMPLATE_INDEX" val="20184655"/>
  <p:tag name="KSO_WM_UNIT_INDEX" val="9"/>
  <p:tag name="KSO_WM_UNIT_HIGHLIGHT" val="0"/>
  <p:tag name="KSO_WM_UNIT_COMPATIBLE" val="0"/>
  <p:tag name="KSO_WM_UNIT_DIAGRAM_ISNUMVISUAL" val="0"/>
  <p:tag name="KSO_WM_UNIT_DIAGRAM_ISREFERUNIT" val="0"/>
  <p:tag name="KSO_WM_DIAGRAM_GROUP_CODE" val="l1-11"/>
  <p:tag name="KSO_WM_UNIT_LAYERLEVEL" val="1"/>
  <p:tag name="KSO_WM_UNIT_FILL_FORE_SCHEMECOLOR_INDEX" val="8"/>
  <p:tag name="KSO_WM_UNIT_FILL_TYPE" val="1"/>
  <p:tag name="KSO_WM_UNIT_TEXT_FILL_FORE_SCHEMECOLOR_INDEX" val="2"/>
  <p:tag name="KSO_WM_UNIT_TEXT_FILL_TYPE" val="1"/>
  <p:tag name="KSO_WM_UNIT_USESOURCEFORMAT_APPLY" val="1"/>
</p:tagLst>
</file>

<file path=ppt/tags/tag171.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4655"/>
  <p:tag name="KSO_WM_UNIT_TYPE" val="a"/>
  <p:tag name="KSO_WM_UNIT_INDEX" val="1"/>
  <p:tag name="KSO_WM_UNIT_ID" val="custom20184655_22*a*1"/>
  <p:tag name="KSO_WM_UNIT_LAYERLEVEL" val="1"/>
  <p:tag name="KSO_WM_UNIT_VALUE" val="12"/>
  <p:tag name="KSO_WM_UNIT_ISCONTENTSTITLE" val="0"/>
  <p:tag name="KSO_WM_UNIT_HIGHLIGHT" val="0"/>
  <p:tag name="KSO_WM_UNIT_COMPATIBLE" val="0"/>
  <p:tag name="KSO_WM_BEAUTIFY_FLAG" val="#wm#"/>
  <p:tag name="KSO_WM_TAG_VERSION" val="1.0"/>
  <p:tag name="KSO_WM_UNIT_PRESET_TEXT" val="LOREM IPSUM DOLOR"/>
  <p:tag name="KSO_WM_UNIT_NOCLEAR" val="0"/>
  <p:tag name="KSO_WM_UNIT_DIAGRAM_ISNUMVISUAL" val="0"/>
  <p:tag name="KSO_WM_UNIT_DIAGRAM_ISREFERUNIT" val="0"/>
  <p:tag name="KSO_WM_DIAGRAM_GROUP_CODE" val="l1-11"/>
  <p:tag name="KSO_WM_UNIT_USESOURCEFORMAT_APPLY" val="1"/>
</p:tagLst>
</file>

<file path=ppt/tags/tag172.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4655"/>
  <p:tag name="KSO_WM_TAG_VERSION" val="1.0"/>
  <p:tag name="KSO_WM_SLIDE_ID" val="custom20184655_22"/>
  <p:tag name="KSO_WM_SLIDE_INDEX" val="22"/>
  <p:tag name="KSO_WM_SLIDE_ITEM_CNT" val="2"/>
  <p:tag name="KSO_WM_SLIDE_LAYOUT" val="a_d_f_l"/>
  <p:tag name="KSO_WM_SLIDE_LAYOUT_CNT" val="1_1_1_1"/>
  <p:tag name="KSO_WM_SLIDE_TYPE" val="text"/>
  <p:tag name="KSO_WM_BEAUTIFY_FLAG" val="#wm#"/>
  <p:tag name="KSO_WM_SLIDE_POSITION" val="80.8572*185.245"/>
  <p:tag name="KSO_WM_SLIDE_SIZE" val="819.143*199.755"/>
  <p:tag name="KSO_WM_DIAGRAM_GROUP_CODE" val="l1-11"/>
  <p:tag name="KSO_WM_SLIDE_SUBTYPE" val="diag"/>
  <p:tag name="KSO_WM_TEMPLATE_SUBCATEGORY" val="0"/>
  <p:tag name="KSO_WM_SLIDE_DIAGTYPE" val="l"/>
</p:tagLst>
</file>

<file path=ppt/tags/tag173.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4655"/>
  <p:tag name="KSO_WM_UNIT_TYPE" val="l_h_f"/>
  <p:tag name="KSO_WM_UNIT_INDEX" val="1_1_1"/>
  <p:tag name="KSO_WM_UNIT_ID" val="custom20184655_22*l_h_f*1_1_1"/>
  <p:tag name="KSO_WM_UNIT_LAYERLEVEL" val="1_1_1"/>
  <p:tag name="KSO_WM_UNIT_VALUE" val="54"/>
  <p:tag name="KSO_WM_UNIT_HIGHLIGHT" val="0"/>
  <p:tag name="KSO_WM_UNIT_COMPATIBLE" val="0"/>
  <p:tag name="KSO_WM_BEAUTIFY_FLAG" val="#wm#"/>
  <p:tag name="KSO_WM_TAG_VERSION" val="1.0"/>
  <p:tag name="KSO_WM_DIAGRAM_GROUP_CODE" val="l1-11"/>
  <p:tag name="KSO_WM_UNIT_PRESET_TEXT" val="Lorem ipsum dolor sit amet, consectetur adipisicing elit.Lorem ipsum dolor sit amet, consectetur adipisicing elit."/>
  <p:tag name="KSO_WM_UNIT_NOCLEAR" val="0"/>
  <p:tag name="KSO_WM_UNIT_DIAGRAM_ISNUMVISUAL" val="0"/>
  <p:tag name="KSO_WM_UNIT_DIAGRAM_ISREFERUNIT" val="0"/>
  <p:tag name="KSO_WM_UNIT_USESOURCEFORMAT_APPLY" val="1"/>
</p:tagLst>
</file>

<file path=ppt/tags/tag174.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4655"/>
  <p:tag name="KSO_WM_UNIT_TYPE" val="l_h_a"/>
  <p:tag name="KSO_WM_UNIT_INDEX" val="1_1_1"/>
  <p:tag name="KSO_WM_UNIT_ID" val="custom20184655_22*l_h_a*1_1_1"/>
  <p:tag name="KSO_WM_UNIT_LAYERLEVEL" val="1_1_1"/>
  <p:tag name="KSO_WM_UNIT_VALUE" val="14"/>
  <p:tag name="KSO_WM_UNIT_HIGHLIGHT" val="0"/>
  <p:tag name="KSO_WM_UNIT_COMPATIBLE" val="0"/>
  <p:tag name="KSO_WM_BEAUTIFY_FLAG" val="#wm#"/>
  <p:tag name="KSO_WM_TAG_VERSION" val="1.0"/>
  <p:tag name="KSO_WM_DIAGRAM_GROUP_CODE" val="l1-11"/>
  <p:tag name="KSO_WM_UNIT_ISCONTENTSTITLE" val="0"/>
  <p:tag name="KSO_WM_UNIT_PRESET_TEXT" val="LOREM IPSUM DOLOR"/>
  <p:tag name="KSO_WM_UNIT_NOCLEAR" val="0"/>
  <p:tag name="KSO_WM_UNIT_DIAGRAM_ISNUMVISUAL" val="0"/>
  <p:tag name="KSO_WM_UNIT_DIAGRAM_ISREFERUNIT" val="0"/>
  <p:tag name="KSO_WM_UNIT_USESOURCEFORMAT_APPLY" val="1"/>
</p:tagLst>
</file>

<file path=ppt/tags/tag17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custom20184655_22*i*9"/>
  <p:tag name="KSO_WM_TEMPLATE_CATEGORY" val="custom"/>
  <p:tag name="KSO_WM_TEMPLATE_INDEX" val="20184655"/>
  <p:tag name="KSO_WM_UNIT_INDEX" val="9"/>
  <p:tag name="KSO_WM_UNIT_HIGHLIGHT" val="0"/>
  <p:tag name="KSO_WM_UNIT_COMPATIBLE" val="0"/>
  <p:tag name="KSO_WM_UNIT_DIAGRAM_ISNUMVISUAL" val="0"/>
  <p:tag name="KSO_WM_UNIT_DIAGRAM_ISREFERUNIT" val="0"/>
  <p:tag name="KSO_WM_DIAGRAM_GROUP_CODE" val="l1-11"/>
  <p:tag name="KSO_WM_UNIT_LAYERLEVEL" val="1"/>
  <p:tag name="KSO_WM_UNIT_FILL_FORE_SCHEMECOLOR_INDEX" val="8"/>
  <p:tag name="KSO_WM_UNIT_FILL_TYPE" val="1"/>
  <p:tag name="KSO_WM_UNIT_TEXT_FILL_FORE_SCHEMECOLOR_INDEX" val="2"/>
  <p:tag name="KSO_WM_UNIT_TEXT_FILL_TYPE" val="1"/>
  <p:tag name="KSO_WM_UNIT_USESOURCEFORMAT_APPLY" val="1"/>
</p:tagLst>
</file>

<file path=ppt/tags/tag17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custom20184655_22*i*10"/>
  <p:tag name="KSO_WM_TEMPLATE_CATEGORY" val="custom"/>
  <p:tag name="KSO_WM_TEMPLATE_INDEX" val="20184655"/>
  <p:tag name="KSO_WM_UNIT_INDEX" val="10"/>
  <p:tag name="KSO_WM_UNIT_HIGHLIGHT" val="0"/>
  <p:tag name="KSO_WM_UNIT_COMPATIBLE" val="0"/>
  <p:tag name="KSO_WM_UNIT_DIAGRAM_ISNUMVISUAL" val="0"/>
  <p:tag name="KSO_WM_UNIT_DIAGRAM_ISREFERUNIT" val="0"/>
  <p:tag name="KSO_WM_DIAGRAM_GROUP_CODE" val="l1-11"/>
  <p:tag name="KSO_WM_UNIT_LAYERLEVEL" val="1"/>
  <p:tag name="KSO_WM_UNIT_FILL_FORE_SCHEMECOLOR_INDEX" val="8"/>
  <p:tag name="KSO_WM_UNIT_FILL_TYPE" val="1"/>
  <p:tag name="KSO_WM_UNIT_USESOURCEFORMAT_APPLY" val="1"/>
</p:tagLst>
</file>

<file path=ppt/tags/tag177.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4655"/>
  <p:tag name="KSO_WM_UNIT_TYPE" val="a"/>
  <p:tag name="KSO_WM_UNIT_INDEX" val="1"/>
  <p:tag name="KSO_WM_UNIT_ID" val="custom20184655_22*a*1"/>
  <p:tag name="KSO_WM_UNIT_LAYERLEVEL" val="1"/>
  <p:tag name="KSO_WM_UNIT_VALUE" val="12"/>
  <p:tag name="KSO_WM_UNIT_ISCONTENTSTITLE" val="0"/>
  <p:tag name="KSO_WM_UNIT_HIGHLIGHT" val="0"/>
  <p:tag name="KSO_WM_UNIT_COMPATIBLE" val="0"/>
  <p:tag name="KSO_WM_BEAUTIFY_FLAG" val="#wm#"/>
  <p:tag name="KSO_WM_TAG_VERSION" val="1.0"/>
  <p:tag name="KSO_WM_UNIT_PRESET_TEXT" val="LOREM IPSUM DOLOR"/>
  <p:tag name="KSO_WM_UNIT_NOCLEAR" val="0"/>
  <p:tag name="KSO_WM_UNIT_DIAGRAM_ISNUMVISUAL" val="0"/>
  <p:tag name="KSO_WM_UNIT_DIAGRAM_ISREFERUNIT" val="0"/>
  <p:tag name="KSO_WM_DIAGRAM_GROUP_CODE" val="l1-11"/>
  <p:tag name="KSO_WM_UNIT_USESOURCEFORMAT_APPLY" val="1"/>
</p:tagLst>
</file>

<file path=ppt/tags/tag17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custom20184655_22*i*11"/>
  <p:tag name="KSO_WM_TEMPLATE_CATEGORY" val="custom"/>
  <p:tag name="KSO_WM_TEMPLATE_INDEX" val="20184655"/>
  <p:tag name="KSO_WM_UNIT_INDEX" val="11"/>
  <p:tag name="KSO_WM_UNIT_HIGHLIGHT" val="0"/>
  <p:tag name="KSO_WM_UNIT_COMPATIBLE" val="0"/>
  <p:tag name="KSO_WM_UNIT_DIAGRAM_ISNUMVISUAL" val="0"/>
  <p:tag name="KSO_WM_UNIT_DIAGRAM_ISREFERUNIT" val="0"/>
  <p:tag name="KSO_WM_DIAGRAM_GROUP_CODE" val="l1-11"/>
  <p:tag name="KSO_WM_UNIT_LAYERLEVEL" val="1"/>
  <p:tag name="KSO_WM_UNIT_LINE_FORE_SCHEMECOLOR_INDEX" val="7"/>
  <p:tag name="KSO_WM_UNIT_LINE_FILL_TYPE" val="2"/>
  <p:tag name="KSO_WM_UNIT_TEXT_FILL_FORE_SCHEMECOLOR_INDEX" val="2"/>
  <p:tag name="KSO_WM_UNIT_TEXT_FILL_TYPE" val="1"/>
  <p:tag name="KSO_WM_UNIT_USESOURCEFORMAT_APPLY" val="1"/>
</p:tagLst>
</file>

<file path=ppt/tags/tag179.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4655"/>
  <p:tag name="KSO_WM_UNIT_TYPE" val="f"/>
  <p:tag name="KSO_WM_UNIT_INDEX" val="1"/>
  <p:tag name="KSO_WM_UNIT_ID" val="custom20184655_22*f*1"/>
  <p:tag name="KSO_WM_UNIT_LAYERLEVEL" val="1"/>
  <p:tag name="KSO_WM_UNIT_VALUE" val="45"/>
  <p:tag name="KSO_WM_UNIT_HIGHLIGHT" val="0"/>
  <p:tag name="KSO_WM_UNIT_COMPATIBLE" val="0"/>
  <p:tag name="KSO_WM_BEAUTIFY_FLAG" val="#wm#"/>
  <p:tag name="KSO_WM_TAG_VERSION" val="1.0"/>
  <p:tag name="KSO_WM_UNIT_PRESET_TEXT" val="Lorem ipsum dolor sit amet, consectetur adipisicing elit.Lorem ipsum dolor sit amet"/>
  <p:tag name="KSO_WM_UNIT_NOCLEAR" val="0"/>
  <p:tag name="KSO_WM_UNIT_DIAGRAM_ISNUMVISUAL" val="0"/>
  <p:tag name="KSO_WM_UNIT_DIAGRAM_ISREFERUNIT" val="0"/>
  <p:tag name="KSO_WM_DIAGRAM_GROUP_CODE" val="l1-11"/>
  <p:tag name="KSO_WM_UNIT_TEXT_FILL_FORE_SCHEMECOLOR_INDEX" val="13"/>
  <p:tag name="KSO_WM_UNIT_TEXT_FILL_TYPE" val="1"/>
  <p:tag name="KSO_WM_UNIT_USESOURCEFORMAT_APPLY" val="1"/>
</p:tagLst>
</file>

<file path=ppt/tags/tag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80.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4655"/>
  <p:tag name="KSO_WM_UNIT_TYPE" val="l_h_i"/>
  <p:tag name="KSO_WM_UNIT_INDEX" val="1_1_1"/>
  <p:tag name="KSO_WM_UNIT_ID" val="custom20184655_22*l_h_i*1_1_1"/>
  <p:tag name="KSO_WM_UNIT_LAYERLEVEL" val="1_1_1"/>
  <p:tag name="KSO_WM_BEAUTIFY_FLAG" val="#wm#"/>
  <p:tag name="KSO_WM_TAG_VERSION" val="1.0"/>
  <p:tag name="KSO_WM_DIAGRAM_GROUP_CODE" val="l1-11"/>
  <p:tag name="KSO_WM_UNIT_HIGHLIGHT" val="0"/>
  <p:tag name="KSO_WM_UNIT_COMPATIBLE" val="0"/>
  <p:tag name="KSO_WM_UNIT_DIAGRAM_ISNUMVISUAL" val="0"/>
  <p:tag name="KSO_WM_UNIT_DIAGRAM_ISREFERUNIT" val="0"/>
  <p:tag name="KSO_WM_UNIT_TEXT_FILL_FORE_SCHEMECOLOR_INDEX" val="2"/>
  <p:tag name="KSO_WM_UNIT_TEXT_FILL_TYPE" val="1"/>
  <p:tag name="KSO_WM_UNIT_USESOURCEFORMAT_APPLY" val="1"/>
</p:tagLst>
</file>

<file path=ppt/tags/tag181.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4655"/>
  <p:tag name="KSO_WM_UNIT_TYPE" val="l_h_i"/>
  <p:tag name="KSO_WM_UNIT_INDEX" val="1_1_2"/>
  <p:tag name="KSO_WM_UNIT_ID" val="custom20184655_22*l_h_i*1_1_2"/>
  <p:tag name="KSO_WM_UNIT_LAYERLEVEL" val="1_1_1"/>
  <p:tag name="KSO_WM_BEAUTIFY_FLAG" val="#wm#"/>
  <p:tag name="KSO_WM_TAG_VERSION" val="1.0"/>
  <p:tag name="KSO_WM_DIAGRAM_GROUP_CODE" val="l1-11"/>
  <p:tag name="KSO_WM_UNIT_HIGHLIGHT" val="0"/>
  <p:tag name="KSO_WM_UNIT_COMPATIBLE" val="0"/>
  <p:tag name="KSO_WM_UNIT_DIAGRAM_ISNUMVISUAL" val="0"/>
  <p:tag name="KSO_WM_UNIT_DIAGRAM_ISREFERUNIT" val="0"/>
  <p:tag name="KSO_WM_UNIT_USESOURCEFORMAT_APPLY" val="1"/>
</p:tagLst>
</file>

<file path=ppt/tags/tag182.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4655"/>
</p:tagLst>
</file>

<file path=ppt/tags/tag18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custom20184655_22*i*9"/>
  <p:tag name="KSO_WM_TEMPLATE_CATEGORY" val="custom"/>
  <p:tag name="KSO_WM_TEMPLATE_INDEX" val="20184655"/>
  <p:tag name="KSO_WM_UNIT_INDEX" val="9"/>
  <p:tag name="KSO_WM_UNIT_HIGHLIGHT" val="0"/>
  <p:tag name="KSO_WM_UNIT_COMPATIBLE" val="0"/>
  <p:tag name="KSO_WM_UNIT_DIAGRAM_ISNUMVISUAL" val="0"/>
  <p:tag name="KSO_WM_UNIT_DIAGRAM_ISREFERUNIT" val="0"/>
  <p:tag name="KSO_WM_DIAGRAM_GROUP_CODE" val="l1-11"/>
  <p:tag name="KSO_WM_UNIT_LAYERLEVEL" val="1"/>
  <p:tag name="KSO_WM_UNIT_FILL_FORE_SCHEMECOLOR_INDEX" val="8"/>
  <p:tag name="KSO_WM_UNIT_FILL_TYPE" val="1"/>
  <p:tag name="KSO_WM_UNIT_TEXT_FILL_FORE_SCHEMECOLOR_INDEX" val="2"/>
  <p:tag name="KSO_WM_UNIT_TEXT_FILL_TYPE" val="1"/>
  <p:tag name="KSO_WM_UNIT_USESOURCEFORMAT_APPLY" val="1"/>
</p:tagLst>
</file>

<file path=ppt/tags/tag184.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4655"/>
  <p:tag name="KSO_WM_UNIT_TYPE" val="a"/>
  <p:tag name="KSO_WM_UNIT_INDEX" val="1"/>
  <p:tag name="KSO_WM_UNIT_ID" val="custom20184655_22*a*1"/>
  <p:tag name="KSO_WM_UNIT_LAYERLEVEL" val="1"/>
  <p:tag name="KSO_WM_UNIT_VALUE" val="12"/>
  <p:tag name="KSO_WM_UNIT_ISCONTENTSTITLE" val="0"/>
  <p:tag name="KSO_WM_UNIT_HIGHLIGHT" val="0"/>
  <p:tag name="KSO_WM_UNIT_COMPATIBLE" val="0"/>
  <p:tag name="KSO_WM_BEAUTIFY_FLAG" val="#wm#"/>
  <p:tag name="KSO_WM_TAG_VERSION" val="1.0"/>
  <p:tag name="KSO_WM_UNIT_PRESET_TEXT" val="LOREM IPSUM DOLOR"/>
  <p:tag name="KSO_WM_UNIT_NOCLEAR" val="0"/>
  <p:tag name="KSO_WM_UNIT_DIAGRAM_ISNUMVISUAL" val="0"/>
  <p:tag name="KSO_WM_UNIT_DIAGRAM_ISREFERUNIT" val="0"/>
  <p:tag name="KSO_WM_DIAGRAM_GROUP_CODE" val="l1-11"/>
  <p:tag name="KSO_WM_UNIT_USESOURCEFORMAT_APPLY" val="1"/>
</p:tagLst>
</file>

<file path=ppt/tags/tag18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custom20184655_22*i*11"/>
  <p:tag name="KSO_WM_TEMPLATE_CATEGORY" val="custom"/>
  <p:tag name="KSO_WM_TEMPLATE_INDEX" val="20184655"/>
  <p:tag name="KSO_WM_UNIT_INDEX" val="11"/>
  <p:tag name="KSO_WM_UNIT_HIGHLIGHT" val="0"/>
  <p:tag name="KSO_WM_UNIT_COMPATIBLE" val="0"/>
  <p:tag name="KSO_WM_UNIT_DIAGRAM_ISNUMVISUAL" val="0"/>
  <p:tag name="KSO_WM_UNIT_DIAGRAM_ISREFERUNIT" val="0"/>
  <p:tag name="KSO_WM_DIAGRAM_GROUP_CODE" val="l1-11"/>
  <p:tag name="KSO_WM_UNIT_LAYERLEVEL" val="1"/>
  <p:tag name="KSO_WM_UNIT_LINE_FORE_SCHEMECOLOR_INDEX" val="7"/>
  <p:tag name="KSO_WM_UNIT_LINE_FILL_TYPE" val="2"/>
  <p:tag name="KSO_WM_UNIT_TEXT_FILL_FORE_SCHEMECOLOR_INDEX" val="2"/>
  <p:tag name="KSO_WM_UNIT_TEXT_FILL_TYPE" val="1"/>
  <p:tag name="KSO_WM_UNIT_USESOURCEFORMAT_APPLY" val="1"/>
</p:tagLst>
</file>

<file path=ppt/tags/tag186.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4655"/>
  <p:tag name="KSO_WM_UNIT_TYPE" val="f"/>
  <p:tag name="KSO_WM_UNIT_INDEX" val="1"/>
  <p:tag name="KSO_WM_UNIT_ID" val="custom20184655_22*f*1"/>
  <p:tag name="KSO_WM_UNIT_LAYERLEVEL" val="1"/>
  <p:tag name="KSO_WM_UNIT_VALUE" val="45"/>
  <p:tag name="KSO_WM_UNIT_HIGHLIGHT" val="0"/>
  <p:tag name="KSO_WM_UNIT_COMPATIBLE" val="0"/>
  <p:tag name="KSO_WM_BEAUTIFY_FLAG" val="#wm#"/>
  <p:tag name="KSO_WM_TAG_VERSION" val="1.0"/>
  <p:tag name="KSO_WM_UNIT_PRESET_TEXT" val="Lorem ipsum dolor sit amet, consectetur adipisicing elit.Lorem ipsum dolor sit amet"/>
  <p:tag name="KSO_WM_UNIT_NOCLEAR" val="0"/>
  <p:tag name="KSO_WM_UNIT_DIAGRAM_ISNUMVISUAL" val="0"/>
  <p:tag name="KSO_WM_UNIT_DIAGRAM_ISREFERUNIT" val="0"/>
  <p:tag name="KSO_WM_DIAGRAM_GROUP_CODE" val="l1-11"/>
  <p:tag name="KSO_WM_UNIT_TEXT_FILL_FORE_SCHEMECOLOR_INDEX" val="13"/>
  <p:tag name="KSO_WM_UNIT_TEXT_FILL_TYPE" val="1"/>
  <p:tag name="KSO_WM_UNIT_USESOURCEFORMAT_APPLY" val="1"/>
</p:tagLst>
</file>

<file path=ppt/tags/tag187.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4655"/>
</p:tagLst>
</file>

<file path=ppt/tags/tag188.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4655"/>
</p:tagLst>
</file>

<file path=ppt/tags/tag189.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4655"/>
</p:tagLst>
</file>

<file path=ppt/tags/tag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90.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4655"/>
</p:tagLst>
</file>

<file path=ppt/tags/tag191.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4655"/>
</p:tagLst>
</file>

<file path=ppt/tags/tag19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custom20184655_22*i*9"/>
  <p:tag name="KSO_WM_TEMPLATE_CATEGORY" val="custom"/>
  <p:tag name="KSO_WM_TEMPLATE_INDEX" val="20184655"/>
  <p:tag name="KSO_WM_UNIT_INDEX" val="9"/>
  <p:tag name="KSO_WM_UNIT_HIGHLIGHT" val="0"/>
  <p:tag name="KSO_WM_UNIT_COMPATIBLE" val="0"/>
  <p:tag name="KSO_WM_UNIT_DIAGRAM_ISNUMVISUAL" val="0"/>
  <p:tag name="KSO_WM_UNIT_DIAGRAM_ISREFERUNIT" val="0"/>
  <p:tag name="KSO_WM_DIAGRAM_GROUP_CODE" val="l1-11"/>
  <p:tag name="KSO_WM_UNIT_LAYERLEVEL" val="1"/>
  <p:tag name="KSO_WM_UNIT_FILL_FORE_SCHEMECOLOR_INDEX" val="8"/>
  <p:tag name="KSO_WM_UNIT_FILL_TYPE" val="1"/>
  <p:tag name="KSO_WM_UNIT_TEXT_FILL_FORE_SCHEMECOLOR_INDEX" val="2"/>
  <p:tag name="KSO_WM_UNIT_TEXT_FILL_TYPE" val="1"/>
  <p:tag name="KSO_WM_UNIT_USESOURCEFORMAT_APPLY" val="1"/>
</p:tagLst>
</file>

<file path=ppt/tags/tag193.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4655"/>
  <p:tag name="KSO_WM_UNIT_TYPE" val="a"/>
  <p:tag name="KSO_WM_UNIT_INDEX" val="1"/>
  <p:tag name="KSO_WM_UNIT_ID" val="custom20184655_22*a*1"/>
  <p:tag name="KSO_WM_UNIT_LAYERLEVEL" val="1"/>
  <p:tag name="KSO_WM_UNIT_VALUE" val="12"/>
  <p:tag name="KSO_WM_UNIT_ISCONTENTSTITLE" val="0"/>
  <p:tag name="KSO_WM_UNIT_HIGHLIGHT" val="0"/>
  <p:tag name="KSO_WM_UNIT_COMPATIBLE" val="0"/>
  <p:tag name="KSO_WM_BEAUTIFY_FLAG" val="#wm#"/>
  <p:tag name="KSO_WM_TAG_VERSION" val="1.0"/>
  <p:tag name="KSO_WM_UNIT_PRESET_TEXT" val="LOREM IPSUM DOLOR"/>
  <p:tag name="KSO_WM_UNIT_NOCLEAR" val="0"/>
  <p:tag name="KSO_WM_UNIT_DIAGRAM_ISNUMVISUAL" val="0"/>
  <p:tag name="KSO_WM_UNIT_DIAGRAM_ISREFERUNIT" val="0"/>
  <p:tag name="KSO_WM_DIAGRAM_GROUP_CODE" val="l1-11"/>
  <p:tag name="KSO_WM_UNIT_USESOURCEFORMAT_APPLY" val="1"/>
</p:tagLst>
</file>

<file path=ppt/tags/tag19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custom20184655_22*i*11"/>
  <p:tag name="KSO_WM_TEMPLATE_CATEGORY" val="custom"/>
  <p:tag name="KSO_WM_TEMPLATE_INDEX" val="20184655"/>
  <p:tag name="KSO_WM_UNIT_INDEX" val="11"/>
  <p:tag name="KSO_WM_UNIT_HIGHLIGHT" val="0"/>
  <p:tag name="KSO_WM_UNIT_COMPATIBLE" val="0"/>
  <p:tag name="KSO_WM_UNIT_DIAGRAM_ISNUMVISUAL" val="0"/>
  <p:tag name="KSO_WM_UNIT_DIAGRAM_ISREFERUNIT" val="0"/>
  <p:tag name="KSO_WM_DIAGRAM_GROUP_CODE" val="l1-11"/>
  <p:tag name="KSO_WM_UNIT_LAYERLEVEL" val="1"/>
  <p:tag name="KSO_WM_UNIT_LINE_FORE_SCHEMECOLOR_INDEX" val="7"/>
  <p:tag name="KSO_WM_UNIT_LINE_FILL_TYPE" val="2"/>
  <p:tag name="KSO_WM_UNIT_TEXT_FILL_FORE_SCHEMECOLOR_INDEX" val="2"/>
  <p:tag name="KSO_WM_UNIT_TEXT_FILL_TYPE" val="1"/>
  <p:tag name="KSO_WM_UNIT_USESOURCEFORMAT_APPLY" val="1"/>
</p:tagLst>
</file>

<file path=ppt/tags/tag195.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4655"/>
  <p:tag name="KSO_WM_UNIT_TYPE" val="f"/>
  <p:tag name="KSO_WM_UNIT_INDEX" val="1"/>
  <p:tag name="KSO_WM_UNIT_ID" val="custom20184655_22*f*1"/>
  <p:tag name="KSO_WM_UNIT_LAYERLEVEL" val="1"/>
  <p:tag name="KSO_WM_UNIT_VALUE" val="45"/>
  <p:tag name="KSO_WM_UNIT_HIGHLIGHT" val="0"/>
  <p:tag name="KSO_WM_UNIT_COMPATIBLE" val="0"/>
  <p:tag name="KSO_WM_BEAUTIFY_FLAG" val="#wm#"/>
  <p:tag name="KSO_WM_TAG_VERSION" val="1.0"/>
  <p:tag name="KSO_WM_UNIT_PRESET_TEXT" val="Lorem ipsum dolor sit amet, consectetur adipisicing elit.Lorem ipsum dolor sit amet"/>
  <p:tag name="KSO_WM_UNIT_NOCLEAR" val="0"/>
  <p:tag name="KSO_WM_UNIT_DIAGRAM_ISNUMVISUAL" val="0"/>
  <p:tag name="KSO_WM_UNIT_DIAGRAM_ISREFERUNIT" val="0"/>
  <p:tag name="KSO_WM_DIAGRAM_GROUP_CODE" val="l1-11"/>
  <p:tag name="KSO_WM_UNIT_TEXT_FILL_FORE_SCHEMECOLOR_INDEX" val="13"/>
  <p:tag name="KSO_WM_UNIT_TEXT_FILL_TYPE" val="1"/>
  <p:tag name="KSO_WM_UNIT_USESOURCEFORMAT_APPLY" val="1"/>
</p:tagLst>
</file>

<file path=ppt/tags/tag196.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4655"/>
</p:tagLst>
</file>

<file path=ppt/tags/tag197.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4655"/>
</p:tagLst>
</file>

<file path=ppt/tags/tag19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custom20184655_22*i*9"/>
  <p:tag name="KSO_WM_TEMPLATE_CATEGORY" val="custom"/>
  <p:tag name="KSO_WM_TEMPLATE_INDEX" val="20184655"/>
  <p:tag name="KSO_WM_UNIT_INDEX" val="9"/>
  <p:tag name="KSO_WM_UNIT_HIGHLIGHT" val="0"/>
  <p:tag name="KSO_WM_UNIT_COMPATIBLE" val="0"/>
  <p:tag name="KSO_WM_UNIT_DIAGRAM_ISNUMVISUAL" val="0"/>
  <p:tag name="KSO_WM_UNIT_DIAGRAM_ISREFERUNIT" val="0"/>
  <p:tag name="KSO_WM_DIAGRAM_GROUP_CODE" val="l1-11"/>
  <p:tag name="KSO_WM_UNIT_LAYERLEVEL" val="1"/>
  <p:tag name="KSO_WM_UNIT_FILL_FORE_SCHEMECOLOR_INDEX" val="8"/>
  <p:tag name="KSO_WM_UNIT_FILL_TYPE" val="1"/>
  <p:tag name="KSO_WM_UNIT_TEXT_FILL_FORE_SCHEMECOLOR_INDEX" val="2"/>
  <p:tag name="KSO_WM_UNIT_TEXT_FILL_TYPE" val="1"/>
  <p:tag name="KSO_WM_UNIT_USESOURCEFORMAT_APPLY" val="1"/>
</p:tagLst>
</file>

<file path=ppt/tags/tag199.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4655"/>
  <p:tag name="KSO_WM_UNIT_TYPE" val="a"/>
  <p:tag name="KSO_WM_UNIT_INDEX" val="1"/>
  <p:tag name="KSO_WM_UNIT_ID" val="custom20184655_22*a*1"/>
  <p:tag name="KSO_WM_UNIT_LAYERLEVEL" val="1"/>
  <p:tag name="KSO_WM_UNIT_VALUE" val="12"/>
  <p:tag name="KSO_WM_UNIT_ISCONTENTSTITLE" val="0"/>
  <p:tag name="KSO_WM_UNIT_HIGHLIGHT" val="0"/>
  <p:tag name="KSO_WM_UNIT_COMPATIBLE" val="0"/>
  <p:tag name="KSO_WM_BEAUTIFY_FLAG" val="#wm#"/>
  <p:tag name="KSO_WM_TAG_VERSION" val="1.0"/>
  <p:tag name="KSO_WM_UNIT_PRESET_TEXT" val="LOREM IPSUM DOLOR"/>
  <p:tag name="KSO_WM_UNIT_NOCLEAR" val="0"/>
  <p:tag name="KSO_WM_UNIT_DIAGRAM_ISNUMVISUAL" val="0"/>
  <p:tag name="KSO_WM_UNIT_DIAGRAM_ISREFERUNIT" val="0"/>
  <p:tag name="KSO_WM_DIAGRAM_GROUP_CODE" val="l1-11"/>
  <p:tag name="KSO_WM_UNIT_USESOURCEFORMAT_APPLY" val="1"/>
</p:tagLst>
</file>

<file path=ppt/tags/tag2.xml><?xml version="1.0" encoding="utf-8"?>
<p:tagLst xmlns:a="http://schemas.openxmlformats.org/drawingml/2006/main" xmlns:r="http://schemas.openxmlformats.org/officeDocument/2006/relationships" xmlns:p="http://schemas.openxmlformats.org/presentationml/2006/main">
  <p:tag name="KSO_WM_TAG_VERSION" val="1.0"/>
  <p:tag name="KSO_WM_UNIT_HIGHLIGHT" val="0"/>
  <p:tag name="KSO_WM_UNIT_COMPATIBLE" val="0"/>
  <p:tag name="KSO_WM_UNIT_DIAGRAM_ISNUMVISUAL" val="0"/>
  <p:tag name="KSO_WM_UNIT_DIAGRAM_ISREFERUNIT" val="0"/>
  <p:tag name="KSO_WM_UNIT_ID" val="_0**"/>
  <p:tag name="KSO_WM_UNIT_LAYERLEVEL" val="1"/>
  <p:tag name="KSO_WM_BEAUTIFY_FLAG" val="#wm#"/>
  <p:tag name="KSO_WM_TEMPLATE_CATEGORY" val="custom"/>
  <p:tag name="KSO_WM_TEMPLATE_INDEX" val="20184655"/>
</p:tagLst>
</file>

<file path=ppt/tags/tag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0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custom20184655_22*i*11"/>
  <p:tag name="KSO_WM_TEMPLATE_CATEGORY" val="custom"/>
  <p:tag name="KSO_WM_TEMPLATE_INDEX" val="20184655"/>
  <p:tag name="KSO_WM_UNIT_INDEX" val="11"/>
  <p:tag name="KSO_WM_UNIT_HIGHLIGHT" val="0"/>
  <p:tag name="KSO_WM_UNIT_COMPATIBLE" val="0"/>
  <p:tag name="KSO_WM_UNIT_DIAGRAM_ISNUMVISUAL" val="0"/>
  <p:tag name="KSO_WM_UNIT_DIAGRAM_ISREFERUNIT" val="0"/>
  <p:tag name="KSO_WM_DIAGRAM_GROUP_CODE" val="l1-11"/>
  <p:tag name="KSO_WM_UNIT_LAYERLEVEL" val="1"/>
  <p:tag name="KSO_WM_UNIT_LINE_FORE_SCHEMECOLOR_INDEX" val="7"/>
  <p:tag name="KSO_WM_UNIT_LINE_FILL_TYPE" val="2"/>
  <p:tag name="KSO_WM_UNIT_TEXT_FILL_FORE_SCHEMECOLOR_INDEX" val="2"/>
  <p:tag name="KSO_WM_UNIT_TEXT_FILL_TYPE" val="1"/>
  <p:tag name="KSO_WM_UNIT_USESOURCEFORMAT_APPLY" val="1"/>
</p:tagLst>
</file>

<file path=ppt/tags/tag201.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4655"/>
  <p:tag name="KSO_WM_UNIT_TYPE" val="f"/>
  <p:tag name="KSO_WM_UNIT_INDEX" val="1"/>
  <p:tag name="KSO_WM_UNIT_ID" val="custom20184655_22*f*1"/>
  <p:tag name="KSO_WM_UNIT_LAYERLEVEL" val="1"/>
  <p:tag name="KSO_WM_UNIT_VALUE" val="45"/>
  <p:tag name="KSO_WM_UNIT_HIGHLIGHT" val="0"/>
  <p:tag name="KSO_WM_UNIT_COMPATIBLE" val="0"/>
  <p:tag name="KSO_WM_BEAUTIFY_FLAG" val="#wm#"/>
  <p:tag name="KSO_WM_TAG_VERSION" val="1.0"/>
  <p:tag name="KSO_WM_UNIT_PRESET_TEXT" val="Lorem ipsum dolor sit amet, consectetur adipisicing elit.Lorem ipsum dolor sit amet"/>
  <p:tag name="KSO_WM_UNIT_NOCLEAR" val="0"/>
  <p:tag name="KSO_WM_UNIT_DIAGRAM_ISNUMVISUAL" val="0"/>
  <p:tag name="KSO_WM_UNIT_DIAGRAM_ISREFERUNIT" val="0"/>
  <p:tag name="KSO_WM_DIAGRAM_GROUP_CODE" val="l1-11"/>
  <p:tag name="KSO_WM_UNIT_TEXT_FILL_FORE_SCHEMECOLOR_INDEX" val="13"/>
  <p:tag name="KSO_WM_UNIT_TEXT_FILL_TYPE" val="1"/>
  <p:tag name="KSO_WM_UNIT_USESOURCEFORMAT_APPLY" val="1"/>
</p:tagLst>
</file>

<file path=ppt/tags/tag202.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4655"/>
</p:tagLst>
</file>

<file path=ppt/tags/tag20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custom20184655_22*i*9"/>
  <p:tag name="KSO_WM_TEMPLATE_CATEGORY" val="custom"/>
  <p:tag name="KSO_WM_TEMPLATE_INDEX" val="20184655"/>
  <p:tag name="KSO_WM_UNIT_INDEX" val="9"/>
  <p:tag name="KSO_WM_UNIT_HIGHLIGHT" val="0"/>
  <p:tag name="KSO_WM_UNIT_COMPATIBLE" val="0"/>
  <p:tag name="KSO_WM_UNIT_DIAGRAM_ISNUMVISUAL" val="0"/>
  <p:tag name="KSO_WM_UNIT_DIAGRAM_ISREFERUNIT" val="0"/>
  <p:tag name="KSO_WM_DIAGRAM_GROUP_CODE" val="l1-11"/>
  <p:tag name="KSO_WM_UNIT_LAYERLEVEL" val="1"/>
  <p:tag name="KSO_WM_UNIT_FILL_FORE_SCHEMECOLOR_INDEX" val="8"/>
  <p:tag name="KSO_WM_UNIT_FILL_TYPE" val="1"/>
  <p:tag name="KSO_WM_UNIT_TEXT_FILL_FORE_SCHEMECOLOR_INDEX" val="2"/>
  <p:tag name="KSO_WM_UNIT_TEXT_FILL_TYPE" val="1"/>
  <p:tag name="KSO_WM_UNIT_USESOURCEFORMAT_APPLY" val="1"/>
</p:tagLst>
</file>

<file path=ppt/tags/tag204.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4655"/>
  <p:tag name="KSO_WM_UNIT_TYPE" val="a"/>
  <p:tag name="KSO_WM_UNIT_INDEX" val="1"/>
  <p:tag name="KSO_WM_UNIT_ID" val="custom20184655_22*a*1"/>
  <p:tag name="KSO_WM_UNIT_LAYERLEVEL" val="1"/>
  <p:tag name="KSO_WM_UNIT_VALUE" val="12"/>
  <p:tag name="KSO_WM_UNIT_ISCONTENTSTITLE" val="0"/>
  <p:tag name="KSO_WM_UNIT_HIGHLIGHT" val="0"/>
  <p:tag name="KSO_WM_UNIT_COMPATIBLE" val="0"/>
  <p:tag name="KSO_WM_BEAUTIFY_FLAG" val="#wm#"/>
  <p:tag name="KSO_WM_TAG_VERSION" val="1.0"/>
  <p:tag name="KSO_WM_UNIT_PRESET_TEXT" val="LOREM IPSUM DOLOR"/>
  <p:tag name="KSO_WM_UNIT_NOCLEAR" val="0"/>
  <p:tag name="KSO_WM_UNIT_DIAGRAM_ISNUMVISUAL" val="0"/>
  <p:tag name="KSO_WM_UNIT_DIAGRAM_ISREFERUNIT" val="0"/>
  <p:tag name="KSO_WM_DIAGRAM_GROUP_CODE" val="l1-11"/>
  <p:tag name="KSO_WM_UNIT_USESOURCEFORMAT_APPLY" val="1"/>
</p:tagLst>
</file>

<file path=ppt/tags/tag20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custom20184655_22*i*11"/>
  <p:tag name="KSO_WM_TEMPLATE_CATEGORY" val="custom"/>
  <p:tag name="KSO_WM_TEMPLATE_INDEX" val="20184655"/>
  <p:tag name="KSO_WM_UNIT_INDEX" val="11"/>
  <p:tag name="KSO_WM_UNIT_HIGHLIGHT" val="0"/>
  <p:tag name="KSO_WM_UNIT_COMPATIBLE" val="0"/>
  <p:tag name="KSO_WM_UNIT_DIAGRAM_ISNUMVISUAL" val="0"/>
  <p:tag name="KSO_WM_UNIT_DIAGRAM_ISREFERUNIT" val="0"/>
  <p:tag name="KSO_WM_DIAGRAM_GROUP_CODE" val="l1-11"/>
  <p:tag name="KSO_WM_UNIT_LAYERLEVEL" val="1"/>
  <p:tag name="KSO_WM_UNIT_LINE_FORE_SCHEMECOLOR_INDEX" val="7"/>
  <p:tag name="KSO_WM_UNIT_LINE_FILL_TYPE" val="2"/>
  <p:tag name="KSO_WM_UNIT_TEXT_FILL_FORE_SCHEMECOLOR_INDEX" val="2"/>
  <p:tag name="KSO_WM_UNIT_TEXT_FILL_TYPE" val="1"/>
  <p:tag name="KSO_WM_UNIT_USESOURCEFORMAT_APPLY" val="1"/>
</p:tagLst>
</file>

<file path=ppt/tags/tag206.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4655"/>
  <p:tag name="KSO_WM_UNIT_TYPE" val="f"/>
  <p:tag name="KSO_WM_UNIT_INDEX" val="1"/>
  <p:tag name="KSO_WM_UNIT_ID" val="custom20184655_22*f*1"/>
  <p:tag name="KSO_WM_UNIT_LAYERLEVEL" val="1"/>
  <p:tag name="KSO_WM_UNIT_VALUE" val="45"/>
  <p:tag name="KSO_WM_UNIT_HIGHLIGHT" val="0"/>
  <p:tag name="KSO_WM_UNIT_COMPATIBLE" val="0"/>
  <p:tag name="KSO_WM_BEAUTIFY_FLAG" val="#wm#"/>
  <p:tag name="KSO_WM_TAG_VERSION" val="1.0"/>
  <p:tag name="KSO_WM_UNIT_PRESET_TEXT" val="Lorem ipsum dolor sit amet, consectetur adipisicing elit.Lorem ipsum dolor sit amet"/>
  <p:tag name="KSO_WM_UNIT_NOCLEAR" val="0"/>
  <p:tag name="KSO_WM_UNIT_DIAGRAM_ISNUMVISUAL" val="0"/>
  <p:tag name="KSO_WM_UNIT_DIAGRAM_ISREFERUNIT" val="0"/>
  <p:tag name="KSO_WM_DIAGRAM_GROUP_CODE" val="l1-11"/>
  <p:tag name="KSO_WM_UNIT_TEXT_FILL_FORE_SCHEMECOLOR_INDEX" val="13"/>
  <p:tag name="KSO_WM_UNIT_TEXT_FILL_TYPE" val="1"/>
  <p:tag name="KSO_WM_UNIT_USESOURCEFORMAT_APPLY" val="1"/>
</p:tagLst>
</file>

<file path=ppt/tags/tag207.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4655"/>
</p:tagLst>
</file>

<file path=ppt/tags/tag208.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4655"/>
  <p:tag name="KSO_WM_UNIT_TYPE" val="a"/>
  <p:tag name="KSO_WM_UNIT_INDEX" val="1"/>
  <p:tag name="KSO_WM_UNIT_ID" val="custom20184655_22*a*1"/>
  <p:tag name="KSO_WM_UNIT_LAYERLEVEL" val="1"/>
  <p:tag name="KSO_WM_UNIT_VALUE" val="12"/>
  <p:tag name="KSO_WM_UNIT_ISCONTENTSTITLE" val="0"/>
  <p:tag name="KSO_WM_UNIT_HIGHLIGHT" val="0"/>
  <p:tag name="KSO_WM_UNIT_COMPATIBLE" val="0"/>
  <p:tag name="KSO_WM_BEAUTIFY_FLAG" val="#wm#"/>
  <p:tag name="KSO_WM_TAG_VERSION" val="1.0"/>
  <p:tag name="KSO_WM_UNIT_PRESET_TEXT" val="LOREM IPSUM DOLOR"/>
  <p:tag name="KSO_WM_UNIT_NOCLEAR" val="0"/>
  <p:tag name="KSO_WM_UNIT_DIAGRAM_ISNUMVISUAL" val="0"/>
  <p:tag name="KSO_WM_UNIT_DIAGRAM_ISREFERUNIT" val="0"/>
  <p:tag name="KSO_WM_DIAGRAM_GROUP_CODE" val="l1-11"/>
  <p:tag name="KSO_WM_UNIT_USESOURCEFORMAT_APPLY" val="1"/>
</p:tagLst>
</file>

<file path=ppt/tags/tag20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custom20184655_22*i*11"/>
  <p:tag name="KSO_WM_TEMPLATE_CATEGORY" val="custom"/>
  <p:tag name="KSO_WM_TEMPLATE_INDEX" val="20184655"/>
  <p:tag name="KSO_WM_UNIT_INDEX" val="11"/>
  <p:tag name="KSO_WM_UNIT_HIGHLIGHT" val="0"/>
  <p:tag name="KSO_WM_UNIT_COMPATIBLE" val="0"/>
  <p:tag name="KSO_WM_UNIT_DIAGRAM_ISNUMVISUAL" val="0"/>
  <p:tag name="KSO_WM_UNIT_DIAGRAM_ISREFERUNIT" val="0"/>
  <p:tag name="KSO_WM_DIAGRAM_GROUP_CODE" val="l1-11"/>
  <p:tag name="KSO_WM_UNIT_LAYERLEVEL" val="1"/>
  <p:tag name="KSO_WM_UNIT_LINE_FORE_SCHEMECOLOR_INDEX" val="7"/>
  <p:tag name="KSO_WM_UNIT_LINE_FILL_TYPE" val="2"/>
  <p:tag name="KSO_WM_UNIT_TEXT_FILL_FORE_SCHEMECOLOR_INDEX" val="2"/>
  <p:tag name="KSO_WM_UNIT_TEXT_FILL_TYPE" val="1"/>
  <p:tag name="KSO_WM_UNIT_USESOURCEFORMAT_APPLY" val="1"/>
</p:tagLst>
</file>

<file path=ppt/tags/tag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10.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4655"/>
  <p:tag name="KSO_WM_UNIT_TYPE" val="f"/>
  <p:tag name="KSO_WM_UNIT_INDEX" val="1"/>
  <p:tag name="KSO_WM_UNIT_ID" val="custom20184655_22*f*1"/>
  <p:tag name="KSO_WM_UNIT_LAYERLEVEL" val="1"/>
  <p:tag name="KSO_WM_UNIT_VALUE" val="45"/>
  <p:tag name="KSO_WM_UNIT_HIGHLIGHT" val="0"/>
  <p:tag name="KSO_WM_UNIT_COMPATIBLE" val="0"/>
  <p:tag name="KSO_WM_BEAUTIFY_FLAG" val="#wm#"/>
  <p:tag name="KSO_WM_TAG_VERSION" val="1.0"/>
  <p:tag name="KSO_WM_UNIT_PRESET_TEXT" val="Lorem ipsum dolor sit amet, consectetur adipisicing elit.Lorem ipsum dolor sit amet"/>
  <p:tag name="KSO_WM_UNIT_NOCLEAR" val="0"/>
  <p:tag name="KSO_WM_UNIT_DIAGRAM_ISNUMVISUAL" val="0"/>
  <p:tag name="KSO_WM_UNIT_DIAGRAM_ISREFERUNIT" val="0"/>
  <p:tag name="KSO_WM_DIAGRAM_GROUP_CODE" val="l1-11"/>
  <p:tag name="KSO_WM_UNIT_TEXT_FILL_FORE_SCHEMECOLOR_INDEX" val="13"/>
  <p:tag name="KSO_WM_UNIT_TEXT_FILL_TYPE" val="1"/>
  <p:tag name="KSO_WM_UNIT_USESOURCEFORMAT_APPLY" val="1"/>
</p:tagLst>
</file>

<file path=ppt/tags/tag211.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4655"/>
</p:tagLst>
</file>

<file path=ppt/tags/tag212.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4655"/>
  <p:tag name="KSO_WM_UNIT_TYPE" val="a"/>
  <p:tag name="KSO_WM_UNIT_INDEX" val="1"/>
  <p:tag name="KSO_WM_UNIT_ID" val="custom20184655_22*a*1"/>
  <p:tag name="KSO_WM_UNIT_LAYERLEVEL" val="1"/>
  <p:tag name="KSO_WM_UNIT_VALUE" val="12"/>
  <p:tag name="KSO_WM_UNIT_ISCONTENTSTITLE" val="0"/>
  <p:tag name="KSO_WM_UNIT_HIGHLIGHT" val="0"/>
  <p:tag name="KSO_WM_UNIT_COMPATIBLE" val="0"/>
  <p:tag name="KSO_WM_BEAUTIFY_FLAG" val="#wm#"/>
  <p:tag name="KSO_WM_TAG_VERSION" val="1.0"/>
  <p:tag name="KSO_WM_UNIT_PRESET_TEXT" val="LOREM IPSUM DOLOR"/>
  <p:tag name="KSO_WM_UNIT_NOCLEAR" val="0"/>
  <p:tag name="KSO_WM_UNIT_DIAGRAM_ISNUMVISUAL" val="0"/>
  <p:tag name="KSO_WM_UNIT_DIAGRAM_ISREFERUNIT" val="0"/>
  <p:tag name="KSO_WM_DIAGRAM_GROUP_CODE" val="l1-11"/>
  <p:tag name="KSO_WM_UNIT_USESOURCEFORMAT_APPLY" val="1"/>
</p:tagLst>
</file>

<file path=ppt/tags/tag21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custom20184655_22*i*11"/>
  <p:tag name="KSO_WM_TEMPLATE_CATEGORY" val="custom"/>
  <p:tag name="KSO_WM_TEMPLATE_INDEX" val="20184655"/>
  <p:tag name="KSO_WM_UNIT_INDEX" val="11"/>
  <p:tag name="KSO_WM_UNIT_HIGHLIGHT" val="0"/>
  <p:tag name="KSO_WM_UNIT_COMPATIBLE" val="0"/>
  <p:tag name="KSO_WM_UNIT_DIAGRAM_ISNUMVISUAL" val="0"/>
  <p:tag name="KSO_WM_UNIT_DIAGRAM_ISREFERUNIT" val="0"/>
  <p:tag name="KSO_WM_DIAGRAM_GROUP_CODE" val="l1-11"/>
  <p:tag name="KSO_WM_UNIT_LAYERLEVEL" val="1"/>
  <p:tag name="KSO_WM_UNIT_LINE_FORE_SCHEMECOLOR_INDEX" val="7"/>
  <p:tag name="KSO_WM_UNIT_LINE_FILL_TYPE" val="2"/>
  <p:tag name="KSO_WM_UNIT_TEXT_FILL_FORE_SCHEMECOLOR_INDEX" val="2"/>
  <p:tag name="KSO_WM_UNIT_TEXT_FILL_TYPE" val="1"/>
  <p:tag name="KSO_WM_UNIT_USESOURCEFORMAT_APPLY" val="1"/>
</p:tagLst>
</file>

<file path=ppt/tags/tag214.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4655"/>
  <p:tag name="KSO_WM_UNIT_TYPE" val="f"/>
  <p:tag name="KSO_WM_UNIT_INDEX" val="1"/>
  <p:tag name="KSO_WM_UNIT_ID" val="custom20184655_22*f*1"/>
  <p:tag name="KSO_WM_UNIT_LAYERLEVEL" val="1"/>
  <p:tag name="KSO_WM_UNIT_VALUE" val="45"/>
  <p:tag name="KSO_WM_UNIT_HIGHLIGHT" val="0"/>
  <p:tag name="KSO_WM_UNIT_COMPATIBLE" val="0"/>
  <p:tag name="KSO_WM_BEAUTIFY_FLAG" val="#wm#"/>
  <p:tag name="KSO_WM_TAG_VERSION" val="1.0"/>
  <p:tag name="KSO_WM_UNIT_PRESET_TEXT" val="Lorem ipsum dolor sit amet, consectetur adipisicing elit.Lorem ipsum dolor sit amet"/>
  <p:tag name="KSO_WM_UNIT_NOCLEAR" val="0"/>
  <p:tag name="KSO_WM_UNIT_DIAGRAM_ISNUMVISUAL" val="0"/>
  <p:tag name="KSO_WM_UNIT_DIAGRAM_ISREFERUNIT" val="0"/>
  <p:tag name="KSO_WM_DIAGRAM_GROUP_CODE" val="l1-11"/>
  <p:tag name="KSO_WM_UNIT_TEXT_FILL_FORE_SCHEMECOLOR_INDEX" val="13"/>
  <p:tag name="KSO_WM_UNIT_TEXT_FILL_TYPE" val="1"/>
  <p:tag name="KSO_WM_UNIT_USESOURCEFORMAT_APPLY" val="1"/>
</p:tagLst>
</file>

<file path=ppt/tags/tag215.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4655"/>
</p:tagLst>
</file>

<file path=ppt/tags/tag216.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4655"/>
  <p:tag name="KSO_WM_UNIT_TYPE" val="a"/>
  <p:tag name="KSO_WM_UNIT_INDEX" val="1"/>
  <p:tag name="KSO_WM_UNIT_ID" val="custom20184655_22*a*1"/>
  <p:tag name="KSO_WM_UNIT_LAYERLEVEL" val="1"/>
  <p:tag name="KSO_WM_UNIT_VALUE" val="12"/>
  <p:tag name="KSO_WM_UNIT_ISCONTENTSTITLE" val="0"/>
  <p:tag name="KSO_WM_UNIT_HIGHLIGHT" val="0"/>
  <p:tag name="KSO_WM_UNIT_COMPATIBLE" val="0"/>
  <p:tag name="KSO_WM_BEAUTIFY_FLAG" val="#wm#"/>
  <p:tag name="KSO_WM_TAG_VERSION" val="1.0"/>
  <p:tag name="KSO_WM_UNIT_PRESET_TEXT" val="LOREM IPSUM DOLOR"/>
  <p:tag name="KSO_WM_UNIT_NOCLEAR" val="0"/>
  <p:tag name="KSO_WM_UNIT_DIAGRAM_ISNUMVISUAL" val="0"/>
  <p:tag name="KSO_WM_UNIT_DIAGRAM_ISREFERUNIT" val="0"/>
  <p:tag name="KSO_WM_DIAGRAM_GROUP_CODE" val="l1-11"/>
  <p:tag name="KSO_WM_UNIT_USESOURCEFORMAT_APPLY" val="1"/>
</p:tagLst>
</file>

<file path=ppt/tags/tag21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custom20184655_22*i*11"/>
  <p:tag name="KSO_WM_TEMPLATE_CATEGORY" val="custom"/>
  <p:tag name="KSO_WM_TEMPLATE_INDEX" val="20184655"/>
  <p:tag name="KSO_WM_UNIT_INDEX" val="11"/>
  <p:tag name="KSO_WM_UNIT_HIGHLIGHT" val="0"/>
  <p:tag name="KSO_WM_UNIT_COMPATIBLE" val="0"/>
  <p:tag name="KSO_WM_UNIT_DIAGRAM_ISNUMVISUAL" val="0"/>
  <p:tag name="KSO_WM_UNIT_DIAGRAM_ISREFERUNIT" val="0"/>
  <p:tag name="KSO_WM_DIAGRAM_GROUP_CODE" val="l1-11"/>
  <p:tag name="KSO_WM_UNIT_LAYERLEVEL" val="1"/>
  <p:tag name="KSO_WM_UNIT_LINE_FORE_SCHEMECOLOR_INDEX" val="7"/>
  <p:tag name="KSO_WM_UNIT_LINE_FILL_TYPE" val="2"/>
  <p:tag name="KSO_WM_UNIT_TEXT_FILL_FORE_SCHEMECOLOR_INDEX" val="2"/>
  <p:tag name="KSO_WM_UNIT_TEXT_FILL_TYPE" val="1"/>
  <p:tag name="KSO_WM_UNIT_USESOURCEFORMAT_APPLY" val="1"/>
</p:tagLst>
</file>

<file path=ppt/tags/tag218.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4655"/>
  <p:tag name="KSO_WM_UNIT_TYPE" val="f"/>
  <p:tag name="KSO_WM_UNIT_INDEX" val="1"/>
  <p:tag name="KSO_WM_UNIT_ID" val="custom20184655_22*f*1"/>
  <p:tag name="KSO_WM_UNIT_LAYERLEVEL" val="1"/>
  <p:tag name="KSO_WM_UNIT_VALUE" val="45"/>
  <p:tag name="KSO_WM_UNIT_HIGHLIGHT" val="0"/>
  <p:tag name="KSO_WM_UNIT_COMPATIBLE" val="0"/>
  <p:tag name="KSO_WM_BEAUTIFY_FLAG" val="#wm#"/>
  <p:tag name="KSO_WM_TAG_VERSION" val="1.0"/>
  <p:tag name="KSO_WM_UNIT_PRESET_TEXT" val="Lorem ipsum dolor sit amet, consectetur adipisicing elit.Lorem ipsum dolor sit amet"/>
  <p:tag name="KSO_WM_UNIT_NOCLEAR" val="0"/>
  <p:tag name="KSO_WM_UNIT_DIAGRAM_ISNUMVISUAL" val="0"/>
  <p:tag name="KSO_WM_UNIT_DIAGRAM_ISREFERUNIT" val="0"/>
  <p:tag name="KSO_WM_DIAGRAM_GROUP_CODE" val="l1-11"/>
  <p:tag name="KSO_WM_UNIT_TEXT_FILL_FORE_SCHEMECOLOR_INDEX" val="13"/>
  <p:tag name="KSO_WM_UNIT_TEXT_FILL_TYPE" val="1"/>
  <p:tag name="KSO_WM_UNIT_USESOURCEFORMAT_APPLY" val="1"/>
</p:tagLst>
</file>

<file path=ppt/tags/tag219.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4655"/>
</p:tagLst>
</file>

<file path=ppt/tags/tag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20.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4655"/>
</p:tagLst>
</file>

<file path=ppt/tags/tag221.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4655"/>
  <p:tag name="KSO_WM_UNIT_TYPE" val="a"/>
  <p:tag name="KSO_WM_UNIT_INDEX" val="1"/>
  <p:tag name="KSO_WM_UNIT_ID" val="custom20184655_22*a*1"/>
  <p:tag name="KSO_WM_UNIT_LAYERLEVEL" val="1"/>
  <p:tag name="KSO_WM_UNIT_VALUE" val="12"/>
  <p:tag name="KSO_WM_UNIT_ISCONTENTSTITLE" val="0"/>
  <p:tag name="KSO_WM_UNIT_HIGHLIGHT" val="0"/>
  <p:tag name="KSO_WM_UNIT_COMPATIBLE" val="0"/>
  <p:tag name="KSO_WM_BEAUTIFY_FLAG" val="#wm#"/>
  <p:tag name="KSO_WM_TAG_VERSION" val="1.0"/>
  <p:tag name="KSO_WM_UNIT_PRESET_TEXT" val="LOREM IPSUM DOLOR"/>
  <p:tag name="KSO_WM_UNIT_NOCLEAR" val="0"/>
  <p:tag name="KSO_WM_UNIT_DIAGRAM_ISNUMVISUAL" val="0"/>
  <p:tag name="KSO_WM_UNIT_DIAGRAM_ISREFERUNIT" val="0"/>
  <p:tag name="KSO_WM_DIAGRAM_GROUP_CODE" val="l1-11"/>
  <p:tag name="KSO_WM_UNIT_USESOURCEFORMAT_APPLY" val="1"/>
</p:tagLst>
</file>

<file path=ppt/tags/tag222.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4655"/>
</p:tagLst>
</file>

<file path=ppt/tags/tag223.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4655"/>
  <p:tag name="KSO_WM_UNIT_TYPE" val="a"/>
  <p:tag name="KSO_WM_UNIT_INDEX" val="1"/>
  <p:tag name="KSO_WM_UNIT_ID" val="custom20184655_22*a*1"/>
  <p:tag name="KSO_WM_UNIT_LAYERLEVEL" val="1"/>
  <p:tag name="KSO_WM_UNIT_VALUE" val="12"/>
  <p:tag name="KSO_WM_UNIT_ISCONTENTSTITLE" val="0"/>
  <p:tag name="KSO_WM_UNIT_HIGHLIGHT" val="0"/>
  <p:tag name="KSO_WM_UNIT_COMPATIBLE" val="0"/>
  <p:tag name="KSO_WM_BEAUTIFY_FLAG" val="#wm#"/>
  <p:tag name="KSO_WM_TAG_VERSION" val="1.0"/>
  <p:tag name="KSO_WM_UNIT_PRESET_TEXT" val="LOREM IPSUM DOLOR"/>
  <p:tag name="KSO_WM_UNIT_NOCLEAR" val="0"/>
  <p:tag name="KSO_WM_UNIT_DIAGRAM_ISNUMVISUAL" val="0"/>
  <p:tag name="KSO_WM_UNIT_DIAGRAM_ISREFERUNIT" val="0"/>
  <p:tag name="KSO_WM_DIAGRAM_GROUP_CODE" val="l1-11"/>
  <p:tag name="KSO_WM_UNIT_USESOURCEFORMAT_APPLY" val="1"/>
</p:tagLst>
</file>

<file path=ppt/tags/tag22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custom20184655_22*i*11"/>
  <p:tag name="KSO_WM_TEMPLATE_CATEGORY" val="custom"/>
  <p:tag name="KSO_WM_TEMPLATE_INDEX" val="20184655"/>
  <p:tag name="KSO_WM_UNIT_INDEX" val="11"/>
  <p:tag name="KSO_WM_UNIT_HIGHLIGHT" val="0"/>
  <p:tag name="KSO_WM_UNIT_COMPATIBLE" val="0"/>
  <p:tag name="KSO_WM_UNIT_DIAGRAM_ISNUMVISUAL" val="0"/>
  <p:tag name="KSO_WM_UNIT_DIAGRAM_ISREFERUNIT" val="0"/>
  <p:tag name="KSO_WM_DIAGRAM_GROUP_CODE" val="l1-11"/>
  <p:tag name="KSO_WM_UNIT_LAYERLEVEL" val="1"/>
  <p:tag name="KSO_WM_UNIT_LINE_FORE_SCHEMECOLOR_INDEX" val="7"/>
  <p:tag name="KSO_WM_UNIT_LINE_FILL_TYPE" val="2"/>
  <p:tag name="KSO_WM_UNIT_TEXT_FILL_FORE_SCHEMECOLOR_INDEX" val="2"/>
  <p:tag name="KSO_WM_UNIT_TEXT_FILL_TYPE" val="1"/>
  <p:tag name="KSO_WM_UNIT_USESOURCEFORMAT_APPLY" val="1"/>
</p:tagLst>
</file>

<file path=ppt/tags/tag225.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4655"/>
  <p:tag name="KSO_WM_UNIT_TYPE" val="f"/>
  <p:tag name="KSO_WM_UNIT_INDEX" val="1"/>
  <p:tag name="KSO_WM_UNIT_ID" val="custom20184655_22*f*1"/>
  <p:tag name="KSO_WM_UNIT_LAYERLEVEL" val="1"/>
  <p:tag name="KSO_WM_UNIT_VALUE" val="45"/>
  <p:tag name="KSO_WM_UNIT_HIGHLIGHT" val="0"/>
  <p:tag name="KSO_WM_UNIT_COMPATIBLE" val="0"/>
  <p:tag name="KSO_WM_BEAUTIFY_FLAG" val="#wm#"/>
  <p:tag name="KSO_WM_TAG_VERSION" val="1.0"/>
  <p:tag name="KSO_WM_UNIT_PRESET_TEXT" val="Lorem ipsum dolor sit amet, consectetur adipisicing elit.Lorem ipsum dolor sit amet"/>
  <p:tag name="KSO_WM_UNIT_NOCLEAR" val="0"/>
  <p:tag name="KSO_WM_UNIT_DIAGRAM_ISNUMVISUAL" val="0"/>
  <p:tag name="KSO_WM_UNIT_DIAGRAM_ISREFERUNIT" val="0"/>
  <p:tag name="KSO_WM_DIAGRAM_GROUP_CODE" val="l1-11"/>
  <p:tag name="KSO_WM_UNIT_TEXT_FILL_FORE_SCHEMECOLOR_INDEX" val="13"/>
  <p:tag name="KSO_WM_UNIT_TEXT_FILL_TYPE" val="1"/>
  <p:tag name="KSO_WM_UNIT_USESOURCEFORMAT_APPLY" val="1"/>
</p:tagLst>
</file>

<file path=ppt/tags/tag226.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4655"/>
</p:tagLst>
</file>

<file path=ppt/tags/tag227.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4655"/>
  <p:tag name="KSO_WM_UNIT_TYPE" val="a"/>
  <p:tag name="KSO_WM_UNIT_INDEX" val="1"/>
  <p:tag name="KSO_WM_UNIT_ID" val="custom20184655_22*a*1"/>
  <p:tag name="KSO_WM_UNIT_LAYERLEVEL" val="1"/>
  <p:tag name="KSO_WM_UNIT_VALUE" val="12"/>
  <p:tag name="KSO_WM_UNIT_ISCONTENTSTITLE" val="0"/>
  <p:tag name="KSO_WM_UNIT_HIGHLIGHT" val="0"/>
  <p:tag name="KSO_WM_UNIT_COMPATIBLE" val="0"/>
  <p:tag name="KSO_WM_BEAUTIFY_FLAG" val="#wm#"/>
  <p:tag name="KSO_WM_TAG_VERSION" val="1.0"/>
  <p:tag name="KSO_WM_UNIT_PRESET_TEXT" val="LOREM IPSUM DOLOR"/>
  <p:tag name="KSO_WM_UNIT_NOCLEAR" val="0"/>
  <p:tag name="KSO_WM_UNIT_DIAGRAM_ISNUMVISUAL" val="0"/>
  <p:tag name="KSO_WM_UNIT_DIAGRAM_ISREFERUNIT" val="0"/>
  <p:tag name="KSO_WM_DIAGRAM_GROUP_CODE" val="l1-11"/>
  <p:tag name="KSO_WM_UNIT_USESOURCEFORMAT_APPLY" val="1"/>
</p:tagLst>
</file>

<file path=ppt/tags/tag22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custom20184655_22*i*9"/>
  <p:tag name="KSO_WM_TEMPLATE_CATEGORY" val="custom"/>
  <p:tag name="KSO_WM_TEMPLATE_INDEX" val="20184655"/>
  <p:tag name="KSO_WM_UNIT_INDEX" val="9"/>
  <p:tag name="KSO_WM_UNIT_HIGHLIGHT" val="0"/>
  <p:tag name="KSO_WM_UNIT_COMPATIBLE" val="0"/>
  <p:tag name="KSO_WM_UNIT_DIAGRAM_ISNUMVISUAL" val="0"/>
  <p:tag name="KSO_WM_UNIT_DIAGRAM_ISREFERUNIT" val="0"/>
  <p:tag name="KSO_WM_DIAGRAM_GROUP_CODE" val="l1-11"/>
  <p:tag name="KSO_WM_UNIT_LAYERLEVEL" val="1"/>
  <p:tag name="KSO_WM_UNIT_FILL_FORE_SCHEMECOLOR_INDEX" val="8"/>
  <p:tag name="KSO_WM_UNIT_FILL_TYPE" val="1"/>
  <p:tag name="KSO_WM_UNIT_TEXT_FILL_FORE_SCHEMECOLOR_INDEX" val="2"/>
  <p:tag name="KSO_WM_UNIT_TEXT_FILL_TYPE" val="1"/>
  <p:tag name="KSO_WM_UNIT_USESOURCEFORMAT_APPLY" val="1"/>
</p:tagLst>
</file>

<file path=ppt/tags/tag22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custom20184655_22*i*11"/>
  <p:tag name="KSO_WM_TEMPLATE_CATEGORY" val="custom"/>
  <p:tag name="KSO_WM_TEMPLATE_INDEX" val="20184655"/>
  <p:tag name="KSO_WM_UNIT_INDEX" val="11"/>
  <p:tag name="KSO_WM_UNIT_HIGHLIGHT" val="0"/>
  <p:tag name="KSO_WM_UNIT_COMPATIBLE" val="0"/>
  <p:tag name="KSO_WM_UNIT_DIAGRAM_ISNUMVISUAL" val="0"/>
  <p:tag name="KSO_WM_UNIT_DIAGRAM_ISREFERUNIT" val="0"/>
  <p:tag name="KSO_WM_DIAGRAM_GROUP_CODE" val="l1-11"/>
  <p:tag name="KSO_WM_UNIT_LAYERLEVEL" val="1"/>
  <p:tag name="KSO_WM_UNIT_LINE_FORE_SCHEMECOLOR_INDEX" val="7"/>
  <p:tag name="KSO_WM_UNIT_LINE_FILL_TYPE" val="2"/>
  <p:tag name="KSO_WM_UNIT_TEXT_FILL_FORE_SCHEMECOLOR_INDEX" val="2"/>
  <p:tag name="KSO_WM_UNIT_TEXT_FILL_TYPE" val="1"/>
  <p:tag name="KSO_WM_UNIT_USESOURCEFORMAT_APPLY" val="1"/>
</p:tagLst>
</file>

<file path=ppt/tags/tag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30.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4655"/>
  <p:tag name="KSO_WM_UNIT_TYPE" val="f"/>
  <p:tag name="KSO_WM_UNIT_INDEX" val="1"/>
  <p:tag name="KSO_WM_UNIT_ID" val="custom20184655_22*f*1"/>
  <p:tag name="KSO_WM_UNIT_LAYERLEVEL" val="1"/>
  <p:tag name="KSO_WM_UNIT_VALUE" val="45"/>
  <p:tag name="KSO_WM_UNIT_HIGHLIGHT" val="0"/>
  <p:tag name="KSO_WM_UNIT_COMPATIBLE" val="0"/>
  <p:tag name="KSO_WM_BEAUTIFY_FLAG" val="#wm#"/>
  <p:tag name="KSO_WM_TAG_VERSION" val="1.0"/>
  <p:tag name="KSO_WM_UNIT_PRESET_TEXT" val="Lorem ipsum dolor sit amet, consectetur adipisicing elit.Lorem ipsum dolor sit amet"/>
  <p:tag name="KSO_WM_UNIT_NOCLEAR" val="0"/>
  <p:tag name="KSO_WM_UNIT_DIAGRAM_ISNUMVISUAL" val="0"/>
  <p:tag name="KSO_WM_UNIT_DIAGRAM_ISREFERUNIT" val="0"/>
  <p:tag name="KSO_WM_DIAGRAM_GROUP_CODE" val="l1-11"/>
  <p:tag name="KSO_WM_UNIT_TEXT_FILL_FORE_SCHEMECOLOR_INDEX" val="13"/>
  <p:tag name="KSO_WM_UNIT_TEXT_FILL_TYPE" val="1"/>
  <p:tag name="KSO_WM_UNIT_USESOURCEFORMAT_APPLY" val="1"/>
</p:tagLst>
</file>

<file path=ppt/tags/tag231.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4655"/>
</p:tagLst>
</file>

<file path=ppt/tags/tag232.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4655"/>
  <p:tag name="KSO_WM_UNIT_TYPE" val="a"/>
  <p:tag name="KSO_WM_UNIT_INDEX" val="1"/>
  <p:tag name="KSO_WM_UNIT_ID" val="custom20184655_22*a*1"/>
  <p:tag name="KSO_WM_UNIT_LAYERLEVEL" val="1"/>
  <p:tag name="KSO_WM_UNIT_VALUE" val="12"/>
  <p:tag name="KSO_WM_UNIT_ISCONTENTSTITLE" val="0"/>
  <p:tag name="KSO_WM_UNIT_HIGHLIGHT" val="0"/>
  <p:tag name="KSO_WM_UNIT_COMPATIBLE" val="0"/>
  <p:tag name="KSO_WM_BEAUTIFY_FLAG" val="#wm#"/>
  <p:tag name="KSO_WM_TAG_VERSION" val="1.0"/>
  <p:tag name="KSO_WM_UNIT_PRESET_TEXT" val="LOREM IPSUM DOLOR"/>
  <p:tag name="KSO_WM_UNIT_NOCLEAR" val="0"/>
  <p:tag name="KSO_WM_UNIT_DIAGRAM_ISNUMVISUAL" val="0"/>
  <p:tag name="KSO_WM_UNIT_DIAGRAM_ISREFERUNIT" val="0"/>
  <p:tag name="KSO_WM_DIAGRAM_GROUP_CODE" val="l1-11"/>
  <p:tag name="KSO_WM_UNIT_USESOURCEFORMAT_APPLY" val="1"/>
</p:tagLst>
</file>

<file path=ppt/tags/tag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4655"/>
  <p:tag name="KSO_WM_TAG_VERSION" val="1.0"/>
  <p:tag name="KSO_WM_BEAUTIFY_FLAG" val="#wm#"/>
  <p:tag name="KSO_WM_TEMPLATE_THUMBS_INDEX" val="1、4、5、8、10、12、16、19、26、28、29"/>
  <p:tag name="KSO_WM_TEMPLATE_SUBCATEGORY" val="0"/>
</p:tagLst>
</file>

<file path=ppt/tags/tag6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0.xml><?xml version="1.0" encoding="utf-8"?>
<p:tagLst xmlns:a="http://schemas.openxmlformats.org/drawingml/2006/main" xmlns:r="http://schemas.openxmlformats.org/officeDocument/2006/relationships" xmlns:p="http://schemas.openxmlformats.org/presentationml/2006/main">
  <p:tag name="KSO_WM_TAG_VERSION" val="1.0"/>
  <p:tag name="KSO_WM_UNIT_HIGHLIGHT" val="0"/>
  <p:tag name="KSO_WM_UNIT_COMPATIBLE" val="0"/>
  <p:tag name="KSO_WM_UNIT_DIAGRAM_ISNUMVISUAL" val="0"/>
  <p:tag name="KSO_WM_UNIT_DIAGRAM_ISREFERUNIT" val="0"/>
  <p:tag name="KSO_WM_UNIT_ID" val="_0**"/>
  <p:tag name="KSO_WM_UNIT_LAYERLEVEL" val="1"/>
  <p:tag name="KSO_WM_BEAUTIFY_FLAG" val="#wm#"/>
  <p:tag name="KSO_WM_TEMPLATE_CATEGORY" val="custom"/>
  <p:tag name="KSO_WM_TEMPLATE_INDEX" val="20184655"/>
</p:tagLst>
</file>

<file path=ppt/tags/tag71.xml><?xml version="1.0" encoding="utf-8"?>
<p:tagLst xmlns:a="http://schemas.openxmlformats.org/drawingml/2006/main" xmlns:r="http://schemas.openxmlformats.org/officeDocument/2006/relationships" xmlns:p="http://schemas.openxmlformats.org/presentationml/2006/main">
  <p:tag name="KSO_WM_TAG_VERSION" val="1.0"/>
  <p:tag name="KSO_WM_UNIT_HIGHLIGHT" val="0"/>
  <p:tag name="KSO_WM_UNIT_COMPATIBLE" val="0"/>
  <p:tag name="KSO_WM_UNIT_DIAGRAM_ISNUMVISUAL" val="0"/>
  <p:tag name="KSO_WM_UNIT_DIAGRAM_ISREFERUNIT" val="0"/>
  <p:tag name="KSO_WM_UNIT_ID" val="_0**"/>
  <p:tag name="KSO_WM_UNIT_LAYERLEVEL" val="1"/>
  <p:tag name="KSO_WM_BEAUTIFY_FLAG" val="#wm#"/>
  <p:tag name="KSO_WM_TEMPLATE_CATEGORY" val="custom"/>
  <p:tag name="KSO_WM_TEMPLATE_INDEX" val="20184655"/>
</p:tagLst>
</file>

<file path=ppt/tags/tag7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7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7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75.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4655"/>
  <p:tag name="KSO_WM_TAG_VERSION" val="1.0"/>
  <p:tag name="KSO_WM_BEAUTIFY_FLAG" val="#wm#"/>
  <p:tag name="KSO_WM_TEMPLATE_THUMBS_INDEX" val="1、4、5、8、10、12、16、19、26、28、29"/>
  <p:tag name="KSO_WM_TEMPLATE_SUBCATEGORY" val="0"/>
</p:tagLst>
</file>

<file path=ppt/tags/tag7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8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9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9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9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9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9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9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9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9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9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heme/theme1.xml><?xml version="1.0" encoding="utf-8"?>
<a:theme xmlns:a="http://schemas.openxmlformats.org/drawingml/2006/main" name="1_Office 主题​​">
  <a:themeElements>
    <a:clrScheme name="自定义 162">
      <a:dk1>
        <a:srgbClr val="000000"/>
      </a:dk1>
      <a:lt1>
        <a:srgbClr val="FFFFFF"/>
      </a:lt1>
      <a:dk2>
        <a:srgbClr val="FFC000"/>
      </a:dk2>
      <a:lt2>
        <a:srgbClr val="E7E6E6"/>
      </a:lt2>
      <a:accent1>
        <a:srgbClr val="4472C4"/>
      </a:accent1>
      <a:accent2>
        <a:srgbClr val="ED7D31"/>
      </a:accent2>
      <a:accent3>
        <a:srgbClr val="A5A5A5"/>
      </a:accent3>
      <a:accent4>
        <a:srgbClr val="FFC000"/>
      </a:accent4>
      <a:accent5>
        <a:srgbClr val="000000"/>
      </a:accent5>
      <a:accent6>
        <a:srgbClr val="70AD47"/>
      </a:accent6>
      <a:hlink>
        <a:srgbClr val="0563C1"/>
      </a:hlink>
      <a:folHlink>
        <a:srgbClr val="954F72"/>
      </a:folHlink>
    </a:clrScheme>
    <a:fontScheme name="自定义 3">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主题​​">
  <a:themeElements>
    <a:clrScheme name="自定义 162">
      <a:dk1>
        <a:srgbClr val="000000"/>
      </a:dk1>
      <a:lt1>
        <a:srgbClr val="FFFFFF"/>
      </a:lt1>
      <a:dk2>
        <a:srgbClr val="FFC000"/>
      </a:dk2>
      <a:lt2>
        <a:srgbClr val="E7E6E6"/>
      </a:lt2>
      <a:accent1>
        <a:srgbClr val="4472C4"/>
      </a:accent1>
      <a:accent2>
        <a:srgbClr val="ED7D31"/>
      </a:accent2>
      <a:accent3>
        <a:srgbClr val="A5A5A5"/>
      </a:accent3>
      <a:accent4>
        <a:srgbClr val="FFC000"/>
      </a:accent4>
      <a:accent5>
        <a:srgbClr val="000000"/>
      </a:accent5>
      <a:accent6>
        <a:srgbClr val="70AD47"/>
      </a:accent6>
      <a:hlink>
        <a:srgbClr val="0563C1"/>
      </a:hlink>
      <a:folHlink>
        <a:srgbClr val="954F72"/>
      </a:folHlink>
    </a:clrScheme>
    <a:fontScheme name="自定义 3">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TotalTime>
  <Words>2105</Words>
  <Application>Microsoft Macintosh PowerPoint</Application>
  <PresentationFormat>全屏显示(16:9)</PresentationFormat>
  <Paragraphs>162</Paragraphs>
  <Slides>28</Slides>
  <Notes>5</Notes>
  <HiddenSlides>0</HiddenSlides>
  <MMClips>0</MMClips>
  <ScaleCrop>false</ScaleCrop>
  <HeadingPairs>
    <vt:vector size="6" baseType="variant">
      <vt:variant>
        <vt:lpstr>已用的字体</vt:lpstr>
      </vt:variant>
      <vt:variant>
        <vt:i4>9</vt:i4>
      </vt:variant>
      <vt:variant>
        <vt:lpstr>主题</vt:lpstr>
      </vt:variant>
      <vt:variant>
        <vt:i4>2</vt:i4>
      </vt:variant>
      <vt:variant>
        <vt:lpstr>幻灯片标题</vt:lpstr>
      </vt:variant>
      <vt:variant>
        <vt:i4>28</vt:i4>
      </vt:variant>
    </vt:vector>
  </HeadingPairs>
  <TitlesOfParts>
    <vt:vector size="39" baseType="lpstr">
      <vt:lpstr>华文新魏</vt:lpstr>
      <vt:lpstr>微软雅黑</vt:lpstr>
      <vt:lpstr>Arial</vt:lpstr>
      <vt:lpstr>Arial Narrow</vt:lpstr>
      <vt:lpstr>Bradley Hand ITC</vt:lpstr>
      <vt:lpstr>Calibri</vt:lpstr>
      <vt:lpstr>HelveticaNeue</vt:lpstr>
      <vt:lpstr>Impact</vt:lpstr>
      <vt:lpstr>Times New Roman</vt:lpstr>
      <vt:lpstr>1_Office 主题​​</vt:lpstr>
      <vt:lpstr>2_Office 主题​​</vt:lpstr>
      <vt:lpstr>PowerPoint 演示文稿</vt:lpstr>
      <vt:lpstr>                      M1U1 Reading  Anne’s Best Friend</vt:lpstr>
      <vt:lpstr>PowerPoint 演示文稿</vt:lpstr>
      <vt:lpstr>Why do we need friends?</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During World War II</vt:lpstr>
      <vt:lpstr>PowerPoint 演示文稿</vt:lpstr>
      <vt:lpstr>Historically, this massive killing is called the Holocaust.                                                                           [hɔləkɔ:st]（大屠杀）</vt:lpstr>
      <vt:lpstr>PowerPoint 演示文稿</vt:lpstr>
      <vt:lpstr> In July 1942, the Franks went into hiding in some secret rooms behind a bookcase in the building where Anne's father worked.</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B1U1</dc:title>
  <dc:creator>俞莺婕</dc:creator>
  <cp:lastModifiedBy>nqdp</cp:lastModifiedBy>
  <cp:revision>70</cp:revision>
  <cp:lastPrinted>2019-08-11T12:52:24Z</cp:lastPrinted>
  <dcterms:created xsi:type="dcterms:W3CDTF">2018-09-03T14:51:00Z</dcterms:created>
  <dcterms:modified xsi:type="dcterms:W3CDTF">2019-08-11T12:53:19Z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2052-11.1.0.8894</vt:lpwstr>
  </property>
</Properties>
</file>