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handoutMasterIdLst>
    <p:handoutMasterId r:id="rId37"/>
  </p:handoutMasterIdLst>
  <p:sldIdLst>
    <p:sldId id="1930" r:id="rId2"/>
    <p:sldId id="1861" r:id="rId3"/>
    <p:sldId id="1854" r:id="rId4"/>
    <p:sldId id="1322" r:id="rId5"/>
    <p:sldId id="1827" r:id="rId6"/>
    <p:sldId id="1471" r:id="rId7"/>
    <p:sldId id="1828" r:id="rId8"/>
    <p:sldId id="1679" r:id="rId9"/>
    <p:sldId id="792" r:id="rId10"/>
    <p:sldId id="1751" r:id="rId11"/>
    <p:sldId id="1829" r:id="rId12"/>
    <p:sldId id="1682" r:id="rId13"/>
    <p:sldId id="1683" r:id="rId14"/>
    <p:sldId id="1684" r:id="rId15"/>
    <p:sldId id="1832" r:id="rId16"/>
    <p:sldId id="1687" r:id="rId17"/>
    <p:sldId id="1664" r:id="rId18"/>
    <p:sldId id="1894" r:id="rId19"/>
    <p:sldId id="1833" r:id="rId20"/>
    <p:sldId id="1834" r:id="rId21"/>
    <p:sldId id="1835" r:id="rId22"/>
    <p:sldId id="1689" r:id="rId23"/>
    <p:sldId id="1836" r:id="rId24"/>
    <p:sldId id="1690" r:id="rId25"/>
    <p:sldId id="1893" r:id="rId26"/>
    <p:sldId id="1837" r:id="rId27"/>
    <p:sldId id="1816" r:id="rId28"/>
    <p:sldId id="1661" r:id="rId29"/>
    <p:sldId id="1692" r:id="rId30"/>
    <p:sldId id="1670" r:id="rId31"/>
    <p:sldId id="1745" r:id="rId32"/>
    <p:sldId id="1292" r:id="rId33"/>
    <p:sldId id="1747" r:id="rId34"/>
    <p:sldId id="1892" r:id="rId35"/>
  </p:sldIdLst>
  <p:sldSz cx="12192000" cy="6858000"/>
  <p:notesSz cx="6735763" cy="9866313"/>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1">
          <p15:clr>
            <a:srgbClr val="A4A3A4"/>
          </p15:clr>
        </p15:guide>
        <p15:guide id="2" pos="3845">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微软用户" initials="微"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000000"/>
    <a:srgbClr val="993300"/>
    <a:srgbClr val="FFCCCC"/>
    <a:srgbClr val="CC6600"/>
    <a:srgbClr val="009900"/>
    <a:srgbClr val="FF9999"/>
    <a:srgbClr val="0000FF"/>
    <a:srgbClr val="000066"/>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70" autoAdjust="0"/>
    <p:restoredTop sz="94479" autoAdjust="0"/>
  </p:normalViewPr>
  <p:slideViewPr>
    <p:cSldViewPr snapToGrid="0">
      <p:cViewPr>
        <p:scale>
          <a:sx n="87" d="100"/>
          <a:sy n="87" d="100"/>
        </p:scale>
        <p:origin x="312" y="144"/>
      </p:cViewPr>
      <p:guideLst>
        <p:guide orient="horz" pos="2151"/>
        <p:guide pos="3845"/>
      </p:guideLst>
    </p:cSldViewPr>
  </p:slideViewPr>
  <p:notesTextViewPr>
    <p:cViewPr>
      <p:scale>
        <a:sx n="1" d="1"/>
        <a:sy n="1" d="1"/>
      </p:scale>
      <p:origin x="0" y="0"/>
    </p:cViewPr>
  </p:notesTextViewPr>
  <p:sorterViewPr>
    <p:cViewPr>
      <p:scale>
        <a:sx n="100" d="100"/>
        <a:sy n="100" d="100"/>
      </p:scale>
      <p:origin x="0" y="6312"/>
    </p:cViewPr>
  </p:sorter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notesMaster" Target="notesMasters/notesMaster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handoutMaster" Target="handoutMasters/handoutMaster1.xml"/><Relationship Id="rId38" Type="http://schemas.openxmlformats.org/officeDocument/2006/relationships/commentAuthors" Target="commentAuthors.xml"/><Relationship Id="rId39" Type="http://schemas.openxmlformats.org/officeDocument/2006/relationships/presProps" Target="presProps.xml"/><Relationship Id="rId40" Type="http://schemas.openxmlformats.org/officeDocument/2006/relationships/viewProps" Target="viewProps.xml"/><Relationship Id="rId41" Type="http://schemas.openxmlformats.org/officeDocument/2006/relationships/theme" Target="theme/theme1.xml"/><Relationship Id="rId4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18580" cy="492780"/>
          </a:xfrm>
          <a:prstGeom prst="rect">
            <a:avLst/>
          </a:prstGeom>
        </p:spPr>
        <p:txBody>
          <a:bodyPr vert="horz" lIns="87554" tIns="43777" rIns="87554" bIns="43777" rtlCol="0"/>
          <a:lstStyle>
            <a:lvl1pPr algn="l">
              <a:defRPr sz="1100"/>
            </a:lvl1pPr>
          </a:lstStyle>
          <a:p>
            <a:endParaRPr lang="zh-CN" altLang="en-US"/>
          </a:p>
        </p:txBody>
      </p:sp>
      <p:sp>
        <p:nvSpPr>
          <p:cNvPr id="3" name="日期占位符 2"/>
          <p:cNvSpPr>
            <a:spLocks noGrp="1"/>
          </p:cNvSpPr>
          <p:nvPr>
            <p:ph type="dt" sz="quarter" idx="1"/>
          </p:nvPr>
        </p:nvSpPr>
        <p:spPr>
          <a:xfrm>
            <a:off x="3815678" y="0"/>
            <a:ext cx="2918579" cy="492780"/>
          </a:xfrm>
          <a:prstGeom prst="rect">
            <a:avLst/>
          </a:prstGeom>
        </p:spPr>
        <p:txBody>
          <a:bodyPr vert="horz" lIns="87554" tIns="43777" rIns="87554" bIns="43777" rtlCol="0"/>
          <a:lstStyle>
            <a:lvl1pPr algn="r">
              <a:defRPr sz="1100"/>
            </a:lvl1pPr>
          </a:lstStyle>
          <a:p>
            <a:fld id="{A7F91E26-BB56-4521-BC26-C8327E136519}" type="datetimeFigureOut">
              <a:rPr lang="zh-CN" altLang="en-US" smtClean="0"/>
              <a:t>2019/2/22</a:t>
            </a:fld>
            <a:endParaRPr lang="zh-CN" altLang="en-US"/>
          </a:p>
        </p:txBody>
      </p:sp>
      <p:sp>
        <p:nvSpPr>
          <p:cNvPr id="4" name="页脚占位符 3"/>
          <p:cNvSpPr>
            <a:spLocks noGrp="1"/>
          </p:cNvSpPr>
          <p:nvPr>
            <p:ph type="ftr" sz="quarter" idx="2"/>
          </p:nvPr>
        </p:nvSpPr>
        <p:spPr>
          <a:xfrm>
            <a:off x="0" y="9372003"/>
            <a:ext cx="2918580" cy="492780"/>
          </a:xfrm>
          <a:prstGeom prst="rect">
            <a:avLst/>
          </a:prstGeom>
        </p:spPr>
        <p:txBody>
          <a:bodyPr vert="horz" lIns="87554" tIns="43777" rIns="87554" bIns="43777" rtlCol="0" anchor="b"/>
          <a:lstStyle>
            <a:lvl1pPr algn="l">
              <a:defRPr sz="1100"/>
            </a:lvl1pPr>
          </a:lstStyle>
          <a:p>
            <a:endParaRPr lang="zh-CN" altLang="en-US"/>
          </a:p>
        </p:txBody>
      </p:sp>
      <p:sp>
        <p:nvSpPr>
          <p:cNvPr id="5" name="灯片编号占位符 4"/>
          <p:cNvSpPr>
            <a:spLocks noGrp="1"/>
          </p:cNvSpPr>
          <p:nvPr>
            <p:ph type="sldNum" sz="quarter" idx="3"/>
          </p:nvPr>
        </p:nvSpPr>
        <p:spPr>
          <a:xfrm>
            <a:off x="3815678" y="9372003"/>
            <a:ext cx="2918579" cy="492780"/>
          </a:xfrm>
          <a:prstGeom prst="rect">
            <a:avLst/>
          </a:prstGeom>
        </p:spPr>
        <p:txBody>
          <a:bodyPr vert="horz" lIns="87554" tIns="43777" rIns="87554" bIns="43777" rtlCol="0" anchor="b"/>
          <a:lstStyle>
            <a:lvl1pPr algn="r">
              <a:defRPr sz="1100"/>
            </a:lvl1pPr>
          </a:lstStyle>
          <a:p>
            <a:fld id="{78EC5734-5594-4DEF-AD9F-11016FF3424B}" type="slidenum">
              <a:rPr lang="zh-CN" altLang="en-US" smtClean="0"/>
              <a:t>‹#›</a:t>
            </a:fld>
            <a:endParaRPr lang="zh-CN" altLang="en-US"/>
          </a:p>
        </p:txBody>
      </p:sp>
    </p:spTree>
    <p:extLst>
      <p:ext uri="{BB962C8B-B14F-4D97-AF65-F5344CB8AC3E}">
        <p14:creationId xmlns:p14="http://schemas.microsoft.com/office/powerpoint/2010/main" val="20922506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18700" cy="495014"/>
          </a:xfrm>
          <a:prstGeom prst="rect">
            <a:avLst/>
          </a:prstGeom>
        </p:spPr>
        <p:txBody>
          <a:bodyPr vert="horz" lIns="87554" tIns="43777" rIns="87554" bIns="43777" rtlCol="0"/>
          <a:lstStyle>
            <a:lvl1pPr algn="l">
              <a:defRPr sz="1100"/>
            </a:lvl1pPr>
          </a:lstStyle>
          <a:p>
            <a:endParaRPr lang="zh-CN" altLang="en-US"/>
          </a:p>
        </p:txBody>
      </p:sp>
      <p:sp>
        <p:nvSpPr>
          <p:cNvPr id="3" name="日期占位符 2"/>
          <p:cNvSpPr>
            <a:spLocks noGrp="1"/>
          </p:cNvSpPr>
          <p:nvPr>
            <p:ph type="dt" idx="1"/>
          </p:nvPr>
        </p:nvSpPr>
        <p:spPr>
          <a:xfrm>
            <a:off x="3815203" y="0"/>
            <a:ext cx="2918700" cy="495014"/>
          </a:xfrm>
          <a:prstGeom prst="rect">
            <a:avLst/>
          </a:prstGeom>
        </p:spPr>
        <p:txBody>
          <a:bodyPr vert="horz" lIns="87554" tIns="43777" rIns="87554" bIns="43777" rtlCol="0"/>
          <a:lstStyle>
            <a:lvl1pPr algn="r">
              <a:defRPr sz="1100"/>
            </a:lvl1pPr>
          </a:lstStyle>
          <a:p>
            <a:fld id="{D2A48B96-639E-45A3-A0BA-2464DFDB1FAA}" type="datetimeFigureOut">
              <a:rPr lang="zh-CN" altLang="en-US" smtClean="0"/>
              <a:t>2019/2/22</a:t>
            </a:fld>
            <a:endParaRPr lang="zh-CN" altLang="en-US"/>
          </a:p>
        </p:txBody>
      </p:sp>
      <p:sp>
        <p:nvSpPr>
          <p:cNvPr id="4" name="幻灯片图像占位符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87554" tIns="43777" rIns="87554" bIns="43777" rtlCol="0" anchor="ctr"/>
          <a:lstStyle/>
          <a:p>
            <a:endParaRPr lang="zh-CN" altLang="en-US"/>
          </a:p>
        </p:txBody>
      </p:sp>
      <p:sp>
        <p:nvSpPr>
          <p:cNvPr id="5" name="备注占位符 4"/>
          <p:cNvSpPr>
            <a:spLocks noGrp="1"/>
          </p:cNvSpPr>
          <p:nvPr>
            <p:ph type="body" sz="quarter" idx="3"/>
          </p:nvPr>
        </p:nvSpPr>
        <p:spPr>
          <a:xfrm>
            <a:off x="673547" y="4748015"/>
            <a:ext cx="5388369" cy="3884740"/>
          </a:xfrm>
          <a:prstGeom prst="rect">
            <a:avLst/>
          </a:prstGeom>
        </p:spPr>
        <p:txBody>
          <a:bodyPr vert="horz" lIns="87554" tIns="43777" rIns="87554" bIns="43777"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9370994"/>
            <a:ext cx="2918700" cy="495013"/>
          </a:xfrm>
          <a:prstGeom prst="rect">
            <a:avLst/>
          </a:prstGeom>
        </p:spPr>
        <p:txBody>
          <a:bodyPr vert="horz" lIns="87554" tIns="43777" rIns="87554" bIns="43777" rtlCol="0" anchor="b"/>
          <a:lstStyle>
            <a:lvl1pPr algn="l">
              <a:defRPr sz="1100"/>
            </a:lvl1pPr>
          </a:lstStyle>
          <a:p>
            <a:endParaRPr lang="zh-CN" altLang="en-US"/>
          </a:p>
        </p:txBody>
      </p:sp>
      <p:sp>
        <p:nvSpPr>
          <p:cNvPr id="7" name="灯片编号占位符 6"/>
          <p:cNvSpPr>
            <a:spLocks noGrp="1"/>
          </p:cNvSpPr>
          <p:nvPr>
            <p:ph type="sldNum" sz="quarter" idx="5"/>
          </p:nvPr>
        </p:nvSpPr>
        <p:spPr>
          <a:xfrm>
            <a:off x="3815203" y="9370994"/>
            <a:ext cx="2918700" cy="495013"/>
          </a:xfrm>
          <a:prstGeom prst="rect">
            <a:avLst/>
          </a:prstGeom>
        </p:spPr>
        <p:txBody>
          <a:bodyPr vert="horz" lIns="87554" tIns="43777" rIns="87554" bIns="43777" rtlCol="0" anchor="b"/>
          <a:lstStyle>
            <a:lvl1pPr algn="r">
              <a:defRPr sz="1100"/>
            </a:lvl1pPr>
          </a:lstStyle>
          <a:p>
            <a:fld id="{A6837353-30EB-4A48-80EB-173D804AEFBD}" type="slidenum">
              <a:rPr lang="zh-CN" altLang="en-US" smtClean="0"/>
              <a:t>‹#›</a:t>
            </a:fld>
            <a:endParaRPr lang="zh-CN" altLang="en-US"/>
          </a:p>
        </p:txBody>
      </p:sp>
    </p:spTree>
    <p:extLst>
      <p:ext uri="{BB962C8B-B14F-4D97-AF65-F5344CB8AC3E}">
        <p14:creationId xmlns:p14="http://schemas.microsoft.com/office/powerpoint/2010/main" val="20320263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407988" y="1233488"/>
            <a:ext cx="5918200" cy="3330575"/>
          </a:xfrm>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6837353-30EB-4A48-80EB-173D804AEFBD}" type="slidenum">
              <a:rPr lang="zh-CN" altLang="en-US" smtClean="0"/>
              <a:t>9</a:t>
            </a:fld>
            <a:endParaRPr lang="zh-CN" altLang="en-US"/>
          </a:p>
        </p:txBody>
      </p:sp>
    </p:spTree>
    <p:extLst>
      <p:ext uri="{BB962C8B-B14F-4D97-AF65-F5344CB8AC3E}">
        <p14:creationId xmlns:p14="http://schemas.microsoft.com/office/powerpoint/2010/main" val="8344094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7"/>
          <p:cNvSpPr txBox="1">
            <a:spLocks noGrp="1"/>
          </p:cNvSpPr>
          <p:nvPr>
            <p:ph type="sldNum" sz="quarter"/>
          </p:nvPr>
        </p:nvSpPr>
        <p:spPr>
          <a:xfrm>
            <a:off x="3683221" y="8372669"/>
            <a:ext cx="2817731" cy="440747"/>
          </a:xfrm>
          <a:prstGeom prst="rect">
            <a:avLst/>
          </a:prstGeom>
          <a:noFill/>
          <a:ln w="9525">
            <a:noFill/>
          </a:ln>
        </p:spPr>
        <p:txBody>
          <a:bodyPr vert="horz" wrap="square" lIns="87554" tIns="43777" rIns="87554" bIns="43777" anchor="b"/>
          <a:lstStyle/>
          <a:p>
            <a:fld id="{9A0DB2DC-4C9A-4742-B13C-FB6460FD3503}" type="slidenum">
              <a:rPr lang="en-US" altLang="ko-KR" dirty="0">
                <a:latin typeface="Gulim" panose="020B0600000101010101" pitchFamily="34" charset="-127"/>
                <a:ea typeface="Malgun Gothic" panose="020B0503020000020004" charset="-127"/>
              </a:rPr>
              <a:t>31</a:t>
            </a:fld>
            <a:endParaRPr lang="en-US" altLang="ko-KR" dirty="0">
              <a:latin typeface="Gulim" panose="020B0600000101010101" pitchFamily="34" charset="-127"/>
              <a:ea typeface="Malgun Gothic" panose="020B0503020000020004" charset="-127"/>
            </a:endParaRPr>
          </a:p>
        </p:txBody>
      </p:sp>
      <p:sp>
        <p:nvSpPr>
          <p:cNvPr id="30722" name="슬라이드 이미지 개체 틀 1"/>
          <p:cNvSpPr>
            <a:spLocks noGrp="1" noRot="1" noChangeAspect="1" noTextEdit="1"/>
          </p:cNvSpPr>
          <p:nvPr>
            <p:ph type="sldImg"/>
          </p:nvPr>
        </p:nvSpPr>
        <p:spPr>
          <a:xfrm>
            <a:off x="407988" y="1233488"/>
            <a:ext cx="5918200" cy="3330575"/>
          </a:xfrm>
        </p:spPr>
      </p:sp>
      <p:sp>
        <p:nvSpPr>
          <p:cNvPr id="30723" name="슬라이드 노트 개체 틀 2"/>
          <p:cNvSpPr>
            <a:spLocks noGrp="1"/>
          </p:cNvSpPr>
          <p:nvPr>
            <p:ph type="body"/>
          </p:nvPr>
        </p:nvSpPr>
        <p:spPr/>
        <p:txBody>
          <a:bodyPr wrap="square" lIns="87554" tIns="43777" rIns="87554" bIns="43777" anchor="t"/>
          <a:lstStyle/>
          <a:p>
            <a:pPr lvl="0" eaLnBrk="1" hangingPunct="1">
              <a:spcBef>
                <a:spcPct val="0"/>
              </a:spcBef>
            </a:pPr>
            <a:endParaRPr lang="en-US" altLang="ko-KR"/>
          </a:p>
        </p:txBody>
      </p:sp>
      <p:sp>
        <p:nvSpPr>
          <p:cNvPr id="30724" name="슬라이드 번호 개체 틀 3"/>
          <p:cNvSpPr txBox="1">
            <a:spLocks noGrp="1"/>
          </p:cNvSpPr>
          <p:nvPr/>
        </p:nvSpPr>
        <p:spPr>
          <a:xfrm>
            <a:off x="3683221" y="8372669"/>
            <a:ext cx="2817731" cy="440747"/>
          </a:xfrm>
          <a:prstGeom prst="rect">
            <a:avLst/>
          </a:prstGeom>
          <a:noFill/>
          <a:ln w="9525">
            <a:noFill/>
          </a:ln>
        </p:spPr>
        <p:txBody>
          <a:bodyPr lIns="87554" tIns="43777" rIns="87554" bIns="43777" anchor="b"/>
          <a:lstStyle/>
          <a:p>
            <a:pPr algn="r"/>
            <a:fld id="{9A0DB2DC-4C9A-4742-B13C-FB6460FD3503}" type="slidenum">
              <a:rPr lang="en-US" altLang="ko-KR" sz="1100" dirty="0">
                <a:latin typeface="Gulim" panose="020B0600000101010101" pitchFamily="34" charset="-127"/>
              </a:rPr>
              <a:t>31</a:t>
            </a:fld>
            <a:endParaRPr lang="en-US" altLang="ko-KR" sz="1100" dirty="0">
              <a:latin typeface="Gulim" panose="020B0600000101010101" pitchFamily="34" charset="-127"/>
            </a:endParaRPr>
          </a:p>
        </p:txBody>
      </p:sp>
    </p:spTree>
    <p:extLst>
      <p:ext uri="{BB962C8B-B14F-4D97-AF65-F5344CB8AC3E}">
        <p14:creationId xmlns:p14="http://schemas.microsoft.com/office/powerpoint/2010/main" val="6559841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14433" y="2130544"/>
            <a:ext cx="10363582" cy="1470106"/>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828868" y="3886414"/>
            <a:ext cx="8534714" cy="1752696"/>
          </a:xfrm>
        </p:spPr>
        <p:txBody>
          <a:bodyPr/>
          <a:lstStyle>
            <a:lvl1pPr marL="0" indent="0" algn="ctr">
              <a:buNone/>
              <a:defRPr>
                <a:solidFill>
                  <a:schemeClr val="tx1">
                    <a:tint val="75000"/>
                  </a:schemeClr>
                </a:solidFill>
              </a:defRPr>
            </a:lvl1pPr>
            <a:lvl2pPr marL="544195" indent="0" algn="ctr">
              <a:buNone/>
              <a:defRPr>
                <a:solidFill>
                  <a:schemeClr val="tx1">
                    <a:tint val="75000"/>
                  </a:schemeClr>
                </a:solidFill>
              </a:defRPr>
            </a:lvl2pPr>
            <a:lvl3pPr marL="1088390" indent="0" algn="ctr">
              <a:buNone/>
              <a:defRPr>
                <a:solidFill>
                  <a:schemeClr val="tx1">
                    <a:tint val="75000"/>
                  </a:schemeClr>
                </a:solidFill>
              </a:defRPr>
            </a:lvl3pPr>
            <a:lvl4pPr marL="1632585" indent="0" algn="ctr">
              <a:buNone/>
              <a:defRPr>
                <a:solidFill>
                  <a:schemeClr val="tx1">
                    <a:tint val="75000"/>
                  </a:schemeClr>
                </a:solidFill>
              </a:defRPr>
            </a:lvl4pPr>
            <a:lvl5pPr marL="2177415" indent="0" algn="ctr">
              <a:buNone/>
              <a:defRPr>
                <a:solidFill>
                  <a:schemeClr val="tx1">
                    <a:tint val="75000"/>
                  </a:schemeClr>
                </a:solidFill>
              </a:defRPr>
            </a:lvl5pPr>
            <a:lvl6pPr marL="2721610" indent="0" algn="ctr">
              <a:buNone/>
              <a:defRPr>
                <a:solidFill>
                  <a:schemeClr val="tx1">
                    <a:tint val="75000"/>
                  </a:schemeClr>
                </a:solidFill>
              </a:defRPr>
            </a:lvl6pPr>
            <a:lvl7pPr marL="3265805" indent="0" algn="ctr">
              <a:buNone/>
              <a:defRPr>
                <a:solidFill>
                  <a:schemeClr val="tx1">
                    <a:tint val="75000"/>
                  </a:schemeClr>
                </a:solidFill>
              </a:defRPr>
            </a:lvl7pPr>
            <a:lvl8pPr marL="3810000" indent="0" algn="ctr">
              <a:buNone/>
              <a:defRPr>
                <a:solidFill>
                  <a:schemeClr val="tx1">
                    <a:tint val="75000"/>
                  </a:schemeClr>
                </a:solidFill>
              </a:defRPr>
            </a:lvl8pPr>
            <a:lvl9pPr marL="4354195"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43C8CE32-9421-4954-A572-A426CD450E65}" type="datetimeFigureOut">
              <a:rPr lang="zh-CN" altLang="en-US" smtClean="0"/>
              <a:t>2019/2/22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9A125A8-0AFF-4042-970F-8A0BC0862273}" type="slidenum">
              <a:rPr lang="zh-CN" altLang="en-US" smtClean="0"/>
              <a:t>‹#›</a:t>
            </a:fld>
            <a:endParaRPr lang="zh-CN" alt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43C8CE32-9421-4954-A572-A426CD450E65}" type="datetimeFigureOut">
              <a:rPr lang="zh-CN" altLang="en-US" smtClean="0"/>
              <a:t>2019/2/22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9A125A8-0AFF-4042-970F-8A0BC0862273}" type="slidenum">
              <a:rPr lang="zh-CN" altLang="en-US" smtClean="0"/>
              <a:t>‹#›</a:t>
            </a:fld>
            <a:endParaRPr lang="zh-CN" alt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525" y="274654"/>
            <a:ext cx="2743301" cy="5851849"/>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622" y="274654"/>
            <a:ext cx="8026695" cy="5851849"/>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43C8CE32-9421-4954-A572-A426CD450E65}" type="datetimeFigureOut">
              <a:rPr lang="zh-CN" altLang="en-US" smtClean="0"/>
              <a:t>2019/2/22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9A125A8-0AFF-4042-970F-8A0BC0862273}" type="slidenum">
              <a:rPr lang="zh-CN" altLang="en-US" smtClean="0"/>
              <a:t>‹#›</a:t>
            </a:fld>
            <a:endParaRPr lang="zh-CN" alt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6"/>
            <a:ext cx="10515600" cy="1325563"/>
          </a:xfrm>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lvl1pPr>
              <a:defRPr/>
            </a:lvl1pPr>
          </a:lstStyle>
          <a:p>
            <a:pPr>
              <a:defRPr/>
            </a:pPr>
            <a:fld id="{9476957A-D916-426A-897C-B3B766A8C14A}" type="datetime1">
              <a:rPr lang="zh-CN" altLang="en-US"/>
              <a:t>2019/2/22</a:t>
            </a:fld>
            <a:endParaRPr lang="zh-CN" altLang="en-US" sz="1800">
              <a:solidFill>
                <a:schemeClr val="tx1"/>
              </a:solidFill>
            </a:endParaRPr>
          </a:p>
        </p:txBody>
      </p:sp>
      <p:sp>
        <p:nvSpPr>
          <p:cNvPr id="4" name="页脚占位符 3"/>
          <p:cNvSpPr>
            <a:spLocks noGrp="1"/>
          </p:cNvSpPr>
          <p:nvPr>
            <p:ph type="ftr" sz="quarter" idx="11"/>
          </p:nvPr>
        </p:nvSpPr>
        <p:spPr/>
        <p:txBody>
          <a:bodyPr/>
          <a:lstStyle>
            <a:lvl1pPr>
              <a:defRPr/>
            </a:lvl1pPr>
          </a:lstStyle>
          <a:p>
            <a:pPr>
              <a:defRPr/>
            </a:pPr>
            <a:endParaRPr lang="zh-CN" altLang="zh-CN"/>
          </a:p>
        </p:txBody>
      </p:sp>
      <p:sp>
        <p:nvSpPr>
          <p:cNvPr id="5" name="灯片编号占位符 4"/>
          <p:cNvSpPr>
            <a:spLocks noGrp="1"/>
          </p:cNvSpPr>
          <p:nvPr>
            <p:ph type="sldNum" sz="quarter" idx="12"/>
          </p:nvPr>
        </p:nvSpPr>
        <p:spPr/>
        <p:txBody>
          <a:bodyPr/>
          <a:lstStyle>
            <a:lvl1pPr>
              <a:defRPr/>
            </a:lvl1pPr>
          </a:lstStyle>
          <a:p>
            <a:pPr>
              <a:defRPr/>
            </a:pPr>
            <a:fld id="{83EA6838-C21A-49ED-9EA9-58808D5E20D0}" type="slidenum">
              <a:rPr lang="zh-CN" altLang="en-US"/>
              <a:t>‹#›</a:t>
            </a:fld>
            <a:endParaRPr lang="zh-CN" alt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43C8CE32-9421-4954-A572-A426CD450E65}" type="datetimeFigureOut">
              <a:rPr lang="zh-CN" altLang="en-US" smtClean="0"/>
              <a:t>2019/2/22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9A125A8-0AFF-4042-970F-8A0BC0862273}" type="slidenum">
              <a:rPr lang="zh-CN" altLang="en-US" smtClean="0"/>
              <a:t>‹#›</a:t>
            </a:fld>
            <a:endParaRPr lang="zh-CN" alt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120" y="4407144"/>
            <a:ext cx="10363582" cy="1362150"/>
          </a:xfrm>
        </p:spPr>
        <p:txBody>
          <a:bodyPr anchor="t"/>
          <a:lstStyle>
            <a:lvl1pPr algn="l">
              <a:defRPr sz="476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963120" y="2906874"/>
            <a:ext cx="10363582" cy="1500269"/>
          </a:xfrm>
        </p:spPr>
        <p:txBody>
          <a:bodyPr anchor="b"/>
          <a:lstStyle>
            <a:lvl1pPr marL="0" indent="0">
              <a:buNone/>
              <a:defRPr sz="2380">
                <a:solidFill>
                  <a:schemeClr val="tx1">
                    <a:tint val="75000"/>
                  </a:schemeClr>
                </a:solidFill>
              </a:defRPr>
            </a:lvl1pPr>
            <a:lvl2pPr marL="544195" indent="0">
              <a:buNone/>
              <a:defRPr sz="2145">
                <a:solidFill>
                  <a:schemeClr val="tx1">
                    <a:tint val="75000"/>
                  </a:schemeClr>
                </a:solidFill>
              </a:defRPr>
            </a:lvl2pPr>
            <a:lvl3pPr marL="1088390" indent="0">
              <a:buNone/>
              <a:defRPr sz="1905">
                <a:solidFill>
                  <a:schemeClr val="tx1">
                    <a:tint val="75000"/>
                  </a:schemeClr>
                </a:solidFill>
              </a:defRPr>
            </a:lvl3pPr>
            <a:lvl4pPr marL="1632585" indent="0">
              <a:buNone/>
              <a:defRPr sz="1665">
                <a:solidFill>
                  <a:schemeClr val="tx1">
                    <a:tint val="75000"/>
                  </a:schemeClr>
                </a:solidFill>
              </a:defRPr>
            </a:lvl4pPr>
            <a:lvl5pPr marL="2177415" indent="0">
              <a:buNone/>
              <a:defRPr sz="1665">
                <a:solidFill>
                  <a:schemeClr val="tx1">
                    <a:tint val="75000"/>
                  </a:schemeClr>
                </a:solidFill>
              </a:defRPr>
            </a:lvl5pPr>
            <a:lvl6pPr marL="2721610" indent="0">
              <a:buNone/>
              <a:defRPr sz="1665">
                <a:solidFill>
                  <a:schemeClr val="tx1">
                    <a:tint val="75000"/>
                  </a:schemeClr>
                </a:solidFill>
              </a:defRPr>
            </a:lvl6pPr>
            <a:lvl7pPr marL="3265805" indent="0">
              <a:buNone/>
              <a:defRPr sz="1665">
                <a:solidFill>
                  <a:schemeClr val="tx1">
                    <a:tint val="75000"/>
                  </a:schemeClr>
                </a:solidFill>
              </a:defRPr>
            </a:lvl7pPr>
            <a:lvl8pPr marL="3810000" indent="0">
              <a:buNone/>
              <a:defRPr sz="1665">
                <a:solidFill>
                  <a:schemeClr val="tx1">
                    <a:tint val="75000"/>
                  </a:schemeClr>
                </a:solidFill>
              </a:defRPr>
            </a:lvl8pPr>
            <a:lvl9pPr marL="4354195" indent="0">
              <a:buNone/>
              <a:defRPr sz="1665">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43C8CE32-9421-4954-A572-A426CD450E65}" type="datetimeFigureOut">
              <a:rPr lang="zh-CN" altLang="en-US" smtClean="0"/>
              <a:t>2019/2/22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9A125A8-0AFF-4042-970F-8A0BC0862273}" type="slidenum">
              <a:rPr lang="zh-CN" altLang="en-US" smtClean="0"/>
              <a:t>‹#›</a:t>
            </a:fld>
            <a:endParaRPr lang="zh-CN" alt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09622" y="1600289"/>
            <a:ext cx="5384998" cy="4526213"/>
          </a:xfrm>
        </p:spPr>
        <p:txBody>
          <a:bodyPr/>
          <a:lstStyle>
            <a:lvl1pPr>
              <a:defRPr sz="3335"/>
            </a:lvl1pPr>
            <a:lvl2pPr>
              <a:defRPr sz="2855"/>
            </a:lvl2pPr>
            <a:lvl3pPr>
              <a:defRPr sz="2380"/>
            </a:lvl3pPr>
            <a:lvl4pPr>
              <a:defRPr sz="2145"/>
            </a:lvl4pPr>
            <a:lvl5pPr>
              <a:defRPr sz="2145"/>
            </a:lvl5pPr>
            <a:lvl6pPr>
              <a:defRPr sz="2145"/>
            </a:lvl6pPr>
            <a:lvl7pPr>
              <a:defRPr sz="2145"/>
            </a:lvl7pPr>
            <a:lvl8pPr>
              <a:defRPr sz="2145"/>
            </a:lvl8pPr>
            <a:lvl9pPr>
              <a:defRPr sz="2145"/>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97828" y="1600289"/>
            <a:ext cx="5384998" cy="4526213"/>
          </a:xfrm>
        </p:spPr>
        <p:txBody>
          <a:bodyPr/>
          <a:lstStyle>
            <a:lvl1pPr>
              <a:defRPr sz="3335"/>
            </a:lvl1pPr>
            <a:lvl2pPr>
              <a:defRPr sz="2855"/>
            </a:lvl2pPr>
            <a:lvl3pPr>
              <a:defRPr sz="2380"/>
            </a:lvl3pPr>
            <a:lvl4pPr>
              <a:defRPr sz="2145"/>
            </a:lvl4pPr>
            <a:lvl5pPr>
              <a:defRPr sz="2145"/>
            </a:lvl5pPr>
            <a:lvl6pPr>
              <a:defRPr sz="2145"/>
            </a:lvl6pPr>
            <a:lvl7pPr>
              <a:defRPr sz="2145"/>
            </a:lvl7pPr>
            <a:lvl8pPr>
              <a:defRPr sz="2145"/>
            </a:lvl8pPr>
            <a:lvl9pPr>
              <a:defRPr sz="2145"/>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43C8CE32-9421-4954-A572-A426CD450E65}" type="datetimeFigureOut">
              <a:rPr lang="zh-CN" altLang="en-US" smtClean="0"/>
              <a:t>2019/2/22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39A125A8-0AFF-4042-970F-8A0BC0862273}" type="slidenum">
              <a:rPr lang="zh-CN" altLang="en-US" smtClean="0"/>
              <a:t>‹#›</a:t>
            </a:fld>
            <a:endParaRPr lang="zh-CN" alt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22" y="1535199"/>
            <a:ext cx="5387116" cy="639798"/>
          </a:xfrm>
        </p:spPr>
        <p:txBody>
          <a:bodyPr anchor="b"/>
          <a:lstStyle>
            <a:lvl1pPr marL="0" indent="0">
              <a:buNone/>
              <a:defRPr sz="2855" b="1"/>
            </a:lvl1pPr>
            <a:lvl2pPr marL="544195" indent="0">
              <a:buNone/>
              <a:defRPr sz="2380" b="1"/>
            </a:lvl2pPr>
            <a:lvl3pPr marL="1088390" indent="0">
              <a:buNone/>
              <a:defRPr sz="2145" b="1"/>
            </a:lvl3pPr>
            <a:lvl4pPr marL="1632585" indent="0">
              <a:buNone/>
              <a:defRPr sz="1905" b="1"/>
            </a:lvl4pPr>
            <a:lvl5pPr marL="2177415" indent="0">
              <a:buNone/>
              <a:defRPr sz="1905" b="1"/>
            </a:lvl5pPr>
            <a:lvl6pPr marL="2721610" indent="0">
              <a:buNone/>
              <a:defRPr sz="1905" b="1"/>
            </a:lvl6pPr>
            <a:lvl7pPr marL="3265805" indent="0">
              <a:buNone/>
              <a:defRPr sz="1905" b="1"/>
            </a:lvl7pPr>
            <a:lvl8pPr marL="3810000" indent="0">
              <a:buNone/>
              <a:defRPr sz="1905" b="1"/>
            </a:lvl8pPr>
            <a:lvl9pPr marL="4354195" indent="0">
              <a:buNone/>
              <a:defRPr sz="1905" b="1"/>
            </a:lvl9pPr>
          </a:lstStyle>
          <a:p>
            <a:pPr lvl="0"/>
            <a:r>
              <a:rPr lang="zh-CN" altLang="en-US" smtClean="0"/>
              <a:t>单击此处编辑母版文本样式</a:t>
            </a:r>
          </a:p>
        </p:txBody>
      </p:sp>
      <p:sp>
        <p:nvSpPr>
          <p:cNvPr id="4" name="内容占位符 3"/>
          <p:cNvSpPr>
            <a:spLocks noGrp="1"/>
          </p:cNvSpPr>
          <p:nvPr>
            <p:ph sz="half" idx="2"/>
          </p:nvPr>
        </p:nvSpPr>
        <p:spPr>
          <a:xfrm>
            <a:off x="609622" y="2174995"/>
            <a:ext cx="5387116" cy="3951506"/>
          </a:xfrm>
        </p:spPr>
        <p:txBody>
          <a:bodyPr/>
          <a:lstStyle>
            <a:lvl1pPr>
              <a:defRPr sz="2855"/>
            </a:lvl1pPr>
            <a:lvl2pPr>
              <a:defRPr sz="2380"/>
            </a:lvl2pPr>
            <a:lvl3pPr>
              <a:defRPr sz="2145"/>
            </a:lvl3pPr>
            <a:lvl4pPr>
              <a:defRPr sz="1905"/>
            </a:lvl4pPr>
            <a:lvl5pPr>
              <a:defRPr sz="1905"/>
            </a:lvl5pPr>
            <a:lvl6pPr>
              <a:defRPr sz="1905"/>
            </a:lvl6pPr>
            <a:lvl7pPr>
              <a:defRPr sz="1905"/>
            </a:lvl7pPr>
            <a:lvl8pPr>
              <a:defRPr sz="1905"/>
            </a:lvl8pPr>
            <a:lvl9pPr>
              <a:defRPr sz="1905"/>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93597" y="1535199"/>
            <a:ext cx="5389231" cy="639798"/>
          </a:xfrm>
        </p:spPr>
        <p:txBody>
          <a:bodyPr anchor="b"/>
          <a:lstStyle>
            <a:lvl1pPr marL="0" indent="0">
              <a:buNone/>
              <a:defRPr sz="2855" b="1"/>
            </a:lvl1pPr>
            <a:lvl2pPr marL="544195" indent="0">
              <a:buNone/>
              <a:defRPr sz="2380" b="1"/>
            </a:lvl2pPr>
            <a:lvl3pPr marL="1088390" indent="0">
              <a:buNone/>
              <a:defRPr sz="2145" b="1"/>
            </a:lvl3pPr>
            <a:lvl4pPr marL="1632585" indent="0">
              <a:buNone/>
              <a:defRPr sz="1905" b="1"/>
            </a:lvl4pPr>
            <a:lvl5pPr marL="2177415" indent="0">
              <a:buNone/>
              <a:defRPr sz="1905" b="1"/>
            </a:lvl5pPr>
            <a:lvl6pPr marL="2721610" indent="0">
              <a:buNone/>
              <a:defRPr sz="1905" b="1"/>
            </a:lvl6pPr>
            <a:lvl7pPr marL="3265805" indent="0">
              <a:buNone/>
              <a:defRPr sz="1905" b="1"/>
            </a:lvl7pPr>
            <a:lvl8pPr marL="3810000" indent="0">
              <a:buNone/>
              <a:defRPr sz="1905" b="1"/>
            </a:lvl8pPr>
            <a:lvl9pPr marL="4354195" indent="0">
              <a:buNone/>
              <a:defRPr sz="1905" b="1"/>
            </a:lvl9pPr>
          </a:lstStyle>
          <a:p>
            <a:pPr lvl="0"/>
            <a:r>
              <a:rPr lang="zh-CN" altLang="en-US" smtClean="0"/>
              <a:t>单击此处编辑母版文本样式</a:t>
            </a:r>
          </a:p>
        </p:txBody>
      </p:sp>
      <p:sp>
        <p:nvSpPr>
          <p:cNvPr id="6" name="内容占位符 5"/>
          <p:cNvSpPr>
            <a:spLocks noGrp="1"/>
          </p:cNvSpPr>
          <p:nvPr>
            <p:ph sz="quarter" idx="4"/>
          </p:nvPr>
        </p:nvSpPr>
        <p:spPr>
          <a:xfrm>
            <a:off x="6193597" y="2174995"/>
            <a:ext cx="5389231" cy="3951506"/>
          </a:xfrm>
        </p:spPr>
        <p:txBody>
          <a:bodyPr/>
          <a:lstStyle>
            <a:lvl1pPr>
              <a:defRPr sz="2855"/>
            </a:lvl1pPr>
            <a:lvl2pPr>
              <a:defRPr sz="2380"/>
            </a:lvl2pPr>
            <a:lvl3pPr>
              <a:defRPr sz="2145"/>
            </a:lvl3pPr>
            <a:lvl4pPr>
              <a:defRPr sz="1905"/>
            </a:lvl4pPr>
            <a:lvl5pPr>
              <a:defRPr sz="1905"/>
            </a:lvl5pPr>
            <a:lvl6pPr>
              <a:defRPr sz="1905"/>
            </a:lvl6pPr>
            <a:lvl7pPr>
              <a:defRPr sz="1905"/>
            </a:lvl7pPr>
            <a:lvl8pPr>
              <a:defRPr sz="1905"/>
            </a:lvl8pPr>
            <a:lvl9pPr>
              <a:defRPr sz="1905"/>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43C8CE32-9421-4954-A572-A426CD450E65}" type="datetimeFigureOut">
              <a:rPr lang="zh-CN" altLang="en-US" smtClean="0"/>
              <a:t>2019/2/22</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39A125A8-0AFF-4042-970F-8A0BC0862273}" type="slidenum">
              <a:rPr lang="zh-CN" altLang="en-US" smtClean="0"/>
              <a:t>‹#›</a:t>
            </a:fld>
            <a:endParaRPr lang="zh-CN" alt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43C8CE32-9421-4954-A572-A426CD450E65}" type="datetimeFigureOut">
              <a:rPr lang="zh-CN" altLang="en-US" smtClean="0"/>
              <a:t>2019/2/22</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39A125A8-0AFF-4042-970F-8A0BC0862273}" type="slidenum">
              <a:rPr lang="zh-CN" altLang="en-US" smtClean="0"/>
              <a:t>‹#›</a:t>
            </a:fld>
            <a:endParaRPr lang="zh-CN" alt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43C8CE32-9421-4954-A572-A426CD450E65}" type="datetimeFigureOut">
              <a:rPr lang="zh-CN" altLang="en-US" smtClean="0"/>
              <a:t>2019/2/22</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39A125A8-0AFF-4042-970F-8A0BC0862273}" type="slidenum">
              <a:rPr lang="zh-CN" altLang="en-US" smtClean="0"/>
              <a:t>‹#›</a:t>
            </a:fld>
            <a:endParaRPr lang="zh-CN" alt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25" y="273064"/>
            <a:ext cx="4011231" cy="1162114"/>
          </a:xfrm>
        </p:spPr>
        <p:txBody>
          <a:bodyPr anchor="b"/>
          <a:lstStyle>
            <a:lvl1pPr algn="l">
              <a:defRPr sz="238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4766908" y="273067"/>
            <a:ext cx="6815918" cy="5853437"/>
          </a:xfrm>
        </p:spPr>
        <p:txBody>
          <a:bodyPr/>
          <a:lstStyle>
            <a:lvl1pPr>
              <a:defRPr sz="3810"/>
            </a:lvl1pPr>
            <a:lvl2pPr>
              <a:defRPr sz="3335"/>
            </a:lvl2pPr>
            <a:lvl3pPr>
              <a:defRPr sz="2855"/>
            </a:lvl3pPr>
            <a:lvl4pPr>
              <a:defRPr sz="2380"/>
            </a:lvl4pPr>
            <a:lvl5pPr>
              <a:defRPr sz="2380"/>
            </a:lvl5pPr>
            <a:lvl6pPr>
              <a:defRPr sz="2380"/>
            </a:lvl6pPr>
            <a:lvl7pPr>
              <a:defRPr sz="2380"/>
            </a:lvl7pPr>
            <a:lvl8pPr>
              <a:defRPr sz="2380"/>
            </a:lvl8pPr>
            <a:lvl9pPr>
              <a:defRPr sz="238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09625" y="1435181"/>
            <a:ext cx="4011231" cy="4691321"/>
          </a:xfrm>
        </p:spPr>
        <p:txBody>
          <a:bodyPr/>
          <a:lstStyle>
            <a:lvl1pPr marL="0" indent="0">
              <a:buNone/>
              <a:defRPr sz="1665"/>
            </a:lvl1pPr>
            <a:lvl2pPr marL="544195" indent="0">
              <a:buNone/>
              <a:defRPr sz="1430"/>
            </a:lvl2pPr>
            <a:lvl3pPr marL="1088390" indent="0">
              <a:buNone/>
              <a:defRPr sz="1190"/>
            </a:lvl3pPr>
            <a:lvl4pPr marL="1632585" indent="0">
              <a:buNone/>
              <a:defRPr sz="1070"/>
            </a:lvl4pPr>
            <a:lvl5pPr marL="2177415" indent="0">
              <a:buNone/>
              <a:defRPr sz="1070"/>
            </a:lvl5pPr>
            <a:lvl6pPr marL="2721610" indent="0">
              <a:buNone/>
              <a:defRPr sz="1070"/>
            </a:lvl6pPr>
            <a:lvl7pPr marL="3265805" indent="0">
              <a:buNone/>
              <a:defRPr sz="1070"/>
            </a:lvl7pPr>
            <a:lvl8pPr marL="3810000" indent="0">
              <a:buNone/>
              <a:defRPr sz="1070"/>
            </a:lvl8pPr>
            <a:lvl9pPr marL="4354195" indent="0">
              <a:buNone/>
              <a:defRPr sz="107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43C8CE32-9421-4954-A572-A426CD450E65}" type="datetimeFigureOut">
              <a:rPr lang="zh-CN" altLang="en-US" smtClean="0"/>
              <a:t>2019/2/22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39A125A8-0AFF-4042-970F-8A0BC0862273}" type="slidenum">
              <a:rPr lang="zh-CN" altLang="en-US" smtClean="0"/>
              <a:t>‹#›</a:t>
            </a:fld>
            <a:endParaRPr lang="zh-CN" alt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805" y="4800864"/>
            <a:ext cx="7315470" cy="566770"/>
          </a:xfrm>
        </p:spPr>
        <p:txBody>
          <a:bodyPr anchor="b"/>
          <a:lstStyle>
            <a:lvl1pPr algn="l">
              <a:defRPr sz="238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2389805" y="612808"/>
            <a:ext cx="7315470" cy="4115027"/>
          </a:xfrm>
        </p:spPr>
        <p:txBody>
          <a:bodyPr/>
          <a:lstStyle>
            <a:lvl1pPr marL="0" indent="0">
              <a:buNone/>
              <a:defRPr sz="3810"/>
            </a:lvl1pPr>
            <a:lvl2pPr marL="544195" indent="0">
              <a:buNone/>
              <a:defRPr sz="3335"/>
            </a:lvl2pPr>
            <a:lvl3pPr marL="1088390" indent="0">
              <a:buNone/>
              <a:defRPr sz="2855"/>
            </a:lvl3pPr>
            <a:lvl4pPr marL="1632585" indent="0">
              <a:buNone/>
              <a:defRPr sz="2380"/>
            </a:lvl4pPr>
            <a:lvl5pPr marL="2177415" indent="0">
              <a:buNone/>
              <a:defRPr sz="2380"/>
            </a:lvl5pPr>
            <a:lvl6pPr marL="2721610" indent="0">
              <a:buNone/>
              <a:defRPr sz="2380"/>
            </a:lvl6pPr>
            <a:lvl7pPr marL="3265805" indent="0">
              <a:buNone/>
              <a:defRPr sz="2380"/>
            </a:lvl7pPr>
            <a:lvl8pPr marL="3810000" indent="0">
              <a:buNone/>
              <a:defRPr sz="2380"/>
            </a:lvl8pPr>
            <a:lvl9pPr marL="4354195" indent="0">
              <a:buNone/>
              <a:defRPr sz="2380"/>
            </a:lvl9pPr>
          </a:lstStyle>
          <a:p>
            <a:endParaRPr lang="zh-CN" altLang="en-US"/>
          </a:p>
        </p:txBody>
      </p:sp>
      <p:sp>
        <p:nvSpPr>
          <p:cNvPr id="4" name="文本占位符 3"/>
          <p:cNvSpPr>
            <a:spLocks noGrp="1"/>
          </p:cNvSpPr>
          <p:nvPr>
            <p:ph type="body" sz="half" idx="2"/>
          </p:nvPr>
        </p:nvSpPr>
        <p:spPr>
          <a:xfrm>
            <a:off x="2389805" y="5367635"/>
            <a:ext cx="7315470" cy="804907"/>
          </a:xfrm>
        </p:spPr>
        <p:txBody>
          <a:bodyPr/>
          <a:lstStyle>
            <a:lvl1pPr marL="0" indent="0">
              <a:buNone/>
              <a:defRPr sz="1665"/>
            </a:lvl1pPr>
            <a:lvl2pPr marL="544195" indent="0">
              <a:buNone/>
              <a:defRPr sz="1430"/>
            </a:lvl2pPr>
            <a:lvl3pPr marL="1088390" indent="0">
              <a:buNone/>
              <a:defRPr sz="1190"/>
            </a:lvl3pPr>
            <a:lvl4pPr marL="1632585" indent="0">
              <a:buNone/>
              <a:defRPr sz="1070"/>
            </a:lvl4pPr>
            <a:lvl5pPr marL="2177415" indent="0">
              <a:buNone/>
              <a:defRPr sz="1070"/>
            </a:lvl5pPr>
            <a:lvl6pPr marL="2721610" indent="0">
              <a:buNone/>
              <a:defRPr sz="1070"/>
            </a:lvl6pPr>
            <a:lvl7pPr marL="3265805" indent="0">
              <a:buNone/>
              <a:defRPr sz="1070"/>
            </a:lvl7pPr>
            <a:lvl8pPr marL="3810000" indent="0">
              <a:buNone/>
              <a:defRPr sz="1070"/>
            </a:lvl8pPr>
            <a:lvl9pPr marL="4354195" indent="0">
              <a:buNone/>
              <a:defRPr sz="107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43C8CE32-9421-4954-A572-A426CD450E65}" type="datetimeFigureOut">
              <a:rPr lang="zh-CN" altLang="en-US" smtClean="0"/>
              <a:t>2019/2/22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39A125A8-0AFF-4042-970F-8A0BC0862273}" type="slidenum">
              <a:rPr lang="zh-CN" altLang="en-US" smtClean="0"/>
              <a:t>‹#›</a:t>
            </a:fld>
            <a:endParaRPr lang="zh-CN" alt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09622" y="274654"/>
            <a:ext cx="10973204" cy="11430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22" y="1600289"/>
            <a:ext cx="10973204" cy="452621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09622" y="6356701"/>
            <a:ext cx="2844905" cy="365145"/>
          </a:xfrm>
          <a:prstGeom prst="rect">
            <a:avLst/>
          </a:prstGeom>
        </p:spPr>
        <p:txBody>
          <a:bodyPr vert="horz" lIns="91440" tIns="45720" rIns="91440" bIns="45720" rtlCol="0" anchor="ctr"/>
          <a:lstStyle>
            <a:lvl1pPr algn="l">
              <a:defRPr sz="1430">
                <a:solidFill>
                  <a:schemeClr val="tx1">
                    <a:tint val="75000"/>
                  </a:schemeClr>
                </a:solidFill>
              </a:defRPr>
            </a:lvl1pPr>
          </a:lstStyle>
          <a:p>
            <a:fld id="{43C8CE32-9421-4954-A572-A426CD450E65}" type="datetimeFigureOut">
              <a:rPr lang="zh-CN" altLang="en-US" smtClean="0"/>
              <a:t>2019/2/22</a:t>
            </a:fld>
            <a:endParaRPr lang="zh-CN" altLang="en-US"/>
          </a:p>
        </p:txBody>
      </p:sp>
      <p:sp>
        <p:nvSpPr>
          <p:cNvPr id="5" name="页脚占位符 4"/>
          <p:cNvSpPr>
            <a:spLocks noGrp="1"/>
          </p:cNvSpPr>
          <p:nvPr>
            <p:ph type="ftr" sz="quarter" idx="3"/>
          </p:nvPr>
        </p:nvSpPr>
        <p:spPr>
          <a:xfrm>
            <a:off x="4165754" y="6356701"/>
            <a:ext cx="3860943" cy="365145"/>
          </a:xfrm>
          <a:prstGeom prst="rect">
            <a:avLst/>
          </a:prstGeom>
        </p:spPr>
        <p:txBody>
          <a:bodyPr vert="horz" lIns="91440" tIns="45720" rIns="91440" bIns="45720" rtlCol="0" anchor="ctr"/>
          <a:lstStyle>
            <a:lvl1pPr algn="ctr">
              <a:defRPr sz="143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737922" y="6356701"/>
            <a:ext cx="2844905" cy="365145"/>
          </a:xfrm>
          <a:prstGeom prst="rect">
            <a:avLst/>
          </a:prstGeom>
        </p:spPr>
        <p:txBody>
          <a:bodyPr vert="horz" lIns="91440" tIns="45720" rIns="91440" bIns="45720" rtlCol="0" anchor="ctr"/>
          <a:lstStyle>
            <a:lvl1pPr algn="r">
              <a:defRPr sz="1430">
                <a:solidFill>
                  <a:schemeClr val="tx1">
                    <a:tint val="75000"/>
                  </a:schemeClr>
                </a:solidFill>
              </a:defRPr>
            </a:lvl1pPr>
          </a:lstStyle>
          <a:p>
            <a:fld id="{39A125A8-0AFF-4042-970F-8A0BC0862273}" type="slidenum">
              <a:rPr lang="zh-CN" altLang="en-US" smtClean="0"/>
              <a:t>‹#›</a:t>
            </a:fld>
            <a:endParaRPr lang="zh-CN" altLang="en-US"/>
          </a:p>
        </p:txBody>
      </p:sp>
      <p:pic>
        <p:nvPicPr>
          <p:cNvPr id="7" name="图片 6"/>
          <p:cNvPicPr>
            <a:picLocks noChangeAspect="1"/>
          </p:cNvPicPr>
          <p:nvPr userDrawn="1"/>
        </p:nvPicPr>
        <p:blipFill>
          <a:blip r:embed="rId14" cstate="print">
            <a:alphaModFix amt="60000"/>
            <a:extLst>
              <a:ext uri="{28A0092B-C50C-407E-A947-70E740481C1C}">
                <a14:useLocalDpi xmlns:a14="http://schemas.microsoft.com/office/drawing/2010/main" val="0"/>
              </a:ext>
            </a:extLst>
          </a:blip>
          <a:stretch>
            <a:fillRect/>
          </a:stretch>
        </p:blipFill>
        <p:spPr>
          <a:xfrm>
            <a:off x="8312726" y="315198"/>
            <a:ext cx="3727655" cy="120535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p:txStyles>
    <p:titleStyle>
      <a:lvl1pPr algn="ctr" defTabSz="1088390" rtl="0" eaLnBrk="1" latinLnBrk="0" hangingPunct="1">
        <a:spcBef>
          <a:spcPct val="0"/>
        </a:spcBef>
        <a:buNone/>
        <a:defRPr sz="5240" kern="1200">
          <a:solidFill>
            <a:schemeClr val="tx1"/>
          </a:solidFill>
          <a:latin typeface="+mj-lt"/>
          <a:ea typeface="+mj-ea"/>
          <a:cs typeface="+mj-cs"/>
        </a:defRPr>
      </a:lvl1pPr>
    </p:titleStyle>
    <p:bodyStyle>
      <a:lvl1pPr marL="408305" indent="-408305" algn="l" defTabSz="1088390" rtl="0" eaLnBrk="1" latinLnBrk="0" hangingPunct="1">
        <a:spcBef>
          <a:spcPts val="115"/>
        </a:spcBef>
        <a:buFont typeface="Arial" panose="020B0604020202020204" pitchFamily="34" charset="0"/>
        <a:buChar char="•"/>
        <a:defRPr sz="3810" kern="1200">
          <a:solidFill>
            <a:schemeClr val="tx1"/>
          </a:solidFill>
          <a:latin typeface="+mn-lt"/>
          <a:ea typeface="+mn-ea"/>
          <a:cs typeface="+mn-cs"/>
        </a:defRPr>
      </a:lvl1pPr>
      <a:lvl2pPr marL="884555" indent="-340360" algn="l" defTabSz="1088390" rtl="0" eaLnBrk="1" latinLnBrk="0" hangingPunct="1">
        <a:spcBef>
          <a:spcPts val="115"/>
        </a:spcBef>
        <a:buFont typeface="Arial" panose="020B0604020202020204" pitchFamily="34" charset="0"/>
        <a:buChar char="–"/>
        <a:defRPr sz="3335" kern="1200">
          <a:solidFill>
            <a:schemeClr val="tx1"/>
          </a:solidFill>
          <a:latin typeface="+mn-lt"/>
          <a:ea typeface="+mn-ea"/>
          <a:cs typeface="+mn-cs"/>
        </a:defRPr>
      </a:lvl2pPr>
      <a:lvl3pPr marL="1360805" indent="-272415" algn="l" defTabSz="1088390" rtl="0" eaLnBrk="1" latinLnBrk="0" hangingPunct="1">
        <a:spcBef>
          <a:spcPts val="115"/>
        </a:spcBef>
        <a:buFont typeface="Arial" panose="020B0604020202020204" pitchFamily="34" charset="0"/>
        <a:buChar char="•"/>
        <a:defRPr sz="2855" kern="1200">
          <a:solidFill>
            <a:schemeClr val="tx1"/>
          </a:solidFill>
          <a:latin typeface="+mn-lt"/>
          <a:ea typeface="+mn-ea"/>
          <a:cs typeface="+mn-cs"/>
        </a:defRPr>
      </a:lvl3pPr>
      <a:lvl4pPr marL="1905000" indent="-272415" algn="l" defTabSz="1088390" rtl="0" eaLnBrk="1" latinLnBrk="0" hangingPunct="1">
        <a:spcBef>
          <a:spcPts val="115"/>
        </a:spcBef>
        <a:buFont typeface="Arial" panose="020B0604020202020204" pitchFamily="34" charset="0"/>
        <a:buChar char="–"/>
        <a:defRPr sz="2380" kern="1200">
          <a:solidFill>
            <a:schemeClr val="tx1"/>
          </a:solidFill>
          <a:latin typeface="+mn-lt"/>
          <a:ea typeface="+mn-ea"/>
          <a:cs typeface="+mn-cs"/>
        </a:defRPr>
      </a:lvl4pPr>
      <a:lvl5pPr marL="2449195" indent="-272415" algn="l" defTabSz="1088390" rtl="0" eaLnBrk="1" latinLnBrk="0" hangingPunct="1">
        <a:spcBef>
          <a:spcPts val="115"/>
        </a:spcBef>
        <a:buFont typeface="Arial" panose="020B0604020202020204" pitchFamily="34" charset="0"/>
        <a:buChar char="»"/>
        <a:defRPr sz="2380" kern="1200">
          <a:solidFill>
            <a:schemeClr val="tx1"/>
          </a:solidFill>
          <a:latin typeface="+mn-lt"/>
          <a:ea typeface="+mn-ea"/>
          <a:cs typeface="+mn-cs"/>
        </a:defRPr>
      </a:lvl5pPr>
      <a:lvl6pPr marL="2993390" indent="-272415" algn="l" defTabSz="1088390" rtl="0" eaLnBrk="1" latinLnBrk="0" hangingPunct="1">
        <a:spcBef>
          <a:spcPts val="115"/>
        </a:spcBef>
        <a:buFont typeface="Arial" panose="020B0604020202020204" pitchFamily="34" charset="0"/>
        <a:buChar char="•"/>
        <a:defRPr sz="2380" kern="1200">
          <a:solidFill>
            <a:schemeClr val="tx1"/>
          </a:solidFill>
          <a:latin typeface="+mn-lt"/>
          <a:ea typeface="+mn-ea"/>
          <a:cs typeface="+mn-cs"/>
        </a:defRPr>
      </a:lvl6pPr>
      <a:lvl7pPr marL="3537585" indent="-272415" algn="l" defTabSz="1088390" rtl="0" eaLnBrk="1" latinLnBrk="0" hangingPunct="1">
        <a:spcBef>
          <a:spcPts val="115"/>
        </a:spcBef>
        <a:buFont typeface="Arial" panose="020B0604020202020204" pitchFamily="34" charset="0"/>
        <a:buChar char="•"/>
        <a:defRPr sz="2380" kern="1200">
          <a:solidFill>
            <a:schemeClr val="tx1"/>
          </a:solidFill>
          <a:latin typeface="+mn-lt"/>
          <a:ea typeface="+mn-ea"/>
          <a:cs typeface="+mn-cs"/>
        </a:defRPr>
      </a:lvl7pPr>
      <a:lvl8pPr marL="4082415" indent="-272415" algn="l" defTabSz="1088390" rtl="0" eaLnBrk="1" latinLnBrk="0" hangingPunct="1">
        <a:spcBef>
          <a:spcPts val="115"/>
        </a:spcBef>
        <a:buFont typeface="Arial" panose="020B0604020202020204" pitchFamily="34" charset="0"/>
        <a:buChar char="•"/>
        <a:defRPr sz="2380" kern="1200">
          <a:solidFill>
            <a:schemeClr val="tx1"/>
          </a:solidFill>
          <a:latin typeface="+mn-lt"/>
          <a:ea typeface="+mn-ea"/>
          <a:cs typeface="+mn-cs"/>
        </a:defRPr>
      </a:lvl8pPr>
      <a:lvl9pPr marL="4626610" indent="-272415" algn="l" defTabSz="1088390" rtl="0" eaLnBrk="1" latinLnBrk="0" hangingPunct="1">
        <a:spcBef>
          <a:spcPts val="115"/>
        </a:spcBef>
        <a:buFont typeface="Arial" panose="020B0604020202020204" pitchFamily="34" charset="0"/>
        <a:buChar char="•"/>
        <a:defRPr sz="2380" kern="1200">
          <a:solidFill>
            <a:schemeClr val="tx1"/>
          </a:solidFill>
          <a:latin typeface="+mn-lt"/>
          <a:ea typeface="+mn-ea"/>
          <a:cs typeface="+mn-cs"/>
        </a:defRPr>
      </a:lvl9pPr>
    </p:bodyStyle>
    <p:otherStyle>
      <a:defPPr>
        <a:defRPr lang="zh-CN"/>
      </a:defPPr>
      <a:lvl1pPr marL="0" algn="l" defTabSz="1088390" rtl="0" eaLnBrk="1" latinLnBrk="0" hangingPunct="1">
        <a:defRPr sz="2145" kern="1200">
          <a:solidFill>
            <a:schemeClr val="tx1"/>
          </a:solidFill>
          <a:latin typeface="+mn-lt"/>
          <a:ea typeface="+mn-ea"/>
          <a:cs typeface="+mn-cs"/>
        </a:defRPr>
      </a:lvl1pPr>
      <a:lvl2pPr marL="544195" algn="l" defTabSz="1088390" rtl="0" eaLnBrk="1" latinLnBrk="0" hangingPunct="1">
        <a:defRPr sz="2145" kern="1200">
          <a:solidFill>
            <a:schemeClr val="tx1"/>
          </a:solidFill>
          <a:latin typeface="+mn-lt"/>
          <a:ea typeface="+mn-ea"/>
          <a:cs typeface="+mn-cs"/>
        </a:defRPr>
      </a:lvl2pPr>
      <a:lvl3pPr marL="1088390" algn="l" defTabSz="1088390" rtl="0" eaLnBrk="1" latinLnBrk="0" hangingPunct="1">
        <a:defRPr sz="2145" kern="1200">
          <a:solidFill>
            <a:schemeClr val="tx1"/>
          </a:solidFill>
          <a:latin typeface="+mn-lt"/>
          <a:ea typeface="+mn-ea"/>
          <a:cs typeface="+mn-cs"/>
        </a:defRPr>
      </a:lvl3pPr>
      <a:lvl4pPr marL="1632585" algn="l" defTabSz="1088390" rtl="0" eaLnBrk="1" latinLnBrk="0" hangingPunct="1">
        <a:defRPr sz="2145" kern="1200">
          <a:solidFill>
            <a:schemeClr val="tx1"/>
          </a:solidFill>
          <a:latin typeface="+mn-lt"/>
          <a:ea typeface="+mn-ea"/>
          <a:cs typeface="+mn-cs"/>
        </a:defRPr>
      </a:lvl4pPr>
      <a:lvl5pPr marL="2177415" algn="l" defTabSz="1088390" rtl="0" eaLnBrk="1" latinLnBrk="0" hangingPunct="1">
        <a:defRPr sz="2145" kern="1200">
          <a:solidFill>
            <a:schemeClr val="tx1"/>
          </a:solidFill>
          <a:latin typeface="+mn-lt"/>
          <a:ea typeface="+mn-ea"/>
          <a:cs typeface="+mn-cs"/>
        </a:defRPr>
      </a:lvl5pPr>
      <a:lvl6pPr marL="2721610" algn="l" defTabSz="1088390" rtl="0" eaLnBrk="1" latinLnBrk="0" hangingPunct="1">
        <a:defRPr sz="2145" kern="1200">
          <a:solidFill>
            <a:schemeClr val="tx1"/>
          </a:solidFill>
          <a:latin typeface="+mn-lt"/>
          <a:ea typeface="+mn-ea"/>
          <a:cs typeface="+mn-cs"/>
        </a:defRPr>
      </a:lvl6pPr>
      <a:lvl7pPr marL="3265805" algn="l" defTabSz="1088390" rtl="0" eaLnBrk="1" latinLnBrk="0" hangingPunct="1">
        <a:defRPr sz="2145" kern="1200">
          <a:solidFill>
            <a:schemeClr val="tx1"/>
          </a:solidFill>
          <a:latin typeface="+mn-lt"/>
          <a:ea typeface="+mn-ea"/>
          <a:cs typeface="+mn-cs"/>
        </a:defRPr>
      </a:lvl7pPr>
      <a:lvl8pPr marL="3810000" algn="l" defTabSz="1088390" rtl="0" eaLnBrk="1" latinLnBrk="0" hangingPunct="1">
        <a:defRPr sz="2145" kern="1200">
          <a:solidFill>
            <a:schemeClr val="tx1"/>
          </a:solidFill>
          <a:latin typeface="+mn-lt"/>
          <a:ea typeface="+mn-ea"/>
          <a:cs typeface="+mn-cs"/>
        </a:defRPr>
      </a:lvl8pPr>
      <a:lvl9pPr marL="4354195" algn="l" defTabSz="1088390" rtl="0" eaLnBrk="1" latinLnBrk="0" hangingPunct="1">
        <a:defRPr sz="214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thinkover1.mp4"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hyperlink" Target="mda-hehnk3mcaug3a7jq.mp4" TargetMode="External"/><Relationship Id="rId4" Type="http://schemas.openxmlformats.org/officeDocument/2006/relationships/image" Target="../media/image3.png"/><Relationship Id="rId5" Type="http://schemas.openxmlformats.org/officeDocument/2006/relationships/image" Target="../media/image4.png"/><Relationship Id="rId6" Type="http://schemas.openxmlformats.org/officeDocument/2006/relationships/image" Target="../media/image5.png"/><Relationship Id="rId7" Type="http://schemas.openxmlformats.org/officeDocument/2006/relationships/image" Target="../media/image6.png"/><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7.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6350" y="-3499485"/>
            <a:ext cx="12183110" cy="6862445"/>
          </a:xfrm>
          <a:prstGeom prst="rect">
            <a:avLst/>
          </a:prstGeom>
          <a:solidFill>
            <a:srgbClr val="990000"/>
          </a:solidFill>
        </p:spPr>
        <p:txBody>
          <a:bodyPr wrap="square" rtlCol="0">
            <a:spAutoFit/>
          </a:bodyPr>
          <a:lstStyle/>
          <a:p>
            <a:r>
              <a:rPr lang="en-US" altLang="zh-CN" sz="44000">
                <a:solidFill>
                  <a:srgbClr val="990000"/>
                </a:solidFill>
              </a:rPr>
              <a:t>h</a:t>
            </a:r>
            <a:r>
              <a:rPr lang="en-US" altLang="zh-CN" sz="44000"/>
              <a:t> </a:t>
            </a:r>
          </a:p>
        </p:txBody>
      </p:sp>
      <p:pic>
        <p:nvPicPr>
          <p:cNvPr id="7" name="内容占位符 6" descr="adoptapanda"/>
          <p:cNvPicPr>
            <a:picLocks noGrp="1" noChangeAspect="1"/>
          </p:cNvPicPr>
          <p:nvPr>
            <p:ph idx="1"/>
          </p:nvPr>
        </p:nvPicPr>
        <p:blipFill>
          <a:blip r:embed="rId2"/>
          <a:stretch>
            <a:fillRect/>
          </a:stretch>
        </p:blipFill>
        <p:spPr>
          <a:xfrm>
            <a:off x="6985" y="3605530"/>
            <a:ext cx="3555365" cy="2712085"/>
          </a:xfrm>
          <a:prstGeom prst="rect">
            <a:avLst/>
          </a:prstGeom>
        </p:spPr>
      </p:pic>
      <p:sp>
        <p:nvSpPr>
          <p:cNvPr id="3" name="标题 2"/>
          <p:cNvSpPr>
            <a:spLocks noGrp="1"/>
          </p:cNvSpPr>
          <p:nvPr>
            <p:ph type="ctrTitle"/>
          </p:nvPr>
        </p:nvSpPr>
        <p:spPr>
          <a:xfrm>
            <a:off x="628015" y="989330"/>
            <a:ext cx="10125710" cy="1924050"/>
          </a:xfrm>
        </p:spPr>
        <p:txBody>
          <a:bodyPr>
            <a:noAutofit/>
          </a:bodyPr>
          <a:lstStyle/>
          <a:p>
            <a:r>
              <a:rPr kumimoji="1" lang="en-US" sz="6000" dirty="0" smtClean="0">
                <a:solidFill>
                  <a:schemeClr val="bg1"/>
                </a:solidFill>
              </a:rPr>
              <a:t>M2U4</a:t>
            </a:r>
            <a:br>
              <a:rPr kumimoji="1" lang="en-US" sz="6000" dirty="0" smtClean="0">
                <a:solidFill>
                  <a:schemeClr val="bg1"/>
                </a:solidFill>
              </a:rPr>
            </a:br>
            <a:r>
              <a:rPr kumimoji="1" lang="en-US" sz="6000" dirty="0" smtClean="0">
                <a:solidFill>
                  <a:schemeClr val="bg1"/>
                </a:solidFill>
              </a:rPr>
              <a:t>How Daisy Learned to Help Wildlife</a:t>
            </a:r>
            <a:br>
              <a:rPr kumimoji="1" lang="en-US" sz="6000" dirty="0" smtClean="0">
                <a:solidFill>
                  <a:schemeClr val="bg1"/>
                </a:solidFill>
              </a:rPr>
            </a:br>
            <a:endParaRPr kumimoji="1" lang="en-US" sz="6000" dirty="0" smtClean="0">
              <a:solidFill>
                <a:schemeClr val="bg1"/>
              </a:solidFill>
            </a:endParaRPr>
          </a:p>
        </p:txBody>
      </p:sp>
      <p:sp>
        <p:nvSpPr>
          <p:cNvPr id="14" name="矩形 1"/>
          <p:cNvSpPr/>
          <p:nvPr/>
        </p:nvSpPr>
        <p:spPr>
          <a:xfrm>
            <a:off x="6350280" y="5303024"/>
            <a:ext cx="5164455" cy="1014730"/>
          </a:xfrm>
          <a:prstGeom prst="rect">
            <a:avLst/>
          </a:prstGeom>
          <a:noFill/>
          <a:ln w="9525">
            <a:noFill/>
          </a:ln>
        </p:spPr>
        <p:txBody>
          <a:bodyPr wrap="none" anchor="t">
            <a:spAutoFit/>
          </a:bodyPr>
          <a:lstStyle/>
          <a:p>
            <a:pPr algn="l"/>
            <a:r>
              <a:rPr lang="zh-CN" altLang="en-US" sz="2800" b="1" dirty="0">
                <a:solidFill>
                  <a:schemeClr val="tx1"/>
                </a:solidFill>
                <a:latin typeface="华文新魏" panose="02010800040101010101" pitchFamily="2" charset="-122"/>
                <a:ea typeface="华文新魏" panose="02010800040101010101" pitchFamily="2" charset="-122"/>
              </a:rPr>
              <a:t>杭州师范大学附属中学  苏殷旦  </a:t>
            </a:r>
            <a:endParaRPr lang="zh-CN" altLang="en-US" sz="3600" b="1" dirty="0">
              <a:solidFill>
                <a:schemeClr val="tx1"/>
              </a:solidFill>
              <a:latin typeface="华文新魏" panose="02010800040101010101" pitchFamily="2" charset="-122"/>
              <a:ea typeface="华文新魏" panose="02010800040101010101" pitchFamily="2" charset="-122"/>
            </a:endParaRPr>
          </a:p>
          <a:p>
            <a:pPr algn="l"/>
            <a:r>
              <a:rPr lang="zh-CN" altLang="en-US" sz="3200" b="1" dirty="0">
                <a:solidFill>
                  <a:schemeClr val="tx1"/>
                </a:solidFill>
                <a:latin typeface="华文新魏" panose="02010800040101010101" pitchFamily="2" charset="-122"/>
                <a:ea typeface="华文新魏" panose="02010800040101010101" pitchFamily="2" charset="-122"/>
              </a:rPr>
              <a:t>          </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0" y="831215"/>
            <a:ext cx="12331065" cy="5016758"/>
          </a:xfrm>
          <a:prstGeom prst="rect">
            <a:avLst/>
          </a:prstGeom>
          <a:noFill/>
        </p:spPr>
        <p:txBody>
          <a:bodyPr wrap="square" rtlCol="0">
            <a:spAutoFit/>
          </a:bodyPr>
          <a:lstStyle/>
          <a:p>
            <a:r>
              <a:rPr lang="en-US" altLang="zh-CN" sz="3200" b="1" i="1" dirty="0">
                <a:solidFill>
                  <a:schemeClr val="bg1">
                    <a:lumMod val="85000"/>
                  </a:schemeClr>
                </a:solidFill>
                <a:latin typeface="Times New Roman" panose="02020603050405020304" charset="0"/>
                <a:sym typeface="+mn-ea"/>
              </a:rPr>
              <a:t> </a:t>
            </a:r>
            <a:r>
              <a:rPr lang="en-US" altLang="zh-CN" sz="3200" b="1" i="1" dirty="0" smtClean="0">
                <a:solidFill>
                  <a:schemeClr val="bg1">
                    <a:lumMod val="85000"/>
                  </a:schemeClr>
                </a:solidFill>
                <a:latin typeface="Times New Roman" panose="02020603050405020304" charset="0"/>
                <a:sym typeface="+mn-ea"/>
              </a:rPr>
              <a:t>         The </a:t>
            </a:r>
            <a:r>
              <a:rPr lang="en-US" altLang="zh-CN" sz="3200" b="1" i="1" dirty="0">
                <a:solidFill>
                  <a:schemeClr val="bg1">
                    <a:lumMod val="85000"/>
                  </a:schemeClr>
                </a:solidFill>
                <a:latin typeface="Times New Roman" panose="02020603050405020304" charset="0"/>
                <a:sym typeface="+mn-ea"/>
              </a:rPr>
              <a:t>flying </a:t>
            </a:r>
            <a:r>
              <a:rPr lang="en-US" altLang="zh-CN" sz="3200" b="1" i="1" dirty="0" smtClean="0">
                <a:solidFill>
                  <a:schemeClr val="bg1">
                    <a:lumMod val="85000"/>
                  </a:schemeClr>
                </a:solidFill>
                <a:latin typeface="Times New Roman" panose="02020603050405020304" charset="0"/>
                <a:sym typeface="+mn-ea"/>
              </a:rPr>
              <a:t>carpet </a:t>
            </a:r>
            <a:r>
              <a:rPr lang="en-US" altLang="zh-CN" sz="3200" b="1" i="1" dirty="0">
                <a:solidFill>
                  <a:schemeClr val="bg1">
                    <a:lumMod val="85000"/>
                  </a:schemeClr>
                </a:solidFill>
                <a:latin typeface="Times New Roman" panose="02020603050405020304" charset="0"/>
                <a:sym typeface="+mn-ea"/>
              </a:rPr>
              <a:t>travelled so fast that next minute they were in Zimbabwe. Daisy turned around and found that she was being watched by an elephant. "Have you come to take my photo? "it asked. In relief Daisy burst into laughter." Don' t laugh," said the elephant," We used to be an endangered species. Farmers hunted us without mercy. They said we destroyed their farms, and money from tourists only went to the large tour companies." So the government decided to help. They allowed tourists to hunt only a certain number of animals if they paid the farmers. Now the farmers are happy and our numbers are increasing .So good things are being done here to save local wildlife".</a:t>
            </a:r>
            <a:endParaRPr sz="3200" b="1" i="1" dirty="0">
              <a:solidFill>
                <a:schemeClr val="bg1">
                  <a:lumMod val="85000"/>
                </a:schemeClr>
              </a:solidFill>
              <a:latin typeface="Times New Roman" panose="02020603050405020304" charset="0"/>
              <a:sym typeface="+mn-ea"/>
            </a:endParaRPr>
          </a:p>
        </p:txBody>
      </p:sp>
      <p:sp>
        <p:nvSpPr>
          <p:cNvPr id="17" name="TextBox 16"/>
          <p:cNvSpPr txBox="1"/>
          <p:nvPr/>
        </p:nvSpPr>
        <p:spPr>
          <a:xfrm>
            <a:off x="0" y="1784981"/>
            <a:ext cx="12138298" cy="1077218"/>
          </a:xfrm>
          <a:prstGeom prst="rect">
            <a:avLst/>
          </a:prstGeom>
          <a:noFill/>
        </p:spPr>
        <p:txBody>
          <a:bodyPr wrap="square" rtlCol="0">
            <a:spAutoFit/>
          </a:bodyPr>
          <a:lstStyle/>
          <a:p>
            <a:r>
              <a:rPr lang="en-US" altLang="zh-CN" sz="3200" b="1" i="1" dirty="0" smtClean="0">
                <a:solidFill>
                  <a:srgbClr val="C00000"/>
                </a:solidFill>
                <a:latin typeface="Times New Roman" panose="02020603050405020304" charset="0"/>
                <a:sym typeface="+mn-ea"/>
              </a:rPr>
              <a:t>                                                                                                      In </a:t>
            </a:r>
            <a:r>
              <a:rPr lang="en-US" altLang="zh-CN" sz="3200" b="1" i="1" dirty="0">
                <a:solidFill>
                  <a:srgbClr val="C00000"/>
                </a:solidFill>
                <a:latin typeface="Times New Roman" panose="02020603050405020304" charset="0"/>
                <a:sym typeface="+mn-ea"/>
              </a:rPr>
              <a:t>relief Daisy burst into laughter</a:t>
            </a:r>
            <a:endParaRPr lang="en-US" altLang="zh-CN" sz="3200" b="1" i="1" dirty="0" smtClean="0">
              <a:solidFill>
                <a:srgbClr val="C00000"/>
              </a:solidFill>
              <a:latin typeface="Times New Roman" panose="02020603050405020304" charset="0"/>
              <a:sym typeface="+mn-ea"/>
            </a:endParaRPr>
          </a:p>
        </p:txBody>
      </p:sp>
      <p:graphicFrame>
        <p:nvGraphicFramePr>
          <p:cNvPr id="6" name="Group 26"/>
          <p:cNvGraphicFramePr>
            <a:graphicFrameLocks noGrp="1"/>
          </p:cNvGraphicFramePr>
          <p:nvPr/>
        </p:nvGraphicFramePr>
        <p:xfrm>
          <a:off x="43543" y="4256314"/>
          <a:ext cx="12120018" cy="2285533"/>
        </p:xfrm>
        <a:graphic>
          <a:graphicData uri="http://schemas.openxmlformats.org/drawingml/2006/table">
            <a:tbl>
              <a:tblPr/>
              <a:tblGrid>
                <a:gridCol w="1828800"/>
                <a:gridCol w="1937657"/>
                <a:gridCol w="2002971"/>
                <a:gridCol w="3243943"/>
                <a:gridCol w="3106647"/>
              </a:tblGrid>
              <a:tr h="800549">
                <a:tc>
                  <a:txBody>
                    <a:bodyPr/>
                    <a:lstStyle/>
                    <a:p>
                      <a:endParaRPr lang="zh-CN" altLang="en-US" dirty="0"/>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c>
                  <a:txBody>
                    <a:bodyPr/>
                    <a:lstStyle/>
                    <a:p>
                      <a:endParaRPr lang="zh-CN" altLang="en-US" dirty="0"/>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en-US" altLang="zh-CN" sz="2600" b="1" i="0" u="none" strike="noStrike" cap="none" normalizeH="0" baseline="0" dirty="0" smtClean="0">
                        <a:ln>
                          <a:noFill/>
                        </a:ln>
                        <a:solidFill>
                          <a:schemeClr val="bg1"/>
                        </a:solidFill>
                        <a:effectLst/>
                        <a:latin typeface="Arial Narrow" panose="020B060602020203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600" b="1" i="0" u="none" strike="noStrike" cap="none" normalizeH="0" baseline="0" dirty="0" smtClean="0">
                        <a:ln>
                          <a:noFill/>
                        </a:ln>
                        <a:solidFill>
                          <a:schemeClr val="bg1"/>
                        </a:solidFill>
                        <a:effectLst/>
                        <a:latin typeface="Arial Narrow" panose="020B060602020203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en-US" altLang="zh-CN" sz="2600" b="1" i="0" u="none" strike="noStrike" cap="none" normalizeH="0" baseline="0" dirty="0" smtClean="0">
                        <a:ln>
                          <a:noFill/>
                        </a:ln>
                        <a:solidFill>
                          <a:schemeClr val="bg1"/>
                        </a:solidFill>
                        <a:effectLst/>
                        <a:latin typeface="Arial Narrow" panose="020B060602020203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r>
              <a:tr h="1484984">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en-US" altLang="zh-CN" sz="2800" b="0" i="0" u="none" strike="noStrike" cap="none" normalizeH="0" baseline="0" dirty="0" smtClean="0">
                        <a:ln>
                          <a:noFill/>
                        </a:ln>
                        <a:solidFill>
                          <a:schemeClr val="bg1"/>
                        </a:solidFill>
                        <a:effectLst/>
                        <a:latin typeface="Calibri" panose="020F0502020204030204" charset="0"/>
                        <a:ea typeface="宋体" panose="02010600030101010101" pitchFamily="2" charset="-122"/>
                      </a:endParaRPr>
                    </a:p>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800" b="0" i="0" u="none" strike="noStrike" cap="none" normalizeH="0" baseline="0" dirty="0" smtClean="0">
                        <a:ln>
                          <a:noFill/>
                        </a:ln>
                        <a:solidFill>
                          <a:schemeClr val="bg1"/>
                        </a:solidFill>
                        <a:effectLst/>
                        <a:latin typeface="Calibri" panose="020F050202020403020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800" b="0" i="0" u="none" strike="noStrike" cap="none" normalizeH="0" baseline="0" dirty="0" smtClean="0">
                        <a:ln>
                          <a:noFill/>
                        </a:ln>
                        <a:solidFill>
                          <a:schemeClr val="bg1"/>
                        </a:solidFill>
                        <a:effectLst/>
                        <a:latin typeface="Calibri" panose="020F050202020403020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800" b="0" i="0" u="none" strike="noStrike" cap="none" normalizeH="0" baseline="0" dirty="0" smtClean="0">
                        <a:ln>
                          <a:noFill/>
                        </a:ln>
                        <a:solidFill>
                          <a:schemeClr val="bg1"/>
                        </a:solidFill>
                        <a:effectLst/>
                        <a:latin typeface="Calibri" panose="020F050202020403020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800" b="0" i="0" u="none" strike="noStrike" cap="none" normalizeH="0" baseline="0" dirty="0" smtClean="0">
                        <a:ln>
                          <a:noFill/>
                        </a:ln>
                        <a:solidFill>
                          <a:schemeClr val="bg1"/>
                        </a:solidFill>
                        <a:effectLst/>
                        <a:latin typeface="Calibri" panose="020F050202020403020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800" b="0" i="0" u="none" strike="noStrike" cap="none" normalizeH="0" baseline="0" dirty="0" smtClean="0">
                        <a:ln>
                          <a:noFill/>
                        </a:ln>
                        <a:solidFill>
                          <a:schemeClr val="bg1"/>
                        </a:solidFill>
                        <a:effectLst/>
                        <a:latin typeface="Calibri" panose="020F050202020403020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r>
            </a:tbl>
          </a:graphicData>
        </a:graphic>
      </p:graphicFrame>
      <p:sp>
        <p:nvSpPr>
          <p:cNvPr id="7" name="TextBox 6"/>
          <p:cNvSpPr txBox="1"/>
          <p:nvPr/>
        </p:nvSpPr>
        <p:spPr>
          <a:xfrm>
            <a:off x="206829" y="4354840"/>
            <a:ext cx="930848" cy="492443"/>
          </a:xfrm>
          <a:prstGeom prst="rect">
            <a:avLst/>
          </a:prstGeom>
          <a:noFill/>
        </p:spPr>
        <p:txBody>
          <a:bodyPr wrap="square" rtlCol="0">
            <a:spAutoFit/>
          </a:bodyPr>
          <a:lstStyle/>
          <a:p>
            <a:r>
              <a:rPr lang="en-US" altLang="zh-CN" sz="2600" b="1" dirty="0" smtClean="0">
                <a:solidFill>
                  <a:schemeClr val="bg1"/>
                </a:solidFill>
                <a:latin typeface="Arial Narrow" panose="020B0606020202030204" pitchFamily="34" charset="0"/>
              </a:rPr>
              <a:t>Place</a:t>
            </a:r>
            <a:endParaRPr lang="zh-CN" altLang="en-US" sz="2600" b="1" dirty="0">
              <a:solidFill>
                <a:schemeClr val="bg1"/>
              </a:solidFill>
              <a:latin typeface="Arial Narrow" panose="020B0606020202030204" pitchFamily="34" charset="0"/>
            </a:endParaRPr>
          </a:p>
        </p:txBody>
      </p:sp>
      <p:sp>
        <p:nvSpPr>
          <p:cNvPr id="8" name="TextBox 7"/>
          <p:cNvSpPr txBox="1"/>
          <p:nvPr/>
        </p:nvSpPr>
        <p:spPr>
          <a:xfrm>
            <a:off x="2238449" y="4334178"/>
            <a:ext cx="1148323" cy="492443"/>
          </a:xfrm>
          <a:prstGeom prst="rect">
            <a:avLst/>
          </a:prstGeom>
          <a:noFill/>
        </p:spPr>
        <p:txBody>
          <a:bodyPr wrap="square" rtlCol="0">
            <a:spAutoFit/>
          </a:bodyPr>
          <a:lstStyle/>
          <a:p>
            <a:r>
              <a:rPr lang="en-US" altLang="zh-CN" sz="2600" b="1" dirty="0" smtClean="0">
                <a:solidFill>
                  <a:schemeClr val="bg1"/>
                </a:solidFill>
                <a:latin typeface="Arial Narrow" panose="020B0606020202030204" pitchFamily="34" charset="0"/>
              </a:rPr>
              <a:t>Feeling</a:t>
            </a:r>
            <a:endParaRPr lang="zh-CN" altLang="en-US" sz="2600" b="1" dirty="0">
              <a:solidFill>
                <a:schemeClr val="bg1"/>
              </a:solidFill>
              <a:latin typeface="Arial Narrow" panose="020B0606020202030204" pitchFamily="34" charset="0"/>
            </a:endParaRPr>
          </a:p>
        </p:txBody>
      </p:sp>
      <p:sp>
        <p:nvSpPr>
          <p:cNvPr id="9" name="TextBox 8"/>
          <p:cNvSpPr txBox="1"/>
          <p:nvPr/>
        </p:nvSpPr>
        <p:spPr>
          <a:xfrm>
            <a:off x="3907971" y="4252349"/>
            <a:ext cx="1655797" cy="892552"/>
          </a:xfrm>
          <a:prstGeom prst="rect">
            <a:avLst/>
          </a:prstGeom>
          <a:noFill/>
        </p:spPr>
        <p:txBody>
          <a:bodyPr wrap="square" rtlCol="0">
            <a:spAutoFit/>
          </a:bodyPr>
          <a:lstStyle/>
          <a:p>
            <a:r>
              <a:rPr lang="en-US" altLang="zh-CN" sz="2600" b="1" dirty="0" smtClean="0">
                <a:solidFill>
                  <a:schemeClr val="bg1"/>
                </a:solidFill>
                <a:latin typeface="Arial Narrow" panose="020B0606020202030204" pitchFamily="34" charset="0"/>
              </a:rPr>
              <a:t>Supporting sentence</a:t>
            </a:r>
            <a:endParaRPr lang="zh-CN" altLang="en-US" sz="2600" b="1" dirty="0">
              <a:solidFill>
                <a:schemeClr val="bg1"/>
              </a:solidFill>
              <a:latin typeface="Arial Narrow" panose="020B0606020202030204" pitchFamily="34" charset="0"/>
            </a:endParaRPr>
          </a:p>
        </p:txBody>
      </p:sp>
      <p:sp>
        <p:nvSpPr>
          <p:cNvPr id="10" name="TextBox 9"/>
          <p:cNvSpPr txBox="1"/>
          <p:nvPr/>
        </p:nvSpPr>
        <p:spPr>
          <a:xfrm>
            <a:off x="6165532" y="4238003"/>
            <a:ext cx="2525485" cy="891540"/>
          </a:xfrm>
          <a:prstGeom prst="rect">
            <a:avLst/>
          </a:prstGeom>
          <a:noFill/>
        </p:spPr>
        <p:txBody>
          <a:bodyPr wrap="square" rtlCol="0">
            <a:spAutoFit/>
          </a:bodyPr>
          <a:lstStyle/>
          <a:p>
            <a:pPr algn="ctr"/>
            <a:r>
              <a:rPr lang="en-US" altLang="zh-CN" sz="2600" b="1" dirty="0" smtClean="0">
                <a:solidFill>
                  <a:schemeClr val="bg1"/>
                </a:solidFill>
                <a:latin typeface="Arial Narrow" panose="020B0606020202030204" pitchFamily="34" charset="0"/>
              </a:rPr>
              <a:t>The situation of wildlife </a:t>
            </a:r>
            <a:endParaRPr lang="zh-CN" altLang="en-US" sz="2600" b="1" dirty="0">
              <a:solidFill>
                <a:schemeClr val="bg1"/>
              </a:solidFill>
              <a:latin typeface="Arial Narrow" panose="020B0606020202030204" pitchFamily="34" charset="0"/>
            </a:endParaRPr>
          </a:p>
        </p:txBody>
      </p:sp>
      <p:sp>
        <p:nvSpPr>
          <p:cNvPr id="12" name="TextBox 11"/>
          <p:cNvSpPr txBox="1"/>
          <p:nvPr/>
        </p:nvSpPr>
        <p:spPr>
          <a:xfrm>
            <a:off x="9258347" y="4344509"/>
            <a:ext cx="1655797" cy="523220"/>
          </a:xfrm>
          <a:prstGeom prst="rect">
            <a:avLst/>
          </a:prstGeom>
          <a:noFill/>
        </p:spPr>
        <p:txBody>
          <a:bodyPr wrap="square" rtlCol="0">
            <a:spAutoFit/>
          </a:bodyPr>
          <a:lstStyle/>
          <a:p>
            <a:r>
              <a:rPr lang="en-US" altLang="zh-CN" sz="2800" b="1" dirty="0" smtClean="0">
                <a:solidFill>
                  <a:schemeClr val="bg1"/>
                </a:solidFill>
                <a:latin typeface="Arial Narrow" panose="020B0606020202030204" pitchFamily="34" charset="0"/>
              </a:rPr>
              <a:t>Evidence</a:t>
            </a:r>
            <a:endParaRPr lang="zh-CN" altLang="en-US" sz="2800" b="1" dirty="0">
              <a:solidFill>
                <a:schemeClr val="bg1"/>
              </a:solidFill>
              <a:latin typeface="Arial Narrow" panose="020B0606020202030204" pitchFamily="34" charset="0"/>
            </a:endParaRPr>
          </a:p>
        </p:txBody>
      </p:sp>
      <p:sp>
        <p:nvSpPr>
          <p:cNvPr id="13" name="TextBox 12"/>
          <p:cNvSpPr txBox="1"/>
          <p:nvPr/>
        </p:nvSpPr>
        <p:spPr>
          <a:xfrm>
            <a:off x="21952" y="5130555"/>
            <a:ext cx="1948363" cy="1077218"/>
          </a:xfrm>
          <a:prstGeom prst="rect">
            <a:avLst/>
          </a:prstGeom>
          <a:noFill/>
        </p:spPr>
        <p:txBody>
          <a:bodyPr wrap="square" rtlCol="0">
            <a:spAutoFit/>
          </a:bodyPr>
          <a:lstStyle/>
          <a:p>
            <a:pPr algn="ctr"/>
            <a:r>
              <a:rPr lang="en-US" altLang="zh-CN" sz="3200" b="1" dirty="0" smtClean="0">
                <a:latin typeface="Arial Narrow" panose="020B0606020202030204" pitchFamily="34" charset="0"/>
                <a:cs typeface="Times New Roman" panose="02020603050405020304" charset="0"/>
              </a:rPr>
              <a:t>In </a:t>
            </a:r>
          </a:p>
          <a:p>
            <a:pPr algn="ctr"/>
            <a:r>
              <a:rPr lang="en-US" altLang="zh-CN" sz="3200" b="1" dirty="0" smtClean="0">
                <a:latin typeface="Arial Narrow" panose="020B0606020202030204" pitchFamily="34" charset="0"/>
                <a:cs typeface="Times New Roman" panose="02020603050405020304" charset="0"/>
              </a:rPr>
              <a:t>Zimbabwe</a:t>
            </a:r>
            <a:endParaRPr lang="zh-CN" altLang="en-US" sz="3200" b="1" dirty="0">
              <a:latin typeface="Arial Narrow" panose="020B0606020202030204" pitchFamily="34" charset="0"/>
              <a:cs typeface="Times New Roman" panose="02020603050405020304" charset="0"/>
            </a:endParaRPr>
          </a:p>
        </p:txBody>
      </p:sp>
      <p:sp>
        <p:nvSpPr>
          <p:cNvPr id="14" name="矩形 13"/>
          <p:cNvSpPr/>
          <p:nvPr/>
        </p:nvSpPr>
        <p:spPr>
          <a:xfrm>
            <a:off x="10098446" y="1510735"/>
            <a:ext cx="669023" cy="523220"/>
          </a:xfrm>
          <a:prstGeom prst="rect">
            <a:avLst/>
          </a:prstGeom>
        </p:spPr>
        <p:txBody>
          <a:bodyPr wrap="square">
            <a:spAutoFit/>
          </a:bodyPr>
          <a:lstStyle/>
          <a:p>
            <a:r>
              <a:rPr lang="zh-CN" altLang="zh-CN" sz="2800" b="1" dirty="0">
                <a:solidFill>
                  <a:srgbClr val="C00000"/>
                </a:solidFill>
                <a:sym typeface="+mn-ea"/>
              </a:rPr>
              <a:t>①</a:t>
            </a:r>
            <a:endParaRPr lang="zh-CN" altLang="en-US" sz="2800" dirty="0"/>
          </a:p>
        </p:txBody>
      </p:sp>
      <p:sp>
        <p:nvSpPr>
          <p:cNvPr id="15" name="TextBox 14"/>
          <p:cNvSpPr txBox="1"/>
          <p:nvPr/>
        </p:nvSpPr>
        <p:spPr>
          <a:xfrm>
            <a:off x="2007110" y="5244635"/>
            <a:ext cx="1610999" cy="1077218"/>
          </a:xfrm>
          <a:prstGeom prst="rect">
            <a:avLst/>
          </a:prstGeom>
          <a:noFill/>
        </p:spPr>
        <p:txBody>
          <a:bodyPr wrap="square" rtlCol="0">
            <a:spAutoFit/>
          </a:bodyPr>
          <a:lstStyle/>
          <a:p>
            <a:r>
              <a:rPr lang="en-US" altLang="zh-CN" sz="3200" b="1" dirty="0">
                <a:latin typeface="Arial Narrow" panose="020B0606020202030204" pitchFamily="34" charset="0"/>
                <a:cs typeface="Times New Roman" panose="02020603050405020304" charset="0"/>
              </a:rPr>
              <a:t>r</a:t>
            </a:r>
            <a:r>
              <a:rPr lang="en-US" altLang="zh-CN" sz="3200" b="1" dirty="0" smtClean="0">
                <a:latin typeface="Arial Narrow" panose="020B0606020202030204" pitchFamily="34" charset="0"/>
                <a:cs typeface="Times New Roman" panose="02020603050405020304" charset="0"/>
              </a:rPr>
              <a:t>elieved;</a:t>
            </a:r>
          </a:p>
          <a:p>
            <a:r>
              <a:rPr lang="en-US" altLang="zh-CN" sz="3200" b="1" dirty="0" smtClean="0">
                <a:latin typeface="Arial Narrow" panose="020B0606020202030204" pitchFamily="34" charset="0"/>
                <a:cs typeface="Times New Roman" panose="02020603050405020304" charset="0"/>
              </a:rPr>
              <a:t>happy</a:t>
            </a:r>
            <a:endParaRPr lang="zh-CN" altLang="en-US" sz="3200" b="1" dirty="0">
              <a:latin typeface="Arial Narrow" panose="020B0606020202030204" pitchFamily="34" charset="0"/>
              <a:cs typeface="Times New Roman" panose="02020603050405020304" charset="0"/>
            </a:endParaRPr>
          </a:p>
        </p:txBody>
      </p:sp>
      <p:sp>
        <p:nvSpPr>
          <p:cNvPr id="16" name="矩形 15"/>
          <p:cNvSpPr/>
          <p:nvPr/>
        </p:nvSpPr>
        <p:spPr>
          <a:xfrm>
            <a:off x="4401357" y="5521634"/>
            <a:ext cx="669023" cy="523220"/>
          </a:xfrm>
          <a:prstGeom prst="rect">
            <a:avLst/>
          </a:prstGeom>
        </p:spPr>
        <p:txBody>
          <a:bodyPr wrap="square">
            <a:spAutoFit/>
          </a:bodyPr>
          <a:lstStyle/>
          <a:p>
            <a:r>
              <a:rPr lang="zh-CN" altLang="zh-CN" sz="2800" b="1" dirty="0">
                <a:solidFill>
                  <a:srgbClr val="C00000"/>
                </a:solidFill>
                <a:sym typeface="+mn-ea"/>
              </a:rPr>
              <a:t>①</a:t>
            </a:r>
            <a:endParaRPr lang="zh-CN" altLang="en-US" sz="2800" dirty="0"/>
          </a:p>
        </p:txBody>
      </p:sp>
      <p:sp>
        <p:nvSpPr>
          <p:cNvPr id="18" name="标题 1"/>
          <p:cNvSpPr>
            <a:spLocks noGrp="1"/>
          </p:cNvSpPr>
          <p:nvPr/>
        </p:nvSpPr>
        <p:spPr>
          <a:xfrm>
            <a:off x="-61595" y="-90169"/>
            <a:ext cx="6397081" cy="775970"/>
          </a:xfrm>
          <a:prstGeom prst="rect">
            <a:avLst/>
          </a:prstGeom>
          <a:solidFill>
            <a:srgbClr val="92D050"/>
          </a:solidFill>
          <a:ln w="9525">
            <a:noFill/>
            <a:miter lim="800000"/>
          </a:ln>
        </p:spPr>
        <p:txBody>
          <a:bodyPr vert="horz" wrap="square" lIns="91440" tIns="45720" rIns="91440" bIns="45720" numCol="1" anchor="ctr" anchorCtr="0" compatLnSpc="1"/>
          <a:lstStyle>
            <a:lvl1pPr algn="ctr" rtl="0" eaLnBrk="0" fontAlgn="base" hangingPunct="0">
              <a:spcBef>
                <a:spcPct val="0"/>
              </a:spcBef>
              <a:spcAft>
                <a:spcPct val="0"/>
              </a:spcAft>
              <a:defRPr sz="4400">
                <a:solidFill>
                  <a:schemeClr val="bg1"/>
                </a:solidFill>
                <a:latin typeface="Times New Roman" panose="02020603050405020304" charset="0"/>
                <a:ea typeface="+mj-ea"/>
                <a:cs typeface="Times New Roman" panose="02020603050405020304" charset="0"/>
              </a:defRPr>
            </a:lvl1pPr>
            <a:lvl2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2pPr>
            <a:lvl3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3pPr>
            <a:lvl4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4pPr>
            <a:lvl5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lvl="0" algn="l">
              <a:defRPr/>
            </a:pPr>
            <a:r>
              <a:rPr lang="en-US" sz="3600" kern="0" dirty="0" smtClean="0">
                <a:effectLst>
                  <a:outerShdw blurRad="38100" dist="38100" dir="2700000" algn="tl">
                    <a:srgbClr val="000000">
                      <a:alpha val="43137"/>
                    </a:srgbClr>
                  </a:outerShdw>
                </a:effectLst>
                <a:latin typeface="Impact" panose="020B0806030902050204" pitchFamily="34" charset="0"/>
                <a:sym typeface="+mn-ea"/>
              </a:rPr>
              <a:t>Read f</a:t>
            </a:r>
            <a:r>
              <a:rPr lang="en-US" altLang="zh-CN" sz="3600" kern="0" dirty="0" smtClean="0">
                <a:effectLst>
                  <a:outerShdw blurRad="38100" dist="38100" dir="2700000" algn="tl">
                    <a:srgbClr val="000000">
                      <a:alpha val="43137"/>
                    </a:srgbClr>
                  </a:outerShdw>
                </a:effectLst>
                <a:latin typeface="Impact" panose="020B0806030902050204" pitchFamily="34" charset="0"/>
                <a:sym typeface="+mn-ea"/>
              </a:rPr>
              <a:t>o</a:t>
            </a:r>
            <a:r>
              <a:rPr lang="en-US" sz="3600" kern="0" dirty="0" smtClean="0">
                <a:effectLst>
                  <a:outerShdw blurRad="38100" dist="38100" dir="2700000" algn="tl">
                    <a:srgbClr val="000000">
                      <a:alpha val="43137"/>
                    </a:srgbClr>
                  </a:outerShdw>
                </a:effectLst>
                <a:latin typeface="Impact" panose="020B0806030902050204" pitchFamily="34" charset="0"/>
                <a:sym typeface="+mn-ea"/>
              </a:rPr>
              <a:t>r Details</a:t>
            </a:r>
            <a:r>
              <a:rPr lang="en-US" sz="3600" kern="0" noProof="0" dirty="0" smtClean="0">
                <a:ln>
                  <a:noFill/>
                </a:ln>
                <a:effectLst>
                  <a:outerShdw blurRad="38100" dist="38100" dir="2700000" algn="tl">
                    <a:srgbClr val="000000">
                      <a:alpha val="43137"/>
                    </a:srgbClr>
                  </a:outerShdw>
                </a:effectLst>
                <a:uLnTx/>
                <a:uFillTx/>
                <a:latin typeface="Impact" panose="020B0806030902050204" pitchFamily="34" charset="0"/>
                <a:sym typeface="+mn-ea"/>
              </a:rPr>
              <a:t>—</a:t>
            </a:r>
            <a:r>
              <a:rPr lang="en-US" sz="3600" kern="0" dirty="0" smtClean="0">
                <a:solidFill>
                  <a:srgbClr val="C00000"/>
                </a:solidFill>
                <a:effectLst>
                  <a:outerShdw blurRad="38100" dist="38100" dir="2700000" algn="tl">
                    <a:srgbClr val="000000">
                      <a:alpha val="43137"/>
                    </a:srgbClr>
                  </a:outerShdw>
                </a:effectLst>
                <a:latin typeface="Impact" panose="020B0806030902050204" pitchFamily="34" charset="0"/>
                <a:sym typeface="+mn-ea"/>
              </a:rPr>
              <a:t>Scene 2</a:t>
            </a:r>
            <a:r>
              <a:rPr lang="en-US" sz="3600" kern="0" noProof="0" dirty="0" smtClean="0">
                <a:ln>
                  <a:noFill/>
                </a:ln>
                <a:solidFill>
                  <a:srgbClr val="C00000"/>
                </a:solidFill>
                <a:effectLst>
                  <a:outerShdw blurRad="38100" dist="38100" dir="2700000" algn="tl">
                    <a:srgbClr val="000000">
                      <a:alpha val="43137"/>
                    </a:srgbClr>
                  </a:outerShdw>
                </a:effectLst>
                <a:uLnTx/>
                <a:uFillTx/>
                <a:latin typeface="Impact" panose="020B0806030902050204" pitchFamily="34" charset="0"/>
                <a:sym typeface="+mn-ea"/>
              </a:rPr>
              <a:t> </a:t>
            </a:r>
            <a:r>
              <a:rPr lang="en-US" sz="2800" kern="0" noProof="0" dirty="0" smtClean="0">
                <a:ln>
                  <a:noFill/>
                </a:ln>
                <a:solidFill>
                  <a:schemeClr val="bg1"/>
                </a:solidFill>
                <a:effectLst>
                  <a:outerShdw blurRad="38100" dist="38100" dir="2700000" algn="tl">
                    <a:srgbClr val="000000">
                      <a:alpha val="43137"/>
                    </a:srgbClr>
                  </a:outerShdw>
                </a:effectLst>
                <a:uLnTx/>
                <a:uFillTx/>
                <a:latin typeface="Impact" panose="020B0806030902050204" pitchFamily="34" charset="0"/>
                <a:sym typeface="+mn-ea"/>
              </a:rPr>
              <a:t>(Para 2)</a:t>
            </a:r>
            <a:endParaRPr kumimoji="0" lang="en-US" altLang="en-US" sz="2800" b="0" i="0" u="none" strike="noStrike" kern="0" cap="none" spc="0" normalizeH="0" baseline="0" noProof="0" dirty="0" smtClean="0">
              <a:ln>
                <a:noFill/>
              </a:ln>
              <a:solidFill>
                <a:schemeClr val="bg1"/>
              </a:solidFill>
              <a:effectLst>
                <a:outerShdw blurRad="38100" dist="38100" dir="2700000" algn="tl">
                  <a:srgbClr val="000000">
                    <a:alpha val="43137"/>
                  </a:srgbClr>
                </a:outerShdw>
              </a:effectLst>
              <a:uLnTx/>
              <a:uFillTx/>
              <a:latin typeface="Impact" panose="020B0806030902050204" pitchFamily="34" charset="0"/>
              <a:ea typeface="+mj-ea"/>
              <a:cs typeface="Times New Roman" panose="02020603050405020304" charset="0"/>
              <a:sym typeface="+mn-ea"/>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3" grpId="0"/>
      <p:bldP spid="14" grpId="0"/>
      <p:bldP spid="15" grpId="0"/>
      <p:bldP spid="1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0" y="831215"/>
            <a:ext cx="12331065" cy="5016758"/>
          </a:xfrm>
          <a:prstGeom prst="rect">
            <a:avLst/>
          </a:prstGeom>
          <a:noFill/>
        </p:spPr>
        <p:txBody>
          <a:bodyPr wrap="square" rtlCol="0">
            <a:spAutoFit/>
          </a:bodyPr>
          <a:lstStyle/>
          <a:p>
            <a:r>
              <a:rPr lang="en-US" altLang="zh-CN" sz="3200" b="1" i="1" dirty="0">
                <a:solidFill>
                  <a:schemeClr val="bg1">
                    <a:lumMod val="85000"/>
                  </a:schemeClr>
                </a:solidFill>
                <a:latin typeface="Times New Roman" panose="02020603050405020304" charset="0"/>
                <a:sym typeface="+mn-ea"/>
              </a:rPr>
              <a:t> </a:t>
            </a:r>
            <a:r>
              <a:rPr lang="en-US" altLang="zh-CN" sz="3200" b="1" i="1" dirty="0" smtClean="0">
                <a:solidFill>
                  <a:schemeClr val="bg1">
                    <a:lumMod val="85000"/>
                  </a:schemeClr>
                </a:solidFill>
                <a:latin typeface="Times New Roman" panose="02020603050405020304" charset="0"/>
                <a:sym typeface="+mn-ea"/>
              </a:rPr>
              <a:t>         The </a:t>
            </a:r>
            <a:r>
              <a:rPr lang="en-US" altLang="zh-CN" sz="3200" b="1" i="1" dirty="0">
                <a:solidFill>
                  <a:schemeClr val="bg1">
                    <a:lumMod val="85000"/>
                  </a:schemeClr>
                </a:solidFill>
                <a:latin typeface="Times New Roman" panose="02020603050405020304" charset="0"/>
                <a:sym typeface="+mn-ea"/>
              </a:rPr>
              <a:t>flying </a:t>
            </a:r>
            <a:r>
              <a:rPr lang="en-US" altLang="zh-CN" sz="3200" b="1" i="1" dirty="0" smtClean="0">
                <a:solidFill>
                  <a:schemeClr val="bg1">
                    <a:lumMod val="85000"/>
                  </a:schemeClr>
                </a:solidFill>
                <a:latin typeface="Times New Roman" panose="02020603050405020304" charset="0"/>
                <a:sym typeface="+mn-ea"/>
              </a:rPr>
              <a:t>carpet </a:t>
            </a:r>
            <a:r>
              <a:rPr lang="en-US" altLang="zh-CN" sz="3200" b="1" i="1" dirty="0">
                <a:solidFill>
                  <a:schemeClr val="bg1">
                    <a:lumMod val="85000"/>
                  </a:schemeClr>
                </a:solidFill>
                <a:latin typeface="Times New Roman" panose="02020603050405020304" charset="0"/>
                <a:sym typeface="+mn-ea"/>
              </a:rPr>
              <a:t>travelled so fast that next minute they were in Zimbabwe. Daisy turned around and found that she was being watched by an elephant. "Have you come to take my photo? "it asked. In relief Daisy burst into laughter." Don' t laugh," said the elephant," We used to be an endangered species. Farmers hunted us without mercy. They said we destroyed their farms, and money from tourists only went to the large tour companies." So the government decided to help. They allowed tourists to hunt only a certain number of animals if they paid the farmers. Now the farmers are happy and our numbers are increasing .So good things are being done here to save local wildlife".</a:t>
            </a:r>
            <a:endParaRPr sz="3200" b="1" i="1" dirty="0">
              <a:solidFill>
                <a:schemeClr val="bg1">
                  <a:lumMod val="85000"/>
                </a:schemeClr>
              </a:solidFill>
              <a:latin typeface="Times New Roman" panose="02020603050405020304" charset="0"/>
              <a:sym typeface="+mn-ea"/>
            </a:endParaRPr>
          </a:p>
        </p:txBody>
      </p:sp>
      <p:sp>
        <p:nvSpPr>
          <p:cNvPr id="11" name="文本框 2"/>
          <p:cNvSpPr txBox="1"/>
          <p:nvPr/>
        </p:nvSpPr>
        <p:spPr>
          <a:xfrm>
            <a:off x="463324" y="3339594"/>
            <a:ext cx="10466327" cy="1508105"/>
          </a:xfrm>
          <a:prstGeom prst="rect">
            <a:avLst/>
          </a:prstGeom>
          <a:solidFill>
            <a:srgbClr val="FFCCCC"/>
          </a:solidFill>
        </p:spPr>
        <p:txBody>
          <a:bodyPr wrap="none" rtlCol="0" anchor="t">
            <a:spAutoFit/>
          </a:bodyPr>
          <a:lstStyle/>
          <a:p>
            <a:pPr algn="ctr"/>
            <a:r>
              <a:rPr lang="en-US" altLang="en-US" sz="4400" b="1" dirty="0" smtClean="0">
                <a:solidFill>
                  <a:srgbClr val="000000"/>
                </a:solidFill>
                <a:latin typeface="Times New Roman" panose="02020603050405020304" charset="0"/>
                <a:ea typeface="宋体" panose="02010600030101010101" pitchFamily="2" charset="-122"/>
                <a:sym typeface="+mn-ea"/>
              </a:rPr>
              <a:t>A _____________</a:t>
            </a:r>
            <a:r>
              <a:rPr lang="en-US" altLang="en-US" sz="4400" b="1" dirty="0">
                <a:solidFill>
                  <a:srgbClr val="000000"/>
                </a:solidFill>
                <a:latin typeface="Times New Roman" panose="02020603050405020304" charset="0"/>
                <a:ea typeface="宋体" panose="02010600030101010101" pitchFamily="2" charset="-122"/>
                <a:sym typeface="+mn-ea"/>
              </a:rPr>
              <a:t>scene</a:t>
            </a:r>
            <a:r>
              <a:rPr lang="zh-CN" altLang="en-US" sz="4400" b="1" dirty="0">
                <a:solidFill>
                  <a:srgbClr val="000000"/>
                </a:solidFill>
                <a:latin typeface="Times New Roman" panose="02020603050405020304" charset="0"/>
                <a:ea typeface="宋体" panose="02010600030101010101" pitchFamily="2" charset="-122"/>
                <a:sym typeface="+mn-ea"/>
              </a:rPr>
              <a:t>：</a:t>
            </a:r>
            <a:endParaRPr lang="en-US" altLang="en-US" sz="4400" b="1" dirty="0">
              <a:solidFill>
                <a:srgbClr val="000000"/>
              </a:solidFill>
              <a:latin typeface="Times New Roman" panose="02020603050405020304" charset="0"/>
              <a:ea typeface="宋体" panose="02010600030101010101" pitchFamily="2" charset="-122"/>
              <a:sym typeface="+mn-ea"/>
            </a:endParaRPr>
          </a:p>
          <a:p>
            <a:pPr algn="l">
              <a:lnSpc>
                <a:spcPct val="150000"/>
              </a:lnSpc>
            </a:pPr>
            <a:r>
              <a:rPr lang="en-US" altLang="en-US" sz="3200" b="1" i="1" dirty="0" smtClean="0">
                <a:solidFill>
                  <a:srgbClr val="000000"/>
                </a:solidFill>
                <a:latin typeface="Times New Roman" panose="02020603050405020304" charset="0"/>
                <a:ea typeface="宋体" panose="02010600030101010101" pitchFamily="2" charset="-122"/>
                <a:sym typeface="+mn-ea"/>
              </a:rPr>
              <a:t>Human beings live in peace / harmony with wildlife animals.</a:t>
            </a:r>
            <a:endParaRPr lang="en-US" altLang="en-US" sz="3200" b="1" i="1" dirty="0">
              <a:solidFill>
                <a:srgbClr val="000000"/>
              </a:solidFill>
              <a:latin typeface="Times New Roman" panose="02020603050405020304" charset="0"/>
              <a:ea typeface="宋体" panose="02010600030101010101" pitchFamily="2" charset="-122"/>
              <a:sym typeface="+mn-ea"/>
            </a:endParaRPr>
          </a:p>
        </p:txBody>
      </p:sp>
      <p:sp>
        <p:nvSpPr>
          <p:cNvPr id="17" name="TextBox 16"/>
          <p:cNvSpPr txBox="1"/>
          <p:nvPr/>
        </p:nvSpPr>
        <p:spPr>
          <a:xfrm>
            <a:off x="21952" y="1316810"/>
            <a:ext cx="12221845" cy="1076325"/>
          </a:xfrm>
          <a:prstGeom prst="rect">
            <a:avLst/>
          </a:prstGeom>
          <a:noFill/>
        </p:spPr>
        <p:txBody>
          <a:bodyPr wrap="square" rtlCol="0">
            <a:spAutoFit/>
          </a:bodyPr>
          <a:lstStyle/>
          <a:p>
            <a:r>
              <a:rPr lang="en-US" altLang="zh-CN" sz="3200" b="1" i="1" dirty="0" smtClean="0">
                <a:solidFill>
                  <a:srgbClr val="C00000"/>
                </a:solidFill>
                <a:latin typeface="Times New Roman" panose="02020603050405020304" charset="0"/>
                <a:sym typeface="+mn-ea"/>
              </a:rPr>
              <a:t>                   Daisy turned around and found that she was being watched by an elephant. "Have you come to take my photo? </a:t>
            </a:r>
            <a:r>
              <a:rPr lang="en-US" altLang="zh-CN" sz="3200" b="1" i="1" dirty="0">
                <a:solidFill>
                  <a:srgbClr val="C00000"/>
                </a:solidFill>
                <a:latin typeface="Times New Roman" panose="02020603050405020304" charset="0"/>
                <a:sym typeface="+mn-ea"/>
              </a:rPr>
              <a:t>"</a:t>
            </a:r>
            <a:r>
              <a:rPr lang="en-US" altLang="zh-CN" sz="3200" b="1" i="1" dirty="0" smtClean="0">
                <a:solidFill>
                  <a:srgbClr val="C00000"/>
                </a:solidFill>
                <a:latin typeface="Times New Roman" panose="02020603050405020304" charset="0"/>
                <a:sym typeface="+mn-ea"/>
              </a:rPr>
              <a:t>   </a:t>
            </a:r>
          </a:p>
        </p:txBody>
      </p:sp>
      <p:sp>
        <p:nvSpPr>
          <p:cNvPr id="15" name="标题 1"/>
          <p:cNvSpPr>
            <a:spLocks noGrp="1"/>
          </p:cNvSpPr>
          <p:nvPr/>
        </p:nvSpPr>
        <p:spPr>
          <a:xfrm>
            <a:off x="-61595" y="-90169"/>
            <a:ext cx="6397081" cy="775970"/>
          </a:xfrm>
          <a:prstGeom prst="rect">
            <a:avLst/>
          </a:prstGeom>
          <a:solidFill>
            <a:srgbClr val="92D050"/>
          </a:solidFill>
          <a:ln w="9525">
            <a:noFill/>
            <a:miter lim="800000"/>
          </a:ln>
        </p:spPr>
        <p:txBody>
          <a:bodyPr vert="horz" wrap="square" lIns="91440" tIns="45720" rIns="91440" bIns="45720" numCol="1" anchor="ctr" anchorCtr="0" compatLnSpc="1"/>
          <a:lstStyle>
            <a:lvl1pPr algn="ctr" rtl="0" eaLnBrk="0" fontAlgn="base" hangingPunct="0">
              <a:spcBef>
                <a:spcPct val="0"/>
              </a:spcBef>
              <a:spcAft>
                <a:spcPct val="0"/>
              </a:spcAft>
              <a:defRPr sz="4400">
                <a:solidFill>
                  <a:schemeClr val="bg1"/>
                </a:solidFill>
                <a:latin typeface="Times New Roman" panose="02020603050405020304" charset="0"/>
                <a:ea typeface="+mj-ea"/>
                <a:cs typeface="Times New Roman" panose="02020603050405020304" charset="0"/>
              </a:defRPr>
            </a:lvl1pPr>
            <a:lvl2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2pPr>
            <a:lvl3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3pPr>
            <a:lvl4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4pPr>
            <a:lvl5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lvl="0" algn="l">
              <a:defRPr/>
            </a:pPr>
            <a:r>
              <a:rPr lang="en-US" sz="3600" kern="0" dirty="0" smtClean="0">
                <a:effectLst>
                  <a:outerShdw blurRad="38100" dist="38100" dir="2700000" algn="tl">
                    <a:srgbClr val="000000">
                      <a:alpha val="43137"/>
                    </a:srgbClr>
                  </a:outerShdw>
                </a:effectLst>
                <a:latin typeface="Impact" panose="020B0806030902050204" pitchFamily="34" charset="0"/>
                <a:sym typeface="+mn-ea"/>
              </a:rPr>
              <a:t>Read f</a:t>
            </a:r>
            <a:r>
              <a:rPr lang="en-US" altLang="zh-CN" sz="3600" kern="0" dirty="0" smtClean="0">
                <a:effectLst>
                  <a:outerShdw blurRad="38100" dist="38100" dir="2700000" algn="tl">
                    <a:srgbClr val="000000">
                      <a:alpha val="43137"/>
                    </a:srgbClr>
                  </a:outerShdw>
                </a:effectLst>
                <a:latin typeface="Impact" panose="020B0806030902050204" pitchFamily="34" charset="0"/>
                <a:sym typeface="+mn-ea"/>
              </a:rPr>
              <a:t>o</a:t>
            </a:r>
            <a:r>
              <a:rPr lang="en-US" sz="3600" kern="0" dirty="0" smtClean="0">
                <a:effectLst>
                  <a:outerShdw blurRad="38100" dist="38100" dir="2700000" algn="tl">
                    <a:srgbClr val="000000">
                      <a:alpha val="43137"/>
                    </a:srgbClr>
                  </a:outerShdw>
                </a:effectLst>
                <a:latin typeface="Impact" panose="020B0806030902050204" pitchFamily="34" charset="0"/>
                <a:sym typeface="+mn-ea"/>
              </a:rPr>
              <a:t>r Details</a:t>
            </a:r>
            <a:r>
              <a:rPr lang="en-US" sz="3600" kern="0" noProof="0" dirty="0" smtClean="0">
                <a:ln>
                  <a:noFill/>
                </a:ln>
                <a:effectLst>
                  <a:outerShdw blurRad="38100" dist="38100" dir="2700000" algn="tl">
                    <a:srgbClr val="000000">
                      <a:alpha val="43137"/>
                    </a:srgbClr>
                  </a:outerShdw>
                </a:effectLst>
                <a:uLnTx/>
                <a:uFillTx/>
                <a:latin typeface="Impact" panose="020B0806030902050204" pitchFamily="34" charset="0"/>
                <a:sym typeface="+mn-ea"/>
              </a:rPr>
              <a:t>—</a:t>
            </a:r>
            <a:r>
              <a:rPr lang="en-US" sz="3600" kern="0" dirty="0" smtClean="0">
                <a:solidFill>
                  <a:srgbClr val="C00000"/>
                </a:solidFill>
                <a:effectLst>
                  <a:outerShdw blurRad="38100" dist="38100" dir="2700000" algn="tl">
                    <a:srgbClr val="000000">
                      <a:alpha val="43137"/>
                    </a:srgbClr>
                  </a:outerShdw>
                </a:effectLst>
                <a:latin typeface="Impact" panose="020B0806030902050204" pitchFamily="34" charset="0"/>
                <a:sym typeface="+mn-ea"/>
              </a:rPr>
              <a:t>Scene 2</a:t>
            </a:r>
            <a:r>
              <a:rPr lang="en-US" sz="3600" kern="0" noProof="0" dirty="0" smtClean="0">
                <a:ln>
                  <a:noFill/>
                </a:ln>
                <a:solidFill>
                  <a:srgbClr val="C00000"/>
                </a:solidFill>
                <a:effectLst>
                  <a:outerShdw blurRad="38100" dist="38100" dir="2700000" algn="tl">
                    <a:srgbClr val="000000">
                      <a:alpha val="43137"/>
                    </a:srgbClr>
                  </a:outerShdw>
                </a:effectLst>
                <a:uLnTx/>
                <a:uFillTx/>
                <a:latin typeface="Impact" panose="020B0806030902050204" pitchFamily="34" charset="0"/>
                <a:sym typeface="+mn-ea"/>
              </a:rPr>
              <a:t> </a:t>
            </a:r>
            <a:r>
              <a:rPr lang="en-US" sz="2800" kern="0" noProof="0" dirty="0" smtClean="0">
                <a:ln>
                  <a:noFill/>
                </a:ln>
                <a:solidFill>
                  <a:schemeClr val="bg1"/>
                </a:solidFill>
                <a:effectLst>
                  <a:outerShdw blurRad="38100" dist="38100" dir="2700000" algn="tl">
                    <a:srgbClr val="000000">
                      <a:alpha val="43137"/>
                    </a:srgbClr>
                  </a:outerShdw>
                </a:effectLst>
                <a:uLnTx/>
                <a:uFillTx/>
                <a:latin typeface="Impact" panose="020B0806030902050204" pitchFamily="34" charset="0"/>
                <a:sym typeface="+mn-ea"/>
              </a:rPr>
              <a:t>(Para 2)</a:t>
            </a:r>
            <a:endParaRPr kumimoji="0" lang="en-US" altLang="en-US" sz="2800" b="0" i="0" u="none" strike="noStrike" kern="0" cap="none" spc="0" normalizeH="0" baseline="0" noProof="0" dirty="0" smtClean="0">
              <a:ln>
                <a:noFill/>
              </a:ln>
              <a:solidFill>
                <a:schemeClr val="bg1"/>
              </a:solidFill>
              <a:effectLst>
                <a:outerShdw blurRad="38100" dist="38100" dir="2700000" algn="tl">
                  <a:srgbClr val="000000">
                    <a:alpha val="43137"/>
                  </a:srgbClr>
                </a:outerShdw>
              </a:effectLst>
              <a:uLnTx/>
              <a:uFillTx/>
              <a:latin typeface="Impact" panose="020B0806030902050204" pitchFamily="34" charset="0"/>
              <a:ea typeface="+mj-ea"/>
              <a:cs typeface="Times New Roman" panose="02020603050405020304" charset="0"/>
              <a:sym typeface="+mn-ea"/>
            </a:endParaRPr>
          </a:p>
        </p:txBody>
      </p:sp>
      <p:sp>
        <p:nvSpPr>
          <p:cNvPr id="3" name="文本框 2"/>
          <p:cNvSpPr txBox="1"/>
          <p:nvPr/>
        </p:nvSpPr>
        <p:spPr>
          <a:xfrm>
            <a:off x="3471635" y="3325296"/>
            <a:ext cx="3241675" cy="768350"/>
          </a:xfrm>
          <a:prstGeom prst="rect">
            <a:avLst/>
          </a:prstGeom>
          <a:noFill/>
        </p:spPr>
        <p:txBody>
          <a:bodyPr wrap="square" rtlCol="0">
            <a:spAutoFit/>
          </a:bodyPr>
          <a:lstStyle/>
          <a:p>
            <a:r>
              <a:rPr lang="en-US" altLang="en-US" sz="4400" b="1" dirty="0">
                <a:solidFill>
                  <a:srgbClr val="C00000"/>
                </a:solidFill>
                <a:latin typeface="Times New Roman" panose="02020603050405020304" charset="0"/>
                <a:ea typeface="宋体" panose="02010600030101010101" pitchFamily="2" charset="-122"/>
                <a:sym typeface="+mn-ea"/>
              </a:rPr>
              <a:t>harmonious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11">
                                            <p:txEl>
                                              <p:pRg st="0" end="0"/>
                                            </p:txEl>
                                          </p:spTgt>
                                        </p:tgtEl>
                                        <p:attrNameLst>
                                          <p:attrName>style.visibility</p:attrName>
                                        </p:attrNameLst>
                                      </p:cBhvr>
                                      <p:to>
                                        <p:strVal val="visible"/>
                                      </p:to>
                                    </p:set>
                                    <p:animEffect transition="in" filter="blinds(horizontal)">
                                      <p:cBhvr>
                                        <p:cTn id="15" dur="500"/>
                                        <p:tgtEl>
                                          <p:spTgt spid="11">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blinds(horizontal)">
                                      <p:cBhvr>
                                        <p:cTn id="20" dur="500"/>
                                        <p:tgtEl>
                                          <p:spTgt spid="3"/>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nodeType="clickEffect">
                                  <p:stCondLst>
                                    <p:cond delay="0"/>
                                  </p:stCondLst>
                                  <p:childTnLst>
                                    <p:set>
                                      <p:cBhvr>
                                        <p:cTn id="24" dur="1" fill="hold">
                                          <p:stCondLst>
                                            <p:cond delay="0"/>
                                          </p:stCondLst>
                                        </p:cTn>
                                        <p:tgtEl>
                                          <p:spTgt spid="11">
                                            <p:txEl>
                                              <p:pRg st="1" end="1"/>
                                            </p:txEl>
                                          </p:spTgt>
                                        </p:tgtEl>
                                        <p:attrNameLst>
                                          <p:attrName>style.visibility</p:attrName>
                                        </p:attrNameLst>
                                      </p:cBhvr>
                                      <p:to>
                                        <p:strVal val="visible"/>
                                      </p:to>
                                    </p:set>
                                    <p:animEffect transition="in" filter="blinds(horizontal)">
                                      <p:cBhvr>
                                        <p:cTn id="25" dur="500"/>
                                        <p:tgtEl>
                                          <p:spTgt spid="1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ldLvl="0" animBg="1"/>
      <p:bldP spid="17" grpId="0"/>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0" y="831215"/>
            <a:ext cx="12331065" cy="5016758"/>
          </a:xfrm>
          <a:prstGeom prst="rect">
            <a:avLst/>
          </a:prstGeom>
          <a:noFill/>
        </p:spPr>
        <p:txBody>
          <a:bodyPr wrap="square" rtlCol="0">
            <a:spAutoFit/>
          </a:bodyPr>
          <a:lstStyle/>
          <a:p>
            <a:r>
              <a:rPr lang="en-US" altLang="zh-CN" sz="3200" b="1" i="1" dirty="0">
                <a:solidFill>
                  <a:schemeClr val="bg1">
                    <a:lumMod val="85000"/>
                  </a:schemeClr>
                </a:solidFill>
                <a:latin typeface="Times New Roman" panose="02020603050405020304" charset="0"/>
                <a:sym typeface="+mn-ea"/>
              </a:rPr>
              <a:t> </a:t>
            </a:r>
            <a:r>
              <a:rPr lang="en-US" altLang="zh-CN" sz="3200" b="1" i="1" dirty="0" smtClean="0">
                <a:solidFill>
                  <a:schemeClr val="bg1">
                    <a:lumMod val="85000"/>
                  </a:schemeClr>
                </a:solidFill>
                <a:latin typeface="Times New Roman" panose="02020603050405020304" charset="0"/>
                <a:sym typeface="+mn-ea"/>
              </a:rPr>
              <a:t>         The </a:t>
            </a:r>
            <a:r>
              <a:rPr lang="en-US" altLang="zh-CN" sz="3200" b="1" i="1" dirty="0">
                <a:solidFill>
                  <a:schemeClr val="bg1">
                    <a:lumMod val="85000"/>
                  </a:schemeClr>
                </a:solidFill>
                <a:latin typeface="Times New Roman" panose="02020603050405020304" charset="0"/>
                <a:sym typeface="+mn-ea"/>
              </a:rPr>
              <a:t>flying carpet travelled so fast that next minute they were in Zimbabwe. Daisy turned around and found that she was being watched by an elephant. "Have you come to take my photo? "it asked. In relief Daisy burst into laughter." Don' t laugh," said the elephant," We used to be an endangered species. Farmers hunted us without mercy. They said we destroyed their farms, and money from tourists only went to the large tour companies." So the government decided to help. They allowed tourists to hunt only a certain number of animals if they paid the farmers. Now the farmers are happy and our numbers are increasing .So good things are being done here to save local wildlife".</a:t>
            </a:r>
            <a:endParaRPr sz="3200" b="1" i="1" dirty="0">
              <a:solidFill>
                <a:schemeClr val="bg1">
                  <a:lumMod val="85000"/>
                </a:schemeClr>
              </a:solidFill>
              <a:latin typeface="Times New Roman" panose="02020603050405020304" charset="0"/>
              <a:sym typeface="+mn-ea"/>
            </a:endParaRPr>
          </a:p>
        </p:txBody>
      </p:sp>
      <p:sp>
        <p:nvSpPr>
          <p:cNvPr id="3" name="TextBox 2"/>
          <p:cNvSpPr txBox="1"/>
          <p:nvPr/>
        </p:nvSpPr>
        <p:spPr>
          <a:xfrm>
            <a:off x="86995" y="1306195"/>
            <a:ext cx="10815955" cy="645160"/>
          </a:xfrm>
          <a:prstGeom prst="rect">
            <a:avLst/>
          </a:prstGeom>
          <a:noFill/>
        </p:spPr>
        <p:txBody>
          <a:bodyPr wrap="square" rtlCol="0">
            <a:spAutoFit/>
          </a:bodyPr>
          <a:lstStyle/>
          <a:p>
            <a:r>
              <a:rPr lang="en-US" altLang="zh-CN" sz="3600" b="1" dirty="0" smtClean="0">
                <a:latin typeface="Times New Roman" panose="02020603050405020304" charset="0"/>
                <a:cs typeface="Times New Roman" panose="02020603050405020304" charset="0"/>
              </a:rPr>
              <a:t>What did the farmers do to the elephant in the past?</a:t>
            </a:r>
            <a:endParaRPr lang="zh-CN" altLang="en-US" sz="3600" b="1" dirty="0">
              <a:latin typeface="Times New Roman" panose="02020603050405020304" charset="0"/>
              <a:cs typeface="Times New Roman" panose="02020603050405020304" charset="0"/>
            </a:endParaRPr>
          </a:p>
        </p:txBody>
      </p:sp>
      <p:sp>
        <p:nvSpPr>
          <p:cNvPr id="10" name="TextBox 9"/>
          <p:cNvSpPr txBox="1"/>
          <p:nvPr/>
        </p:nvSpPr>
        <p:spPr>
          <a:xfrm>
            <a:off x="4909456" y="2755551"/>
            <a:ext cx="8294915" cy="584775"/>
          </a:xfrm>
          <a:prstGeom prst="rect">
            <a:avLst/>
          </a:prstGeom>
          <a:noFill/>
        </p:spPr>
        <p:txBody>
          <a:bodyPr wrap="square" rtlCol="0">
            <a:spAutoFit/>
          </a:bodyPr>
          <a:lstStyle/>
          <a:p>
            <a:r>
              <a:rPr lang="en-US" altLang="zh-CN" sz="3200" b="1" i="1" dirty="0" smtClean="0">
                <a:latin typeface="Times New Roman" panose="02020603050405020304" charset="0"/>
                <a:sym typeface="+mn-ea"/>
              </a:rPr>
              <a:t>Farmers hunted us without mercy</a:t>
            </a:r>
            <a:endParaRPr lang="zh-CN" altLang="en-US" sz="3200" b="1" dirty="0">
              <a:latin typeface="Times New Roman" panose="02020603050405020304" charset="0"/>
              <a:cs typeface="Times New Roman" panose="02020603050405020304" charset="0"/>
            </a:endParaRPr>
          </a:p>
        </p:txBody>
      </p:sp>
      <p:sp>
        <p:nvSpPr>
          <p:cNvPr id="11" name="TextBox 10"/>
          <p:cNvSpPr txBox="1"/>
          <p:nvPr/>
        </p:nvSpPr>
        <p:spPr>
          <a:xfrm>
            <a:off x="8205379" y="2766437"/>
            <a:ext cx="8294915" cy="584775"/>
          </a:xfrm>
          <a:prstGeom prst="rect">
            <a:avLst/>
          </a:prstGeom>
          <a:noFill/>
        </p:spPr>
        <p:txBody>
          <a:bodyPr wrap="square" rtlCol="0">
            <a:spAutoFit/>
          </a:bodyPr>
          <a:lstStyle/>
          <a:p>
            <a:r>
              <a:rPr lang="en-US" altLang="zh-CN" sz="3200" b="1" i="1" dirty="0" smtClean="0">
                <a:solidFill>
                  <a:srgbClr val="C00000"/>
                </a:solidFill>
                <a:latin typeface="Times New Roman" panose="02020603050405020304" charset="0"/>
                <a:sym typeface="+mn-ea"/>
              </a:rPr>
              <a:t>without mercy</a:t>
            </a:r>
            <a:endParaRPr lang="zh-CN" altLang="en-US" sz="3200" b="1" dirty="0">
              <a:solidFill>
                <a:srgbClr val="C00000"/>
              </a:solidFill>
              <a:latin typeface="Times New Roman" panose="02020603050405020304" charset="0"/>
              <a:cs typeface="Times New Roman" panose="02020603050405020304" charset="0"/>
            </a:endParaRPr>
          </a:p>
        </p:txBody>
      </p:sp>
      <p:cxnSp>
        <p:nvCxnSpPr>
          <p:cNvPr id="14" name="直接箭头连接符 13"/>
          <p:cNvCxnSpPr/>
          <p:nvPr/>
        </p:nvCxnSpPr>
        <p:spPr>
          <a:xfrm flipH="1">
            <a:off x="8183607" y="3159216"/>
            <a:ext cx="1163774" cy="585470"/>
          </a:xfrm>
          <a:prstGeom prst="straightConnector1">
            <a:avLst/>
          </a:prstGeom>
          <a:ln w="34925">
            <a:solidFill>
              <a:srgbClr val="003300"/>
            </a:solidFill>
            <a:tailEnd type="arrow"/>
          </a:ln>
        </p:spPr>
        <p:style>
          <a:lnRef idx="1">
            <a:schemeClr val="accent1"/>
          </a:lnRef>
          <a:fillRef idx="0">
            <a:schemeClr val="accent1"/>
          </a:fillRef>
          <a:effectRef idx="0">
            <a:schemeClr val="accent1"/>
          </a:effectRef>
          <a:fontRef idx="minor">
            <a:schemeClr val="tx1"/>
          </a:fontRef>
        </p:style>
      </p:cxnSp>
      <p:sp>
        <p:nvSpPr>
          <p:cNvPr id="16" name="文本框 2"/>
          <p:cNvSpPr txBox="1"/>
          <p:nvPr/>
        </p:nvSpPr>
        <p:spPr>
          <a:xfrm>
            <a:off x="7426369" y="3744686"/>
            <a:ext cx="2178802" cy="584775"/>
          </a:xfrm>
          <a:prstGeom prst="rect">
            <a:avLst/>
          </a:prstGeom>
          <a:solidFill>
            <a:srgbClr val="FFCCCC"/>
          </a:solidFill>
        </p:spPr>
        <p:txBody>
          <a:bodyPr wrap="none" rtlCol="0" anchor="t">
            <a:spAutoFit/>
          </a:bodyPr>
          <a:lstStyle/>
          <a:p>
            <a:pPr algn="l"/>
            <a:r>
              <a:rPr lang="en-US" altLang="en-US" sz="3200" b="1" i="1" dirty="0">
                <a:solidFill>
                  <a:srgbClr val="000000"/>
                </a:solidFill>
                <a:latin typeface="Times New Roman" panose="02020603050405020304" charset="0"/>
                <a:ea typeface="宋体" panose="02010600030101010101" pitchFamily="2" charset="-122"/>
                <a:sym typeface="+mn-ea"/>
              </a:rPr>
              <a:t>w</a:t>
            </a:r>
            <a:r>
              <a:rPr lang="en-US" altLang="en-US" sz="3200" b="1" i="1" dirty="0" smtClean="0">
                <a:solidFill>
                  <a:srgbClr val="000000"/>
                </a:solidFill>
                <a:latin typeface="Times New Roman" panose="02020603050405020304" charset="0"/>
                <a:ea typeface="宋体" panose="02010600030101010101" pitchFamily="2" charset="-122"/>
                <a:sym typeface="+mn-ea"/>
              </a:rPr>
              <a:t>ithout pity</a:t>
            </a:r>
            <a:endParaRPr lang="en-US" altLang="en-US" sz="3200" b="1" i="1" dirty="0">
              <a:solidFill>
                <a:srgbClr val="000000"/>
              </a:solidFill>
              <a:latin typeface="Times New Roman" panose="02020603050405020304" charset="0"/>
              <a:ea typeface="宋体" panose="02010600030101010101" pitchFamily="2" charset="-122"/>
              <a:sym typeface="+mn-ea"/>
            </a:endParaRPr>
          </a:p>
        </p:txBody>
      </p:sp>
      <p:sp>
        <p:nvSpPr>
          <p:cNvPr id="9" name="标题 1"/>
          <p:cNvSpPr>
            <a:spLocks noGrp="1"/>
          </p:cNvSpPr>
          <p:nvPr/>
        </p:nvSpPr>
        <p:spPr>
          <a:xfrm>
            <a:off x="-61595" y="-90169"/>
            <a:ext cx="6397081" cy="775970"/>
          </a:xfrm>
          <a:prstGeom prst="rect">
            <a:avLst/>
          </a:prstGeom>
          <a:solidFill>
            <a:srgbClr val="92D050"/>
          </a:solidFill>
          <a:ln w="9525">
            <a:noFill/>
            <a:miter lim="800000"/>
          </a:ln>
        </p:spPr>
        <p:txBody>
          <a:bodyPr vert="horz" wrap="square" lIns="91440" tIns="45720" rIns="91440" bIns="45720" numCol="1" anchor="ctr" anchorCtr="0" compatLnSpc="1"/>
          <a:lstStyle>
            <a:lvl1pPr algn="ctr" rtl="0" eaLnBrk="0" fontAlgn="base" hangingPunct="0">
              <a:spcBef>
                <a:spcPct val="0"/>
              </a:spcBef>
              <a:spcAft>
                <a:spcPct val="0"/>
              </a:spcAft>
              <a:defRPr sz="4400">
                <a:solidFill>
                  <a:schemeClr val="bg1"/>
                </a:solidFill>
                <a:latin typeface="Times New Roman" panose="02020603050405020304" charset="0"/>
                <a:ea typeface="+mj-ea"/>
                <a:cs typeface="Times New Roman" panose="02020603050405020304" charset="0"/>
              </a:defRPr>
            </a:lvl1pPr>
            <a:lvl2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2pPr>
            <a:lvl3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3pPr>
            <a:lvl4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4pPr>
            <a:lvl5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lvl="0" algn="l">
              <a:defRPr/>
            </a:pPr>
            <a:r>
              <a:rPr lang="en-US" sz="3600" kern="0" dirty="0" smtClean="0">
                <a:effectLst>
                  <a:outerShdw blurRad="38100" dist="38100" dir="2700000" algn="tl">
                    <a:srgbClr val="000000">
                      <a:alpha val="43137"/>
                    </a:srgbClr>
                  </a:outerShdw>
                </a:effectLst>
                <a:latin typeface="Impact" panose="020B0806030902050204" pitchFamily="34" charset="0"/>
                <a:sym typeface="+mn-ea"/>
              </a:rPr>
              <a:t>Read f</a:t>
            </a:r>
            <a:r>
              <a:rPr lang="en-US" altLang="zh-CN" sz="3600" kern="0" dirty="0" smtClean="0">
                <a:effectLst>
                  <a:outerShdw blurRad="38100" dist="38100" dir="2700000" algn="tl">
                    <a:srgbClr val="000000">
                      <a:alpha val="43137"/>
                    </a:srgbClr>
                  </a:outerShdw>
                </a:effectLst>
                <a:latin typeface="Impact" panose="020B0806030902050204" pitchFamily="34" charset="0"/>
                <a:sym typeface="+mn-ea"/>
              </a:rPr>
              <a:t>o</a:t>
            </a:r>
            <a:r>
              <a:rPr lang="en-US" sz="3600" kern="0" dirty="0" smtClean="0">
                <a:effectLst>
                  <a:outerShdw blurRad="38100" dist="38100" dir="2700000" algn="tl">
                    <a:srgbClr val="000000">
                      <a:alpha val="43137"/>
                    </a:srgbClr>
                  </a:outerShdw>
                </a:effectLst>
                <a:latin typeface="Impact" panose="020B0806030902050204" pitchFamily="34" charset="0"/>
                <a:sym typeface="+mn-ea"/>
              </a:rPr>
              <a:t>r Details</a:t>
            </a:r>
            <a:r>
              <a:rPr lang="en-US" sz="3600" kern="0" noProof="0" dirty="0" smtClean="0">
                <a:ln>
                  <a:noFill/>
                </a:ln>
                <a:effectLst>
                  <a:outerShdw blurRad="38100" dist="38100" dir="2700000" algn="tl">
                    <a:srgbClr val="000000">
                      <a:alpha val="43137"/>
                    </a:srgbClr>
                  </a:outerShdw>
                </a:effectLst>
                <a:uLnTx/>
                <a:uFillTx/>
                <a:latin typeface="Impact" panose="020B0806030902050204" pitchFamily="34" charset="0"/>
                <a:sym typeface="+mn-ea"/>
              </a:rPr>
              <a:t>—</a:t>
            </a:r>
            <a:r>
              <a:rPr lang="en-US" sz="3600" kern="0" dirty="0" smtClean="0">
                <a:solidFill>
                  <a:srgbClr val="C00000"/>
                </a:solidFill>
                <a:effectLst>
                  <a:outerShdw blurRad="38100" dist="38100" dir="2700000" algn="tl">
                    <a:srgbClr val="000000">
                      <a:alpha val="43137"/>
                    </a:srgbClr>
                  </a:outerShdw>
                </a:effectLst>
                <a:latin typeface="Impact" panose="020B0806030902050204" pitchFamily="34" charset="0"/>
                <a:sym typeface="+mn-ea"/>
              </a:rPr>
              <a:t>Scene 2</a:t>
            </a:r>
            <a:r>
              <a:rPr lang="en-US" sz="3600" kern="0" noProof="0" dirty="0" smtClean="0">
                <a:ln>
                  <a:noFill/>
                </a:ln>
                <a:solidFill>
                  <a:srgbClr val="C00000"/>
                </a:solidFill>
                <a:effectLst>
                  <a:outerShdw blurRad="38100" dist="38100" dir="2700000" algn="tl">
                    <a:srgbClr val="000000">
                      <a:alpha val="43137"/>
                    </a:srgbClr>
                  </a:outerShdw>
                </a:effectLst>
                <a:uLnTx/>
                <a:uFillTx/>
                <a:latin typeface="Impact" panose="020B0806030902050204" pitchFamily="34" charset="0"/>
                <a:sym typeface="+mn-ea"/>
              </a:rPr>
              <a:t> </a:t>
            </a:r>
            <a:r>
              <a:rPr lang="en-US" sz="2800" kern="0" noProof="0" dirty="0" smtClean="0">
                <a:ln>
                  <a:noFill/>
                </a:ln>
                <a:solidFill>
                  <a:schemeClr val="bg1"/>
                </a:solidFill>
                <a:effectLst>
                  <a:outerShdw blurRad="38100" dist="38100" dir="2700000" algn="tl">
                    <a:srgbClr val="000000">
                      <a:alpha val="43137"/>
                    </a:srgbClr>
                  </a:outerShdw>
                </a:effectLst>
                <a:uLnTx/>
                <a:uFillTx/>
                <a:latin typeface="Impact" panose="020B0806030902050204" pitchFamily="34" charset="0"/>
                <a:sym typeface="+mn-ea"/>
              </a:rPr>
              <a:t>(Para 2)</a:t>
            </a:r>
            <a:endParaRPr kumimoji="0" lang="en-US" altLang="en-US" sz="2800" b="0" i="0" u="none" strike="noStrike" kern="0" cap="none" spc="0" normalizeH="0" baseline="0" noProof="0" dirty="0" smtClean="0">
              <a:ln>
                <a:noFill/>
              </a:ln>
              <a:solidFill>
                <a:schemeClr val="bg1"/>
              </a:solidFill>
              <a:effectLst>
                <a:outerShdw blurRad="38100" dist="38100" dir="2700000" algn="tl">
                  <a:srgbClr val="000000">
                    <a:alpha val="43137"/>
                  </a:srgbClr>
                </a:outerShdw>
              </a:effectLst>
              <a:uLnTx/>
              <a:uFillTx/>
              <a:latin typeface="Impact" panose="020B0806030902050204" pitchFamily="34" charset="0"/>
              <a:ea typeface="+mj-ea"/>
              <a:cs typeface="Times New Roman" panose="02020603050405020304" charset="0"/>
              <a:sym typeface="+mn-ea"/>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0" grpId="0"/>
      <p:bldP spid="11" grpId="0"/>
      <p:bldP spid="16" grpId="0" bldLvl="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0" y="831215"/>
            <a:ext cx="12331065" cy="5016758"/>
          </a:xfrm>
          <a:prstGeom prst="rect">
            <a:avLst/>
          </a:prstGeom>
          <a:noFill/>
        </p:spPr>
        <p:txBody>
          <a:bodyPr wrap="square" rtlCol="0">
            <a:spAutoFit/>
          </a:bodyPr>
          <a:lstStyle/>
          <a:p>
            <a:r>
              <a:rPr lang="en-US" altLang="zh-CN" sz="3200" b="1" i="1" dirty="0">
                <a:solidFill>
                  <a:schemeClr val="bg1">
                    <a:lumMod val="85000"/>
                  </a:schemeClr>
                </a:solidFill>
                <a:latin typeface="Times New Roman" panose="02020603050405020304" charset="0"/>
                <a:sym typeface="+mn-ea"/>
              </a:rPr>
              <a:t> </a:t>
            </a:r>
            <a:r>
              <a:rPr lang="en-US" altLang="zh-CN" sz="3200" b="1" i="1" dirty="0" smtClean="0">
                <a:solidFill>
                  <a:schemeClr val="bg1">
                    <a:lumMod val="85000"/>
                  </a:schemeClr>
                </a:solidFill>
                <a:latin typeface="Times New Roman" panose="02020603050405020304" charset="0"/>
                <a:sym typeface="+mn-ea"/>
              </a:rPr>
              <a:t>         The </a:t>
            </a:r>
            <a:r>
              <a:rPr lang="en-US" altLang="zh-CN" sz="3200" b="1" i="1" dirty="0">
                <a:solidFill>
                  <a:schemeClr val="bg1">
                    <a:lumMod val="85000"/>
                  </a:schemeClr>
                </a:solidFill>
                <a:latin typeface="Times New Roman" panose="02020603050405020304" charset="0"/>
                <a:sym typeface="+mn-ea"/>
              </a:rPr>
              <a:t>flying carpet travelled so fast that next minute they were in Zimbabwe. Daisy turned around and found that she was being watched by an elephant. "Have you come to take my photo? "it asked. In relief Daisy burst into laughter." Don' t laugh," said the elephant," We used to be an endangered species. Farmers hunted us without mercy. They said we destroyed their farms, and money from tourists only went to the large tour companies." So the government decided to help. They allowed tourists to hunt only a certain number of animals if they paid the farmers. Now the farmers are happy and our numbers are increasing .So good things are being done here to save local wildlife".</a:t>
            </a:r>
            <a:endParaRPr sz="3200" b="1" i="1" dirty="0">
              <a:solidFill>
                <a:schemeClr val="bg1">
                  <a:lumMod val="85000"/>
                </a:schemeClr>
              </a:solidFill>
              <a:latin typeface="Times New Roman" panose="02020603050405020304" charset="0"/>
              <a:sym typeface="+mn-ea"/>
            </a:endParaRPr>
          </a:p>
        </p:txBody>
      </p:sp>
      <p:sp>
        <p:nvSpPr>
          <p:cNvPr id="3" name="TextBox 2"/>
          <p:cNvSpPr txBox="1"/>
          <p:nvPr/>
        </p:nvSpPr>
        <p:spPr>
          <a:xfrm>
            <a:off x="87085" y="1306285"/>
            <a:ext cx="10080173" cy="646331"/>
          </a:xfrm>
          <a:prstGeom prst="rect">
            <a:avLst/>
          </a:prstGeom>
          <a:noFill/>
        </p:spPr>
        <p:txBody>
          <a:bodyPr wrap="square" rtlCol="0">
            <a:spAutoFit/>
          </a:bodyPr>
          <a:lstStyle/>
          <a:p>
            <a:r>
              <a:rPr lang="en-US" altLang="zh-CN" sz="3600" b="1" dirty="0" smtClean="0">
                <a:latin typeface="Times New Roman" panose="02020603050405020304" charset="0"/>
                <a:cs typeface="Times New Roman" panose="02020603050405020304" charset="0"/>
              </a:rPr>
              <a:t>Who helped them?</a:t>
            </a:r>
            <a:endParaRPr lang="zh-CN" altLang="en-US" sz="3600" b="1" dirty="0">
              <a:latin typeface="Times New Roman" panose="02020603050405020304" charset="0"/>
              <a:cs typeface="Times New Roman" panose="02020603050405020304" charset="0"/>
            </a:endParaRPr>
          </a:p>
        </p:txBody>
      </p:sp>
      <p:sp>
        <p:nvSpPr>
          <p:cNvPr id="2" name="TextBox 1"/>
          <p:cNvSpPr txBox="1"/>
          <p:nvPr/>
        </p:nvSpPr>
        <p:spPr>
          <a:xfrm>
            <a:off x="3222171" y="6183086"/>
            <a:ext cx="2144486" cy="369332"/>
          </a:xfrm>
          <a:prstGeom prst="rect">
            <a:avLst/>
          </a:prstGeom>
          <a:noFill/>
        </p:spPr>
        <p:txBody>
          <a:bodyPr wrap="square" rtlCol="0">
            <a:spAutoFit/>
          </a:bodyPr>
          <a:lstStyle/>
          <a:p>
            <a:endParaRPr lang="zh-CN" altLang="en-US" dirty="0"/>
          </a:p>
        </p:txBody>
      </p:sp>
      <p:sp>
        <p:nvSpPr>
          <p:cNvPr id="5" name="TextBox 4"/>
          <p:cNvSpPr txBox="1"/>
          <p:nvPr/>
        </p:nvSpPr>
        <p:spPr>
          <a:xfrm>
            <a:off x="4528457" y="3760261"/>
            <a:ext cx="3717290" cy="584775"/>
          </a:xfrm>
          <a:prstGeom prst="rect">
            <a:avLst/>
          </a:prstGeom>
          <a:noFill/>
        </p:spPr>
        <p:txBody>
          <a:bodyPr wrap="square" rtlCol="0">
            <a:spAutoFit/>
          </a:bodyPr>
          <a:lstStyle/>
          <a:p>
            <a:r>
              <a:rPr lang="en-US" altLang="zh-CN" sz="3200" b="1" i="1" dirty="0">
                <a:solidFill>
                  <a:srgbClr val="C00000"/>
                </a:solidFill>
                <a:latin typeface="Times New Roman" panose="02020603050405020304" charset="0"/>
                <a:sym typeface="+mn-ea"/>
              </a:rPr>
              <a:t>the government</a:t>
            </a:r>
            <a:endParaRPr lang="zh-CN" altLang="en-US" sz="3200" dirty="0">
              <a:solidFill>
                <a:srgbClr val="C00000"/>
              </a:solidFill>
            </a:endParaRPr>
          </a:p>
        </p:txBody>
      </p:sp>
      <p:sp>
        <p:nvSpPr>
          <p:cNvPr id="12" name="TextBox 11"/>
          <p:cNvSpPr txBox="1"/>
          <p:nvPr/>
        </p:nvSpPr>
        <p:spPr>
          <a:xfrm>
            <a:off x="5018315" y="2781280"/>
            <a:ext cx="3717290" cy="584775"/>
          </a:xfrm>
          <a:prstGeom prst="rect">
            <a:avLst/>
          </a:prstGeom>
          <a:noFill/>
        </p:spPr>
        <p:txBody>
          <a:bodyPr wrap="square" rtlCol="0">
            <a:spAutoFit/>
          </a:bodyPr>
          <a:lstStyle/>
          <a:p>
            <a:r>
              <a:rPr lang="en-US" altLang="zh-CN" sz="3200" b="1" i="1" dirty="0" smtClean="0">
                <a:solidFill>
                  <a:srgbClr val="002060"/>
                </a:solidFill>
                <a:latin typeface="Times New Roman" panose="02020603050405020304" charset="0"/>
                <a:sym typeface="+mn-ea"/>
              </a:rPr>
              <a:t>How?</a:t>
            </a:r>
          </a:p>
        </p:txBody>
      </p:sp>
      <p:sp>
        <p:nvSpPr>
          <p:cNvPr id="13" name="TextBox 12"/>
          <p:cNvSpPr txBox="1"/>
          <p:nvPr/>
        </p:nvSpPr>
        <p:spPr>
          <a:xfrm>
            <a:off x="-1" y="3745802"/>
            <a:ext cx="12221845" cy="1569660"/>
          </a:xfrm>
          <a:prstGeom prst="rect">
            <a:avLst/>
          </a:prstGeom>
          <a:noFill/>
        </p:spPr>
        <p:txBody>
          <a:bodyPr wrap="square" rtlCol="0">
            <a:spAutoFit/>
          </a:bodyPr>
          <a:lstStyle/>
          <a:p>
            <a:r>
              <a:rPr lang="en-US" altLang="zh-CN" sz="3200" b="1" i="1" dirty="0" smtClean="0">
                <a:solidFill>
                  <a:srgbClr val="C00000"/>
                </a:solidFill>
                <a:latin typeface="Times New Roman" panose="02020603050405020304" charset="0"/>
                <a:sym typeface="+mn-ea"/>
              </a:rPr>
              <a:t>                                                                                                 </a:t>
            </a:r>
            <a:r>
              <a:rPr lang="en-US" altLang="zh-CN" sz="3200" b="1" i="1" dirty="0" smtClean="0">
                <a:solidFill>
                  <a:srgbClr val="002060"/>
                </a:solidFill>
                <a:latin typeface="Times New Roman" panose="02020603050405020304" charset="0"/>
                <a:sym typeface="+mn-ea"/>
              </a:rPr>
              <a:t> They allowed tourists to hunt only a certain number of animals if they paid the farmers</a:t>
            </a:r>
          </a:p>
        </p:txBody>
      </p:sp>
      <p:sp>
        <p:nvSpPr>
          <p:cNvPr id="9" name="标题 1"/>
          <p:cNvSpPr>
            <a:spLocks noGrp="1"/>
          </p:cNvSpPr>
          <p:nvPr/>
        </p:nvSpPr>
        <p:spPr>
          <a:xfrm>
            <a:off x="-61595" y="-90169"/>
            <a:ext cx="6397081" cy="775970"/>
          </a:xfrm>
          <a:prstGeom prst="rect">
            <a:avLst/>
          </a:prstGeom>
          <a:solidFill>
            <a:srgbClr val="92D050"/>
          </a:solidFill>
          <a:ln w="9525">
            <a:noFill/>
            <a:miter lim="800000"/>
          </a:ln>
        </p:spPr>
        <p:txBody>
          <a:bodyPr vert="horz" wrap="square" lIns="91440" tIns="45720" rIns="91440" bIns="45720" numCol="1" anchor="ctr" anchorCtr="0" compatLnSpc="1"/>
          <a:lstStyle>
            <a:lvl1pPr algn="ctr" rtl="0" eaLnBrk="0" fontAlgn="base" hangingPunct="0">
              <a:spcBef>
                <a:spcPct val="0"/>
              </a:spcBef>
              <a:spcAft>
                <a:spcPct val="0"/>
              </a:spcAft>
              <a:defRPr sz="4400">
                <a:solidFill>
                  <a:schemeClr val="bg1"/>
                </a:solidFill>
                <a:latin typeface="Times New Roman" panose="02020603050405020304" charset="0"/>
                <a:ea typeface="+mj-ea"/>
                <a:cs typeface="Times New Roman" panose="02020603050405020304" charset="0"/>
              </a:defRPr>
            </a:lvl1pPr>
            <a:lvl2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2pPr>
            <a:lvl3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3pPr>
            <a:lvl4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4pPr>
            <a:lvl5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lvl="0" algn="l">
              <a:defRPr/>
            </a:pPr>
            <a:r>
              <a:rPr lang="en-US" sz="3600" kern="0" dirty="0" smtClean="0">
                <a:effectLst>
                  <a:outerShdw blurRad="38100" dist="38100" dir="2700000" algn="tl">
                    <a:srgbClr val="000000">
                      <a:alpha val="43137"/>
                    </a:srgbClr>
                  </a:outerShdw>
                </a:effectLst>
                <a:latin typeface="Impact" panose="020B0806030902050204" pitchFamily="34" charset="0"/>
                <a:sym typeface="+mn-ea"/>
              </a:rPr>
              <a:t>Read f</a:t>
            </a:r>
            <a:r>
              <a:rPr lang="en-US" altLang="zh-CN" sz="3600" kern="0" dirty="0" smtClean="0">
                <a:effectLst>
                  <a:outerShdw blurRad="38100" dist="38100" dir="2700000" algn="tl">
                    <a:srgbClr val="000000">
                      <a:alpha val="43137"/>
                    </a:srgbClr>
                  </a:outerShdw>
                </a:effectLst>
                <a:latin typeface="Impact" panose="020B0806030902050204" pitchFamily="34" charset="0"/>
                <a:sym typeface="+mn-ea"/>
              </a:rPr>
              <a:t>o</a:t>
            </a:r>
            <a:r>
              <a:rPr lang="en-US" sz="3600" kern="0" dirty="0" smtClean="0">
                <a:effectLst>
                  <a:outerShdw blurRad="38100" dist="38100" dir="2700000" algn="tl">
                    <a:srgbClr val="000000">
                      <a:alpha val="43137"/>
                    </a:srgbClr>
                  </a:outerShdw>
                </a:effectLst>
                <a:latin typeface="Impact" panose="020B0806030902050204" pitchFamily="34" charset="0"/>
                <a:sym typeface="+mn-ea"/>
              </a:rPr>
              <a:t>r Details</a:t>
            </a:r>
            <a:r>
              <a:rPr lang="en-US" sz="3600" kern="0" noProof="0" dirty="0" smtClean="0">
                <a:ln>
                  <a:noFill/>
                </a:ln>
                <a:effectLst>
                  <a:outerShdw blurRad="38100" dist="38100" dir="2700000" algn="tl">
                    <a:srgbClr val="000000">
                      <a:alpha val="43137"/>
                    </a:srgbClr>
                  </a:outerShdw>
                </a:effectLst>
                <a:uLnTx/>
                <a:uFillTx/>
                <a:latin typeface="Impact" panose="020B0806030902050204" pitchFamily="34" charset="0"/>
                <a:sym typeface="+mn-ea"/>
              </a:rPr>
              <a:t>—</a:t>
            </a:r>
            <a:r>
              <a:rPr lang="en-US" sz="3600" kern="0" dirty="0" smtClean="0">
                <a:solidFill>
                  <a:srgbClr val="C00000"/>
                </a:solidFill>
                <a:effectLst>
                  <a:outerShdw blurRad="38100" dist="38100" dir="2700000" algn="tl">
                    <a:srgbClr val="000000">
                      <a:alpha val="43137"/>
                    </a:srgbClr>
                  </a:outerShdw>
                </a:effectLst>
                <a:latin typeface="Impact" panose="020B0806030902050204" pitchFamily="34" charset="0"/>
                <a:sym typeface="+mn-ea"/>
              </a:rPr>
              <a:t>Scene 2</a:t>
            </a:r>
            <a:r>
              <a:rPr lang="en-US" sz="3600" kern="0" noProof="0" dirty="0" smtClean="0">
                <a:ln>
                  <a:noFill/>
                </a:ln>
                <a:solidFill>
                  <a:srgbClr val="C00000"/>
                </a:solidFill>
                <a:effectLst>
                  <a:outerShdw blurRad="38100" dist="38100" dir="2700000" algn="tl">
                    <a:srgbClr val="000000">
                      <a:alpha val="43137"/>
                    </a:srgbClr>
                  </a:outerShdw>
                </a:effectLst>
                <a:uLnTx/>
                <a:uFillTx/>
                <a:latin typeface="Impact" panose="020B0806030902050204" pitchFamily="34" charset="0"/>
                <a:sym typeface="+mn-ea"/>
              </a:rPr>
              <a:t> </a:t>
            </a:r>
            <a:r>
              <a:rPr lang="en-US" sz="2800" kern="0" noProof="0" dirty="0" smtClean="0">
                <a:ln>
                  <a:noFill/>
                </a:ln>
                <a:solidFill>
                  <a:schemeClr val="bg1"/>
                </a:solidFill>
                <a:effectLst>
                  <a:outerShdw blurRad="38100" dist="38100" dir="2700000" algn="tl">
                    <a:srgbClr val="000000">
                      <a:alpha val="43137"/>
                    </a:srgbClr>
                  </a:outerShdw>
                </a:effectLst>
                <a:uLnTx/>
                <a:uFillTx/>
                <a:latin typeface="Impact" panose="020B0806030902050204" pitchFamily="34" charset="0"/>
                <a:sym typeface="+mn-ea"/>
              </a:rPr>
              <a:t>(Para 2)</a:t>
            </a:r>
            <a:endParaRPr kumimoji="0" lang="en-US" altLang="en-US" sz="2800" b="0" i="0" u="none" strike="noStrike" kern="0" cap="none" spc="0" normalizeH="0" baseline="0" noProof="0" dirty="0" smtClean="0">
              <a:ln>
                <a:noFill/>
              </a:ln>
              <a:solidFill>
                <a:schemeClr val="bg1"/>
              </a:solidFill>
              <a:effectLst>
                <a:outerShdw blurRad="38100" dist="38100" dir="2700000" algn="tl">
                  <a:srgbClr val="000000">
                    <a:alpha val="43137"/>
                  </a:srgbClr>
                </a:outerShdw>
              </a:effectLst>
              <a:uLnTx/>
              <a:uFillTx/>
              <a:latin typeface="Impact" panose="020B0806030902050204" pitchFamily="34" charset="0"/>
              <a:ea typeface="+mj-ea"/>
              <a:cs typeface="Times New Roman" panose="02020603050405020304" charset="0"/>
              <a:sym typeface="+mn-ea"/>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12" grpId="0"/>
      <p:bldP spid="1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0" y="831215"/>
            <a:ext cx="12331065" cy="5016758"/>
          </a:xfrm>
          <a:prstGeom prst="rect">
            <a:avLst/>
          </a:prstGeom>
          <a:noFill/>
        </p:spPr>
        <p:txBody>
          <a:bodyPr wrap="square" rtlCol="0">
            <a:spAutoFit/>
          </a:bodyPr>
          <a:lstStyle/>
          <a:p>
            <a:r>
              <a:rPr lang="en-US" altLang="zh-CN" sz="3200" b="1" i="1" dirty="0">
                <a:solidFill>
                  <a:schemeClr val="bg1">
                    <a:lumMod val="85000"/>
                  </a:schemeClr>
                </a:solidFill>
                <a:latin typeface="Times New Roman" panose="02020603050405020304" charset="0"/>
                <a:sym typeface="+mn-ea"/>
              </a:rPr>
              <a:t> </a:t>
            </a:r>
            <a:r>
              <a:rPr lang="en-US" altLang="zh-CN" sz="3200" b="1" i="1" dirty="0" smtClean="0">
                <a:solidFill>
                  <a:schemeClr val="bg1">
                    <a:lumMod val="85000"/>
                  </a:schemeClr>
                </a:solidFill>
                <a:latin typeface="Times New Roman" panose="02020603050405020304" charset="0"/>
                <a:sym typeface="+mn-ea"/>
              </a:rPr>
              <a:t>         The </a:t>
            </a:r>
            <a:r>
              <a:rPr lang="en-US" altLang="zh-CN" sz="3200" b="1" i="1" dirty="0">
                <a:solidFill>
                  <a:schemeClr val="bg1">
                    <a:lumMod val="85000"/>
                  </a:schemeClr>
                </a:solidFill>
                <a:latin typeface="Times New Roman" panose="02020603050405020304" charset="0"/>
                <a:sym typeface="+mn-ea"/>
              </a:rPr>
              <a:t>flying </a:t>
            </a:r>
            <a:r>
              <a:rPr lang="en-US" altLang="zh-CN" sz="3200" b="1" i="1" dirty="0" smtClean="0">
                <a:solidFill>
                  <a:schemeClr val="bg1">
                    <a:lumMod val="85000"/>
                  </a:schemeClr>
                </a:solidFill>
                <a:latin typeface="Times New Roman" panose="02020603050405020304" charset="0"/>
                <a:sym typeface="+mn-ea"/>
              </a:rPr>
              <a:t>carpet </a:t>
            </a:r>
            <a:r>
              <a:rPr lang="en-US" altLang="zh-CN" sz="3200" b="1" i="1" dirty="0">
                <a:solidFill>
                  <a:schemeClr val="bg1">
                    <a:lumMod val="85000"/>
                  </a:schemeClr>
                </a:solidFill>
                <a:latin typeface="Times New Roman" panose="02020603050405020304" charset="0"/>
                <a:sym typeface="+mn-ea"/>
              </a:rPr>
              <a:t>travelled so fast that next minute they were in Zimbabwe. Daisy turned around and found that she was being watched by an elephant. "Have you come to take my photo? "it asked. In relief Daisy burst into laughter." Don' t laugh," said the elephant," We used to be an endangered species. Farmers hunted us without mercy. They said we destroyed their farms, and money from tourists only went to the large tour companies." So the government decided to help. They allowed tourists to hunt only a certain number of animals if they paid the farmers. Now the farmers are happy and our numbers are increasing .So good things are being done here to save local wildlife".</a:t>
            </a:r>
            <a:endParaRPr sz="3200" b="1" i="1" dirty="0">
              <a:solidFill>
                <a:schemeClr val="bg1">
                  <a:lumMod val="85000"/>
                </a:schemeClr>
              </a:solidFill>
              <a:latin typeface="Times New Roman" panose="02020603050405020304" charset="0"/>
              <a:sym typeface="+mn-ea"/>
            </a:endParaRPr>
          </a:p>
        </p:txBody>
      </p:sp>
      <p:sp>
        <p:nvSpPr>
          <p:cNvPr id="14" name="TextBox 13"/>
          <p:cNvSpPr txBox="1"/>
          <p:nvPr/>
        </p:nvSpPr>
        <p:spPr>
          <a:xfrm>
            <a:off x="707570" y="5837087"/>
            <a:ext cx="10080173" cy="646331"/>
          </a:xfrm>
          <a:prstGeom prst="rect">
            <a:avLst/>
          </a:prstGeom>
          <a:noFill/>
        </p:spPr>
        <p:txBody>
          <a:bodyPr wrap="square" rtlCol="0">
            <a:spAutoFit/>
          </a:bodyPr>
          <a:lstStyle/>
          <a:p>
            <a:r>
              <a:rPr lang="en-US" altLang="zh-CN" sz="3600" b="1" dirty="0" smtClean="0">
                <a:latin typeface="Times New Roman" panose="02020603050405020304" charset="0"/>
                <a:cs typeface="Times New Roman" panose="02020603050405020304" charset="0"/>
              </a:rPr>
              <a:t>What’s the result of the government’s doing so?</a:t>
            </a:r>
            <a:endParaRPr lang="zh-CN" altLang="en-US" sz="3600" b="1" dirty="0">
              <a:latin typeface="Times New Roman" panose="02020603050405020304" charset="0"/>
              <a:cs typeface="Times New Roman" panose="02020603050405020304" charset="0"/>
            </a:endParaRPr>
          </a:p>
        </p:txBody>
      </p:sp>
      <p:sp>
        <p:nvSpPr>
          <p:cNvPr id="16" name="TextBox 15"/>
          <p:cNvSpPr txBox="1"/>
          <p:nvPr/>
        </p:nvSpPr>
        <p:spPr>
          <a:xfrm>
            <a:off x="-29845" y="4759869"/>
            <a:ext cx="12221845" cy="1076325"/>
          </a:xfrm>
          <a:prstGeom prst="rect">
            <a:avLst/>
          </a:prstGeom>
          <a:noFill/>
        </p:spPr>
        <p:txBody>
          <a:bodyPr wrap="square" rtlCol="0">
            <a:spAutoFit/>
          </a:bodyPr>
          <a:lstStyle/>
          <a:p>
            <a:r>
              <a:rPr lang="en-US" altLang="zh-CN" sz="3200" b="1" i="1" dirty="0" smtClean="0">
                <a:solidFill>
                  <a:srgbClr val="C00000"/>
                </a:solidFill>
                <a:latin typeface="Times New Roman" panose="02020603050405020304" charset="0"/>
                <a:sym typeface="+mn-ea"/>
              </a:rPr>
              <a:t>                     Now </a:t>
            </a:r>
            <a:r>
              <a:rPr lang="en-US" altLang="zh-CN" sz="3200" b="1" i="1" dirty="0">
                <a:solidFill>
                  <a:srgbClr val="C00000"/>
                </a:solidFill>
                <a:latin typeface="Times New Roman" panose="02020603050405020304" charset="0"/>
                <a:sym typeface="+mn-ea"/>
              </a:rPr>
              <a:t>the farmers are happy and our numbers are </a:t>
            </a:r>
            <a:r>
              <a:rPr lang="en-US" altLang="zh-CN" sz="3200" b="1" i="1" dirty="0" smtClean="0">
                <a:solidFill>
                  <a:srgbClr val="C00000"/>
                </a:solidFill>
                <a:latin typeface="Times New Roman" panose="02020603050405020304" charset="0"/>
                <a:sym typeface="+mn-ea"/>
              </a:rPr>
              <a:t>increasing. So </a:t>
            </a:r>
            <a:r>
              <a:rPr lang="en-US" altLang="zh-CN" sz="3200" b="1" i="1" dirty="0">
                <a:solidFill>
                  <a:srgbClr val="C00000"/>
                </a:solidFill>
                <a:latin typeface="Times New Roman" panose="02020603050405020304" charset="0"/>
                <a:sym typeface="+mn-ea"/>
              </a:rPr>
              <a:t>good things are being done here to save local wildlife</a:t>
            </a:r>
            <a:endParaRPr lang="zh-CN" altLang="en-US" sz="3200" dirty="0">
              <a:solidFill>
                <a:srgbClr val="C00000"/>
              </a:solidFill>
            </a:endParaRPr>
          </a:p>
        </p:txBody>
      </p:sp>
      <p:sp>
        <p:nvSpPr>
          <p:cNvPr id="6" name="标题 1"/>
          <p:cNvSpPr>
            <a:spLocks noGrp="1"/>
          </p:cNvSpPr>
          <p:nvPr/>
        </p:nvSpPr>
        <p:spPr>
          <a:xfrm>
            <a:off x="-61595" y="-90169"/>
            <a:ext cx="6397081" cy="775970"/>
          </a:xfrm>
          <a:prstGeom prst="rect">
            <a:avLst/>
          </a:prstGeom>
          <a:solidFill>
            <a:srgbClr val="92D050"/>
          </a:solidFill>
          <a:ln w="9525">
            <a:noFill/>
            <a:miter lim="800000"/>
          </a:ln>
        </p:spPr>
        <p:txBody>
          <a:bodyPr vert="horz" wrap="square" lIns="91440" tIns="45720" rIns="91440" bIns="45720" numCol="1" anchor="ctr" anchorCtr="0" compatLnSpc="1"/>
          <a:lstStyle>
            <a:lvl1pPr algn="ctr" rtl="0" eaLnBrk="0" fontAlgn="base" hangingPunct="0">
              <a:spcBef>
                <a:spcPct val="0"/>
              </a:spcBef>
              <a:spcAft>
                <a:spcPct val="0"/>
              </a:spcAft>
              <a:defRPr sz="4400">
                <a:solidFill>
                  <a:schemeClr val="bg1"/>
                </a:solidFill>
                <a:latin typeface="Times New Roman" panose="02020603050405020304" charset="0"/>
                <a:ea typeface="+mj-ea"/>
                <a:cs typeface="Times New Roman" panose="02020603050405020304" charset="0"/>
              </a:defRPr>
            </a:lvl1pPr>
            <a:lvl2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2pPr>
            <a:lvl3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3pPr>
            <a:lvl4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4pPr>
            <a:lvl5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lvl="0" algn="l">
              <a:defRPr/>
            </a:pPr>
            <a:r>
              <a:rPr lang="en-US" sz="3600" kern="0" dirty="0" smtClean="0">
                <a:effectLst>
                  <a:outerShdw blurRad="38100" dist="38100" dir="2700000" algn="tl">
                    <a:srgbClr val="000000">
                      <a:alpha val="43137"/>
                    </a:srgbClr>
                  </a:outerShdw>
                </a:effectLst>
                <a:latin typeface="Impact" panose="020B0806030902050204" pitchFamily="34" charset="0"/>
                <a:sym typeface="+mn-ea"/>
              </a:rPr>
              <a:t>Read f</a:t>
            </a:r>
            <a:r>
              <a:rPr lang="en-US" altLang="zh-CN" sz="3600" kern="0" dirty="0" smtClean="0">
                <a:effectLst>
                  <a:outerShdw blurRad="38100" dist="38100" dir="2700000" algn="tl">
                    <a:srgbClr val="000000">
                      <a:alpha val="43137"/>
                    </a:srgbClr>
                  </a:outerShdw>
                </a:effectLst>
                <a:latin typeface="Impact" panose="020B0806030902050204" pitchFamily="34" charset="0"/>
                <a:sym typeface="+mn-ea"/>
              </a:rPr>
              <a:t>o</a:t>
            </a:r>
            <a:r>
              <a:rPr lang="en-US" sz="3600" kern="0" dirty="0" smtClean="0">
                <a:effectLst>
                  <a:outerShdw blurRad="38100" dist="38100" dir="2700000" algn="tl">
                    <a:srgbClr val="000000">
                      <a:alpha val="43137"/>
                    </a:srgbClr>
                  </a:outerShdw>
                </a:effectLst>
                <a:latin typeface="Impact" panose="020B0806030902050204" pitchFamily="34" charset="0"/>
                <a:sym typeface="+mn-ea"/>
              </a:rPr>
              <a:t>r Details</a:t>
            </a:r>
            <a:r>
              <a:rPr lang="en-US" sz="3600" kern="0" noProof="0" dirty="0" smtClean="0">
                <a:ln>
                  <a:noFill/>
                </a:ln>
                <a:effectLst>
                  <a:outerShdw blurRad="38100" dist="38100" dir="2700000" algn="tl">
                    <a:srgbClr val="000000">
                      <a:alpha val="43137"/>
                    </a:srgbClr>
                  </a:outerShdw>
                </a:effectLst>
                <a:uLnTx/>
                <a:uFillTx/>
                <a:latin typeface="Impact" panose="020B0806030902050204" pitchFamily="34" charset="0"/>
                <a:sym typeface="+mn-ea"/>
              </a:rPr>
              <a:t>—</a:t>
            </a:r>
            <a:r>
              <a:rPr lang="en-US" sz="3600" kern="0" dirty="0" smtClean="0">
                <a:solidFill>
                  <a:srgbClr val="C00000"/>
                </a:solidFill>
                <a:effectLst>
                  <a:outerShdw blurRad="38100" dist="38100" dir="2700000" algn="tl">
                    <a:srgbClr val="000000">
                      <a:alpha val="43137"/>
                    </a:srgbClr>
                  </a:outerShdw>
                </a:effectLst>
                <a:latin typeface="Impact" panose="020B0806030902050204" pitchFamily="34" charset="0"/>
                <a:sym typeface="+mn-ea"/>
              </a:rPr>
              <a:t>Scene 2</a:t>
            </a:r>
            <a:r>
              <a:rPr lang="en-US" sz="3600" kern="0" noProof="0" dirty="0" smtClean="0">
                <a:ln>
                  <a:noFill/>
                </a:ln>
                <a:solidFill>
                  <a:srgbClr val="C00000"/>
                </a:solidFill>
                <a:effectLst>
                  <a:outerShdw blurRad="38100" dist="38100" dir="2700000" algn="tl">
                    <a:srgbClr val="000000">
                      <a:alpha val="43137"/>
                    </a:srgbClr>
                  </a:outerShdw>
                </a:effectLst>
                <a:uLnTx/>
                <a:uFillTx/>
                <a:latin typeface="Impact" panose="020B0806030902050204" pitchFamily="34" charset="0"/>
                <a:sym typeface="+mn-ea"/>
              </a:rPr>
              <a:t> </a:t>
            </a:r>
            <a:r>
              <a:rPr lang="en-US" sz="2800" kern="0" noProof="0" dirty="0" smtClean="0">
                <a:ln>
                  <a:noFill/>
                </a:ln>
                <a:solidFill>
                  <a:schemeClr val="bg1"/>
                </a:solidFill>
                <a:effectLst>
                  <a:outerShdw blurRad="38100" dist="38100" dir="2700000" algn="tl">
                    <a:srgbClr val="000000">
                      <a:alpha val="43137"/>
                    </a:srgbClr>
                  </a:outerShdw>
                </a:effectLst>
                <a:uLnTx/>
                <a:uFillTx/>
                <a:latin typeface="Impact" panose="020B0806030902050204" pitchFamily="34" charset="0"/>
                <a:sym typeface="+mn-ea"/>
              </a:rPr>
              <a:t>(Para 2)</a:t>
            </a:r>
            <a:endParaRPr kumimoji="0" lang="en-US" altLang="en-US" sz="2800" b="0" i="0" u="none" strike="noStrike" kern="0" cap="none" spc="0" normalizeH="0" baseline="0" noProof="0" dirty="0" smtClean="0">
              <a:ln>
                <a:noFill/>
              </a:ln>
              <a:solidFill>
                <a:schemeClr val="bg1"/>
              </a:solidFill>
              <a:effectLst>
                <a:outerShdw blurRad="38100" dist="38100" dir="2700000" algn="tl">
                  <a:srgbClr val="000000">
                    <a:alpha val="43137"/>
                  </a:srgbClr>
                </a:outerShdw>
              </a:effectLst>
              <a:uLnTx/>
              <a:uFillTx/>
              <a:latin typeface="Impact" panose="020B0806030902050204" pitchFamily="34" charset="0"/>
              <a:ea typeface="+mj-ea"/>
              <a:cs typeface="Times New Roman" panose="02020603050405020304" charset="0"/>
              <a:sym typeface="+mn-ea"/>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0" y="831215"/>
            <a:ext cx="12331065" cy="5016758"/>
          </a:xfrm>
          <a:prstGeom prst="rect">
            <a:avLst/>
          </a:prstGeom>
          <a:noFill/>
        </p:spPr>
        <p:txBody>
          <a:bodyPr wrap="square" rtlCol="0">
            <a:spAutoFit/>
          </a:bodyPr>
          <a:lstStyle/>
          <a:p>
            <a:r>
              <a:rPr lang="en-US" altLang="zh-CN" sz="3200" b="1" i="1" dirty="0">
                <a:solidFill>
                  <a:schemeClr val="bg1">
                    <a:lumMod val="85000"/>
                  </a:schemeClr>
                </a:solidFill>
                <a:latin typeface="Times New Roman" panose="02020603050405020304" charset="0"/>
                <a:sym typeface="+mn-ea"/>
              </a:rPr>
              <a:t> </a:t>
            </a:r>
            <a:r>
              <a:rPr lang="en-US" altLang="zh-CN" sz="3200" b="1" i="1" dirty="0" smtClean="0">
                <a:solidFill>
                  <a:schemeClr val="bg1">
                    <a:lumMod val="85000"/>
                  </a:schemeClr>
                </a:solidFill>
                <a:latin typeface="Times New Roman" panose="02020603050405020304" charset="0"/>
                <a:sym typeface="+mn-ea"/>
              </a:rPr>
              <a:t>         The </a:t>
            </a:r>
            <a:r>
              <a:rPr lang="en-US" altLang="zh-CN" sz="3200" b="1" i="1" dirty="0">
                <a:solidFill>
                  <a:schemeClr val="bg1">
                    <a:lumMod val="85000"/>
                  </a:schemeClr>
                </a:solidFill>
                <a:latin typeface="Times New Roman" panose="02020603050405020304" charset="0"/>
                <a:sym typeface="+mn-ea"/>
              </a:rPr>
              <a:t>flying </a:t>
            </a:r>
            <a:r>
              <a:rPr lang="en-US" altLang="zh-CN" sz="3200" b="1" i="1" dirty="0" smtClean="0">
                <a:solidFill>
                  <a:schemeClr val="bg1">
                    <a:lumMod val="85000"/>
                  </a:schemeClr>
                </a:solidFill>
                <a:latin typeface="Times New Roman" panose="02020603050405020304" charset="0"/>
                <a:sym typeface="+mn-ea"/>
              </a:rPr>
              <a:t>carpet </a:t>
            </a:r>
            <a:r>
              <a:rPr lang="en-US" altLang="zh-CN" sz="3200" b="1" i="1" dirty="0">
                <a:solidFill>
                  <a:schemeClr val="bg1">
                    <a:lumMod val="85000"/>
                  </a:schemeClr>
                </a:solidFill>
                <a:latin typeface="Times New Roman" panose="02020603050405020304" charset="0"/>
                <a:sym typeface="+mn-ea"/>
              </a:rPr>
              <a:t>travelled so fast that next minute they were in Zimbabwe. Daisy turned around and found that she was being watched by an elephant. "Have you come to take my photo? "it asked. In relief Daisy burst into laughter." Don' t laugh," said the elephant," We used to be an endangered species. Farmers hunted us without mercy. They said we destroyed their farms, and money from tourists only went to the large tour companies." So the government decided to help. They allowed tourists to hunt only a certain number of animals if they paid the farmers. Now the farmers are happy and our numbers are increasing .So good things are being done here to save local wildlife".</a:t>
            </a:r>
            <a:endParaRPr sz="3200" b="1" i="1" dirty="0">
              <a:solidFill>
                <a:schemeClr val="bg1">
                  <a:lumMod val="85000"/>
                </a:schemeClr>
              </a:solidFill>
              <a:latin typeface="Times New Roman" panose="02020603050405020304" charset="0"/>
              <a:sym typeface="+mn-ea"/>
            </a:endParaRPr>
          </a:p>
        </p:txBody>
      </p:sp>
      <p:sp>
        <p:nvSpPr>
          <p:cNvPr id="17" name="TextBox 16"/>
          <p:cNvSpPr txBox="1"/>
          <p:nvPr/>
        </p:nvSpPr>
        <p:spPr>
          <a:xfrm>
            <a:off x="0" y="1784981"/>
            <a:ext cx="12138298" cy="1077218"/>
          </a:xfrm>
          <a:prstGeom prst="rect">
            <a:avLst/>
          </a:prstGeom>
          <a:noFill/>
        </p:spPr>
        <p:txBody>
          <a:bodyPr wrap="square" rtlCol="0">
            <a:spAutoFit/>
          </a:bodyPr>
          <a:lstStyle/>
          <a:p>
            <a:r>
              <a:rPr lang="en-US" altLang="zh-CN" sz="3200" b="1" i="1" dirty="0" smtClean="0">
                <a:solidFill>
                  <a:srgbClr val="C00000"/>
                </a:solidFill>
                <a:latin typeface="Times New Roman" panose="02020603050405020304" charset="0"/>
                <a:sym typeface="+mn-ea"/>
              </a:rPr>
              <a:t>                                                                                                      In </a:t>
            </a:r>
            <a:r>
              <a:rPr lang="en-US" altLang="zh-CN" sz="3200" b="1" i="1" dirty="0">
                <a:solidFill>
                  <a:srgbClr val="C00000"/>
                </a:solidFill>
                <a:latin typeface="Times New Roman" panose="02020603050405020304" charset="0"/>
                <a:sym typeface="+mn-ea"/>
              </a:rPr>
              <a:t>relief Daisy burst into laughter</a:t>
            </a:r>
            <a:endParaRPr lang="en-US" altLang="zh-CN" sz="3200" b="1" i="1" dirty="0" smtClean="0">
              <a:solidFill>
                <a:srgbClr val="C00000"/>
              </a:solidFill>
              <a:latin typeface="Times New Roman" panose="02020603050405020304" charset="0"/>
              <a:sym typeface="+mn-ea"/>
            </a:endParaRPr>
          </a:p>
        </p:txBody>
      </p:sp>
      <p:graphicFrame>
        <p:nvGraphicFramePr>
          <p:cNvPr id="6" name="Group 26"/>
          <p:cNvGraphicFramePr>
            <a:graphicFrameLocks noGrp="1"/>
          </p:cNvGraphicFramePr>
          <p:nvPr/>
        </p:nvGraphicFramePr>
        <p:xfrm>
          <a:off x="43543" y="4256314"/>
          <a:ext cx="12120018" cy="2547257"/>
        </p:xfrm>
        <a:graphic>
          <a:graphicData uri="http://schemas.openxmlformats.org/drawingml/2006/table">
            <a:tbl>
              <a:tblPr/>
              <a:tblGrid>
                <a:gridCol w="1643743"/>
                <a:gridCol w="1371600"/>
                <a:gridCol w="1654628"/>
                <a:gridCol w="2514600"/>
                <a:gridCol w="4935447"/>
              </a:tblGrid>
              <a:tr h="800549">
                <a:tc>
                  <a:txBody>
                    <a:bodyPr/>
                    <a:lstStyle/>
                    <a:p>
                      <a:endParaRPr lang="zh-CN" altLang="en-US" dirty="0"/>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c>
                  <a:txBody>
                    <a:bodyPr/>
                    <a:lstStyle/>
                    <a:p>
                      <a:endParaRPr lang="zh-CN" altLang="en-US" dirty="0"/>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en-US" altLang="zh-CN" sz="2600" b="1" i="0" u="none" strike="noStrike" cap="none" normalizeH="0" baseline="0" dirty="0" smtClean="0">
                        <a:ln>
                          <a:noFill/>
                        </a:ln>
                        <a:solidFill>
                          <a:schemeClr val="bg1"/>
                        </a:solidFill>
                        <a:effectLst/>
                        <a:latin typeface="Arial Narrow" panose="020B060602020203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600" b="1" i="0" u="none" strike="noStrike" cap="none" normalizeH="0" baseline="0" dirty="0" smtClean="0">
                        <a:ln>
                          <a:noFill/>
                        </a:ln>
                        <a:solidFill>
                          <a:schemeClr val="bg1"/>
                        </a:solidFill>
                        <a:effectLst/>
                        <a:latin typeface="Arial Narrow" panose="020B060602020203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en-US" altLang="zh-CN" sz="2600" b="1" i="0" u="none" strike="noStrike" cap="none" normalizeH="0" baseline="0" dirty="0" smtClean="0">
                        <a:ln>
                          <a:noFill/>
                        </a:ln>
                        <a:solidFill>
                          <a:schemeClr val="bg1"/>
                        </a:solidFill>
                        <a:effectLst/>
                        <a:latin typeface="Arial Narrow" panose="020B060602020203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r>
              <a:tr h="1746708">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en-US" altLang="zh-CN" sz="2800" b="0" i="0" u="none" strike="noStrike" cap="none" normalizeH="0" baseline="0" dirty="0" smtClean="0">
                        <a:ln>
                          <a:noFill/>
                        </a:ln>
                        <a:solidFill>
                          <a:schemeClr val="bg1"/>
                        </a:solidFill>
                        <a:effectLst/>
                        <a:latin typeface="Calibri" panose="020F0502020204030204" charset="0"/>
                        <a:ea typeface="宋体" panose="02010600030101010101" pitchFamily="2" charset="-122"/>
                      </a:endParaRPr>
                    </a:p>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800" b="0" i="0" u="none" strike="noStrike" cap="none" normalizeH="0" baseline="0" dirty="0" smtClean="0">
                        <a:ln>
                          <a:noFill/>
                        </a:ln>
                        <a:solidFill>
                          <a:schemeClr val="bg1"/>
                        </a:solidFill>
                        <a:effectLst/>
                        <a:latin typeface="Calibri" panose="020F050202020403020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800" b="0" i="0" u="none" strike="noStrike" cap="none" normalizeH="0" baseline="0" dirty="0" smtClean="0">
                        <a:ln>
                          <a:noFill/>
                        </a:ln>
                        <a:solidFill>
                          <a:schemeClr val="bg1"/>
                        </a:solidFill>
                        <a:effectLst/>
                        <a:latin typeface="Calibri" panose="020F050202020403020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800" b="0" i="0" u="none" strike="noStrike" cap="none" normalizeH="0" baseline="0" dirty="0" smtClean="0">
                        <a:ln>
                          <a:noFill/>
                        </a:ln>
                        <a:solidFill>
                          <a:schemeClr val="bg1"/>
                        </a:solidFill>
                        <a:effectLst/>
                        <a:latin typeface="Calibri" panose="020F050202020403020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800" b="0" i="0" u="none" strike="noStrike" cap="none" normalizeH="0" baseline="0" dirty="0" smtClean="0">
                        <a:ln>
                          <a:noFill/>
                        </a:ln>
                        <a:solidFill>
                          <a:schemeClr val="bg1"/>
                        </a:solidFill>
                        <a:effectLst/>
                        <a:latin typeface="Calibri" panose="020F050202020403020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800" b="0" i="0" u="none" strike="noStrike" cap="none" normalizeH="0" baseline="0" dirty="0" smtClean="0">
                        <a:ln>
                          <a:noFill/>
                        </a:ln>
                        <a:solidFill>
                          <a:schemeClr val="bg1"/>
                        </a:solidFill>
                        <a:effectLst/>
                        <a:latin typeface="Calibri" panose="020F050202020403020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r>
            </a:tbl>
          </a:graphicData>
        </a:graphic>
      </p:graphicFrame>
      <p:sp>
        <p:nvSpPr>
          <p:cNvPr id="7" name="TextBox 6"/>
          <p:cNvSpPr txBox="1"/>
          <p:nvPr/>
        </p:nvSpPr>
        <p:spPr>
          <a:xfrm>
            <a:off x="206829" y="4354840"/>
            <a:ext cx="930848" cy="492443"/>
          </a:xfrm>
          <a:prstGeom prst="rect">
            <a:avLst/>
          </a:prstGeom>
          <a:noFill/>
        </p:spPr>
        <p:txBody>
          <a:bodyPr wrap="square" rtlCol="0">
            <a:spAutoFit/>
          </a:bodyPr>
          <a:lstStyle/>
          <a:p>
            <a:r>
              <a:rPr lang="en-US" altLang="zh-CN" sz="2600" b="1" dirty="0" smtClean="0">
                <a:solidFill>
                  <a:schemeClr val="bg1"/>
                </a:solidFill>
                <a:latin typeface="Arial Narrow" panose="020B0606020202030204" pitchFamily="34" charset="0"/>
              </a:rPr>
              <a:t>Place</a:t>
            </a:r>
            <a:endParaRPr lang="zh-CN" altLang="en-US" sz="2600" b="1" dirty="0">
              <a:solidFill>
                <a:schemeClr val="bg1"/>
              </a:solidFill>
              <a:latin typeface="Arial Narrow" panose="020B0606020202030204" pitchFamily="34" charset="0"/>
            </a:endParaRPr>
          </a:p>
        </p:txBody>
      </p:sp>
      <p:sp>
        <p:nvSpPr>
          <p:cNvPr id="8" name="TextBox 7"/>
          <p:cNvSpPr txBox="1"/>
          <p:nvPr/>
        </p:nvSpPr>
        <p:spPr>
          <a:xfrm>
            <a:off x="1890106" y="4356504"/>
            <a:ext cx="1148323" cy="492443"/>
          </a:xfrm>
          <a:prstGeom prst="rect">
            <a:avLst/>
          </a:prstGeom>
          <a:noFill/>
        </p:spPr>
        <p:txBody>
          <a:bodyPr wrap="square" rtlCol="0">
            <a:spAutoFit/>
          </a:bodyPr>
          <a:lstStyle/>
          <a:p>
            <a:r>
              <a:rPr lang="en-US" altLang="zh-CN" sz="2600" b="1" dirty="0" smtClean="0">
                <a:solidFill>
                  <a:schemeClr val="bg1"/>
                </a:solidFill>
                <a:latin typeface="Arial Narrow" panose="020B0606020202030204" pitchFamily="34" charset="0"/>
              </a:rPr>
              <a:t>Feeling</a:t>
            </a:r>
            <a:endParaRPr lang="zh-CN" altLang="en-US" sz="2600" b="1" dirty="0">
              <a:solidFill>
                <a:schemeClr val="bg1"/>
              </a:solidFill>
              <a:latin typeface="Arial Narrow" panose="020B0606020202030204" pitchFamily="34" charset="0"/>
            </a:endParaRPr>
          </a:p>
        </p:txBody>
      </p:sp>
      <p:sp>
        <p:nvSpPr>
          <p:cNvPr id="9" name="TextBox 8"/>
          <p:cNvSpPr txBox="1"/>
          <p:nvPr/>
        </p:nvSpPr>
        <p:spPr>
          <a:xfrm>
            <a:off x="3136945" y="4252349"/>
            <a:ext cx="1655797" cy="892552"/>
          </a:xfrm>
          <a:prstGeom prst="rect">
            <a:avLst/>
          </a:prstGeom>
          <a:noFill/>
        </p:spPr>
        <p:txBody>
          <a:bodyPr wrap="square" rtlCol="0">
            <a:spAutoFit/>
          </a:bodyPr>
          <a:lstStyle/>
          <a:p>
            <a:r>
              <a:rPr lang="en-US" altLang="zh-CN" sz="2600" b="1" dirty="0" smtClean="0">
                <a:solidFill>
                  <a:schemeClr val="bg1"/>
                </a:solidFill>
                <a:latin typeface="Arial Narrow" panose="020B0606020202030204" pitchFamily="34" charset="0"/>
              </a:rPr>
              <a:t>Supporting sentence</a:t>
            </a:r>
            <a:endParaRPr lang="zh-CN" altLang="en-US" sz="2600" b="1" dirty="0">
              <a:solidFill>
                <a:schemeClr val="bg1"/>
              </a:solidFill>
              <a:latin typeface="Arial Narrow" panose="020B0606020202030204" pitchFamily="34" charset="0"/>
            </a:endParaRPr>
          </a:p>
        </p:txBody>
      </p:sp>
      <p:sp>
        <p:nvSpPr>
          <p:cNvPr id="10" name="TextBox 9"/>
          <p:cNvSpPr txBox="1"/>
          <p:nvPr/>
        </p:nvSpPr>
        <p:spPr>
          <a:xfrm>
            <a:off x="4776777" y="4252349"/>
            <a:ext cx="2525485" cy="891540"/>
          </a:xfrm>
          <a:prstGeom prst="rect">
            <a:avLst/>
          </a:prstGeom>
          <a:noFill/>
        </p:spPr>
        <p:txBody>
          <a:bodyPr wrap="square" rtlCol="0">
            <a:spAutoFit/>
          </a:bodyPr>
          <a:lstStyle/>
          <a:p>
            <a:pPr algn="ctr"/>
            <a:r>
              <a:rPr lang="en-US" altLang="zh-CN" sz="2600" b="1" dirty="0" smtClean="0">
                <a:solidFill>
                  <a:schemeClr val="bg1"/>
                </a:solidFill>
                <a:latin typeface="Arial Narrow" panose="020B0606020202030204" pitchFamily="34" charset="0"/>
              </a:rPr>
              <a:t>The situation of wildlife </a:t>
            </a:r>
            <a:endParaRPr lang="zh-CN" altLang="en-US" sz="2600" b="1" dirty="0">
              <a:solidFill>
                <a:schemeClr val="bg1"/>
              </a:solidFill>
              <a:latin typeface="Arial Narrow" panose="020B0606020202030204" pitchFamily="34" charset="0"/>
            </a:endParaRPr>
          </a:p>
        </p:txBody>
      </p:sp>
      <p:sp>
        <p:nvSpPr>
          <p:cNvPr id="12" name="TextBox 11"/>
          <p:cNvSpPr txBox="1"/>
          <p:nvPr/>
        </p:nvSpPr>
        <p:spPr>
          <a:xfrm>
            <a:off x="8589157" y="4346173"/>
            <a:ext cx="1655797" cy="523220"/>
          </a:xfrm>
          <a:prstGeom prst="rect">
            <a:avLst/>
          </a:prstGeom>
          <a:noFill/>
        </p:spPr>
        <p:txBody>
          <a:bodyPr wrap="square" rtlCol="0">
            <a:spAutoFit/>
          </a:bodyPr>
          <a:lstStyle/>
          <a:p>
            <a:r>
              <a:rPr lang="en-US" altLang="zh-CN" sz="2800" b="1" dirty="0" smtClean="0">
                <a:solidFill>
                  <a:schemeClr val="bg1"/>
                </a:solidFill>
                <a:latin typeface="Arial Narrow" panose="020B0606020202030204" pitchFamily="34" charset="0"/>
              </a:rPr>
              <a:t>Evidence</a:t>
            </a:r>
            <a:endParaRPr lang="zh-CN" altLang="en-US" sz="2800" b="1" dirty="0">
              <a:solidFill>
                <a:schemeClr val="bg1"/>
              </a:solidFill>
              <a:latin typeface="Arial Narrow" panose="020B0606020202030204" pitchFamily="34" charset="0"/>
            </a:endParaRPr>
          </a:p>
        </p:txBody>
      </p:sp>
      <p:sp>
        <p:nvSpPr>
          <p:cNvPr id="13" name="TextBox 12"/>
          <p:cNvSpPr txBox="1"/>
          <p:nvPr/>
        </p:nvSpPr>
        <p:spPr>
          <a:xfrm>
            <a:off x="0" y="5130555"/>
            <a:ext cx="1803309" cy="954107"/>
          </a:xfrm>
          <a:prstGeom prst="rect">
            <a:avLst/>
          </a:prstGeom>
          <a:noFill/>
        </p:spPr>
        <p:txBody>
          <a:bodyPr wrap="square" rtlCol="0">
            <a:spAutoFit/>
          </a:bodyPr>
          <a:lstStyle/>
          <a:p>
            <a:pPr algn="ctr"/>
            <a:r>
              <a:rPr lang="en-US" altLang="zh-CN" sz="2800" b="1" dirty="0" smtClean="0">
                <a:latin typeface="Arial Narrow" panose="020B0606020202030204" pitchFamily="34" charset="0"/>
                <a:cs typeface="Times New Roman" panose="02020603050405020304" charset="0"/>
              </a:rPr>
              <a:t>In </a:t>
            </a:r>
          </a:p>
          <a:p>
            <a:pPr algn="ctr"/>
            <a:r>
              <a:rPr lang="en-US" altLang="zh-CN" sz="2800" b="1" dirty="0" smtClean="0">
                <a:latin typeface="Arial Narrow" panose="020B0606020202030204" pitchFamily="34" charset="0"/>
                <a:cs typeface="Times New Roman" panose="02020603050405020304" charset="0"/>
              </a:rPr>
              <a:t>Zimbabwe</a:t>
            </a:r>
            <a:endParaRPr lang="zh-CN" altLang="en-US" sz="2800" b="1" dirty="0">
              <a:latin typeface="Arial Narrow" panose="020B0606020202030204" pitchFamily="34" charset="0"/>
              <a:cs typeface="Times New Roman" panose="02020603050405020304" charset="0"/>
            </a:endParaRPr>
          </a:p>
        </p:txBody>
      </p:sp>
      <p:sp>
        <p:nvSpPr>
          <p:cNvPr id="14" name="矩形 13"/>
          <p:cNvSpPr/>
          <p:nvPr/>
        </p:nvSpPr>
        <p:spPr>
          <a:xfrm>
            <a:off x="10098446" y="1510735"/>
            <a:ext cx="669023" cy="523220"/>
          </a:xfrm>
          <a:prstGeom prst="rect">
            <a:avLst/>
          </a:prstGeom>
        </p:spPr>
        <p:txBody>
          <a:bodyPr wrap="square">
            <a:spAutoFit/>
          </a:bodyPr>
          <a:lstStyle/>
          <a:p>
            <a:r>
              <a:rPr lang="zh-CN" altLang="zh-CN" sz="2800" b="1" dirty="0">
                <a:solidFill>
                  <a:srgbClr val="C00000"/>
                </a:solidFill>
                <a:sym typeface="+mn-ea"/>
              </a:rPr>
              <a:t>①</a:t>
            </a:r>
            <a:endParaRPr lang="zh-CN" altLang="en-US" sz="2800" dirty="0"/>
          </a:p>
        </p:txBody>
      </p:sp>
      <p:sp>
        <p:nvSpPr>
          <p:cNvPr id="15" name="TextBox 14"/>
          <p:cNvSpPr txBox="1"/>
          <p:nvPr/>
        </p:nvSpPr>
        <p:spPr>
          <a:xfrm>
            <a:off x="1709058" y="5306190"/>
            <a:ext cx="1427887" cy="954107"/>
          </a:xfrm>
          <a:prstGeom prst="rect">
            <a:avLst/>
          </a:prstGeom>
          <a:noFill/>
        </p:spPr>
        <p:txBody>
          <a:bodyPr wrap="square" rtlCol="0">
            <a:spAutoFit/>
          </a:bodyPr>
          <a:lstStyle/>
          <a:p>
            <a:r>
              <a:rPr lang="en-US" altLang="zh-CN" sz="2800" b="1" dirty="0" smtClean="0">
                <a:latin typeface="Arial Narrow" panose="020B0606020202030204" pitchFamily="34" charset="0"/>
                <a:cs typeface="Times New Roman" panose="02020603050405020304" charset="0"/>
              </a:rPr>
              <a:t>Relieved</a:t>
            </a:r>
          </a:p>
          <a:p>
            <a:r>
              <a:rPr lang="en-US" altLang="zh-CN" sz="2800" b="1" dirty="0" smtClean="0">
                <a:latin typeface="Arial Narrow" panose="020B0606020202030204" pitchFamily="34" charset="0"/>
                <a:cs typeface="Times New Roman" panose="02020603050405020304" charset="0"/>
              </a:rPr>
              <a:t>happy</a:t>
            </a:r>
            <a:endParaRPr lang="zh-CN" altLang="en-US" sz="2800" b="1" dirty="0">
              <a:latin typeface="Arial Narrow" panose="020B0606020202030204" pitchFamily="34" charset="0"/>
              <a:cs typeface="Times New Roman" panose="02020603050405020304" charset="0"/>
            </a:endParaRPr>
          </a:p>
        </p:txBody>
      </p:sp>
      <p:sp>
        <p:nvSpPr>
          <p:cNvPr id="16" name="矩形 15"/>
          <p:cNvSpPr/>
          <p:nvPr/>
        </p:nvSpPr>
        <p:spPr>
          <a:xfrm>
            <a:off x="3630331" y="5521633"/>
            <a:ext cx="669023" cy="523220"/>
          </a:xfrm>
          <a:prstGeom prst="rect">
            <a:avLst/>
          </a:prstGeom>
        </p:spPr>
        <p:txBody>
          <a:bodyPr wrap="square">
            <a:spAutoFit/>
          </a:bodyPr>
          <a:lstStyle/>
          <a:p>
            <a:r>
              <a:rPr lang="zh-CN" altLang="zh-CN" sz="2800" b="1" dirty="0">
                <a:solidFill>
                  <a:srgbClr val="C00000"/>
                </a:solidFill>
                <a:sym typeface="+mn-ea"/>
              </a:rPr>
              <a:t>①</a:t>
            </a:r>
            <a:endParaRPr lang="zh-CN" altLang="en-US" sz="2800" dirty="0"/>
          </a:p>
        </p:txBody>
      </p:sp>
      <p:sp>
        <p:nvSpPr>
          <p:cNvPr id="18" name="标题 1"/>
          <p:cNvSpPr>
            <a:spLocks noGrp="1"/>
          </p:cNvSpPr>
          <p:nvPr/>
        </p:nvSpPr>
        <p:spPr>
          <a:xfrm>
            <a:off x="-61595" y="-90169"/>
            <a:ext cx="6397081" cy="775970"/>
          </a:xfrm>
          <a:prstGeom prst="rect">
            <a:avLst/>
          </a:prstGeom>
          <a:solidFill>
            <a:srgbClr val="92D050"/>
          </a:solidFill>
          <a:ln w="9525">
            <a:noFill/>
            <a:miter lim="800000"/>
          </a:ln>
        </p:spPr>
        <p:txBody>
          <a:bodyPr vert="horz" wrap="square" lIns="91440" tIns="45720" rIns="91440" bIns="45720" numCol="1" anchor="ctr" anchorCtr="0" compatLnSpc="1"/>
          <a:lstStyle>
            <a:lvl1pPr algn="ctr" rtl="0" eaLnBrk="0" fontAlgn="base" hangingPunct="0">
              <a:spcBef>
                <a:spcPct val="0"/>
              </a:spcBef>
              <a:spcAft>
                <a:spcPct val="0"/>
              </a:spcAft>
              <a:defRPr sz="4400">
                <a:solidFill>
                  <a:schemeClr val="bg1"/>
                </a:solidFill>
                <a:latin typeface="Times New Roman" panose="02020603050405020304" charset="0"/>
                <a:ea typeface="+mj-ea"/>
                <a:cs typeface="Times New Roman" panose="02020603050405020304" charset="0"/>
              </a:defRPr>
            </a:lvl1pPr>
            <a:lvl2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2pPr>
            <a:lvl3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3pPr>
            <a:lvl4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4pPr>
            <a:lvl5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lvl="0" algn="l">
              <a:defRPr/>
            </a:pPr>
            <a:r>
              <a:rPr lang="en-US" sz="3600" kern="0" dirty="0" smtClean="0">
                <a:effectLst>
                  <a:outerShdw blurRad="38100" dist="38100" dir="2700000" algn="tl">
                    <a:srgbClr val="000000">
                      <a:alpha val="43137"/>
                    </a:srgbClr>
                  </a:outerShdw>
                </a:effectLst>
                <a:latin typeface="Impact" panose="020B0806030902050204" pitchFamily="34" charset="0"/>
                <a:sym typeface="+mn-ea"/>
              </a:rPr>
              <a:t>Read f</a:t>
            </a:r>
            <a:r>
              <a:rPr lang="en-US" altLang="zh-CN" sz="3600" kern="0" dirty="0" smtClean="0">
                <a:effectLst>
                  <a:outerShdw blurRad="38100" dist="38100" dir="2700000" algn="tl">
                    <a:srgbClr val="000000">
                      <a:alpha val="43137"/>
                    </a:srgbClr>
                  </a:outerShdw>
                </a:effectLst>
                <a:latin typeface="Impact" panose="020B0806030902050204" pitchFamily="34" charset="0"/>
                <a:sym typeface="+mn-ea"/>
              </a:rPr>
              <a:t>o</a:t>
            </a:r>
            <a:r>
              <a:rPr lang="en-US" sz="3600" kern="0" dirty="0" smtClean="0">
                <a:effectLst>
                  <a:outerShdw blurRad="38100" dist="38100" dir="2700000" algn="tl">
                    <a:srgbClr val="000000">
                      <a:alpha val="43137"/>
                    </a:srgbClr>
                  </a:outerShdw>
                </a:effectLst>
                <a:latin typeface="Impact" panose="020B0806030902050204" pitchFamily="34" charset="0"/>
                <a:sym typeface="+mn-ea"/>
              </a:rPr>
              <a:t>r Details</a:t>
            </a:r>
            <a:r>
              <a:rPr lang="en-US" sz="3600" kern="0" noProof="0" dirty="0" smtClean="0">
                <a:ln>
                  <a:noFill/>
                </a:ln>
                <a:effectLst>
                  <a:outerShdw blurRad="38100" dist="38100" dir="2700000" algn="tl">
                    <a:srgbClr val="000000">
                      <a:alpha val="43137"/>
                    </a:srgbClr>
                  </a:outerShdw>
                </a:effectLst>
                <a:uLnTx/>
                <a:uFillTx/>
                <a:latin typeface="Impact" panose="020B0806030902050204" pitchFamily="34" charset="0"/>
                <a:sym typeface="+mn-ea"/>
              </a:rPr>
              <a:t>—</a:t>
            </a:r>
            <a:r>
              <a:rPr lang="en-US" sz="3600" kern="0" dirty="0" smtClean="0">
                <a:solidFill>
                  <a:srgbClr val="C00000"/>
                </a:solidFill>
                <a:effectLst>
                  <a:outerShdw blurRad="38100" dist="38100" dir="2700000" algn="tl">
                    <a:srgbClr val="000000">
                      <a:alpha val="43137"/>
                    </a:srgbClr>
                  </a:outerShdw>
                </a:effectLst>
                <a:latin typeface="Impact" panose="020B0806030902050204" pitchFamily="34" charset="0"/>
                <a:sym typeface="+mn-ea"/>
              </a:rPr>
              <a:t>Scene 2</a:t>
            </a:r>
            <a:r>
              <a:rPr lang="en-US" sz="3600" kern="0" noProof="0" dirty="0" smtClean="0">
                <a:ln>
                  <a:noFill/>
                </a:ln>
                <a:solidFill>
                  <a:srgbClr val="C00000"/>
                </a:solidFill>
                <a:effectLst>
                  <a:outerShdw blurRad="38100" dist="38100" dir="2700000" algn="tl">
                    <a:srgbClr val="000000">
                      <a:alpha val="43137"/>
                    </a:srgbClr>
                  </a:outerShdw>
                </a:effectLst>
                <a:uLnTx/>
                <a:uFillTx/>
                <a:latin typeface="Impact" panose="020B0806030902050204" pitchFamily="34" charset="0"/>
                <a:sym typeface="+mn-ea"/>
              </a:rPr>
              <a:t> </a:t>
            </a:r>
            <a:r>
              <a:rPr lang="en-US" sz="2800" kern="0" noProof="0" dirty="0" smtClean="0">
                <a:ln>
                  <a:noFill/>
                </a:ln>
                <a:solidFill>
                  <a:schemeClr val="bg1"/>
                </a:solidFill>
                <a:effectLst>
                  <a:outerShdw blurRad="38100" dist="38100" dir="2700000" algn="tl">
                    <a:srgbClr val="000000">
                      <a:alpha val="43137"/>
                    </a:srgbClr>
                  </a:outerShdw>
                </a:effectLst>
                <a:uLnTx/>
                <a:uFillTx/>
                <a:latin typeface="Impact" panose="020B0806030902050204" pitchFamily="34" charset="0"/>
                <a:sym typeface="+mn-ea"/>
              </a:rPr>
              <a:t>(Para 2)</a:t>
            </a:r>
            <a:endParaRPr kumimoji="0" lang="en-US" altLang="en-US" sz="2800" b="0" i="0" u="none" strike="noStrike" kern="0" cap="none" spc="0" normalizeH="0" baseline="0" noProof="0" dirty="0" smtClean="0">
              <a:ln>
                <a:noFill/>
              </a:ln>
              <a:solidFill>
                <a:schemeClr val="bg1"/>
              </a:solidFill>
              <a:effectLst>
                <a:outerShdw blurRad="38100" dist="38100" dir="2700000" algn="tl">
                  <a:srgbClr val="000000">
                    <a:alpha val="43137"/>
                  </a:srgbClr>
                </a:outerShdw>
              </a:effectLst>
              <a:uLnTx/>
              <a:uFillTx/>
              <a:latin typeface="Impact" panose="020B0806030902050204" pitchFamily="34" charset="0"/>
              <a:ea typeface="+mj-ea"/>
              <a:cs typeface="Times New Roman" panose="02020603050405020304" charset="0"/>
              <a:sym typeface="+mn-ea"/>
            </a:endParaRPr>
          </a:p>
        </p:txBody>
      </p:sp>
      <p:sp>
        <p:nvSpPr>
          <p:cNvPr id="19" name="TextBox 18"/>
          <p:cNvSpPr txBox="1"/>
          <p:nvPr/>
        </p:nvSpPr>
        <p:spPr>
          <a:xfrm>
            <a:off x="4996180" y="5521325"/>
            <a:ext cx="1715135" cy="521970"/>
          </a:xfrm>
          <a:prstGeom prst="rect">
            <a:avLst/>
          </a:prstGeom>
          <a:noFill/>
        </p:spPr>
        <p:txBody>
          <a:bodyPr wrap="square" rtlCol="0">
            <a:spAutoFit/>
          </a:bodyPr>
          <a:lstStyle/>
          <a:p>
            <a:r>
              <a:rPr lang="en-US" sz="2800" b="1" dirty="0">
                <a:latin typeface="Arial Narrow" panose="020B0606020202030204" pitchFamily="34" charset="0"/>
                <a:cs typeface="Times New Roman" panose="02020603050405020304" charset="0"/>
              </a:rPr>
              <a:t>favorable</a:t>
            </a:r>
          </a:p>
        </p:txBody>
      </p:sp>
      <p:sp>
        <p:nvSpPr>
          <p:cNvPr id="20" name="TextBox 19"/>
          <p:cNvSpPr txBox="1"/>
          <p:nvPr/>
        </p:nvSpPr>
        <p:spPr>
          <a:xfrm>
            <a:off x="7141030" y="5032365"/>
            <a:ext cx="5147192" cy="1631216"/>
          </a:xfrm>
          <a:prstGeom prst="rect">
            <a:avLst/>
          </a:prstGeom>
          <a:noFill/>
        </p:spPr>
        <p:txBody>
          <a:bodyPr wrap="square" rtlCol="0">
            <a:spAutoFit/>
          </a:bodyPr>
          <a:lstStyle/>
          <a:p>
            <a:pPr marL="342900" indent="-342900">
              <a:lnSpc>
                <a:spcPts val="3020"/>
              </a:lnSpc>
              <a:buAutoNum type="arabicPeriod"/>
            </a:pPr>
            <a:r>
              <a:rPr lang="en-US" altLang="zh-CN" sz="2700" b="1" dirty="0" smtClean="0">
                <a:latin typeface="Arial Narrow" panose="020B0606020202030204" pitchFamily="34" charset="0"/>
                <a:cs typeface="Times New Roman" panose="02020603050405020304" charset="0"/>
              </a:rPr>
              <a:t>In the past, farmers _____________________________</a:t>
            </a:r>
          </a:p>
          <a:p>
            <a:pPr marL="342900" indent="-342900">
              <a:lnSpc>
                <a:spcPts val="3020"/>
              </a:lnSpc>
              <a:buAutoNum type="arabicPeriod"/>
            </a:pPr>
            <a:r>
              <a:rPr lang="en-US" altLang="zh-CN" sz="2700" b="1" dirty="0" smtClean="0">
                <a:latin typeface="Arial Narrow" panose="020B0606020202030204" pitchFamily="34" charset="0"/>
                <a:cs typeface="Times New Roman" panose="02020603050405020304" charset="0"/>
              </a:rPr>
              <a:t>Later, _______________ protected them by ____________________</a:t>
            </a:r>
          </a:p>
        </p:txBody>
      </p:sp>
      <p:sp>
        <p:nvSpPr>
          <p:cNvPr id="21" name="TextBox 20"/>
          <p:cNvSpPr txBox="1"/>
          <p:nvPr/>
        </p:nvSpPr>
        <p:spPr>
          <a:xfrm>
            <a:off x="7576457" y="5319541"/>
            <a:ext cx="4615543" cy="523220"/>
          </a:xfrm>
          <a:prstGeom prst="rect">
            <a:avLst/>
          </a:prstGeom>
          <a:noFill/>
        </p:spPr>
        <p:txBody>
          <a:bodyPr wrap="square" rtlCol="0">
            <a:spAutoFit/>
          </a:bodyPr>
          <a:lstStyle/>
          <a:p>
            <a:r>
              <a:rPr lang="en-US" altLang="zh-CN" sz="2700" b="1" dirty="0" smtClean="0">
                <a:solidFill>
                  <a:srgbClr val="C00000"/>
                </a:solidFill>
                <a:latin typeface="Arial Narrow" panose="020B0606020202030204" pitchFamily="34" charset="0"/>
              </a:rPr>
              <a:t>hunted them without mercy</a:t>
            </a:r>
            <a:endParaRPr lang="zh-CN" altLang="en-US" sz="2700" b="1" dirty="0">
              <a:solidFill>
                <a:srgbClr val="C00000"/>
              </a:solidFill>
              <a:latin typeface="Arial Narrow" panose="020B0606020202030204" pitchFamily="34" charset="0"/>
            </a:endParaRPr>
          </a:p>
        </p:txBody>
      </p:sp>
      <p:sp>
        <p:nvSpPr>
          <p:cNvPr id="22" name="TextBox 21"/>
          <p:cNvSpPr txBox="1"/>
          <p:nvPr/>
        </p:nvSpPr>
        <p:spPr>
          <a:xfrm>
            <a:off x="8439850" y="5709267"/>
            <a:ext cx="2543836" cy="507831"/>
          </a:xfrm>
          <a:prstGeom prst="rect">
            <a:avLst/>
          </a:prstGeom>
          <a:noFill/>
        </p:spPr>
        <p:txBody>
          <a:bodyPr wrap="square" rtlCol="0">
            <a:spAutoFit/>
          </a:bodyPr>
          <a:lstStyle/>
          <a:p>
            <a:r>
              <a:rPr lang="en-US" altLang="zh-CN" sz="2700" b="1" dirty="0" smtClean="0">
                <a:solidFill>
                  <a:srgbClr val="C00000"/>
                </a:solidFill>
                <a:latin typeface="Arial Narrow" panose="020B0606020202030204" pitchFamily="34" charset="0"/>
              </a:rPr>
              <a:t>the government</a:t>
            </a:r>
            <a:endParaRPr lang="zh-CN" altLang="en-US" sz="2700" b="1" dirty="0">
              <a:solidFill>
                <a:srgbClr val="C00000"/>
              </a:solidFill>
              <a:latin typeface="Arial Narrow" panose="020B0606020202030204" pitchFamily="34" charset="0"/>
            </a:endParaRPr>
          </a:p>
        </p:txBody>
      </p:sp>
      <p:sp>
        <p:nvSpPr>
          <p:cNvPr id="23" name="TextBox 22"/>
          <p:cNvSpPr txBox="1"/>
          <p:nvPr/>
        </p:nvSpPr>
        <p:spPr>
          <a:xfrm>
            <a:off x="8703914" y="6074594"/>
            <a:ext cx="4713768" cy="523220"/>
          </a:xfrm>
          <a:prstGeom prst="rect">
            <a:avLst/>
          </a:prstGeom>
          <a:noFill/>
        </p:spPr>
        <p:txBody>
          <a:bodyPr wrap="square" rtlCol="0">
            <a:spAutoFit/>
          </a:bodyPr>
          <a:lstStyle/>
          <a:p>
            <a:r>
              <a:rPr lang="en-US" altLang="zh-CN" sz="2700" b="1" dirty="0" smtClean="0">
                <a:solidFill>
                  <a:srgbClr val="C00000"/>
                </a:solidFill>
                <a:latin typeface="Arial Narrow" panose="020B0606020202030204" pitchFamily="34" charset="0"/>
              </a:rPr>
              <a:t>stopping overhunting</a:t>
            </a:r>
            <a:endParaRPr lang="zh-CN" altLang="en-US" sz="2700" b="1" dirty="0">
              <a:solidFill>
                <a:srgbClr val="C00000"/>
              </a:solidFill>
              <a:latin typeface="Arial Narrow" panose="020B0606020202030204"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P spid="21" grpId="0"/>
      <p:bldP spid="22" grpId="0"/>
      <p:bldP spid="2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63285" y="993574"/>
            <a:ext cx="12167779" cy="4893647"/>
          </a:xfrm>
          <a:prstGeom prst="rect">
            <a:avLst/>
          </a:prstGeom>
          <a:noFill/>
        </p:spPr>
        <p:txBody>
          <a:bodyPr wrap="square" rtlCol="0">
            <a:spAutoFit/>
          </a:bodyPr>
          <a:lstStyle/>
          <a:p>
            <a:r>
              <a:rPr lang="en-US" altLang="zh-CN" sz="2600" b="1" i="1" dirty="0" smtClean="0">
                <a:solidFill>
                  <a:schemeClr val="bg1">
                    <a:lumMod val="85000"/>
                  </a:schemeClr>
                </a:solidFill>
                <a:latin typeface="Times New Roman" panose="02020603050405020304" charset="0"/>
                <a:sym typeface="+mn-ea"/>
              </a:rPr>
              <a:t>      Daisy </a:t>
            </a:r>
            <a:r>
              <a:rPr lang="en-US" altLang="zh-CN" sz="2600" b="1" i="1" dirty="0">
                <a:solidFill>
                  <a:schemeClr val="bg1">
                    <a:lumMod val="85000"/>
                  </a:schemeClr>
                </a:solidFill>
                <a:latin typeface="Times New Roman" panose="02020603050405020304" charset="0"/>
                <a:sym typeface="+mn-ea"/>
              </a:rPr>
              <a:t>smiled." That' s good news</a:t>
            </a:r>
            <a:r>
              <a:rPr lang="en-US" altLang="zh-CN" sz="2600" b="1" i="1" dirty="0" smtClean="0">
                <a:solidFill>
                  <a:schemeClr val="bg1">
                    <a:lumMod val="85000"/>
                  </a:schemeClr>
                </a:solidFill>
                <a:latin typeface="Times New Roman" panose="02020603050405020304" charset="0"/>
                <a:sym typeface="+mn-ea"/>
              </a:rPr>
              <a:t>. It </a:t>
            </a:r>
            <a:r>
              <a:rPr lang="en-US" altLang="zh-CN" sz="2600" b="1" i="1" dirty="0">
                <a:solidFill>
                  <a:schemeClr val="bg1">
                    <a:lumMod val="85000"/>
                  </a:schemeClr>
                </a:solidFill>
                <a:latin typeface="Times New Roman" panose="02020603050405020304" charset="0"/>
                <a:sym typeface="+mn-ea"/>
              </a:rPr>
              <a:t>shows the importance of wildlife protection</a:t>
            </a:r>
            <a:r>
              <a:rPr lang="en-US" altLang="zh-CN" sz="2600" b="1" i="1" dirty="0" smtClean="0">
                <a:solidFill>
                  <a:schemeClr val="bg1">
                    <a:lumMod val="85000"/>
                  </a:schemeClr>
                </a:solidFill>
                <a:latin typeface="Times New Roman" panose="02020603050405020304" charset="0"/>
                <a:sym typeface="+mn-ea"/>
              </a:rPr>
              <a:t>, but </a:t>
            </a:r>
            <a:r>
              <a:rPr lang="en-US" altLang="zh-CN" sz="2600" b="1" i="1" dirty="0">
                <a:solidFill>
                  <a:schemeClr val="bg1">
                    <a:lumMod val="85000"/>
                  </a:schemeClr>
                </a:solidFill>
                <a:latin typeface="Times New Roman" panose="02020603050405020304" charset="0"/>
                <a:sym typeface="+mn-ea"/>
              </a:rPr>
              <a:t>I' d like to help as the WWF suggests." The carpet rose again and almost at once they were in a thick rainforest</a:t>
            </a:r>
            <a:r>
              <a:rPr lang="en-US" altLang="zh-CN" sz="2600" b="1" i="1" dirty="0" smtClean="0">
                <a:solidFill>
                  <a:schemeClr val="bg1">
                    <a:lumMod val="85000"/>
                  </a:schemeClr>
                </a:solidFill>
                <a:latin typeface="Times New Roman" panose="02020603050405020304" charset="0"/>
                <a:sym typeface="+mn-ea"/>
              </a:rPr>
              <a:t>. A </a:t>
            </a:r>
            <a:r>
              <a:rPr lang="en-US" altLang="zh-CN" sz="2600" b="1" i="1" dirty="0">
                <a:solidFill>
                  <a:schemeClr val="bg1">
                    <a:lumMod val="85000"/>
                  </a:schemeClr>
                </a:solidFill>
                <a:latin typeface="Times New Roman" panose="02020603050405020304" charset="0"/>
                <a:sym typeface="+mn-ea"/>
              </a:rPr>
              <a:t>monkey watched them as it rubbed it self." What are you doing?" asked </a:t>
            </a:r>
            <a:r>
              <a:rPr lang="en-US" altLang="zh-CN" sz="2600" b="1" i="1" dirty="0" smtClean="0">
                <a:solidFill>
                  <a:schemeClr val="bg1">
                    <a:lumMod val="85000"/>
                  </a:schemeClr>
                </a:solidFill>
                <a:latin typeface="Times New Roman" panose="02020603050405020304" charset="0"/>
                <a:sym typeface="+mn-ea"/>
              </a:rPr>
              <a:t>Daisy. "I'm </a:t>
            </a:r>
            <a:r>
              <a:rPr lang="en-US" altLang="zh-CN" sz="2600" b="1" i="1" dirty="0">
                <a:solidFill>
                  <a:schemeClr val="bg1">
                    <a:lumMod val="85000"/>
                  </a:schemeClr>
                </a:solidFill>
                <a:latin typeface="Times New Roman" panose="02020603050405020304" charset="0"/>
                <a:sym typeface="+mn-ea"/>
              </a:rPr>
              <a:t>protecting myself from mosquitoes," it replied</a:t>
            </a:r>
            <a:r>
              <a:rPr lang="en-US" altLang="zh-CN" sz="2600" b="1" i="1" dirty="0" smtClean="0">
                <a:solidFill>
                  <a:schemeClr val="bg1">
                    <a:lumMod val="85000"/>
                  </a:schemeClr>
                </a:solidFill>
                <a:latin typeface="Times New Roman" panose="02020603050405020304" charset="0"/>
                <a:sym typeface="+mn-ea"/>
              </a:rPr>
              <a:t>. "</a:t>
            </a:r>
            <a:r>
              <a:rPr lang="en-US" altLang="zh-CN" sz="2600" b="1" i="1" dirty="0">
                <a:solidFill>
                  <a:schemeClr val="bg1">
                    <a:lumMod val="85000"/>
                  </a:schemeClr>
                </a:solidFill>
                <a:latin typeface="Times New Roman" panose="02020603050405020304" charset="0"/>
                <a:sym typeface="+mn-ea"/>
              </a:rPr>
              <a:t>When I find a millipede insect</a:t>
            </a:r>
            <a:r>
              <a:rPr lang="en-US" altLang="zh-CN" sz="2600" b="1" i="1" dirty="0" smtClean="0">
                <a:solidFill>
                  <a:schemeClr val="bg1">
                    <a:lumMod val="85000"/>
                  </a:schemeClr>
                </a:solidFill>
                <a:latin typeface="Times New Roman" panose="02020603050405020304" charset="0"/>
                <a:sym typeface="+mn-ea"/>
              </a:rPr>
              <a:t>, I </a:t>
            </a:r>
            <a:r>
              <a:rPr lang="en-US" altLang="zh-CN" sz="2600" b="1" i="1" dirty="0">
                <a:solidFill>
                  <a:schemeClr val="bg1">
                    <a:lumMod val="85000"/>
                  </a:schemeClr>
                </a:solidFill>
                <a:latin typeface="Times New Roman" panose="02020603050405020304" charset="0"/>
                <a:sym typeface="+mn-ea"/>
              </a:rPr>
              <a:t>rub it over my body</a:t>
            </a:r>
            <a:r>
              <a:rPr lang="en-US" altLang="zh-CN" sz="2600" b="1" i="1" dirty="0" smtClean="0">
                <a:solidFill>
                  <a:schemeClr val="bg1">
                    <a:lumMod val="85000"/>
                  </a:schemeClr>
                </a:solidFill>
                <a:latin typeface="Times New Roman" panose="02020603050405020304" charset="0"/>
                <a:sym typeface="+mn-ea"/>
              </a:rPr>
              <a:t>. It </a:t>
            </a:r>
            <a:r>
              <a:rPr lang="en-US" altLang="zh-CN" sz="2600" b="1" i="1" dirty="0">
                <a:solidFill>
                  <a:schemeClr val="bg1">
                    <a:lumMod val="85000"/>
                  </a:schemeClr>
                </a:solidFill>
                <a:latin typeface="Times New Roman" panose="02020603050405020304" charset="0"/>
                <a:sym typeface="+mn-ea"/>
              </a:rPr>
              <a:t>contains a powerful drug which affects mosquitoes</a:t>
            </a:r>
            <a:r>
              <a:rPr lang="en-US" altLang="zh-CN" sz="2600" b="1" i="1" dirty="0" smtClean="0">
                <a:solidFill>
                  <a:schemeClr val="bg1">
                    <a:lumMod val="85000"/>
                  </a:schemeClr>
                </a:solidFill>
                <a:latin typeface="Times New Roman" panose="02020603050405020304" charset="0"/>
                <a:sym typeface="+mn-ea"/>
              </a:rPr>
              <a:t>. You </a:t>
            </a:r>
            <a:r>
              <a:rPr lang="en-US" altLang="zh-CN" sz="2600" b="1" i="1" dirty="0">
                <a:solidFill>
                  <a:schemeClr val="bg1">
                    <a:lumMod val="85000"/>
                  </a:schemeClr>
                </a:solidFill>
                <a:latin typeface="Times New Roman" panose="02020603050405020304" charset="0"/>
                <a:sym typeface="+mn-ea"/>
              </a:rPr>
              <a:t>should pay more attention to the rainforest where I live and appreciate how the animals live together</a:t>
            </a:r>
            <a:r>
              <a:rPr lang="en-US" altLang="zh-CN" sz="2600" b="1" i="1" dirty="0" smtClean="0">
                <a:solidFill>
                  <a:schemeClr val="bg1">
                    <a:lumMod val="85000"/>
                  </a:schemeClr>
                </a:solidFill>
                <a:latin typeface="Times New Roman" panose="02020603050405020304" charset="0"/>
                <a:sym typeface="+mn-ea"/>
              </a:rPr>
              <a:t>. No </a:t>
            </a:r>
            <a:r>
              <a:rPr lang="en-US" altLang="zh-CN" sz="2600" b="1" i="1" dirty="0">
                <a:solidFill>
                  <a:schemeClr val="bg1">
                    <a:lumMod val="85000"/>
                  </a:schemeClr>
                </a:solidFill>
                <a:latin typeface="Times New Roman" panose="02020603050405020304" charset="0"/>
                <a:sym typeface="+mn-ea"/>
              </a:rPr>
              <a:t>rainforest</a:t>
            </a:r>
            <a:r>
              <a:rPr lang="en-US" altLang="zh-CN" sz="2600" b="1" i="1" dirty="0" smtClean="0">
                <a:solidFill>
                  <a:schemeClr val="bg1">
                    <a:lumMod val="85000"/>
                  </a:schemeClr>
                </a:solidFill>
                <a:latin typeface="Times New Roman" panose="02020603050405020304" charset="0"/>
                <a:sym typeface="+mn-ea"/>
              </a:rPr>
              <a:t>, no </a:t>
            </a:r>
            <a:r>
              <a:rPr lang="en-US" altLang="zh-CN" sz="2600" b="1" i="1" dirty="0">
                <a:solidFill>
                  <a:schemeClr val="bg1">
                    <a:lumMod val="85000"/>
                  </a:schemeClr>
                </a:solidFill>
                <a:latin typeface="Times New Roman" panose="02020603050405020304" charset="0"/>
                <a:sym typeface="+mn-ea"/>
              </a:rPr>
              <a:t>animals</a:t>
            </a:r>
            <a:r>
              <a:rPr lang="en-US" altLang="zh-CN" sz="2600" b="1" i="1" dirty="0" smtClean="0">
                <a:solidFill>
                  <a:schemeClr val="bg1">
                    <a:lumMod val="85000"/>
                  </a:schemeClr>
                </a:solidFill>
                <a:latin typeface="Times New Roman" panose="02020603050405020304" charset="0"/>
                <a:sym typeface="+mn-ea"/>
              </a:rPr>
              <a:t>, no </a:t>
            </a:r>
            <a:r>
              <a:rPr lang="en-US" altLang="zh-CN" sz="2600" b="1" i="1" dirty="0">
                <a:solidFill>
                  <a:schemeClr val="bg1">
                    <a:lumMod val="85000"/>
                  </a:schemeClr>
                </a:solidFill>
                <a:latin typeface="Times New Roman" panose="02020603050405020304" charset="0"/>
                <a:sym typeface="+mn-ea"/>
              </a:rPr>
              <a:t>drugs."</a:t>
            </a:r>
          </a:p>
          <a:p>
            <a:r>
              <a:rPr lang="en-US" altLang="zh-CN" sz="2600" b="1" i="1" dirty="0">
                <a:solidFill>
                  <a:schemeClr val="bg1">
                    <a:lumMod val="85000"/>
                  </a:schemeClr>
                </a:solidFill>
                <a:latin typeface="Times New Roman" panose="02020603050405020304" charset="0"/>
                <a:sym typeface="+mn-ea"/>
              </a:rPr>
              <a:t>4.Daisy was amazed</a:t>
            </a:r>
            <a:r>
              <a:rPr lang="en-US" altLang="zh-CN" sz="2600" b="1" i="1" dirty="0" smtClean="0">
                <a:solidFill>
                  <a:schemeClr val="bg1">
                    <a:lumMod val="85000"/>
                  </a:schemeClr>
                </a:solidFill>
                <a:latin typeface="Times New Roman" panose="02020603050405020304" charset="0"/>
                <a:sym typeface="+mn-ea"/>
              </a:rPr>
              <a:t>. "</a:t>
            </a:r>
            <a:r>
              <a:rPr lang="en-US" altLang="zh-CN" sz="2600" b="1" i="1" dirty="0">
                <a:solidFill>
                  <a:schemeClr val="bg1">
                    <a:lumMod val="85000"/>
                  </a:schemeClr>
                </a:solidFill>
                <a:latin typeface="Times New Roman" panose="02020603050405020304" charset="0"/>
                <a:sym typeface="+mn-ea"/>
              </a:rPr>
              <a:t>Flying carpet</a:t>
            </a:r>
            <a:r>
              <a:rPr lang="en-US" altLang="zh-CN" sz="2600" b="1" i="1" dirty="0" smtClean="0">
                <a:solidFill>
                  <a:schemeClr val="bg1">
                    <a:lumMod val="85000"/>
                  </a:schemeClr>
                </a:solidFill>
                <a:latin typeface="Times New Roman" panose="02020603050405020304" charset="0"/>
                <a:sym typeface="+mn-ea"/>
              </a:rPr>
              <a:t>, please </a:t>
            </a:r>
            <a:r>
              <a:rPr lang="en-US" altLang="zh-CN" sz="2600" b="1" i="1" dirty="0">
                <a:solidFill>
                  <a:schemeClr val="bg1">
                    <a:lumMod val="85000"/>
                  </a:schemeClr>
                </a:solidFill>
                <a:latin typeface="Times New Roman" panose="02020603050405020304" charset="0"/>
                <a:sym typeface="+mn-ea"/>
              </a:rPr>
              <a:t>take me home so I can tell WWF and we can begin producing this new drug</a:t>
            </a:r>
            <a:r>
              <a:rPr lang="en-US" altLang="zh-CN" sz="2600" b="1" i="1" dirty="0" smtClean="0">
                <a:solidFill>
                  <a:schemeClr val="bg1">
                    <a:lumMod val="85000"/>
                  </a:schemeClr>
                </a:solidFill>
                <a:latin typeface="Times New Roman" panose="02020603050405020304" charset="0"/>
                <a:sym typeface="+mn-ea"/>
              </a:rPr>
              <a:t>. Monkey, please </a:t>
            </a:r>
            <a:r>
              <a:rPr lang="en-US" altLang="zh-CN" sz="2600" b="1" i="1" dirty="0">
                <a:solidFill>
                  <a:schemeClr val="bg1">
                    <a:lumMod val="85000"/>
                  </a:schemeClr>
                </a:solidFill>
                <a:latin typeface="Times New Roman" panose="02020603050405020304" charset="0"/>
                <a:sym typeface="+mn-ea"/>
              </a:rPr>
              <a:t>come and help." The monkey agreed</a:t>
            </a:r>
            <a:r>
              <a:rPr lang="en-US" altLang="zh-CN" sz="2600" b="1" i="1" dirty="0" smtClean="0">
                <a:solidFill>
                  <a:schemeClr val="bg1">
                    <a:lumMod val="85000"/>
                  </a:schemeClr>
                </a:solidFill>
                <a:latin typeface="Times New Roman" panose="02020603050405020304" charset="0"/>
                <a:sym typeface="+mn-ea"/>
              </a:rPr>
              <a:t>. The </a:t>
            </a:r>
            <a:r>
              <a:rPr lang="en-US" altLang="zh-CN" sz="2600" b="1" i="1" dirty="0">
                <a:solidFill>
                  <a:schemeClr val="bg1">
                    <a:lumMod val="85000"/>
                  </a:schemeClr>
                </a:solidFill>
                <a:latin typeface="Times New Roman" panose="02020603050405020304" charset="0"/>
                <a:sym typeface="+mn-ea"/>
              </a:rPr>
              <a:t>carpet flew home</a:t>
            </a:r>
            <a:r>
              <a:rPr lang="en-US" altLang="zh-CN" sz="2600" b="1" i="1" dirty="0" smtClean="0">
                <a:solidFill>
                  <a:schemeClr val="bg1">
                    <a:lumMod val="85000"/>
                  </a:schemeClr>
                </a:solidFill>
                <a:latin typeface="Times New Roman" panose="02020603050405020304" charset="0"/>
                <a:sym typeface="+mn-ea"/>
              </a:rPr>
              <a:t>. As </a:t>
            </a:r>
            <a:r>
              <a:rPr lang="en-US" altLang="zh-CN" sz="2600" b="1" i="1" dirty="0">
                <a:solidFill>
                  <a:schemeClr val="bg1">
                    <a:lumMod val="85000"/>
                  </a:schemeClr>
                </a:solidFill>
                <a:latin typeface="Times New Roman" panose="02020603050405020304" charset="0"/>
                <a:sym typeface="+mn-ea"/>
              </a:rPr>
              <a:t>they landed</a:t>
            </a:r>
            <a:r>
              <a:rPr lang="en-US" altLang="zh-CN" sz="2600" b="1" i="1" dirty="0" smtClean="0">
                <a:solidFill>
                  <a:schemeClr val="bg1">
                    <a:lumMod val="85000"/>
                  </a:schemeClr>
                </a:solidFill>
                <a:latin typeface="Times New Roman" panose="02020603050405020304" charset="0"/>
                <a:sym typeface="+mn-ea"/>
              </a:rPr>
              <a:t>, things </a:t>
            </a:r>
            <a:r>
              <a:rPr lang="en-US" altLang="zh-CN" sz="2600" b="1" i="1" dirty="0">
                <a:solidFill>
                  <a:schemeClr val="bg1">
                    <a:lumMod val="85000"/>
                  </a:schemeClr>
                </a:solidFill>
                <a:latin typeface="Times New Roman" panose="02020603050405020304" charset="0"/>
                <a:sym typeface="+mn-ea"/>
              </a:rPr>
              <a:t>began to disappear</a:t>
            </a:r>
            <a:r>
              <a:rPr lang="en-US" altLang="zh-CN" sz="2600" b="1" i="1" dirty="0" smtClean="0">
                <a:solidFill>
                  <a:schemeClr val="bg1">
                    <a:lumMod val="85000"/>
                  </a:schemeClr>
                </a:solidFill>
                <a:latin typeface="Times New Roman" panose="02020603050405020304" charset="0"/>
                <a:sym typeface="+mn-ea"/>
              </a:rPr>
              <a:t>. Two </a:t>
            </a:r>
            <a:r>
              <a:rPr lang="en-US" altLang="zh-CN" sz="2600" b="1" i="1" dirty="0">
                <a:solidFill>
                  <a:schemeClr val="bg1">
                    <a:lumMod val="85000"/>
                  </a:schemeClr>
                </a:solidFill>
                <a:latin typeface="Times New Roman" panose="02020603050405020304" charset="0"/>
                <a:sym typeface="+mn-ea"/>
              </a:rPr>
              <a:t>minutes later everything had gone - the </a:t>
            </a:r>
            <a:r>
              <a:rPr lang="en-US" altLang="zh-CN" sz="2600" b="1" i="1" dirty="0" smtClean="0">
                <a:solidFill>
                  <a:schemeClr val="bg1">
                    <a:lumMod val="85000"/>
                  </a:schemeClr>
                </a:solidFill>
                <a:latin typeface="Times New Roman" panose="02020603050405020304" charset="0"/>
                <a:sym typeface="+mn-ea"/>
              </a:rPr>
              <a:t>monkey ,</a:t>
            </a:r>
            <a:r>
              <a:rPr lang="en-US" altLang="zh-CN" sz="2600" b="1" i="1" dirty="0">
                <a:solidFill>
                  <a:schemeClr val="bg1">
                    <a:lumMod val="85000"/>
                  </a:schemeClr>
                </a:solidFill>
                <a:latin typeface="Times New Roman" panose="02020603050405020304" charset="0"/>
                <a:sym typeface="+mn-ea"/>
              </a:rPr>
              <a:t>too</a:t>
            </a:r>
            <a:r>
              <a:rPr lang="en-US" altLang="zh-CN" sz="2600" b="1" i="1" dirty="0" smtClean="0">
                <a:solidFill>
                  <a:schemeClr val="bg1">
                    <a:lumMod val="85000"/>
                  </a:schemeClr>
                </a:solidFill>
                <a:latin typeface="Times New Roman" panose="02020603050405020304" charset="0"/>
                <a:sym typeface="+mn-ea"/>
              </a:rPr>
              <a:t>. So </a:t>
            </a:r>
            <a:r>
              <a:rPr lang="en-US" altLang="zh-CN" sz="2600" b="1" i="1" dirty="0">
                <a:solidFill>
                  <a:schemeClr val="bg1">
                    <a:lumMod val="85000"/>
                  </a:schemeClr>
                </a:solidFill>
                <a:latin typeface="Times New Roman" panose="02020603050405020304" charset="0"/>
                <a:sym typeface="+mn-ea"/>
              </a:rPr>
              <a:t>Daisy was not able to make her new drug</a:t>
            </a:r>
            <a:r>
              <a:rPr lang="en-US" altLang="zh-CN" sz="2600" b="1" i="1" dirty="0" smtClean="0">
                <a:solidFill>
                  <a:schemeClr val="bg1">
                    <a:lumMod val="85000"/>
                  </a:schemeClr>
                </a:solidFill>
                <a:latin typeface="Times New Roman" panose="02020603050405020304" charset="0"/>
                <a:sym typeface="+mn-ea"/>
              </a:rPr>
              <a:t>. But </a:t>
            </a:r>
            <a:r>
              <a:rPr lang="en-US" altLang="zh-CN" sz="2600" b="1" i="1" dirty="0">
                <a:solidFill>
                  <a:schemeClr val="bg1">
                    <a:lumMod val="85000"/>
                  </a:schemeClr>
                </a:solidFill>
                <a:latin typeface="Times New Roman" panose="02020603050405020304" charset="0"/>
                <a:sym typeface="+mn-ea"/>
              </a:rPr>
              <a:t>what an </a:t>
            </a:r>
            <a:r>
              <a:rPr lang="en-US" altLang="zh-CN" sz="2600" b="1" i="1" dirty="0" smtClean="0">
                <a:solidFill>
                  <a:schemeClr val="bg1">
                    <a:lumMod val="85000"/>
                  </a:schemeClr>
                </a:solidFill>
                <a:latin typeface="Times New Roman" panose="02020603050405020304" charset="0"/>
                <a:sym typeface="+mn-ea"/>
              </a:rPr>
              <a:t>experience! She </a:t>
            </a:r>
            <a:r>
              <a:rPr lang="en-US" altLang="zh-CN" sz="2600" b="1" i="1" dirty="0">
                <a:solidFill>
                  <a:schemeClr val="bg1">
                    <a:lumMod val="85000"/>
                  </a:schemeClr>
                </a:solidFill>
                <a:latin typeface="Times New Roman" panose="02020603050405020304" charset="0"/>
                <a:sym typeface="+mn-ea"/>
              </a:rPr>
              <a:t>had learned so much</a:t>
            </a:r>
            <a:r>
              <a:rPr lang="en-US" altLang="zh-CN" sz="2600" b="1" i="1" dirty="0" smtClean="0">
                <a:solidFill>
                  <a:schemeClr val="bg1">
                    <a:lumMod val="85000"/>
                  </a:schemeClr>
                </a:solidFill>
                <a:latin typeface="Times New Roman" panose="02020603050405020304" charset="0"/>
                <a:sym typeface="+mn-ea"/>
              </a:rPr>
              <a:t>! And </a:t>
            </a:r>
            <a:r>
              <a:rPr lang="en-US" altLang="zh-CN" sz="2600" b="1" i="1" dirty="0">
                <a:solidFill>
                  <a:schemeClr val="bg1">
                    <a:lumMod val="85000"/>
                  </a:schemeClr>
                </a:solidFill>
                <a:latin typeface="Times New Roman" panose="02020603050405020304" charset="0"/>
                <a:sym typeface="+mn-ea"/>
              </a:rPr>
              <a:t>there was always WWF...</a:t>
            </a:r>
          </a:p>
        </p:txBody>
      </p:sp>
      <p:sp>
        <p:nvSpPr>
          <p:cNvPr id="5" name="标题 1"/>
          <p:cNvSpPr>
            <a:spLocks noGrp="1"/>
          </p:cNvSpPr>
          <p:nvPr/>
        </p:nvSpPr>
        <p:spPr>
          <a:xfrm>
            <a:off x="-61595" y="-90169"/>
            <a:ext cx="6625681" cy="775970"/>
          </a:xfrm>
          <a:prstGeom prst="rect">
            <a:avLst/>
          </a:prstGeom>
          <a:solidFill>
            <a:srgbClr val="92D050"/>
          </a:solidFill>
          <a:ln w="9525">
            <a:noFill/>
            <a:miter lim="800000"/>
          </a:ln>
        </p:spPr>
        <p:txBody>
          <a:bodyPr vert="horz" wrap="square" lIns="91440" tIns="45720" rIns="91440" bIns="45720" numCol="1" anchor="ctr" anchorCtr="0" compatLnSpc="1"/>
          <a:lstStyle>
            <a:lvl1pPr algn="ctr" rtl="0" eaLnBrk="0" fontAlgn="base" hangingPunct="0">
              <a:spcBef>
                <a:spcPct val="0"/>
              </a:spcBef>
              <a:spcAft>
                <a:spcPct val="0"/>
              </a:spcAft>
              <a:defRPr sz="4400">
                <a:solidFill>
                  <a:schemeClr val="bg1"/>
                </a:solidFill>
                <a:latin typeface="Times New Roman" panose="02020603050405020304" charset="0"/>
                <a:ea typeface="+mj-ea"/>
                <a:cs typeface="Times New Roman" panose="02020603050405020304" charset="0"/>
              </a:defRPr>
            </a:lvl1pPr>
            <a:lvl2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2pPr>
            <a:lvl3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3pPr>
            <a:lvl4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4pPr>
            <a:lvl5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lvl="0" algn="l">
              <a:defRPr/>
            </a:pPr>
            <a:r>
              <a:rPr lang="en-US" sz="3600" kern="0" dirty="0" smtClean="0">
                <a:effectLst>
                  <a:outerShdw blurRad="38100" dist="38100" dir="2700000" algn="tl">
                    <a:srgbClr val="000000">
                      <a:alpha val="43137"/>
                    </a:srgbClr>
                  </a:outerShdw>
                </a:effectLst>
                <a:latin typeface="Impact" panose="020B0806030902050204" pitchFamily="34" charset="0"/>
                <a:sym typeface="+mn-ea"/>
              </a:rPr>
              <a:t>Read f</a:t>
            </a:r>
            <a:r>
              <a:rPr lang="en-US" altLang="zh-CN" sz="3600" kern="0" dirty="0" smtClean="0">
                <a:effectLst>
                  <a:outerShdw blurRad="38100" dist="38100" dir="2700000" algn="tl">
                    <a:srgbClr val="000000">
                      <a:alpha val="43137"/>
                    </a:srgbClr>
                  </a:outerShdw>
                </a:effectLst>
                <a:latin typeface="Impact" panose="020B0806030902050204" pitchFamily="34" charset="0"/>
                <a:sym typeface="+mn-ea"/>
              </a:rPr>
              <a:t>o</a:t>
            </a:r>
            <a:r>
              <a:rPr lang="en-US" sz="3600" kern="0" dirty="0" smtClean="0">
                <a:effectLst>
                  <a:outerShdw blurRad="38100" dist="38100" dir="2700000" algn="tl">
                    <a:srgbClr val="000000">
                      <a:alpha val="43137"/>
                    </a:srgbClr>
                  </a:outerShdw>
                </a:effectLst>
                <a:latin typeface="Impact" panose="020B0806030902050204" pitchFamily="34" charset="0"/>
                <a:sym typeface="+mn-ea"/>
              </a:rPr>
              <a:t>r Details</a:t>
            </a:r>
            <a:r>
              <a:rPr lang="en-US" sz="3600" kern="0" noProof="0" dirty="0" smtClean="0">
                <a:ln>
                  <a:noFill/>
                </a:ln>
                <a:effectLst>
                  <a:outerShdw blurRad="38100" dist="38100" dir="2700000" algn="tl">
                    <a:srgbClr val="000000">
                      <a:alpha val="43137"/>
                    </a:srgbClr>
                  </a:outerShdw>
                </a:effectLst>
                <a:uLnTx/>
                <a:uFillTx/>
                <a:latin typeface="Impact" panose="020B0806030902050204" pitchFamily="34" charset="0"/>
                <a:sym typeface="+mn-ea"/>
              </a:rPr>
              <a:t>—</a:t>
            </a:r>
            <a:r>
              <a:rPr lang="en-US" sz="3600" kern="0" dirty="0" smtClean="0">
                <a:solidFill>
                  <a:srgbClr val="C00000"/>
                </a:solidFill>
                <a:effectLst>
                  <a:outerShdw blurRad="38100" dist="38100" dir="2700000" algn="tl">
                    <a:srgbClr val="000000">
                      <a:alpha val="43137"/>
                    </a:srgbClr>
                  </a:outerShdw>
                </a:effectLst>
                <a:latin typeface="Impact" panose="020B0806030902050204" pitchFamily="34" charset="0"/>
                <a:sym typeface="+mn-ea"/>
              </a:rPr>
              <a:t>Scene 3</a:t>
            </a:r>
            <a:r>
              <a:rPr lang="en-US" sz="3600" kern="0" noProof="0" dirty="0" smtClean="0">
                <a:ln>
                  <a:noFill/>
                </a:ln>
                <a:solidFill>
                  <a:srgbClr val="C00000"/>
                </a:solidFill>
                <a:effectLst>
                  <a:outerShdw blurRad="38100" dist="38100" dir="2700000" algn="tl">
                    <a:srgbClr val="000000">
                      <a:alpha val="43137"/>
                    </a:srgbClr>
                  </a:outerShdw>
                </a:effectLst>
                <a:uLnTx/>
                <a:uFillTx/>
                <a:latin typeface="Impact" panose="020B0806030902050204" pitchFamily="34" charset="0"/>
                <a:sym typeface="+mn-ea"/>
              </a:rPr>
              <a:t> </a:t>
            </a:r>
            <a:r>
              <a:rPr lang="en-US" sz="2800" kern="0" noProof="0" dirty="0" smtClean="0">
                <a:ln>
                  <a:noFill/>
                </a:ln>
                <a:solidFill>
                  <a:schemeClr val="bg1"/>
                </a:solidFill>
                <a:effectLst>
                  <a:outerShdw blurRad="38100" dist="38100" dir="2700000" algn="tl">
                    <a:srgbClr val="000000">
                      <a:alpha val="43137"/>
                    </a:srgbClr>
                  </a:outerShdw>
                </a:effectLst>
                <a:uLnTx/>
                <a:uFillTx/>
                <a:latin typeface="Impact" panose="020B0806030902050204" pitchFamily="34" charset="0"/>
                <a:sym typeface="+mn-ea"/>
              </a:rPr>
              <a:t>(Para 3-4)</a:t>
            </a:r>
            <a:endParaRPr kumimoji="0" lang="en-US" altLang="en-US" sz="2800" b="0" i="0" u="none" strike="noStrike" kern="0" cap="none" spc="0" normalizeH="0" baseline="0" noProof="0" dirty="0" smtClean="0">
              <a:ln>
                <a:noFill/>
              </a:ln>
              <a:solidFill>
                <a:schemeClr val="bg1"/>
              </a:solidFill>
              <a:effectLst>
                <a:outerShdw blurRad="38100" dist="38100" dir="2700000" algn="tl">
                  <a:srgbClr val="000000">
                    <a:alpha val="43137"/>
                  </a:srgbClr>
                </a:outerShdw>
              </a:effectLst>
              <a:uLnTx/>
              <a:uFillTx/>
              <a:latin typeface="Impact" panose="020B0806030902050204" pitchFamily="34" charset="0"/>
              <a:ea typeface="+mj-ea"/>
              <a:cs typeface="Times New Roman" panose="02020603050405020304" charset="0"/>
              <a:sym typeface="+mn-ea"/>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63286" y="1212215"/>
            <a:ext cx="12167779" cy="4524315"/>
          </a:xfrm>
          <a:prstGeom prst="rect">
            <a:avLst/>
          </a:prstGeom>
          <a:noFill/>
        </p:spPr>
        <p:txBody>
          <a:bodyPr wrap="square" rtlCol="0">
            <a:spAutoFit/>
          </a:bodyPr>
          <a:lstStyle/>
          <a:p>
            <a:r>
              <a:rPr lang="en-US" sz="3200" b="1" i="1" dirty="0">
                <a:latin typeface="Times New Roman" panose="02020603050405020304" charset="0"/>
                <a:sym typeface="+mn-ea"/>
              </a:rPr>
              <a:t>       </a:t>
            </a:r>
            <a:r>
              <a:rPr lang="en-US" altLang="zh-CN" sz="3200" b="1" i="1" dirty="0">
                <a:latin typeface="Times New Roman" panose="02020603050405020304" charset="0"/>
                <a:sym typeface="+mn-ea"/>
              </a:rPr>
              <a:t>Daisy smiled." That' s good </a:t>
            </a:r>
            <a:r>
              <a:rPr lang="en-US" altLang="zh-CN" sz="3200" b="1" i="1" dirty="0" smtClean="0">
                <a:latin typeface="Times New Roman" panose="02020603050405020304" charset="0"/>
                <a:sym typeface="+mn-ea"/>
              </a:rPr>
              <a:t>news. It </a:t>
            </a:r>
            <a:r>
              <a:rPr lang="en-US" altLang="zh-CN" sz="3200" b="1" i="1" dirty="0">
                <a:latin typeface="Times New Roman" panose="02020603050405020304" charset="0"/>
                <a:sym typeface="+mn-ea"/>
              </a:rPr>
              <a:t>shows the importance of wildlife </a:t>
            </a:r>
            <a:r>
              <a:rPr lang="en-US" altLang="zh-CN" sz="3200" b="1" i="1" dirty="0" smtClean="0">
                <a:latin typeface="Times New Roman" panose="02020603050405020304" charset="0"/>
                <a:sym typeface="+mn-ea"/>
              </a:rPr>
              <a:t>protection, but </a:t>
            </a:r>
            <a:r>
              <a:rPr lang="en-US" altLang="zh-CN" sz="3200" b="1" i="1" dirty="0">
                <a:latin typeface="Times New Roman" panose="02020603050405020304" charset="0"/>
                <a:sym typeface="+mn-ea"/>
              </a:rPr>
              <a:t>I' d like to help as the WWF suggests." </a:t>
            </a:r>
            <a:r>
              <a:rPr lang="en-US" altLang="zh-CN" sz="3200" b="1" i="1" dirty="0">
                <a:solidFill>
                  <a:schemeClr val="bg1">
                    <a:lumMod val="85000"/>
                  </a:schemeClr>
                </a:solidFill>
                <a:latin typeface="Times New Roman" panose="02020603050405020304" charset="0"/>
                <a:sym typeface="+mn-ea"/>
              </a:rPr>
              <a:t>The carpet rose again and almost at once they were in a thick </a:t>
            </a:r>
            <a:r>
              <a:rPr lang="en-US" altLang="zh-CN" sz="3200" b="1" i="1" dirty="0" smtClean="0">
                <a:solidFill>
                  <a:schemeClr val="bg1">
                    <a:lumMod val="85000"/>
                  </a:schemeClr>
                </a:solidFill>
                <a:latin typeface="Times New Roman" panose="02020603050405020304" charset="0"/>
                <a:sym typeface="+mn-ea"/>
              </a:rPr>
              <a:t>rainforest. A </a:t>
            </a:r>
            <a:r>
              <a:rPr lang="en-US" altLang="zh-CN" sz="3200" b="1" i="1" dirty="0">
                <a:solidFill>
                  <a:schemeClr val="bg1">
                    <a:lumMod val="85000"/>
                  </a:schemeClr>
                </a:solidFill>
                <a:latin typeface="Times New Roman" panose="02020603050405020304" charset="0"/>
                <a:sym typeface="+mn-ea"/>
              </a:rPr>
              <a:t>monkey watched them as it rubbed it self." What are you doing?" asked </a:t>
            </a:r>
            <a:r>
              <a:rPr lang="en-US" altLang="zh-CN" sz="3200" b="1" i="1" dirty="0" smtClean="0">
                <a:solidFill>
                  <a:schemeClr val="bg1">
                    <a:lumMod val="85000"/>
                  </a:schemeClr>
                </a:solidFill>
                <a:latin typeface="Times New Roman" panose="02020603050405020304" charset="0"/>
                <a:sym typeface="+mn-ea"/>
              </a:rPr>
              <a:t>Daisy. "I'm </a:t>
            </a:r>
            <a:r>
              <a:rPr lang="en-US" altLang="zh-CN" sz="3200" b="1" i="1" dirty="0">
                <a:solidFill>
                  <a:schemeClr val="bg1">
                    <a:lumMod val="85000"/>
                  </a:schemeClr>
                </a:solidFill>
                <a:latin typeface="Times New Roman" panose="02020603050405020304" charset="0"/>
                <a:sym typeface="+mn-ea"/>
              </a:rPr>
              <a:t>protecting myself from mosquitoes," it </a:t>
            </a:r>
            <a:r>
              <a:rPr lang="en-US" altLang="zh-CN" sz="3200" b="1" i="1" dirty="0" smtClean="0">
                <a:solidFill>
                  <a:schemeClr val="bg1">
                    <a:lumMod val="85000"/>
                  </a:schemeClr>
                </a:solidFill>
                <a:latin typeface="Times New Roman" panose="02020603050405020304" charset="0"/>
                <a:sym typeface="+mn-ea"/>
              </a:rPr>
              <a:t>replied. "When </a:t>
            </a:r>
            <a:r>
              <a:rPr lang="en-US" altLang="zh-CN" sz="3200" b="1" i="1" dirty="0">
                <a:solidFill>
                  <a:schemeClr val="bg1">
                    <a:lumMod val="85000"/>
                  </a:schemeClr>
                </a:solidFill>
                <a:latin typeface="Times New Roman" panose="02020603050405020304" charset="0"/>
                <a:sym typeface="+mn-ea"/>
              </a:rPr>
              <a:t>I find a millipede </a:t>
            </a:r>
            <a:r>
              <a:rPr lang="en-US" altLang="zh-CN" sz="3200" b="1" i="1" dirty="0" smtClean="0">
                <a:solidFill>
                  <a:schemeClr val="bg1">
                    <a:lumMod val="85000"/>
                  </a:schemeClr>
                </a:solidFill>
                <a:latin typeface="Times New Roman" panose="02020603050405020304" charset="0"/>
                <a:sym typeface="+mn-ea"/>
              </a:rPr>
              <a:t>insect, I </a:t>
            </a:r>
            <a:r>
              <a:rPr lang="en-US" altLang="zh-CN" sz="3200" b="1" i="1" dirty="0">
                <a:solidFill>
                  <a:schemeClr val="bg1">
                    <a:lumMod val="85000"/>
                  </a:schemeClr>
                </a:solidFill>
                <a:latin typeface="Times New Roman" panose="02020603050405020304" charset="0"/>
                <a:sym typeface="+mn-ea"/>
              </a:rPr>
              <a:t>rub it over my </a:t>
            </a:r>
            <a:r>
              <a:rPr lang="en-US" altLang="zh-CN" sz="3200" b="1" i="1" dirty="0" smtClean="0">
                <a:solidFill>
                  <a:schemeClr val="bg1">
                    <a:lumMod val="85000"/>
                  </a:schemeClr>
                </a:solidFill>
                <a:latin typeface="Times New Roman" panose="02020603050405020304" charset="0"/>
                <a:sym typeface="+mn-ea"/>
              </a:rPr>
              <a:t>body. It </a:t>
            </a:r>
            <a:r>
              <a:rPr lang="en-US" altLang="zh-CN" sz="3200" b="1" i="1" dirty="0">
                <a:solidFill>
                  <a:schemeClr val="bg1">
                    <a:lumMod val="85000"/>
                  </a:schemeClr>
                </a:solidFill>
                <a:latin typeface="Times New Roman" panose="02020603050405020304" charset="0"/>
                <a:sym typeface="+mn-ea"/>
              </a:rPr>
              <a:t>contains a powerful drug which affects </a:t>
            </a:r>
            <a:r>
              <a:rPr lang="en-US" altLang="zh-CN" sz="3200" b="1" i="1" dirty="0" smtClean="0">
                <a:solidFill>
                  <a:schemeClr val="bg1">
                    <a:lumMod val="85000"/>
                  </a:schemeClr>
                </a:solidFill>
                <a:latin typeface="Times New Roman" panose="02020603050405020304" charset="0"/>
                <a:sym typeface="+mn-ea"/>
              </a:rPr>
              <a:t>mosquitoes. You </a:t>
            </a:r>
            <a:r>
              <a:rPr lang="en-US" altLang="zh-CN" sz="3200" b="1" i="1" dirty="0">
                <a:solidFill>
                  <a:schemeClr val="bg1">
                    <a:lumMod val="85000"/>
                  </a:schemeClr>
                </a:solidFill>
                <a:latin typeface="Times New Roman" panose="02020603050405020304" charset="0"/>
                <a:sym typeface="+mn-ea"/>
              </a:rPr>
              <a:t>should pay more attention to the rainforest where I live and appreciate how the animals live </a:t>
            </a:r>
            <a:r>
              <a:rPr lang="en-US" altLang="zh-CN" sz="3200" b="1" i="1" dirty="0" smtClean="0">
                <a:solidFill>
                  <a:schemeClr val="bg1">
                    <a:lumMod val="85000"/>
                  </a:schemeClr>
                </a:solidFill>
                <a:latin typeface="Times New Roman" panose="02020603050405020304" charset="0"/>
                <a:sym typeface="+mn-ea"/>
              </a:rPr>
              <a:t>together. No rainforest, no animals, no </a:t>
            </a:r>
            <a:r>
              <a:rPr lang="en-US" altLang="zh-CN" sz="3200" b="1" i="1" dirty="0">
                <a:solidFill>
                  <a:schemeClr val="bg1">
                    <a:lumMod val="85000"/>
                  </a:schemeClr>
                </a:solidFill>
                <a:latin typeface="Times New Roman" panose="02020603050405020304" charset="0"/>
                <a:sym typeface="+mn-ea"/>
              </a:rPr>
              <a:t>drugs."</a:t>
            </a:r>
          </a:p>
        </p:txBody>
      </p:sp>
      <p:sp>
        <p:nvSpPr>
          <p:cNvPr id="5" name="文本框 1"/>
          <p:cNvSpPr txBox="1"/>
          <p:nvPr/>
        </p:nvSpPr>
        <p:spPr>
          <a:xfrm>
            <a:off x="7671163" y="124460"/>
            <a:ext cx="2710180" cy="706755"/>
          </a:xfrm>
          <a:prstGeom prst="rect">
            <a:avLst/>
          </a:prstGeom>
          <a:noFill/>
        </p:spPr>
        <p:txBody>
          <a:bodyPr wrap="square" rtlCol="0">
            <a:spAutoFit/>
          </a:bodyPr>
          <a:lstStyle/>
          <a:p>
            <a:r>
              <a:rPr lang="en-US" altLang="zh-CN" sz="4000" b="1" dirty="0">
                <a:solidFill>
                  <a:srgbClr val="C00000"/>
                </a:solidFill>
                <a:latin typeface="Times New Roman" panose="02020603050405020304" charset="0"/>
              </a:rPr>
              <a:t>Function? </a:t>
            </a:r>
          </a:p>
        </p:txBody>
      </p:sp>
      <p:sp>
        <p:nvSpPr>
          <p:cNvPr id="10" name="Text Box 16"/>
          <p:cNvSpPr txBox="1">
            <a:spLocks noChangeArrowheads="1"/>
          </p:cNvSpPr>
          <p:nvPr/>
        </p:nvSpPr>
        <p:spPr bwMode="auto">
          <a:xfrm>
            <a:off x="1739333" y="3212466"/>
            <a:ext cx="8155782" cy="1077218"/>
          </a:xfrm>
          <a:prstGeom prst="rect">
            <a:avLst/>
          </a:prstGeom>
          <a:solidFill>
            <a:srgbClr val="800000"/>
          </a:solidFill>
          <a:ln w="9525">
            <a:solidFill>
              <a:srgbClr val="800000"/>
            </a:solidFill>
            <a:miter lim="800000"/>
          </a:ln>
        </p:spPr>
        <p:txBody>
          <a:bodyPr wrap="square">
            <a:spAutoFit/>
          </a:bodyPr>
          <a:lstStyle>
            <a:lvl1pPr eaLnBrk="0" hangingPunct="0">
              <a:defRPr sz="3600">
                <a:solidFill>
                  <a:schemeClr val="tx1"/>
                </a:solidFill>
                <a:latin typeface="Arial" panose="020B0604020202020204" pitchFamily="34" charset="0"/>
              </a:defRPr>
            </a:lvl1pPr>
            <a:lvl2pPr marL="742950" indent="-285750" eaLnBrk="0" hangingPunct="0">
              <a:defRPr sz="3600">
                <a:solidFill>
                  <a:schemeClr val="tx1"/>
                </a:solidFill>
                <a:latin typeface="Arial" panose="020B0604020202020204" pitchFamily="34" charset="0"/>
              </a:defRPr>
            </a:lvl2pPr>
            <a:lvl3pPr marL="1143000" indent="-228600" eaLnBrk="0" hangingPunct="0">
              <a:defRPr sz="3600">
                <a:solidFill>
                  <a:schemeClr val="tx1"/>
                </a:solidFill>
                <a:latin typeface="Arial" panose="020B0604020202020204" pitchFamily="34" charset="0"/>
              </a:defRPr>
            </a:lvl3pPr>
            <a:lvl4pPr marL="1600200" indent="-228600" eaLnBrk="0" hangingPunct="0">
              <a:defRPr sz="3600">
                <a:solidFill>
                  <a:schemeClr val="tx1"/>
                </a:solidFill>
                <a:latin typeface="Arial" panose="020B0604020202020204" pitchFamily="34" charset="0"/>
              </a:defRPr>
            </a:lvl4pPr>
            <a:lvl5pPr marL="2057400" indent="-228600" eaLnBrk="0" hangingPunct="0">
              <a:defRPr sz="3600">
                <a:solidFill>
                  <a:schemeClr val="tx1"/>
                </a:solidFill>
                <a:latin typeface="Arial" panose="020B0604020202020204" pitchFamily="34" charset="0"/>
              </a:defRPr>
            </a:lvl5pPr>
            <a:lvl6pPr marL="2514600" indent="-228600" algn="ctr" eaLnBrk="0" fontAlgn="base" hangingPunct="0">
              <a:spcBef>
                <a:spcPct val="0"/>
              </a:spcBef>
              <a:spcAft>
                <a:spcPct val="0"/>
              </a:spcAft>
              <a:defRPr sz="3600">
                <a:solidFill>
                  <a:schemeClr val="tx1"/>
                </a:solidFill>
                <a:latin typeface="Arial" panose="020B0604020202020204" pitchFamily="34" charset="0"/>
              </a:defRPr>
            </a:lvl6pPr>
            <a:lvl7pPr marL="2971800" indent="-228600" algn="ctr" eaLnBrk="0" fontAlgn="base" hangingPunct="0">
              <a:spcBef>
                <a:spcPct val="0"/>
              </a:spcBef>
              <a:spcAft>
                <a:spcPct val="0"/>
              </a:spcAft>
              <a:defRPr sz="3600">
                <a:solidFill>
                  <a:schemeClr val="tx1"/>
                </a:solidFill>
                <a:latin typeface="Arial" panose="020B0604020202020204" pitchFamily="34" charset="0"/>
              </a:defRPr>
            </a:lvl7pPr>
            <a:lvl8pPr marL="3429000" indent="-228600" algn="ctr" eaLnBrk="0" fontAlgn="base" hangingPunct="0">
              <a:spcBef>
                <a:spcPct val="0"/>
              </a:spcBef>
              <a:spcAft>
                <a:spcPct val="0"/>
              </a:spcAft>
              <a:defRPr sz="3600">
                <a:solidFill>
                  <a:schemeClr val="tx1"/>
                </a:solidFill>
                <a:latin typeface="Arial" panose="020B0604020202020204" pitchFamily="34" charset="0"/>
              </a:defRPr>
            </a:lvl8pPr>
            <a:lvl9pPr marL="3886200" indent="-228600" algn="ctr" eaLnBrk="0" fontAlgn="base" hangingPunct="0">
              <a:spcBef>
                <a:spcPct val="0"/>
              </a:spcBef>
              <a:spcAft>
                <a:spcPct val="0"/>
              </a:spcAft>
              <a:defRPr sz="3600">
                <a:solidFill>
                  <a:schemeClr val="tx1"/>
                </a:solidFill>
                <a:latin typeface="Arial" panose="020B0604020202020204" pitchFamily="34" charset="0"/>
              </a:defRPr>
            </a:lvl9pPr>
          </a:lstStyle>
          <a:p>
            <a:pPr eaLnBrk="1" hangingPunct="1"/>
            <a:r>
              <a:rPr lang="en-US" altLang="zh-CN" sz="3200" b="1" dirty="0">
                <a:solidFill>
                  <a:schemeClr val="bg1"/>
                </a:solidFill>
                <a:latin typeface="Arial Narrow" panose="020B0606020202030204" pitchFamily="34" charset="0"/>
              </a:rPr>
              <a:t>It serves as a </a:t>
            </a:r>
            <a:r>
              <a:rPr lang="en-US" altLang="zh-CN" sz="3200" b="1" dirty="0" smtClean="0">
                <a:solidFill>
                  <a:schemeClr val="bg1"/>
                </a:solidFill>
                <a:latin typeface="Arial Narrow" panose="020B0606020202030204" pitchFamily="34" charset="0"/>
              </a:rPr>
              <a:t>linking sentence so as to make the paragraphs more connected and coherent</a:t>
            </a:r>
            <a:endParaRPr lang="en-US" altLang="zh-CN" sz="3000" b="1" dirty="0">
              <a:solidFill>
                <a:schemeClr val="bg1"/>
              </a:solidFill>
              <a:ea typeface="宋体" panose="02010600030101010101" pitchFamily="2" charset="-122"/>
            </a:endParaRPr>
          </a:p>
        </p:txBody>
      </p:sp>
      <p:cxnSp>
        <p:nvCxnSpPr>
          <p:cNvPr id="11" name="直接箭头连接符 10"/>
          <p:cNvCxnSpPr/>
          <p:nvPr/>
        </p:nvCxnSpPr>
        <p:spPr>
          <a:xfrm flipV="1">
            <a:off x="5031014" y="2209800"/>
            <a:ext cx="0" cy="1002666"/>
          </a:xfrm>
          <a:prstGeom prst="straightConnector1">
            <a:avLst/>
          </a:prstGeom>
          <a:ln w="34925">
            <a:solidFill>
              <a:srgbClr val="003300"/>
            </a:solidFill>
            <a:tailEnd type="arrow"/>
          </a:ln>
        </p:spPr>
        <p:style>
          <a:lnRef idx="1">
            <a:schemeClr val="accent1"/>
          </a:lnRef>
          <a:fillRef idx="0">
            <a:schemeClr val="accent1"/>
          </a:fillRef>
          <a:effectRef idx="0">
            <a:schemeClr val="accent1"/>
          </a:effectRef>
          <a:fontRef idx="minor">
            <a:schemeClr val="tx1"/>
          </a:fontRef>
        </p:style>
      </p:cxnSp>
      <p:sp>
        <p:nvSpPr>
          <p:cNvPr id="2" name="标题 1"/>
          <p:cNvSpPr>
            <a:spLocks noGrp="1"/>
          </p:cNvSpPr>
          <p:nvPr/>
        </p:nvSpPr>
        <p:spPr>
          <a:xfrm>
            <a:off x="-61595" y="-118745"/>
            <a:ext cx="6896735" cy="921385"/>
          </a:xfrm>
          <a:prstGeom prst="rect">
            <a:avLst/>
          </a:prstGeom>
          <a:solidFill>
            <a:srgbClr val="92D050"/>
          </a:solidFill>
          <a:ln w="9525">
            <a:noFill/>
            <a:miter lim="800000"/>
          </a:ln>
        </p:spPr>
        <p:txBody>
          <a:bodyPr vert="horz" wrap="square" lIns="91440" tIns="45720" rIns="91440" bIns="45720" numCol="1" anchor="ctr" anchorCtr="0" compatLnSpc="1"/>
          <a:lstStyle>
            <a:lvl1pPr algn="ctr" rtl="0" eaLnBrk="0" fontAlgn="base" hangingPunct="0">
              <a:spcBef>
                <a:spcPct val="0"/>
              </a:spcBef>
              <a:spcAft>
                <a:spcPct val="0"/>
              </a:spcAft>
              <a:defRPr sz="4400">
                <a:solidFill>
                  <a:schemeClr val="bg1"/>
                </a:solidFill>
                <a:latin typeface="Times New Roman" panose="02020603050405020304" charset="0"/>
                <a:ea typeface="+mj-ea"/>
                <a:cs typeface="Times New Roman" panose="02020603050405020304" charset="0"/>
              </a:defRPr>
            </a:lvl1pPr>
            <a:lvl2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2pPr>
            <a:lvl3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3pPr>
            <a:lvl4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4pPr>
            <a:lvl5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0"/>
              </a:spcBef>
              <a:spcAft>
                <a:spcPct val="0"/>
              </a:spcAft>
              <a:buClrTx/>
              <a:buSzTx/>
              <a:buFontTx/>
              <a:buNone/>
              <a:defRPr/>
            </a:pPr>
            <a:r>
              <a:rPr lang="en-US" sz="3600" kern="0" noProof="0" dirty="0" smtClean="0">
                <a:ln>
                  <a:noFill/>
                </a:ln>
                <a:effectLst>
                  <a:outerShdw blurRad="38100" dist="38100" dir="2700000" algn="tl">
                    <a:srgbClr val="000000">
                      <a:alpha val="43137"/>
                    </a:srgbClr>
                  </a:outerShdw>
                </a:effectLst>
                <a:uLnTx/>
                <a:uFillTx/>
                <a:latin typeface="Impact" panose="020B0806030902050204" pitchFamily="34" charset="0"/>
                <a:sym typeface="+mn-ea"/>
              </a:rPr>
              <a:t>Detailed Reading—</a:t>
            </a:r>
            <a:r>
              <a:rPr lang="en-US" sz="3600" kern="0" noProof="0" dirty="0" smtClean="0">
                <a:ln>
                  <a:noFill/>
                </a:ln>
                <a:solidFill>
                  <a:srgbClr val="C00000"/>
                </a:solidFill>
                <a:effectLst>
                  <a:outerShdw blurRad="38100" dist="38100" dir="2700000" algn="tl">
                    <a:srgbClr val="000000">
                      <a:alpha val="43137"/>
                    </a:srgbClr>
                  </a:outerShdw>
                </a:effectLst>
                <a:uLnTx/>
                <a:uFillTx/>
                <a:latin typeface="Impact" panose="020B0806030902050204" pitchFamily="34" charset="0"/>
                <a:sym typeface="+mn-ea"/>
              </a:rPr>
              <a:t>Story C </a:t>
            </a:r>
            <a:r>
              <a:rPr lang="en-US" sz="2800" kern="0" noProof="0" dirty="0" smtClean="0">
                <a:ln>
                  <a:noFill/>
                </a:ln>
                <a:solidFill>
                  <a:schemeClr val="bg1"/>
                </a:solidFill>
                <a:effectLst>
                  <a:outerShdw blurRad="38100" dist="38100" dir="2700000" algn="tl">
                    <a:srgbClr val="000000">
                      <a:alpha val="43137"/>
                    </a:srgbClr>
                  </a:outerShdw>
                </a:effectLst>
                <a:uLnTx/>
                <a:uFillTx/>
                <a:latin typeface="Impact" panose="020B0806030902050204" pitchFamily="34" charset="0"/>
                <a:sym typeface="+mn-ea"/>
              </a:rPr>
              <a:t>(Para 3-4)</a:t>
            </a:r>
            <a:endParaRPr kumimoji="0" lang="en-US" altLang="en-US" sz="2800" b="0" i="0" u="none" strike="noStrike" kern="0" cap="none" spc="0" normalizeH="0" baseline="0" noProof="0" dirty="0" smtClean="0">
              <a:ln>
                <a:noFill/>
              </a:ln>
              <a:solidFill>
                <a:schemeClr val="bg1"/>
              </a:solidFill>
              <a:effectLst>
                <a:outerShdw blurRad="38100" dist="38100" dir="2700000" algn="tl">
                  <a:srgbClr val="000000">
                    <a:alpha val="43137"/>
                  </a:srgbClr>
                </a:outerShdw>
              </a:effectLst>
              <a:uLnTx/>
              <a:uFillTx/>
              <a:latin typeface="Impact" panose="020B0806030902050204" pitchFamily="34" charset="0"/>
              <a:ea typeface="+mj-ea"/>
              <a:cs typeface="Times New Roman" panose="02020603050405020304" charset="0"/>
              <a:sym typeface="+mn-ea"/>
            </a:endParaRPr>
          </a:p>
        </p:txBody>
      </p:sp>
      <p:sp>
        <p:nvSpPr>
          <p:cNvPr id="7" name="标题 1"/>
          <p:cNvSpPr>
            <a:spLocks noGrp="1"/>
          </p:cNvSpPr>
          <p:nvPr/>
        </p:nvSpPr>
        <p:spPr>
          <a:xfrm>
            <a:off x="-61595" y="-90169"/>
            <a:ext cx="6625681" cy="775970"/>
          </a:xfrm>
          <a:prstGeom prst="rect">
            <a:avLst/>
          </a:prstGeom>
          <a:solidFill>
            <a:srgbClr val="92D050"/>
          </a:solidFill>
          <a:ln w="9525">
            <a:noFill/>
            <a:miter lim="800000"/>
          </a:ln>
        </p:spPr>
        <p:txBody>
          <a:bodyPr vert="horz" wrap="square" lIns="91440" tIns="45720" rIns="91440" bIns="45720" numCol="1" anchor="ctr" anchorCtr="0" compatLnSpc="1"/>
          <a:lstStyle>
            <a:lvl1pPr algn="ctr" rtl="0" eaLnBrk="0" fontAlgn="base" hangingPunct="0">
              <a:spcBef>
                <a:spcPct val="0"/>
              </a:spcBef>
              <a:spcAft>
                <a:spcPct val="0"/>
              </a:spcAft>
              <a:defRPr sz="4400">
                <a:solidFill>
                  <a:schemeClr val="bg1"/>
                </a:solidFill>
                <a:latin typeface="Times New Roman" panose="02020603050405020304" charset="0"/>
                <a:ea typeface="+mj-ea"/>
                <a:cs typeface="Times New Roman" panose="02020603050405020304" charset="0"/>
              </a:defRPr>
            </a:lvl1pPr>
            <a:lvl2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2pPr>
            <a:lvl3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3pPr>
            <a:lvl4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4pPr>
            <a:lvl5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lvl="0" algn="l">
              <a:defRPr/>
            </a:pPr>
            <a:r>
              <a:rPr lang="en-US" sz="3600" kern="0" dirty="0" smtClean="0">
                <a:effectLst>
                  <a:outerShdw blurRad="38100" dist="38100" dir="2700000" algn="tl">
                    <a:srgbClr val="000000">
                      <a:alpha val="43137"/>
                    </a:srgbClr>
                  </a:outerShdw>
                </a:effectLst>
                <a:latin typeface="Impact" panose="020B0806030902050204" pitchFamily="34" charset="0"/>
                <a:sym typeface="+mn-ea"/>
              </a:rPr>
              <a:t>Read f</a:t>
            </a:r>
            <a:r>
              <a:rPr lang="en-US" altLang="zh-CN" sz="3600" kern="0" dirty="0" smtClean="0">
                <a:effectLst>
                  <a:outerShdw blurRad="38100" dist="38100" dir="2700000" algn="tl">
                    <a:srgbClr val="000000">
                      <a:alpha val="43137"/>
                    </a:srgbClr>
                  </a:outerShdw>
                </a:effectLst>
                <a:latin typeface="Impact" panose="020B0806030902050204" pitchFamily="34" charset="0"/>
                <a:sym typeface="+mn-ea"/>
              </a:rPr>
              <a:t>o</a:t>
            </a:r>
            <a:r>
              <a:rPr lang="en-US" sz="3600" kern="0" dirty="0" smtClean="0">
                <a:effectLst>
                  <a:outerShdw blurRad="38100" dist="38100" dir="2700000" algn="tl">
                    <a:srgbClr val="000000">
                      <a:alpha val="43137"/>
                    </a:srgbClr>
                  </a:outerShdw>
                </a:effectLst>
                <a:latin typeface="Impact" panose="020B0806030902050204" pitchFamily="34" charset="0"/>
                <a:sym typeface="+mn-ea"/>
              </a:rPr>
              <a:t>r Details</a:t>
            </a:r>
            <a:r>
              <a:rPr lang="en-US" sz="3600" kern="0" noProof="0" dirty="0" smtClean="0">
                <a:ln>
                  <a:noFill/>
                </a:ln>
                <a:effectLst>
                  <a:outerShdw blurRad="38100" dist="38100" dir="2700000" algn="tl">
                    <a:srgbClr val="000000">
                      <a:alpha val="43137"/>
                    </a:srgbClr>
                  </a:outerShdw>
                </a:effectLst>
                <a:uLnTx/>
                <a:uFillTx/>
                <a:latin typeface="Impact" panose="020B0806030902050204" pitchFamily="34" charset="0"/>
                <a:sym typeface="+mn-ea"/>
              </a:rPr>
              <a:t>—</a:t>
            </a:r>
            <a:r>
              <a:rPr lang="en-US" sz="3600" kern="0" dirty="0" smtClean="0">
                <a:solidFill>
                  <a:srgbClr val="C00000"/>
                </a:solidFill>
                <a:effectLst>
                  <a:outerShdw blurRad="38100" dist="38100" dir="2700000" algn="tl">
                    <a:srgbClr val="000000">
                      <a:alpha val="43137"/>
                    </a:srgbClr>
                  </a:outerShdw>
                </a:effectLst>
                <a:latin typeface="Impact" panose="020B0806030902050204" pitchFamily="34" charset="0"/>
                <a:sym typeface="+mn-ea"/>
              </a:rPr>
              <a:t>Scene 3</a:t>
            </a:r>
            <a:r>
              <a:rPr lang="en-US" sz="3600" kern="0" noProof="0" dirty="0" smtClean="0">
                <a:ln>
                  <a:noFill/>
                </a:ln>
                <a:solidFill>
                  <a:srgbClr val="C00000"/>
                </a:solidFill>
                <a:effectLst>
                  <a:outerShdw blurRad="38100" dist="38100" dir="2700000" algn="tl">
                    <a:srgbClr val="000000">
                      <a:alpha val="43137"/>
                    </a:srgbClr>
                  </a:outerShdw>
                </a:effectLst>
                <a:uLnTx/>
                <a:uFillTx/>
                <a:latin typeface="Impact" panose="020B0806030902050204" pitchFamily="34" charset="0"/>
                <a:sym typeface="+mn-ea"/>
              </a:rPr>
              <a:t> </a:t>
            </a:r>
            <a:r>
              <a:rPr lang="en-US" sz="2800" kern="0" noProof="0" dirty="0" smtClean="0">
                <a:ln>
                  <a:noFill/>
                </a:ln>
                <a:solidFill>
                  <a:schemeClr val="bg1"/>
                </a:solidFill>
                <a:effectLst>
                  <a:outerShdw blurRad="38100" dist="38100" dir="2700000" algn="tl">
                    <a:srgbClr val="000000">
                      <a:alpha val="43137"/>
                    </a:srgbClr>
                  </a:outerShdw>
                </a:effectLst>
                <a:uLnTx/>
                <a:uFillTx/>
                <a:latin typeface="Impact" panose="020B0806030902050204" pitchFamily="34" charset="0"/>
                <a:sym typeface="+mn-ea"/>
              </a:rPr>
              <a:t>(Para 3-4)</a:t>
            </a:r>
            <a:endParaRPr kumimoji="0" lang="en-US" altLang="en-US" sz="2800" b="0" i="0" u="none" strike="noStrike" kern="0" cap="none" spc="0" normalizeH="0" baseline="0" noProof="0" dirty="0" smtClean="0">
              <a:ln>
                <a:noFill/>
              </a:ln>
              <a:solidFill>
                <a:schemeClr val="bg1"/>
              </a:solidFill>
              <a:effectLst>
                <a:outerShdw blurRad="38100" dist="38100" dir="2700000" algn="tl">
                  <a:srgbClr val="000000">
                    <a:alpha val="43137"/>
                  </a:srgbClr>
                </a:outerShdw>
              </a:effectLst>
              <a:uLnTx/>
              <a:uFillTx/>
              <a:latin typeface="Impact" panose="020B0806030902050204" pitchFamily="34" charset="0"/>
              <a:ea typeface="+mj-ea"/>
              <a:cs typeface="Times New Roman" panose="02020603050405020304" charset="0"/>
              <a:sym typeface="+mn-ea"/>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0"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3"/>
          <p:cNvSpPr txBox="1"/>
          <p:nvPr/>
        </p:nvSpPr>
        <p:spPr>
          <a:xfrm>
            <a:off x="42545" y="395605"/>
            <a:ext cx="12149455" cy="6462395"/>
          </a:xfrm>
          <a:prstGeom prst="rect">
            <a:avLst/>
          </a:prstGeom>
          <a:noFill/>
        </p:spPr>
        <p:txBody>
          <a:bodyPr wrap="square" rtlCol="0">
            <a:spAutoFit/>
          </a:bodyPr>
          <a:lstStyle/>
          <a:p>
            <a:r>
              <a:rPr lang="en-US" b="1" i="1" dirty="0">
                <a:solidFill>
                  <a:srgbClr val="FF0000"/>
                </a:solidFill>
                <a:latin typeface="Times New Roman" panose="02020603050405020304" charset="0"/>
                <a:sym typeface="+mn-ea"/>
              </a:rPr>
              <a:t>1.</a:t>
            </a:r>
            <a:r>
              <a:rPr b="1" i="1" dirty="0">
                <a:latin typeface="Times New Roman" panose="02020603050405020304" charset="0"/>
                <a:sym typeface="+mn-ea"/>
              </a:rPr>
              <a:t>Daisy had always longed to help endangered species of wildlife.One day she woke up and found a flying carpet by her bed."Where do you want to go?" it asked.Daisy responded immediately."I'd like to see some endangered wildlife," she said." Please take me to a distant land where I can find the animal that gave fur to make this sweater." At once the carpet flew away and took her to Tibet.There Daisy saw an antelope looking sad.It said,"We' re being killed for the wool beneath our stomachs.Our fur is being used to make sweaters for people like you.As a result,we are now an endangered species." At that Daisy cried,"I'm sorry I didn' t know that.I wonder what is being done to help you.Flying carpet,please show me a place where there' s some wildlife protection."</a:t>
            </a:r>
          </a:p>
          <a:p>
            <a:r>
              <a:rPr lang="en-US" b="1" i="1" dirty="0">
                <a:solidFill>
                  <a:srgbClr val="FF0000"/>
                </a:solidFill>
                <a:latin typeface="Times New Roman" panose="02020603050405020304" charset="0"/>
                <a:sym typeface="+mn-ea"/>
              </a:rPr>
              <a:t>2.</a:t>
            </a:r>
            <a:r>
              <a:rPr b="1" i="1" dirty="0">
                <a:latin typeface="Times New Roman" panose="02020603050405020304" charset="0"/>
                <a:sym typeface="+mn-ea"/>
              </a:rPr>
              <a:t>The flying carpet travelled so fast that next minute they were in Zimbabwe.Daisy turned around and found that she was being watched by an elephant."Have you come to take my photo?"it asked.In relief Daisy burst into laughter." Don' t laugh," said the elephant," We used to be an endangered species.Farmers hunted us without mercy.They said we destroyed their farms,and money from tourists only went to the large tour companies." So the government decided to help.They allowed tourists to hunt only a certain number of animals if they paid the farmers.Now the farmers are happy and our numbers are increasing.So good things are being done here to save local wildlife".</a:t>
            </a:r>
          </a:p>
          <a:p>
            <a:r>
              <a:rPr lang="en-US" b="1" i="1" dirty="0">
                <a:solidFill>
                  <a:srgbClr val="FF0000"/>
                </a:solidFill>
                <a:latin typeface="Times New Roman" panose="02020603050405020304" charset="0"/>
                <a:sym typeface="+mn-ea"/>
              </a:rPr>
              <a:t>3.</a:t>
            </a:r>
            <a:r>
              <a:rPr b="1" i="1" dirty="0">
                <a:latin typeface="Times New Roman" panose="02020603050405020304" charset="0"/>
                <a:sym typeface="+mn-ea"/>
              </a:rPr>
              <a:t>Daisy smiled." That' s good news.It shows the importance of wildlife protection,but I' d like to help as the WWF suggests." The carpet rose again and almost at once they were in a thick rainforest.A monkey watched them as it rubbed it self." What are you doing?" asked Daisy."I'm protecting myself from mosquitoes," it replied."When I find a millipede insect,I rub it over my body.It contains a powerful drug which affects mosquitoes.You should pay more attention to the rainforest where I live and appreciate how the animals live together.No rainforest,no animals,no drugs."</a:t>
            </a:r>
          </a:p>
          <a:p>
            <a:r>
              <a:rPr lang="en-US" b="1" i="1" dirty="0">
                <a:solidFill>
                  <a:srgbClr val="FF0000"/>
                </a:solidFill>
                <a:latin typeface="Times New Roman" panose="02020603050405020304" charset="0"/>
                <a:sym typeface="+mn-ea"/>
              </a:rPr>
              <a:t>4.</a:t>
            </a:r>
            <a:r>
              <a:rPr b="1" i="1" dirty="0">
                <a:latin typeface="Times New Roman" panose="02020603050405020304" charset="0"/>
                <a:sym typeface="+mn-ea"/>
              </a:rPr>
              <a:t>Daisy was amazed."Flying carpet,please take me home so I can tell WWF and we can begin producing this new drug.Monkey,please come and help." The monkey agreed.The carpet flew home.As they landed,things began to disappear.Two minutes later everything had gone - the monkey,too.So Daisy was not able to make her new drug.But what an experience!She had learned so much!And there was always WWF...</a:t>
            </a:r>
          </a:p>
          <a:p>
            <a:endParaRPr lang="zh-CN" altLang="en-US" b="1" i="1" dirty="0">
              <a:latin typeface="Times New Roman" panose="02020603050405020304" charset="0"/>
              <a:sym typeface="+mn-ea"/>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3"/>
          <p:cNvSpPr txBox="1"/>
          <p:nvPr/>
        </p:nvSpPr>
        <p:spPr>
          <a:xfrm>
            <a:off x="42545" y="395605"/>
            <a:ext cx="12149455" cy="6462395"/>
          </a:xfrm>
          <a:prstGeom prst="rect">
            <a:avLst/>
          </a:prstGeom>
          <a:noFill/>
        </p:spPr>
        <p:txBody>
          <a:bodyPr wrap="square" rtlCol="0">
            <a:spAutoFit/>
          </a:bodyPr>
          <a:lstStyle/>
          <a:p>
            <a:r>
              <a:rPr lang="en-US" b="1" i="1" dirty="0">
                <a:solidFill>
                  <a:srgbClr val="FF0000"/>
                </a:solidFill>
                <a:latin typeface="Times New Roman" panose="02020603050405020304" charset="0"/>
                <a:sym typeface="+mn-ea"/>
              </a:rPr>
              <a:t>1.</a:t>
            </a:r>
            <a:r>
              <a:rPr b="1" i="1" dirty="0">
                <a:latin typeface="Times New Roman" panose="02020603050405020304" charset="0"/>
                <a:sym typeface="+mn-ea"/>
              </a:rPr>
              <a:t>Daisy had always longed to help endangered species of wildlife.One day she woke up and found a flying carpet by her bed."Where do you want to go?" it asked.Daisy responded immediately."I'd like to see some endangered wildlife," she said." Please take me to a distant land where I can find the animal that gave fur to make this sweater." At once the carpet flew away and took her to Tibet.There Daisy saw an antelope looking sad.It said,"We' re being killed for the wool beneath our stomachs.Our fur is being used to make sweaters for people like you.As a result,we are now an endangered species." At that Daisy cried,"I'm sorry I didn' t know that.I wonder what is being done to help you.Flying carpet,please show me a place where there' s some wildlife protection."</a:t>
            </a:r>
          </a:p>
          <a:p>
            <a:r>
              <a:rPr lang="en-US" b="1" i="1" dirty="0">
                <a:solidFill>
                  <a:srgbClr val="FF0000"/>
                </a:solidFill>
                <a:latin typeface="Times New Roman" panose="02020603050405020304" charset="0"/>
                <a:sym typeface="+mn-ea"/>
              </a:rPr>
              <a:t>2.</a:t>
            </a:r>
            <a:r>
              <a:rPr b="1" i="1" dirty="0">
                <a:latin typeface="Times New Roman" panose="02020603050405020304" charset="0"/>
                <a:sym typeface="+mn-ea"/>
              </a:rPr>
              <a:t>The flying carpet travelled so fast that next minute they were in Zimbabwe.Daisy turned around and found that she was being watched by an elephant."Have you come to take my photo?"it asked.In relief Daisy burst into laughter." Don' t laugh," said the elephant," We used to be an endangered species.Farmers hunted us without mercy.They said we destroyed their farms,and money from tourists only went to the large tour companies." So the government decided to help.They allowed tourists to hunt only a certain number of animals if they paid the farmers.Now the farmers are happy and our numbers are increasing.So good things are being done here to save local wildlife".</a:t>
            </a:r>
          </a:p>
          <a:p>
            <a:r>
              <a:rPr lang="en-US" b="1" i="1" dirty="0">
                <a:solidFill>
                  <a:srgbClr val="FF0000"/>
                </a:solidFill>
                <a:latin typeface="Times New Roman" panose="02020603050405020304" charset="0"/>
                <a:sym typeface="+mn-ea"/>
              </a:rPr>
              <a:t>3.</a:t>
            </a:r>
            <a:r>
              <a:rPr b="1" i="1" dirty="0">
                <a:latin typeface="Times New Roman" panose="02020603050405020304" charset="0"/>
                <a:sym typeface="+mn-ea"/>
              </a:rPr>
              <a:t>Daisy smiled." That' s good news.It shows the importance of wildlife protection,but I' d like to help as the WWF suggests." The carpet rose again and almost at once they were in a thick rainforest.A monkey watched them as it rubbed it self." What are you doing?" asked Daisy."I'm protecting myself from mosquitoes," it replied."When I find a millipede insect,I rub it over my body.It contains a powerful drug which affects mosquitoes.You should pay more attention to the rainforest where I live and appreciate how the animals live together.No rainforest,no animals,no drugs."</a:t>
            </a:r>
          </a:p>
          <a:p>
            <a:r>
              <a:rPr lang="en-US" b="1" i="1" dirty="0">
                <a:solidFill>
                  <a:srgbClr val="FF0000"/>
                </a:solidFill>
                <a:latin typeface="Times New Roman" panose="02020603050405020304" charset="0"/>
                <a:sym typeface="+mn-ea"/>
              </a:rPr>
              <a:t>4.</a:t>
            </a:r>
            <a:r>
              <a:rPr b="1" i="1" dirty="0">
                <a:latin typeface="Times New Roman" panose="02020603050405020304" charset="0"/>
                <a:sym typeface="+mn-ea"/>
              </a:rPr>
              <a:t>Daisy was amazed."Flying carpet,please take me home so I can tell WWF and we can begin producing this new drug.Monkey,please come and help." The monkey agreed.The carpet flew home.As they landed,things began to disappear.Two minutes later everything had gone - the monkey,too.So Daisy was not able to make her new drug.But what an experience!She had learned so much!And there was always WWF...</a:t>
            </a:r>
          </a:p>
          <a:p>
            <a:endParaRPr lang="zh-CN" altLang="en-US" b="1" i="1" dirty="0">
              <a:latin typeface="Times New Roman" panose="02020603050405020304" charset="0"/>
              <a:sym typeface="+mn-ea"/>
            </a:endParaRPr>
          </a:p>
        </p:txBody>
      </p:sp>
      <p:cxnSp>
        <p:nvCxnSpPr>
          <p:cNvPr id="3" name="直线连接符 7"/>
          <p:cNvCxnSpPr/>
          <p:nvPr/>
        </p:nvCxnSpPr>
        <p:spPr>
          <a:xfrm>
            <a:off x="7913914" y="2156733"/>
            <a:ext cx="4147458" cy="0"/>
          </a:xfrm>
          <a:prstGeom prst="line">
            <a:avLst/>
          </a:prstGeom>
          <a:ln w="25400" cap="flat" cmpd="sng">
            <a:solidFill>
              <a:srgbClr val="FF0000"/>
            </a:solidFill>
            <a:prstDash val="solid"/>
            <a:round/>
            <a:headEnd type="none" w="med" len="med"/>
            <a:tailEnd type="none" w="med" len="med"/>
          </a:ln>
          <a:effectLst>
            <a:outerShdw dist="20000" dir="5400000" rotWithShape="0">
              <a:srgbClr val="808080">
                <a:alpha val="37999"/>
              </a:srgbClr>
            </a:outerShdw>
          </a:effectLst>
        </p:spPr>
      </p:cxnSp>
      <p:cxnSp>
        <p:nvCxnSpPr>
          <p:cNvPr id="5" name="直线连接符 7"/>
          <p:cNvCxnSpPr/>
          <p:nvPr/>
        </p:nvCxnSpPr>
        <p:spPr>
          <a:xfrm>
            <a:off x="168503" y="2324781"/>
            <a:ext cx="3053668" cy="0"/>
          </a:xfrm>
          <a:prstGeom prst="line">
            <a:avLst/>
          </a:prstGeom>
          <a:ln w="25400" cap="flat" cmpd="sng">
            <a:solidFill>
              <a:srgbClr val="FF0000"/>
            </a:solidFill>
            <a:prstDash val="solid"/>
            <a:round/>
            <a:headEnd type="none" w="med" len="med"/>
            <a:tailEnd type="none" w="med" len="med"/>
          </a:ln>
          <a:effectLst>
            <a:outerShdw dist="20000" dir="5400000" rotWithShape="0">
              <a:srgbClr val="808080">
                <a:alpha val="37999"/>
              </a:srgbClr>
            </a:outerShdw>
          </a:effectLst>
        </p:spPr>
      </p:cxnSp>
      <p:cxnSp>
        <p:nvCxnSpPr>
          <p:cNvPr id="7" name="直线连接符 7"/>
          <p:cNvCxnSpPr/>
          <p:nvPr/>
        </p:nvCxnSpPr>
        <p:spPr>
          <a:xfrm>
            <a:off x="353559" y="2662238"/>
            <a:ext cx="6373812" cy="0"/>
          </a:xfrm>
          <a:prstGeom prst="line">
            <a:avLst/>
          </a:prstGeom>
          <a:ln w="25400" cap="flat" cmpd="sng">
            <a:solidFill>
              <a:srgbClr val="FF0000"/>
            </a:solidFill>
            <a:prstDash val="solid"/>
            <a:round/>
            <a:headEnd type="none" w="med" len="med"/>
            <a:tailEnd type="none" w="med" len="med"/>
          </a:ln>
          <a:effectLst>
            <a:outerShdw dist="20000" dir="5400000" rotWithShape="0">
              <a:srgbClr val="808080">
                <a:alpha val="37999"/>
              </a:srgbClr>
            </a:outerShdw>
          </a:effectLst>
        </p:spPr>
      </p:cxnSp>
      <p:cxnSp>
        <p:nvCxnSpPr>
          <p:cNvPr id="8" name="直线连接符 7"/>
          <p:cNvCxnSpPr/>
          <p:nvPr/>
        </p:nvCxnSpPr>
        <p:spPr>
          <a:xfrm>
            <a:off x="1191759" y="4055609"/>
            <a:ext cx="6373812" cy="0"/>
          </a:xfrm>
          <a:prstGeom prst="line">
            <a:avLst/>
          </a:prstGeom>
          <a:ln w="25400" cap="flat" cmpd="sng">
            <a:solidFill>
              <a:srgbClr val="FF0000"/>
            </a:solidFill>
            <a:prstDash val="solid"/>
            <a:round/>
            <a:headEnd type="none" w="med" len="med"/>
            <a:tailEnd type="none" w="med" len="med"/>
          </a:ln>
          <a:effectLst>
            <a:outerShdw dist="20000" dir="5400000" rotWithShape="0">
              <a:srgbClr val="808080">
                <a:alpha val="37999"/>
              </a:srgbClr>
            </a:outerShdw>
          </a:effectLst>
        </p:spPr>
      </p:cxnSp>
      <p:cxnSp>
        <p:nvCxnSpPr>
          <p:cNvPr id="9" name="直线连接符 7"/>
          <p:cNvCxnSpPr/>
          <p:nvPr/>
        </p:nvCxnSpPr>
        <p:spPr>
          <a:xfrm>
            <a:off x="277359" y="4338638"/>
            <a:ext cx="6373812" cy="0"/>
          </a:xfrm>
          <a:prstGeom prst="line">
            <a:avLst/>
          </a:prstGeom>
          <a:ln w="25400" cap="flat" cmpd="sng">
            <a:solidFill>
              <a:srgbClr val="FF0000"/>
            </a:solidFill>
            <a:prstDash val="solid"/>
            <a:round/>
            <a:headEnd type="none" w="med" len="med"/>
            <a:tailEnd type="none" w="med" len="med"/>
          </a:ln>
          <a:effectLst>
            <a:outerShdw dist="20000" dir="5400000" rotWithShape="0">
              <a:srgbClr val="808080">
                <a:alpha val="37999"/>
              </a:srgbClr>
            </a:outerShdw>
          </a:effectLst>
        </p:spPr>
      </p:cxnSp>
      <p:cxnSp>
        <p:nvCxnSpPr>
          <p:cNvPr id="10" name="直线连接符 7"/>
          <p:cNvCxnSpPr/>
          <p:nvPr/>
        </p:nvCxnSpPr>
        <p:spPr>
          <a:xfrm>
            <a:off x="2225902" y="5644923"/>
            <a:ext cx="6373812" cy="0"/>
          </a:xfrm>
          <a:prstGeom prst="line">
            <a:avLst/>
          </a:prstGeom>
          <a:ln w="25400" cap="flat" cmpd="sng">
            <a:solidFill>
              <a:srgbClr val="FF0000"/>
            </a:solidFill>
            <a:prstDash val="solid"/>
            <a:round/>
            <a:headEnd type="none" w="med" len="med"/>
            <a:tailEnd type="none" w="med" len="med"/>
          </a:ln>
          <a:effectLst>
            <a:outerShdw dist="20000" dir="5400000" rotWithShape="0">
              <a:srgbClr val="808080">
                <a:alpha val="37999"/>
              </a:srgbClr>
            </a:outerShdw>
          </a:effectLst>
        </p:spPr>
      </p:cxnSp>
      <p:cxnSp>
        <p:nvCxnSpPr>
          <p:cNvPr id="4" name="直线连接符 7"/>
          <p:cNvCxnSpPr/>
          <p:nvPr/>
        </p:nvCxnSpPr>
        <p:spPr>
          <a:xfrm flipV="1">
            <a:off x="277495" y="756285"/>
            <a:ext cx="5940425" cy="24130"/>
          </a:xfrm>
          <a:prstGeom prst="line">
            <a:avLst/>
          </a:prstGeom>
          <a:ln w="25400" cap="flat" cmpd="sng">
            <a:solidFill>
              <a:srgbClr val="FF0000"/>
            </a:solidFill>
            <a:prstDash val="solid"/>
            <a:round/>
            <a:headEnd type="none" w="med" len="med"/>
            <a:tailEnd type="none" w="med" len="med"/>
          </a:ln>
          <a:effectLst>
            <a:outerShdw dist="20000" dir="5400000" rotWithShape="0">
              <a:srgbClr val="808080">
                <a:alpha val="37999"/>
              </a:srgbClr>
            </a:outerShdw>
          </a:effectLst>
        </p:spPr>
      </p:cxn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标题 1"/>
          <p:cNvSpPr>
            <a:spLocks noGrp="1"/>
          </p:cNvSpPr>
          <p:nvPr/>
        </p:nvSpPr>
        <p:spPr>
          <a:xfrm>
            <a:off x="-8890" y="4445"/>
            <a:ext cx="1574800" cy="921385"/>
          </a:xfrm>
          <a:prstGeom prst="rect">
            <a:avLst/>
          </a:prstGeom>
          <a:solidFill>
            <a:srgbClr val="92D050"/>
          </a:solidFill>
          <a:ln w="9525">
            <a:noFill/>
            <a:miter lim="800000"/>
          </a:ln>
        </p:spPr>
        <p:txBody>
          <a:bodyPr vert="horz" wrap="square" lIns="91440" tIns="45720" rIns="91440" bIns="45720" numCol="1" anchor="ctr" anchorCtr="0" compatLnSpc="1"/>
          <a:lstStyle>
            <a:lvl1pPr algn="ctr" rtl="0" eaLnBrk="0" fontAlgn="base" hangingPunct="0">
              <a:spcBef>
                <a:spcPct val="0"/>
              </a:spcBef>
              <a:spcAft>
                <a:spcPct val="0"/>
              </a:spcAft>
              <a:defRPr sz="4400">
                <a:solidFill>
                  <a:schemeClr val="bg1"/>
                </a:solidFill>
                <a:latin typeface="Times New Roman" panose="02020603050405020304" charset="0"/>
                <a:ea typeface="+mj-ea"/>
                <a:cs typeface="Times New Roman" panose="02020603050405020304" charset="0"/>
              </a:defRPr>
            </a:lvl1pPr>
            <a:lvl2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2pPr>
            <a:lvl3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3pPr>
            <a:lvl4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4pPr>
            <a:lvl5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3600" b="0" i="0" u="none" strike="noStrike" kern="0" cap="none" spc="0" normalizeH="0" baseline="0" noProof="0" dirty="0" smtClean="0">
                <a:ln>
                  <a:noFill/>
                </a:ln>
                <a:solidFill>
                  <a:schemeClr val="bg1"/>
                </a:solidFill>
                <a:effectLst>
                  <a:outerShdw blurRad="38100" dist="38100" dir="2700000" algn="tl">
                    <a:srgbClr val="000000">
                      <a:alpha val="43137"/>
                    </a:srgbClr>
                  </a:outerShdw>
                </a:effectLst>
                <a:uLnTx/>
                <a:uFillTx/>
                <a:latin typeface="Impact" panose="020B0806030902050204" pitchFamily="34" charset="0"/>
                <a:ea typeface="+mj-ea"/>
                <a:cs typeface="Times New Roman" panose="02020603050405020304" charset="0"/>
                <a:hlinkClick r:id="rId2" action="ppaction://hlinkfile"/>
              </a:rPr>
              <a:t>Lead-in</a:t>
            </a:r>
            <a:endParaRPr kumimoji="0" lang="en-US" sz="3600" b="0" i="0" u="none" strike="noStrike" kern="0" cap="none" spc="0" normalizeH="0" baseline="0" noProof="0" dirty="0" smtClean="0">
              <a:ln>
                <a:noFill/>
              </a:ln>
              <a:solidFill>
                <a:schemeClr val="bg1"/>
              </a:solidFill>
              <a:effectLst>
                <a:outerShdw blurRad="38100" dist="38100" dir="2700000" algn="tl">
                  <a:srgbClr val="000000">
                    <a:alpha val="43137"/>
                  </a:srgbClr>
                </a:outerShdw>
              </a:effectLst>
              <a:uLnTx/>
              <a:uFillTx/>
              <a:latin typeface="Impact" panose="020B0806030902050204" pitchFamily="34" charset="0"/>
              <a:ea typeface="+mj-ea"/>
              <a:cs typeface="Times New Roman" panose="02020603050405020304" charset="0"/>
            </a:endParaRPr>
          </a:p>
        </p:txBody>
      </p:sp>
      <p:sp>
        <p:nvSpPr>
          <p:cNvPr id="10" name="Text Box 11"/>
          <p:cNvSpPr txBox="1"/>
          <p:nvPr/>
        </p:nvSpPr>
        <p:spPr>
          <a:xfrm>
            <a:off x="1961333" y="217944"/>
            <a:ext cx="8831762" cy="707886"/>
          </a:xfrm>
          <a:prstGeom prst="rect">
            <a:avLst/>
          </a:prstGeom>
          <a:noFill/>
          <a:ln w="9525">
            <a:noFill/>
          </a:ln>
        </p:spPr>
        <p:txBody>
          <a:bodyPr wrap="square">
            <a:spAutoFit/>
          </a:bodyPr>
          <a:lstStyle/>
          <a:p>
            <a:pPr>
              <a:spcBef>
                <a:spcPct val="50000"/>
              </a:spcBef>
            </a:pPr>
            <a:r>
              <a:rPr lang="en-US" altLang="zh-CN" sz="4000" b="1" i="1" dirty="0" smtClean="0">
                <a:effectLst>
                  <a:outerShdw blurRad="38100" dist="25400" dir="5400000" algn="ctr" rotWithShape="0">
                    <a:srgbClr val="6E747A">
                      <a:alpha val="43000"/>
                    </a:srgbClr>
                  </a:outerShdw>
                </a:effectLst>
                <a:latin typeface="Times New Roman" panose="02020603050405020304" charset="0"/>
                <a:cs typeface="Times New Roman" panose="02020603050405020304" charset="0"/>
              </a:rPr>
              <a:t>What can we learn from this video?</a:t>
            </a:r>
            <a:endParaRPr lang="en-US" altLang="zh-CN" sz="4000" b="1" i="1" dirty="0">
              <a:effectLst>
                <a:outerShdw blurRad="38100" dist="25400" dir="5400000" algn="ctr" rotWithShape="0">
                  <a:srgbClr val="6E747A">
                    <a:alpha val="43000"/>
                  </a:srgbClr>
                </a:outerShdw>
              </a:effectLst>
              <a:latin typeface="Times New Roman" panose="02020603050405020304" charset="0"/>
              <a:cs typeface="Times New Roman" panose="02020603050405020304" charset="0"/>
            </a:endParaRPr>
          </a:p>
        </p:txBody>
      </p:sp>
      <p:sp>
        <p:nvSpPr>
          <p:cNvPr id="15" name="Text Box 11"/>
          <p:cNvSpPr txBox="1"/>
          <p:nvPr/>
        </p:nvSpPr>
        <p:spPr>
          <a:xfrm>
            <a:off x="1919786" y="5102278"/>
            <a:ext cx="8708570" cy="830997"/>
          </a:xfrm>
          <a:prstGeom prst="rect">
            <a:avLst/>
          </a:prstGeom>
          <a:noFill/>
          <a:ln w="9525">
            <a:noFill/>
          </a:ln>
        </p:spPr>
        <p:txBody>
          <a:bodyPr wrap="square">
            <a:spAutoFit/>
          </a:bodyPr>
          <a:lstStyle/>
          <a:p>
            <a:pPr>
              <a:spcBef>
                <a:spcPct val="50000"/>
              </a:spcBef>
            </a:pPr>
            <a:r>
              <a:rPr lang="en-US" altLang="zh-CN" sz="4800" b="1" i="1" dirty="0">
                <a:solidFill>
                  <a:srgbClr val="C00000"/>
                </a:solidFill>
                <a:effectLst>
                  <a:outerShdw blurRad="38100" dist="25400" dir="5400000" algn="ctr" rotWithShape="0">
                    <a:srgbClr val="6E747A">
                      <a:alpha val="43000"/>
                    </a:srgbClr>
                  </a:outerShdw>
                </a:effectLst>
                <a:latin typeface="Times New Roman" panose="02020603050405020304" charset="0"/>
                <a:cs typeface="Times New Roman" panose="02020603050405020304" charset="0"/>
              </a:rPr>
              <a:t>Endangered </a:t>
            </a:r>
            <a:r>
              <a:rPr lang="en-US" altLang="zh-CN" sz="4800" b="1" i="1" dirty="0" smtClean="0">
                <a:solidFill>
                  <a:srgbClr val="C00000"/>
                </a:solidFill>
                <a:effectLst>
                  <a:outerShdw blurRad="38100" dist="25400" dir="5400000" algn="ctr" rotWithShape="0">
                    <a:srgbClr val="6E747A">
                      <a:alpha val="43000"/>
                    </a:srgbClr>
                  </a:outerShdw>
                </a:effectLst>
                <a:latin typeface="Times New Roman" panose="02020603050405020304" charset="0"/>
                <a:cs typeface="Times New Roman" panose="02020603050405020304" charset="0"/>
              </a:rPr>
              <a:t>Species of Wildlife</a:t>
            </a:r>
            <a:endParaRPr lang="en-US" altLang="zh-CN" sz="4800" b="1" i="1" dirty="0">
              <a:solidFill>
                <a:srgbClr val="C00000"/>
              </a:solidFill>
              <a:effectLst>
                <a:outerShdw blurRad="38100" dist="25400" dir="5400000" algn="ctr" rotWithShape="0">
                  <a:srgbClr val="6E747A">
                    <a:alpha val="43000"/>
                  </a:srgbClr>
                </a:outerShdw>
              </a:effectLst>
              <a:latin typeface="Times New Roman" panose="02020603050405020304" charset="0"/>
              <a:cs typeface="Times New Roman" panose="02020603050405020304" charset="0"/>
            </a:endParaRPr>
          </a:p>
        </p:txBody>
      </p:sp>
      <p:sp>
        <p:nvSpPr>
          <p:cNvPr id="17" name="Text Box 7"/>
          <p:cNvSpPr txBox="1"/>
          <p:nvPr/>
        </p:nvSpPr>
        <p:spPr>
          <a:xfrm>
            <a:off x="3576456" y="1680673"/>
            <a:ext cx="4211409" cy="646331"/>
          </a:xfrm>
          <a:prstGeom prst="rect">
            <a:avLst/>
          </a:prstGeom>
          <a:noFill/>
          <a:ln w="9525">
            <a:noFill/>
          </a:ln>
        </p:spPr>
        <p:txBody>
          <a:bodyPr wrap="none">
            <a:spAutoFit/>
          </a:bodyPr>
          <a:lstStyle/>
          <a:p>
            <a:r>
              <a:rPr lang="en-US" altLang="zh-CN" sz="3600" dirty="0">
                <a:solidFill>
                  <a:schemeClr val="tx1"/>
                </a:solidFill>
                <a:latin typeface="Times New Roman" panose="02020603050405020304" charset="0"/>
                <a:cs typeface="Times New Roman" panose="02020603050405020304" charset="0"/>
              </a:rPr>
              <a:t>Numbers: decreasing </a:t>
            </a:r>
          </a:p>
        </p:txBody>
      </p:sp>
      <p:sp>
        <p:nvSpPr>
          <p:cNvPr id="18" name="Text Box 9"/>
          <p:cNvSpPr txBox="1"/>
          <p:nvPr/>
        </p:nvSpPr>
        <p:spPr>
          <a:xfrm>
            <a:off x="3378471" y="2917417"/>
            <a:ext cx="5791200" cy="646331"/>
          </a:xfrm>
          <a:prstGeom prst="rect">
            <a:avLst/>
          </a:prstGeom>
          <a:noFill/>
          <a:ln w="9525">
            <a:noFill/>
          </a:ln>
        </p:spPr>
        <p:txBody>
          <a:bodyPr>
            <a:spAutoFit/>
          </a:bodyPr>
          <a:lstStyle/>
          <a:p>
            <a:r>
              <a:rPr lang="en-US" altLang="zh-CN" sz="3600" dirty="0">
                <a:solidFill>
                  <a:schemeClr val="tx1"/>
                </a:solidFill>
                <a:latin typeface="Times New Roman" panose="02020603050405020304" charset="0"/>
                <a:cs typeface="Times New Roman" panose="02020603050405020304" charset="0"/>
              </a:rPr>
              <a:t>In danger of dying out</a:t>
            </a:r>
            <a:endParaRPr lang="en-US" altLang="zh-CN" sz="3600" i="1" dirty="0">
              <a:solidFill>
                <a:schemeClr val="tx1"/>
              </a:solidFill>
              <a:latin typeface="Times New Roman" panose="02020603050405020304" charset="0"/>
              <a:cs typeface="Times New Roman" panose="02020603050405020304" charset="0"/>
            </a:endParaRPr>
          </a:p>
        </p:txBody>
      </p:sp>
      <p:sp>
        <p:nvSpPr>
          <p:cNvPr id="2" name="下箭头 1"/>
          <p:cNvSpPr/>
          <p:nvPr/>
        </p:nvSpPr>
        <p:spPr>
          <a:xfrm>
            <a:off x="5523865" y="3690620"/>
            <a:ext cx="316865" cy="117856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42"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barn(outHorizontal)">
                                      <p:cBhvr>
                                        <p:cTn id="12" dur="5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blinds(horizontal)">
                                      <p:cBhvr>
                                        <p:cTn id="17" dur="500"/>
                                        <p:tgtEl>
                                          <p:spTgt spid="18"/>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15"/>
                                        </p:tgtEl>
                                        <p:attrNameLst>
                                          <p:attrName>style.visibility</p:attrName>
                                        </p:attrNameLst>
                                      </p:cBhvr>
                                      <p:to>
                                        <p:strVal val="visible"/>
                                      </p:to>
                                    </p:set>
                                    <p:animEffect transition="in" filter="blinds(horizontal)">
                                      <p:cBhvr>
                                        <p:cTn id="26"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5" grpId="0"/>
      <p:bldP spid="17" grpId="0"/>
      <p:bldP spid="18" grpId="0"/>
      <p:bldP spid="2" grpId="0" bldLvl="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63285" y="797631"/>
            <a:ext cx="12167779" cy="4524315"/>
          </a:xfrm>
          <a:prstGeom prst="rect">
            <a:avLst/>
          </a:prstGeom>
          <a:noFill/>
        </p:spPr>
        <p:txBody>
          <a:bodyPr wrap="square" rtlCol="0">
            <a:spAutoFit/>
          </a:bodyPr>
          <a:lstStyle/>
          <a:p>
            <a:r>
              <a:rPr lang="en-US" altLang="zh-CN" sz="2400" b="1" i="1" dirty="0" smtClean="0">
                <a:solidFill>
                  <a:srgbClr val="C00000"/>
                </a:solidFill>
                <a:latin typeface="Times New Roman" panose="02020603050405020304" charset="0"/>
                <a:sym typeface="+mn-ea"/>
              </a:rPr>
              <a:t>3</a:t>
            </a:r>
            <a:r>
              <a:rPr lang="en-US" altLang="zh-CN" sz="2400" b="1" i="1" dirty="0" smtClean="0">
                <a:solidFill>
                  <a:schemeClr val="bg1">
                    <a:lumMod val="85000"/>
                  </a:schemeClr>
                </a:solidFill>
                <a:latin typeface="Times New Roman" panose="02020603050405020304" charset="0"/>
                <a:sym typeface="+mn-ea"/>
              </a:rPr>
              <a:t>.Daisy </a:t>
            </a:r>
            <a:r>
              <a:rPr lang="en-US" altLang="zh-CN" sz="2400" b="1" i="1" dirty="0">
                <a:solidFill>
                  <a:schemeClr val="bg1">
                    <a:lumMod val="85000"/>
                  </a:schemeClr>
                </a:solidFill>
                <a:latin typeface="Times New Roman" panose="02020603050405020304" charset="0"/>
                <a:sym typeface="+mn-ea"/>
              </a:rPr>
              <a:t>smiled." That' s good news</a:t>
            </a:r>
            <a:r>
              <a:rPr lang="en-US" altLang="zh-CN" sz="2400" b="1" i="1" dirty="0" smtClean="0">
                <a:solidFill>
                  <a:schemeClr val="bg1">
                    <a:lumMod val="85000"/>
                  </a:schemeClr>
                </a:solidFill>
                <a:latin typeface="Times New Roman" panose="02020603050405020304" charset="0"/>
                <a:sym typeface="+mn-ea"/>
              </a:rPr>
              <a:t>. It </a:t>
            </a:r>
            <a:r>
              <a:rPr lang="en-US" altLang="zh-CN" sz="2400" b="1" i="1" dirty="0">
                <a:solidFill>
                  <a:schemeClr val="bg1">
                    <a:lumMod val="85000"/>
                  </a:schemeClr>
                </a:solidFill>
                <a:latin typeface="Times New Roman" panose="02020603050405020304" charset="0"/>
                <a:sym typeface="+mn-ea"/>
              </a:rPr>
              <a:t>shows the importance of wildlife protection</a:t>
            </a:r>
            <a:r>
              <a:rPr lang="en-US" altLang="zh-CN" sz="2400" b="1" i="1" dirty="0" smtClean="0">
                <a:solidFill>
                  <a:schemeClr val="bg1">
                    <a:lumMod val="85000"/>
                  </a:schemeClr>
                </a:solidFill>
                <a:latin typeface="Times New Roman" panose="02020603050405020304" charset="0"/>
                <a:sym typeface="+mn-ea"/>
              </a:rPr>
              <a:t>, but </a:t>
            </a:r>
            <a:r>
              <a:rPr lang="en-US" altLang="zh-CN" sz="2400" b="1" i="1" dirty="0">
                <a:solidFill>
                  <a:schemeClr val="bg1">
                    <a:lumMod val="85000"/>
                  </a:schemeClr>
                </a:solidFill>
                <a:latin typeface="Times New Roman" panose="02020603050405020304" charset="0"/>
                <a:sym typeface="+mn-ea"/>
              </a:rPr>
              <a:t>I' d like to help as the WWF suggests." The carpet rose again and almost at once they were in a thick rainforest</a:t>
            </a:r>
            <a:r>
              <a:rPr lang="en-US" altLang="zh-CN" sz="2400" b="1" i="1" dirty="0" smtClean="0">
                <a:solidFill>
                  <a:schemeClr val="bg1">
                    <a:lumMod val="85000"/>
                  </a:schemeClr>
                </a:solidFill>
                <a:latin typeface="Times New Roman" panose="02020603050405020304" charset="0"/>
                <a:sym typeface="+mn-ea"/>
              </a:rPr>
              <a:t>. A </a:t>
            </a:r>
            <a:r>
              <a:rPr lang="en-US" altLang="zh-CN" sz="2400" b="1" i="1" dirty="0">
                <a:solidFill>
                  <a:schemeClr val="bg1">
                    <a:lumMod val="85000"/>
                  </a:schemeClr>
                </a:solidFill>
                <a:latin typeface="Times New Roman" panose="02020603050405020304" charset="0"/>
                <a:sym typeface="+mn-ea"/>
              </a:rPr>
              <a:t>monkey watched them as it rubbed it self." What are you doing?" asked </a:t>
            </a:r>
            <a:r>
              <a:rPr lang="en-US" altLang="zh-CN" sz="2400" b="1" i="1" dirty="0" smtClean="0">
                <a:solidFill>
                  <a:schemeClr val="bg1">
                    <a:lumMod val="85000"/>
                  </a:schemeClr>
                </a:solidFill>
                <a:latin typeface="Times New Roman" panose="02020603050405020304" charset="0"/>
                <a:sym typeface="+mn-ea"/>
              </a:rPr>
              <a:t>Daisy. "I'm </a:t>
            </a:r>
            <a:r>
              <a:rPr lang="en-US" altLang="zh-CN" sz="2400" b="1" i="1" dirty="0">
                <a:solidFill>
                  <a:schemeClr val="bg1">
                    <a:lumMod val="85000"/>
                  </a:schemeClr>
                </a:solidFill>
                <a:latin typeface="Times New Roman" panose="02020603050405020304" charset="0"/>
                <a:sym typeface="+mn-ea"/>
              </a:rPr>
              <a:t>protecting myself from mosquitoes," it replied</a:t>
            </a:r>
            <a:r>
              <a:rPr lang="en-US" altLang="zh-CN" sz="2400" b="1" i="1" dirty="0" smtClean="0">
                <a:solidFill>
                  <a:schemeClr val="bg1">
                    <a:lumMod val="85000"/>
                  </a:schemeClr>
                </a:solidFill>
                <a:latin typeface="Times New Roman" panose="02020603050405020304" charset="0"/>
                <a:sym typeface="+mn-ea"/>
              </a:rPr>
              <a:t>. "</a:t>
            </a:r>
            <a:r>
              <a:rPr lang="en-US" altLang="zh-CN" sz="2400" b="1" i="1" dirty="0">
                <a:solidFill>
                  <a:schemeClr val="bg1">
                    <a:lumMod val="85000"/>
                  </a:schemeClr>
                </a:solidFill>
                <a:latin typeface="Times New Roman" panose="02020603050405020304" charset="0"/>
                <a:sym typeface="+mn-ea"/>
              </a:rPr>
              <a:t>When I find a millipede insect</a:t>
            </a:r>
            <a:r>
              <a:rPr lang="en-US" altLang="zh-CN" sz="2400" b="1" i="1" dirty="0" smtClean="0">
                <a:solidFill>
                  <a:schemeClr val="bg1">
                    <a:lumMod val="85000"/>
                  </a:schemeClr>
                </a:solidFill>
                <a:latin typeface="Times New Roman" panose="02020603050405020304" charset="0"/>
                <a:sym typeface="+mn-ea"/>
              </a:rPr>
              <a:t>, I </a:t>
            </a:r>
            <a:r>
              <a:rPr lang="en-US" altLang="zh-CN" sz="2400" b="1" i="1" dirty="0">
                <a:solidFill>
                  <a:schemeClr val="bg1">
                    <a:lumMod val="85000"/>
                  </a:schemeClr>
                </a:solidFill>
                <a:latin typeface="Times New Roman" panose="02020603050405020304" charset="0"/>
                <a:sym typeface="+mn-ea"/>
              </a:rPr>
              <a:t>rub it over my body</a:t>
            </a:r>
            <a:r>
              <a:rPr lang="en-US" altLang="zh-CN" sz="2400" b="1" i="1" dirty="0" smtClean="0">
                <a:solidFill>
                  <a:schemeClr val="bg1">
                    <a:lumMod val="85000"/>
                  </a:schemeClr>
                </a:solidFill>
                <a:latin typeface="Times New Roman" panose="02020603050405020304" charset="0"/>
                <a:sym typeface="+mn-ea"/>
              </a:rPr>
              <a:t>. It </a:t>
            </a:r>
            <a:r>
              <a:rPr lang="en-US" altLang="zh-CN" sz="2400" b="1" i="1" dirty="0">
                <a:solidFill>
                  <a:schemeClr val="bg1">
                    <a:lumMod val="85000"/>
                  </a:schemeClr>
                </a:solidFill>
                <a:latin typeface="Times New Roman" panose="02020603050405020304" charset="0"/>
                <a:sym typeface="+mn-ea"/>
              </a:rPr>
              <a:t>contains a powerful drug which affects mosquitoes</a:t>
            </a:r>
            <a:r>
              <a:rPr lang="en-US" altLang="zh-CN" sz="2400" b="1" i="1" dirty="0" smtClean="0">
                <a:solidFill>
                  <a:schemeClr val="bg1">
                    <a:lumMod val="85000"/>
                  </a:schemeClr>
                </a:solidFill>
                <a:latin typeface="Times New Roman" panose="02020603050405020304" charset="0"/>
                <a:sym typeface="+mn-ea"/>
              </a:rPr>
              <a:t>. You </a:t>
            </a:r>
            <a:r>
              <a:rPr lang="en-US" altLang="zh-CN" sz="2400" b="1" i="1" dirty="0">
                <a:solidFill>
                  <a:schemeClr val="bg1">
                    <a:lumMod val="85000"/>
                  </a:schemeClr>
                </a:solidFill>
                <a:latin typeface="Times New Roman" panose="02020603050405020304" charset="0"/>
                <a:sym typeface="+mn-ea"/>
              </a:rPr>
              <a:t>should pay more attention to the rainforest where I live and appreciate how the animals live together</a:t>
            </a:r>
            <a:r>
              <a:rPr lang="en-US" altLang="zh-CN" sz="2400" b="1" i="1" dirty="0" smtClean="0">
                <a:solidFill>
                  <a:schemeClr val="bg1">
                    <a:lumMod val="85000"/>
                  </a:schemeClr>
                </a:solidFill>
                <a:latin typeface="Times New Roman" panose="02020603050405020304" charset="0"/>
                <a:sym typeface="+mn-ea"/>
              </a:rPr>
              <a:t>. No </a:t>
            </a:r>
            <a:r>
              <a:rPr lang="en-US" altLang="zh-CN" sz="2400" b="1" i="1" dirty="0">
                <a:solidFill>
                  <a:schemeClr val="bg1">
                    <a:lumMod val="85000"/>
                  </a:schemeClr>
                </a:solidFill>
                <a:latin typeface="Times New Roman" panose="02020603050405020304" charset="0"/>
                <a:sym typeface="+mn-ea"/>
              </a:rPr>
              <a:t>rainforest</a:t>
            </a:r>
            <a:r>
              <a:rPr lang="en-US" altLang="zh-CN" sz="2400" b="1" i="1" dirty="0" smtClean="0">
                <a:solidFill>
                  <a:schemeClr val="bg1">
                    <a:lumMod val="85000"/>
                  </a:schemeClr>
                </a:solidFill>
                <a:latin typeface="Times New Roman" panose="02020603050405020304" charset="0"/>
                <a:sym typeface="+mn-ea"/>
              </a:rPr>
              <a:t>, no </a:t>
            </a:r>
            <a:r>
              <a:rPr lang="en-US" altLang="zh-CN" sz="2400" b="1" i="1" dirty="0">
                <a:solidFill>
                  <a:schemeClr val="bg1">
                    <a:lumMod val="85000"/>
                  </a:schemeClr>
                </a:solidFill>
                <a:latin typeface="Times New Roman" panose="02020603050405020304" charset="0"/>
                <a:sym typeface="+mn-ea"/>
              </a:rPr>
              <a:t>animals</a:t>
            </a:r>
            <a:r>
              <a:rPr lang="en-US" altLang="zh-CN" sz="2400" b="1" i="1" dirty="0" smtClean="0">
                <a:solidFill>
                  <a:schemeClr val="bg1">
                    <a:lumMod val="85000"/>
                  </a:schemeClr>
                </a:solidFill>
                <a:latin typeface="Times New Roman" panose="02020603050405020304" charset="0"/>
                <a:sym typeface="+mn-ea"/>
              </a:rPr>
              <a:t>, no </a:t>
            </a:r>
            <a:r>
              <a:rPr lang="en-US" altLang="zh-CN" sz="2400" b="1" i="1" dirty="0">
                <a:solidFill>
                  <a:schemeClr val="bg1">
                    <a:lumMod val="85000"/>
                  </a:schemeClr>
                </a:solidFill>
                <a:latin typeface="Times New Roman" panose="02020603050405020304" charset="0"/>
                <a:sym typeface="+mn-ea"/>
              </a:rPr>
              <a:t>drugs."</a:t>
            </a:r>
          </a:p>
          <a:p>
            <a:r>
              <a:rPr lang="en-US" altLang="zh-CN" sz="2400" b="1" i="1" dirty="0">
                <a:solidFill>
                  <a:srgbClr val="C00000"/>
                </a:solidFill>
                <a:latin typeface="Times New Roman" panose="02020603050405020304" charset="0"/>
                <a:sym typeface="+mn-ea"/>
              </a:rPr>
              <a:t>4.</a:t>
            </a:r>
            <a:r>
              <a:rPr lang="en-US" altLang="zh-CN" sz="2400" b="1" i="1" dirty="0">
                <a:solidFill>
                  <a:schemeClr val="bg1">
                    <a:lumMod val="85000"/>
                  </a:schemeClr>
                </a:solidFill>
                <a:latin typeface="Times New Roman" panose="02020603050405020304" charset="0"/>
                <a:sym typeface="+mn-ea"/>
              </a:rPr>
              <a:t>Daisy was amazed</a:t>
            </a:r>
            <a:r>
              <a:rPr lang="en-US" altLang="zh-CN" sz="2400" b="1" i="1" dirty="0" smtClean="0">
                <a:solidFill>
                  <a:schemeClr val="bg1">
                    <a:lumMod val="85000"/>
                  </a:schemeClr>
                </a:solidFill>
                <a:latin typeface="Times New Roman" panose="02020603050405020304" charset="0"/>
                <a:sym typeface="+mn-ea"/>
              </a:rPr>
              <a:t>.“ Flying </a:t>
            </a:r>
            <a:r>
              <a:rPr lang="en-US" altLang="zh-CN" sz="2400" b="1" i="1" dirty="0">
                <a:solidFill>
                  <a:schemeClr val="bg1">
                    <a:lumMod val="85000"/>
                  </a:schemeClr>
                </a:solidFill>
                <a:latin typeface="Times New Roman" panose="02020603050405020304" charset="0"/>
                <a:sym typeface="+mn-ea"/>
              </a:rPr>
              <a:t>carpet</a:t>
            </a:r>
            <a:r>
              <a:rPr lang="en-US" altLang="zh-CN" sz="2400" b="1" i="1" dirty="0" smtClean="0">
                <a:solidFill>
                  <a:schemeClr val="bg1">
                    <a:lumMod val="85000"/>
                  </a:schemeClr>
                </a:solidFill>
                <a:latin typeface="Times New Roman" panose="02020603050405020304" charset="0"/>
                <a:sym typeface="+mn-ea"/>
              </a:rPr>
              <a:t>, please </a:t>
            </a:r>
            <a:r>
              <a:rPr lang="en-US" altLang="zh-CN" sz="2400" b="1" i="1" dirty="0">
                <a:solidFill>
                  <a:schemeClr val="bg1">
                    <a:lumMod val="85000"/>
                  </a:schemeClr>
                </a:solidFill>
                <a:latin typeface="Times New Roman" panose="02020603050405020304" charset="0"/>
                <a:sym typeface="+mn-ea"/>
              </a:rPr>
              <a:t>take me home so I can tell WWF and we can begin producing this new drug</a:t>
            </a:r>
            <a:r>
              <a:rPr lang="en-US" altLang="zh-CN" sz="2400" b="1" i="1" dirty="0" smtClean="0">
                <a:solidFill>
                  <a:schemeClr val="bg1">
                    <a:lumMod val="85000"/>
                  </a:schemeClr>
                </a:solidFill>
                <a:latin typeface="Times New Roman" panose="02020603050405020304" charset="0"/>
                <a:sym typeface="+mn-ea"/>
              </a:rPr>
              <a:t>. Monkey, please </a:t>
            </a:r>
            <a:r>
              <a:rPr lang="en-US" altLang="zh-CN" sz="2400" b="1" i="1" dirty="0">
                <a:solidFill>
                  <a:schemeClr val="bg1">
                    <a:lumMod val="85000"/>
                  </a:schemeClr>
                </a:solidFill>
                <a:latin typeface="Times New Roman" panose="02020603050405020304" charset="0"/>
                <a:sym typeface="+mn-ea"/>
              </a:rPr>
              <a:t>come and help." The monkey agreed</a:t>
            </a:r>
            <a:r>
              <a:rPr lang="en-US" altLang="zh-CN" sz="2400" b="1" i="1" dirty="0" smtClean="0">
                <a:solidFill>
                  <a:schemeClr val="bg1">
                    <a:lumMod val="85000"/>
                  </a:schemeClr>
                </a:solidFill>
                <a:latin typeface="Times New Roman" panose="02020603050405020304" charset="0"/>
                <a:sym typeface="+mn-ea"/>
              </a:rPr>
              <a:t>. The </a:t>
            </a:r>
            <a:r>
              <a:rPr lang="en-US" altLang="zh-CN" sz="2400" b="1" i="1" dirty="0">
                <a:solidFill>
                  <a:schemeClr val="bg1">
                    <a:lumMod val="85000"/>
                  </a:schemeClr>
                </a:solidFill>
                <a:latin typeface="Times New Roman" panose="02020603050405020304" charset="0"/>
                <a:sym typeface="+mn-ea"/>
              </a:rPr>
              <a:t>carpet flew </a:t>
            </a:r>
            <a:r>
              <a:rPr lang="en-US" altLang="zh-CN" sz="2400" b="1" i="1" dirty="0" err="1">
                <a:solidFill>
                  <a:schemeClr val="bg1">
                    <a:lumMod val="85000"/>
                  </a:schemeClr>
                </a:solidFill>
                <a:latin typeface="Times New Roman" panose="02020603050405020304" charset="0"/>
                <a:sym typeface="+mn-ea"/>
              </a:rPr>
              <a:t>home.As</a:t>
            </a:r>
            <a:r>
              <a:rPr lang="en-US" altLang="zh-CN" sz="2400" b="1" i="1" dirty="0">
                <a:solidFill>
                  <a:schemeClr val="bg1">
                    <a:lumMod val="85000"/>
                  </a:schemeClr>
                </a:solidFill>
                <a:latin typeface="Times New Roman" panose="02020603050405020304" charset="0"/>
                <a:sym typeface="+mn-ea"/>
              </a:rPr>
              <a:t> they </a:t>
            </a:r>
            <a:r>
              <a:rPr lang="en-US" altLang="zh-CN" sz="2400" b="1" i="1" dirty="0" err="1">
                <a:solidFill>
                  <a:schemeClr val="bg1">
                    <a:lumMod val="85000"/>
                  </a:schemeClr>
                </a:solidFill>
                <a:latin typeface="Times New Roman" panose="02020603050405020304" charset="0"/>
                <a:sym typeface="+mn-ea"/>
              </a:rPr>
              <a:t>landed,things</a:t>
            </a:r>
            <a:r>
              <a:rPr lang="en-US" altLang="zh-CN" sz="2400" b="1" i="1" dirty="0">
                <a:solidFill>
                  <a:schemeClr val="bg1">
                    <a:lumMod val="85000"/>
                  </a:schemeClr>
                </a:solidFill>
                <a:latin typeface="Times New Roman" panose="02020603050405020304" charset="0"/>
                <a:sym typeface="+mn-ea"/>
              </a:rPr>
              <a:t> began to </a:t>
            </a:r>
            <a:r>
              <a:rPr lang="en-US" altLang="zh-CN" sz="2400" b="1" i="1" dirty="0" err="1">
                <a:solidFill>
                  <a:schemeClr val="bg1">
                    <a:lumMod val="85000"/>
                  </a:schemeClr>
                </a:solidFill>
                <a:latin typeface="Times New Roman" panose="02020603050405020304" charset="0"/>
                <a:sym typeface="+mn-ea"/>
              </a:rPr>
              <a:t>disappear.Two</a:t>
            </a:r>
            <a:r>
              <a:rPr lang="en-US" altLang="zh-CN" sz="2400" b="1" i="1" dirty="0">
                <a:solidFill>
                  <a:schemeClr val="bg1">
                    <a:lumMod val="85000"/>
                  </a:schemeClr>
                </a:solidFill>
                <a:latin typeface="Times New Roman" panose="02020603050405020304" charset="0"/>
                <a:sym typeface="+mn-ea"/>
              </a:rPr>
              <a:t> minutes later everything had gone - the </a:t>
            </a:r>
            <a:r>
              <a:rPr lang="en-US" altLang="zh-CN" sz="2400" b="1" i="1" dirty="0" err="1">
                <a:solidFill>
                  <a:schemeClr val="bg1">
                    <a:lumMod val="85000"/>
                  </a:schemeClr>
                </a:solidFill>
                <a:latin typeface="Times New Roman" panose="02020603050405020304" charset="0"/>
                <a:sym typeface="+mn-ea"/>
              </a:rPr>
              <a:t>monkey,too.So</a:t>
            </a:r>
            <a:r>
              <a:rPr lang="en-US" altLang="zh-CN" sz="2400" b="1" i="1" dirty="0">
                <a:solidFill>
                  <a:schemeClr val="bg1">
                    <a:lumMod val="85000"/>
                  </a:schemeClr>
                </a:solidFill>
                <a:latin typeface="Times New Roman" panose="02020603050405020304" charset="0"/>
                <a:sym typeface="+mn-ea"/>
              </a:rPr>
              <a:t> Daisy was not able to make her new </a:t>
            </a:r>
            <a:r>
              <a:rPr lang="en-US" altLang="zh-CN" sz="2400" b="1" i="1" dirty="0" err="1">
                <a:solidFill>
                  <a:schemeClr val="bg1">
                    <a:lumMod val="85000"/>
                  </a:schemeClr>
                </a:solidFill>
                <a:latin typeface="Times New Roman" panose="02020603050405020304" charset="0"/>
                <a:sym typeface="+mn-ea"/>
              </a:rPr>
              <a:t>drug.But</a:t>
            </a:r>
            <a:r>
              <a:rPr lang="en-US" altLang="zh-CN" sz="2400" b="1" i="1" dirty="0">
                <a:solidFill>
                  <a:schemeClr val="bg1">
                    <a:lumMod val="85000"/>
                  </a:schemeClr>
                </a:solidFill>
                <a:latin typeface="Times New Roman" panose="02020603050405020304" charset="0"/>
                <a:sym typeface="+mn-ea"/>
              </a:rPr>
              <a:t> what an </a:t>
            </a:r>
            <a:r>
              <a:rPr lang="en-US" altLang="zh-CN" sz="2400" b="1" i="1" dirty="0" err="1">
                <a:solidFill>
                  <a:schemeClr val="bg1">
                    <a:lumMod val="85000"/>
                  </a:schemeClr>
                </a:solidFill>
                <a:latin typeface="Times New Roman" panose="02020603050405020304" charset="0"/>
                <a:sym typeface="+mn-ea"/>
              </a:rPr>
              <a:t>experience!She</a:t>
            </a:r>
            <a:r>
              <a:rPr lang="en-US" altLang="zh-CN" sz="2400" b="1" i="1" dirty="0">
                <a:solidFill>
                  <a:schemeClr val="bg1">
                    <a:lumMod val="85000"/>
                  </a:schemeClr>
                </a:solidFill>
                <a:latin typeface="Times New Roman" panose="02020603050405020304" charset="0"/>
                <a:sym typeface="+mn-ea"/>
              </a:rPr>
              <a:t> had learned so </a:t>
            </a:r>
            <a:r>
              <a:rPr lang="en-US" altLang="zh-CN" sz="2400" b="1" i="1" dirty="0" err="1">
                <a:solidFill>
                  <a:schemeClr val="bg1">
                    <a:lumMod val="85000"/>
                  </a:schemeClr>
                </a:solidFill>
                <a:latin typeface="Times New Roman" panose="02020603050405020304" charset="0"/>
                <a:sym typeface="+mn-ea"/>
              </a:rPr>
              <a:t>much!And</a:t>
            </a:r>
            <a:r>
              <a:rPr lang="en-US" altLang="zh-CN" sz="2400" b="1" i="1" dirty="0">
                <a:solidFill>
                  <a:schemeClr val="bg1">
                    <a:lumMod val="85000"/>
                  </a:schemeClr>
                </a:solidFill>
                <a:latin typeface="Times New Roman" panose="02020603050405020304" charset="0"/>
                <a:sym typeface="+mn-ea"/>
              </a:rPr>
              <a:t> there was always WWF...</a:t>
            </a:r>
          </a:p>
        </p:txBody>
      </p:sp>
      <p:sp>
        <p:nvSpPr>
          <p:cNvPr id="2" name="TextBox 1"/>
          <p:cNvSpPr txBox="1"/>
          <p:nvPr/>
        </p:nvSpPr>
        <p:spPr>
          <a:xfrm>
            <a:off x="403896" y="3374571"/>
            <a:ext cx="4561114" cy="461665"/>
          </a:xfrm>
          <a:prstGeom prst="rect">
            <a:avLst/>
          </a:prstGeom>
          <a:noFill/>
        </p:spPr>
        <p:txBody>
          <a:bodyPr wrap="square" rtlCol="0">
            <a:spAutoFit/>
          </a:bodyPr>
          <a:lstStyle/>
          <a:p>
            <a:r>
              <a:rPr lang="en-US" altLang="zh-CN" sz="2400" b="1" i="1" dirty="0" smtClean="0">
                <a:solidFill>
                  <a:srgbClr val="C00000"/>
                </a:solidFill>
                <a:latin typeface="Times New Roman" panose="02020603050405020304" charset="0"/>
                <a:sym typeface="+mn-ea"/>
              </a:rPr>
              <a:t>Daisy </a:t>
            </a:r>
            <a:r>
              <a:rPr lang="en-US" altLang="zh-CN" sz="2400" b="1" i="1" dirty="0">
                <a:solidFill>
                  <a:srgbClr val="C00000"/>
                </a:solidFill>
                <a:latin typeface="Times New Roman" panose="02020603050405020304" charset="0"/>
                <a:sym typeface="+mn-ea"/>
              </a:rPr>
              <a:t>was amazed</a:t>
            </a:r>
            <a:endParaRPr lang="zh-CN" altLang="en-US" sz="2400" dirty="0">
              <a:solidFill>
                <a:srgbClr val="C00000"/>
              </a:solidFill>
            </a:endParaRPr>
          </a:p>
        </p:txBody>
      </p:sp>
      <p:graphicFrame>
        <p:nvGraphicFramePr>
          <p:cNvPr id="16" name="Group 26"/>
          <p:cNvGraphicFramePr>
            <a:graphicFrameLocks noGrp="1"/>
          </p:cNvGraphicFramePr>
          <p:nvPr/>
        </p:nvGraphicFramePr>
        <p:xfrm>
          <a:off x="43543" y="4256314"/>
          <a:ext cx="12120018" cy="2285533"/>
        </p:xfrm>
        <a:graphic>
          <a:graphicData uri="http://schemas.openxmlformats.org/drawingml/2006/table">
            <a:tbl>
              <a:tblPr/>
              <a:tblGrid>
                <a:gridCol w="1828800"/>
                <a:gridCol w="1937657"/>
                <a:gridCol w="2002971"/>
                <a:gridCol w="3243943"/>
                <a:gridCol w="3106647"/>
              </a:tblGrid>
              <a:tr h="800549">
                <a:tc>
                  <a:txBody>
                    <a:bodyPr/>
                    <a:lstStyle/>
                    <a:p>
                      <a:endParaRPr lang="zh-CN" altLang="en-US" dirty="0"/>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c>
                  <a:txBody>
                    <a:bodyPr/>
                    <a:lstStyle/>
                    <a:p>
                      <a:endParaRPr lang="zh-CN" altLang="en-US" dirty="0"/>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en-US" altLang="zh-CN" sz="2600" b="1" i="0" u="none" strike="noStrike" cap="none" normalizeH="0" baseline="0" dirty="0" smtClean="0">
                        <a:ln>
                          <a:noFill/>
                        </a:ln>
                        <a:solidFill>
                          <a:schemeClr val="bg1"/>
                        </a:solidFill>
                        <a:effectLst/>
                        <a:latin typeface="Arial Narrow" panose="020B060602020203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600" b="1" i="0" u="none" strike="noStrike" cap="none" normalizeH="0" baseline="0" dirty="0" smtClean="0">
                        <a:ln>
                          <a:noFill/>
                        </a:ln>
                        <a:solidFill>
                          <a:schemeClr val="bg1"/>
                        </a:solidFill>
                        <a:effectLst/>
                        <a:latin typeface="Arial Narrow" panose="020B060602020203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en-US" altLang="zh-CN" sz="2600" b="1" i="0" u="none" strike="noStrike" cap="none" normalizeH="0" baseline="0" dirty="0" smtClean="0">
                        <a:ln>
                          <a:noFill/>
                        </a:ln>
                        <a:solidFill>
                          <a:schemeClr val="bg1"/>
                        </a:solidFill>
                        <a:effectLst/>
                        <a:latin typeface="Arial Narrow" panose="020B060602020203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r>
              <a:tr h="1484984">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en-US" altLang="zh-CN" sz="2800" b="0" i="0" u="none" strike="noStrike" cap="none" normalizeH="0" baseline="0" dirty="0" smtClean="0">
                        <a:ln>
                          <a:noFill/>
                        </a:ln>
                        <a:solidFill>
                          <a:schemeClr val="bg1"/>
                        </a:solidFill>
                        <a:effectLst/>
                        <a:latin typeface="Calibri" panose="020F0502020204030204" charset="0"/>
                        <a:ea typeface="宋体" panose="02010600030101010101" pitchFamily="2" charset="-122"/>
                      </a:endParaRPr>
                    </a:p>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800" b="0" i="0" u="none" strike="noStrike" cap="none" normalizeH="0" baseline="0" dirty="0" smtClean="0">
                        <a:ln>
                          <a:noFill/>
                        </a:ln>
                        <a:solidFill>
                          <a:schemeClr val="bg1"/>
                        </a:solidFill>
                        <a:effectLst/>
                        <a:latin typeface="Calibri" panose="020F050202020403020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800" b="0" i="0" u="none" strike="noStrike" cap="none" normalizeH="0" baseline="0" dirty="0" smtClean="0">
                        <a:ln>
                          <a:noFill/>
                        </a:ln>
                        <a:solidFill>
                          <a:schemeClr val="bg1"/>
                        </a:solidFill>
                        <a:effectLst/>
                        <a:latin typeface="Calibri" panose="020F050202020403020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800" b="0" i="0" u="none" strike="noStrike" cap="none" normalizeH="0" baseline="0" dirty="0" smtClean="0">
                        <a:ln>
                          <a:noFill/>
                        </a:ln>
                        <a:solidFill>
                          <a:schemeClr val="bg1"/>
                        </a:solidFill>
                        <a:effectLst/>
                        <a:latin typeface="Calibri" panose="020F050202020403020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800" b="0" i="0" u="none" strike="noStrike" cap="none" normalizeH="0" baseline="0" dirty="0" smtClean="0">
                        <a:ln>
                          <a:noFill/>
                        </a:ln>
                        <a:solidFill>
                          <a:schemeClr val="bg1"/>
                        </a:solidFill>
                        <a:effectLst/>
                        <a:latin typeface="Calibri" panose="020F050202020403020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800" b="0" i="0" u="none" strike="noStrike" cap="none" normalizeH="0" baseline="0" dirty="0" smtClean="0">
                        <a:ln>
                          <a:noFill/>
                        </a:ln>
                        <a:solidFill>
                          <a:schemeClr val="bg1"/>
                        </a:solidFill>
                        <a:effectLst/>
                        <a:latin typeface="Calibri" panose="020F050202020403020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r>
            </a:tbl>
          </a:graphicData>
        </a:graphic>
      </p:graphicFrame>
      <p:graphicFrame>
        <p:nvGraphicFramePr>
          <p:cNvPr id="17" name="Group 26"/>
          <p:cNvGraphicFramePr>
            <a:graphicFrameLocks noGrp="1"/>
          </p:cNvGraphicFramePr>
          <p:nvPr/>
        </p:nvGraphicFramePr>
        <p:xfrm>
          <a:off x="43543" y="4256314"/>
          <a:ext cx="12120018" cy="2547257"/>
        </p:xfrm>
        <a:graphic>
          <a:graphicData uri="http://schemas.openxmlformats.org/drawingml/2006/table">
            <a:tbl>
              <a:tblPr/>
              <a:tblGrid>
                <a:gridCol w="2065020"/>
                <a:gridCol w="1456055"/>
                <a:gridCol w="1826260"/>
                <a:gridCol w="3340735"/>
                <a:gridCol w="3431948"/>
              </a:tblGrid>
              <a:tr h="800549">
                <a:tc>
                  <a:txBody>
                    <a:bodyPr/>
                    <a:lstStyle/>
                    <a:p>
                      <a:endParaRPr lang="zh-CN" altLang="en-US" dirty="0"/>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c>
                  <a:txBody>
                    <a:bodyPr/>
                    <a:lstStyle/>
                    <a:p>
                      <a:endParaRPr lang="zh-CN" altLang="en-US" dirty="0"/>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en-US" altLang="zh-CN" sz="2600" b="1" i="0" u="none" strike="noStrike" cap="none" normalizeH="0" baseline="0" dirty="0" smtClean="0">
                        <a:ln>
                          <a:noFill/>
                        </a:ln>
                        <a:solidFill>
                          <a:schemeClr val="bg1"/>
                        </a:solidFill>
                        <a:effectLst/>
                        <a:latin typeface="Arial Narrow" panose="020B060602020203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600" b="1" i="0" u="none" strike="noStrike" cap="none" normalizeH="0" baseline="0" dirty="0" smtClean="0">
                        <a:ln>
                          <a:noFill/>
                        </a:ln>
                        <a:solidFill>
                          <a:schemeClr val="bg1"/>
                        </a:solidFill>
                        <a:effectLst/>
                        <a:latin typeface="Arial Narrow" panose="020B060602020203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en-US" altLang="zh-CN" sz="2600" b="1" i="0" u="none" strike="noStrike" cap="none" normalizeH="0" baseline="0" dirty="0" smtClean="0">
                        <a:ln>
                          <a:noFill/>
                        </a:ln>
                        <a:solidFill>
                          <a:schemeClr val="bg1"/>
                        </a:solidFill>
                        <a:effectLst/>
                        <a:latin typeface="Arial Narrow" panose="020B060602020203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r>
              <a:tr h="1746708">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en-US" altLang="zh-CN" sz="2800" b="0" i="0" u="none" strike="noStrike" cap="none" normalizeH="0" baseline="0" dirty="0" smtClean="0">
                        <a:ln>
                          <a:noFill/>
                        </a:ln>
                        <a:solidFill>
                          <a:schemeClr val="bg1"/>
                        </a:solidFill>
                        <a:effectLst/>
                        <a:latin typeface="Calibri" panose="020F0502020204030204" charset="0"/>
                        <a:ea typeface="宋体" panose="02010600030101010101" pitchFamily="2" charset="-122"/>
                      </a:endParaRPr>
                    </a:p>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800" b="0" i="0" u="none" strike="noStrike" cap="none" normalizeH="0" baseline="0" dirty="0" smtClean="0">
                        <a:ln>
                          <a:noFill/>
                        </a:ln>
                        <a:solidFill>
                          <a:schemeClr val="bg1"/>
                        </a:solidFill>
                        <a:effectLst/>
                        <a:latin typeface="Calibri" panose="020F050202020403020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800" b="0" i="0" u="none" strike="noStrike" cap="none" normalizeH="0" baseline="0" dirty="0" smtClean="0">
                        <a:ln>
                          <a:noFill/>
                        </a:ln>
                        <a:solidFill>
                          <a:schemeClr val="bg1"/>
                        </a:solidFill>
                        <a:effectLst/>
                        <a:latin typeface="Calibri" panose="020F050202020403020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800" b="0" i="0" u="none" strike="noStrike" cap="none" normalizeH="0" baseline="0" dirty="0" smtClean="0">
                        <a:ln>
                          <a:noFill/>
                        </a:ln>
                        <a:solidFill>
                          <a:schemeClr val="bg1"/>
                        </a:solidFill>
                        <a:effectLst/>
                        <a:latin typeface="Calibri" panose="020F050202020403020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800" b="0" i="0" u="none" strike="noStrike" cap="none" normalizeH="0" baseline="0" dirty="0" smtClean="0">
                        <a:ln>
                          <a:noFill/>
                        </a:ln>
                        <a:solidFill>
                          <a:schemeClr val="bg1"/>
                        </a:solidFill>
                        <a:effectLst/>
                        <a:latin typeface="Calibri" panose="020F050202020403020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800" b="0" i="0" u="none" strike="noStrike" cap="none" normalizeH="0" baseline="0" dirty="0" smtClean="0">
                        <a:ln>
                          <a:noFill/>
                        </a:ln>
                        <a:solidFill>
                          <a:schemeClr val="bg1"/>
                        </a:solidFill>
                        <a:effectLst/>
                        <a:latin typeface="Calibri" panose="020F050202020403020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r>
            </a:tbl>
          </a:graphicData>
        </a:graphic>
      </p:graphicFrame>
      <p:sp>
        <p:nvSpPr>
          <p:cNvPr id="18" name="TextBox 17"/>
          <p:cNvSpPr txBox="1"/>
          <p:nvPr/>
        </p:nvSpPr>
        <p:spPr>
          <a:xfrm>
            <a:off x="493849" y="4345950"/>
            <a:ext cx="930848" cy="492443"/>
          </a:xfrm>
          <a:prstGeom prst="rect">
            <a:avLst/>
          </a:prstGeom>
          <a:noFill/>
        </p:spPr>
        <p:txBody>
          <a:bodyPr wrap="square" rtlCol="0">
            <a:spAutoFit/>
          </a:bodyPr>
          <a:lstStyle/>
          <a:p>
            <a:r>
              <a:rPr lang="en-US" altLang="zh-CN" sz="2600" b="1" dirty="0" smtClean="0">
                <a:solidFill>
                  <a:schemeClr val="bg1"/>
                </a:solidFill>
                <a:latin typeface="Arial Narrow" panose="020B0606020202030204" pitchFamily="34" charset="0"/>
              </a:rPr>
              <a:t>Place</a:t>
            </a:r>
            <a:endParaRPr lang="zh-CN" altLang="en-US" sz="2600" b="1" dirty="0">
              <a:solidFill>
                <a:schemeClr val="bg1"/>
              </a:solidFill>
              <a:latin typeface="Arial Narrow" panose="020B0606020202030204" pitchFamily="34" charset="0"/>
            </a:endParaRPr>
          </a:p>
        </p:txBody>
      </p:sp>
      <p:sp>
        <p:nvSpPr>
          <p:cNvPr id="19" name="TextBox 18"/>
          <p:cNvSpPr txBox="1"/>
          <p:nvPr/>
        </p:nvSpPr>
        <p:spPr>
          <a:xfrm>
            <a:off x="2319564" y="4426331"/>
            <a:ext cx="1148323" cy="492443"/>
          </a:xfrm>
          <a:prstGeom prst="rect">
            <a:avLst/>
          </a:prstGeom>
          <a:noFill/>
        </p:spPr>
        <p:txBody>
          <a:bodyPr wrap="square" rtlCol="0">
            <a:spAutoFit/>
          </a:bodyPr>
          <a:lstStyle/>
          <a:p>
            <a:r>
              <a:rPr lang="en-US" altLang="zh-CN" sz="2600" b="1" dirty="0" smtClean="0">
                <a:solidFill>
                  <a:schemeClr val="bg1"/>
                </a:solidFill>
                <a:latin typeface="Arial Narrow" panose="020B0606020202030204" pitchFamily="34" charset="0"/>
              </a:rPr>
              <a:t>Feeling</a:t>
            </a:r>
            <a:endParaRPr lang="zh-CN" altLang="en-US" sz="2600" b="1" dirty="0">
              <a:solidFill>
                <a:schemeClr val="bg1"/>
              </a:solidFill>
              <a:latin typeface="Arial Narrow" panose="020B0606020202030204" pitchFamily="34" charset="0"/>
            </a:endParaRPr>
          </a:p>
        </p:txBody>
      </p:sp>
      <p:sp>
        <p:nvSpPr>
          <p:cNvPr id="20" name="TextBox 19"/>
          <p:cNvSpPr txBox="1"/>
          <p:nvPr/>
        </p:nvSpPr>
        <p:spPr>
          <a:xfrm>
            <a:off x="3651014" y="4226861"/>
            <a:ext cx="1655797" cy="892552"/>
          </a:xfrm>
          <a:prstGeom prst="rect">
            <a:avLst/>
          </a:prstGeom>
          <a:noFill/>
        </p:spPr>
        <p:txBody>
          <a:bodyPr wrap="square" rtlCol="0">
            <a:spAutoFit/>
          </a:bodyPr>
          <a:lstStyle/>
          <a:p>
            <a:r>
              <a:rPr lang="en-US" altLang="zh-CN" sz="2600" b="1" dirty="0" smtClean="0">
                <a:solidFill>
                  <a:schemeClr val="bg1"/>
                </a:solidFill>
                <a:latin typeface="Arial Narrow" panose="020B0606020202030204" pitchFamily="34" charset="0"/>
              </a:rPr>
              <a:t>Supporting sentence</a:t>
            </a:r>
            <a:endParaRPr lang="zh-CN" altLang="en-US" sz="2600" b="1" dirty="0">
              <a:solidFill>
                <a:schemeClr val="bg1"/>
              </a:solidFill>
              <a:latin typeface="Arial Narrow" panose="020B0606020202030204" pitchFamily="34" charset="0"/>
            </a:endParaRPr>
          </a:p>
        </p:txBody>
      </p:sp>
      <p:sp>
        <p:nvSpPr>
          <p:cNvPr id="21" name="TextBox 20"/>
          <p:cNvSpPr txBox="1"/>
          <p:nvPr/>
        </p:nvSpPr>
        <p:spPr>
          <a:xfrm>
            <a:off x="5476240" y="4377690"/>
            <a:ext cx="3270885" cy="491490"/>
          </a:xfrm>
          <a:prstGeom prst="rect">
            <a:avLst/>
          </a:prstGeom>
          <a:noFill/>
        </p:spPr>
        <p:txBody>
          <a:bodyPr wrap="square" rtlCol="0">
            <a:spAutoFit/>
          </a:bodyPr>
          <a:lstStyle/>
          <a:p>
            <a:r>
              <a:rPr lang="en-US" altLang="zh-CN" sz="2600" b="1" dirty="0" smtClean="0">
                <a:solidFill>
                  <a:schemeClr val="bg1"/>
                </a:solidFill>
                <a:latin typeface="Arial Narrow" panose="020B0606020202030204" pitchFamily="34" charset="0"/>
              </a:rPr>
              <a:t>The situation of wildlife</a:t>
            </a:r>
            <a:endParaRPr lang="zh-CN" altLang="en-US" sz="2600" b="1" dirty="0">
              <a:solidFill>
                <a:schemeClr val="bg1"/>
              </a:solidFill>
              <a:latin typeface="Arial Narrow" panose="020B0606020202030204" pitchFamily="34" charset="0"/>
            </a:endParaRPr>
          </a:p>
        </p:txBody>
      </p:sp>
      <p:sp>
        <p:nvSpPr>
          <p:cNvPr id="22" name="TextBox 21"/>
          <p:cNvSpPr txBox="1"/>
          <p:nvPr/>
        </p:nvSpPr>
        <p:spPr>
          <a:xfrm>
            <a:off x="9729617" y="4346173"/>
            <a:ext cx="1655797" cy="523220"/>
          </a:xfrm>
          <a:prstGeom prst="rect">
            <a:avLst/>
          </a:prstGeom>
          <a:noFill/>
        </p:spPr>
        <p:txBody>
          <a:bodyPr wrap="square" rtlCol="0">
            <a:spAutoFit/>
          </a:bodyPr>
          <a:lstStyle/>
          <a:p>
            <a:r>
              <a:rPr lang="en-US" altLang="zh-CN" sz="2800" b="1" dirty="0" smtClean="0">
                <a:solidFill>
                  <a:schemeClr val="bg1"/>
                </a:solidFill>
                <a:latin typeface="Arial Narrow" panose="020B0606020202030204" pitchFamily="34" charset="0"/>
              </a:rPr>
              <a:t>Evidence</a:t>
            </a:r>
            <a:endParaRPr lang="zh-CN" altLang="en-US" sz="2800" b="1" dirty="0">
              <a:solidFill>
                <a:schemeClr val="bg1"/>
              </a:solidFill>
              <a:latin typeface="Arial Narrow" panose="020B0606020202030204" pitchFamily="34" charset="0"/>
            </a:endParaRPr>
          </a:p>
        </p:txBody>
      </p:sp>
      <p:sp>
        <p:nvSpPr>
          <p:cNvPr id="23" name="TextBox 22"/>
          <p:cNvSpPr txBox="1"/>
          <p:nvPr/>
        </p:nvSpPr>
        <p:spPr>
          <a:xfrm>
            <a:off x="-168275" y="5191760"/>
            <a:ext cx="2255520" cy="1076325"/>
          </a:xfrm>
          <a:prstGeom prst="rect">
            <a:avLst/>
          </a:prstGeom>
          <a:noFill/>
        </p:spPr>
        <p:txBody>
          <a:bodyPr wrap="square" rtlCol="0">
            <a:spAutoFit/>
          </a:bodyPr>
          <a:lstStyle/>
          <a:p>
            <a:pPr algn="ctr"/>
            <a:r>
              <a:rPr lang="en-US" altLang="zh-CN" sz="3200" b="1" dirty="0" smtClean="0">
                <a:latin typeface="Arial Narrow" panose="020B0606020202030204" pitchFamily="34" charset="0"/>
                <a:cs typeface="Times New Roman" panose="02020603050405020304" charset="0"/>
              </a:rPr>
              <a:t>In</a:t>
            </a:r>
          </a:p>
          <a:p>
            <a:pPr algn="ctr"/>
            <a:r>
              <a:rPr lang="en-US" altLang="zh-CN" sz="3200" b="1" dirty="0" smtClean="0">
                <a:latin typeface="Arial Narrow" panose="020B0606020202030204" pitchFamily="34" charset="0"/>
                <a:cs typeface="Times New Roman" panose="02020603050405020304" charset="0"/>
              </a:rPr>
              <a:t> a rainforest</a:t>
            </a:r>
            <a:endParaRPr lang="zh-CN" altLang="en-US" sz="3200" b="1" dirty="0">
              <a:latin typeface="Arial Narrow" panose="020B0606020202030204" pitchFamily="34" charset="0"/>
              <a:cs typeface="Times New Roman" panose="02020603050405020304" charset="0"/>
            </a:endParaRPr>
          </a:p>
        </p:txBody>
      </p:sp>
      <p:sp>
        <p:nvSpPr>
          <p:cNvPr id="24" name="TextBox 23"/>
          <p:cNvSpPr txBox="1"/>
          <p:nvPr/>
        </p:nvSpPr>
        <p:spPr>
          <a:xfrm>
            <a:off x="2185670" y="5530850"/>
            <a:ext cx="1612900" cy="583565"/>
          </a:xfrm>
          <a:prstGeom prst="rect">
            <a:avLst/>
          </a:prstGeom>
          <a:noFill/>
        </p:spPr>
        <p:txBody>
          <a:bodyPr wrap="square" rtlCol="0">
            <a:spAutoFit/>
          </a:bodyPr>
          <a:lstStyle/>
          <a:p>
            <a:r>
              <a:rPr lang="en-US" altLang="zh-CN" sz="3200" b="1" dirty="0" smtClean="0">
                <a:latin typeface="Arial Narrow" panose="020B0606020202030204" pitchFamily="34" charset="0"/>
                <a:cs typeface="Times New Roman" panose="02020603050405020304" charset="0"/>
              </a:rPr>
              <a:t>amazed</a:t>
            </a:r>
            <a:endParaRPr lang="zh-CN" altLang="en-US" sz="3200" b="1" dirty="0">
              <a:latin typeface="Arial Narrow" panose="020B0606020202030204" pitchFamily="34" charset="0"/>
              <a:cs typeface="Times New Roman" panose="02020603050405020304" charset="0"/>
            </a:endParaRPr>
          </a:p>
        </p:txBody>
      </p:sp>
      <p:sp>
        <p:nvSpPr>
          <p:cNvPr id="25" name="矩形 24"/>
          <p:cNvSpPr/>
          <p:nvPr/>
        </p:nvSpPr>
        <p:spPr>
          <a:xfrm>
            <a:off x="4190138" y="5560994"/>
            <a:ext cx="578072" cy="523220"/>
          </a:xfrm>
          <a:prstGeom prst="rect">
            <a:avLst/>
          </a:prstGeom>
        </p:spPr>
        <p:txBody>
          <a:bodyPr wrap="square">
            <a:spAutoFit/>
          </a:bodyPr>
          <a:lstStyle/>
          <a:p>
            <a:r>
              <a:rPr lang="zh-CN" altLang="zh-CN" sz="2800" b="1" dirty="0">
                <a:solidFill>
                  <a:srgbClr val="C00000"/>
                </a:solidFill>
                <a:sym typeface="+mn-ea"/>
              </a:rPr>
              <a:t>①</a:t>
            </a:r>
            <a:endParaRPr lang="zh-CN" altLang="en-US" sz="2800" dirty="0"/>
          </a:p>
        </p:txBody>
      </p:sp>
      <p:sp>
        <p:nvSpPr>
          <p:cNvPr id="26" name="矩形 25"/>
          <p:cNvSpPr/>
          <p:nvPr/>
        </p:nvSpPr>
        <p:spPr>
          <a:xfrm>
            <a:off x="672253" y="2892515"/>
            <a:ext cx="669023" cy="523220"/>
          </a:xfrm>
          <a:prstGeom prst="rect">
            <a:avLst/>
          </a:prstGeom>
        </p:spPr>
        <p:txBody>
          <a:bodyPr wrap="square">
            <a:spAutoFit/>
          </a:bodyPr>
          <a:lstStyle/>
          <a:p>
            <a:r>
              <a:rPr lang="zh-CN" altLang="zh-CN" sz="2800" b="1" dirty="0">
                <a:solidFill>
                  <a:srgbClr val="C00000"/>
                </a:solidFill>
                <a:sym typeface="+mn-ea"/>
              </a:rPr>
              <a:t>①</a:t>
            </a:r>
            <a:endParaRPr lang="zh-CN" altLang="en-US" sz="2800" dirty="0"/>
          </a:p>
        </p:txBody>
      </p:sp>
      <p:sp>
        <p:nvSpPr>
          <p:cNvPr id="27" name="TextBox 26"/>
          <p:cNvSpPr txBox="1"/>
          <p:nvPr/>
        </p:nvSpPr>
        <p:spPr>
          <a:xfrm>
            <a:off x="6664905" y="5438439"/>
            <a:ext cx="2082444" cy="768350"/>
          </a:xfrm>
          <a:prstGeom prst="rect">
            <a:avLst/>
          </a:prstGeom>
          <a:noFill/>
        </p:spPr>
        <p:txBody>
          <a:bodyPr wrap="square" rtlCol="0">
            <a:spAutoFit/>
          </a:bodyPr>
          <a:lstStyle/>
          <a:p>
            <a:r>
              <a:rPr lang="en-US" altLang="zh-CN" sz="4400" b="1" dirty="0" smtClean="0"/>
              <a:t>?</a:t>
            </a:r>
          </a:p>
        </p:txBody>
      </p:sp>
      <p:sp>
        <p:nvSpPr>
          <p:cNvPr id="32" name="标题 1"/>
          <p:cNvSpPr>
            <a:spLocks noGrp="1"/>
          </p:cNvSpPr>
          <p:nvPr/>
        </p:nvSpPr>
        <p:spPr>
          <a:xfrm>
            <a:off x="-61595" y="-90169"/>
            <a:ext cx="6625681" cy="775970"/>
          </a:xfrm>
          <a:prstGeom prst="rect">
            <a:avLst/>
          </a:prstGeom>
          <a:solidFill>
            <a:srgbClr val="92D050"/>
          </a:solidFill>
          <a:ln w="9525">
            <a:noFill/>
            <a:miter lim="800000"/>
          </a:ln>
        </p:spPr>
        <p:txBody>
          <a:bodyPr vert="horz" wrap="square" lIns="91440" tIns="45720" rIns="91440" bIns="45720" numCol="1" anchor="ctr" anchorCtr="0" compatLnSpc="1"/>
          <a:lstStyle>
            <a:lvl1pPr algn="ctr" rtl="0" eaLnBrk="0" fontAlgn="base" hangingPunct="0">
              <a:spcBef>
                <a:spcPct val="0"/>
              </a:spcBef>
              <a:spcAft>
                <a:spcPct val="0"/>
              </a:spcAft>
              <a:defRPr sz="4400">
                <a:solidFill>
                  <a:schemeClr val="bg1"/>
                </a:solidFill>
                <a:latin typeface="Times New Roman" panose="02020603050405020304" charset="0"/>
                <a:ea typeface="+mj-ea"/>
                <a:cs typeface="Times New Roman" panose="02020603050405020304" charset="0"/>
              </a:defRPr>
            </a:lvl1pPr>
            <a:lvl2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2pPr>
            <a:lvl3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3pPr>
            <a:lvl4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4pPr>
            <a:lvl5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lvl="0" algn="l">
              <a:defRPr/>
            </a:pPr>
            <a:r>
              <a:rPr lang="en-US" sz="3600" kern="0" dirty="0" smtClean="0">
                <a:effectLst>
                  <a:outerShdw blurRad="38100" dist="38100" dir="2700000" algn="tl">
                    <a:srgbClr val="000000">
                      <a:alpha val="43137"/>
                    </a:srgbClr>
                  </a:outerShdw>
                </a:effectLst>
                <a:latin typeface="Impact" panose="020B0806030902050204" pitchFamily="34" charset="0"/>
                <a:sym typeface="+mn-ea"/>
              </a:rPr>
              <a:t>Read f</a:t>
            </a:r>
            <a:r>
              <a:rPr lang="en-US" altLang="zh-CN" sz="3600" kern="0" dirty="0" smtClean="0">
                <a:effectLst>
                  <a:outerShdw blurRad="38100" dist="38100" dir="2700000" algn="tl">
                    <a:srgbClr val="000000">
                      <a:alpha val="43137"/>
                    </a:srgbClr>
                  </a:outerShdw>
                </a:effectLst>
                <a:latin typeface="Impact" panose="020B0806030902050204" pitchFamily="34" charset="0"/>
                <a:sym typeface="+mn-ea"/>
              </a:rPr>
              <a:t>o</a:t>
            </a:r>
            <a:r>
              <a:rPr lang="en-US" sz="3600" kern="0" dirty="0" smtClean="0">
                <a:effectLst>
                  <a:outerShdw blurRad="38100" dist="38100" dir="2700000" algn="tl">
                    <a:srgbClr val="000000">
                      <a:alpha val="43137"/>
                    </a:srgbClr>
                  </a:outerShdw>
                </a:effectLst>
                <a:latin typeface="Impact" panose="020B0806030902050204" pitchFamily="34" charset="0"/>
                <a:sym typeface="+mn-ea"/>
              </a:rPr>
              <a:t>r Details</a:t>
            </a:r>
            <a:r>
              <a:rPr lang="en-US" sz="3600" kern="0" noProof="0" dirty="0" smtClean="0">
                <a:ln>
                  <a:noFill/>
                </a:ln>
                <a:effectLst>
                  <a:outerShdw blurRad="38100" dist="38100" dir="2700000" algn="tl">
                    <a:srgbClr val="000000">
                      <a:alpha val="43137"/>
                    </a:srgbClr>
                  </a:outerShdw>
                </a:effectLst>
                <a:uLnTx/>
                <a:uFillTx/>
                <a:latin typeface="Impact" panose="020B0806030902050204" pitchFamily="34" charset="0"/>
                <a:sym typeface="+mn-ea"/>
              </a:rPr>
              <a:t>—</a:t>
            </a:r>
            <a:r>
              <a:rPr lang="en-US" sz="3600" kern="0" dirty="0" smtClean="0">
                <a:solidFill>
                  <a:srgbClr val="C00000"/>
                </a:solidFill>
                <a:effectLst>
                  <a:outerShdw blurRad="38100" dist="38100" dir="2700000" algn="tl">
                    <a:srgbClr val="000000">
                      <a:alpha val="43137"/>
                    </a:srgbClr>
                  </a:outerShdw>
                </a:effectLst>
                <a:latin typeface="Impact" panose="020B0806030902050204" pitchFamily="34" charset="0"/>
                <a:sym typeface="+mn-ea"/>
              </a:rPr>
              <a:t>Scene 3</a:t>
            </a:r>
            <a:r>
              <a:rPr lang="en-US" sz="3600" kern="0" noProof="0" dirty="0" smtClean="0">
                <a:ln>
                  <a:noFill/>
                </a:ln>
                <a:solidFill>
                  <a:srgbClr val="C00000"/>
                </a:solidFill>
                <a:effectLst>
                  <a:outerShdw blurRad="38100" dist="38100" dir="2700000" algn="tl">
                    <a:srgbClr val="000000">
                      <a:alpha val="43137"/>
                    </a:srgbClr>
                  </a:outerShdw>
                </a:effectLst>
                <a:uLnTx/>
                <a:uFillTx/>
                <a:latin typeface="Impact" panose="020B0806030902050204" pitchFamily="34" charset="0"/>
                <a:sym typeface="+mn-ea"/>
              </a:rPr>
              <a:t> </a:t>
            </a:r>
            <a:r>
              <a:rPr lang="en-US" sz="2800" kern="0" noProof="0" dirty="0" smtClean="0">
                <a:ln>
                  <a:noFill/>
                </a:ln>
                <a:solidFill>
                  <a:schemeClr val="bg1"/>
                </a:solidFill>
                <a:effectLst>
                  <a:outerShdw blurRad="38100" dist="38100" dir="2700000" algn="tl">
                    <a:srgbClr val="000000">
                      <a:alpha val="43137"/>
                    </a:srgbClr>
                  </a:outerShdw>
                </a:effectLst>
                <a:uLnTx/>
                <a:uFillTx/>
                <a:latin typeface="Impact" panose="020B0806030902050204" pitchFamily="34" charset="0"/>
                <a:sym typeface="+mn-ea"/>
              </a:rPr>
              <a:t>(Para 3-4)</a:t>
            </a:r>
            <a:endParaRPr kumimoji="0" lang="en-US" altLang="en-US" sz="2800" b="0" i="0" u="none" strike="noStrike" kern="0" cap="none" spc="0" normalizeH="0" baseline="0" noProof="0" dirty="0" smtClean="0">
              <a:ln>
                <a:noFill/>
              </a:ln>
              <a:solidFill>
                <a:schemeClr val="bg1"/>
              </a:solidFill>
              <a:effectLst>
                <a:outerShdw blurRad="38100" dist="38100" dir="2700000" algn="tl">
                  <a:srgbClr val="000000">
                    <a:alpha val="43137"/>
                  </a:srgbClr>
                </a:outerShdw>
              </a:effectLst>
              <a:uLnTx/>
              <a:uFillTx/>
              <a:latin typeface="Impact" panose="020B0806030902050204" pitchFamily="34" charset="0"/>
              <a:ea typeface="+mj-ea"/>
              <a:cs typeface="Times New Roman" panose="02020603050405020304" charset="0"/>
              <a:sym typeface="+mn-ea"/>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3" grpId="0"/>
      <p:bldP spid="24" grpId="0"/>
      <p:bldP spid="25" grpId="0"/>
      <p:bldP spid="26" grpId="0"/>
      <p:bldP spid="27"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3"/>
          <p:cNvSpPr txBox="1"/>
          <p:nvPr/>
        </p:nvSpPr>
        <p:spPr>
          <a:xfrm>
            <a:off x="24221" y="885643"/>
            <a:ext cx="12167779" cy="6124754"/>
          </a:xfrm>
          <a:prstGeom prst="rect">
            <a:avLst/>
          </a:prstGeom>
          <a:noFill/>
        </p:spPr>
        <p:txBody>
          <a:bodyPr wrap="square" rtlCol="0">
            <a:spAutoFit/>
          </a:bodyPr>
          <a:lstStyle/>
          <a:p>
            <a:r>
              <a:rPr lang="en-US" altLang="zh-CN" sz="2800" b="1" i="1" dirty="0" smtClean="0">
                <a:solidFill>
                  <a:schemeClr val="bg1">
                    <a:lumMod val="95000"/>
                  </a:schemeClr>
                </a:solidFill>
                <a:latin typeface="Times New Roman" panose="02020603050405020304" charset="0"/>
                <a:sym typeface="+mn-ea"/>
              </a:rPr>
              <a:t>     Daisy </a:t>
            </a:r>
            <a:r>
              <a:rPr lang="en-US" altLang="zh-CN" sz="2800" b="1" i="1" dirty="0">
                <a:solidFill>
                  <a:schemeClr val="bg1">
                    <a:lumMod val="95000"/>
                  </a:schemeClr>
                </a:solidFill>
                <a:latin typeface="Times New Roman" panose="02020603050405020304" charset="0"/>
                <a:sym typeface="+mn-ea"/>
              </a:rPr>
              <a:t>smiled." That' s good news</a:t>
            </a:r>
            <a:r>
              <a:rPr lang="en-US" altLang="zh-CN" sz="2800" b="1" i="1" dirty="0" smtClean="0">
                <a:solidFill>
                  <a:schemeClr val="bg1">
                    <a:lumMod val="95000"/>
                  </a:schemeClr>
                </a:solidFill>
                <a:latin typeface="Times New Roman" panose="02020603050405020304" charset="0"/>
                <a:sym typeface="+mn-ea"/>
              </a:rPr>
              <a:t>. It </a:t>
            </a:r>
            <a:r>
              <a:rPr lang="en-US" altLang="zh-CN" sz="2800" b="1" i="1" dirty="0">
                <a:solidFill>
                  <a:schemeClr val="bg1">
                    <a:lumMod val="95000"/>
                  </a:schemeClr>
                </a:solidFill>
                <a:latin typeface="Times New Roman" panose="02020603050405020304" charset="0"/>
                <a:sym typeface="+mn-ea"/>
              </a:rPr>
              <a:t>shows the importance of wildlife protection</a:t>
            </a:r>
            <a:r>
              <a:rPr lang="en-US" altLang="zh-CN" sz="2800" b="1" i="1" dirty="0" smtClean="0">
                <a:solidFill>
                  <a:schemeClr val="bg1">
                    <a:lumMod val="95000"/>
                  </a:schemeClr>
                </a:solidFill>
                <a:latin typeface="Times New Roman" panose="02020603050405020304" charset="0"/>
                <a:sym typeface="+mn-ea"/>
              </a:rPr>
              <a:t>, but </a:t>
            </a:r>
            <a:r>
              <a:rPr lang="en-US" altLang="zh-CN" sz="2800" b="1" i="1" dirty="0">
                <a:solidFill>
                  <a:schemeClr val="bg1">
                    <a:lumMod val="95000"/>
                  </a:schemeClr>
                </a:solidFill>
                <a:latin typeface="Times New Roman" panose="02020603050405020304" charset="0"/>
                <a:sym typeface="+mn-ea"/>
              </a:rPr>
              <a:t>I' d like to help as the WWF suggests." The carpet rose again and almost at once they were in a thick rainforest</a:t>
            </a:r>
            <a:r>
              <a:rPr lang="en-US" altLang="zh-CN" sz="2800" b="1" i="1" dirty="0" smtClean="0">
                <a:solidFill>
                  <a:schemeClr val="bg1">
                    <a:lumMod val="95000"/>
                  </a:schemeClr>
                </a:solidFill>
                <a:latin typeface="Times New Roman" panose="02020603050405020304" charset="0"/>
                <a:sym typeface="+mn-ea"/>
              </a:rPr>
              <a:t>. A </a:t>
            </a:r>
            <a:r>
              <a:rPr lang="en-US" altLang="zh-CN" sz="2800" b="1" i="1" dirty="0">
                <a:solidFill>
                  <a:schemeClr val="bg1">
                    <a:lumMod val="95000"/>
                  </a:schemeClr>
                </a:solidFill>
                <a:latin typeface="Times New Roman" panose="02020603050405020304" charset="0"/>
                <a:sym typeface="+mn-ea"/>
              </a:rPr>
              <a:t>monkey watched them as it rubbed it self." What are you doing?" asked </a:t>
            </a:r>
            <a:r>
              <a:rPr lang="en-US" altLang="zh-CN" sz="2800" b="1" i="1" dirty="0" smtClean="0">
                <a:solidFill>
                  <a:schemeClr val="bg1">
                    <a:lumMod val="95000"/>
                  </a:schemeClr>
                </a:solidFill>
                <a:latin typeface="Times New Roman" panose="02020603050405020304" charset="0"/>
                <a:sym typeface="+mn-ea"/>
              </a:rPr>
              <a:t>Daisy. "I'm </a:t>
            </a:r>
            <a:r>
              <a:rPr lang="en-US" altLang="zh-CN" sz="2800" b="1" i="1" dirty="0">
                <a:solidFill>
                  <a:schemeClr val="bg1">
                    <a:lumMod val="95000"/>
                  </a:schemeClr>
                </a:solidFill>
                <a:latin typeface="Times New Roman" panose="02020603050405020304" charset="0"/>
                <a:sym typeface="+mn-ea"/>
              </a:rPr>
              <a:t>protecting myself from mosquitoes," it replied</a:t>
            </a:r>
            <a:r>
              <a:rPr lang="en-US" altLang="zh-CN" sz="2800" b="1" i="1" dirty="0" smtClean="0">
                <a:solidFill>
                  <a:schemeClr val="bg1">
                    <a:lumMod val="95000"/>
                  </a:schemeClr>
                </a:solidFill>
                <a:latin typeface="Times New Roman" panose="02020603050405020304" charset="0"/>
                <a:sym typeface="+mn-ea"/>
              </a:rPr>
              <a:t>. "</a:t>
            </a:r>
            <a:r>
              <a:rPr lang="en-US" altLang="zh-CN" sz="2800" b="1" i="1" dirty="0">
                <a:solidFill>
                  <a:schemeClr val="bg1">
                    <a:lumMod val="95000"/>
                  </a:schemeClr>
                </a:solidFill>
                <a:latin typeface="Times New Roman" panose="02020603050405020304" charset="0"/>
                <a:sym typeface="+mn-ea"/>
              </a:rPr>
              <a:t>When I find a millipede insect</a:t>
            </a:r>
            <a:r>
              <a:rPr lang="en-US" altLang="zh-CN" sz="2800" b="1" i="1" dirty="0" smtClean="0">
                <a:solidFill>
                  <a:schemeClr val="bg1">
                    <a:lumMod val="95000"/>
                  </a:schemeClr>
                </a:solidFill>
                <a:latin typeface="Times New Roman" panose="02020603050405020304" charset="0"/>
                <a:sym typeface="+mn-ea"/>
              </a:rPr>
              <a:t>, I </a:t>
            </a:r>
            <a:r>
              <a:rPr lang="en-US" altLang="zh-CN" sz="2800" b="1" i="1" dirty="0">
                <a:solidFill>
                  <a:schemeClr val="bg1">
                    <a:lumMod val="95000"/>
                  </a:schemeClr>
                </a:solidFill>
                <a:latin typeface="Times New Roman" panose="02020603050405020304" charset="0"/>
                <a:sym typeface="+mn-ea"/>
              </a:rPr>
              <a:t>rub it over my body</a:t>
            </a:r>
            <a:r>
              <a:rPr lang="en-US" altLang="zh-CN" sz="2800" b="1" i="1" dirty="0" smtClean="0">
                <a:solidFill>
                  <a:schemeClr val="bg1">
                    <a:lumMod val="95000"/>
                  </a:schemeClr>
                </a:solidFill>
                <a:latin typeface="Times New Roman" panose="02020603050405020304" charset="0"/>
                <a:sym typeface="+mn-ea"/>
              </a:rPr>
              <a:t>. It </a:t>
            </a:r>
            <a:r>
              <a:rPr lang="en-US" altLang="zh-CN" sz="2800" b="1" i="1" dirty="0">
                <a:solidFill>
                  <a:schemeClr val="bg1">
                    <a:lumMod val="95000"/>
                  </a:schemeClr>
                </a:solidFill>
                <a:latin typeface="Times New Roman" panose="02020603050405020304" charset="0"/>
                <a:sym typeface="+mn-ea"/>
              </a:rPr>
              <a:t>contains a powerful drug which affects mosquitoes</a:t>
            </a:r>
            <a:r>
              <a:rPr lang="en-US" altLang="zh-CN" sz="2800" b="1" i="1" dirty="0" smtClean="0">
                <a:solidFill>
                  <a:schemeClr val="bg1">
                    <a:lumMod val="95000"/>
                  </a:schemeClr>
                </a:solidFill>
                <a:latin typeface="Times New Roman" panose="02020603050405020304" charset="0"/>
                <a:sym typeface="+mn-ea"/>
              </a:rPr>
              <a:t>. You </a:t>
            </a:r>
            <a:r>
              <a:rPr lang="en-US" altLang="zh-CN" sz="2800" b="1" i="1" dirty="0">
                <a:solidFill>
                  <a:schemeClr val="bg1">
                    <a:lumMod val="95000"/>
                  </a:schemeClr>
                </a:solidFill>
                <a:latin typeface="Times New Roman" panose="02020603050405020304" charset="0"/>
                <a:sym typeface="+mn-ea"/>
              </a:rPr>
              <a:t>should pay more attention to the rainforest where I live and appreciate how the animals live together</a:t>
            </a:r>
            <a:r>
              <a:rPr lang="en-US" altLang="zh-CN" sz="2800" b="1" i="1" dirty="0" smtClean="0">
                <a:solidFill>
                  <a:schemeClr val="bg1">
                    <a:lumMod val="95000"/>
                  </a:schemeClr>
                </a:solidFill>
                <a:latin typeface="Times New Roman" panose="02020603050405020304" charset="0"/>
                <a:sym typeface="+mn-ea"/>
              </a:rPr>
              <a:t>. No </a:t>
            </a:r>
            <a:r>
              <a:rPr lang="en-US" altLang="zh-CN" sz="2800" b="1" i="1" dirty="0">
                <a:solidFill>
                  <a:schemeClr val="bg1">
                    <a:lumMod val="95000"/>
                  </a:schemeClr>
                </a:solidFill>
                <a:latin typeface="Times New Roman" panose="02020603050405020304" charset="0"/>
                <a:sym typeface="+mn-ea"/>
              </a:rPr>
              <a:t>rainforest</a:t>
            </a:r>
            <a:r>
              <a:rPr lang="en-US" altLang="zh-CN" sz="2800" b="1" i="1" dirty="0" smtClean="0">
                <a:solidFill>
                  <a:schemeClr val="bg1">
                    <a:lumMod val="95000"/>
                  </a:schemeClr>
                </a:solidFill>
                <a:latin typeface="Times New Roman" panose="02020603050405020304" charset="0"/>
                <a:sym typeface="+mn-ea"/>
              </a:rPr>
              <a:t>, no </a:t>
            </a:r>
            <a:r>
              <a:rPr lang="en-US" altLang="zh-CN" sz="2800" b="1" i="1" dirty="0">
                <a:solidFill>
                  <a:schemeClr val="bg1">
                    <a:lumMod val="95000"/>
                  </a:schemeClr>
                </a:solidFill>
                <a:latin typeface="Times New Roman" panose="02020603050405020304" charset="0"/>
                <a:sym typeface="+mn-ea"/>
              </a:rPr>
              <a:t>animals</a:t>
            </a:r>
            <a:r>
              <a:rPr lang="en-US" altLang="zh-CN" sz="2800" b="1" i="1" dirty="0" smtClean="0">
                <a:solidFill>
                  <a:schemeClr val="bg1">
                    <a:lumMod val="95000"/>
                  </a:schemeClr>
                </a:solidFill>
                <a:latin typeface="Times New Roman" panose="02020603050405020304" charset="0"/>
                <a:sym typeface="+mn-ea"/>
              </a:rPr>
              <a:t>, no </a:t>
            </a:r>
            <a:r>
              <a:rPr lang="en-US" altLang="zh-CN" sz="2800" b="1" i="1" dirty="0">
                <a:solidFill>
                  <a:schemeClr val="bg1">
                    <a:lumMod val="95000"/>
                  </a:schemeClr>
                </a:solidFill>
                <a:latin typeface="Times New Roman" panose="02020603050405020304" charset="0"/>
                <a:sym typeface="+mn-ea"/>
              </a:rPr>
              <a:t>drugs."</a:t>
            </a:r>
          </a:p>
          <a:p>
            <a:r>
              <a:rPr lang="en-US" altLang="zh-CN" sz="2800" b="1" i="1" dirty="0">
                <a:solidFill>
                  <a:schemeClr val="bg1">
                    <a:lumMod val="95000"/>
                  </a:schemeClr>
                </a:solidFill>
                <a:latin typeface="Times New Roman" panose="02020603050405020304" charset="0"/>
                <a:sym typeface="+mn-ea"/>
              </a:rPr>
              <a:t>  </a:t>
            </a:r>
            <a:r>
              <a:rPr lang="en-US" altLang="zh-CN" sz="2800" b="1" i="1" dirty="0" smtClean="0">
                <a:solidFill>
                  <a:schemeClr val="bg1">
                    <a:lumMod val="95000"/>
                  </a:schemeClr>
                </a:solidFill>
                <a:latin typeface="Times New Roman" panose="02020603050405020304" charset="0"/>
                <a:sym typeface="+mn-ea"/>
              </a:rPr>
              <a:t>  Daisy </a:t>
            </a:r>
            <a:r>
              <a:rPr lang="en-US" altLang="zh-CN" sz="2800" b="1" i="1" dirty="0">
                <a:solidFill>
                  <a:schemeClr val="bg1">
                    <a:lumMod val="95000"/>
                  </a:schemeClr>
                </a:solidFill>
                <a:latin typeface="Times New Roman" panose="02020603050405020304" charset="0"/>
                <a:sym typeface="+mn-ea"/>
              </a:rPr>
              <a:t>was amazed</a:t>
            </a:r>
            <a:r>
              <a:rPr lang="en-US" altLang="zh-CN" sz="2800" b="1" i="1" dirty="0" smtClean="0">
                <a:solidFill>
                  <a:schemeClr val="bg1">
                    <a:lumMod val="95000"/>
                  </a:schemeClr>
                </a:solidFill>
                <a:latin typeface="Times New Roman" panose="02020603050405020304" charset="0"/>
                <a:sym typeface="+mn-ea"/>
              </a:rPr>
              <a:t>. "</a:t>
            </a:r>
            <a:r>
              <a:rPr lang="en-US" altLang="zh-CN" sz="2800" b="1" i="1" dirty="0">
                <a:solidFill>
                  <a:schemeClr val="bg1">
                    <a:lumMod val="95000"/>
                  </a:schemeClr>
                </a:solidFill>
                <a:latin typeface="Times New Roman" panose="02020603050405020304" charset="0"/>
                <a:sym typeface="+mn-ea"/>
              </a:rPr>
              <a:t>Flying carpet</a:t>
            </a:r>
            <a:r>
              <a:rPr lang="en-US" altLang="zh-CN" sz="2800" b="1" i="1" dirty="0" smtClean="0">
                <a:solidFill>
                  <a:schemeClr val="bg1">
                    <a:lumMod val="95000"/>
                  </a:schemeClr>
                </a:solidFill>
                <a:latin typeface="Times New Roman" panose="02020603050405020304" charset="0"/>
                <a:sym typeface="+mn-ea"/>
              </a:rPr>
              <a:t>, please </a:t>
            </a:r>
            <a:r>
              <a:rPr lang="en-US" altLang="zh-CN" sz="2800" b="1" i="1" dirty="0">
                <a:solidFill>
                  <a:schemeClr val="bg1">
                    <a:lumMod val="95000"/>
                  </a:schemeClr>
                </a:solidFill>
                <a:latin typeface="Times New Roman" panose="02020603050405020304" charset="0"/>
                <a:sym typeface="+mn-ea"/>
              </a:rPr>
              <a:t>take me home so I can tell WWF and we can begin producing this new drug</a:t>
            </a:r>
            <a:r>
              <a:rPr lang="en-US" altLang="zh-CN" sz="2800" b="1" i="1" dirty="0" smtClean="0">
                <a:solidFill>
                  <a:schemeClr val="bg1">
                    <a:lumMod val="95000"/>
                  </a:schemeClr>
                </a:solidFill>
                <a:latin typeface="Times New Roman" panose="02020603050405020304" charset="0"/>
                <a:sym typeface="+mn-ea"/>
              </a:rPr>
              <a:t>. Monkey, please </a:t>
            </a:r>
            <a:r>
              <a:rPr lang="en-US" altLang="zh-CN" sz="2800" b="1" i="1" dirty="0">
                <a:solidFill>
                  <a:schemeClr val="bg1">
                    <a:lumMod val="95000"/>
                  </a:schemeClr>
                </a:solidFill>
                <a:latin typeface="Times New Roman" panose="02020603050405020304" charset="0"/>
                <a:sym typeface="+mn-ea"/>
              </a:rPr>
              <a:t>come and help." The monkey agreed</a:t>
            </a:r>
            <a:r>
              <a:rPr lang="en-US" altLang="zh-CN" sz="2800" b="1" i="1" dirty="0" smtClean="0">
                <a:solidFill>
                  <a:schemeClr val="bg1">
                    <a:lumMod val="95000"/>
                  </a:schemeClr>
                </a:solidFill>
                <a:latin typeface="Times New Roman" panose="02020603050405020304" charset="0"/>
                <a:sym typeface="+mn-ea"/>
              </a:rPr>
              <a:t>. The </a:t>
            </a:r>
            <a:r>
              <a:rPr lang="en-US" altLang="zh-CN" sz="2800" b="1" i="1" dirty="0">
                <a:solidFill>
                  <a:schemeClr val="bg1">
                    <a:lumMod val="95000"/>
                  </a:schemeClr>
                </a:solidFill>
                <a:latin typeface="Times New Roman" panose="02020603050405020304" charset="0"/>
                <a:sym typeface="+mn-ea"/>
              </a:rPr>
              <a:t>carpet flew home</a:t>
            </a:r>
            <a:r>
              <a:rPr lang="en-US" altLang="zh-CN" sz="2800" b="1" i="1" dirty="0" smtClean="0">
                <a:solidFill>
                  <a:schemeClr val="bg1">
                    <a:lumMod val="95000"/>
                  </a:schemeClr>
                </a:solidFill>
                <a:latin typeface="Times New Roman" panose="02020603050405020304" charset="0"/>
                <a:sym typeface="+mn-ea"/>
              </a:rPr>
              <a:t>. As </a:t>
            </a:r>
            <a:r>
              <a:rPr lang="en-US" altLang="zh-CN" sz="2800" b="1" i="1" dirty="0">
                <a:solidFill>
                  <a:schemeClr val="bg1">
                    <a:lumMod val="95000"/>
                  </a:schemeClr>
                </a:solidFill>
                <a:latin typeface="Times New Roman" panose="02020603050405020304" charset="0"/>
                <a:sym typeface="+mn-ea"/>
              </a:rPr>
              <a:t>they landed</a:t>
            </a:r>
            <a:r>
              <a:rPr lang="en-US" altLang="zh-CN" sz="2800" b="1" i="1" dirty="0" smtClean="0">
                <a:solidFill>
                  <a:schemeClr val="bg1">
                    <a:lumMod val="95000"/>
                  </a:schemeClr>
                </a:solidFill>
                <a:latin typeface="Times New Roman" panose="02020603050405020304" charset="0"/>
                <a:sym typeface="+mn-ea"/>
              </a:rPr>
              <a:t>, things </a:t>
            </a:r>
            <a:r>
              <a:rPr lang="en-US" altLang="zh-CN" sz="2800" b="1" i="1" dirty="0">
                <a:solidFill>
                  <a:schemeClr val="bg1">
                    <a:lumMod val="95000"/>
                  </a:schemeClr>
                </a:solidFill>
                <a:latin typeface="Times New Roman" panose="02020603050405020304" charset="0"/>
                <a:sym typeface="+mn-ea"/>
              </a:rPr>
              <a:t>began to disappear</a:t>
            </a:r>
            <a:r>
              <a:rPr lang="en-US" altLang="zh-CN" sz="2800" b="1" i="1" dirty="0" smtClean="0">
                <a:solidFill>
                  <a:schemeClr val="bg1">
                    <a:lumMod val="95000"/>
                  </a:schemeClr>
                </a:solidFill>
                <a:latin typeface="Times New Roman" panose="02020603050405020304" charset="0"/>
                <a:sym typeface="+mn-ea"/>
              </a:rPr>
              <a:t>. Two </a:t>
            </a:r>
            <a:r>
              <a:rPr lang="en-US" altLang="zh-CN" sz="2800" b="1" i="1" dirty="0">
                <a:solidFill>
                  <a:schemeClr val="bg1">
                    <a:lumMod val="95000"/>
                  </a:schemeClr>
                </a:solidFill>
                <a:latin typeface="Times New Roman" panose="02020603050405020304" charset="0"/>
                <a:sym typeface="+mn-ea"/>
              </a:rPr>
              <a:t>minutes later everything had gone - the </a:t>
            </a:r>
            <a:r>
              <a:rPr lang="en-US" altLang="zh-CN" sz="2800" b="1" i="1" dirty="0" smtClean="0">
                <a:solidFill>
                  <a:schemeClr val="bg1">
                    <a:lumMod val="95000"/>
                  </a:schemeClr>
                </a:solidFill>
                <a:latin typeface="Times New Roman" panose="02020603050405020304" charset="0"/>
                <a:sym typeface="+mn-ea"/>
              </a:rPr>
              <a:t>monkey ,</a:t>
            </a:r>
            <a:r>
              <a:rPr lang="en-US" altLang="zh-CN" sz="2800" b="1" i="1" dirty="0">
                <a:solidFill>
                  <a:schemeClr val="bg1">
                    <a:lumMod val="95000"/>
                  </a:schemeClr>
                </a:solidFill>
                <a:latin typeface="Times New Roman" panose="02020603050405020304" charset="0"/>
                <a:sym typeface="+mn-ea"/>
              </a:rPr>
              <a:t>too</a:t>
            </a:r>
            <a:r>
              <a:rPr lang="en-US" altLang="zh-CN" sz="2800" b="1" i="1" dirty="0" smtClean="0">
                <a:solidFill>
                  <a:schemeClr val="bg1">
                    <a:lumMod val="95000"/>
                  </a:schemeClr>
                </a:solidFill>
                <a:latin typeface="Times New Roman" panose="02020603050405020304" charset="0"/>
                <a:sym typeface="+mn-ea"/>
              </a:rPr>
              <a:t>. So </a:t>
            </a:r>
            <a:r>
              <a:rPr lang="en-US" altLang="zh-CN" sz="2800" b="1" i="1" dirty="0">
                <a:solidFill>
                  <a:schemeClr val="bg1">
                    <a:lumMod val="95000"/>
                  </a:schemeClr>
                </a:solidFill>
                <a:latin typeface="Times New Roman" panose="02020603050405020304" charset="0"/>
                <a:sym typeface="+mn-ea"/>
              </a:rPr>
              <a:t>Daisy was not able to make her new drug</a:t>
            </a:r>
            <a:r>
              <a:rPr lang="en-US" altLang="zh-CN" sz="2800" b="1" i="1" dirty="0" smtClean="0">
                <a:solidFill>
                  <a:schemeClr val="bg1">
                    <a:lumMod val="95000"/>
                  </a:schemeClr>
                </a:solidFill>
                <a:latin typeface="Times New Roman" panose="02020603050405020304" charset="0"/>
                <a:sym typeface="+mn-ea"/>
              </a:rPr>
              <a:t>. But </a:t>
            </a:r>
            <a:r>
              <a:rPr lang="en-US" altLang="zh-CN" sz="2800" b="1" i="1" dirty="0">
                <a:solidFill>
                  <a:schemeClr val="bg1">
                    <a:lumMod val="95000"/>
                  </a:schemeClr>
                </a:solidFill>
                <a:latin typeface="Times New Roman" panose="02020603050405020304" charset="0"/>
                <a:sym typeface="+mn-ea"/>
              </a:rPr>
              <a:t>what an </a:t>
            </a:r>
            <a:r>
              <a:rPr lang="en-US" altLang="zh-CN" sz="2800" b="1" i="1" dirty="0" smtClean="0">
                <a:solidFill>
                  <a:schemeClr val="bg1">
                    <a:lumMod val="95000"/>
                  </a:schemeClr>
                </a:solidFill>
                <a:latin typeface="Times New Roman" panose="02020603050405020304" charset="0"/>
                <a:sym typeface="+mn-ea"/>
              </a:rPr>
              <a:t>experience! She </a:t>
            </a:r>
            <a:r>
              <a:rPr lang="en-US" altLang="zh-CN" sz="2800" b="1" i="1" dirty="0">
                <a:solidFill>
                  <a:schemeClr val="bg1">
                    <a:lumMod val="95000"/>
                  </a:schemeClr>
                </a:solidFill>
                <a:latin typeface="Times New Roman" panose="02020603050405020304" charset="0"/>
                <a:sym typeface="+mn-ea"/>
              </a:rPr>
              <a:t>had learned so much</a:t>
            </a:r>
            <a:r>
              <a:rPr lang="en-US" altLang="zh-CN" sz="2800" b="1" i="1" dirty="0" smtClean="0">
                <a:solidFill>
                  <a:schemeClr val="bg1">
                    <a:lumMod val="95000"/>
                  </a:schemeClr>
                </a:solidFill>
                <a:latin typeface="Times New Roman" panose="02020603050405020304" charset="0"/>
                <a:sym typeface="+mn-ea"/>
              </a:rPr>
              <a:t>! And </a:t>
            </a:r>
            <a:r>
              <a:rPr lang="en-US" altLang="zh-CN" sz="2800" b="1" i="1" dirty="0">
                <a:solidFill>
                  <a:schemeClr val="bg1">
                    <a:lumMod val="95000"/>
                  </a:schemeClr>
                </a:solidFill>
                <a:latin typeface="Times New Roman" panose="02020603050405020304" charset="0"/>
                <a:sym typeface="+mn-ea"/>
              </a:rPr>
              <a:t>there was always WWF...</a:t>
            </a:r>
          </a:p>
        </p:txBody>
      </p:sp>
      <p:sp>
        <p:nvSpPr>
          <p:cNvPr id="4" name="TextBox 3"/>
          <p:cNvSpPr txBox="1"/>
          <p:nvPr/>
        </p:nvSpPr>
        <p:spPr>
          <a:xfrm>
            <a:off x="7108371" y="1728923"/>
            <a:ext cx="1850572" cy="523220"/>
          </a:xfrm>
          <a:prstGeom prst="rect">
            <a:avLst/>
          </a:prstGeom>
          <a:noFill/>
        </p:spPr>
        <p:txBody>
          <a:bodyPr wrap="square" rtlCol="0">
            <a:spAutoFit/>
          </a:bodyPr>
          <a:lstStyle/>
          <a:p>
            <a:r>
              <a:rPr lang="en-US" altLang="zh-CN" sz="2800" b="1" i="1" dirty="0" smtClean="0">
                <a:solidFill>
                  <a:srgbClr val="C00000"/>
                </a:solidFill>
                <a:latin typeface="Times New Roman" panose="02020603050405020304" charset="0"/>
                <a:cs typeface="Times New Roman" panose="02020603050405020304" charset="0"/>
              </a:rPr>
              <a:t>monkey</a:t>
            </a:r>
            <a:endParaRPr lang="zh-CN" altLang="en-US" sz="2800" b="1" i="1" dirty="0">
              <a:solidFill>
                <a:srgbClr val="C00000"/>
              </a:solidFill>
              <a:latin typeface="Times New Roman" panose="02020603050405020304" charset="0"/>
              <a:cs typeface="Times New Roman" panose="02020603050405020304" charset="0"/>
            </a:endParaRPr>
          </a:p>
        </p:txBody>
      </p:sp>
      <p:sp>
        <p:nvSpPr>
          <p:cNvPr id="5" name="TextBox 4"/>
          <p:cNvSpPr txBox="1"/>
          <p:nvPr/>
        </p:nvSpPr>
        <p:spPr>
          <a:xfrm>
            <a:off x="5572396" y="2611035"/>
            <a:ext cx="3243944" cy="523220"/>
          </a:xfrm>
          <a:prstGeom prst="rect">
            <a:avLst/>
          </a:prstGeom>
          <a:noFill/>
        </p:spPr>
        <p:txBody>
          <a:bodyPr wrap="square" rtlCol="0">
            <a:spAutoFit/>
          </a:bodyPr>
          <a:lstStyle/>
          <a:p>
            <a:r>
              <a:rPr lang="en-US" altLang="zh-CN" sz="2800" b="1" i="1" dirty="0">
                <a:solidFill>
                  <a:srgbClr val="C00000"/>
                </a:solidFill>
                <a:latin typeface="Times New Roman" panose="02020603050405020304" charset="0"/>
                <a:sym typeface="+mn-ea"/>
              </a:rPr>
              <a:t>a millipede insect</a:t>
            </a:r>
            <a:endParaRPr lang="zh-CN" altLang="en-US" sz="2800" b="1" i="1" dirty="0">
              <a:solidFill>
                <a:srgbClr val="C00000"/>
              </a:solidFill>
              <a:latin typeface="Times New Roman" panose="02020603050405020304" charset="0"/>
              <a:cs typeface="Times New Roman" panose="02020603050405020304" charset="0"/>
            </a:endParaRPr>
          </a:p>
        </p:txBody>
      </p:sp>
      <p:sp>
        <p:nvSpPr>
          <p:cNvPr id="7" name="标题 1"/>
          <p:cNvSpPr>
            <a:spLocks noGrp="1"/>
          </p:cNvSpPr>
          <p:nvPr/>
        </p:nvSpPr>
        <p:spPr>
          <a:xfrm>
            <a:off x="-61595" y="-90169"/>
            <a:ext cx="6625681" cy="775970"/>
          </a:xfrm>
          <a:prstGeom prst="rect">
            <a:avLst/>
          </a:prstGeom>
          <a:solidFill>
            <a:srgbClr val="92D050"/>
          </a:solidFill>
          <a:ln w="9525">
            <a:noFill/>
            <a:miter lim="800000"/>
          </a:ln>
        </p:spPr>
        <p:txBody>
          <a:bodyPr vert="horz" wrap="square" lIns="91440" tIns="45720" rIns="91440" bIns="45720" numCol="1" anchor="ctr" anchorCtr="0" compatLnSpc="1"/>
          <a:lstStyle>
            <a:lvl1pPr algn="ctr" rtl="0" eaLnBrk="0" fontAlgn="base" hangingPunct="0">
              <a:spcBef>
                <a:spcPct val="0"/>
              </a:spcBef>
              <a:spcAft>
                <a:spcPct val="0"/>
              </a:spcAft>
              <a:defRPr sz="4400">
                <a:solidFill>
                  <a:schemeClr val="bg1"/>
                </a:solidFill>
                <a:latin typeface="Times New Roman" panose="02020603050405020304" charset="0"/>
                <a:ea typeface="+mj-ea"/>
                <a:cs typeface="Times New Roman" panose="02020603050405020304" charset="0"/>
              </a:defRPr>
            </a:lvl1pPr>
            <a:lvl2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2pPr>
            <a:lvl3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3pPr>
            <a:lvl4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4pPr>
            <a:lvl5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lvl="0" algn="l">
              <a:defRPr/>
            </a:pPr>
            <a:r>
              <a:rPr lang="en-US" sz="3600" kern="0" dirty="0" smtClean="0">
                <a:effectLst>
                  <a:outerShdw blurRad="38100" dist="38100" dir="2700000" algn="tl">
                    <a:srgbClr val="000000">
                      <a:alpha val="43137"/>
                    </a:srgbClr>
                  </a:outerShdw>
                </a:effectLst>
                <a:latin typeface="Impact" panose="020B0806030902050204" pitchFamily="34" charset="0"/>
                <a:sym typeface="+mn-ea"/>
              </a:rPr>
              <a:t>Read f</a:t>
            </a:r>
            <a:r>
              <a:rPr lang="en-US" altLang="zh-CN" sz="3600" kern="0" dirty="0" smtClean="0">
                <a:effectLst>
                  <a:outerShdw blurRad="38100" dist="38100" dir="2700000" algn="tl">
                    <a:srgbClr val="000000">
                      <a:alpha val="43137"/>
                    </a:srgbClr>
                  </a:outerShdw>
                </a:effectLst>
                <a:latin typeface="Impact" panose="020B0806030902050204" pitchFamily="34" charset="0"/>
                <a:sym typeface="+mn-ea"/>
              </a:rPr>
              <a:t>o</a:t>
            </a:r>
            <a:r>
              <a:rPr lang="en-US" sz="3600" kern="0" dirty="0" smtClean="0">
                <a:effectLst>
                  <a:outerShdw blurRad="38100" dist="38100" dir="2700000" algn="tl">
                    <a:srgbClr val="000000">
                      <a:alpha val="43137"/>
                    </a:srgbClr>
                  </a:outerShdw>
                </a:effectLst>
                <a:latin typeface="Impact" panose="020B0806030902050204" pitchFamily="34" charset="0"/>
                <a:sym typeface="+mn-ea"/>
              </a:rPr>
              <a:t>r Details</a:t>
            </a:r>
            <a:r>
              <a:rPr lang="en-US" sz="3600" kern="0" noProof="0" dirty="0" smtClean="0">
                <a:ln>
                  <a:noFill/>
                </a:ln>
                <a:effectLst>
                  <a:outerShdw blurRad="38100" dist="38100" dir="2700000" algn="tl">
                    <a:srgbClr val="000000">
                      <a:alpha val="43137"/>
                    </a:srgbClr>
                  </a:outerShdw>
                </a:effectLst>
                <a:uLnTx/>
                <a:uFillTx/>
                <a:latin typeface="Impact" panose="020B0806030902050204" pitchFamily="34" charset="0"/>
                <a:sym typeface="+mn-ea"/>
              </a:rPr>
              <a:t>—</a:t>
            </a:r>
            <a:r>
              <a:rPr lang="en-US" sz="3600" kern="0" dirty="0" smtClean="0">
                <a:solidFill>
                  <a:srgbClr val="C00000"/>
                </a:solidFill>
                <a:effectLst>
                  <a:outerShdw blurRad="38100" dist="38100" dir="2700000" algn="tl">
                    <a:srgbClr val="000000">
                      <a:alpha val="43137"/>
                    </a:srgbClr>
                  </a:outerShdw>
                </a:effectLst>
                <a:latin typeface="Impact" panose="020B0806030902050204" pitchFamily="34" charset="0"/>
                <a:sym typeface="+mn-ea"/>
              </a:rPr>
              <a:t>Scene 3</a:t>
            </a:r>
            <a:r>
              <a:rPr lang="en-US" sz="3600" kern="0" noProof="0" dirty="0" smtClean="0">
                <a:ln>
                  <a:noFill/>
                </a:ln>
                <a:solidFill>
                  <a:srgbClr val="C00000"/>
                </a:solidFill>
                <a:effectLst>
                  <a:outerShdw blurRad="38100" dist="38100" dir="2700000" algn="tl">
                    <a:srgbClr val="000000">
                      <a:alpha val="43137"/>
                    </a:srgbClr>
                  </a:outerShdw>
                </a:effectLst>
                <a:uLnTx/>
                <a:uFillTx/>
                <a:latin typeface="Impact" panose="020B0806030902050204" pitchFamily="34" charset="0"/>
                <a:sym typeface="+mn-ea"/>
              </a:rPr>
              <a:t> </a:t>
            </a:r>
            <a:r>
              <a:rPr lang="en-US" sz="2800" kern="0" noProof="0" dirty="0" smtClean="0">
                <a:ln>
                  <a:noFill/>
                </a:ln>
                <a:solidFill>
                  <a:schemeClr val="bg1"/>
                </a:solidFill>
                <a:effectLst>
                  <a:outerShdw blurRad="38100" dist="38100" dir="2700000" algn="tl">
                    <a:srgbClr val="000000">
                      <a:alpha val="43137"/>
                    </a:srgbClr>
                  </a:outerShdw>
                </a:effectLst>
                <a:uLnTx/>
                <a:uFillTx/>
                <a:latin typeface="Impact" panose="020B0806030902050204" pitchFamily="34" charset="0"/>
                <a:sym typeface="+mn-ea"/>
              </a:rPr>
              <a:t>(Para 3-4)</a:t>
            </a:r>
            <a:endParaRPr kumimoji="0" lang="en-US" altLang="en-US" sz="2800" b="0" i="0" u="none" strike="noStrike" kern="0" cap="none" spc="0" normalizeH="0" baseline="0" noProof="0" dirty="0" smtClean="0">
              <a:ln>
                <a:noFill/>
              </a:ln>
              <a:solidFill>
                <a:schemeClr val="bg1"/>
              </a:solidFill>
              <a:effectLst>
                <a:outerShdw blurRad="38100" dist="38100" dir="2700000" algn="tl">
                  <a:srgbClr val="000000">
                    <a:alpha val="43137"/>
                  </a:srgbClr>
                </a:outerShdw>
              </a:effectLst>
              <a:uLnTx/>
              <a:uFillTx/>
              <a:latin typeface="Impact" panose="020B0806030902050204" pitchFamily="34" charset="0"/>
              <a:ea typeface="+mj-ea"/>
              <a:cs typeface="Times New Roman" panose="02020603050405020304" charset="0"/>
              <a:sym typeface="+mn-ea"/>
            </a:endParaRPr>
          </a:p>
        </p:txBody>
      </p:sp>
      <p:sp>
        <p:nvSpPr>
          <p:cNvPr id="9" name="TextBox 8"/>
          <p:cNvSpPr txBox="1"/>
          <p:nvPr/>
        </p:nvSpPr>
        <p:spPr>
          <a:xfrm>
            <a:off x="8522423" y="2587727"/>
            <a:ext cx="3364775" cy="523220"/>
          </a:xfrm>
          <a:prstGeom prst="rect">
            <a:avLst/>
          </a:prstGeom>
          <a:noFill/>
        </p:spPr>
        <p:txBody>
          <a:bodyPr wrap="square" rtlCol="0">
            <a:spAutoFit/>
          </a:bodyPr>
          <a:lstStyle/>
          <a:p>
            <a:r>
              <a:rPr lang="en-US" altLang="zh-CN" sz="2800" b="1" i="1" dirty="0" smtClean="0">
                <a:solidFill>
                  <a:srgbClr val="C00000"/>
                </a:solidFill>
                <a:latin typeface="Times New Roman" panose="02020603050405020304" charset="0"/>
                <a:cs typeface="Times New Roman" panose="02020603050405020304" charset="0"/>
              </a:rPr>
              <a:t>rub it over my body</a:t>
            </a:r>
            <a:endParaRPr lang="zh-CN" altLang="en-US" sz="2800" b="1" i="1" dirty="0">
              <a:solidFill>
                <a:srgbClr val="C00000"/>
              </a:solidFill>
              <a:latin typeface="Times New Roman" panose="02020603050405020304" charset="0"/>
              <a:cs typeface="Times New Roman" panose="02020603050405020304" charset="0"/>
            </a:endParaRPr>
          </a:p>
        </p:txBody>
      </p:sp>
      <p:sp>
        <p:nvSpPr>
          <p:cNvPr id="10" name="TextBox 9"/>
          <p:cNvSpPr txBox="1"/>
          <p:nvPr/>
        </p:nvSpPr>
        <p:spPr>
          <a:xfrm>
            <a:off x="349657" y="1021037"/>
            <a:ext cx="5498376" cy="1938992"/>
          </a:xfrm>
          <a:prstGeom prst="rect">
            <a:avLst/>
          </a:prstGeom>
          <a:noFill/>
        </p:spPr>
        <p:txBody>
          <a:bodyPr wrap="square" rtlCol="0">
            <a:spAutoFit/>
          </a:bodyPr>
          <a:lstStyle/>
          <a:p>
            <a:r>
              <a:rPr lang="en-US" altLang="zh-CN" sz="4000" b="1" i="1" dirty="0" smtClean="0">
                <a:latin typeface="Times New Roman" panose="02020603050405020304" charset="0"/>
                <a:sym typeface="+mn-ea"/>
              </a:rPr>
              <a:t>What’s the relationship between the monkey and the millipede insect?</a:t>
            </a:r>
            <a:endParaRPr lang="zh-CN" altLang="en-US" sz="4000" b="1" i="1" dirty="0">
              <a:latin typeface="Times New Roman" panose="02020603050405020304" charset="0"/>
              <a:cs typeface="Times New Roman" panose="02020603050405020304" charset="0"/>
            </a:endParaRPr>
          </a:p>
        </p:txBody>
      </p:sp>
      <p:sp>
        <p:nvSpPr>
          <p:cNvPr id="11" name="TextBox 10"/>
          <p:cNvSpPr txBox="1"/>
          <p:nvPr/>
        </p:nvSpPr>
        <p:spPr>
          <a:xfrm>
            <a:off x="24221" y="2990319"/>
            <a:ext cx="8441324" cy="523220"/>
          </a:xfrm>
          <a:prstGeom prst="rect">
            <a:avLst/>
          </a:prstGeom>
          <a:noFill/>
        </p:spPr>
        <p:txBody>
          <a:bodyPr wrap="square" rtlCol="0">
            <a:spAutoFit/>
          </a:bodyPr>
          <a:lstStyle/>
          <a:p>
            <a:r>
              <a:rPr lang="en-US" altLang="zh-CN" sz="2800" b="1" i="1" dirty="0" smtClean="0">
                <a:solidFill>
                  <a:srgbClr val="C00000"/>
                </a:solidFill>
                <a:latin typeface="Times New Roman" panose="02020603050405020304" charset="0"/>
                <a:cs typeface="Times New Roman" panose="02020603050405020304" charset="0"/>
              </a:rPr>
              <a:t>contains a powerful drug which affects mosquitoes</a:t>
            </a:r>
            <a:endParaRPr lang="zh-CN" altLang="en-US" sz="2800" b="1" i="1" dirty="0">
              <a:solidFill>
                <a:srgbClr val="C00000"/>
              </a:solidFill>
              <a:latin typeface="Times New Roman" panose="02020603050405020304" charset="0"/>
              <a:cs typeface="Times New Roman" panose="02020603050405020304" charset="0"/>
            </a:endParaRPr>
          </a:p>
        </p:txBody>
      </p:sp>
      <p:sp>
        <p:nvSpPr>
          <p:cNvPr id="13" name="文本框 4"/>
          <p:cNvSpPr txBox="1"/>
          <p:nvPr/>
        </p:nvSpPr>
        <p:spPr>
          <a:xfrm>
            <a:off x="2510539" y="4750861"/>
            <a:ext cx="6611690" cy="830997"/>
          </a:xfrm>
          <a:prstGeom prst="rect">
            <a:avLst/>
          </a:prstGeom>
          <a:solidFill>
            <a:srgbClr val="FFFF00"/>
          </a:solidFill>
        </p:spPr>
        <p:txBody>
          <a:bodyPr wrap="square" rtlCol="0" anchor="t">
            <a:spAutoFit/>
          </a:bodyPr>
          <a:lstStyle/>
          <a:p>
            <a:pPr>
              <a:spcBef>
                <a:spcPct val="50000"/>
              </a:spcBef>
            </a:pPr>
            <a:r>
              <a:rPr lang="en-US" altLang="zh-CN" sz="4800" b="1" dirty="0" smtClean="0">
                <a:solidFill>
                  <a:srgbClr val="FF0000"/>
                </a:solidFill>
                <a:latin typeface="Times New Roman" panose="02020603050405020304" charset="0"/>
                <a:sym typeface="+mn-ea"/>
              </a:rPr>
              <a:t>Scene III_____________</a:t>
            </a:r>
            <a:endParaRPr lang="en-US" altLang="zh-CN" sz="4800" b="1" dirty="0">
              <a:solidFill>
                <a:srgbClr val="FF0000"/>
              </a:solidFill>
              <a:latin typeface="Times New Roman" panose="02020603050405020304" charset="0"/>
              <a:sym typeface="+mn-ea"/>
            </a:endParaRPr>
          </a:p>
        </p:txBody>
      </p:sp>
      <p:sp>
        <p:nvSpPr>
          <p:cNvPr id="14" name="TextBox 13"/>
          <p:cNvSpPr txBox="1"/>
          <p:nvPr/>
        </p:nvSpPr>
        <p:spPr>
          <a:xfrm>
            <a:off x="4982628" y="4812416"/>
            <a:ext cx="4770972" cy="707886"/>
          </a:xfrm>
          <a:prstGeom prst="rect">
            <a:avLst/>
          </a:prstGeom>
          <a:noFill/>
        </p:spPr>
        <p:txBody>
          <a:bodyPr wrap="square" rtlCol="0">
            <a:spAutoFit/>
          </a:bodyPr>
          <a:lstStyle/>
          <a:p>
            <a:r>
              <a:rPr lang="en-US" altLang="zh-CN" sz="4000" b="1" i="1" dirty="0">
                <a:latin typeface="Times New Roman" panose="02020603050405020304" charset="0"/>
                <a:sym typeface="+mn-ea"/>
              </a:rPr>
              <a:t>a millipede insect</a:t>
            </a:r>
            <a:endParaRPr lang="zh-CN" altLang="en-US" sz="4000" b="1" i="1" dirty="0">
              <a:latin typeface="Times New Roman" panose="02020603050405020304" charset="0"/>
              <a:cs typeface="Times New Roman" panose="0202060305040502030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9" grpId="0"/>
      <p:bldP spid="10" grpId="0"/>
      <p:bldP spid="11" grpId="0"/>
      <p:bldP spid="13" grpId="0" bldLvl="0" animBg="1"/>
      <p:bldP spid="1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63285" y="831215"/>
            <a:ext cx="12167779" cy="4893647"/>
          </a:xfrm>
          <a:prstGeom prst="rect">
            <a:avLst/>
          </a:prstGeom>
          <a:noFill/>
        </p:spPr>
        <p:txBody>
          <a:bodyPr wrap="square" rtlCol="0">
            <a:spAutoFit/>
          </a:bodyPr>
          <a:lstStyle/>
          <a:p>
            <a:r>
              <a:rPr lang="en-US" altLang="zh-CN" sz="2600" b="1" i="1" dirty="0">
                <a:solidFill>
                  <a:schemeClr val="bg1">
                    <a:lumMod val="85000"/>
                  </a:schemeClr>
                </a:solidFill>
                <a:latin typeface="Times New Roman" panose="02020603050405020304" charset="0"/>
                <a:sym typeface="+mn-ea"/>
              </a:rPr>
              <a:t>Daisy smiled." That' s good news</a:t>
            </a:r>
            <a:r>
              <a:rPr lang="en-US" altLang="zh-CN" sz="2600" b="1" i="1" dirty="0" smtClean="0">
                <a:solidFill>
                  <a:schemeClr val="bg1">
                    <a:lumMod val="85000"/>
                  </a:schemeClr>
                </a:solidFill>
                <a:latin typeface="Times New Roman" panose="02020603050405020304" charset="0"/>
                <a:sym typeface="+mn-ea"/>
              </a:rPr>
              <a:t>. It </a:t>
            </a:r>
            <a:r>
              <a:rPr lang="en-US" altLang="zh-CN" sz="2600" b="1" i="1" dirty="0">
                <a:solidFill>
                  <a:schemeClr val="bg1">
                    <a:lumMod val="85000"/>
                  </a:schemeClr>
                </a:solidFill>
                <a:latin typeface="Times New Roman" panose="02020603050405020304" charset="0"/>
                <a:sym typeface="+mn-ea"/>
              </a:rPr>
              <a:t>shows the importance of wildlife protection</a:t>
            </a:r>
            <a:r>
              <a:rPr lang="en-US" altLang="zh-CN" sz="2600" b="1" i="1" dirty="0" smtClean="0">
                <a:solidFill>
                  <a:schemeClr val="bg1">
                    <a:lumMod val="85000"/>
                  </a:schemeClr>
                </a:solidFill>
                <a:latin typeface="Times New Roman" panose="02020603050405020304" charset="0"/>
                <a:sym typeface="+mn-ea"/>
              </a:rPr>
              <a:t>, but </a:t>
            </a:r>
            <a:r>
              <a:rPr lang="en-US" altLang="zh-CN" sz="2600" b="1" i="1" dirty="0">
                <a:solidFill>
                  <a:schemeClr val="bg1">
                    <a:lumMod val="85000"/>
                  </a:schemeClr>
                </a:solidFill>
                <a:latin typeface="Times New Roman" panose="02020603050405020304" charset="0"/>
                <a:sym typeface="+mn-ea"/>
              </a:rPr>
              <a:t>I' d like to help as the WWF suggests." The carpet rose again and almost at once they were in a thick rainforest</a:t>
            </a:r>
            <a:r>
              <a:rPr lang="en-US" altLang="zh-CN" sz="2600" b="1" i="1" dirty="0" smtClean="0">
                <a:solidFill>
                  <a:schemeClr val="bg1">
                    <a:lumMod val="85000"/>
                  </a:schemeClr>
                </a:solidFill>
                <a:latin typeface="Times New Roman" panose="02020603050405020304" charset="0"/>
                <a:sym typeface="+mn-ea"/>
              </a:rPr>
              <a:t>. A </a:t>
            </a:r>
            <a:r>
              <a:rPr lang="en-US" altLang="zh-CN" sz="2600" b="1" i="1" dirty="0">
                <a:solidFill>
                  <a:schemeClr val="bg1">
                    <a:lumMod val="85000"/>
                  </a:schemeClr>
                </a:solidFill>
                <a:latin typeface="Times New Roman" panose="02020603050405020304" charset="0"/>
                <a:sym typeface="+mn-ea"/>
              </a:rPr>
              <a:t>monkey watched them as it rubbed it self." What are you doing?" asked </a:t>
            </a:r>
            <a:r>
              <a:rPr lang="en-US" altLang="zh-CN" sz="2600" b="1" i="1" dirty="0" smtClean="0">
                <a:solidFill>
                  <a:schemeClr val="bg1">
                    <a:lumMod val="85000"/>
                  </a:schemeClr>
                </a:solidFill>
                <a:latin typeface="Times New Roman" panose="02020603050405020304" charset="0"/>
                <a:sym typeface="+mn-ea"/>
              </a:rPr>
              <a:t>Daisy. "I'm </a:t>
            </a:r>
            <a:r>
              <a:rPr lang="en-US" altLang="zh-CN" sz="2600" b="1" i="1" dirty="0">
                <a:solidFill>
                  <a:schemeClr val="bg1">
                    <a:lumMod val="85000"/>
                  </a:schemeClr>
                </a:solidFill>
                <a:latin typeface="Times New Roman" panose="02020603050405020304" charset="0"/>
                <a:sym typeface="+mn-ea"/>
              </a:rPr>
              <a:t>protecting myself from mosquitoes," it replied</a:t>
            </a:r>
            <a:r>
              <a:rPr lang="en-US" altLang="zh-CN" sz="2600" b="1" i="1" dirty="0" smtClean="0">
                <a:solidFill>
                  <a:schemeClr val="bg1">
                    <a:lumMod val="85000"/>
                  </a:schemeClr>
                </a:solidFill>
                <a:latin typeface="Times New Roman" panose="02020603050405020304" charset="0"/>
                <a:sym typeface="+mn-ea"/>
              </a:rPr>
              <a:t>. "</a:t>
            </a:r>
            <a:r>
              <a:rPr lang="en-US" altLang="zh-CN" sz="2600" b="1" i="1" dirty="0">
                <a:solidFill>
                  <a:schemeClr val="bg1">
                    <a:lumMod val="85000"/>
                  </a:schemeClr>
                </a:solidFill>
                <a:latin typeface="Times New Roman" panose="02020603050405020304" charset="0"/>
                <a:sym typeface="+mn-ea"/>
              </a:rPr>
              <a:t>When I find a millipede insect</a:t>
            </a:r>
            <a:r>
              <a:rPr lang="en-US" altLang="zh-CN" sz="2600" b="1" i="1" dirty="0" smtClean="0">
                <a:solidFill>
                  <a:schemeClr val="bg1">
                    <a:lumMod val="85000"/>
                  </a:schemeClr>
                </a:solidFill>
                <a:latin typeface="Times New Roman" panose="02020603050405020304" charset="0"/>
                <a:sym typeface="+mn-ea"/>
              </a:rPr>
              <a:t>, I </a:t>
            </a:r>
            <a:r>
              <a:rPr lang="en-US" altLang="zh-CN" sz="2600" b="1" i="1" dirty="0">
                <a:solidFill>
                  <a:schemeClr val="bg1">
                    <a:lumMod val="85000"/>
                  </a:schemeClr>
                </a:solidFill>
                <a:latin typeface="Times New Roman" panose="02020603050405020304" charset="0"/>
                <a:sym typeface="+mn-ea"/>
              </a:rPr>
              <a:t>rub it over my body</a:t>
            </a:r>
            <a:r>
              <a:rPr lang="en-US" altLang="zh-CN" sz="2600" b="1" i="1" dirty="0" smtClean="0">
                <a:solidFill>
                  <a:schemeClr val="bg1">
                    <a:lumMod val="85000"/>
                  </a:schemeClr>
                </a:solidFill>
                <a:latin typeface="Times New Roman" panose="02020603050405020304" charset="0"/>
                <a:sym typeface="+mn-ea"/>
              </a:rPr>
              <a:t>. It </a:t>
            </a:r>
            <a:r>
              <a:rPr lang="en-US" altLang="zh-CN" sz="2600" b="1" i="1" dirty="0">
                <a:solidFill>
                  <a:schemeClr val="bg1">
                    <a:lumMod val="85000"/>
                  </a:schemeClr>
                </a:solidFill>
                <a:latin typeface="Times New Roman" panose="02020603050405020304" charset="0"/>
                <a:sym typeface="+mn-ea"/>
              </a:rPr>
              <a:t>contains a powerful drug which affects mosquitoes</a:t>
            </a:r>
            <a:r>
              <a:rPr lang="en-US" altLang="zh-CN" sz="2600" b="1" i="1" dirty="0" smtClean="0">
                <a:solidFill>
                  <a:schemeClr val="bg1">
                    <a:lumMod val="85000"/>
                  </a:schemeClr>
                </a:solidFill>
                <a:latin typeface="Times New Roman" panose="02020603050405020304" charset="0"/>
                <a:sym typeface="+mn-ea"/>
              </a:rPr>
              <a:t>. </a:t>
            </a:r>
            <a:r>
              <a:rPr lang="en-US" altLang="zh-CN" sz="2600" b="1" i="1" dirty="0" smtClean="0">
                <a:latin typeface="Times New Roman" panose="02020603050405020304" charset="0"/>
                <a:sym typeface="+mn-ea"/>
              </a:rPr>
              <a:t>You </a:t>
            </a:r>
            <a:r>
              <a:rPr lang="en-US" altLang="zh-CN" sz="2600" b="1" i="1" dirty="0">
                <a:latin typeface="Times New Roman" panose="02020603050405020304" charset="0"/>
                <a:sym typeface="+mn-ea"/>
              </a:rPr>
              <a:t>should pay more attention to the rainforest where I live and appreciate how the animals live together</a:t>
            </a:r>
            <a:r>
              <a:rPr lang="en-US" altLang="zh-CN" sz="2600" b="1" i="1" dirty="0" smtClean="0">
                <a:latin typeface="Times New Roman" panose="02020603050405020304" charset="0"/>
                <a:sym typeface="+mn-ea"/>
              </a:rPr>
              <a:t>. </a:t>
            </a:r>
            <a:r>
              <a:rPr lang="en-US" altLang="zh-CN" sz="2600" b="1" i="1" dirty="0" smtClean="0">
                <a:solidFill>
                  <a:schemeClr val="bg1">
                    <a:lumMod val="85000"/>
                  </a:schemeClr>
                </a:solidFill>
                <a:latin typeface="Times New Roman" panose="02020603050405020304" charset="0"/>
                <a:sym typeface="+mn-ea"/>
              </a:rPr>
              <a:t>No </a:t>
            </a:r>
            <a:r>
              <a:rPr lang="en-US" altLang="zh-CN" sz="2600" b="1" i="1" dirty="0">
                <a:solidFill>
                  <a:schemeClr val="bg1">
                    <a:lumMod val="85000"/>
                  </a:schemeClr>
                </a:solidFill>
                <a:latin typeface="Times New Roman" panose="02020603050405020304" charset="0"/>
                <a:sym typeface="+mn-ea"/>
              </a:rPr>
              <a:t>rainforest</a:t>
            </a:r>
            <a:r>
              <a:rPr lang="en-US" altLang="zh-CN" sz="2600" b="1" i="1" dirty="0" smtClean="0">
                <a:solidFill>
                  <a:schemeClr val="bg1">
                    <a:lumMod val="85000"/>
                  </a:schemeClr>
                </a:solidFill>
                <a:latin typeface="Times New Roman" panose="02020603050405020304" charset="0"/>
                <a:sym typeface="+mn-ea"/>
              </a:rPr>
              <a:t>, no </a:t>
            </a:r>
            <a:r>
              <a:rPr lang="en-US" altLang="zh-CN" sz="2600" b="1" i="1" dirty="0">
                <a:solidFill>
                  <a:schemeClr val="bg1">
                    <a:lumMod val="85000"/>
                  </a:schemeClr>
                </a:solidFill>
                <a:latin typeface="Times New Roman" panose="02020603050405020304" charset="0"/>
                <a:sym typeface="+mn-ea"/>
              </a:rPr>
              <a:t>animals</a:t>
            </a:r>
            <a:r>
              <a:rPr lang="en-US" altLang="zh-CN" sz="2600" b="1" i="1" dirty="0" smtClean="0">
                <a:solidFill>
                  <a:schemeClr val="bg1">
                    <a:lumMod val="85000"/>
                  </a:schemeClr>
                </a:solidFill>
                <a:latin typeface="Times New Roman" panose="02020603050405020304" charset="0"/>
                <a:sym typeface="+mn-ea"/>
              </a:rPr>
              <a:t>, no </a:t>
            </a:r>
            <a:r>
              <a:rPr lang="en-US" altLang="zh-CN" sz="2600" b="1" i="1" dirty="0">
                <a:solidFill>
                  <a:schemeClr val="bg1">
                    <a:lumMod val="85000"/>
                  </a:schemeClr>
                </a:solidFill>
                <a:latin typeface="Times New Roman" panose="02020603050405020304" charset="0"/>
                <a:sym typeface="+mn-ea"/>
              </a:rPr>
              <a:t>drugs."</a:t>
            </a:r>
          </a:p>
          <a:p>
            <a:r>
              <a:rPr lang="en-US" altLang="zh-CN" sz="2600" b="1" i="1" dirty="0">
                <a:solidFill>
                  <a:schemeClr val="bg1">
                    <a:lumMod val="85000"/>
                  </a:schemeClr>
                </a:solidFill>
                <a:latin typeface="Times New Roman" panose="02020603050405020304" charset="0"/>
                <a:sym typeface="+mn-ea"/>
              </a:rPr>
              <a:t>4.Daisy was amazed</a:t>
            </a:r>
            <a:r>
              <a:rPr lang="en-US" altLang="zh-CN" sz="2600" b="1" i="1" dirty="0" smtClean="0">
                <a:solidFill>
                  <a:schemeClr val="bg1">
                    <a:lumMod val="85000"/>
                  </a:schemeClr>
                </a:solidFill>
                <a:latin typeface="Times New Roman" panose="02020603050405020304" charset="0"/>
                <a:sym typeface="+mn-ea"/>
              </a:rPr>
              <a:t>. "</a:t>
            </a:r>
            <a:r>
              <a:rPr lang="en-US" altLang="zh-CN" sz="2600" b="1" i="1" dirty="0">
                <a:solidFill>
                  <a:schemeClr val="bg1">
                    <a:lumMod val="85000"/>
                  </a:schemeClr>
                </a:solidFill>
                <a:latin typeface="Times New Roman" panose="02020603050405020304" charset="0"/>
                <a:sym typeface="+mn-ea"/>
              </a:rPr>
              <a:t>Flying carpet</a:t>
            </a:r>
            <a:r>
              <a:rPr lang="en-US" altLang="zh-CN" sz="2600" b="1" i="1" dirty="0" smtClean="0">
                <a:solidFill>
                  <a:schemeClr val="bg1">
                    <a:lumMod val="85000"/>
                  </a:schemeClr>
                </a:solidFill>
                <a:latin typeface="Times New Roman" panose="02020603050405020304" charset="0"/>
                <a:sym typeface="+mn-ea"/>
              </a:rPr>
              <a:t>, please </a:t>
            </a:r>
            <a:r>
              <a:rPr lang="en-US" altLang="zh-CN" sz="2600" b="1" i="1" dirty="0">
                <a:solidFill>
                  <a:schemeClr val="bg1">
                    <a:lumMod val="85000"/>
                  </a:schemeClr>
                </a:solidFill>
                <a:latin typeface="Times New Roman" panose="02020603050405020304" charset="0"/>
                <a:sym typeface="+mn-ea"/>
              </a:rPr>
              <a:t>take me home so I can tell WWF and we can begin producing this new drug</a:t>
            </a:r>
            <a:r>
              <a:rPr lang="en-US" altLang="zh-CN" sz="2600" b="1" i="1" dirty="0" smtClean="0">
                <a:solidFill>
                  <a:schemeClr val="bg1">
                    <a:lumMod val="85000"/>
                  </a:schemeClr>
                </a:solidFill>
                <a:latin typeface="Times New Roman" panose="02020603050405020304" charset="0"/>
                <a:sym typeface="+mn-ea"/>
              </a:rPr>
              <a:t>. Monkey, please </a:t>
            </a:r>
            <a:r>
              <a:rPr lang="en-US" altLang="zh-CN" sz="2600" b="1" i="1" dirty="0">
                <a:solidFill>
                  <a:schemeClr val="bg1">
                    <a:lumMod val="85000"/>
                  </a:schemeClr>
                </a:solidFill>
                <a:latin typeface="Times New Roman" panose="02020603050405020304" charset="0"/>
                <a:sym typeface="+mn-ea"/>
              </a:rPr>
              <a:t>come and help." The monkey agreed</a:t>
            </a:r>
            <a:r>
              <a:rPr lang="en-US" altLang="zh-CN" sz="2600" b="1" i="1" dirty="0" smtClean="0">
                <a:solidFill>
                  <a:schemeClr val="bg1">
                    <a:lumMod val="85000"/>
                  </a:schemeClr>
                </a:solidFill>
                <a:latin typeface="Times New Roman" panose="02020603050405020304" charset="0"/>
                <a:sym typeface="+mn-ea"/>
              </a:rPr>
              <a:t>. The </a:t>
            </a:r>
            <a:r>
              <a:rPr lang="en-US" altLang="zh-CN" sz="2600" b="1" i="1" dirty="0">
                <a:solidFill>
                  <a:schemeClr val="bg1">
                    <a:lumMod val="85000"/>
                  </a:schemeClr>
                </a:solidFill>
                <a:latin typeface="Times New Roman" panose="02020603050405020304" charset="0"/>
                <a:sym typeface="+mn-ea"/>
              </a:rPr>
              <a:t>carpet flew home</a:t>
            </a:r>
            <a:r>
              <a:rPr lang="en-US" altLang="zh-CN" sz="2600" b="1" i="1" dirty="0" smtClean="0">
                <a:solidFill>
                  <a:schemeClr val="bg1">
                    <a:lumMod val="85000"/>
                  </a:schemeClr>
                </a:solidFill>
                <a:latin typeface="Times New Roman" panose="02020603050405020304" charset="0"/>
                <a:sym typeface="+mn-ea"/>
              </a:rPr>
              <a:t>. As </a:t>
            </a:r>
            <a:r>
              <a:rPr lang="en-US" altLang="zh-CN" sz="2600" b="1" i="1" dirty="0">
                <a:solidFill>
                  <a:schemeClr val="bg1">
                    <a:lumMod val="85000"/>
                  </a:schemeClr>
                </a:solidFill>
                <a:latin typeface="Times New Roman" panose="02020603050405020304" charset="0"/>
                <a:sym typeface="+mn-ea"/>
              </a:rPr>
              <a:t>they landed</a:t>
            </a:r>
            <a:r>
              <a:rPr lang="en-US" altLang="zh-CN" sz="2600" b="1" i="1" dirty="0" smtClean="0">
                <a:solidFill>
                  <a:schemeClr val="bg1">
                    <a:lumMod val="85000"/>
                  </a:schemeClr>
                </a:solidFill>
                <a:latin typeface="Times New Roman" panose="02020603050405020304" charset="0"/>
                <a:sym typeface="+mn-ea"/>
              </a:rPr>
              <a:t>, things </a:t>
            </a:r>
            <a:r>
              <a:rPr lang="en-US" altLang="zh-CN" sz="2600" b="1" i="1" dirty="0">
                <a:solidFill>
                  <a:schemeClr val="bg1">
                    <a:lumMod val="85000"/>
                  </a:schemeClr>
                </a:solidFill>
                <a:latin typeface="Times New Roman" panose="02020603050405020304" charset="0"/>
                <a:sym typeface="+mn-ea"/>
              </a:rPr>
              <a:t>began to disappear</a:t>
            </a:r>
            <a:r>
              <a:rPr lang="en-US" altLang="zh-CN" sz="2600" b="1" i="1" dirty="0" smtClean="0">
                <a:solidFill>
                  <a:schemeClr val="bg1">
                    <a:lumMod val="85000"/>
                  </a:schemeClr>
                </a:solidFill>
                <a:latin typeface="Times New Roman" panose="02020603050405020304" charset="0"/>
                <a:sym typeface="+mn-ea"/>
              </a:rPr>
              <a:t>. Two </a:t>
            </a:r>
            <a:r>
              <a:rPr lang="en-US" altLang="zh-CN" sz="2600" b="1" i="1" dirty="0">
                <a:solidFill>
                  <a:schemeClr val="bg1">
                    <a:lumMod val="85000"/>
                  </a:schemeClr>
                </a:solidFill>
                <a:latin typeface="Times New Roman" panose="02020603050405020304" charset="0"/>
                <a:sym typeface="+mn-ea"/>
              </a:rPr>
              <a:t>minutes later everything had gone - the </a:t>
            </a:r>
            <a:r>
              <a:rPr lang="en-US" altLang="zh-CN" sz="2600" b="1" i="1" dirty="0" smtClean="0">
                <a:solidFill>
                  <a:schemeClr val="bg1">
                    <a:lumMod val="85000"/>
                  </a:schemeClr>
                </a:solidFill>
                <a:latin typeface="Times New Roman" panose="02020603050405020304" charset="0"/>
                <a:sym typeface="+mn-ea"/>
              </a:rPr>
              <a:t>monkey ,</a:t>
            </a:r>
            <a:r>
              <a:rPr lang="en-US" altLang="zh-CN" sz="2600" b="1" i="1" dirty="0">
                <a:solidFill>
                  <a:schemeClr val="bg1">
                    <a:lumMod val="85000"/>
                  </a:schemeClr>
                </a:solidFill>
                <a:latin typeface="Times New Roman" panose="02020603050405020304" charset="0"/>
                <a:sym typeface="+mn-ea"/>
              </a:rPr>
              <a:t>too</a:t>
            </a:r>
            <a:r>
              <a:rPr lang="en-US" altLang="zh-CN" sz="2600" b="1" i="1" dirty="0" smtClean="0">
                <a:solidFill>
                  <a:schemeClr val="bg1">
                    <a:lumMod val="85000"/>
                  </a:schemeClr>
                </a:solidFill>
                <a:latin typeface="Times New Roman" panose="02020603050405020304" charset="0"/>
                <a:sym typeface="+mn-ea"/>
              </a:rPr>
              <a:t>. So </a:t>
            </a:r>
            <a:r>
              <a:rPr lang="en-US" altLang="zh-CN" sz="2600" b="1" i="1" dirty="0">
                <a:solidFill>
                  <a:schemeClr val="bg1">
                    <a:lumMod val="85000"/>
                  </a:schemeClr>
                </a:solidFill>
                <a:latin typeface="Times New Roman" panose="02020603050405020304" charset="0"/>
                <a:sym typeface="+mn-ea"/>
              </a:rPr>
              <a:t>Daisy was not able to make her new drug</a:t>
            </a:r>
            <a:r>
              <a:rPr lang="en-US" altLang="zh-CN" sz="2600" b="1" i="1" dirty="0" smtClean="0">
                <a:solidFill>
                  <a:schemeClr val="bg1">
                    <a:lumMod val="85000"/>
                  </a:schemeClr>
                </a:solidFill>
                <a:latin typeface="Times New Roman" panose="02020603050405020304" charset="0"/>
                <a:sym typeface="+mn-ea"/>
              </a:rPr>
              <a:t>. But </a:t>
            </a:r>
            <a:r>
              <a:rPr lang="en-US" altLang="zh-CN" sz="2600" b="1" i="1" dirty="0">
                <a:solidFill>
                  <a:schemeClr val="bg1">
                    <a:lumMod val="85000"/>
                  </a:schemeClr>
                </a:solidFill>
                <a:latin typeface="Times New Roman" panose="02020603050405020304" charset="0"/>
                <a:sym typeface="+mn-ea"/>
              </a:rPr>
              <a:t>what an </a:t>
            </a:r>
            <a:r>
              <a:rPr lang="en-US" altLang="zh-CN" sz="2600" b="1" i="1" dirty="0" smtClean="0">
                <a:solidFill>
                  <a:schemeClr val="bg1">
                    <a:lumMod val="85000"/>
                  </a:schemeClr>
                </a:solidFill>
                <a:latin typeface="Times New Roman" panose="02020603050405020304" charset="0"/>
                <a:sym typeface="+mn-ea"/>
              </a:rPr>
              <a:t>experience! She </a:t>
            </a:r>
            <a:r>
              <a:rPr lang="en-US" altLang="zh-CN" sz="2600" b="1" i="1" dirty="0">
                <a:solidFill>
                  <a:schemeClr val="bg1">
                    <a:lumMod val="85000"/>
                  </a:schemeClr>
                </a:solidFill>
                <a:latin typeface="Times New Roman" panose="02020603050405020304" charset="0"/>
                <a:sym typeface="+mn-ea"/>
              </a:rPr>
              <a:t>had learned so much</a:t>
            </a:r>
            <a:r>
              <a:rPr lang="en-US" altLang="zh-CN" sz="2600" b="1" i="1" dirty="0" smtClean="0">
                <a:solidFill>
                  <a:schemeClr val="bg1">
                    <a:lumMod val="85000"/>
                  </a:schemeClr>
                </a:solidFill>
                <a:latin typeface="Times New Roman" panose="02020603050405020304" charset="0"/>
                <a:sym typeface="+mn-ea"/>
              </a:rPr>
              <a:t>! And </a:t>
            </a:r>
            <a:r>
              <a:rPr lang="en-US" altLang="zh-CN" sz="2600" b="1" i="1" dirty="0">
                <a:solidFill>
                  <a:schemeClr val="bg1">
                    <a:lumMod val="85000"/>
                  </a:schemeClr>
                </a:solidFill>
                <a:latin typeface="Times New Roman" panose="02020603050405020304" charset="0"/>
                <a:sym typeface="+mn-ea"/>
              </a:rPr>
              <a:t>there was always WWF...</a:t>
            </a:r>
          </a:p>
        </p:txBody>
      </p:sp>
      <p:sp>
        <p:nvSpPr>
          <p:cNvPr id="2" name="TextBox 1"/>
          <p:cNvSpPr txBox="1"/>
          <p:nvPr/>
        </p:nvSpPr>
        <p:spPr>
          <a:xfrm>
            <a:off x="10622006" y="2817104"/>
            <a:ext cx="1687286" cy="492443"/>
          </a:xfrm>
          <a:prstGeom prst="rect">
            <a:avLst/>
          </a:prstGeom>
          <a:noFill/>
        </p:spPr>
        <p:txBody>
          <a:bodyPr wrap="square" rtlCol="0">
            <a:spAutoFit/>
          </a:bodyPr>
          <a:lstStyle/>
          <a:p>
            <a:r>
              <a:rPr lang="en-US" altLang="zh-CN" sz="2600" b="1" i="1" dirty="0">
                <a:solidFill>
                  <a:srgbClr val="C00000"/>
                </a:solidFill>
                <a:latin typeface="Times New Roman" panose="02020603050405020304" charset="0"/>
                <a:sym typeface="+mn-ea"/>
              </a:rPr>
              <a:t>appreciate</a:t>
            </a:r>
            <a:endParaRPr lang="zh-CN" altLang="en-US" sz="2600" dirty="0">
              <a:solidFill>
                <a:srgbClr val="C00000"/>
              </a:solidFill>
            </a:endParaRPr>
          </a:p>
        </p:txBody>
      </p:sp>
      <p:sp>
        <p:nvSpPr>
          <p:cNvPr id="5" name="文本框 39939"/>
          <p:cNvSpPr txBox="1"/>
          <p:nvPr/>
        </p:nvSpPr>
        <p:spPr>
          <a:xfrm>
            <a:off x="1739446" y="3443424"/>
            <a:ext cx="10017125" cy="3063240"/>
          </a:xfrm>
          <a:prstGeom prst="rect">
            <a:avLst/>
          </a:prstGeom>
          <a:noFill/>
          <a:ln w="9525">
            <a:noFill/>
          </a:ln>
        </p:spPr>
        <p:txBody>
          <a:bodyPr wrap="square" anchor="t">
            <a:spAutoFit/>
          </a:bodyPr>
          <a:lstStyle/>
          <a:p>
            <a:pPr marL="342900" indent="-342900">
              <a:lnSpc>
                <a:spcPct val="230000"/>
              </a:lnSpc>
              <a:buAutoNum type="arabicPeriod"/>
            </a:pPr>
            <a:r>
              <a:rPr lang="en-US" altLang="zh-CN" sz="2800" b="1" dirty="0" smtClean="0">
                <a:latin typeface="Times New Roman" panose="02020603050405020304" charset="0"/>
                <a:ea typeface="华文仿宋" panose="02010600040101010101" pitchFamily="2" charset="-122"/>
              </a:rPr>
              <a:t>Your support is greatly </a:t>
            </a:r>
            <a:r>
              <a:rPr lang="en-US" altLang="zh-CN" sz="2800" b="1" u="sng" dirty="0" smtClean="0">
                <a:solidFill>
                  <a:srgbClr val="C00000"/>
                </a:solidFill>
                <a:latin typeface="Times New Roman" panose="02020603050405020304" charset="0"/>
                <a:ea typeface="华文仿宋" panose="02010600040101010101" pitchFamily="2" charset="-122"/>
              </a:rPr>
              <a:t>appreciated</a:t>
            </a:r>
            <a:r>
              <a:rPr lang="en-US" altLang="zh-CN" sz="2800" b="1" dirty="0" smtClean="0">
                <a:latin typeface="Times New Roman" panose="02020603050405020304" charset="0"/>
                <a:ea typeface="华文仿宋" panose="02010600040101010101" pitchFamily="2" charset="-122"/>
              </a:rPr>
              <a:t>.</a:t>
            </a:r>
          </a:p>
          <a:p>
            <a:pPr indent="0">
              <a:lnSpc>
                <a:spcPct val="230000"/>
              </a:lnSpc>
              <a:buNone/>
            </a:pPr>
            <a:r>
              <a:rPr lang="en-US" altLang="zh-CN" sz="2800" b="1" dirty="0" smtClean="0">
                <a:latin typeface="Times New Roman" panose="02020603050405020304" charset="0"/>
                <a:ea typeface="华文仿宋" panose="02010600040101010101" pitchFamily="2" charset="-122"/>
              </a:rPr>
              <a:t>2. His talents are not fully </a:t>
            </a:r>
            <a:r>
              <a:rPr lang="en-US" altLang="zh-CN" sz="2800" b="1" u="sng" dirty="0" smtClean="0">
                <a:solidFill>
                  <a:srgbClr val="C00000"/>
                </a:solidFill>
                <a:latin typeface="Times New Roman" panose="02020603050405020304" charset="0"/>
                <a:ea typeface="华文仿宋" panose="02010600040101010101" pitchFamily="2" charset="-122"/>
              </a:rPr>
              <a:t>appreciated </a:t>
            </a:r>
            <a:r>
              <a:rPr lang="en-US" altLang="zh-CN" sz="2800" b="1" dirty="0" smtClean="0">
                <a:latin typeface="Times New Roman" panose="02020603050405020304" charset="0"/>
                <a:ea typeface="华文仿宋" panose="02010600040101010101" pitchFamily="2" charset="-122"/>
              </a:rPr>
              <a:t>in his company.</a:t>
            </a:r>
          </a:p>
          <a:p>
            <a:pPr indent="0">
              <a:lnSpc>
                <a:spcPct val="230000"/>
              </a:lnSpc>
              <a:buNone/>
            </a:pPr>
            <a:r>
              <a:rPr lang="en-US" altLang="zh-CN" sz="2800" b="1" dirty="0" smtClean="0">
                <a:latin typeface="Times New Roman" panose="02020603050405020304" charset="0"/>
                <a:ea typeface="华文仿宋" panose="02010600040101010101" pitchFamily="2" charset="-122"/>
              </a:rPr>
              <a:t>3.  Very few people truly </a:t>
            </a:r>
            <a:r>
              <a:rPr lang="en-US" altLang="zh-CN" sz="2800" b="1" u="sng" dirty="0" smtClean="0">
                <a:solidFill>
                  <a:srgbClr val="C00000"/>
                </a:solidFill>
                <a:latin typeface="Times New Roman" panose="02020603050405020304" charset="0"/>
                <a:ea typeface="华文仿宋" panose="02010600040101010101" pitchFamily="2" charset="-122"/>
              </a:rPr>
              <a:t>appreciate</a:t>
            </a:r>
            <a:r>
              <a:rPr lang="en-US" altLang="zh-CN" sz="2800" b="1" dirty="0" smtClean="0">
                <a:latin typeface="Times New Roman" panose="02020603050405020304" charset="0"/>
                <a:ea typeface="华文仿宋" panose="02010600040101010101" pitchFamily="2" charset="-122"/>
              </a:rPr>
              <a:t> the beauty of this painting.</a:t>
            </a:r>
            <a:endParaRPr lang="en-US" altLang="zh-CN" sz="2800" b="1" dirty="0">
              <a:latin typeface="Times New Roman" panose="02020603050405020304" charset="0"/>
              <a:ea typeface="华文仿宋" panose="02010600040101010101" pitchFamily="2" charset="-122"/>
            </a:endParaRPr>
          </a:p>
        </p:txBody>
      </p:sp>
      <p:sp>
        <p:nvSpPr>
          <p:cNvPr id="6" name="文本框 8"/>
          <p:cNvSpPr txBox="1"/>
          <p:nvPr/>
        </p:nvSpPr>
        <p:spPr>
          <a:xfrm>
            <a:off x="2962161" y="4344861"/>
            <a:ext cx="6797054" cy="584775"/>
          </a:xfrm>
          <a:prstGeom prst="rect">
            <a:avLst/>
          </a:prstGeom>
          <a:noFill/>
        </p:spPr>
        <p:txBody>
          <a:bodyPr wrap="none">
            <a:spAutoFit/>
            <a:scene3d>
              <a:camera prst="orthographicFront"/>
              <a:lightRig rig="threePt" dir="t"/>
            </a:scene3d>
          </a:bodyPr>
          <a:lstStyle/>
          <a:p>
            <a:pPr marR="0" defTabSz="914400">
              <a:buClrTx/>
              <a:buSzTx/>
              <a:buFont typeface="Arial" panose="020B0604020202020204" pitchFamily="34" charset="0"/>
              <a:buNone/>
              <a:defRPr/>
            </a:pPr>
            <a:r>
              <a:rPr lang="en-US" altLang="zh-CN" sz="3200" b="1" i="1" noProof="1" smtClean="0">
                <a:solidFill>
                  <a:srgbClr val="0033CC"/>
                </a:solidFill>
                <a:effectLst>
                  <a:outerShdw blurRad="38100" dist="19050" dir="2700000" algn="tl" rotWithShape="0">
                    <a:schemeClr val="dk1">
                      <a:alpha val="40000"/>
                    </a:schemeClr>
                  </a:outerShdw>
                </a:effectLst>
                <a:latin typeface="Times New Roman" panose="02020603050405020304" charset="0"/>
                <a:ea typeface="宋体" panose="02010600030101010101" pitchFamily="2" charset="-122"/>
                <a:sym typeface="+mn-ea"/>
              </a:rPr>
              <a:t>to be grateful for sth. that sb. has done</a:t>
            </a:r>
            <a:endParaRPr kumimoji="0" lang="en-US" altLang="zh-CN" sz="3200" b="1" i="1" kern="1200" cap="none" spc="0" normalizeH="0" baseline="0" noProof="1">
              <a:solidFill>
                <a:srgbClr val="0033CC"/>
              </a:solidFill>
              <a:effectLst>
                <a:outerShdw blurRad="38100" dist="19050" dir="2700000" algn="tl" rotWithShape="0">
                  <a:schemeClr val="dk1">
                    <a:alpha val="40000"/>
                  </a:schemeClr>
                </a:outerShdw>
              </a:effectLst>
              <a:latin typeface="Times New Roman" panose="02020603050405020304" charset="0"/>
              <a:ea typeface="宋体" panose="02010600030101010101" pitchFamily="2" charset="-122"/>
              <a:cs typeface="+mn-cs"/>
              <a:sym typeface="+mn-ea"/>
            </a:endParaRPr>
          </a:p>
        </p:txBody>
      </p:sp>
      <p:sp>
        <p:nvSpPr>
          <p:cNvPr id="7" name="文本框 8"/>
          <p:cNvSpPr txBox="1"/>
          <p:nvPr/>
        </p:nvSpPr>
        <p:spPr>
          <a:xfrm>
            <a:off x="2962161" y="5312732"/>
            <a:ext cx="7231467" cy="584775"/>
          </a:xfrm>
          <a:prstGeom prst="rect">
            <a:avLst/>
          </a:prstGeom>
          <a:noFill/>
        </p:spPr>
        <p:txBody>
          <a:bodyPr wrap="none">
            <a:spAutoFit/>
            <a:scene3d>
              <a:camera prst="orthographicFront"/>
              <a:lightRig rig="threePt" dir="t"/>
            </a:scene3d>
          </a:bodyPr>
          <a:lstStyle/>
          <a:p>
            <a:pPr marR="0" defTabSz="914400">
              <a:buClrTx/>
              <a:buSzTx/>
              <a:buFont typeface="Arial" panose="020B0604020202020204" pitchFamily="34" charset="0"/>
              <a:buNone/>
              <a:defRPr/>
            </a:pPr>
            <a:r>
              <a:rPr lang="en-US" altLang="zh-CN" sz="3200" b="1" i="1" noProof="1" smtClean="0">
                <a:solidFill>
                  <a:srgbClr val="0033CC"/>
                </a:solidFill>
                <a:effectLst>
                  <a:outerShdw blurRad="38100" dist="19050" dir="2700000" algn="tl" rotWithShape="0">
                    <a:schemeClr val="dk1">
                      <a:alpha val="40000"/>
                    </a:schemeClr>
                  </a:outerShdw>
                </a:effectLst>
                <a:latin typeface="Times New Roman" panose="02020603050405020304" charset="0"/>
                <a:ea typeface="宋体" panose="02010600030101010101" pitchFamily="2" charset="-122"/>
                <a:sym typeface="+mn-ea"/>
              </a:rPr>
              <a:t>to recognize the good quality of sb. or sth.</a:t>
            </a:r>
            <a:endParaRPr kumimoji="0" lang="en-US" altLang="zh-CN" sz="3200" b="1" i="1" kern="1200" cap="none" spc="0" normalizeH="0" baseline="0" noProof="1">
              <a:solidFill>
                <a:srgbClr val="0033CC"/>
              </a:solidFill>
              <a:effectLst>
                <a:outerShdw blurRad="38100" dist="19050" dir="2700000" algn="tl" rotWithShape="0">
                  <a:schemeClr val="dk1">
                    <a:alpha val="40000"/>
                  </a:schemeClr>
                </a:outerShdw>
              </a:effectLst>
              <a:latin typeface="Times New Roman" panose="02020603050405020304" charset="0"/>
              <a:ea typeface="宋体" panose="02010600030101010101" pitchFamily="2" charset="-122"/>
              <a:cs typeface="+mn-cs"/>
              <a:sym typeface="+mn-ea"/>
            </a:endParaRPr>
          </a:p>
        </p:txBody>
      </p:sp>
      <p:sp>
        <p:nvSpPr>
          <p:cNvPr id="8" name="文本框 8"/>
          <p:cNvSpPr txBox="1"/>
          <p:nvPr/>
        </p:nvSpPr>
        <p:spPr>
          <a:xfrm>
            <a:off x="2962161" y="6273225"/>
            <a:ext cx="4633000" cy="584775"/>
          </a:xfrm>
          <a:prstGeom prst="rect">
            <a:avLst/>
          </a:prstGeom>
          <a:noFill/>
        </p:spPr>
        <p:txBody>
          <a:bodyPr wrap="none">
            <a:spAutoFit/>
            <a:scene3d>
              <a:camera prst="orthographicFront"/>
              <a:lightRig rig="threePt" dir="t"/>
            </a:scene3d>
          </a:bodyPr>
          <a:lstStyle/>
          <a:p>
            <a:pPr marR="0" defTabSz="914400">
              <a:buClrTx/>
              <a:buSzTx/>
              <a:buFont typeface="Arial" panose="020B0604020202020204" pitchFamily="34" charset="0"/>
              <a:buNone/>
              <a:defRPr/>
            </a:pPr>
            <a:r>
              <a:rPr lang="en-US" altLang="zh-CN" sz="3200" b="1" i="1" noProof="1" smtClean="0">
                <a:solidFill>
                  <a:srgbClr val="0033CC"/>
                </a:solidFill>
                <a:effectLst>
                  <a:outerShdw blurRad="38100" dist="19050" dir="2700000" algn="tl" rotWithShape="0">
                    <a:schemeClr val="dk1">
                      <a:alpha val="40000"/>
                    </a:schemeClr>
                  </a:outerShdw>
                </a:effectLst>
                <a:latin typeface="Times New Roman" panose="02020603050405020304" charset="0"/>
                <a:ea typeface="宋体" panose="02010600030101010101" pitchFamily="2" charset="-122"/>
                <a:sym typeface="+mn-ea"/>
              </a:rPr>
              <a:t>to understand or to realize</a:t>
            </a:r>
            <a:endParaRPr kumimoji="0" lang="en-US" altLang="zh-CN" sz="3200" b="1" i="1" kern="1200" cap="none" spc="0" normalizeH="0" baseline="0" noProof="1">
              <a:solidFill>
                <a:srgbClr val="0033CC"/>
              </a:solidFill>
              <a:effectLst>
                <a:outerShdw blurRad="38100" dist="19050" dir="2700000" algn="tl" rotWithShape="0">
                  <a:schemeClr val="dk1">
                    <a:alpha val="40000"/>
                  </a:schemeClr>
                </a:outerShdw>
              </a:effectLst>
              <a:latin typeface="Times New Roman" panose="02020603050405020304" charset="0"/>
              <a:ea typeface="宋体" panose="02010600030101010101" pitchFamily="2" charset="-122"/>
              <a:cs typeface="+mn-cs"/>
              <a:sym typeface="+mn-ea"/>
            </a:endParaRPr>
          </a:p>
        </p:txBody>
      </p:sp>
      <p:cxnSp>
        <p:nvCxnSpPr>
          <p:cNvPr id="9" name="直接箭头连接符 8"/>
          <p:cNvCxnSpPr/>
          <p:nvPr/>
        </p:nvCxnSpPr>
        <p:spPr>
          <a:xfrm flipH="1">
            <a:off x="7544435" y="3390265"/>
            <a:ext cx="3517265" cy="307467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1" name="标题 1"/>
          <p:cNvSpPr>
            <a:spLocks noGrp="1"/>
          </p:cNvSpPr>
          <p:nvPr/>
        </p:nvSpPr>
        <p:spPr>
          <a:xfrm>
            <a:off x="-61595" y="-90169"/>
            <a:ext cx="6625681" cy="775970"/>
          </a:xfrm>
          <a:prstGeom prst="rect">
            <a:avLst/>
          </a:prstGeom>
          <a:solidFill>
            <a:srgbClr val="92D050"/>
          </a:solidFill>
          <a:ln w="9525">
            <a:noFill/>
            <a:miter lim="800000"/>
          </a:ln>
        </p:spPr>
        <p:txBody>
          <a:bodyPr vert="horz" wrap="square" lIns="91440" tIns="45720" rIns="91440" bIns="45720" numCol="1" anchor="ctr" anchorCtr="0" compatLnSpc="1"/>
          <a:lstStyle>
            <a:lvl1pPr algn="ctr" rtl="0" eaLnBrk="0" fontAlgn="base" hangingPunct="0">
              <a:spcBef>
                <a:spcPct val="0"/>
              </a:spcBef>
              <a:spcAft>
                <a:spcPct val="0"/>
              </a:spcAft>
              <a:defRPr sz="4400">
                <a:solidFill>
                  <a:schemeClr val="bg1"/>
                </a:solidFill>
                <a:latin typeface="Times New Roman" panose="02020603050405020304" charset="0"/>
                <a:ea typeface="+mj-ea"/>
                <a:cs typeface="Times New Roman" panose="02020603050405020304" charset="0"/>
              </a:defRPr>
            </a:lvl1pPr>
            <a:lvl2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2pPr>
            <a:lvl3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3pPr>
            <a:lvl4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4pPr>
            <a:lvl5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lvl="0" algn="l">
              <a:defRPr/>
            </a:pPr>
            <a:r>
              <a:rPr lang="en-US" sz="3600" kern="0" dirty="0" smtClean="0">
                <a:effectLst>
                  <a:outerShdw blurRad="38100" dist="38100" dir="2700000" algn="tl">
                    <a:srgbClr val="000000">
                      <a:alpha val="43137"/>
                    </a:srgbClr>
                  </a:outerShdw>
                </a:effectLst>
                <a:latin typeface="Impact" panose="020B0806030902050204" pitchFamily="34" charset="0"/>
                <a:sym typeface="+mn-ea"/>
              </a:rPr>
              <a:t>Read f</a:t>
            </a:r>
            <a:r>
              <a:rPr lang="en-US" altLang="zh-CN" sz="3600" kern="0" dirty="0" smtClean="0">
                <a:effectLst>
                  <a:outerShdw blurRad="38100" dist="38100" dir="2700000" algn="tl">
                    <a:srgbClr val="000000">
                      <a:alpha val="43137"/>
                    </a:srgbClr>
                  </a:outerShdw>
                </a:effectLst>
                <a:latin typeface="Impact" panose="020B0806030902050204" pitchFamily="34" charset="0"/>
                <a:sym typeface="+mn-ea"/>
              </a:rPr>
              <a:t>o</a:t>
            </a:r>
            <a:r>
              <a:rPr lang="en-US" sz="3600" kern="0" dirty="0" smtClean="0">
                <a:effectLst>
                  <a:outerShdw blurRad="38100" dist="38100" dir="2700000" algn="tl">
                    <a:srgbClr val="000000">
                      <a:alpha val="43137"/>
                    </a:srgbClr>
                  </a:outerShdw>
                </a:effectLst>
                <a:latin typeface="Impact" panose="020B0806030902050204" pitchFamily="34" charset="0"/>
                <a:sym typeface="+mn-ea"/>
              </a:rPr>
              <a:t>r Details</a:t>
            </a:r>
            <a:r>
              <a:rPr lang="en-US" sz="3600" kern="0" noProof="0" dirty="0" smtClean="0">
                <a:ln>
                  <a:noFill/>
                </a:ln>
                <a:effectLst>
                  <a:outerShdw blurRad="38100" dist="38100" dir="2700000" algn="tl">
                    <a:srgbClr val="000000">
                      <a:alpha val="43137"/>
                    </a:srgbClr>
                  </a:outerShdw>
                </a:effectLst>
                <a:uLnTx/>
                <a:uFillTx/>
                <a:latin typeface="Impact" panose="020B0806030902050204" pitchFamily="34" charset="0"/>
                <a:sym typeface="+mn-ea"/>
              </a:rPr>
              <a:t>—</a:t>
            </a:r>
            <a:r>
              <a:rPr lang="en-US" sz="3600" kern="0" dirty="0" smtClean="0">
                <a:solidFill>
                  <a:srgbClr val="C00000"/>
                </a:solidFill>
                <a:effectLst>
                  <a:outerShdw blurRad="38100" dist="38100" dir="2700000" algn="tl">
                    <a:srgbClr val="000000">
                      <a:alpha val="43137"/>
                    </a:srgbClr>
                  </a:outerShdw>
                </a:effectLst>
                <a:latin typeface="Impact" panose="020B0806030902050204" pitchFamily="34" charset="0"/>
                <a:sym typeface="+mn-ea"/>
              </a:rPr>
              <a:t>Scene 3</a:t>
            </a:r>
            <a:r>
              <a:rPr lang="en-US" sz="3600" kern="0" noProof="0" dirty="0" smtClean="0">
                <a:ln>
                  <a:noFill/>
                </a:ln>
                <a:solidFill>
                  <a:srgbClr val="C00000"/>
                </a:solidFill>
                <a:effectLst>
                  <a:outerShdw blurRad="38100" dist="38100" dir="2700000" algn="tl">
                    <a:srgbClr val="000000">
                      <a:alpha val="43137"/>
                    </a:srgbClr>
                  </a:outerShdw>
                </a:effectLst>
                <a:uLnTx/>
                <a:uFillTx/>
                <a:latin typeface="Impact" panose="020B0806030902050204" pitchFamily="34" charset="0"/>
                <a:sym typeface="+mn-ea"/>
              </a:rPr>
              <a:t> </a:t>
            </a:r>
            <a:r>
              <a:rPr lang="en-US" sz="2800" kern="0" noProof="0" dirty="0" smtClean="0">
                <a:ln>
                  <a:noFill/>
                </a:ln>
                <a:solidFill>
                  <a:schemeClr val="bg1"/>
                </a:solidFill>
                <a:effectLst>
                  <a:outerShdw blurRad="38100" dist="38100" dir="2700000" algn="tl">
                    <a:srgbClr val="000000">
                      <a:alpha val="43137"/>
                    </a:srgbClr>
                  </a:outerShdw>
                </a:effectLst>
                <a:uLnTx/>
                <a:uFillTx/>
                <a:latin typeface="Impact" panose="020B0806030902050204" pitchFamily="34" charset="0"/>
                <a:sym typeface="+mn-ea"/>
              </a:rPr>
              <a:t>(Para 3-4)</a:t>
            </a:r>
            <a:endParaRPr kumimoji="0" lang="en-US" altLang="en-US" sz="2800" b="0" i="0" u="none" strike="noStrike" kern="0" cap="none" spc="0" normalizeH="0" baseline="0" noProof="0" dirty="0" smtClean="0">
              <a:ln>
                <a:noFill/>
              </a:ln>
              <a:solidFill>
                <a:schemeClr val="bg1"/>
              </a:solidFill>
              <a:effectLst>
                <a:outerShdw blurRad="38100" dist="38100" dir="2700000" algn="tl">
                  <a:srgbClr val="000000">
                    <a:alpha val="43137"/>
                  </a:srgbClr>
                </a:outerShdw>
              </a:effectLst>
              <a:uLnTx/>
              <a:uFillTx/>
              <a:latin typeface="Impact" panose="020B0806030902050204" pitchFamily="34" charset="0"/>
              <a:ea typeface="+mj-ea"/>
              <a:cs typeface="Times New Roman" panose="02020603050405020304" charset="0"/>
              <a:sym typeface="+mn-ea"/>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 presetClass="entr" presetSubtype="1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blinds(horizontal)">
                                      <p:cBhvr>
                                        <p:cTn id="11" dur="5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blinds(horizontal)">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blinds(horizontal)">
                                      <p:cBhvr>
                                        <p:cTn id="21" dur="500"/>
                                        <p:tgtEl>
                                          <p:spTgt spid="7"/>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blinds(horizontal)">
                                      <p:cBhvr>
                                        <p:cTn id="26" dur="500"/>
                                        <p:tgtEl>
                                          <p:spTgt spid="8"/>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blinds(horizontal)">
                                      <p:cBhvr>
                                        <p:cTn id="3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P spid="7" grpId="0"/>
      <p:bldP spid="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63285" y="831215"/>
            <a:ext cx="12167779" cy="4893647"/>
          </a:xfrm>
          <a:prstGeom prst="rect">
            <a:avLst/>
          </a:prstGeom>
          <a:noFill/>
        </p:spPr>
        <p:txBody>
          <a:bodyPr wrap="square" rtlCol="0">
            <a:spAutoFit/>
          </a:bodyPr>
          <a:lstStyle/>
          <a:p>
            <a:r>
              <a:rPr lang="en-US" altLang="zh-CN" sz="2600" b="1" i="1" dirty="0">
                <a:solidFill>
                  <a:schemeClr val="bg1">
                    <a:lumMod val="85000"/>
                  </a:schemeClr>
                </a:solidFill>
                <a:latin typeface="Times New Roman" panose="02020603050405020304" charset="0"/>
                <a:sym typeface="+mn-ea"/>
              </a:rPr>
              <a:t>Daisy smiled." That' s good news</a:t>
            </a:r>
            <a:r>
              <a:rPr lang="en-US" altLang="zh-CN" sz="2600" b="1" i="1" dirty="0" smtClean="0">
                <a:solidFill>
                  <a:schemeClr val="bg1">
                    <a:lumMod val="85000"/>
                  </a:schemeClr>
                </a:solidFill>
                <a:latin typeface="Times New Roman" panose="02020603050405020304" charset="0"/>
                <a:sym typeface="+mn-ea"/>
              </a:rPr>
              <a:t>. It </a:t>
            </a:r>
            <a:r>
              <a:rPr lang="en-US" altLang="zh-CN" sz="2600" b="1" i="1" dirty="0">
                <a:solidFill>
                  <a:schemeClr val="bg1">
                    <a:lumMod val="85000"/>
                  </a:schemeClr>
                </a:solidFill>
                <a:latin typeface="Times New Roman" panose="02020603050405020304" charset="0"/>
                <a:sym typeface="+mn-ea"/>
              </a:rPr>
              <a:t>shows the importance of wildlife protection</a:t>
            </a:r>
            <a:r>
              <a:rPr lang="en-US" altLang="zh-CN" sz="2600" b="1" i="1" dirty="0" smtClean="0">
                <a:solidFill>
                  <a:schemeClr val="bg1">
                    <a:lumMod val="85000"/>
                  </a:schemeClr>
                </a:solidFill>
                <a:latin typeface="Times New Roman" panose="02020603050405020304" charset="0"/>
                <a:sym typeface="+mn-ea"/>
              </a:rPr>
              <a:t>, but </a:t>
            </a:r>
            <a:r>
              <a:rPr lang="en-US" altLang="zh-CN" sz="2600" b="1" i="1" dirty="0">
                <a:solidFill>
                  <a:schemeClr val="bg1">
                    <a:lumMod val="85000"/>
                  </a:schemeClr>
                </a:solidFill>
                <a:latin typeface="Times New Roman" panose="02020603050405020304" charset="0"/>
                <a:sym typeface="+mn-ea"/>
              </a:rPr>
              <a:t>I' d like to help as the WWF suggests." The carpet rose again and almost at once they were in a thick rainforest</a:t>
            </a:r>
            <a:r>
              <a:rPr lang="en-US" altLang="zh-CN" sz="2600" b="1" i="1" dirty="0" smtClean="0">
                <a:solidFill>
                  <a:schemeClr val="bg1">
                    <a:lumMod val="85000"/>
                  </a:schemeClr>
                </a:solidFill>
                <a:latin typeface="Times New Roman" panose="02020603050405020304" charset="0"/>
                <a:sym typeface="+mn-ea"/>
              </a:rPr>
              <a:t>. A </a:t>
            </a:r>
            <a:r>
              <a:rPr lang="en-US" altLang="zh-CN" sz="2600" b="1" i="1" dirty="0">
                <a:solidFill>
                  <a:srgbClr val="C00000"/>
                </a:solidFill>
                <a:latin typeface="Times New Roman" panose="02020603050405020304" charset="0"/>
                <a:sym typeface="+mn-ea"/>
              </a:rPr>
              <a:t>monkey</a:t>
            </a:r>
            <a:r>
              <a:rPr lang="en-US" altLang="zh-CN" sz="2600" b="1" i="1" dirty="0">
                <a:solidFill>
                  <a:schemeClr val="bg1">
                    <a:lumMod val="85000"/>
                  </a:schemeClr>
                </a:solidFill>
                <a:latin typeface="Times New Roman" panose="02020603050405020304" charset="0"/>
                <a:sym typeface="+mn-ea"/>
              </a:rPr>
              <a:t> watched them as it rubbed it self." What are you doing?" asked </a:t>
            </a:r>
            <a:r>
              <a:rPr lang="en-US" altLang="zh-CN" sz="2600" b="1" i="1" dirty="0" smtClean="0">
                <a:solidFill>
                  <a:schemeClr val="bg1">
                    <a:lumMod val="85000"/>
                  </a:schemeClr>
                </a:solidFill>
                <a:latin typeface="Times New Roman" panose="02020603050405020304" charset="0"/>
                <a:sym typeface="+mn-ea"/>
              </a:rPr>
              <a:t>Daisy. "I'm </a:t>
            </a:r>
            <a:r>
              <a:rPr lang="en-US" altLang="zh-CN" sz="2600" b="1" i="1" dirty="0">
                <a:solidFill>
                  <a:schemeClr val="bg1">
                    <a:lumMod val="85000"/>
                  </a:schemeClr>
                </a:solidFill>
                <a:latin typeface="Times New Roman" panose="02020603050405020304" charset="0"/>
                <a:sym typeface="+mn-ea"/>
              </a:rPr>
              <a:t>protecting myself from mosquitoes," it replied</a:t>
            </a:r>
            <a:r>
              <a:rPr lang="en-US" altLang="zh-CN" sz="2600" b="1" i="1" dirty="0" smtClean="0">
                <a:solidFill>
                  <a:schemeClr val="bg1">
                    <a:lumMod val="85000"/>
                  </a:schemeClr>
                </a:solidFill>
                <a:latin typeface="Times New Roman" panose="02020603050405020304" charset="0"/>
                <a:sym typeface="+mn-ea"/>
              </a:rPr>
              <a:t>. "</a:t>
            </a:r>
            <a:r>
              <a:rPr lang="en-US" altLang="zh-CN" sz="2600" b="1" i="1" dirty="0">
                <a:solidFill>
                  <a:schemeClr val="bg1">
                    <a:lumMod val="85000"/>
                  </a:schemeClr>
                </a:solidFill>
                <a:latin typeface="Times New Roman" panose="02020603050405020304" charset="0"/>
                <a:sym typeface="+mn-ea"/>
              </a:rPr>
              <a:t>When I find </a:t>
            </a:r>
            <a:r>
              <a:rPr lang="en-US" altLang="zh-CN" sz="2600" b="1" i="1" dirty="0">
                <a:solidFill>
                  <a:srgbClr val="C00000"/>
                </a:solidFill>
                <a:latin typeface="Times New Roman" panose="02020603050405020304" charset="0"/>
                <a:sym typeface="+mn-ea"/>
              </a:rPr>
              <a:t>a millipede insect</a:t>
            </a:r>
            <a:r>
              <a:rPr lang="en-US" altLang="zh-CN" sz="2600" b="1" i="1" dirty="0" smtClean="0">
                <a:solidFill>
                  <a:schemeClr val="bg1">
                    <a:lumMod val="85000"/>
                  </a:schemeClr>
                </a:solidFill>
                <a:latin typeface="Times New Roman" panose="02020603050405020304" charset="0"/>
                <a:sym typeface="+mn-ea"/>
              </a:rPr>
              <a:t>, I </a:t>
            </a:r>
            <a:r>
              <a:rPr lang="en-US" altLang="zh-CN" sz="2600" b="1" i="1" dirty="0">
                <a:solidFill>
                  <a:schemeClr val="bg1">
                    <a:lumMod val="85000"/>
                  </a:schemeClr>
                </a:solidFill>
                <a:latin typeface="Times New Roman" panose="02020603050405020304" charset="0"/>
                <a:sym typeface="+mn-ea"/>
              </a:rPr>
              <a:t>rub it over my body</a:t>
            </a:r>
            <a:r>
              <a:rPr lang="en-US" altLang="zh-CN" sz="2600" b="1" i="1" dirty="0" smtClean="0">
                <a:solidFill>
                  <a:schemeClr val="bg1">
                    <a:lumMod val="85000"/>
                  </a:schemeClr>
                </a:solidFill>
                <a:latin typeface="Times New Roman" panose="02020603050405020304" charset="0"/>
                <a:sym typeface="+mn-ea"/>
              </a:rPr>
              <a:t>. It </a:t>
            </a:r>
            <a:r>
              <a:rPr lang="en-US" altLang="zh-CN" sz="2600" b="1" i="1" dirty="0">
                <a:solidFill>
                  <a:schemeClr val="bg1">
                    <a:lumMod val="85000"/>
                  </a:schemeClr>
                </a:solidFill>
                <a:latin typeface="Times New Roman" panose="02020603050405020304" charset="0"/>
                <a:sym typeface="+mn-ea"/>
              </a:rPr>
              <a:t>contains a powerful drug which affects mosquitoes</a:t>
            </a:r>
            <a:r>
              <a:rPr lang="en-US" altLang="zh-CN" sz="2600" b="1" i="1" dirty="0" smtClean="0">
                <a:solidFill>
                  <a:schemeClr val="bg1">
                    <a:lumMod val="85000"/>
                  </a:schemeClr>
                </a:solidFill>
                <a:latin typeface="Times New Roman" panose="02020603050405020304" charset="0"/>
                <a:sym typeface="+mn-ea"/>
              </a:rPr>
              <a:t>. You </a:t>
            </a:r>
            <a:r>
              <a:rPr lang="en-US" altLang="zh-CN" sz="2600" b="1" i="1" dirty="0">
                <a:solidFill>
                  <a:schemeClr val="bg1">
                    <a:lumMod val="85000"/>
                  </a:schemeClr>
                </a:solidFill>
                <a:latin typeface="Times New Roman" panose="02020603050405020304" charset="0"/>
                <a:sym typeface="+mn-ea"/>
              </a:rPr>
              <a:t>should pay more attention to the rainforest where I live and appreciate </a:t>
            </a:r>
            <a:r>
              <a:rPr lang="en-US" altLang="zh-CN" sz="2600" b="1" i="1" dirty="0">
                <a:solidFill>
                  <a:srgbClr val="C00000"/>
                </a:solidFill>
                <a:latin typeface="Times New Roman" panose="02020603050405020304" charset="0"/>
                <a:sym typeface="+mn-ea"/>
              </a:rPr>
              <a:t>how the animals live together</a:t>
            </a:r>
            <a:r>
              <a:rPr lang="en-US" altLang="zh-CN" sz="2600" b="1" i="1" dirty="0" smtClean="0">
                <a:latin typeface="Times New Roman" panose="02020603050405020304" charset="0"/>
                <a:sym typeface="+mn-ea"/>
              </a:rPr>
              <a:t>. </a:t>
            </a:r>
            <a:r>
              <a:rPr lang="en-US" altLang="zh-CN" sz="2600" b="1" i="1" dirty="0" smtClean="0">
                <a:solidFill>
                  <a:schemeClr val="bg1">
                    <a:lumMod val="85000"/>
                  </a:schemeClr>
                </a:solidFill>
                <a:latin typeface="Times New Roman" panose="02020603050405020304" charset="0"/>
                <a:sym typeface="+mn-ea"/>
              </a:rPr>
              <a:t>No </a:t>
            </a:r>
            <a:r>
              <a:rPr lang="en-US" altLang="zh-CN" sz="2600" b="1" i="1" dirty="0">
                <a:solidFill>
                  <a:schemeClr val="bg1">
                    <a:lumMod val="85000"/>
                  </a:schemeClr>
                </a:solidFill>
                <a:latin typeface="Times New Roman" panose="02020603050405020304" charset="0"/>
                <a:sym typeface="+mn-ea"/>
              </a:rPr>
              <a:t>rainforest</a:t>
            </a:r>
            <a:r>
              <a:rPr lang="en-US" altLang="zh-CN" sz="2600" b="1" i="1" dirty="0" smtClean="0">
                <a:solidFill>
                  <a:schemeClr val="bg1">
                    <a:lumMod val="85000"/>
                  </a:schemeClr>
                </a:solidFill>
                <a:latin typeface="Times New Roman" panose="02020603050405020304" charset="0"/>
                <a:sym typeface="+mn-ea"/>
              </a:rPr>
              <a:t>, no </a:t>
            </a:r>
            <a:r>
              <a:rPr lang="en-US" altLang="zh-CN" sz="2600" b="1" i="1" dirty="0">
                <a:solidFill>
                  <a:schemeClr val="bg1">
                    <a:lumMod val="85000"/>
                  </a:schemeClr>
                </a:solidFill>
                <a:latin typeface="Times New Roman" panose="02020603050405020304" charset="0"/>
                <a:sym typeface="+mn-ea"/>
              </a:rPr>
              <a:t>animals</a:t>
            </a:r>
            <a:r>
              <a:rPr lang="en-US" altLang="zh-CN" sz="2600" b="1" i="1" dirty="0" smtClean="0">
                <a:solidFill>
                  <a:schemeClr val="bg1">
                    <a:lumMod val="85000"/>
                  </a:schemeClr>
                </a:solidFill>
                <a:latin typeface="Times New Roman" panose="02020603050405020304" charset="0"/>
                <a:sym typeface="+mn-ea"/>
              </a:rPr>
              <a:t>, no </a:t>
            </a:r>
            <a:r>
              <a:rPr lang="en-US" altLang="zh-CN" sz="2600" b="1" i="1" dirty="0">
                <a:solidFill>
                  <a:schemeClr val="bg1">
                    <a:lumMod val="85000"/>
                  </a:schemeClr>
                </a:solidFill>
                <a:latin typeface="Times New Roman" panose="02020603050405020304" charset="0"/>
                <a:sym typeface="+mn-ea"/>
              </a:rPr>
              <a:t>drugs."</a:t>
            </a:r>
          </a:p>
          <a:p>
            <a:r>
              <a:rPr lang="en-US" altLang="zh-CN" sz="2600" b="1" i="1" dirty="0">
                <a:solidFill>
                  <a:schemeClr val="bg1">
                    <a:lumMod val="85000"/>
                  </a:schemeClr>
                </a:solidFill>
                <a:latin typeface="Times New Roman" panose="02020603050405020304" charset="0"/>
                <a:sym typeface="+mn-ea"/>
              </a:rPr>
              <a:t>4.Daisy was amazed</a:t>
            </a:r>
            <a:r>
              <a:rPr lang="en-US" altLang="zh-CN" sz="2600" b="1" i="1" dirty="0" smtClean="0">
                <a:solidFill>
                  <a:schemeClr val="bg1">
                    <a:lumMod val="85000"/>
                  </a:schemeClr>
                </a:solidFill>
                <a:latin typeface="Times New Roman" panose="02020603050405020304" charset="0"/>
                <a:sym typeface="+mn-ea"/>
              </a:rPr>
              <a:t>. "</a:t>
            </a:r>
            <a:r>
              <a:rPr lang="en-US" altLang="zh-CN" sz="2600" b="1" i="1" dirty="0">
                <a:solidFill>
                  <a:schemeClr val="bg1">
                    <a:lumMod val="85000"/>
                  </a:schemeClr>
                </a:solidFill>
                <a:latin typeface="Times New Roman" panose="02020603050405020304" charset="0"/>
                <a:sym typeface="+mn-ea"/>
              </a:rPr>
              <a:t>Flying carpet</a:t>
            </a:r>
            <a:r>
              <a:rPr lang="en-US" altLang="zh-CN" sz="2600" b="1" i="1" dirty="0" smtClean="0">
                <a:solidFill>
                  <a:schemeClr val="bg1">
                    <a:lumMod val="85000"/>
                  </a:schemeClr>
                </a:solidFill>
                <a:latin typeface="Times New Roman" panose="02020603050405020304" charset="0"/>
                <a:sym typeface="+mn-ea"/>
              </a:rPr>
              <a:t>, please </a:t>
            </a:r>
            <a:r>
              <a:rPr lang="en-US" altLang="zh-CN" sz="2600" b="1" i="1" dirty="0">
                <a:solidFill>
                  <a:schemeClr val="bg1">
                    <a:lumMod val="85000"/>
                  </a:schemeClr>
                </a:solidFill>
                <a:latin typeface="Times New Roman" panose="02020603050405020304" charset="0"/>
                <a:sym typeface="+mn-ea"/>
              </a:rPr>
              <a:t>take me home so I can tell WWF and we can begin producing this new drug</a:t>
            </a:r>
            <a:r>
              <a:rPr lang="en-US" altLang="zh-CN" sz="2600" b="1" i="1" dirty="0" smtClean="0">
                <a:solidFill>
                  <a:schemeClr val="bg1">
                    <a:lumMod val="85000"/>
                  </a:schemeClr>
                </a:solidFill>
                <a:latin typeface="Times New Roman" panose="02020603050405020304" charset="0"/>
                <a:sym typeface="+mn-ea"/>
              </a:rPr>
              <a:t>. Monkey, please </a:t>
            </a:r>
            <a:r>
              <a:rPr lang="en-US" altLang="zh-CN" sz="2600" b="1" i="1" dirty="0">
                <a:solidFill>
                  <a:schemeClr val="bg1">
                    <a:lumMod val="85000"/>
                  </a:schemeClr>
                </a:solidFill>
                <a:latin typeface="Times New Roman" panose="02020603050405020304" charset="0"/>
                <a:sym typeface="+mn-ea"/>
              </a:rPr>
              <a:t>come and help." The monkey agreed</a:t>
            </a:r>
            <a:r>
              <a:rPr lang="en-US" altLang="zh-CN" sz="2600" b="1" i="1" dirty="0" smtClean="0">
                <a:solidFill>
                  <a:schemeClr val="bg1">
                    <a:lumMod val="85000"/>
                  </a:schemeClr>
                </a:solidFill>
                <a:latin typeface="Times New Roman" panose="02020603050405020304" charset="0"/>
                <a:sym typeface="+mn-ea"/>
              </a:rPr>
              <a:t>. The </a:t>
            </a:r>
            <a:r>
              <a:rPr lang="en-US" altLang="zh-CN" sz="2600" b="1" i="1" dirty="0">
                <a:solidFill>
                  <a:schemeClr val="bg1">
                    <a:lumMod val="85000"/>
                  </a:schemeClr>
                </a:solidFill>
                <a:latin typeface="Times New Roman" panose="02020603050405020304" charset="0"/>
                <a:sym typeface="+mn-ea"/>
              </a:rPr>
              <a:t>carpet flew home</a:t>
            </a:r>
            <a:r>
              <a:rPr lang="en-US" altLang="zh-CN" sz="2600" b="1" i="1" dirty="0" smtClean="0">
                <a:solidFill>
                  <a:schemeClr val="bg1">
                    <a:lumMod val="85000"/>
                  </a:schemeClr>
                </a:solidFill>
                <a:latin typeface="Times New Roman" panose="02020603050405020304" charset="0"/>
                <a:sym typeface="+mn-ea"/>
              </a:rPr>
              <a:t>. As </a:t>
            </a:r>
            <a:r>
              <a:rPr lang="en-US" altLang="zh-CN" sz="2600" b="1" i="1" dirty="0">
                <a:solidFill>
                  <a:schemeClr val="bg1">
                    <a:lumMod val="85000"/>
                  </a:schemeClr>
                </a:solidFill>
                <a:latin typeface="Times New Roman" panose="02020603050405020304" charset="0"/>
                <a:sym typeface="+mn-ea"/>
              </a:rPr>
              <a:t>they landed</a:t>
            </a:r>
            <a:r>
              <a:rPr lang="en-US" altLang="zh-CN" sz="2600" b="1" i="1" dirty="0" smtClean="0">
                <a:solidFill>
                  <a:schemeClr val="bg1">
                    <a:lumMod val="85000"/>
                  </a:schemeClr>
                </a:solidFill>
                <a:latin typeface="Times New Roman" panose="02020603050405020304" charset="0"/>
                <a:sym typeface="+mn-ea"/>
              </a:rPr>
              <a:t>, things </a:t>
            </a:r>
            <a:r>
              <a:rPr lang="en-US" altLang="zh-CN" sz="2600" b="1" i="1" dirty="0">
                <a:solidFill>
                  <a:schemeClr val="bg1">
                    <a:lumMod val="85000"/>
                  </a:schemeClr>
                </a:solidFill>
                <a:latin typeface="Times New Roman" panose="02020603050405020304" charset="0"/>
                <a:sym typeface="+mn-ea"/>
              </a:rPr>
              <a:t>began to disappear</a:t>
            </a:r>
            <a:r>
              <a:rPr lang="en-US" altLang="zh-CN" sz="2600" b="1" i="1" dirty="0" smtClean="0">
                <a:solidFill>
                  <a:schemeClr val="bg1">
                    <a:lumMod val="85000"/>
                  </a:schemeClr>
                </a:solidFill>
                <a:latin typeface="Times New Roman" panose="02020603050405020304" charset="0"/>
                <a:sym typeface="+mn-ea"/>
              </a:rPr>
              <a:t>. Two </a:t>
            </a:r>
            <a:r>
              <a:rPr lang="en-US" altLang="zh-CN" sz="2600" b="1" i="1" dirty="0">
                <a:solidFill>
                  <a:schemeClr val="bg1">
                    <a:lumMod val="85000"/>
                  </a:schemeClr>
                </a:solidFill>
                <a:latin typeface="Times New Roman" panose="02020603050405020304" charset="0"/>
                <a:sym typeface="+mn-ea"/>
              </a:rPr>
              <a:t>minutes later everything had gone - the </a:t>
            </a:r>
            <a:r>
              <a:rPr lang="en-US" altLang="zh-CN" sz="2600" b="1" i="1" dirty="0" smtClean="0">
                <a:solidFill>
                  <a:schemeClr val="bg1">
                    <a:lumMod val="85000"/>
                  </a:schemeClr>
                </a:solidFill>
                <a:latin typeface="Times New Roman" panose="02020603050405020304" charset="0"/>
                <a:sym typeface="+mn-ea"/>
              </a:rPr>
              <a:t>monkey ,</a:t>
            </a:r>
            <a:r>
              <a:rPr lang="en-US" altLang="zh-CN" sz="2600" b="1" i="1" dirty="0">
                <a:solidFill>
                  <a:schemeClr val="bg1">
                    <a:lumMod val="85000"/>
                  </a:schemeClr>
                </a:solidFill>
                <a:latin typeface="Times New Roman" panose="02020603050405020304" charset="0"/>
                <a:sym typeface="+mn-ea"/>
              </a:rPr>
              <a:t>too</a:t>
            </a:r>
            <a:r>
              <a:rPr lang="en-US" altLang="zh-CN" sz="2600" b="1" i="1" dirty="0" smtClean="0">
                <a:solidFill>
                  <a:schemeClr val="bg1">
                    <a:lumMod val="85000"/>
                  </a:schemeClr>
                </a:solidFill>
                <a:latin typeface="Times New Roman" panose="02020603050405020304" charset="0"/>
                <a:sym typeface="+mn-ea"/>
              </a:rPr>
              <a:t>. So </a:t>
            </a:r>
            <a:r>
              <a:rPr lang="en-US" altLang="zh-CN" sz="2600" b="1" i="1" dirty="0">
                <a:solidFill>
                  <a:schemeClr val="bg1">
                    <a:lumMod val="85000"/>
                  </a:schemeClr>
                </a:solidFill>
                <a:latin typeface="Times New Roman" panose="02020603050405020304" charset="0"/>
                <a:sym typeface="+mn-ea"/>
              </a:rPr>
              <a:t>Daisy was not able to make her new drug</a:t>
            </a:r>
            <a:r>
              <a:rPr lang="en-US" altLang="zh-CN" sz="2600" b="1" i="1" dirty="0" smtClean="0">
                <a:solidFill>
                  <a:schemeClr val="bg1">
                    <a:lumMod val="85000"/>
                  </a:schemeClr>
                </a:solidFill>
                <a:latin typeface="Times New Roman" panose="02020603050405020304" charset="0"/>
                <a:sym typeface="+mn-ea"/>
              </a:rPr>
              <a:t>. But </a:t>
            </a:r>
            <a:r>
              <a:rPr lang="en-US" altLang="zh-CN" sz="2600" b="1" i="1" dirty="0">
                <a:solidFill>
                  <a:schemeClr val="bg1">
                    <a:lumMod val="85000"/>
                  </a:schemeClr>
                </a:solidFill>
                <a:latin typeface="Times New Roman" panose="02020603050405020304" charset="0"/>
                <a:sym typeface="+mn-ea"/>
              </a:rPr>
              <a:t>what an </a:t>
            </a:r>
            <a:r>
              <a:rPr lang="en-US" altLang="zh-CN" sz="2600" b="1" i="1" dirty="0" smtClean="0">
                <a:solidFill>
                  <a:schemeClr val="bg1">
                    <a:lumMod val="85000"/>
                  </a:schemeClr>
                </a:solidFill>
                <a:latin typeface="Times New Roman" panose="02020603050405020304" charset="0"/>
                <a:sym typeface="+mn-ea"/>
              </a:rPr>
              <a:t>experience! She </a:t>
            </a:r>
            <a:r>
              <a:rPr lang="en-US" altLang="zh-CN" sz="2600" b="1" i="1" dirty="0">
                <a:solidFill>
                  <a:schemeClr val="bg1">
                    <a:lumMod val="85000"/>
                  </a:schemeClr>
                </a:solidFill>
                <a:latin typeface="Times New Roman" panose="02020603050405020304" charset="0"/>
                <a:sym typeface="+mn-ea"/>
              </a:rPr>
              <a:t>had learned so much</a:t>
            </a:r>
            <a:r>
              <a:rPr lang="en-US" altLang="zh-CN" sz="2600" b="1" i="1" dirty="0" smtClean="0">
                <a:solidFill>
                  <a:schemeClr val="bg1">
                    <a:lumMod val="85000"/>
                  </a:schemeClr>
                </a:solidFill>
                <a:latin typeface="Times New Roman" panose="02020603050405020304" charset="0"/>
                <a:sym typeface="+mn-ea"/>
              </a:rPr>
              <a:t>! And </a:t>
            </a:r>
            <a:r>
              <a:rPr lang="en-US" altLang="zh-CN" sz="2600" b="1" i="1" dirty="0">
                <a:solidFill>
                  <a:schemeClr val="bg1">
                    <a:lumMod val="85000"/>
                  </a:schemeClr>
                </a:solidFill>
                <a:latin typeface="Times New Roman" panose="02020603050405020304" charset="0"/>
                <a:sym typeface="+mn-ea"/>
              </a:rPr>
              <a:t>there was always WWF...</a:t>
            </a:r>
          </a:p>
        </p:txBody>
      </p:sp>
      <p:sp>
        <p:nvSpPr>
          <p:cNvPr id="11" name="标题 1"/>
          <p:cNvSpPr>
            <a:spLocks noGrp="1"/>
          </p:cNvSpPr>
          <p:nvPr/>
        </p:nvSpPr>
        <p:spPr>
          <a:xfrm>
            <a:off x="-61595" y="-90169"/>
            <a:ext cx="6625681" cy="775970"/>
          </a:xfrm>
          <a:prstGeom prst="rect">
            <a:avLst/>
          </a:prstGeom>
          <a:solidFill>
            <a:srgbClr val="92D050"/>
          </a:solidFill>
          <a:ln w="9525">
            <a:noFill/>
            <a:miter lim="800000"/>
          </a:ln>
        </p:spPr>
        <p:txBody>
          <a:bodyPr vert="horz" wrap="square" lIns="91440" tIns="45720" rIns="91440" bIns="45720" numCol="1" anchor="ctr" anchorCtr="0" compatLnSpc="1"/>
          <a:lstStyle>
            <a:lvl1pPr algn="ctr" rtl="0" eaLnBrk="0" fontAlgn="base" hangingPunct="0">
              <a:spcBef>
                <a:spcPct val="0"/>
              </a:spcBef>
              <a:spcAft>
                <a:spcPct val="0"/>
              </a:spcAft>
              <a:defRPr sz="4400">
                <a:solidFill>
                  <a:schemeClr val="bg1"/>
                </a:solidFill>
                <a:latin typeface="Times New Roman" panose="02020603050405020304" charset="0"/>
                <a:ea typeface="+mj-ea"/>
                <a:cs typeface="Times New Roman" panose="02020603050405020304" charset="0"/>
              </a:defRPr>
            </a:lvl1pPr>
            <a:lvl2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2pPr>
            <a:lvl3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3pPr>
            <a:lvl4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4pPr>
            <a:lvl5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lvl="0" algn="l">
              <a:defRPr/>
            </a:pPr>
            <a:r>
              <a:rPr lang="en-US" sz="3600" kern="0" dirty="0" smtClean="0">
                <a:effectLst>
                  <a:outerShdw blurRad="38100" dist="38100" dir="2700000" algn="tl">
                    <a:srgbClr val="000000">
                      <a:alpha val="43137"/>
                    </a:srgbClr>
                  </a:outerShdw>
                </a:effectLst>
                <a:latin typeface="Impact" panose="020B0806030902050204" pitchFamily="34" charset="0"/>
                <a:sym typeface="+mn-ea"/>
              </a:rPr>
              <a:t>Read f</a:t>
            </a:r>
            <a:r>
              <a:rPr lang="en-US" altLang="zh-CN" sz="3600" kern="0" dirty="0" smtClean="0">
                <a:effectLst>
                  <a:outerShdw blurRad="38100" dist="38100" dir="2700000" algn="tl">
                    <a:srgbClr val="000000">
                      <a:alpha val="43137"/>
                    </a:srgbClr>
                  </a:outerShdw>
                </a:effectLst>
                <a:latin typeface="Impact" panose="020B0806030902050204" pitchFamily="34" charset="0"/>
                <a:sym typeface="+mn-ea"/>
              </a:rPr>
              <a:t>o</a:t>
            </a:r>
            <a:r>
              <a:rPr lang="en-US" sz="3600" kern="0" dirty="0" smtClean="0">
                <a:effectLst>
                  <a:outerShdw blurRad="38100" dist="38100" dir="2700000" algn="tl">
                    <a:srgbClr val="000000">
                      <a:alpha val="43137"/>
                    </a:srgbClr>
                  </a:outerShdw>
                </a:effectLst>
                <a:latin typeface="Impact" panose="020B0806030902050204" pitchFamily="34" charset="0"/>
                <a:sym typeface="+mn-ea"/>
              </a:rPr>
              <a:t>r Details</a:t>
            </a:r>
            <a:r>
              <a:rPr lang="en-US" sz="3600" kern="0" noProof="0" dirty="0" smtClean="0">
                <a:ln>
                  <a:noFill/>
                </a:ln>
                <a:effectLst>
                  <a:outerShdw blurRad="38100" dist="38100" dir="2700000" algn="tl">
                    <a:srgbClr val="000000">
                      <a:alpha val="43137"/>
                    </a:srgbClr>
                  </a:outerShdw>
                </a:effectLst>
                <a:uLnTx/>
                <a:uFillTx/>
                <a:latin typeface="Impact" panose="020B0806030902050204" pitchFamily="34" charset="0"/>
                <a:sym typeface="+mn-ea"/>
              </a:rPr>
              <a:t>—</a:t>
            </a:r>
            <a:r>
              <a:rPr lang="en-US" sz="3600" kern="0" dirty="0" smtClean="0">
                <a:solidFill>
                  <a:srgbClr val="C00000"/>
                </a:solidFill>
                <a:effectLst>
                  <a:outerShdw blurRad="38100" dist="38100" dir="2700000" algn="tl">
                    <a:srgbClr val="000000">
                      <a:alpha val="43137"/>
                    </a:srgbClr>
                  </a:outerShdw>
                </a:effectLst>
                <a:latin typeface="Impact" panose="020B0806030902050204" pitchFamily="34" charset="0"/>
                <a:sym typeface="+mn-ea"/>
              </a:rPr>
              <a:t>Scene 3</a:t>
            </a:r>
            <a:r>
              <a:rPr lang="en-US" sz="3600" kern="0" noProof="0" dirty="0" smtClean="0">
                <a:ln>
                  <a:noFill/>
                </a:ln>
                <a:solidFill>
                  <a:srgbClr val="C00000"/>
                </a:solidFill>
                <a:effectLst>
                  <a:outerShdw blurRad="38100" dist="38100" dir="2700000" algn="tl">
                    <a:srgbClr val="000000">
                      <a:alpha val="43137"/>
                    </a:srgbClr>
                  </a:outerShdw>
                </a:effectLst>
                <a:uLnTx/>
                <a:uFillTx/>
                <a:latin typeface="Impact" panose="020B0806030902050204" pitchFamily="34" charset="0"/>
                <a:sym typeface="+mn-ea"/>
              </a:rPr>
              <a:t> </a:t>
            </a:r>
            <a:r>
              <a:rPr lang="en-US" sz="2800" kern="0" noProof="0" dirty="0" smtClean="0">
                <a:ln>
                  <a:noFill/>
                </a:ln>
                <a:solidFill>
                  <a:schemeClr val="bg1"/>
                </a:solidFill>
                <a:effectLst>
                  <a:outerShdw blurRad="38100" dist="38100" dir="2700000" algn="tl">
                    <a:srgbClr val="000000">
                      <a:alpha val="43137"/>
                    </a:srgbClr>
                  </a:outerShdw>
                </a:effectLst>
                <a:uLnTx/>
                <a:uFillTx/>
                <a:latin typeface="Impact" panose="020B0806030902050204" pitchFamily="34" charset="0"/>
                <a:sym typeface="+mn-ea"/>
              </a:rPr>
              <a:t>(Para 3-4)</a:t>
            </a:r>
            <a:endParaRPr kumimoji="0" lang="en-US" altLang="en-US" sz="2800" b="0" i="0" u="none" strike="noStrike" kern="0" cap="none" spc="0" normalizeH="0" baseline="0" noProof="0" dirty="0" smtClean="0">
              <a:ln>
                <a:noFill/>
              </a:ln>
              <a:solidFill>
                <a:schemeClr val="bg1"/>
              </a:solidFill>
              <a:effectLst>
                <a:outerShdw blurRad="38100" dist="38100" dir="2700000" algn="tl">
                  <a:srgbClr val="000000">
                    <a:alpha val="43137"/>
                  </a:srgbClr>
                </a:outerShdw>
              </a:effectLst>
              <a:uLnTx/>
              <a:uFillTx/>
              <a:latin typeface="Impact" panose="020B0806030902050204" pitchFamily="34" charset="0"/>
              <a:ea typeface="+mj-ea"/>
              <a:cs typeface="Times New Roman" panose="02020603050405020304" charset="0"/>
              <a:sym typeface="+mn-ea"/>
            </a:endParaRPr>
          </a:p>
        </p:txBody>
      </p:sp>
      <p:sp>
        <p:nvSpPr>
          <p:cNvPr id="12" name="文本框 2"/>
          <p:cNvSpPr txBox="1"/>
          <p:nvPr/>
        </p:nvSpPr>
        <p:spPr>
          <a:xfrm>
            <a:off x="1382216" y="4102615"/>
            <a:ext cx="9427029" cy="1753235"/>
          </a:xfrm>
          <a:prstGeom prst="rect">
            <a:avLst/>
          </a:prstGeom>
          <a:solidFill>
            <a:srgbClr val="FFCCCC"/>
          </a:solidFill>
        </p:spPr>
        <p:txBody>
          <a:bodyPr wrap="square" rtlCol="0" anchor="t">
            <a:spAutoFit/>
          </a:bodyPr>
          <a:lstStyle/>
          <a:p>
            <a:pPr algn="ctr"/>
            <a:r>
              <a:rPr lang="en-US" altLang="en-US" sz="4400" b="1" dirty="0" smtClean="0">
                <a:solidFill>
                  <a:srgbClr val="000000"/>
                </a:solidFill>
                <a:latin typeface="Times New Roman" panose="02020603050405020304" charset="0"/>
                <a:ea typeface="宋体" panose="02010600030101010101" pitchFamily="2" charset="-122"/>
                <a:sym typeface="+mn-ea"/>
              </a:rPr>
              <a:t>Another_____________scene</a:t>
            </a:r>
            <a:r>
              <a:rPr lang="zh-CN" altLang="en-US" sz="4400" b="1" dirty="0" smtClean="0">
                <a:solidFill>
                  <a:srgbClr val="000000"/>
                </a:solidFill>
                <a:latin typeface="Times New Roman" panose="02020603050405020304" charset="0"/>
                <a:ea typeface="宋体" panose="02010600030101010101" pitchFamily="2" charset="-122"/>
                <a:sym typeface="+mn-ea"/>
              </a:rPr>
              <a:t>：</a:t>
            </a:r>
            <a:endParaRPr lang="en-US" altLang="en-US" sz="4400" b="1" dirty="0" smtClean="0">
              <a:solidFill>
                <a:srgbClr val="000000"/>
              </a:solidFill>
              <a:latin typeface="Times New Roman" panose="02020603050405020304" charset="0"/>
              <a:ea typeface="宋体" panose="02010600030101010101" pitchFamily="2" charset="-122"/>
              <a:sym typeface="+mn-ea"/>
            </a:endParaRPr>
          </a:p>
          <a:p>
            <a:pPr>
              <a:lnSpc>
                <a:spcPct val="200000"/>
              </a:lnSpc>
            </a:pPr>
            <a:r>
              <a:rPr lang="en-US" altLang="en-US" sz="3200" b="1" i="1" dirty="0">
                <a:solidFill>
                  <a:srgbClr val="000000"/>
                </a:solidFill>
                <a:latin typeface="Times New Roman" panose="02020603050405020304" charset="0"/>
                <a:ea typeface="宋体" panose="02010600030101010101" pitchFamily="2" charset="-122"/>
                <a:sym typeface="+mn-ea"/>
              </a:rPr>
              <a:t>    Animals live in peace / harmony with </a:t>
            </a:r>
            <a:r>
              <a:rPr lang="en-US" altLang="en-US" sz="3200" b="1" i="1" dirty="0" smtClean="0">
                <a:solidFill>
                  <a:srgbClr val="000000"/>
                </a:solidFill>
                <a:latin typeface="Times New Roman" panose="02020603050405020304" charset="0"/>
                <a:ea typeface="宋体" panose="02010600030101010101" pitchFamily="2" charset="-122"/>
                <a:sym typeface="+mn-ea"/>
              </a:rPr>
              <a:t>each other.</a:t>
            </a:r>
            <a:endParaRPr lang="en-US" altLang="en-US" sz="3200" b="1" i="1" dirty="0">
              <a:solidFill>
                <a:srgbClr val="000000"/>
              </a:solidFill>
              <a:latin typeface="Times New Roman" panose="02020603050405020304" charset="0"/>
              <a:ea typeface="宋体" panose="02010600030101010101" pitchFamily="2" charset="-122"/>
              <a:sym typeface="+mn-ea"/>
            </a:endParaRPr>
          </a:p>
        </p:txBody>
      </p:sp>
      <p:sp>
        <p:nvSpPr>
          <p:cNvPr id="3" name="文本框 2"/>
          <p:cNvSpPr txBox="1"/>
          <p:nvPr/>
        </p:nvSpPr>
        <p:spPr>
          <a:xfrm>
            <a:off x="4625975" y="4102735"/>
            <a:ext cx="3241675" cy="768350"/>
          </a:xfrm>
          <a:prstGeom prst="rect">
            <a:avLst/>
          </a:prstGeom>
          <a:noFill/>
        </p:spPr>
        <p:txBody>
          <a:bodyPr wrap="square" rtlCol="0">
            <a:spAutoFit/>
          </a:bodyPr>
          <a:lstStyle/>
          <a:p>
            <a:r>
              <a:rPr lang="en-US" altLang="en-US" sz="4400" b="1" dirty="0">
                <a:solidFill>
                  <a:srgbClr val="C00000"/>
                </a:solidFill>
                <a:latin typeface="Times New Roman" panose="02020603050405020304" charset="0"/>
                <a:ea typeface="宋体" panose="02010600030101010101" pitchFamily="2" charset="-122"/>
                <a:sym typeface="+mn-ea"/>
              </a:rPr>
              <a:t>harmonious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2">
                                            <p:txEl>
                                              <p:pRg st="0" end="0"/>
                                            </p:txEl>
                                          </p:spTgt>
                                        </p:tgtEl>
                                        <p:attrNameLst>
                                          <p:attrName>style.visibility</p:attrName>
                                        </p:attrNameLst>
                                      </p:cBhvr>
                                      <p:to>
                                        <p:strVal val="visible"/>
                                      </p:to>
                                    </p:set>
                                    <p:animEffect transition="in" filter="blinds(horizontal)">
                                      <p:cBhvr>
                                        <p:cTn id="12" dur="500"/>
                                        <p:tgtEl>
                                          <p:spTgt spid="1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linds(horizontal)">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2">
                                            <p:txEl>
                                              <p:pRg st="1" end="1"/>
                                            </p:txEl>
                                          </p:spTgt>
                                        </p:tgtEl>
                                        <p:attrNameLst>
                                          <p:attrName>style.visibility</p:attrName>
                                        </p:attrNameLst>
                                      </p:cBhvr>
                                      <p:to>
                                        <p:strVal val="visible"/>
                                      </p:to>
                                    </p:set>
                                    <p:animEffect transition="in" filter="blinds(horizontal)">
                                      <p:cBhvr>
                                        <p:cTn id="22" dur="500"/>
                                        <p:tgtEl>
                                          <p:spTgt spid="1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ldLvl="0" animBg="1"/>
      <p:bldP spid="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39700" y="831215"/>
            <a:ext cx="11953875" cy="5292725"/>
          </a:xfrm>
          <a:prstGeom prst="rect">
            <a:avLst/>
          </a:prstGeom>
          <a:noFill/>
        </p:spPr>
        <p:txBody>
          <a:bodyPr wrap="square" rtlCol="0">
            <a:spAutoFit/>
          </a:bodyPr>
          <a:lstStyle/>
          <a:p>
            <a:r>
              <a:rPr lang="en-US" altLang="zh-CN" sz="2600" b="1" i="1" dirty="0">
                <a:solidFill>
                  <a:schemeClr val="bg1">
                    <a:lumMod val="85000"/>
                  </a:schemeClr>
                </a:solidFill>
                <a:latin typeface="Times New Roman" panose="02020603050405020304" charset="0"/>
                <a:sym typeface="+mn-ea"/>
              </a:rPr>
              <a:t>Daisy smiled." That' s good news</a:t>
            </a:r>
            <a:r>
              <a:rPr lang="en-US" altLang="zh-CN" sz="2600" b="1" i="1" dirty="0" smtClean="0">
                <a:solidFill>
                  <a:schemeClr val="bg1">
                    <a:lumMod val="85000"/>
                  </a:schemeClr>
                </a:solidFill>
                <a:latin typeface="Times New Roman" panose="02020603050405020304" charset="0"/>
                <a:sym typeface="+mn-ea"/>
              </a:rPr>
              <a:t>. It </a:t>
            </a:r>
            <a:r>
              <a:rPr lang="en-US" altLang="zh-CN" sz="2600" b="1" i="1" dirty="0">
                <a:solidFill>
                  <a:schemeClr val="bg1">
                    <a:lumMod val="85000"/>
                  </a:schemeClr>
                </a:solidFill>
                <a:latin typeface="Times New Roman" panose="02020603050405020304" charset="0"/>
                <a:sym typeface="+mn-ea"/>
              </a:rPr>
              <a:t>shows the importance of wildlife protection</a:t>
            </a:r>
            <a:r>
              <a:rPr lang="en-US" altLang="zh-CN" sz="2600" b="1" i="1" dirty="0" smtClean="0">
                <a:solidFill>
                  <a:schemeClr val="bg1">
                    <a:lumMod val="85000"/>
                  </a:schemeClr>
                </a:solidFill>
                <a:latin typeface="Times New Roman" panose="02020603050405020304" charset="0"/>
                <a:sym typeface="+mn-ea"/>
              </a:rPr>
              <a:t>, but </a:t>
            </a:r>
            <a:r>
              <a:rPr lang="en-US" altLang="zh-CN" sz="2600" b="1" i="1" dirty="0">
                <a:solidFill>
                  <a:schemeClr val="bg1">
                    <a:lumMod val="85000"/>
                  </a:schemeClr>
                </a:solidFill>
                <a:latin typeface="Times New Roman" panose="02020603050405020304" charset="0"/>
                <a:sym typeface="+mn-ea"/>
              </a:rPr>
              <a:t>I' d like to help as the WWF suggests." The carpet rose again and almost at once they were in a thick rainforest</a:t>
            </a:r>
            <a:r>
              <a:rPr lang="en-US" altLang="zh-CN" sz="2600" b="1" i="1" dirty="0" smtClean="0">
                <a:solidFill>
                  <a:schemeClr val="bg1">
                    <a:lumMod val="85000"/>
                  </a:schemeClr>
                </a:solidFill>
                <a:latin typeface="Times New Roman" panose="02020603050405020304" charset="0"/>
                <a:sym typeface="+mn-ea"/>
              </a:rPr>
              <a:t>. A </a:t>
            </a:r>
            <a:r>
              <a:rPr lang="en-US" altLang="zh-CN" sz="2600" b="1" i="1" dirty="0">
                <a:solidFill>
                  <a:schemeClr val="bg1">
                    <a:lumMod val="85000"/>
                  </a:schemeClr>
                </a:solidFill>
                <a:latin typeface="Times New Roman" panose="02020603050405020304" charset="0"/>
                <a:sym typeface="+mn-ea"/>
              </a:rPr>
              <a:t>monkey watched them as it rubbed it self." What are you doing?" asked </a:t>
            </a:r>
            <a:r>
              <a:rPr lang="en-US" altLang="zh-CN" sz="2600" b="1" i="1" dirty="0" smtClean="0">
                <a:solidFill>
                  <a:schemeClr val="bg1">
                    <a:lumMod val="85000"/>
                  </a:schemeClr>
                </a:solidFill>
                <a:latin typeface="Times New Roman" panose="02020603050405020304" charset="0"/>
                <a:sym typeface="+mn-ea"/>
              </a:rPr>
              <a:t>Daisy. "I'm </a:t>
            </a:r>
            <a:r>
              <a:rPr lang="en-US" altLang="zh-CN" sz="2600" b="1" i="1" dirty="0">
                <a:solidFill>
                  <a:schemeClr val="bg1">
                    <a:lumMod val="85000"/>
                  </a:schemeClr>
                </a:solidFill>
                <a:latin typeface="Times New Roman" panose="02020603050405020304" charset="0"/>
                <a:sym typeface="+mn-ea"/>
              </a:rPr>
              <a:t>protecting myself from mosquitoes," it replied</a:t>
            </a:r>
            <a:r>
              <a:rPr lang="en-US" altLang="zh-CN" sz="2600" b="1" i="1" dirty="0" smtClean="0">
                <a:solidFill>
                  <a:schemeClr val="bg1">
                    <a:lumMod val="85000"/>
                  </a:schemeClr>
                </a:solidFill>
                <a:latin typeface="Times New Roman" panose="02020603050405020304" charset="0"/>
                <a:sym typeface="+mn-ea"/>
              </a:rPr>
              <a:t>. "</a:t>
            </a:r>
            <a:r>
              <a:rPr lang="en-US" altLang="zh-CN" sz="2600" b="1" i="1" dirty="0">
                <a:solidFill>
                  <a:schemeClr val="bg1">
                    <a:lumMod val="85000"/>
                  </a:schemeClr>
                </a:solidFill>
                <a:latin typeface="Times New Roman" panose="02020603050405020304" charset="0"/>
                <a:sym typeface="+mn-ea"/>
              </a:rPr>
              <a:t>When I find a millipede insect</a:t>
            </a:r>
            <a:r>
              <a:rPr lang="en-US" altLang="zh-CN" sz="2600" b="1" i="1" dirty="0" smtClean="0">
                <a:solidFill>
                  <a:schemeClr val="bg1">
                    <a:lumMod val="85000"/>
                  </a:schemeClr>
                </a:solidFill>
                <a:latin typeface="Times New Roman" panose="02020603050405020304" charset="0"/>
                <a:sym typeface="+mn-ea"/>
              </a:rPr>
              <a:t>, I </a:t>
            </a:r>
            <a:r>
              <a:rPr lang="en-US" altLang="zh-CN" sz="2600" b="1" i="1" dirty="0">
                <a:solidFill>
                  <a:schemeClr val="bg1">
                    <a:lumMod val="85000"/>
                  </a:schemeClr>
                </a:solidFill>
                <a:latin typeface="Times New Roman" panose="02020603050405020304" charset="0"/>
                <a:sym typeface="+mn-ea"/>
              </a:rPr>
              <a:t>rub it over my body</a:t>
            </a:r>
            <a:r>
              <a:rPr lang="en-US" altLang="zh-CN" sz="2600" b="1" i="1" dirty="0" smtClean="0">
                <a:solidFill>
                  <a:schemeClr val="bg1">
                    <a:lumMod val="85000"/>
                  </a:schemeClr>
                </a:solidFill>
                <a:latin typeface="Times New Roman" panose="02020603050405020304" charset="0"/>
                <a:sym typeface="+mn-ea"/>
              </a:rPr>
              <a:t>. It </a:t>
            </a:r>
            <a:r>
              <a:rPr lang="en-US" altLang="zh-CN" sz="2600" b="1" i="1" dirty="0">
                <a:solidFill>
                  <a:schemeClr val="bg1">
                    <a:lumMod val="85000"/>
                  </a:schemeClr>
                </a:solidFill>
                <a:latin typeface="Times New Roman" panose="02020603050405020304" charset="0"/>
                <a:sym typeface="+mn-ea"/>
              </a:rPr>
              <a:t>contains a powerful drug which affects mosquitoes</a:t>
            </a:r>
            <a:r>
              <a:rPr lang="en-US" altLang="zh-CN" sz="2600" b="1" i="1" dirty="0" smtClean="0">
                <a:solidFill>
                  <a:schemeClr val="bg1">
                    <a:lumMod val="85000"/>
                  </a:schemeClr>
                </a:solidFill>
                <a:latin typeface="Times New Roman" panose="02020603050405020304" charset="0"/>
                <a:sym typeface="+mn-ea"/>
              </a:rPr>
              <a:t>. You </a:t>
            </a:r>
            <a:r>
              <a:rPr lang="en-US" altLang="zh-CN" sz="2600" b="1" i="1" dirty="0">
                <a:solidFill>
                  <a:schemeClr val="bg1">
                    <a:lumMod val="85000"/>
                  </a:schemeClr>
                </a:solidFill>
                <a:latin typeface="Times New Roman" panose="02020603050405020304" charset="0"/>
                <a:sym typeface="+mn-ea"/>
              </a:rPr>
              <a:t>should pay more attention to the rainforest where I live and appreciate how the animals live together</a:t>
            </a:r>
            <a:r>
              <a:rPr lang="en-US" altLang="zh-CN" sz="2600" b="1" i="1" dirty="0" smtClean="0">
                <a:solidFill>
                  <a:schemeClr val="bg1">
                    <a:lumMod val="85000"/>
                  </a:schemeClr>
                </a:solidFill>
                <a:latin typeface="Times New Roman" panose="02020603050405020304" charset="0"/>
                <a:sym typeface="+mn-ea"/>
              </a:rPr>
              <a:t>. </a:t>
            </a:r>
            <a:r>
              <a:rPr lang="en-US" altLang="zh-CN" sz="2600" b="1" i="1" dirty="0" smtClean="0">
                <a:solidFill>
                  <a:srgbClr val="C00000"/>
                </a:solidFill>
                <a:latin typeface="Times New Roman" panose="02020603050405020304" charset="0"/>
                <a:sym typeface="+mn-ea"/>
              </a:rPr>
              <a:t>No </a:t>
            </a:r>
            <a:r>
              <a:rPr lang="en-US" altLang="zh-CN" sz="2600" b="1" i="1" dirty="0">
                <a:solidFill>
                  <a:srgbClr val="C00000"/>
                </a:solidFill>
                <a:latin typeface="Times New Roman" panose="02020603050405020304" charset="0"/>
                <a:sym typeface="+mn-ea"/>
              </a:rPr>
              <a:t>rainforest</a:t>
            </a:r>
            <a:r>
              <a:rPr lang="en-US" altLang="zh-CN" sz="2600" b="1" i="1" dirty="0" smtClean="0">
                <a:solidFill>
                  <a:srgbClr val="C00000"/>
                </a:solidFill>
                <a:latin typeface="Times New Roman" panose="02020603050405020304" charset="0"/>
                <a:sym typeface="+mn-ea"/>
              </a:rPr>
              <a:t>, no </a:t>
            </a:r>
            <a:r>
              <a:rPr lang="en-US" altLang="zh-CN" sz="2600" b="1" i="1" dirty="0">
                <a:solidFill>
                  <a:srgbClr val="C00000"/>
                </a:solidFill>
                <a:latin typeface="Times New Roman" panose="02020603050405020304" charset="0"/>
                <a:sym typeface="+mn-ea"/>
              </a:rPr>
              <a:t>animals</a:t>
            </a:r>
            <a:r>
              <a:rPr lang="en-US" altLang="zh-CN" sz="2600" b="1" i="1" dirty="0" smtClean="0">
                <a:solidFill>
                  <a:srgbClr val="C00000"/>
                </a:solidFill>
                <a:latin typeface="Times New Roman" panose="02020603050405020304" charset="0"/>
                <a:sym typeface="+mn-ea"/>
              </a:rPr>
              <a:t>, no </a:t>
            </a:r>
            <a:r>
              <a:rPr lang="en-US" altLang="zh-CN" sz="2600" b="1" i="1" dirty="0">
                <a:solidFill>
                  <a:srgbClr val="C00000"/>
                </a:solidFill>
                <a:latin typeface="Times New Roman" panose="02020603050405020304" charset="0"/>
                <a:sym typeface="+mn-ea"/>
              </a:rPr>
              <a:t>drugs</a:t>
            </a:r>
            <a:r>
              <a:rPr lang="en-US" altLang="zh-CN" sz="2600" b="1" i="1" dirty="0">
                <a:solidFill>
                  <a:schemeClr val="bg1">
                    <a:lumMod val="85000"/>
                  </a:schemeClr>
                </a:solidFill>
                <a:latin typeface="Times New Roman" panose="02020603050405020304" charset="0"/>
                <a:sym typeface="+mn-ea"/>
              </a:rPr>
              <a:t>."</a:t>
            </a:r>
          </a:p>
          <a:p>
            <a:r>
              <a:rPr lang="en-US" altLang="zh-CN" sz="2600" b="1" i="1" dirty="0">
                <a:solidFill>
                  <a:schemeClr val="bg1">
                    <a:lumMod val="85000"/>
                  </a:schemeClr>
                </a:solidFill>
                <a:latin typeface="Times New Roman" panose="02020603050405020304" charset="0"/>
                <a:sym typeface="+mn-ea"/>
              </a:rPr>
              <a:t>4.Daisy was amazed</a:t>
            </a:r>
            <a:r>
              <a:rPr lang="en-US" altLang="zh-CN" sz="2600" b="1" i="1" dirty="0" smtClean="0">
                <a:solidFill>
                  <a:schemeClr val="bg1">
                    <a:lumMod val="85000"/>
                  </a:schemeClr>
                </a:solidFill>
                <a:latin typeface="Times New Roman" panose="02020603050405020304" charset="0"/>
                <a:sym typeface="+mn-ea"/>
              </a:rPr>
              <a:t>. "</a:t>
            </a:r>
            <a:r>
              <a:rPr lang="en-US" altLang="zh-CN" sz="2600" b="1" i="1" dirty="0">
                <a:solidFill>
                  <a:schemeClr val="bg1">
                    <a:lumMod val="85000"/>
                  </a:schemeClr>
                </a:solidFill>
                <a:latin typeface="Times New Roman" panose="02020603050405020304" charset="0"/>
                <a:sym typeface="+mn-ea"/>
              </a:rPr>
              <a:t>Flying carpet</a:t>
            </a:r>
            <a:r>
              <a:rPr lang="en-US" altLang="zh-CN" sz="2600" b="1" i="1" dirty="0" smtClean="0">
                <a:solidFill>
                  <a:schemeClr val="bg1">
                    <a:lumMod val="85000"/>
                  </a:schemeClr>
                </a:solidFill>
                <a:latin typeface="Times New Roman" panose="02020603050405020304" charset="0"/>
                <a:sym typeface="+mn-ea"/>
              </a:rPr>
              <a:t>, please </a:t>
            </a:r>
            <a:r>
              <a:rPr lang="en-US" altLang="zh-CN" sz="2600" b="1" i="1" dirty="0">
                <a:solidFill>
                  <a:schemeClr val="bg1">
                    <a:lumMod val="85000"/>
                  </a:schemeClr>
                </a:solidFill>
                <a:latin typeface="Times New Roman" panose="02020603050405020304" charset="0"/>
                <a:sym typeface="+mn-ea"/>
              </a:rPr>
              <a:t>take me home so I can tell WWF and we can begin producing this new drug</a:t>
            </a:r>
            <a:r>
              <a:rPr lang="en-US" altLang="zh-CN" sz="2600" b="1" i="1" dirty="0" smtClean="0">
                <a:solidFill>
                  <a:schemeClr val="bg1">
                    <a:lumMod val="85000"/>
                  </a:schemeClr>
                </a:solidFill>
                <a:latin typeface="Times New Roman" panose="02020603050405020304" charset="0"/>
                <a:sym typeface="+mn-ea"/>
              </a:rPr>
              <a:t>. Monkey, please </a:t>
            </a:r>
            <a:r>
              <a:rPr lang="en-US" altLang="zh-CN" sz="2600" b="1" i="1" dirty="0">
                <a:solidFill>
                  <a:schemeClr val="bg1">
                    <a:lumMod val="85000"/>
                  </a:schemeClr>
                </a:solidFill>
                <a:latin typeface="Times New Roman" panose="02020603050405020304" charset="0"/>
                <a:sym typeface="+mn-ea"/>
              </a:rPr>
              <a:t>come and help." The monkey agreed</a:t>
            </a:r>
            <a:r>
              <a:rPr lang="en-US" altLang="zh-CN" sz="2600" b="1" i="1" dirty="0" smtClean="0">
                <a:solidFill>
                  <a:schemeClr val="bg1">
                    <a:lumMod val="85000"/>
                  </a:schemeClr>
                </a:solidFill>
                <a:latin typeface="Times New Roman" panose="02020603050405020304" charset="0"/>
                <a:sym typeface="+mn-ea"/>
              </a:rPr>
              <a:t>. The </a:t>
            </a:r>
            <a:r>
              <a:rPr lang="en-US" altLang="zh-CN" sz="2600" b="1" i="1" dirty="0">
                <a:solidFill>
                  <a:schemeClr val="bg1">
                    <a:lumMod val="85000"/>
                  </a:schemeClr>
                </a:solidFill>
                <a:latin typeface="Times New Roman" panose="02020603050405020304" charset="0"/>
                <a:sym typeface="+mn-ea"/>
              </a:rPr>
              <a:t>carpet flew home</a:t>
            </a:r>
            <a:r>
              <a:rPr lang="en-US" altLang="zh-CN" sz="2600" b="1" i="1" dirty="0" smtClean="0">
                <a:solidFill>
                  <a:schemeClr val="bg1">
                    <a:lumMod val="85000"/>
                  </a:schemeClr>
                </a:solidFill>
                <a:latin typeface="Times New Roman" panose="02020603050405020304" charset="0"/>
                <a:sym typeface="+mn-ea"/>
              </a:rPr>
              <a:t>. As </a:t>
            </a:r>
            <a:r>
              <a:rPr lang="en-US" altLang="zh-CN" sz="2600" b="1" i="1" dirty="0">
                <a:solidFill>
                  <a:schemeClr val="bg1">
                    <a:lumMod val="85000"/>
                  </a:schemeClr>
                </a:solidFill>
                <a:latin typeface="Times New Roman" panose="02020603050405020304" charset="0"/>
                <a:sym typeface="+mn-ea"/>
              </a:rPr>
              <a:t>they landed</a:t>
            </a:r>
            <a:r>
              <a:rPr lang="en-US" altLang="zh-CN" sz="2600" b="1" i="1" dirty="0" smtClean="0">
                <a:solidFill>
                  <a:schemeClr val="bg1">
                    <a:lumMod val="85000"/>
                  </a:schemeClr>
                </a:solidFill>
                <a:latin typeface="Times New Roman" panose="02020603050405020304" charset="0"/>
                <a:sym typeface="+mn-ea"/>
              </a:rPr>
              <a:t>, things </a:t>
            </a:r>
            <a:r>
              <a:rPr lang="en-US" altLang="zh-CN" sz="2600" b="1" i="1" dirty="0">
                <a:solidFill>
                  <a:schemeClr val="bg1">
                    <a:lumMod val="85000"/>
                  </a:schemeClr>
                </a:solidFill>
                <a:latin typeface="Times New Roman" panose="02020603050405020304" charset="0"/>
                <a:sym typeface="+mn-ea"/>
              </a:rPr>
              <a:t>began to disappear</a:t>
            </a:r>
            <a:r>
              <a:rPr lang="en-US" altLang="zh-CN" sz="2600" b="1" i="1" dirty="0" smtClean="0">
                <a:solidFill>
                  <a:schemeClr val="bg1">
                    <a:lumMod val="85000"/>
                  </a:schemeClr>
                </a:solidFill>
                <a:latin typeface="Times New Roman" panose="02020603050405020304" charset="0"/>
                <a:sym typeface="+mn-ea"/>
              </a:rPr>
              <a:t>. Two </a:t>
            </a:r>
            <a:r>
              <a:rPr lang="en-US" altLang="zh-CN" sz="2600" b="1" i="1" dirty="0">
                <a:solidFill>
                  <a:schemeClr val="bg1">
                    <a:lumMod val="85000"/>
                  </a:schemeClr>
                </a:solidFill>
                <a:latin typeface="Times New Roman" panose="02020603050405020304" charset="0"/>
                <a:sym typeface="+mn-ea"/>
              </a:rPr>
              <a:t>minutes later everything had gone - the </a:t>
            </a:r>
            <a:r>
              <a:rPr lang="en-US" altLang="zh-CN" sz="2600" b="1" i="1" dirty="0" smtClean="0">
                <a:solidFill>
                  <a:schemeClr val="bg1">
                    <a:lumMod val="85000"/>
                  </a:schemeClr>
                </a:solidFill>
                <a:latin typeface="Times New Roman" panose="02020603050405020304" charset="0"/>
                <a:sym typeface="+mn-ea"/>
              </a:rPr>
              <a:t>monkey ,</a:t>
            </a:r>
            <a:r>
              <a:rPr lang="en-US" altLang="zh-CN" sz="2600" b="1" i="1" dirty="0">
                <a:solidFill>
                  <a:schemeClr val="bg1">
                    <a:lumMod val="85000"/>
                  </a:schemeClr>
                </a:solidFill>
                <a:latin typeface="Times New Roman" panose="02020603050405020304" charset="0"/>
                <a:sym typeface="+mn-ea"/>
              </a:rPr>
              <a:t>too</a:t>
            </a:r>
            <a:r>
              <a:rPr lang="en-US" altLang="zh-CN" sz="2600" b="1" i="1" dirty="0" smtClean="0">
                <a:solidFill>
                  <a:schemeClr val="bg1">
                    <a:lumMod val="85000"/>
                  </a:schemeClr>
                </a:solidFill>
                <a:latin typeface="Times New Roman" panose="02020603050405020304" charset="0"/>
                <a:sym typeface="+mn-ea"/>
              </a:rPr>
              <a:t>. So </a:t>
            </a:r>
            <a:r>
              <a:rPr lang="en-US" altLang="zh-CN" sz="2600" b="1" i="1" dirty="0">
                <a:solidFill>
                  <a:schemeClr val="bg1">
                    <a:lumMod val="85000"/>
                  </a:schemeClr>
                </a:solidFill>
                <a:latin typeface="Times New Roman" panose="02020603050405020304" charset="0"/>
                <a:sym typeface="+mn-ea"/>
              </a:rPr>
              <a:t>Daisy was not able to make her new drug</a:t>
            </a:r>
            <a:r>
              <a:rPr lang="en-US" altLang="zh-CN" sz="2600" b="1" i="1" dirty="0" smtClean="0">
                <a:solidFill>
                  <a:schemeClr val="bg1">
                    <a:lumMod val="85000"/>
                  </a:schemeClr>
                </a:solidFill>
                <a:latin typeface="Times New Roman" panose="02020603050405020304" charset="0"/>
                <a:sym typeface="+mn-ea"/>
              </a:rPr>
              <a:t>. But </a:t>
            </a:r>
            <a:r>
              <a:rPr lang="en-US" altLang="zh-CN" sz="2600" b="1" i="1" dirty="0">
                <a:solidFill>
                  <a:schemeClr val="bg1">
                    <a:lumMod val="85000"/>
                  </a:schemeClr>
                </a:solidFill>
                <a:latin typeface="Times New Roman" panose="02020603050405020304" charset="0"/>
                <a:sym typeface="+mn-ea"/>
              </a:rPr>
              <a:t>what an </a:t>
            </a:r>
            <a:r>
              <a:rPr lang="en-US" altLang="zh-CN" sz="2600" b="1" i="1" dirty="0" smtClean="0">
                <a:solidFill>
                  <a:schemeClr val="bg1">
                    <a:lumMod val="85000"/>
                  </a:schemeClr>
                </a:solidFill>
                <a:latin typeface="Times New Roman" panose="02020603050405020304" charset="0"/>
                <a:sym typeface="+mn-ea"/>
              </a:rPr>
              <a:t>experience! She </a:t>
            </a:r>
            <a:r>
              <a:rPr lang="en-US" altLang="zh-CN" sz="2600" b="1" i="1" dirty="0">
                <a:solidFill>
                  <a:schemeClr val="bg1">
                    <a:lumMod val="85000"/>
                  </a:schemeClr>
                </a:solidFill>
                <a:latin typeface="Times New Roman" panose="02020603050405020304" charset="0"/>
                <a:sym typeface="+mn-ea"/>
              </a:rPr>
              <a:t>had learned so much</a:t>
            </a:r>
            <a:r>
              <a:rPr lang="en-US" altLang="zh-CN" sz="2600" b="1" i="1" dirty="0" smtClean="0">
                <a:solidFill>
                  <a:schemeClr val="bg1">
                    <a:lumMod val="85000"/>
                  </a:schemeClr>
                </a:solidFill>
                <a:latin typeface="Times New Roman" panose="02020603050405020304" charset="0"/>
                <a:sym typeface="+mn-ea"/>
              </a:rPr>
              <a:t>! And </a:t>
            </a:r>
            <a:r>
              <a:rPr lang="en-US" altLang="zh-CN" sz="2600" b="1" i="1" dirty="0">
                <a:solidFill>
                  <a:schemeClr val="bg1">
                    <a:lumMod val="85000"/>
                  </a:schemeClr>
                </a:solidFill>
                <a:latin typeface="Times New Roman" panose="02020603050405020304" charset="0"/>
                <a:sym typeface="+mn-ea"/>
              </a:rPr>
              <a:t>there was always WWF...</a:t>
            </a:r>
          </a:p>
        </p:txBody>
      </p:sp>
      <p:sp>
        <p:nvSpPr>
          <p:cNvPr id="9" name="Text Box 10"/>
          <p:cNvSpPr txBox="1">
            <a:spLocks noChangeArrowheads="1"/>
          </p:cNvSpPr>
          <p:nvPr/>
        </p:nvSpPr>
        <p:spPr bwMode="auto">
          <a:xfrm>
            <a:off x="139700" y="1974215"/>
            <a:ext cx="1715770" cy="645160"/>
          </a:xfrm>
          <a:prstGeom prst="rect">
            <a:avLst/>
          </a:prstGeom>
          <a:solidFill>
            <a:schemeClr val="accent3"/>
          </a:solidFill>
          <a:ln>
            <a:noFill/>
          </a:ln>
          <a:effec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cs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latinLnBrk="1" hangingPunct="1">
              <a:buFontTx/>
              <a:buNone/>
              <a:defRPr/>
            </a:pPr>
            <a:r>
              <a:rPr kumimoji="1" lang="en-US" altLang="zh-CN" sz="3600" b="1" dirty="0" smtClean="0">
                <a:solidFill>
                  <a:schemeClr val="bg1"/>
                </a:solidFill>
                <a:latin typeface="Times New Roman" panose="02020603050405020304"/>
                <a:cs typeface="Times New Roman" panose="02020603050405020304"/>
              </a:rPr>
              <a:t>Habitat </a:t>
            </a:r>
            <a:r>
              <a:rPr kumimoji="1" lang="en-US" altLang="zh-CN" sz="3600" b="1" dirty="0" smtClean="0">
                <a:solidFill>
                  <a:schemeClr val="accent3"/>
                </a:solidFill>
                <a:latin typeface="Times New Roman" panose="02020603050405020304"/>
                <a:cs typeface="Times New Roman" panose="02020603050405020304"/>
              </a:rPr>
              <a:t> </a:t>
            </a:r>
          </a:p>
        </p:txBody>
      </p:sp>
      <p:sp>
        <p:nvSpPr>
          <p:cNvPr id="7" name="文本框 9"/>
          <p:cNvSpPr txBox="1"/>
          <p:nvPr/>
        </p:nvSpPr>
        <p:spPr>
          <a:xfrm>
            <a:off x="562021" y="5531693"/>
            <a:ext cx="11329805" cy="1200329"/>
          </a:xfrm>
          <a:prstGeom prst="rect">
            <a:avLst/>
          </a:prstGeom>
          <a:solidFill>
            <a:schemeClr val="accent6">
              <a:lumMod val="40000"/>
              <a:lumOff val="60000"/>
            </a:schemeClr>
          </a:solidFill>
        </p:spPr>
        <p:txBody>
          <a:bodyPr wrap="square" rtlCol="0">
            <a:spAutoFit/>
          </a:bodyPr>
          <a:lstStyle/>
          <a:p>
            <a:pPr algn="l"/>
            <a:r>
              <a:rPr lang="en-US" altLang="zh-CN" sz="3600" dirty="0" smtClean="0">
                <a:latin typeface="Arial Narrow" panose="020B0606020202030204" pitchFamily="34" charset="0"/>
                <a:sym typeface="+mn-ea"/>
              </a:rPr>
              <a:t>If there was no habitat, there would be no wildlife and there would be no benefits for our human beings. </a:t>
            </a:r>
            <a:endParaRPr lang="en-US" altLang="zh-CN" sz="3600" b="1" noProof="1">
              <a:latin typeface="Arial Narrow" panose="020B0606020202030204" pitchFamily="34" charset="0"/>
            </a:endParaRPr>
          </a:p>
        </p:txBody>
      </p:sp>
      <p:sp>
        <p:nvSpPr>
          <p:cNvPr id="12" name="标题 1"/>
          <p:cNvSpPr>
            <a:spLocks noGrp="1"/>
          </p:cNvSpPr>
          <p:nvPr/>
        </p:nvSpPr>
        <p:spPr>
          <a:xfrm>
            <a:off x="-61595" y="-90169"/>
            <a:ext cx="6625681" cy="775970"/>
          </a:xfrm>
          <a:prstGeom prst="rect">
            <a:avLst/>
          </a:prstGeom>
          <a:solidFill>
            <a:srgbClr val="92D050"/>
          </a:solidFill>
          <a:ln w="9525">
            <a:noFill/>
            <a:miter lim="800000"/>
          </a:ln>
        </p:spPr>
        <p:txBody>
          <a:bodyPr vert="horz" wrap="square" lIns="91440" tIns="45720" rIns="91440" bIns="45720" numCol="1" anchor="ctr" anchorCtr="0" compatLnSpc="1"/>
          <a:lstStyle>
            <a:lvl1pPr algn="ctr" rtl="0" eaLnBrk="0" fontAlgn="base" hangingPunct="0">
              <a:spcBef>
                <a:spcPct val="0"/>
              </a:spcBef>
              <a:spcAft>
                <a:spcPct val="0"/>
              </a:spcAft>
              <a:defRPr sz="4400">
                <a:solidFill>
                  <a:schemeClr val="bg1"/>
                </a:solidFill>
                <a:latin typeface="Times New Roman" panose="02020603050405020304" charset="0"/>
                <a:ea typeface="+mj-ea"/>
                <a:cs typeface="Times New Roman" panose="02020603050405020304" charset="0"/>
              </a:defRPr>
            </a:lvl1pPr>
            <a:lvl2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2pPr>
            <a:lvl3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3pPr>
            <a:lvl4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4pPr>
            <a:lvl5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lvl="0" algn="l">
              <a:defRPr/>
            </a:pPr>
            <a:r>
              <a:rPr lang="en-US" sz="3600" kern="0" dirty="0" smtClean="0">
                <a:effectLst>
                  <a:outerShdw blurRad="38100" dist="38100" dir="2700000" algn="tl">
                    <a:srgbClr val="000000">
                      <a:alpha val="43137"/>
                    </a:srgbClr>
                  </a:outerShdw>
                </a:effectLst>
                <a:latin typeface="Impact" panose="020B0806030902050204" pitchFamily="34" charset="0"/>
                <a:sym typeface="+mn-ea"/>
              </a:rPr>
              <a:t>Read f</a:t>
            </a:r>
            <a:r>
              <a:rPr lang="en-US" altLang="zh-CN" sz="3600" kern="0" dirty="0" smtClean="0">
                <a:effectLst>
                  <a:outerShdw blurRad="38100" dist="38100" dir="2700000" algn="tl">
                    <a:srgbClr val="000000">
                      <a:alpha val="43137"/>
                    </a:srgbClr>
                  </a:outerShdw>
                </a:effectLst>
                <a:latin typeface="Impact" panose="020B0806030902050204" pitchFamily="34" charset="0"/>
                <a:sym typeface="+mn-ea"/>
              </a:rPr>
              <a:t>o</a:t>
            </a:r>
            <a:r>
              <a:rPr lang="en-US" sz="3600" kern="0" dirty="0" smtClean="0">
                <a:effectLst>
                  <a:outerShdw blurRad="38100" dist="38100" dir="2700000" algn="tl">
                    <a:srgbClr val="000000">
                      <a:alpha val="43137"/>
                    </a:srgbClr>
                  </a:outerShdw>
                </a:effectLst>
                <a:latin typeface="Impact" panose="020B0806030902050204" pitchFamily="34" charset="0"/>
                <a:sym typeface="+mn-ea"/>
              </a:rPr>
              <a:t>r Details</a:t>
            </a:r>
            <a:r>
              <a:rPr lang="en-US" sz="3600" kern="0" noProof="0" dirty="0" smtClean="0">
                <a:ln>
                  <a:noFill/>
                </a:ln>
                <a:effectLst>
                  <a:outerShdw blurRad="38100" dist="38100" dir="2700000" algn="tl">
                    <a:srgbClr val="000000">
                      <a:alpha val="43137"/>
                    </a:srgbClr>
                  </a:outerShdw>
                </a:effectLst>
                <a:uLnTx/>
                <a:uFillTx/>
                <a:latin typeface="Impact" panose="020B0806030902050204" pitchFamily="34" charset="0"/>
                <a:sym typeface="+mn-ea"/>
              </a:rPr>
              <a:t>—</a:t>
            </a:r>
            <a:r>
              <a:rPr lang="en-US" sz="3600" kern="0" dirty="0" smtClean="0">
                <a:solidFill>
                  <a:srgbClr val="C00000"/>
                </a:solidFill>
                <a:effectLst>
                  <a:outerShdw blurRad="38100" dist="38100" dir="2700000" algn="tl">
                    <a:srgbClr val="000000">
                      <a:alpha val="43137"/>
                    </a:srgbClr>
                  </a:outerShdw>
                </a:effectLst>
                <a:latin typeface="Impact" panose="020B0806030902050204" pitchFamily="34" charset="0"/>
                <a:sym typeface="+mn-ea"/>
              </a:rPr>
              <a:t>Scene 3</a:t>
            </a:r>
            <a:r>
              <a:rPr lang="en-US" sz="3600" kern="0" noProof="0" dirty="0" smtClean="0">
                <a:ln>
                  <a:noFill/>
                </a:ln>
                <a:solidFill>
                  <a:srgbClr val="C00000"/>
                </a:solidFill>
                <a:effectLst>
                  <a:outerShdw blurRad="38100" dist="38100" dir="2700000" algn="tl">
                    <a:srgbClr val="000000">
                      <a:alpha val="43137"/>
                    </a:srgbClr>
                  </a:outerShdw>
                </a:effectLst>
                <a:uLnTx/>
                <a:uFillTx/>
                <a:latin typeface="Impact" panose="020B0806030902050204" pitchFamily="34" charset="0"/>
                <a:sym typeface="+mn-ea"/>
              </a:rPr>
              <a:t> </a:t>
            </a:r>
            <a:r>
              <a:rPr lang="en-US" sz="2800" kern="0" noProof="0" dirty="0" smtClean="0">
                <a:ln>
                  <a:noFill/>
                </a:ln>
                <a:solidFill>
                  <a:schemeClr val="bg1"/>
                </a:solidFill>
                <a:effectLst>
                  <a:outerShdw blurRad="38100" dist="38100" dir="2700000" algn="tl">
                    <a:srgbClr val="000000">
                      <a:alpha val="43137"/>
                    </a:srgbClr>
                  </a:outerShdw>
                </a:effectLst>
                <a:uLnTx/>
                <a:uFillTx/>
                <a:latin typeface="Impact" panose="020B0806030902050204" pitchFamily="34" charset="0"/>
                <a:sym typeface="+mn-ea"/>
              </a:rPr>
              <a:t>(Para 3-4)</a:t>
            </a:r>
            <a:endParaRPr kumimoji="0" lang="en-US" altLang="en-US" sz="2800" b="0" i="0" u="none" strike="noStrike" kern="0" cap="none" spc="0" normalizeH="0" baseline="0" noProof="0" dirty="0" smtClean="0">
              <a:ln>
                <a:noFill/>
              </a:ln>
              <a:solidFill>
                <a:schemeClr val="bg1"/>
              </a:solidFill>
              <a:effectLst>
                <a:outerShdw blurRad="38100" dist="38100" dir="2700000" algn="tl">
                  <a:srgbClr val="000000">
                    <a:alpha val="43137"/>
                  </a:srgbClr>
                </a:outerShdw>
              </a:effectLst>
              <a:uLnTx/>
              <a:uFillTx/>
              <a:latin typeface="Impact" panose="020B0806030902050204" pitchFamily="34" charset="0"/>
              <a:ea typeface="+mj-ea"/>
              <a:cs typeface="Times New Roman" panose="02020603050405020304" charset="0"/>
              <a:sym typeface="+mn-ea"/>
            </a:endParaRPr>
          </a:p>
        </p:txBody>
      </p:sp>
      <p:grpSp>
        <p:nvGrpSpPr>
          <p:cNvPr id="3" name="Group 3"/>
          <p:cNvGrpSpPr/>
          <p:nvPr/>
        </p:nvGrpSpPr>
        <p:grpSpPr>
          <a:xfrm>
            <a:off x="382195" y="860470"/>
            <a:ext cx="5585544" cy="4187217"/>
            <a:chOff x="610" y="1410"/>
            <a:chExt cx="2993" cy="2571"/>
          </a:xfrm>
        </p:grpSpPr>
        <p:sp>
          <p:nvSpPr>
            <p:cNvPr id="25611" name="_s227346"/>
            <p:cNvSpPr>
              <a:spLocks noTextEdit="1"/>
            </p:cNvSpPr>
            <p:nvPr/>
          </p:nvSpPr>
          <p:spPr>
            <a:xfrm>
              <a:off x="872" y="1410"/>
              <a:ext cx="2430" cy="2488"/>
            </a:xfrm>
            <a:custGeom>
              <a:avLst/>
              <a:gdLst>
                <a:gd name="txL" fmla="*/ 0 w 21600"/>
                <a:gd name="txT" fmla="*/ 0 h 21600"/>
                <a:gd name="txR" fmla="*/ 21600 w 21600"/>
                <a:gd name="txB" fmla="*/ 98 h 21600"/>
              </a:gdLst>
              <a:ahLst/>
              <a:cxnLst>
                <a:cxn ang="0">
                  <a:pos x="0" y="0"/>
                </a:cxn>
                <a:cxn ang="0">
                  <a:pos x="0" y="0"/>
                </a:cxn>
                <a:cxn ang="0">
                  <a:pos x="0" y="0"/>
                </a:cxn>
                <a:cxn ang="0">
                  <a:pos x="0" y="0"/>
                </a:cxn>
              </a:cxnLst>
              <a:rect l="txL" t="txT" r="txR" b="txB"/>
              <a:pathLst>
                <a:path w="21600" h="21600">
                  <a:moveTo>
                    <a:pt x="7199" y="4564"/>
                  </a:moveTo>
                  <a:cubicBezTo>
                    <a:pt x="8294" y="3932"/>
                    <a:pt x="9536" y="3600"/>
                    <a:pt x="10799" y="3600"/>
                  </a:cubicBezTo>
                  <a:cubicBezTo>
                    <a:pt x="12063" y="3599"/>
                    <a:pt x="13305" y="3932"/>
                    <a:pt x="14399" y="4564"/>
                  </a:cubicBezTo>
                  <a:lnTo>
                    <a:pt x="16199" y="1446"/>
                  </a:lnTo>
                  <a:cubicBezTo>
                    <a:pt x="14558" y="499"/>
                    <a:pt x="12695" y="0"/>
                    <a:pt x="10800" y="0"/>
                  </a:cubicBezTo>
                  <a:cubicBezTo>
                    <a:pt x="8904" y="-1"/>
                    <a:pt x="7041" y="499"/>
                    <a:pt x="5399" y="1446"/>
                  </a:cubicBezTo>
                  <a:lnTo>
                    <a:pt x="7199" y="4564"/>
                  </a:lnTo>
                  <a:close/>
                </a:path>
              </a:pathLst>
            </a:custGeom>
            <a:solidFill>
              <a:schemeClr val="tx2">
                <a:lumMod val="20000"/>
                <a:lumOff val="80000"/>
              </a:schemeClr>
            </a:solidFill>
            <a:ln w="9525" cap="flat" cmpd="sng">
              <a:solidFill>
                <a:srgbClr val="790A01">
                  <a:alpha val="100000"/>
                </a:srgbClr>
              </a:solidFill>
              <a:prstDash val="solid"/>
              <a:miter lim="800000"/>
              <a:headEnd type="none" w="med" len="med"/>
              <a:tailEnd type="none" w="med" len="med"/>
            </a:ln>
          </p:spPr>
          <p:txBody>
            <a:bodyPr/>
            <a:lstStyle/>
            <a:p>
              <a:endParaRPr lang="zh-CN" altLang="en-US"/>
            </a:p>
          </p:txBody>
        </p:sp>
        <p:sp>
          <p:nvSpPr>
            <p:cNvPr id="25612" name="_s227347"/>
            <p:cNvSpPr>
              <a:spLocks noTextEdit="1"/>
            </p:cNvSpPr>
            <p:nvPr/>
          </p:nvSpPr>
          <p:spPr>
            <a:xfrm rot="6840000">
              <a:off x="1095" y="1473"/>
              <a:ext cx="2430" cy="2586"/>
            </a:xfrm>
            <a:custGeom>
              <a:avLst/>
              <a:gdLst>
                <a:gd name="txL" fmla="*/ 0 w 21600"/>
                <a:gd name="txT" fmla="*/ 0 h 21600"/>
                <a:gd name="txR" fmla="*/ 21600 w 21600"/>
                <a:gd name="txB" fmla="*/ 98 h 21600"/>
              </a:gdLst>
              <a:ahLst/>
              <a:cxnLst>
                <a:cxn ang="0">
                  <a:pos x="0" y="0"/>
                </a:cxn>
                <a:cxn ang="0">
                  <a:pos x="0" y="0"/>
                </a:cxn>
                <a:cxn ang="0">
                  <a:pos x="0" y="0"/>
                </a:cxn>
                <a:cxn ang="0">
                  <a:pos x="0" y="0"/>
                </a:cxn>
              </a:cxnLst>
              <a:rect l="txL" t="txT" r="txR" b="txB"/>
              <a:pathLst>
                <a:path w="21600" h="21600">
                  <a:moveTo>
                    <a:pt x="7199" y="4564"/>
                  </a:moveTo>
                  <a:cubicBezTo>
                    <a:pt x="8294" y="3932"/>
                    <a:pt x="9536" y="3600"/>
                    <a:pt x="10799" y="3600"/>
                  </a:cubicBezTo>
                  <a:cubicBezTo>
                    <a:pt x="12063" y="3599"/>
                    <a:pt x="13305" y="3932"/>
                    <a:pt x="14399" y="4564"/>
                  </a:cubicBezTo>
                  <a:lnTo>
                    <a:pt x="16199" y="1446"/>
                  </a:lnTo>
                  <a:cubicBezTo>
                    <a:pt x="14558" y="499"/>
                    <a:pt x="12695" y="0"/>
                    <a:pt x="10800" y="0"/>
                  </a:cubicBezTo>
                  <a:cubicBezTo>
                    <a:pt x="8904" y="-1"/>
                    <a:pt x="7041" y="499"/>
                    <a:pt x="5399" y="1446"/>
                  </a:cubicBezTo>
                  <a:lnTo>
                    <a:pt x="7199" y="4564"/>
                  </a:lnTo>
                  <a:close/>
                </a:path>
              </a:pathLst>
            </a:custGeom>
            <a:solidFill>
              <a:schemeClr val="tx2">
                <a:lumMod val="20000"/>
                <a:lumOff val="80000"/>
              </a:schemeClr>
            </a:solidFill>
            <a:ln w="9525" cap="flat" cmpd="sng">
              <a:solidFill>
                <a:schemeClr val="tx1">
                  <a:alpha val="100000"/>
                </a:schemeClr>
              </a:solidFill>
              <a:prstDash val="solid"/>
              <a:miter lim="800000"/>
              <a:headEnd type="none" w="med" len="med"/>
              <a:tailEnd type="none" w="med" len="med"/>
            </a:ln>
          </p:spPr>
          <p:txBody>
            <a:bodyPr/>
            <a:lstStyle/>
            <a:p>
              <a:endParaRPr lang="zh-CN" altLang="en-US"/>
            </a:p>
          </p:txBody>
        </p:sp>
        <p:sp>
          <p:nvSpPr>
            <p:cNvPr id="25613" name="_s227348"/>
            <p:cNvSpPr>
              <a:spLocks noTextEdit="1"/>
            </p:cNvSpPr>
            <p:nvPr/>
          </p:nvSpPr>
          <p:spPr>
            <a:xfrm rot="14640000">
              <a:off x="610" y="1551"/>
              <a:ext cx="2430" cy="2430"/>
            </a:xfrm>
            <a:custGeom>
              <a:avLst/>
              <a:gdLst>
                <a:gd name="txL" fmla="*/ 0 w 21600"/>
                <a:gd name="txT" fmla="*/ 0 h 21600"/>
                <a:gd name="txR" fmla="*/ 21600 w 21600"/>
                <a:gd name="txB" fmla="*/ 98 h 21600"/>
              </a:gdLst>
              <a:ahLst/>
              <a:cxnLst>
                <a:cxn ang="0">
                  <a:pos x="0" y="0"/>
                </a:cxn>
                <a:cxn ang="0">
                  <a:pos x="0" y="0"/>
                </a:cxn>
                <a:cxn ang="0">
                  <a:pos x="0" y="0"/>
                </a:cxn>
                <a:cxn ang="0">
                  <a:pos x="0" y="0"/>
                </a:cxn>
              </a:cxnLst>
              <a:rect l="txL" t="txT" r="txR" b="txB"/>
              <a:pathLst>
                <a:path w="21600" h="21600">
                  <a:moveTo>
                    <a:pt x="7199" y="4564"/>
                  </a:moveTo>
                  <a:cubicBezTo>
                    <a:pt x="8294" y="3932"/>
                    <a:pt x="9536" y="3600"/>
                    <a:pt x="10799" y="3600"/>
                  </a:cubicBezTo>
                  <a:cubicBezTo>
                    <a:pt x="12063" y="3599"/>
                    <a:pt x="13305" y="3932"/>
                    <a:pt x="14399" y="4564"/>
                  </a:cubicBezTo>
                  <a:lnTo>
                    <a:pt x="16199" y="1446"/>
                  </a:lnTo>
                  <a:cubicBezTo>
                    <a:pt x="14558" y="499"/>
                    <a:pt x="12695" y="0"/>
                    <a:pt x="10800" y="0"/>
                  </a:cubicBezTo>
                  <a:cubicBezTo>
                    <a:pt x="8904" y="-1"/>
                    <a:pt x="7041" y="499"/>
                    <a:pt x="5399" y="1446"/>
                  </a:cubicBezTo>
                  <a:lnTo>
                    <a:pt x="7199" y="4564"/>
                  </a:lnTo>
                  <a:close/>
                </a:path>
              </a:pathLst>
            </a:custGeom>
            <a:solidFill>
              <a:schemeClr val="tx2">
                <a:lumMod val="20000"/>
                <a:lumOff val="80000"/>
              </a:schemeClr>
            </a:solidFill>
            <a:ln w="9525" cap="flat" cmpd="sng">
              <a:solidFill>
                <a:schemeClr val="tx1">
                  <a:alpha val="100000"/>
                </a:schemeClr>
              </a:solidFill>
              <a:prstDash val="solid"/>
              <a:miter lim="800000"/>
              <a:headEnd type="none" w="med" len="med"/>
              <a:tailEnd type="none" w="med" len="med"/>
            </a:ln>
          </p:spPr>
          <p:txBody>
            <a:bodyPr/>
            <a:lstStyle/>
            <a:p>
              <a:endParaRPr lang="zh-CN" altLang="en-US"/>
            </a:p>
          </p:txBody>
        </p:sp>
      </p:grpSp>
      <p:sp>
        <p:nvSpPr>
          <p:cNvPr id="6" name="椭圆 5"/>
          <p:cNvSpPr/>
          <p:nvPr/>
        </p:nvSpPr>
        <p:spPr>
          <a:xfrm>
            <a:off x="1659890" y="2321560"/>
            <a:ext cx="2954655" cy="1880870"/>
          </a:xfrm>
          <a:prstGeom prst="ellipse">
            <a:avLst/>
          </a:prstGeom>
          <a:solidFill>
            <a:schemeClr val="accent6">
              <a:lumMod val="60000"/>
              <a:lumOff val="4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50000"/>
              </a:spcBef>
              <a:spcAft>
                <a:spcPct val="0"/>
              </a:spcAft>
              <a:buClrTx/>
              <a:buSzTx/>
              <a:buFontTx/>
              <a:buNone/>
              <a:defRPr/>
            </a:pPr>
            <a:r>
              <a:rPr kumimoji="1" lang="en-US" altLang="zh-CN" sz="2800" b="1" i="1" u="none" strike="noStrike" kern="1200" cap="none" spc="0" normalizeH="0" baseline="0" noProof="0" dirty="0">
                <a:ln>
                  <a:noFill/>
                </a:ln>
                <a:solidFill>
                  <a:schemeClr val="tx1"/>
                </a:solidFill>
                <a:effectLst/>
                <a:uLnTx/>
                <a:uFillTx/>
                <a:latin typeface="Times New Roman" panose="02020603050405020304" charset="0"/>
                <a:ea typeface="+mn-ea"/>
                <a:cs typeface="Times New Roman" panose="02020603050405020304" charset="0"/>
              </a:rPr>
              <a:t>Co-existence</a:t>
            </a:r>
          </a:p>
        </p:txBody>
      </p:sp>
      <p:sp>
        <p:nvSpPr>
          <p:cNvPr id="16" name="Text Box 10"/>
          <p:cNvSpPr txBox="1">
            <a:spLocks noChangeArrowheads="1"/>
          </p:cNvSpPr>
          <p:nvPr/>
        </p:nvSpPr>
        <p:spPr bwMode="auto">
          <a:xfrm>
            <a:off x="4614545" y="1974215"/>
            <a:ext cx="1727835" cy="645160"/>
          </a:xfrm>
          <a:prstGeom prst="rect">
            <a:avLst/>
          </a:prstGeom>
          <a:solidFill>
            <a:schemeClr val="accent3"/>
          </a:solidFill>
          <a:ln>
            <a:noFill/>
          </a:ln>
          <a:effec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cs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latinLnBrk="1" hangingPunct="1">
              <a:buFontTx/>
              <a:buNone/>
              <a:defRPr/>
            </a:pPr>
            <a:r>
              <a:rPr kumimoji="1" lang="en-US" altLang="zh-CN" sz="3600" b="1" dirty="0" smtClean="0">
                <a:solidFill>
                  <a:schemeClr val="bg1"/>
                </a:solidFill>
                <a:latin typeface="Times New Roman" panose="02020603050405020304"/>
                <a:cs typeface="Times New Roman" panose="02020603050405020304"/>
              </a:rPr>
              <a:t>wildlife</a:t>
            </a:r>
          </a:p>
        </p:txBody>
      </p:sp>
      <p:sp>
        <p:nvSpPr>
          <p:cNvPr id="17" name="Text Box 10"/>
          <p:cNvSpPr txBox="1">
            <a:spLocks noChangeArrowheads="1"/>
          </p:cNvSpPr>
          <p:nvPr/>
        </p:nvSpPr>
        <p:spPr bwMode="auto">
          <a:xfrm>
            <a:off x="1659890" y="4719320"/>
            <a:ext cx="2954655" cy="645160"/>
          </a:xfrm>
          <a:prstGeom prst="rect">
            <a:avLst/>
          </a:prstGeom>
          <a:solidFill>
            <a:schemeClr val="accent3"/>
          </a:solidFill>
          <a:ln>
            <a:noFill/>
          </a:ln>
          <a:effec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cs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latinLnBrk="1" hangingPunct="1">
              <a:buFontTx/>
              <a:buNone/>
              <a:defRPr/>
            </a:pPr>
            <a:r>
              <a:rPr kumimoji="1" lang="en-US" altLang="zh-CN" sz="3600" b="1" dirty="0" smtClean="0">
                <a:solidFill>
                  <a:schemeClr val="bg1"/>
                </a:solidFill>
                <a:latin typeface="Times New Roman" panose="02020603050405020304"/>
                <a:cs typeface="Times New Roman" panose="02020603050405020304"/>
              </a:rPr>
              <a:t>Human being</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fade">
                                      <p:cBhvr>
                                        <p:cTn id="17" dur="5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blinds(horizontal)">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blinds(horizontal)">
                                      <p:cBhvr>
                                        <p:cTn id="27" dur="500"/>
                                        <p:tgtEl>
                                          <p:spTgt spid="3"/>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blinds(horizontal)">
                                      <p:cBhvr>
                                        <p:cTn id="3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ldLvl="0" animBg="1"/>
      <p:bldP spid="7" grpId="0" bldLvl="0" animBg="1"/>
      <p:bldP spid="6" grpId="0" bldLvl="0" animBg="1"/>
      <p:bldP spid="16" grpId="0" bldLvl="0" animBg="1"/>
      <p:bldP spid="17"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63285" y="797631"/>
            <a:ext cx="12167779" cy="4524315"/>
          </a:xfrm>
          <a:prstGeom prst="rect">
            <a:avLst/>
          </a:prstGeom>
          <a:noFill/>
        </p:spPr>
        <p:txBody>
          <a:bodyPr wrap="square" rtlCol="0">
            <a:spAutoFit/>
          </a:bodyPr>
          <a:lstStyle/>
          <a:p>
            <a:r>
              <a:rPr lang="en-US" altLang="zh-CN" sz="2400" b="1" i="1" dirty="0" smtClean="0">
                <a:solidFill>
                  <a:srgbClr val="C00000"/>
                </a:solidFill>
                <a:latin typeface="Times New Roman" panose="02020603050405020304" charset="0"/>
                <a:sym typeface="+mn-ea"/>
              </a:rPr>
              <a:t>3</a:t>
            </a:r>
            <a:r>
              <a:rPr lang="en-US" altLang="zh-CN" sz="2400" b="1" i="1" dirty="0" smtClean="0">
                <a:solidFill>
                  <a:schemeClr val="bg1">
                    <a:lumMod val="85000"/>
                  </a:schemeClr>
                </a:solidFill>
                <a:latin typeface="Times New Roman" panose="02020603050405020304" charset="0"/>
                <a:sym typeface="+mn-ea"/>
              </a:rPr>
              <a:t>.Daisy </a:t>
            </a:r>
            <a:r>
              <a:rPr lang="en-US" altLang="zh-CN" sz="2400" b="1" i="1" dirty="0">
                <a:solidFill>
                  <a:schemeClr val="bg1">
                    <a:lumMod val="85000"/>
                  </a:schemeClr>
                </a:solidFill>
                <a:latin typeface="Times New Roman" panose="02020603050405020304" charset="0"/>
                <a:sym typeface="+mn-ea"/>
              </a:rPr>
              <a:t>smiled." That' s good news</a:t>
            </a:r>
            <a:r>
              <a:rPr lang="en-US" altLang="zh-CN" sz="2400" b="1" i="1" dirty="0" smtClean="0">
                <a:solidFill>
                  <a:schemeClr val="bg1">
                    <a:lumMod val="85000"/>
                  </a:schemeClr>
                </a:solidFill>
                <a:latin typeface="Times New Roman" panose="02020603050405020304" charset="0"/>
                <a:sym typeface="+mn-ea"/>
              </a:rPr>
              <a:t>. It </a:t>
            </a:r>
            <a:r>
              <a:rPr lang="en-US" altLang="zh-CN" sz="2400" b="1" i="1" dirty="0">
                <a:solidFill>
                  <a:schemeClr val="bg1">
                    <a:lumMod val="85000"/>
                  </a:schemeClr>
                </a:solidFill>
                <a:latin typeface="Times New Roman" panose="02020603050405020304" charset="0"/>
                <a:sym typeface="+mn-ea"/>
              </a:rPr>
              <a:t>shows the importance of wildlife protection</a:t>
            </a:r>
            <a:r>
              <a:rPr lang="en-US" altLang="zh-CN" sz="2400" b="1" i="1" dirty="0" smtClean="0">
                <a:solidFill>
                  <a:schemeClr val="bg1">
                    <a:lumMod val="85000"/>
                  </a:schemeClr>
                </a:solidFill>
                <a:latin typeface="Times New Roman" panose="02020603050405020304" charset="0"/>
                <a:sym typeface="+mn-ea"/>
              </a:rPr>
              <a:t>, but </a:t>
            </a:r>
            <a:r>
              <a:rPr lang="en-US" altLang="zh-CN" sz="2400" b="1" i="1" dirty="0">
                <a:solidFill>
                  <a:schemeClr val="bg1">
                    <a:lumMod val="85000"/>
                  </a:schemeClr>
                </a:solidFill>
                <a:latin typeface="Times New Roman" panose="02020603050405020304" charset="0"/>
                <a:sym typeface="+mn-ea"/>
              </a:rPr>
              <a:t>I' d like to help as the WWF suggests." The carpet rose again and almost at once they were in a thick rainforest</a:t>
            </a:r>
            <a:r>
              <a:rPr lang="en-US" altLang="zh-CN" sz="2400" b="1" i="1" dirty="0" smtClean="0">
                <a:solidFill>
                  <a:schemeClr val="bg1">
                    <a:lumMod val="85000"/>
                  </a:schemeClr>
                </a:solidFill>
                <a:latin typeface="Times New Roman" panose="02020603050405020304" charset="0"/>
                <a:sym typeface="+mn-ea"/>
              </a:rPr>
              <a:t>. A </a:t>
            </a:r>
            <a:r>
              <a:rPr lang="en-US" altLang="zh-CN" sz="2400" b="1" i="1" dirty="0">
                <a:solidFill>
                  <a:schemeClr val="bg1">
                    <a:lumMod val="85000"/>
                  </a:schemeClr>
                </a:solidFill>
                <a:latin typeface="Times New Roman" panose="02020603050405020304" charset="0"/>
                <a:sym typeface="+mn-ea"/>
              </a:rPr>
              <a:t>monkey watched them as it rubbed it self." What are you doing?" asked </a:t>
            </a:r>
            <a:r>
              <a:rPr lang="en-US" altLang="zh-CN" sz="2400" b="1" i="1" dirty="0" smtClean="0">
                <a:solidFill>
                  <a:schemeClr val="bg1">
                    <a:lumMod val="85000"/>
                  </a:schemeClr>
                </a:solidFill>
                <a:latin typeface="Times New Roman" panose="02020603050405020304" charset="0"/>
                <a:sym typeface="+mn-ea"/>
              </a:rPr>
              <a:t>Daisy. "I'm </a:t>
            </a:r>
            <a:r>
              <a:rPr lang="en-US" altLang="zh-CN" sz="2400" b="1" i="1" dirty="0">
                <a:solidFill>
                  <a:schemeClr val="bg1">
                    <a:lumMod val="85000"/>
                  </a:schemeClr>
                </a:solidFill>
                <a:latin typeface="Times New Roman" panose="02020603050405020304" charset="0"/>
                <a:sym typeface="+mn-ea"/>
              </a:rPr>
              <a:t>protecting myself from mosquitoes," it replied</a:t>
            </a:r>
            <a:r>
              <a:rPr lang="en-US" altLang="zh-CN" sz="2400" b="1" i="1" dirty="0" smtClean="0">
                <a:solidFill>
                  <a:schemeClr val="bg1">
                    <a:lumMod val="85000"/>
                  </a:schemeClr>
                </a:solidFill>
                <a:latin typeface="Times New Roman" panose="02020603050405020304" charset="0"/>
                <a:sym typeface="+mn-ea"/>
              </a:rPr>
              <a:t>. "</a:t>
            </a:r>
            <a:r>
              <a:rPr lang="en-US" altLang="zh-CN" sz="2400" b="1" i="1" dirty="0">
                <a:solidFill>
                  <a:schemeClr val="bg1">
                    <a:lumMod val="85000"/>
                  </a:schemeClr>
                </a:solidFill>
                <a:latin typeface="Times New Roman" panose="02020603050405020304" charset="0"/>
                <a:sym typeface="+mn-ea"/>
              </a:rPr>
              <a:t>When I find a millipede insect</a:t>
            </a:r>
            <a:r>
              <a:rPr lang="en-US" altLang="zh-CN" sz="2400" b="1" i="1" dirty="0" smtClean="0">
                <a:solidFill>
                  <a:schemeClr val="bg1">
                    <a:lumMod val="85000"/>
                  </a:schemeClr>
                </a:solidFill>
                <a:latin typeface="Times New Roman" panose="02020603050405020304" charset="0"/>
                <a:sym typeface="+mn-ea"/>
              </a:rPr>
              <a:t>, I </a:t>
            </a:r>
            <a:r>
              <a:rPr lang="en-US" altLang="zh-CN" sz="2400" b="1" i="1" dirty="0">
                <a:solidFill>
                  <a:schemeClr val="bg1">
                    <a:lumMod val="85000"/>
                  </a:schemeClr>
                </a:solidFill>
                <a:latin typeface="Times New Roman" panose="02020603050405020304" charset="0"/>
                <a:sym typeface="+mn-ea"/>
              </a:rPr>
              <a:t>rub it over my body</a:t>
            </a:r>
            <a:r>
              <a:rPr lang="en-US" altLang="zh-CN" sz="2400" b="1" i="1" dirty="0" smtClean="0">
                <a:solidFill>
                  <a:schemeClr val="bg1">
                    <a:lumMod val="85000"/>
                  </a:schemeClr>
                </a:solidFill>
                <a:latin typeface="Times New Roman" panose="02020603050405020304" charset="0"/>
                <a:sym typeface="+mn-ea"/>
              </a:rPr>
              <a:t>. It </a:t>
            </a:r>
            <a:r>
              <a:rPr lang="en-US" altLang="zh-CN" sz="2400" b="1" i="1" dirty="0">
                <a:solidFill>
                  <a:schemeClr val="bg1">
                    <a:lumMod val="85000"/>
                  </a:schemeClr>
                </a:solidFill>
                <a:latin typeface="Times New Roman" panose="02020603050405020304" charset="0"/>
                <a:sym typeface="+mn-ea"/>
              </a:rPr>
              <a:t>contains a powerful drug which affects mosquitoes</a:t>
            </a:r>
            <a:r>
              <a:rPr lang="en-US" altLang="zh-CN" sz="2400" b="1" i="1" dirty="0" smtClean="0">
                <a:solidFill>
                  <a:schemeClr val="bg1">
                    <a:lumMod val="85000"/>
                  </a:schemeClr>
                </a:solidFill>
                <a:latin typeface="Times New Roman" panose="02020603050405020304" charset="0"/>
                <a:sym typeface="+mn-ea"/>
              </a:rPr>
              <a:t>. You </a:t>
            </a:r>
            <a:r>
              <a:rPr lang="en-US" altLang="zh-CN" sz="2400" b="1" i="1" dirty="0">
                <a:solidFill>
                  <a:schemeClr val="bg1">
                    <a:lumMod val="85000"/>
                  </a:schemeClr>
                </a:solidFill>
                <a:latin typeface="Times New Roman" panose="02020603050405020304" charset="0"/>
                <a:sym typeface="+mn-ea"/>
              </a:rPr>
              <a:t>should pay more attention to the rainforest where I live and appreciate how the animals live together</a:t>
            </a:r>
            <a:r>
              <a:rPr lang="en-US" altLang="zh-CN" sz="2400" b="1" i="1" dirty="0" smtClean="0">
                <a:solidFill>
                  <a:schemeClr val="bg1">
                    <a:lumMod val="85000"/>
                  </a:schemeClr>
                </a:solidFill>
                <a:latin typeface="Times New Roman" panose="02020603050405020304" charset="0"/>
                <a:sym typeface="+mn-ea"/>
              </a:rPr>
              <a:t>. No </a:t>
            </a:r>
            <a:r>
              <a:rPr lang="en-US" altLang="zh-CN" sz="2400" b="1" i="1" dirty="0">
                <a:solidFill>
                  <a:schemeClr val="bg1">
                    <a:lumMod val="85000"/>
                  </a:schemeClr>
                </a:solidFill>
                <a:latin typeface="Times New Roman" panose="02020603050405020304" charset="0"/>
                <a:sym typeface="+mn-ea"/>
              </a:rPr>
              <a:t>rainforest</a:t>
            </a:r>
            <a:r>
              <a:rPr lang="en-US" altLang="zh-CN" sz="2400" b="1" i="1" dirty="0" smtClean="0">
                <a:solidFill>
                  <a:schemeClr val="bg1">
                    <a:lumMod val="85000"/>
                  </a:schemeClr>
                </a:solidFill>
                <a:latin typeface="Times New Roman" panose="02020603050405020304" charset="0"/>
                <a:sym typeface="+mn-ea"/>
              </a:rPr>
              <a:t>, no </a:t>
            </a:r>
            <a:r>
              <a:rPr lang="en-US" altLang="zh-CN" sz="2400" b="1" i="1" dirty="0">
                <a:solidFill>
                  <a:schemeClr val="bg1">
                    <a:lumMod val="85000"/>
                  </a:schemeClr>
                </a:solidFill>
                <a:latin typeface="Times New Roman" panose="02020603050405020304" charset="0"/>
                <a:sym typeface="+mn-ea"/>
              </a:rPr>
              <a:t>animals</a:t>
            </a:r>
            <a:r>
              <a:rPr lang="en-US" altLang="zh-CN" sz="2400" b="1" i="1" dirty="0" smtClean="0">
                <a:solidFill>
                  <a:schemeClr val="bg1">
                    <a:lumMod val="85000"/>
                  </a:schemeClr>
                </a:solidFill>
                <a:latin typeface="Times New Roman" panose="02020603050405020304" charset="0"/>
                <a:sym typeface="+mn-ea"/>
              </a:rPr>
              <a:t>, no </a:t>
            </a:r>
            <a:r>
              <a:rPr lang="en-US" altLang="zh-CN" sz="2400" b="1" i="1" dirty="0">
                <a:solidFill>
                  <a:schemeClr val="bg1">
                    <a:lumMod val="85000"/>
                  </a:schemeClr>
                </a:solidFill>
                <a:latin typeface="Times New Roman" panose="02020603050405020304" charset="0"/>
                <a:sym typeface="+mn-ea"/>
              </a:rPr>
              <a:t>drugs."</a:t>
            </a:r>
          </a:p>
          <a:p>
            <a:r>
              <a:rPr lang="en-US" altLang="zh-CN" sz="2400" b="1" i="1" dirty="0">
                <a:solidFill>
                  <a:srgbClr val="C00000"/>
                </a:solidFill>
                <a:latin typeface="Times New Roman" panose="02020603050405020304" charset="0"/>
                <a:sym typeface="+mn-ea"/>
              </a:rPr>
              <a:t>4.</a:t>
            </a:r>
            <a:r>
              <a:rPr lang="en-US" altLang="zh-CN" sz="2400" b="1" i="1" dirty="0">
                <a:solidFill>
                  <a:schemeClr val="bg1">
                    <a:lumMod val="85000"/>
                  </a:schemeClr>
                </a:solidFill>
                <a:latin typeface="Times New Roman" panose="02020603050405020304" charset="0"/>
                <a:sym typeface="+mn-ea"/>
              </a:rPr>
              <a:t>Daisy was amazed</a:t>
            </a:r>
            <a:r>
              <a:rPr lang="en-US" altLang="zh-CN" sz="2400" b="1" i="1" dirty="0" smtClean="0">
                <a:solidFill>
                  <a:schemeClr val="bg1">
                    <a:lumMod val="85000"/>
                  </a:schemeClr>
                </a:solidFill>
                <a:latin typeface="Times New Roman" panose="02020603050405020304" charset="0"/>
                <a:sym typeface="+mn-ea"/>
              </a:rPr>
              <a:t>.“ Flying </a:t>
            </a:r>
            <a:r>
              <a:rPr lang="en-US" altLang="zh-CN" sz="2400" b="1" i="1" dirty="0">
                <a:solidFill>
                  <a:schemeClr val="bg1">
                    <a:lumMod val="85000"/>
                  </a:schemeClr>
                </a:solidFill>
                <a:latin typeface="Times New Roman" panose="02020603050405020304" charset="0"/>
                <a:sym typeface="+mn-ea"/>
              </a:rPr>
              <a:t>carpet</a:t>
            </a:r>
            <a:r>
              <a:rPr lang="en-US" altLang="zh-CN" sz="2400" b="1" i="1" dirty="0" smtClean="0">
                <a:solidFill>
                  <a:schemeClr val="bg1">
                    <a:lumMod val="85000"/>
                  </a:schemeClr>
                </a:solidFill>
                <a:latin typeface="Times New Roman" panose="02020603050405020304" charset="0"/>
                <a:sym typeface="+mn-ea"/>
              </a:rPr>
              <a:t>, please </a:t>
            </a:r>
            <a:r>
              <a:rPr lang="en-US" altLang="zh-CN" sz="2400" b="1" i="1" dirty="0">
                <a:solidFill>
                  <a:schemeClr val="bg1">
                    <a:lumMod val="85000"/>
                  </a:schemeClr>
                </a:solidFill>
                <a:latin typeface="Times New Roman" panose="02020603050405020304" charset="0"/>
                <a:sym typeface="+mn-ea"/>
              </a:rPr>
              <a:t>take me home so I can tell WWF and we can begin producing this new drug</a:t>
            </a:r>
            <a:r>
              <a:rPr lang="en-US" altLang="zh-CN" sz="2400" b="1" i="1" dirty="0" smtClean="0">
                <a:solidFill>
                  <a:schemeClr val="bg1">
                    <a:lumMod val="85000"/>
                  </a:schemeClr>
                </a:solidFill>
                <a:latin typeface="Times New Roman" panose="02020603050405020304" charset="0"/>
                <a:sym typeface="+mn-ea"/>
              </a:rPr>
              <a:t>. Monkey, please </a:t>
            </a:r>
            <a:r>
              <a:rPr lang="en-US" altLang="zh-CN" sz="2400" b="1" i="1" dirty="0">
                <a:solidFill>
                  <a:schemeClr val="bg1">
                    <a:lumMod val="85000"/>
                  </a:schemeClr>
                </a:solidFill>
                <a:latin typeface="Times New Roman" panose="02020603050405020304" charset="0"/>
                <a:sym typeface="+mn-ea"/>
              </a:rPr>
              <a:t>come and help." The monkey agreed</a:t>
            </a:r>
            <a:r>
              <a:rPr lang="en-US" altLang="zh-CN" sz="2400" b="1" i="1" dirty="0" smtClean="0">
                <a:solidFill>
                  <a:schemeClr val="bg1">
                    <a:lumMod val="85000"/>
                  </a:schemeClr>
                </a:solidFill>
                <a:latin typeface="Times New Roman" panose="02020603050405020304" charset="0"/>
                <a:sym typeface="+mn-ea"/>
              </a:rPr>
              <a:t>. The </a:t>
            </a:r>
            <a:r>
              <a:rPr lang="en-US" altLang="zh-CN" sz="2400" b="1" i="1" dirty="0">
                <a:solidFill>
                  <a:schemeClr val="bg1">
                    <a:lumMod val="85000"/>
                  </a:schemeClr>
                </a:solidFill>
                <a:latin typeface="Times New Roman" panose="02020603050405020304" charset="0"/>
                <a:sym typeface="+mn-ea"/>
              </a:rPr>
              <a:t>carpet flew </a:t>
            </a:r>
            <a:r>
              <a:rPr lang="en-US" altLang="zh-CN" sz="2400" b="1" i="1" dirty="0" err="1">
                <a:solidFill>
                  <a:schemeClr val="bg1">
                    <a:lumMod val="85000"/>
                  </a:schemeClr>
                </a:solidFill>
                <a:latin typeface="Times New Roman" panose="02020603050405020304" charset="0"/>
                <a:sym typeface="+mn-ea"/>
              </a:rPr>
              <a:t>home.As</a:t>
            </a:r>
            <a:r>
              <a:rPr lang="en-US" altLang="zh-CN" sz="2400" b="1" i="1" dirty="0">
                <a:solidFill>
                  <a:schemeClr val="bg1">
                    <a:lumMod val="85000"/>
                  </a:schemeClr>
                </a:solidFill>
                <a:latin typeface="Times New Roman" panose="02020603050405020304" charset="0"/>
                <a:sym typeface="+mn-ea"/>
              </a:rPr>
              <a:t> they </a:t>
            </a:r>
            <a:r>
              <a:rPr lang="en-US" altLang="zh-CN" sz="2400" b="1" i="1" dirty="0" err="1">
                <a:solidFill>
                  <a:schemeClr val="bg1">
                    <a:lumMod val="85000"/>
                  </a:schemeClr>
                </a:solidFill>
                <a:latin typeface="Times New Roman" panose="02020603050405020304" charset="0"/>
                <a:sym typeface="+mn-ea"/>
              </a:rPr>
              <a:t>landed,things</a:t>
            </a:r>
            <a:r>
              <a:rPr lang="en-US" altLang="zh-CN" sz="2400" b="1" i="1" dirty="0">
                <a:solidFill>
                  <a:schemeClr val="bg1">
                    <a:lumMod val="85000"/>
                  </a:schemeClr>
                </a:solidFill>
                <a:latin typeface="Times New Roman" panose="02020603050405020304" charset="0"/>
                <a:sym typeface="+mn-ea"/>
              </a:rPr>
              <a:t> began to </a:t>
            </a:r>
            <a:r>
              <a:rPr lang="en-US" altLang="zh-CN" sz="2400" b="1" i="1" dirty="0" err="1">
                <a:solidFill>
                  <a:schemeClr val="bg1">
                    <a:lumMod val="85000"/>
                  </a:schemeClr>
                </a:solidFill>
                <a:latin typeface="Times New Roman" panose="02020603050405020304" charset="0"/>
                <a:sym typeface="+mn-ea"/>
              </a:rPr>
              <a:t>disappear.Two</a:t>
            </a:r>
            <a:r>
              <a:rPr lang="en-US" altLang="zh-CN" sz="2400" b="1" i="1" dirty="0">
                <a:solidFill>
                  <a:schemeClr val="bg1">
                    <a:lumMod val="85000"/>
                  </a:schemeClr>
                </a:solidFill>
                <a:latin typeface="Times New Roman" panose="02020603050405020304" charset="0"/>
                <a:sym typeface="+mn-ea"/>
              </a:rPr>
              <a:t> minutes later everything had gone - the </a:t>
            </a:r>
            <a:r>
              <a:rPr lang="en-US" altLang="zh-CN" sz="2400" b="1" i="1" dirty="0" err="1">
                <a:solidFill>
                  <a:schemeClr val="bg1">
                    <a:lumMod val="85000"/>
                  </a:schemeClr>
                </a:solidFill>
                <a:latin typeface="Times New Roman" panose="02020603050405020304" charset="0"/>
                <a:sym typeface="+mn-ea"/>
              </a:rPr>
              <a:t>monkey,too.So</a:t>
            </a:r>
            <a:r>
              <a:rPr lang="en-US" altLang="zh-CN" sz="2400" b="1" i="1" dirty="0">
                <a:solidFill>
                  <a:schemeClr val="bg1">
                    <a:lumMod val="85000"/>
                  </a:schemeClr>
                </a:solidFill>
                <a:latin typeface="Times New Roman" panose="02020603050405020304" charset="0"/>
                <a:sym typeface="+mn-ea"/>
              </a:rPr>
              <a:t> Daisy was not able to make her new </a:t>
            </a:r>
            <a:r>
              <a:rPr lang="en-US" altLang="zh-CN" sz="2400" b="1" i="1" dirty="0" err="1">
                <a:solidFill>
                  <a:schemeClr val="bg1">
                    <a:lumMod val="85000"/>
                  </a:schemeClr>
                </a:solidFill>
                <a:latin typeface="Times New Roman" panose="02020603050405020304" charset="0"/>
                <a:sym typeface="+mn-ea"/>
              </a:rPr>
              <a:t>drug.But</a:t>
            </a:r>
            <a:r>
              <a:rPr lang="en-US" altLang="zh-CN" sz="2400" b="1" i="1" dirty="0">
                <a:solidFill>
                  <a:schemeClr val="bg1">
                    <a:lumMod val="85000"/>
                  </a:schemeClr>
                </a:solidFill>
                <a:latin typeface="Times New Roman" panose="02020603050405020304" charset="0"/>
                <a:sym typeface="+mn-ea"/>
              </a:rPr>
              <a:t> what an </a:t>
            </a:r>
            <a:r>
              <a:rPr lang="en-US" altLang="zh-CN" sz="2400" b="1" i="1" dirty="0" err="1">
                <a:solidFill>
                  <a:schemeClr val="bg1">
                    <a:lumMod val="85000"/>
                  </a:schemeClr>
                </a:solidFill>
                <a:latin typeface="Times New Roman" panose="02020603050405020304" charset="0"/>
                <a:sym typeface="+mn-ea"/>
              </a:rPr>
              <a:t>experience!She</a:t>
            </a:r>
            <a:r>
              <a:rPr lang="en-US" altLang="zh-CN" sz="2400" b="1" i="1" dirty="0">
                <a:solidFill>
                  <a:schemeClr val="bg1">
                    <a:lumMod val="85000"/>
                  </a:schemeClr>
                </a:solidFill>
                <a:latin typeface="Times New Roman" panose="02020603050405020304" charset="0"/>
                <a:sym typeface="+mn-ea"/>
              </a:rPr>
              <a:t> had learned so </a:t>
            </a:r>
            <a:r>
              <a:rPr lang="en-US" altLang="zh-CN" sz="2400" b="1" i="1" dirty="0" err="1">
                <a:solidFill>
                  <a:schemeClr val="bg1">
                    <a:lumMod val="85000"/>
                  </a:schemeClr>
                </a:solidFill>
                <a:latin typeface="Times New Roman" panose="02020603050405020304" charset="0"/>
                <a:sym typeface="+mn-ea"/>
              </a:rPr>
              <a:t>much!And</a:t>
            </a:r>
            <a:r>
              <a:rPr lang="en-US" altLang="zh-CN" sz="2400" b="1" i="1" dirty="0">
                <a:solidFill>
                  <a:schemeClr val="bg1">
                    <a:lumMod val="85000"/>
                  </a:schemeClr>
                </a:solidFill>
                <a:latin typeface="Times New Roman" panose="02020603050405020304" charset="0"/>
                <a:sym typeface="+mn-ea"/>
              </a:rPr>
              <a:t> there was always WWF...</a:t>
            </a:r>
          </a:p>
        </p:txBody>
      </p:sp>
      <p:sp>
        <p:nvSpPr>
          <p:cNvPr id="2" name="TextBox 1"/>
          <p:cNvSpPr txBox="1"/>
          <p:nvPr/>
        </p:nvSpPr>
        <p:spPr>
          <a:xfrm>
            <a:off x="403896" y="3374571"/>
            <a:ext cx="4561114" cy="461665"/>
          </a:xfrm>
          <a:prstGeom prst="rect">
            <a:avLst/>
          </a:prstGeom>
          <a:noFill/>
        </p:spPr>
        <p:txBody>
          <a:bodyPr wrap="square" rtlCol="0">
            <a:spAutoFit/>
          </a:bodyPr>
          <a:lstStyle/>
          <a:p>
            <a:r>
              <a:rPr lang="en-US" altLang="zh-CN" sz="2400" b="1" i="1" dirty="0" smtClean="0">
                <a:solidFill>
                  <a:srgbClr val="C00000"/>
                </a:solidFill>
                <a:latin typeface="Times New Roman" panose="02020603050405020304" charset="0"/>
                <a:sym typeface="+mn-ea"/>
              </a:rPr>
              <a:t>Daisy </a:t>
            </a:r>
            <a:r>
              <a:rPr lang="en-US" altLang="zh-CN" sz="2400" b="1" i="1" dirty="0">
                <a:solidFill>
                  <a:srgbClr val="C00000"/>
                </a:solidFill>
                <a:latin typeface="Times New Roman" panose="02020603050405020304" charset="0"/>
                <a:sym typeface="+mn-ea"/>
              </a:rPr>
              <a:t>was amazed</a:t>
            </a:r>
            <a:endParaRPr lang="zh-CN" altLang="en-US" sz="2400" dirty="0">
              <a:solidFill>
                <a:srgbClr val="C00000"/>
              </a:solidFill>
            </a:endParaRPr>
          </a:p>
        </p:txBody>
      </p:sp>
      <p:graphicFrame>
        <p:nvGraphicFramePr>
          <p:cNvPr id="16" name="Group 26"/>
          <p:cNvGraphicFramePr>
            <a:graphicFrameLocks noGrp="1"/>
          </p:cNvGraphicFramePr>
          <p:nvPr/>
        </p:nvGraphicFramePr>
        <p:xfrm>
          <a:off x="43543" y="4256314"/>
          <a:ext cx="12120018" cy="2285533"/>
        </p:xfrm>
        <a:graphic>
          <a:graphicData uri="http://schemas.openxmlformats.org/drawingml/2006/table">
            <a:tbl>
              <a:tblPr/>
              <a:tblGrid>
                <a:gridCol w="1828800"/>
                <a:gridCol w="1937657"/>
                <a:gridCol w="2002971"/>
                <a:gridCol w="3243943"/>
                <a:gridCol w="3106647"/>
              </a:tblGrid>
              <a:tr h="800549">
                <a:tc>
                  <a:txBody>
                    <a:bodyPr/>
                    <a:lstStyle/>
                    <a:p>
                      <a:endParaRPr lang="zh-CN" altLang="en-US" dirty="0"/>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c>
                  <a:txBody>
                    <a:bodyPr/>
                    <a:lstStyle/>
                    <a:p>
                      <a:endParaRPr lang="zh-CN" altLang="en-US" dirty="0"/>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en-US" altLang="zh-CN" sz="2600" b="1" i="0" u="none" strike="noStrike" cap="none" normalizeH="0" baseline="0" dirty="0" smtClean="0">
                        <a:ln>
                          <a:noFill/>
                        </a:ln>
                        <a:solidFill>
                          <a:schemeClr val="bg1"/>
                        </a:solidFill>
                        <a:effectLst/>
                        <a:latin typeface="Arial Narrow" panose="020B060602020203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600" b="1" i="0" u="none" strike="noStrike" cap="none" normalizeH="0" baseline="0" dirty="0" smtClean="0">
                        <a:ln>
                          <a:noFill/>
                        </a:ln>
                        <a:solidFill>
                          <a:schemeClr val="bg1"/>
                        </a:solidFill>
                        <a:effectLst/>
                        <a:latin typeface="Arial Narrow" panose="020B060602020203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en-US" altLang="zh-CN" sz="2600" b="1" i="0" u="none" strike="noStrike" cap="none" normalizeH="0" baseline="0" dirty="0" smtClean="0">
                        <a:ln>
                          <a:noFill/>
                        </a:ln>
                        <a:solidFill>
                          <a:schemeClr val="bg1"/>
                        </a:solidFill>
                        <a:effectLst/>
                        <a:latin typeface="Arial Narrow" panose="020B060602020203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r>
              <a:tr h="1484984">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en-US" altLang="zh-CN" sz="2800" b="0" i="0" u="none" strike="noStrike" cap="none" normalizeH="0" baseline="0" dirty="0" smtClean="0">
                        <a:ln>
                          <a:noFill/>
                        </a:ln>
                        <a:solidFill>
                          <a:schemeClr val="bg1"/>
                        </a:solidFill>
                        <a:effectLst/>
                        <a:latin typeface="Calibri" panose="020F0502020204030204" charset="0"/>
                        <a:ea typeface="宋体" panose="02010600030101010101" pitchFamily="2" charset="-122"/>
                      </a:endParaRPr>
                    </a:p>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800" b="0" i="0" u="none" strike="noStrike" cap="none" normalizeH="0" baseline="0" dirty="0" smtClean="0">
                        <a:ln>
                          <a:noFill/>
                        </a:ln>
                        <a:solidFill>
                          <a:schemeClr val="bg1"/>
                        </a:solidFill>
                        <a:effectLst/>
                        <a:latin typeface="Calibri" panose="020F050202020403020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800" b="0" i="0" u="none" strike="noStrike" cap="none" normalizeH="0" baseline="0" dirty="0" smtClean="0">
                        <a:ln>
                          <a:noFill/>
                        </a:ln>
                        <a:solidFill>
                          <a:schemeClr val="bg1"/>
                        </a:solidFill>
                        <a:effectLst/>
                        <a:latin typeface="Calibri" panose="020F050202020403020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800" b="0" i="0" u="none" strike="noStrike" cap="none" normalizeH="0" baseline="0" dirty="0" smtClean="0">
                        <a:ln>
                          <a:noFill/>
                        </a:ln>
                        <a:solidFill>
                          <a:schemeClr val="bg1"/>
                        </a:solidFill>
                        <a:effectLst/>
                        <a:latin typeface="Calibri" panose="020F050202020403020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800" b="0" i="0" u="none" strike="noStrike" cap="none" normalizeH="0" baseline="0" dirty="0" smtClean="0">
                        <a:ln>
                          <a:noFill/>
                        </a:ln>
                        <a:solidFill>
                          <a:schemeClr val="bg1"/>
                        </a:solidFill>
                        <a:effectLst/>
                        <a:latin typeface="Calibri" panose="020F050202020403020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800" b="0" i="0" u="none" strike="noStrike" cap="none" normalizeH="0" baseline="0" dirty="0" smtClean="0">
                        <a:ln>
                          <a:noFill/>
                        </a:ln>
                        <a:solidFill>
                          <a:schemeClr val="bg1"/>
                        </a:solidFill>
                        <a:effectLst/>
                        <a:latin typeface="Calibri" panose="020F050202020403020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r>
            </a:tbl>
          </a:graphicData>
        </a:graphic>
      </p:graphicFrame>
      <p:graphicFrame>
        <p:nvGraphicFramePr>
          <p:cNvPr id="17" name="Group 26"/>
          <p:cNvGraphicFramePr>
            <a:graphicFrameLocks noGrp="1"/>
          </p:cNvGraphicFramePr>
          <p:nvPr/>
        </p:nvGraphicFramePr>
        <p:xfrm>
          <a:off x="43543" y="4256314"/>
          <a:ext cx="12120018" cy="2547257"/>
        </p:xfrm>
        <a:graphic>
          <a:graphicData uri="http://schemas.openxmlformats.org/drawingml/2006/table">
            <a:tbl>
              <a:tblPr/>
              <a:tblGrid>
                <a:gridCol w="2065020"/>
                <a:gridCol w="1456055"/>
                <a:gridCol w="1826260"/>
                <a:gridCol w="2820126"/>
                <a:gridCol w="3952557"/>
              </a:tblGrid>
              <a:tr h="800549">
                <a:tc>
                  <a:txBody>
                    <a:bodyPr/>
                    <a:lstStyle/>
                    <a:p>
                      <a:endParaRPr lang="zh-CN" altLang="en-US" dirty="0"/>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c>
                  <a:txBody>
                    <a:bodyPr/>
                    <a:lstStyle/>
                    <a:p>
                      <a:endParaRPr lang="zh-CN" altLang="en-US" dirty="0"/>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en-US" altLang="zh-CN" sz="2600" b="1" i="0" u="none" strike="noStrike" cap="none" normalizeH="0" baseline="0" dirty="0" smtClean="0">
                        <a:ln>
                          <a:noFill/>
                        </a:ln>
                        <a:solidFill>
                          <a:schemeClr val="bg1"/>
                        </a:solidFill>
                        <a:effectLst/>
                        <a:latin typeface="Arial Narrow" panose="020B060602020203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600" b="1" i="0" u="none" strike="noStrike" cap="none" normalizeH="0" baseline="0" dirty="0" smtClean="0">
                        <a:ln>
                          <a:noFill/>
                        </a:ln>
                        <a:solidFill>
                          <a:schemeClr val="bg1"/>
                        </a:solidFill>
                        <a:effectLst/>
                        <a:latin typeface="Arial Narrow" panose="020B060602020203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en-US" altLang="zh-CN" sz="2600" b="1" i="0" u="none" strike="noStrike" cap="none" normalizeH="0" baseline="0" dirty="0" smtClean="0">
                        <a:ln>
                          <a:noFill/>
                        </a:ln>
                        <a:solidFill>
                          <a:schemeClr val="bg1"/>
                        </a:solidFill>
                        <a:effectLst/>
                        <a:latin typeface="Arial Narrow" panose="020B060602020203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r>
              <a:tr h="1746708">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en-US" altLang="zh-CN" sz="2800" b="0" i="0" u="none" strike="noStrike" cap="none" normalizeH="0" baseline="0" dirty="0" smtClean="0">
                        <a:ln>
                          <a:noFill/>
                        </a:ln>
                        <a:solidFill>
                          <a:schemeClr val="bg1"/>
                        </a:solidFill>
                        <a:effectLst/>
                        <a:latin typeface="Calibri" panose="020F0502020204030204" charset="0"/>
                        <a:ea typeface="宋体" panose="02010600030101010101" pitchFamily="2" charset="-122"/>
                      </a:endParaRPr>
                    </a:p>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800" b="0" i="0" u="none" strike="noStrike" cap="none" normalizeH="0" baseline="0" dirty="0" smtClean="0">
                        <a:ln>
                          <a:noFill/>
                        </a:ln>
                        <a:solidFill>
                          <a:schemeClr val="bg1"/>
                        </a:solidFill>
                        <a:effectLst/>
                        <a:latin typeface="Calibri" panose="020F050202020403020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800" b="0" i="0" u="none" strike="noStrike" cap="none" normalizeH="0" baseline="0" dirty="0" smtClean="0">
                        <a:ln>
                          <a:noFill/>
                        </a:ln>
                        <a:solidFill>
                          <a:schemeClr val="bg1"/>
                        </a:solidFill>
                        <a:effectLst/>
                        <a:latin typeface="Calibri" panose="020F050202020403020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800" b="0" i="0" u="none" strike="noStrike" cap="none" normalizeH="0" baseline="0" dirty="0" smtClean="0">
                        <a:ln>
                          <a:noFill/>
                        </a:ln>
                        <a:solidFill>
                          <a:schemeClr val="bg1"/>
                        </a:solidFill>
                        <a:effectLst/>
                        <a:latin typeface="Calibri" panose="020F050202020403020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800" b="0" i="0" u="none" strike="noStrike" cap="none" normalizeH="0" baseline="0" dirty="0" smtClean="0">
                        <a:ln>
                          <a:noFill/>
                        </a:ln>
                        <a:solidFill>
                          <a:schemeClr val="bg1"/>
                        </a:solidFill>
                        <a:effectLst/>
                        <a:latin typeface="Calibri" panose="020F050202020403020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800" b="0" i="0" u="none" strike="noStrike" cap="none" normalizeH="0" baseline="0" dirty="0" smtClean="0">
                        <a:ln>
                          <a:noFill/>
                        </a:ln>
                        <a:solidFill>
                          <a:schemeClr val="bg1"/>
                        </a:solidFill>
                        <a:effectLst/>
                        <a:latin typeface="Calibri" panose="020F050202020403020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r>
            </a:tbl>
          </a:graphicData>
        </a:graphic>
      </p:graphicFrame>
      <p:sp>
        <p:nvSpPr>
          <p:cNvPr id="18" name="TextBox 17"/>
          <p:cNvSpPr txBox="1"/>
          <p:nvPr/>
        </p:nvSpPr>
        <p:spPr>
          <a:xfrm>
            <a:off x="493849" y="4345950"/>
            <a:ext cx="930848" cy="492443"/>
          </a:xfrm>
          <a:prstGeom prst="rect">
            <a:avLst/>
          </a:prstGeom>
          <a:noFill/>
        </p:spPr>
        <p:txBody>
          <a:bodyPr wrap="square" rtlCol="0">
            <a:spAutoFit/>
          </a:bodyPr>
          <a:lstStyle/>
          <a:p>
            <a:r>
              <a:rPr lang="en-US" altLang="zh-CN" sz="2600" b="1" dirty="0" smtClean="0">
                <a:solidFill>
                  <a:schemeClr val="bg1"/>
                </a:solidFill>
                <a:latin typeface="Arial Narrow" panose="020B0606020202030204" pitchFamily="34" charset="0"/>
              </a:rPr>
              <a:t>Place</a:t>
            </a:r>
            <a:endParaRPr lang="zh-CN" altLang="en-US" sz="2600" b="1" dirty="0">
              <a:solidFill>
                <a:schemeClr val="bg1"/>
              </a:solidFill>
              <a:latin typeface="Arial Narrow" panose="020B0606020202030204" pitchFamily="34" charset="0"/>
            </a:endParaRPr>
          </a:p>
        </p:txBody>
      </p:sp>
      <p:sp>
        <p:nvSpPr>
          <p:cNvPr id="19" name="TextBox 18"/>
          <p:cNvSpPr txBox="1"/>
          <p:nvPr/>
        </p:nvSpPr>
        <p:spPr>
          <a:xfrm>
            <a:off x="2319564" y="4426331"/>
            <a:ext cx="1148323" cy="492443"/>
          </a:xfrm>
          <a:prstGeom prst="rect">
            <a:avLst/>
          </a:prstGeom>
          <a:noFill/>
        </p:spPr>
        <p:txBody>
          <a:bodyPr wrap="square" rtlCol="0">
            <a:spAutoFit/>
          </a:bodyPr>
          <a:lstStyle/>
          <a:p>
            <a:r>
              <a:rPr lang="en-US" altLang="zh-CN" sz="2600" b="1" dirty="0" smtClean="0">
                <a:solidFill>
                  <a:schemeClr val="bg1"/>
                </a:solidFill>
                <a:latin typeface="Arial Narrow" panose="020B0606020202030204" pitchFamily="34" charset="0"/>
              </a:rPr>
              <a:t>Feeling</a:t>
            </a:r>
            <a:endParaRPr lang="zh-CN" altLang="en-US" sz="2600" b="1" dirty="0">
              <a:solidFill>
                <a:schemeClr val="bg1"/>
              </a:solidFill>
              <a:latin typeface="Arial Narrow" panose="020B0606020202030204" pitchFamily="34" charset="0"/>
            </a:endParaRPr>
          </a:p>
        </p:txBody>
      </p:sp>
      <p:sp>
        <p:nvSpPr>
          <p:cNvPr id="20" name="TextBox 19"/>
          <p:cNvSpPr txBox="1"/>
          <p:nvPr/>
        </p:nvSpPr>
        <p:spPr>
          <a:xfrm>
            <a:off x="3651014" y="4226861"/>
            <a:ext cx="1655797" cy="892552"/>
          </a:xfrm>
          <a:prstGeom prst="rect">
            <a:avLst/>
          </a:prstGeom>
          <a:noFill/>
        </p:spPr>
        <p:txBody>
          <a:bodyPr wrap="square" rtlCol="0">
            <a:spAutoFit/>
          </a:bodyPr>
          <a:lstStyle/>
          <a:p>
            <a:r>
              <a:rPr lang="en-US" altLang="zh-CN" sz="2600" b="1" dirty="0" smtClean="0">
                <a:solidFill>
                  <a:schemeClr val="bg1"/>
                </a:solidFill>
                <a:latin typeface="Arial Narrow" panose="020B0606020202030204" pitchFamily="34" charset="0"/>
              </a:rPr>
              <a:t>Supporting sentence</a:t>
            </a:r>
            <a:endParaRPr lang="zh-CN" altLang="en-US" sz="2600" b="1" dirty="0">
              <a:solidFill>
                <a:schemeClr val="bg1"/>
              </a:solidFill>
              <a:latin typeface="Arial Narrow" panose="020B0606020202030204" pitchFamily="34" charset="0"/>
            </a:endParaRPr>
          </a:p>
        </p:txBody>
      </p:sp>
      <p:sp>
        <p:nvSpPr>
          <p:cNvPr id="21" name="TextBox 20"/>
          <p:cNvSpPr txBox="1"/>
          <p:nvPr/>
        </p:nvSpPr>
        <p:spPr>
          <a:xfrm>
            <a:off x="5486072" y="4226314"/>
            <a:ext cx="2525485" cy="891540"/>
          </a:xfrm>
          <a:prstGeom prst="rect">
            <a:avLst/>
          </a:prstGeom>
          <a:noFill/>
        </p:spPr>
        <p:txBody>
          <a:bodyPr wrap="square" rtlCol="0">
            <a:spAutoFit/>
          </a:bodyPr>
          <a:lstStyle/>
          <a:p>
            <a:pPr algn="ctr"/>
            <a:r>
              <a:rPr lang="en-US" altLang="zh-CN" sz="2600" b="1" dirty="0" smtClean="0">
                <a:solidFill>
                  <a:schemeClr val="bg1"/>
                </a:solidFill>
                <a:latin typeface="Arial Narrow" panose="020B0606020202030204" pitchFamily="34" charset="0"/>
              </a:rPr>
              <a:t>The situation of wildlife </a:t>
            </a:r>
            <a:endParaRPr lang="zh-CN" altLang="en-US" sz="2600" b="1" dirty="0">
              <a:solidFill>
                <a:schemeClr val="bg1"/>
              </a:solidFill>
              <a:latin typeface="Arial Narrow" panose="020B0606020202030204" pitchFamily="34" charset="0"/>
            </a:endParaRPr>
          </a:p>
        </p:txBody>
      </p:sp>
      <p:sp>
        <p:nvSpPr>
          <p:cNvPr id="22" name="TextBox 21"/>
          <p:cNvSpPr txBox="1"/>
          <p:nvPr/>
        </p:nvSpPr>
        <p:spPr>
          <a:xfrm>
            <a:off x="9266702" y="4346173"/>
            <a:ext cx="1655797" cy="523220"/>
          </a:xfrm>
          <a:prstGeom prst="rect">
            <a:avLst/>
          </a:prstGeom>
          <a:noFill/>
        </p:spPr>
        <p:txBody>
          <a:bodyPr wrap="square" rtlCol="0">
            <a:spAutoFit/>
          </a:bodyPr>
          <a:lstStyle/>
          <a:p>
            <a:r>
              <a:rPr lang="en-US" altLang="zh-CN" sz="2800" b="1" dirty="0" smtClean="0">
                <a:solidFill>
                  <a:schemeClr val="bg1"/>
                </a:solidFill>
                <a:latin typeface="Arial Narrow" panose="020B0606020202030204" pitchFamily="34" charset="0"/>
              </a:rPr>
              <a:t>Evidence</a:t>
            </a:r>
            <a:endParaRPr lang="zh-CN" altLang="en-US" sz="2800" b="1" dirty="0">
              <a:solidFill>
                <a:schemeClr val="bg1"/>
              </a:solidFill>
              <a:latin typeface="Arial Narrow" panose="020B0606020202030204" pitchFamily="34" charset="0"/>
            </a:endParaRPr>
          </a:p>
        </p:txBody>
      </p:sp>
      <p:sp>
        <p:nvSpPr>
          <p:cNvPr id="23" name="TextBox 22"/>
          <p:cNvSpPr txBox="1"/>
          <p:nvPr/>
        </p:nvSpPr>
        <p:spPr>
          <a:xfrm>
            <a:off x="-168275" y="5191760"/>
            <a:ext cx="2255520" cy="1076325"/>
          </a:xfrm>
          <a:prstGeom prst="rect">
            <a:avLst/>
          </a:prstGeom>
          <a:noFill/>
        </p:spPr>
        <p:txBody>
          <a:bodyPr wrap="square" rtlCol="0">
            <a:spAutoFit/>
          </a:bodyPr>
          <a:lstStyle/>
          <a:p>
            <a:pPr algn="ctr"/>
            <a:r>
              <a:rPr lang="en-US" altLang="zh-CN" sz="3200" b="1" dirty="0" smtClean="0">
                <a:latin typeface="Arial Narrow" panose="020B0606020202030204" pitchFamily="34" charset="0"/>
                <a:cs typeface="Times New Roman" panose="02020603050405020304" charset="0"/>
              </a:rPr>
              <a:t>In</a:t>
            </a:r>
          </a:p>
          <a:p>
            <a:pPr algn="ctr"/>
            <a:r>
              <a:rPr lang="en-US" altLang="zh-CN" sz="3200" b="1" dirty="0" smtClean="0">
                <a:latin typeface="Arial Narrow" panose="020B0606020202030204" pitchFamily="34" charset="0"/>
                <a:cs typeface="Times New Roman" panose="02020603050405020304" charset="0"/>
              </a:rPr>
              <a:t> a rainforest</a:t>
            </a:r>
            <a:endParaRPr lang="zh-CN" altLang="en-US" sz="3200" b="1" dirty="0">
              <a:latin typeface="Arial Narrow" panose="020B0606020202030204" pitchFamily="34" charset="0"/>
              <a:cs typeface="Times New Roman" panose="02020603050405020304" charset="0"/>
            </a:endParaRPr>
          </a:p>
        </p:txBody>
      </p:sp>
      <p:sp>
        <p:nvSpPr>
          <p:cNvPr id="24" name="TextBox 23"/>
          <p:cNvSpPr txBox="1"/>
          <p:nvPr/>
        </p:nvSpPr>
        <p:spPr>
          <a:xfrm>
            <a:off x="2185670" y="5530850"/>
            <a:ext cx="1612900" cy="583565"/>
          </a:xfrm>
          <a:prstGeom prst="rect">
            <a:avLst/>
          </a:prstGeom>
          <a:noFill/>
        </p:spPr>
        <p:txBody>
          <a:bodyPr wrap="square" rtlCol="0">
            <a:spAutoFit/>
          </a:bodyPr>
          <a:lstStyle/>
          <a:p>
            <a:r>
              <a:rPr lang="en-US" altLang="zh-CN" sz="3200" b="1" dirty="0" smtClean="0">
                <a:latin typeface="Arial Narrow" panose="020B0606020202030204" pitchFamily="34" charset="0"/>
                <a:cs typeface="Times New Roman" panose="02020603050405020304" charset="0"/>
              </a:rPr>
              <a:t>amazed</a:t>
            </a:r>
            <a:endParaRPr lang="zh-CN" altLang="en-US" sz="3200" b="1" dirty="0">
              <a:latin typeface="Arial Narrow" panose="020B0606020202030204" pitchFamily="34" charset="0"/>
              <a:cs typeface="Times New Roman" panose="02020603050405020304" charset="0"/>
            </a:endParaRPr>
          </a:p>
        </p:txBody>
      </p:sp>
      <p:sp>
        <p:nvSpPr>
          <p:cNvPr id="25" name="矩形 24"/>
          <p:cNvSpPr/>
          <p:nvPr/>
        </p:nvSpPr>
        <p:spPr>
          <a:xfrm>
            <a:off x="4190138" y="5560994"/>
            <a:ext cx="578072" cy="523220"/>
          </a:xfrm>
          <a:prstGeom prst="rect">
            <a:avLst/>
          </a:prstGeom>
        </p:spPr>
        <p:txBody>
          <a:bodyPr wrap="square">
            <a:spAutoFit/>
          </a:bodyPr>
          <a:lstStyle/>
          <a:p>
            <a:r>
              <a:rPr lang="zh-CN" altLang="zh-CN" sz="2800" b="1" dirty="0">
                <a:solidFill>
                  <a:srgbClr val="C00000"/>
                </a:solidFill>
                <a:sym typeface="+mn-ea"/>
              </a:rPr>
              <a:t>①</a:t>
            </a:r>
            <a:endParaRPr lang="zh-CN" altLang="en-US" sz="2800" dirty="0"/>
          </a:p>
        </p:txBody>
      </p:sp>
      <p:sp>
        <p:nvSpPr>
          <p:cNvPr id="26" name="矩形 25"/>
          <p:cNvSpPr/>
          <p:nvPr/>
        </p:nvSpPr>
        <p:spPr>
          <a:xfrm>
            <a:off x="672253" y="2892515"/>
            <a:ext cx="669023" cy="523220"/>
          </a:xfrm>
          <a:prstGeom prst="rect">
            <a:avLst/>
          </a:prstGeom>
        </p:spPr>
        <p:txBody>
          <a:bodyPr wrap="square">
            <a:spAutoFit/>
          </a:bodyPr>
          <a:lstStyle/>
          <a:p>
            <a:r>
              <a:rPr lang="zh-CN" altLang="zh-CN" sz="2800" b="1" dirty="0">
                <a:solidFill>
                  <a:srgbClr val="C00000"/>
                </a:solidFill>
                <a:sym typeface="+mn-ea"/>
              </a:rPr>
              <a:t>①</a:t>
            </a:r>
            <a:endParaRPr lang="zh-CN" altLang="en-US" sz="2800" dirty="0"/>
          </a:p>
        </p:txBody>
      </p:sp>
      <p:sp>
        <p:nvSpPr>
          <p:cNvPr id="27" name="TextBox 26"/>
          <p:cNvSpPr txBox="1"/>
          <p:nvPr/>
        </p:nvSpPr>
        <p:spPr>
          <a:xfrm>
            <a:off x="5838825" y="5500370"/>
            <a:ext cx="2437765" cy="583565"/>
          </a:xfrm>
          <a:prstGeom prst="rect">
            <a:avLst/>
          </a:prstGeom>
          <a:noFill/>
        </p:spPr>
        <p:txBody>
          <a:bodyPr wrap="square" rtlCol="0">
            <a:spAutoFit/>
          </a:bodyPr>
          <a:lstStyle/>
          <a:p>
            <a:r>
              <a:rPr lang="en-US" altLang="zh-CN" sz="3200" b="1" dirty="0" smtClean="0">
                <a:latin typeface="Arial Narrow" panose="020B0606020202030204" pitchFamily="34" charset="0"/>
                <a:cs typeface="Arial Narrow" panose="020B0606020202030204" pitchFamily="34" charset="0"/>
              </a:rPr>
              <a:t>desirable</a:t>
            </a:r>
          </a:p>
        </p:txBody>
      </p:sp>
      <p:sp>
        <p:nvSpPr>
          <p:cNvPr id="32" name="标题 1"/>
          <p:cNvSpPr>
            <a:spLocks noGrp="1"/>
          </p:cNvSpPr>
          <p:nvPr/>
        </p:nvSpPr>
        <p:spPr>
          <a:xfrm>
            <a:off x="-61595" y="-90169"/>
            <a:ext cx="6625681" cy="775970"/>
          </a:xfrm>
          <a:prstGeom prst="rect">
            <a:avLst/>
          </a:prstGeom>
          <a:solidFill>
            <a:srgbClr val="92D050"/>
          </a:solidFill>
          <a:ln w="9525">
            <a:noFill/>
            <a:miter lim="800000"/>
          </a:ln>
        </p:spPr>
        <p:txBody>
          <a:bodyPr vert="horz" wrap="square" lIns="91440" tIns="45720" rIns="91440" bIns="45720" numCol="1" anchor="ctr" anchorCtr="0" compatLnSpc="1"/>
          <a:lstStyle>
            <a:lvl1pPr algn="ctr" rtl="0" eaLnBrk="0" fontAlgn="base" hangingPunct="0">
              <a:spcBef>
                <a:spcPct val="0"/>
              </a:spcBef>
              <a:spcAft>
                <a:spcPct val="0"/>
              </a:spcAft>
              <a:defRPr sz="4400">
                <a:solidFill>
                  <a:schemeClr val="bg1"/>
                </a:solidFill>
                <a:latin typeface="Times New Roman" panose="02020603050405020304" charset="0"/>
                <a:ea typeface="+mj-ea"/>
                <a:cs typeface="Times New Roman" panose="02020603050405020304" charset="0"/>
              </a:defRPr>
            </a:lvl1pPr>
            <a:lvl2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2pPr>
            <a:lvl3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3pPr>
            <a:lvl4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4pPr>
            <a:lvl5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lvl="0" algn="l">
              <a:defRPr/>
            </a:pPr>
            <a:r>
              <a:rPr lang="en-US" sz="3600" kern="0" dirty="0" smtClean="0">
                <a:effectLst>
                  <a:outerShdw blurRad="38100" dist="38100" dir="2700000" algn="tl">
                    <a:srgbClr val="000000">
                      <a:alpha val="43137"/>
                    </a:srgbClr>
                  </a:outerShdw>
                </a:effectLst>
                <a:latin typeface="Impact" panose="020B0806030902050204" pitchFamily="34" charset="0"/>
                <a:sym typeface="+mn-ea"/>
              </a:rPr>
              <a:t>Read f</a:t>
            </a:r>
            <a:r>
              <a:rPr lang="en-US" altLang="zh-CN" sz="3600" kern="0" dirty="0" smtClean="0">
                <a:effectLst>
                  <a:outerShdw blurRad="38100" dist="38100" dir="2700000" algn="tl">
                    <a:srgbClr val="000000">
                      <a:alpha val="43137"/>
                    </a:srgbClr>
                  </a:outerShdw>
                </a:effectLst>
                <a:latin typeface="Impact" panose="020B0806030902050204" pitchFamily="34" charset="0"/>
                <a:sym typeface="+mn-ea"/>
              </a:rPr>
              <a:t>o</a:t>
            </a:r>
            <a:r>
              <a:rPr lang="en-US" sz="3600" kern="0" dirty="0" smtClean="0">
                <a:effectLst>
                  <a:outerShdw blurRad="38100" dist="38100" dir="2700000" algn="tl">
                    <a:srgbClr val="000000">
                      <a:alpha val="43137"/>
                    </a:srgbClr>
                  </a:outerShdw>
                </a:effectLst>
                <a:latin typeface="Impact" panose="020B0806030902050204" pitchFamily="34" charset="0"/>
                <a:sym typeface="+mn-ea"/>
              </a:rPr>
              <a:t>r Details</a:t>
            </a:r>
            <a:r>
              <a:rPr lang="en-US" sz="3600" kern="0" noProof="0" dirty="0" smtClean="0">
                <a:ln>
                  <a:noFill/>
                </a:ln>
                <a:effectLst>
                  <a:outerShdw blurRad="38100" dist="38100" dir="2700000" algn="tl">
                    <a:srgbClr val="000000">
                      <a:alpha val="43137"/>
                    </a:srgbClr>
                  </a:outerShdw>
                </a:effectLst>
                <a:uLnTx/>
                <a:uFillTx/>
                <a:latin typeface="Impact" panose="020B0806030902050204" pitchFamily="34" charset="0"/>
                <a:sym typeface="+mn-ea"/>
              </a:rPr>
              <a:t>—</a:t>
            </a:r>
            <a:r>
              <a:rPr lang="en-US" sz="3600" kern="0" dirty="0" smtClean="0">
                <a:solidFill>
                  <a:srgbClr val="C00000"/>
                </a:solidFill>
                <a:effectLst>
                  <a:outerShdw blurRad="38100" dist="38100" dir="2700000" algn="tl">
                    <a:srgbClr val="000000">
                      <a:alpha val="43137"/>
                    </a:srgbClr>
                  </a:outerShdw>
                </a:effectLst>
                <a:latin typeface="Impact" panose="020B0806030902050204" pitchFamily="34" charset="0"/>
                <a:sym typeface="+mn-ea"/>
              </a:rPr>
              <a:t>Scene 3</a:t>
            </a:r>
            <a:r>
              <a:rPr lang="en-US" sz="3600" kern="0" noProof="0" dirty="0" smtClean="0">
                <a:ln>
                  <a:noFill/>
                </a:ln>
                <a:solidFill>
                  <a:srgbClr val="C00000"/>
                </a:solidFill>
                <a:effectLst>
                  <a:outerShdw blurRad="38100" dist="38100" dir="2700000" algn="tl">
                    <a:srgbClr val="000000">
                      <a:alpha val="43137"/>
                    </a:srgbClr>
                  </a:outerShdw>
                </a:effectLst>
                <a:uLnTx/>
                <a:uFillTx/>
                <a:latin typeface="Impact" panose="020B0806030902050204" pitchFamily="34" charset="0"/>
                <a:sym typeface="+mn-ea"/>
              </a:rPr>
              <a:t> </a:t>
            </a:r>
            <a:r>
              <a:rPr lang="en-US" sz="2800" kern="0" noProof="0" dirty="0" smtClean="0">
                <a:ln>
                  <a:noFill/>
                </a:ln>
                <a:solidFill>
                  <a:schemeClr val="bg1"/>
                </a:solidFill>
                <a:effectLst>
                  <a:outerShdw blurRad="38100" dist="38100" dir="2700000" algn="tl">
                    <a:srgbClr val="000000">
                      <a:alpha val="43137"/>
                    </a:srgbClr>
                  </a:outerShdw>
                </a:effectLst>
                <a:uLnTx/>
                <a:uFillTx/>
                <a:latin typeface="Impact" panose="020B0806030902050204" pitchFamily="34" charset="0"/>
                <a:sym typeface="+mn-ea"/>
              </a:rPr>
              <a:t>(Para 3-4)</a:t>
            </a:r>
            <a:endParaRPr kumimoji="0" lang="en-US" altLang="en-US" sz="2800" b="0" i="0" u="none" strike="noStrike" kern="0" cap="none" spc="0" normalizeH="0" baseline="0" noProof="0" dirty="0" smtClean="0">
              <a:ln>
                <a:noFill/>
              </a:ln>
              <a:solidFill>
                <a:schemeClr val="bg1"/>
              </a:solidFill>
              <a:effectLst>
                <a:outerShdw blurRad="38100" dist="38100" dir="2700000" algn="tl">
                  <a:srgbClr val="000000">
                    <a:alpha val="43137"/>
                  </a:srgbClr>
                </a:outerShdw>
              </a:effectLst>
              <a:uLnTx/>
              <a:uFillTx/>
              <a:latin typeface="Impact" panose="020B0806030902050204" pitchFamily="34" charset="0"/>
              <a:ea typeface="+mj-ea"/>
              <a:cs typeface="Times New Roman" panose="02020603050405020304" charset="0"/>
              <a:sym typeface="+mn-ea"/>
            </a:endParaRPr>
          </a:p>
        </p:txBody>
      </p:sp>
      <p:sp>
        <p:nvSpPr>
          <p:cNvPr id="9" name="Text Box 10"/>
          <p:cNvSpPr txBox="1">
            <a:spLocks noChangeArrowheads="1"/>
          </p:cNvSpPr>
          <p:nvPr/>
        </p:nvSpPr>
        <p:spPr bwMode="auto">
          <a:xfrm>
            <a:off x="5970270" y="1052830"/>
            <a:ext cx="1393825" cy="521970"/>
          </a:xfrm>
          <a:prstGeom prst="rect">
            <a:avLst/>
          </a:prstGeom>
          <a:solidFill>
            <a:schemeClr val="accent3"/>
          </a:solidFill>
          <a:ln>
            <a:noFill/>
          </a:ln>
          <a:effec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cs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latinLnBrk="1" hangingPunct="1">
              <a:buFontTx/>
              <a:buNone/>
              <a:defRPr/>
            </a:pPr>
            <a:r>
              <a:rPr kumimoji="1" lang="en-US" altLang="zh-CN" sz="2800" b="1" dirty="0" smtClean="0">
                <a:solidFill>
                  <a:schemeClr val="bg1"/>
                </a:solidFill>
                <a:latin typeface="Times New Roman" panose="02020603050405020304"/>
                <a:cs typeface="Times New Roman" panose="02020603050405020304"/>
              </a:rPr>
              <a:t>Habitat </a:t>
            </a:r>
            <a:r>
              <a:rPr kumimoji="1" lang="en-US" altLang="zh-CN" sz="2800" b="1" dirty="0" smtClean="0">
                <a:solidFill>
                  <a:schemeClr val="accent3"/>
                </a:solidFill>
                <a:latin typeface="Times New Roman" panose="02020603050405020304"/>
                <a:cs typeface="Times New Roman" panose="02020603050405020304"/>
              </a:rPr>
              <a:t> </a:t>
            </a:r>
          </a:p>
        </p:txBody>
      </p:sp>
      <p:grpSp>
        <p:nvGrpSpPr>
          <p:cNvPr id="3" name="Group 3"/>
          <p:cNvGrpSpPr/>
          <p:nvPr/>
        </p:nvGrpSpPr>
        <p:grpSpPr>
          <a:xfrm>
            <a:off x="6211495" y="-90125"/>
            <a:ext cx="5585544" cy="4187217"/>
            <a:chOff x="610" y="1410"/>
            <a:chExt cx="2993" cy="2571"/>
          </a:xfrm>
        </p:grpSpPr>
        <p:sp>
          <p:nvSpPr>
            <p:cNvPr id="25611" name="_s227346"/>
            <p:cNvSpPr>
              <a:spLocks noTextEdit="1"/>
            </p:cNvSpPr>
            <p:nvPr/>
          </p:nvSpPr>
          <p:spPr>
            <a:xfrm>
              <a:off x="872" y="1410"/>
              <a:ext cx="2430" cy="2488"/>
            </a:xfrm>
            <a:custGeom>
              <a:avLst/>
              <a:gdLst>
                <a:gd name="txL" fmla="*/ 0 w 21600"/>
                <a:gd name="txT" fmla="*/ 0 h 21600"/>
                <a:gd name="txR" fmla="*/ 21600 w 21600"/>
                <a:gd name="txB" fmla="*/ 98 h 21600"/>
              </a:gdLst>
              <a:ahLst/>
              <a:cxnLst>
                <a:cxn ang="0">
                  <a:pos x="0" y="0"/>
                </a:cxn>
                <a:cxn ang="0">
                  <a:pos x="0" y="0"/>
                </a:cxn>
                <a:cxn ang="0">
                  <a:pos x="0" y="0"/>
                </a:cxn>
                <a:cxn ang="0">
                  <a:pos x="0" y="0"/>
                </a:cxn>
              </a:cxnLst>
              <a:rect l="txL" t="txT" r="txR" b="txB"/>
              <a:pathLst>
                <a:path w="21600" h="21600">
                  <a:moveTo>
                    <a:pt x="7199" y="4564"/>
                  </a:moveTo>
                  <a:cubicBezTo>
                    <a:pt x="8294" y="3932"/>
                    <a:pt x="9536" y="3600"/>
                    <a:pt x="10799" y="3600"/>
                  </a:cubicBezTo>
                  <a:cubicBezTo>
                    <a:pt x="12063" y="3599"/>
                    <a:pt x="13305" y="3932"/>
                    <a:pt x="14399" y="4564"/>
                  </a:cubicBezTo>
                  <a:lnTo>
                    <a:pt x="16199" y="1446"/>
                  </a:lnTo>
                  <a:cubicBezTo>
                    <a:pt x="14558" y="499"/>
                    <a:pt x="12695" y="0"/>
                    <a:pt x="10800" y="0"/>
                  </a:cubicBezTo>
                  <a:cubicBezTo>
                    <a:pt x="8904" y="-1"/>
                    <a:pt x="7041" y="499"/>
                    <a:pt x="5399" y="1446"/>
                  </a:cubicBezTo>
                  <a:lnTo>
                    <a:pt x="7199" y="4564"/>
                  </a:lnTo>
                  <a:close/>
                </a:path>
              </a:pathLst>
            </a:custGeom>
            <a:solidFill>
              <a:schemeClr val="tx2">
                <a:lumMod val="20000"/>
                <a:lumOff val="80000"/>
              </a:schemeClr>
            </a:solidFill>
            <a:ln w="9525" cap="flat" cmpd="sng">
              <a:solidFill>
                <a:srgbClr val="790A01">
                  <a:alpha val="100000"/>
                </a:srgbClr>
              </a:solidFill>
              <a:prstDash val="solid"/>
              <a:miter lim="800000"/>
              <a:headEnd type="none" w="med" len="med"/>
              <a:tailEnd type="none" w="med" len="med"/>
            </a:ln>
          </p:spPr>
          <p:txBody>
            <a:bodyPr/>
            <a:lstStyle/>
            <a:p>
              <a:endParaRPr lang="zh-CN" altLang="en-US"/>
            </a:p>
          </p:txBody>
        </p:sp>
        <p:sp>
          <p:nvSpPr>
            <p:cNvPr id="25612" name="_s227347"/>
            <p:cNvSpPr>
              <a:spLocks noTextEdit="1"/>
            </p:cNvSpPr>
            <p:nvPr/>
          </p:nvSpPr>
          <p:spPr>
            <a:xfrm rot="6840000">
              <a:off x="1095" y="1473"/>
              <a:ext cx="2430" cy="2586"/>
            </a:xfrm>
            <a:custGeom>
              <a:avLst/>
              <a:gdLst>
                <a:gd name="txL" fmla="*/ 0 w 21600"/>
                <a:gd name="txT" fmla="*/ 0 h 21600"/>
                <a:gd name="txR" fmla="*/ 21600 w 21600"/>
                <a:gd name="txB" fmla="*/ 98 h 21600"/>
              </a:gdLst>
              <a:ahLst/>
              <a:cxnLst>
                <a:cxn ang="0">
                  <a:pos x="0" y="0"/>
                </a:cxn>
                <a:cxn ang="0">
                  <a:pos x="0" y="0"/>
                </a:cxn>
                <a:cxn ang="0">
                  <a:pos x="0" y="0"/>
                </a:cxn>
                <a:cxn ang="0">
                  <a:pos x="0" y="0"/>
                </a:cxn>
              </a:cxnLst>
              <a:rect l="txL" t="txT" r="txR" b="txB"/>
              <a:pathLst>
                <a:path w="21600" h="21600">
                  <a:moveTo>
                    <a:pt x="7199" y="4564"/>
                  </a:moveTo>
                  <a:cubicBezTo>
                    <a:pt x="8294" y="3932"/>
                    <a:pt x="9536" y="3600"/>
                    <a:pt x="10799" y="3600"/>
                  </a:cubicBezTo>
                  <a:cubicBezTo>
                    <a:pt x="12063" y="3599"/>
                    <a:pt x="13305" y="3932"/>
                    <a:pt x="14399" y="4564"/>
                  </a:cubicBezTo>
                  <a:lnTo>
                    <a:pt x="16199" y="1446"/>
                  </a:lnTo>
                  <a:cubicBezTo>
                    <a:pt x="14558" y="499"/>
                    <a:pt x="12695" y="0"/>
                    <a:pt x="10800" y="0"/>
                  </a:cubicBezTo>
                  <a:cubicBezTo>
                    <a:pt x="8904" y="-1"/>
                    <a:pt x="7041" y="499"/>
                    <a:pt x="5399" y="1446"/>
                  </a:cubicBezTo>
                  <a:lnTo>
                    <a:pt x="7199" y="4564"/>
                  </a:lnTo>
                  <a:close/>
                </a:path>
              </a:pathLst>
            </a:custGeom>
            <a:solidFill>
              <a:schemeClr val="tx2">
                <a:lumMod val="20000"/>
                <a:lumOff val="80000"/>
              </a:schemeClr>
            </a:solidFill>
            <a:ln w="9525" cap="flat" cmpd="sng">
              <a:solidFill>
                <a:schemeClr val="tx1">
                  <a:alpha val="100000"/>
                </a:schemeClr>
              </a:solidFill>
              <a:prstDash val="solid"/>
              <a:miter lim="800000"/>
              <a:headEnd type="none" w="med" len="med"/>
              <a:tailEnd type="none" w="med" len="med"/>
            </a:ln>
          </p:spPr>
          <p:txBody>
            <a:bodyPr/>
            <a:lstStyle/>
            <a:p>
              <a:endParaRPr lang="zh-CN" altLang="en-US"/>
            </a:p>
          </p:txBody>
        </p:sp>
        <p:sp>
          <p:nvSpPr>
            <p:cNvPr id="25613" name="_s227348"/>
            <p:cNvSpPr>
              <a:spLocks noTextEdit="1"/>
            </p:cNvSpPr>
            <p:nvPr/>
          </p:nvSpPr>
          <p:spPr>
            <a:xfrm rot="14640000">
              <a:off x="610" y="1551"/>
              <a:ext cx="2430" cy="2430"/>
            </a:xfrm>
            <a:custGeom>
              <a:avLst/>
              <a:gdLst>
                <a:gd name="txL" fmla="*/ 0 w 21600"/>
                <a:gd name="txT" fmla="*/ 0 h 21600"/>
                <a:gd name="txR" fmla="*/ 21600 w 21600"/>
                <a:gd name="txB" fmla="*/ 98 h 21600"/>
              </a:gdLst>
              <a:ahLst/>
              <a:cxnLst>
                <a:cxn ang="0">
                  <a:pos x="0" y="0"/>
                </a:cxn>
                <a:cxn ang="0">
                  <a:pos x="0" y="0"/>
                </a:cxn>
                <a:cxn ang="0">
                  <a:pos x="0" y="0"/>
                </a:cxn>
                <a:cxn ang="0">
                  <a:pos x="0" y="0"/>
                </a:cxn>
              </a:cxnLst>
              <a:rect l="txL" t="txT" r="txR" b="txB"/>
              <a:pathLst>
                <a:path w="21600" h="21600">
                  <a:moveTo>
                    <a:pt x="7199" y="4564"/>
                  </a:moveTo>
                  <a:cubicBezTo>
                    <a:pt x="8294" y="3932"/>
                    <a:pt x="9536" y="3600"/>
                    <a:pt x="10799" y="3600"/>
                  </a:cubicBezTo>
                  <a:cubicBezTo>
                    <a:pt x="12063" y="3599"/>
                    <a:pt x="13305" y="3932"/>
                    <a:pt x="14399" y="4564"/>
                  </a:cubicBezTo>
                  <a:lnTo>
                    <a:pt x="16199" y="1446"/>
                  </a:lnTo>
                  <a:cubicBezTo>
                    <a:pt x="14558" y="499"/>
                    <a:pt x="12695" y="0"/>
                    <a:pt x="10800" y="0"/>
                  </a:cubicBezTo>
                  <a:cubicBezTo>
                    <a:pt x="8904" y="-1"/>
                    <a:pt x="7041" y="499"/>
                    <a:pt x="5399" y="1446"/>
                  </a:cubicBezTo>
                  <a:lnTo>
                    <a:pt x="7199" y="4564"/>
                  </a:lnTo>
                  <a:close/>
                </a:path>
              </a:pathLst>
            </a:custGeom>
            <a:solidFill>
              <a:schemeClr val="tx2">
                <a:lumMod val="20000"/>
                <a:lumOff val="80000"/>
              </a:schemeClr>
            </a:solidFill>
            <a:ln w="9525" cap="flat" cmpd="sng">
              <a:solidFill>
                <a:schemeClr val="tx1">
                  <a:alpha val="100000"/>
                </a:schemeClr>
              </a:solidFill>
              <a:prstDash val="solid"/>
              <a:miter lim="800000"/>
              <a:headEnd type="none" w="med" len="med"/>
              <a:tailEnd type="none" w="med" len="med"/>
            </a:ln>
          </p:spPr>
          <p:txBody>
            <a:bodyPr/>
            <a:lstStyle/>
            <a:p>
              <a:endParaRPr lang="zh-CN" altLang="en-US"/>
            </a:p>
          </p:txBody>
        </p:sp>
      </p:grpSp>
      <p:sp>
        <p:nvSpPr>
          <p:cNvPr id="6" name="椭圆 5"/>
          <p:cNvSpPr/>
          <p:nvPr/>
        </p:nvSpPr>
        <p:spPr>
          <a:xfrm>
            <a:off x="7490460" y="1400175"/>
            <a:ext cx="2954655" cy="1880870"/>
          </a:xfrm>
          <a:prstGeom prst="ellipse">
            <a:avLst/>
          </a:prstGeom>
          <a:solidFill>
            <a:schemeClr val="accent6">
              <a:lumMod val="60000"/>
              <a:lumOff val="4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50000"/>
              </a:spcBef>
              <a:spcAft>
                <a:spcPct val="0"/>
              </a:spcAft>
              <a:buClrTx/>
              <a:buSzTx/>
              <a:buFontTx/>
              <a:buNone/>
              <a:defRPr/>
            </a:pPr>
            <a:r>
              <a:rPr kumimoji="1" lang="en-US" altLang="zh-CN" sz="2800" b="1" i="1" u="none" strike="noStrike" kern="1200" cap="none" spc="0" normalizeH="0" baseline="0" noProof="0" dirty="0">
                <a:ln>
                  <a:noFill/>
                </a:ln>
                <a:solidFill>
                  <a:schemeClr val="tx1"/>
                </a:solidFill>
                <a:effectLst/>
                <a:uLnTx/>
                <a:uFillTx/>
                <a:latin typeface="Times New Roman" panose="02020603050405020304" charset="0"/>
                <a:ea typeface="+mn-ea"/>
                <a:cs typeface="Times New Roman" panose="02020603050405020304" charset="0"/>
              </a:rPr>
              <a:t>Co-existence</a:t>
            </a:r>
          </a:p>
        </p:txBody>
      </p:sp>
      <p:sp>
        <p:nvSpPr>
          <p:cNvPr id="5" name="Text Box 10"/>
          <p:cNvSpPr txBox="1">
            <a:spLocks noChangeArrowheads="1"/>
          </p:cNvSpPr>
          <p:nvPr/>
        </p:nvSpPr>
        <p:spPr bwMode="auto">
          <a:xfrm>
            <a:off x="10445115" y="1052830"/>
            <a:ext cx="1489710" cy="521970"/>
          </a:xfrm>
          <a:prstGeom prst="rect">
            <a:avLst/>
          </a:prstGeom>
          <a:solidFill>
            <a:schemeClr val="accent3"/>
          </a:solidFill>
          <a:ln>
            <a:noFill/>
          </a:ln>
          <a:effec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cs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latinLnBrk="1" hangingPunct="1">
              <a:buFontTx/>
              <a:buNone/>
              <a:defRPr/>
            </a:pPr>
            <a:r>
              <a:rPr kumimoji="1" lang="en-US" altLang="zh-CN" sz="2800" b="1" dirty="0" smtClean="0">
                <a:solidFill>
                  <a:schemeClr val="bg1"/>
                </a:solidFill>
                <a:latin typeface="Times New Roman" panose="02020603050405020304"/>
                <a:cs typeface="Times New Roman" panose="02020603050405020304"/>
              </a:rPr>
              <a:t>Wildlife</a:t>
            </a:r>
          </a:p>
        </p:txBody>
      </p:sp>
      <p:sp>
        <p:nvSpPr>
          <p:cNvPr id="7" name="Text Box 10"/>
          <p:cNvSpPr txBox="1">
            <a:spLocks noChangeArrowheads="1"/>
          </p:cNvSpPr>
          <p:nvPr/>
        </p:nvSpPr>
        <p:spPr bwMode="auto">
          <a:xfrm>
            <a:off x="7861935" y="3507740"/>
            <a:ext cx="2383155" cy="521970"/>
          </a:xfrm>
          <a:prstGeom prst="rect">
            <a:avLst/>
          </a:prstGeom>
          <a:solidFill>
            <a:schemeClr val="accent3"/>
          </a:solidFill>
          <a:ln>
            <a:noFill/>
          </a:ln>
          <a:effec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cs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latinLnBrk="1" hangingPunct="1">
              <a:buFontTx/>
              <a:buNone/>
              <a:defRPr/>
            </a:pPr>
            <a:r>
              <a:rPr kumimoji="1" lang="en-US" altLang="zh-CN" sz="2800" b="1" dirty="0" smtClean="0">
                <a:solidFill>
                  <a:schemeClr val="bg1"/>
                </a:solidFill>
                <a:latin typeface="Times New Roman" panose="02020603050405020304"/>
                <a:cs typeface="Times New Roman" panose="02020603050405020304"/>
              </a:rPr>
              <a:t>Human being</a:t>
            </a:r>
          </a:p>
        </p:txBody>
      </p:sp>
      <p:sp>
        <p:nvSpPr>
          <p:cNvPr id="8" name="TextBox 26"/>
          <p:cNvSpPr txBox="1"/>
          <p:nvPr/>
        </p:nvSpPr>
        <p:spPr>
          <a:xfrm>
            <a:off x="8797925" y="5530850"/>
            <a:ext cx="2437765" cy="583565"/>
          </a:xfrm>
          <a:prstGeom prst="rect">
            <a:avLst/>
          </a:prstGeom>
          <a:noFill/>
        </p:spPr>
        <p:txBody>
          <a:bodyPr wrap="square" rtlCol="0">
            <a:spAutoFit/>
          </a:bodyPr>
          <a:lstStyle/>
          <a:p>
            <a:r>
              <a:rPr lang="en-US" altLang="zh-CN" sz="3200" b="1" dirty="0" smtClean="0">
                <a:latin typeface="Arial Narrow" panose="020B0606020202030204" pitchFamily="34" charset="0"/>
                <a:cs typeface="Arial Narrow" panose="020B0606020202030204" pitchFamily="34" charset="0"/>
              </a:rPr>
              <a:t>co-existence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blinds(horizontal)">
                                      <p:cBhvr>
                                        <p:cTn id="12"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8"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3"/>
          <p:cNvSpPr txBox="1"/>
          <p:nvPr/>
        </p:nvSpPr>
        <p:spPr>
          <a:xfrm>
            <a:off x="24221" y="885643"/>
            <a:ext cx="12167779" cy="6124754"/>
          </a:xfrm>
          <a:prstGeom prst="rect">
            <a:avLst/>
          </a:prstGeom>
          <a:noFill/>
        </p:spPr>
        <p:txBody>
          <a:bodyPr wrap="square" rtlCol="0">
            <a:spAutoFit/>
          </a:bodyPr>
          <a:lstStyle/>
          <a:p>
            <a:r>
              <a:rPr lang="en-US" altLang="zh-CN" sz="2800" b="1" i="1" dirty="0" smtClean="0">
                <a:solidFill>
                  <a:schemeClr val="bg1">
                    <a:lumMod val="95000"/>
                  </a:schemeClr>
                </a:solidFill>
                <a:latin typeface="Times New Roman" panose="02020603050405020304" charset="0"/>
                <a:sym typeface="+mn-ea"/>
              </a:rPr>
              <a:t>     Daisy </a:t>
            </a:r>
            <a:r>
              <a:rPr lang="en-US" altLang="zh-CN" sz="2800" b="1" i="1" dirty="0">
                <a:solidFill>
                  <a:schemeClr val="bg1">
                    <a:lumMod val="95000"/>
                  </a:schemeClr>
                </a:solidFill>
                <a:latin typeface="Times New Roman" panose="02020603050405020304" charset="0"/>
                <a:sym typeface="+mn-ea"/>
              </a:rPr>
              <a:t>smiled." That' s good news</a:t>
            </a:r>
            <a:r>
              <a:rPr lang="en-US" altLang="zh-CN" sz="2800" b="1" i="1" dirty="0" smtClean="0">
                <a:solidFill>
                  <a:schemeClr val="bg1">
                    <a:lumMod val="95000"/>
                  </a:schemeClr>
                </a:solidFill>
                <a:latin typeface="Times New Roman" panose="02020603050405020304" charset="0"/>
                <a:sym typeface="+mn-ea"/>
              </a:rPr>
              <a:t>. It </a:t>
            </a:r>
            <a:r>
              <a:rPr lang="en-US" altLang="zh-CN" sz="2800" b="1" i="1" dirty="0">
                <a:solidFill>
                  <a:schemeClr val="bg1">
                    <a:lumMod val="95000"/>
                  </a:schemeClr>
                </a:solidFill>
                <a:latin typeface="Times New Roman" panose="02020603050405020304" charset="0"/>
                <a:sym typeface="+mn-ea"/>
              </a:rPr>
              <a:t>shows the importance of wildlife protection</a:t>
            </a:r>
            <a:r>
              <a:rPr lang="en-US" altLang="zh-CN" sz="2800" b="1" i="1" dirty="0" smtClean="0">
                <a:solidFill>
                  <a:schemeClr val="bg1">
                    <a:lumMod val="95000"/>
                  </a:schemeClr>
                </a:solidFill>
                <a:latin typeface="Times New Roman" panose="02020603050405020304" charset="0"/>
                <a:sym typeface="+mn-ea"/>
              </a:rPr>
              <a:t>, but </a:t>
            </a:r>
            <a:r>
              <a:rPr lang="en-US" altLang="zh-CN" sz="2800" b="1" i="1" dirty="0">
                <a:solidFill>
                  <a:schemeClr val="bg1">
                    <a:lumMod val="95000"/>
                  </a:schemeClr>
                </a:solidFill>
                <a:latin typeface="Times New Roman" panose="02020603050405020304" charset="0"/>
                <a:sym typeface="+mn-ea"/>
              </a:rPr>
              <a:t>I' d like to help as the WWF suggests." The carpet rose again and almost at once they were in a thick rainforest</a:t>
            </a:r>
            <a:r>
              <a:rPr lang="en-US" altLang="zh-CN" sz="2800" b="1" i="1" dirty="0" smtClean="0">
                <a:solidFill>
                  <a:schemeClr val="bg1">
                    <a:lumMod val="95000"/>
                  </a:schemeClr>
                </a:solidFill>
                <a:latin typeface="Times New Roman" panose="02020603050405020304" charset="0"/>
                <a:sym typeface="+mn-ea"/>
              </a:rPr>
              <a:t>. A </a:t>
            </a:r>
            <a:r>
              <a:rPr lang="en-US" altLang="zh-CN" sz="2800" b="1" i="1" dirty="0">
                <a:solidFill>
                  <a:schemeClr val="bg1">
                    <a:lumMod val="95000"/>
                  </a:schemeClr>
                </a:solidFill>
                <a:latin typeface="Times New Roman" panose="02020603050405020304" charset="0"/>
                <a:sym typeface="+mn-ea"/>
              </a:rPr>
              <a:t>monkey watched them as it rubbed it self." What are you doing?" asked </a:t>
            </a:r>
            <a:r>
              <a:rPr lang="en-US" altLang="zh-CN" sz="2800" b="1" i="1" dirty="0" smtClean="0">
                <a:solidFill>
                  <a:schemeClr val="bg1">
                    <a:lumMod val="95000"/>
                  </a:schemeClr>
                </a:solidFill>
                <a:latin typeface="Times New Roman" panose="02020603050405020304" charset="0"/>
                <a:sym typeface="+mn-ea"/>
              </a:rPr>
              <a:t>Daisy. "I'm </a:t>
            </a:r>
            <a:r>
              <a:rPr lang="en-US" altLang="zh-CN" sz="2800" b="1" i="1" dirty="0">
                <a:solidFill>
                  <a:schemeClr val="bg1">
                    <a:lumMod val="95000"/>
                  </a:schemeClr>
                </a:solidFill>
                <a:latin typeface="Times New Roman" panose="02020603050405020304" charset="0"/>
                <a:sym typeface="+mn-ea"/>
              </a:rPr>
              <a:t>protecting myself from mosquitoes," it replied</a:t>
            </a:r>
            <a:r>
              <a:rPr lang="en-US" altLang="zh-CN" sz="2800" b="1" i="1" dirty="0" smtClean="0">
                <a:solidFill>
                  <a:schemeClr val="bg1">
                    <a:lumMod val="95000"/>
                  </a:schemeClr>
                </a:solidFill>
                <a:latin typeface="Times New Roman" panose="02020603050405020304" charset="0"/>
                <a:sym typeface="+mn-ea"/>
              </a:rPr>
              <a:t>. "</a:t>
            </a:r>
            <a:r>
              <a:rPr lang="en-US" altLang="zh-CN" sz="2800" b="1" i="1" dirty="0">
                <a:solidFill>
                  <a:schemeClr val="bg1">
                    <a:lumMod val="95000"/>
                  </a:schemeClr>
                </a:solidFill>
                <a:latin typeface="Times New Roman" panose="02020603050405020304" charset="0"/>
                <a:sym typeface="+mn-ea"/>
              </a:rPr>
              <a:t>When I find a millipede insect</a:t>
            </a:r>
            <a:r>
              <a:rPr lang="en-US" altLang="zh-CN" sz="2800" b="1" i="1" dirty="0" smtClean="0">
                <a:solidFill>
                  <a:schemeClr val="bg1">
                    <a:lumMod val="95000"/>
                  </a:schemeClr>
                </a:solidFill>
                <a:latin typeface="Times New Roman" panose="02020603050405020304" charset="0"/>
                <a:sym typeface="+mn-ea"/>
              </a:rPr>
              <a:t>, I </a:t>
            </a:r>
            <a:r>
              <a:rPr lang="en-US" altLang="zh-CN" sz="2800" b="1" i="1" dirty="0">
                <a:solidFill>
                  <a:schemeClr val="bg1">
                    <a:lumMod val="95000"/>
                  </a:schemeClr>
                </a:solidFill>
                <a:latin typeface="Times New Roman" panose="02020603050405020304" charset="0"/>
                <a:sym typeface="+mn-ea"/>
              </a:rPr>
              <a:t>rub it over my body</a:t>
            </a:r>
            <a:r>
              <a:rPr lang="en-US" altLang="zh-CN" sz="2800" b="1" i="1" dirty="0" smtClean="0">
                <a:solidFill>
                  <a:schemeClr val="bg1">
                    <a:lumMod val="95000"/>
                  </a:schemeClr>
                </a:solidFill>
                <a:latin typeface="Times New Roman" panose="02020603050405020304" charset="0"/>
                <a:sym typeface="+mn-ea"/>
              </a:rPr>
              <a:t>. It </a:t>
            </a:r>
            <a:r>
              <a:rPr lang="en-US" altLang="zh-CN" sz="2800" b="1" i="1" dirty="0">
                <a:solidFill>
                  <a:schemeClr val="bg1">
                    <a:lumMod val="95000"/>
                  </a:schemeClr>
                </a:solidFill>
                <a:latin typeface="Times New Roman" panose="02020603050405020304" charset="0"/>
                <a:sym typeface="+mn-ea"/>
              </a:rPr>
              <a:t>contains a powerful drug which affects mosquitoes</a:t>
            </a:r>
            <a:r>
              <a:rPr lang="en-US" altLang="zh-CN" sz="2800" b="1" i="1" dirty="0" smtClean="0">
                <a:solidFill>
                  <a:schemeClr val="bg1">
                    <a:lumMod val="95000"/>
                  </a:schemeClr>
                </a:solidFill>
                <a:latin typeface="Times New Roman" panose="02020603050405020304" charset="0"/>
                <a:sym typeface="+mn-ea"/>
              </a:rPr>
              <a:t>. You </a:t>
            </a:r>
            <a:r>
              <a:rPr lang="en-US" altLang="zh-CN" sz="2800" b="1" i="1" dirty="0">
                <a:solidFill>
                  <a:schemeClr val="bg1">
                    <a:lumMod val="95000"/>
                  </a:schemeClr>
                </a:solidFill>
                <a:latin typeface="Times New Roman" panose="02020603050405020304" charset="0"/>
                <a:sym typeface="+mn-ea"/>
              </a:rPr>
              <a:t>should pay more attention to the rainforest where I live and appreciate how the animals live together</a:t>
            </a:r>
            <a:r>
              <a:rPr lang="en-US" altLang="zh-CN" sz="2800" b="1" i="1" dirty="0" smtClean="0">
                <a:solidFill>
                  <a:schemeClr val="bg1">
                    <a:lumMod val="95000"/>
                  </a:schemeClr>
                </a:solidFill>
                <a:latin typeface="Times New Roman" panose="02020603050405020304" charset="0"/>
                <a:sym typeface="+mn-ea"/>
              </a:rPr>
              <a:t>. No </a:t>
            </a:r>
            <a:r>
              <a:rPr lang="en-US" altLang="zh-CN" sz="2800" b="1" i="1" dirty="0">
                <a:solidFill>
                  <a:schemeClr val="bg1">
                    <a:lumMod val="95000"/>
                  </a:schemeClr>
                </a:solidFill>
                <a:latin typeface="Times New Roman" panose="02020603050405020304" charset="0"/>
                <a:sym typeface="+mn-ea"/>
              </a:rPr>
              <a:t>rainforest</a:t>
            </a:r>
            <a:r>
              <a:rPr lang="en-US" altLang="zh-CN" sz="2800" b="1" i="1" dirty="0" smtClean="0">
                <a:solidFill>
                  <a:schemeClr val="bg1">
                    <a:lumMod val="95000"/>
                  </a:schemeClr>
                </a:solidFill>
                <a:latin typeface="Times New Roman" panose="02020603050405020304" charset="0"/>
                <a:sym typeface="+mn-ea"/>
              </a:rPr>
              <a:t>, no </a:t>
            </a:r>
            <a:r>
              <a:rPr lang="en-US" altLang="zh-CN" sz="2800" b="1" i="1" dirty="0">
                <a:solidFill>
                  <a:schemeClr val="bg1">
                    <a:lumMod val="95000"/>
                  </a:schemeClr>
                </a:solidFill>
                <a:latin typeface="Times New Roman" panose="02020603050405020304" charset="0"/>
                <a:sym typeface="+mn-ea"/>
              </a:rPr>
              <a:t>animals</a:t>
            </a:r>
            <a:r>
              <a:rPr lang="en-US" altLang="zh-CN" sz="2800" b="1" i="1" dirty="0" smtClean="0">
                <a:solidFill>
                  <a:schemeClr val="bg1">
                    <a:lumMod val="95000"/>
                  </a:schemeClr>
                </a:solidFill>
                <a:latin typeface="Times New Roman" panose="02020603050405020304" charset="0"/>
                <a:sym typeface="+mn-ea"/>
              </a:rPr>
              <a:t>, no </a:t>
            </a:r>
            <a:r>
              <a:rPr lang="en-US" altLang="zh-CN" sz="2800" b="1" i="1" dirty="0">
                <a:solidFill>
                  <a:schemeClr val="bg1">
                    <a:lumMod val="95000"/>
                  </a:schemeClr>
                </a:solidFill>
                <a:latin typeface="Times New Roman" panose="02020603050405020304" charset="0"/>
                <a:sym typeface="+mn-ea"/>
              </a:rPr>
              <a:t>drugs."</a:t>
            </a:r>
          </a:p>
          <a:p>
            <a:r>
              <a:rPr lang="en-US" altLang="zh-CN" sz="2800" b="1" i="1" dirty="0">
                <a:solidFill>
                  <a:schemeClr val="bg1">
                    <a:lumMod val="95000"/>
                  </a:schemeClr>
                </a:solidFill>
                <a:latin typeface="Times New Roman" panose="02020603050405020304" charset="0"/>
                <a:sym typeface="+mn-ea"/>
              </a:rPr>
              <a:t>  </a:t>
            </a:r>
            <a:r>
              <a:rPr lang="en-US" altLang="zh-CN" sz="2800" b="1" i="1" dirty="0" smtClean="0">
                <a:solidFill>
                  <a:schemeClr val="bg1">
                    <a:lumMod val="95000"/>
                  </a:schemeClr>
                </a:solidFill>
                <a:latin typeface="Times New Roman" panose="02020603050405020304" charset="0"/>
                <a:sym typeface="+mn-ea"/>
              </a:rPr>
              <a:t>  Daisy </a:t>
            </a:r>
            <a:r>
              <a:rPr lang="en-US" altLang="zh-CN" sz="2800" b="1" i="1" dirty="0">
                <a:solidFill>
                  <a:schemeClr val="bg1">
                    <a:lumMod val="95000"/>
                  </a:schemeClr>
                </a:solidFill>
                <a:latin typeface="Times New Roman" panose="02020603050405020304" charset="0"/>
                <a:sym typeface="+mn-ea"/>
              </a:rPr>
              <a:t>was amazed</a:t>
            </a:r>
            <a:r>
              <a:rPr lang="en-US" altLang="zh-CN" sz="2800" b="1" i="1" dirty="0" smtClean="0">
                <a:solidFill>
                  <a:schemeClr val="bg1">
                    <a:lumMod val="95000"/>
                  </a:schemeClr>
                </a:solidFill>
                <a:latin typeface="Times New Roman" panose="02020603050405020304" charset="0"/>
                <a:sym typeface="+mn-ea"/>
              </a:rPr>
              <a:t>. "</a:t>
            </a:r>
            <a:r>
              <a:rPr lang="en-US" altLang="zh-CN" sz="2800" b="1" i="1" dirty="0">
                <a:solidFill>
                  <a:schemeClr val="bg1">
                    <a:lumMod val="95000"/>
                  </a:schemeClr>
                </a:solidFill>
                <a:latin typeface="Times New Roman" panose="02020603050405020304" charset="0"/>
                <a:sym typeface="+mn-ea"/>
              </a:rPr>
              <a:t>Flying carpet</a:t>
            </a:r>
            <a:r>
              <a:rPr lang="en-US" altLang="zh-CN" sz="2800" b="1" i="1" dirty="0" smtClean="0">
                <a:solidFill>
                  <a:schemeClr val="bg1">
                    <a:lumMod val="95000"/>
                  </a:schemeClr>
                </a:solidFill>
                <a:latin typeface="Times New Roman" panose="02020603050405020304" charset="0"/>
                <a:sym typeface="+mn-ea"/>
              </a:rPr>
              <a:t>, please </a:t>
            </a:r>
            <a:r>
              <a:rPr lang="en-US" altLang="zh-CN" sz="2800" b="1" i="1" dirty="0">
                <a:solidFill>
                  <a:schemeClr val="bg1">
                    <a:lumMod val="95000"/>
                  </a:schemeClr>
                </a:solidFill>
                <a:latin typeface="Times New Roman" panose="02020603050405020304" charset="0"/>
                <a:sym typeface="+mn-ea"/>
              </a:rPr>
              <a:t>take me home so I can tell WWF and we can begin producing this new drug</a:t>
            </a:r>
            <a:r>
              <a:rPr lang="en-US" altLang="zh-CN" sz="2800" b="1" i="1" dirty="0" smtClean="0">
                <a:solidFill>
                  <a:schemeClr val="bg1">
                    <a:lumMod val="95000"/>
                  </a:schemeClr>
                </a:solidFill>
                <a:latin typeface="Times New Roman" panose="02020603050405020304" charset="0"/>
                <a:sym typeface="+mn-ea"/>
              </a:rPr>
              <a:t>. Monkey, please </a:t>
            </a:r>
            <a:r>
              <a:rPr lang="en-US" altLang="zh-CN" sz="2800" b="1" i="1" dirty="0">
                <a:solidFill>
                  <a:schemeClr val="bg1">
                    <a:lumMod val="95000"/>
                  </a:schemeClr>
                </a:solidFill>
                <a:latin typeface="Times New Roman" panose="02020603050405020304" charset="0"/>
                <a:sym typeface="+mn-ea"/>
              </a:rPr>
              <a:t>come and help." The monkey agreed</a:t>
            </a:r>
            <a:r>
              <a:rPr lang="en-US" altLang="zh-CN" sz="2800" b="1" i="1" dirty="0" smtClean="0">
                <a:solidFill>
                  <a:schemeClr val="bg1">
                    <a:lumMod val="95000"/>
                  </a:schemeClr>
                </a:solidFill>
                <a:latin typeface="Times New Roman" panose="02020603050405020304" charset="0"/>
                <a:sym typeface="+mn-ea"/>
              </a:rPr>
              <a:t>. The </a:t>
            </a:r>
            <a:r>
              <a:rPr lang="en-US" altLang="zh-CN" sz="2800" b="1" i="1" dirty="0">
                <a:solidFill>
                  <a:schemeClr val="bg1">
                    <a:lumMod val="95000"/>
                  </a:schemeClr>
                </a:solidFill>
                <a:latin typeface="Times New Roman" panose="02020603050405020304" charset="0"/>
                <a:sym typeface="+mn-ea"/>
              </a:rPr>
              <a:t>carpet flew home</a:t>
            </a:r>
            <a:r>
              <a:rPr lang="en-US" altLang="zh-CN" sz="2800" b="1" i="1" dirty="0" smtClean="0">
                <a:solidFill>
                  <a:schemeClr val="bg1">
                    <a:lumMod val="95000"/>
                  </a:schemeClr>
                </a:solidFill>
                <a:latin typeface="Times New Roman" panose="02020603050405020304" charset="0"/>
                <a:sym typeface="+mn-ea"/>
              </a:rPr>
              <a:t>. As </a:t>
            </a:r>
            <a:r>
              <a:rPr lang="en-US" altLang="zh-CN" sz="2800" b="1" i="1" dirty="0">
                <a:solidFill>
                  <a:schemeClr val="bg1">
                    <a:lumMod val="95000"/>
                  </a:schemeClr>
                </a:solidFill>
                <a:latin typeface="Times New Roman" panose="02020603050405020304" charset="0"/>
                <a:sym typeface="+mn-ea"/>
              </a:rPr>
              <a:t>they landed</a:t>
            </a:r>
            <a:r>
              <a:rPr lang="en-US" altLang="zh-CN" sz="2800" b="1" i="1" dirty="0" smtClean="0">
                <a:solidFill>
                  <a:schemeClr val="bg1">
                    <a:lumMod val="95000"/>
                  </a:schemeClr>
                </a:solidFill>
                <a:latin typeface="Times New Roman" panose="02020603050405020304" charset="0"/>
                <a:sym typeface="+mn-ea"/>
              </a:rPr>
              <a:t>, things </a:t>
            </a:r>
            <a:r>
              <a:rPr lang="en-US" altLang="zh-CN" sz="2800" b="1" i="1" dirty="0">
                <a:solidFill>
                  <a:schemeClr val="bg1">
                    <a:lumMod val="95000"/>
                  </a:schemeClr>
                </a:solidFill>
                <a:latin typeface="Times New Roman" panose="02020603050405020304" charset="0"/>
                <a:sym typeface="+mn-ea"/>
              </a:rPr>
              <a:t>began to disappear</a:t>
            </a:r>
            <a:r>
              <a:rPr lang="en-US" altLang="zh-CN" sz="2800" b="1" i="1" dirty="0" smtClean="0">
                <a:solidFill>
                  <a:schemeClr val="bg1">
                    <a:lumMod val="95000"/>
                  </a:schemeClr>
                </a:solidFill>
                <a:latin typeface="Times New Roman" panose="02020603050405020304" charset="0"/>
                <a:sym typeface="+mn-ea"/>
              </a:rPr>
              <a:t>. Two </a:t>
            </a:r>
            <a:r>
              <a:rPr lang="en-US" altLang="zh-CN" sz="2800" b="1" i="1" dirty="0">
                <a:solidFill>
                  <a:schemeClr val="bg1">
                    <a:lumMod val="95000"/>
                  </a:schemeClr>
                </a:solidFill>
                <a:latin typeface="Times New Roman" panose="02020603050405020304" charset="0"/>
                <a:sym typeface="+mn-ea"/>
              </a:rPr>
              <a:t>minutes later everything had gone - the </a:t>
            </a:r>
            <a:r>
              <a:rPr lang="en-US" altLang="zh-CN" sz="2800" b="1" i="1" dirty="0" smtClean="0">
                <a:solidFill>
                  <a:schemeClr val="bg1">
                    <a:lumMod val="95000"/>
                  </a:schemeClr>
                </a:solidFill>
                <a:latin typeface="Times New Roman" panose="02020603050405020304" charset="0"/>
                <a:sym typeface="+mn-ea"/>
              </a:rPr>
              <a:t>monkey ,</a:t>
            </a:r>
            <a:r>
              <a:rPr lang="en-US" altLang="zh-CN" sz="2800" b="1" i="1" dirty="0">
                <a:solidFill>
                  <a:schemeClr val="bg1">
                    <a:lumMod val="95000"/>
                  </a:schemeClr>
                </a:solidFill>
                <a:latin typeface="Times New Roman" panose="02020603050405020304" charset="0"/>
                <a:sym typeface="+mn-ea"/>
              </a:rPr>
              <a:t>too</a:t>
            </a:r>
            <a:r>
              <a:rPr lang="en-US" altLang="zh-CN" sz="2800" b="1" i="1" dirty="0" smtClean="0">
                <a:solidFill>
                  <a:schemeClr val="bg1">
                    <a:lumMod val="95000"/>
                  </a:schemeClr>
                </a:solidFill>
                <a:latin typeface="Times New Roman" panose="02020603050405020304" charset="0"/>
                <a:sym typeface="+mn-ea"/>
              </a:rPr>
              <a:t>. So </a:t>
            </a:r>
            <a:r>
              <a:rPr lang="en-US" altLang="zh-CN" sz="2800" b="1" i="1" dirty="0">
                <a:solidFill>
                  <a:schemeClr val="bg1">
                    <a:lumMod val="95000"/>
                  </a:schemeClr>
                </a:solidFill>
                <a:latin typeface="Times New Roman" panose="02020603050405020304" charset="0"/>
                <a:sym typeface="+mn-ea"/>
              </a:rPr>
              <a:t>Daisy was not able to make her new drug</a:t>
            </a:r>
            <a:r>
              <a:rPr lang="en-US" altLang="zh-CN" sz="2800" b="1" i="1" dirty="0" smtClean="0">
                <a:solidFill>
                  <a:schemeClr val="bg1">
                    <a:lumMod val="95000"/>
                  </a:schemeClr>
                </a:solidFill>
                <a:latin typeface="Times New Roman" panose="02020603050405020304" charset="0"/>
                <a:sym typeface="+mn-ea"/>
              </a:rPr>
              <a:t>. But </a:t>
            </a:r>
            <a:r>
              <a:rPr lang="en-US" altLang="zh-CN" sz="2800" b="1" i="1" dirty="0">
                <a:solidFill>
                  <a:schemeClr val="bg1">
                    <a:lumMod val="95000"/>
                  </a:schemeClr>
                </a:solidFill>
                <a:latin typeface="Times New Roman" panose="02020603050405020304" charset="0"/>
                <a:sym typeface="+mn-ea"/>
              </a:rPr>
              <a:t>what an </a:t>
            </a:r>
            <a:r>
              <a:rPr lang="en-US" altLang="zh-CN" sz="2800" b="1" i="1" dirty="0" smtClean="0">
                <a:solidFill>
                  <a:schemeClr val="bg1">
                    <a:lumMod val="95000"/>
                  </a:schemeClr>
                </a:solidFill>
                <a:latin typeface="Times New Roman" panose="02020603050405020304" charset="0"/>
                <a:sym typeface="+mn-ea"/>
              </a:rPr>
              <a:t>experience! She </a:t>
            </a:r>
            <a:r>
              <a:rPr lang="en-US" altLang="zh-CN" sz="2800" b="1" i="1" dirty="0">
                <a:solidFill>
                  <a:schemeClr val="bg1">
                    <a:lumMod val="95000"/>
                  </a:schemeClr>
                </a:solidFill>
                <a:latin typeface="Times New Roman" panose="02020603050405020304" charset="0"/>
                <a:sym typeface="+mn-ea"/>
              </a:rPr>
              <a:t>had learned so much</a:t>
            </a:r>
            <a:r>
              <a:rPr lang="en-US" altLang="zh-CN" sz="2800" b="1" i="1" dirty="0" smtClean="0">
                <a:solidFill>
                  <a:schemeClr val="bg1">
                    <a:lumMod val="95000"/>
                  </a:schemeClr>
                </a:solidFill>
                <a:latin typeface="Times New Roman" panose="02020603050405020304" charset="0"/>
                <a:sym typeface="+mn-ea"/>
              </a:rPr>
              <a:t>! And </a:t>
            </a:r>
            <a:r>
              <a:rPr lang="en-US" altLang="zh-CN" sz="2800" b="1" i="1" dirty="0">
                <a:solidFill>
                  <a:schemeClr val="bg1">
                    <a:lumMod val="95000"/>
                  </a:schemeClr>
                </a:solidFill>
                <a:latin typeface="Times New Roman" panose="02020603050405020304" charset="0"/>
                <a:sym typeface="+mn-ea"/>
              </a:rPr>
              <a:t>there was always WWF...</a:t>
            </a:r>
          </a:p>
        </p:txBody>
      </p:sp>
      <p:sp>
        <p:nvSpPr>
          <p:cNvPr id="5" name="TextBox 4"/>
          <p:cNvSpPr txBox="1"/>
          <p:nvPr/>
        </p:nvSpPr>
        <p:spPr>
          <a:xfrm>
            <a:off x="5572396" y="2611035"/>
            <a:ext cx="3243944" cy="523220"/>
          </a:xfrm>
          <a:prstGeom prst="rect">
            <a:avLst/>
          </a:prstGeom>
          <a:noFill/>
        </p:spPr>
        <p:txBody>
          <a:bodyPr wrap="square" rtlCol="0">
            <a:spAutoFit/>
          </a:bodyPr>
          <a:lstStyle/>
          <a:p>
            <a:r>
              <a:rPr lang="en-US" altLang="zh-CN" sz="2800" b="1" i="1" dirty="0">
                <a:solidFill>
                  <a:srgbClr val="C00000"/>
                </a:solidFill>
                <a:latin typeface="Times New Roman" panose="02020603050405020304" charset="0"/>
                <a:sym typeface="+mn-ea"/>
              </a:rPr>
              <a:t>a millipede insect</a:t>
            </a:r>
            <a:endParaRPr lang="zh-CN" altLang="en-US" sz="2800" b="1" i="1" dirty="0">
              <a:solidFill>
                <a:srgbClr val="C00000"/>
              </a:solidFill>
              <a:latin typeface="Times New Roman" panose="02020603050405020304" charset="0"/>
              <a:cs typeface="Times New Roman" panose="02020603050405020304" charset="0"/>
            </a:endParaRPr>
          </a:p>
        </p:txBody>
      </p:sp>
      <p:sp>
        <p:nvSpPr>
          <p:cNvPr id="7" name="标题 1"/>
          <p:cNvSpPr>
            <a:spLocks noGrp="1"/>
          </p:cNvSpPr>
          <p:nvPr/>
        </p:nvSpPr>
        <p:spPr>
          <a:xfrm>
            <a:off x="-61595" y="-90169"/>
            <a:ext cx="6625681" cy="775970"/>
          </a:xfrm>
          <a:prstGeom prst="rect">
            <a:avLst/>
          </a:prstGeom>
          <a:solidFill>
            <a:srgbClr val="92D050"/>
          </a:solidFill>
          <a:ln w="9525">
            <a:noFill/>
            <a:miter lim="800000"/>
          </a:ln>
        </p:spPr>
        <p:txBody>
          <a:bodyPr vert="horz" wrap="square" lIns="91440" tIns="45720" rIns="91440" bIns="45720" numCol="1" anchor="ctr" anchorCtr="0" compatLnSpc="1"/>
          <a:lstStyle>
            <a:lvl1pPr algn="ctr" rtl="0" eaLnBrk="0" fontAlgn="base" hangingPunct="0">
              <a:spcBef>
                <a:spcPct val="0"/>
              </a:spcBef>
              <a:spcAft>
                <a:spcPct val="0"/>
              </a:spcAft>
              <a:defRPr sz="4400">
                <a:solidFill>
                  <a:schemeClr val="bg1"/>
                </a:solidFill>
                <a:latin typeface="Times New Roman" panose="02020603050405020304" charset="0"/>
                <a:ea typeface="+mj-ea"/>
                <a:cs typeface="Times New Roman" panose="02020603050405020304" charset="0"/>
              </a:defRPr>
            </a:lvl1pPr>
            <a:lvl2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2pPr>
            <a:lvl3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3pPr>
            <a:lvl4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4pPr>
            <a:lvl5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lvl="0" algn="l">
              <a:defRPr/>
            </a:pPr>
            <a:r>
              <a:rPr lang="en-US" sz="3600" kern="0" dirty="0" smtClean="0">
                <a:effectLst>
                  <a:outerShdw blurRad="38100" dist="38100" dir="2700000" algn="tl">
                    <a:srgbClr val="000000">
                      <a:alpha val="43137"/>
                    </a:srgbClr>
                  </a:outerShdw>
                </a:effectLst>
                <a:latin typeface="Impact" panose="020B0806030902050204" pitchFamily="34" charset="0"/>
                <a:sym typeface="+mn-ea"/>
              </a:rPr>
              <a:t>Read f</a:t>
            </a:r>
            <a:r>
              <a:rPr lang="en-US" altLang="zh-CN" sz="3600" kern="0" dirty="0" smtClean="0">
                <a:effectLst>
                  <a:outerShdw blurRad="38100" dist="38100" dir="2700000" algn="tl">
                    <a:srgbClr val="000000">
                      <a:alpha val="43137"/>
                    </a:srgbClr>
                  </a:outerShdw>
                </a:effectLst>
                <a:latin typeface="Impact" panose="020B0806030902050204" pitchFamily="34" charset="0"/>
                <a:sym typeface="+mn-ea"/>
              </a:rPr>
              <a:t>o</a:t>
            </a:r>
            <a:r>
              <a:rPr lang="en-US" sz="3600" kern="0" dirty="0" smtClean="0">
                <a:effectLst>
                  <a:outerShdw blurRad="38100" dist="38100" dir="2700000" algn="tl">
                    <a:srgbClr val="000000">
                      <a:alpha val="43137"/>
                    </a:srgbClr>
                  </a:outerShdw>
                </a:effectLst>
                <a:latin typeface="Impact" panose="020B0806030902050204" pitchFamily="34" charset="0"/>
                <a:sym typeface="+mn-ea"/>
              </a:rPr>
              <a:t>r Details</a:t>
            </a:r>
            <a:r>
              <a:rPr lang="en-US" sz="3600" kern="0" noProof="0" dirty="0" smtClean="0">
                <a:ln>
                  <a:noFill/>
                </a:ln>
                <a:effectLst>
                  <a:outerShdw blurRad="38100" dist="38100" dir="2700000" algn="tl">
                    <a:srgbClr val="000000">
                      <a:alpha val="43137"/>
                    </a:srgbClr>
                  </a:outerShdw>
                </a:effectLst>
                <a:uLnTx/>
                <a:uFillTx/>
                <a:latin typeface="Impact" panose="020B0806030902050204" pitchFamily="34" charset="0"/>
                <a:sym typeface="+mn-ea"/>
              </a:rPr>
              <a:t>—</a:t>
            </a:r>
            <a:r>
              <a:rPr lang="en-US" sz="3600" kern="0" dirty="0" smtClean="0">
                <a:solidFill>
                  <a:srgbClr val="C00000"/>
                </a:solidFill>
                <a:effectLst>
                  <a:outerShdw blurRad="38100" dist="38100" dir="2700000" algn="tl">
                    <a:srgbClr val="000000">
                      <a:alpha val="43137"/>
                    </a:srgbClr>
                  </a:outerShdw>
                </a:effectLst>
                <a:latin typeface="Impact" panose="020B0806030902050204" pitchFamily="34" charset="0"/>
                <a:sym typeface="+mn-ea"/>
              </a:rPr>
              <a:t>Scene 3</a:t>
            </a:r>
            <a:r>
              <a:rPr lang="en-US" sz="3600" kern="0" noProof="0" dirty="0" smtClean="0">
                <a:ln>
                  <a:noFill/>
                </a:ln>
                <a:solidFill>
                  <a:srgbClr val="C00000"/>
                </a:solidFill>
                <a:effectLst>
                  <a:outerShdw blurRad="38100" dist="38100" dir="2700000" algn="tl">
                    <a:srgbClr val="000000">
                      <a:alpha val="43137"/>
                    </a:srgbClr>
                  </a:outerShdw>
                </a:effectLst>
                <a:uLnTx/>
                <a:uFillTx/>
                <a:latin typeface="Impact" panose="020B0806030902050204" pitchFamily="34" charset="0"/>
                <a:sym typeface="+mn-ea"/>
              </a:rPr>
              <a:t> </a:t>
            </a:r>
            <a:r>
              <a:rPr lang="en-US" sz="2800" kern="0" noProof="0" dirty="0" smtClean="0">
                <a:ln>
                  <a:noFill/>
                </a:ln>
                <a:solidFill>
                  <a:schemeClr val="bg1"/>
                </a:solidFill>
                <a:effectLst>
                  <a:outerShdw blurRad="38100" dist="38100" dir="2700000" algn="tl">
                    <a:srgbClr val="000000">
                      <a:alpha val="43137"/>
                    </a:srgbClr>
                  </a:outerShdw>
                </a:effectLst>
                <a:uLnTx/>
                <a:uFillTx/>
                <a:latin typeface="Impact" panose="020B0806030902050204" pitchFamily="34" charset="0"/>
                <a:sym typeface="+mn-ea"/>
              </a:rPr>
              <a:t>(Para 3-4)</a:t>
            </a:r>
            <a:endParaRPr kumimoji="0" lang="en-US" altLang="en-US" sz="2800" b="0" i="0" u="none" strike="noStrike" kern="0" cap="none" spc="0" normalizeH="0" baseline="0" noProof="0" dirty="0" smtClean="0">
              <a:ln>
                <a:noFill/>
              </a:ln>
              <a:solidFill>
                <a:schemeClr val="bg1"/>
              </a:solidFill>
              <a:effectLst>
                <a:outerShdw blurRad="38100" dist="38100" dir="2700000" algn="tl">
                  <a:srgbClr val="000000">
                    <a:alpha val="43137"/>
                  </a:srgbClr>
                </a:outerShdw>
              </a:effectLst>
              <a:uLnTx/>
              <a:uFillTx/>
              <a:latin typeface="Impact" panose="020B0806030902050204" pitchFamily="34" charset="0"/>
              <a:ea typeface="+mj-ea"/>
              <a:cs typeface="Times New Roman" panose="02020603050405020304" charset="0"/>
              <a:sym typeface="+mn-ea"/>
            </a:endParaRPr>
          </a:p>
        </p:txBody>
      </p:sp>
      <p:sp>
        <p:nvSpPr>
          <p:cNvPr id="12" name="TextBox 11"/>
          <p:cNvSpPr txBox="1"/>
          <p:nvPr/>
        </p:nvSpPr>
        <p:spPr>
          <a:xfrm>
            <a:off x="7041969" y="1744199"/>
            <a:ext cx="1850572" cy="523220"/>
          </a:xfrm>
          <a:prstGeom prst="rect">
            <a:avLst/>
          </a:prstGeom>
          <a:noFill/>
        </p:spPr>
        <p:txBody>
          <a:bodyPr wrap="square" rtlCol="0">
            <a:spAutoFit/>
          </a:bodyPr>
          <a:lstStyle/>
          <a:p>
            <a:r>
              <a:rPr lang="en-US" altLang="zh-CN" sz="2800" b="1" i="1" dirty="0" smtClean="0">
                <a:solidFill>
                  <a:srgbClr val="C00000"/>
                </a:solidFill>
                <a:latin typeface="Times New Roman" panose="02020603050405020304" charset="0"/>
                <a:cs typeface="Times New Roman" panose="02020603050405020304" charset="0"/>
              </a:rPr>
              <a:t>monkey</a:t>
            </a:r>
            <a:endParaRPr lang="zh-CN" altLang="en-US" sz="2800" b="1" i="1" dirty="0">
              <a:solidFill>
                <a:srgbClr val="C00000"/>
              </a:solidFill>
              <a:latin typeface="Times New Roman" panose="02020603050405020304" charset="0"/>
              <a:cs typeface="Times New Roman" panose="02020603050405020304" charset="0"/>
            </a:endParaRPr>
          </a:p>
        </p:txBody>
      </p:sp>
      <p:sp>
        <p:nvSpPr>
          <p:cNvPr id="15" name="矩形 26"/>
          <p:cNvSpPr/>
          <p:nvPr/>
        </p:nvSpPr>
        <p:spPr>
          <a:xfrm rot="1324126">
            <a:off x="8282305" y="735702"/>
            <a:ext cx="606425" cy="1200150"/>
          </a:xfrm>
          <a:prstGeom prst="rect">
            <a:avLst/>
          </a:prstGeom>
          <a:noFill/>
          <a:ln w="9525">
            <a:noFill/>
          </a:ln>
        </p:spPr>
        <p:txBody>
          <a:bodyPr anchor="t">
            <a:spAutoFit/>
          </a:bodyPr>
          <a:lstStyle/>
          <a:p>
            <a:r>
              <a:rPr lang="en-US" altLang="zh-CN" sz="7200" b="1" dirty="0">
                <a:solidFill>
                  <a:srgbClr val="FF0000"/>
                </a:solidFill>
                <a:latin typeface="Cambria" panose="02040503050406030204" pitchFamily="18" charset="0"/>
                <a:ea typeface="宋体" panose="02010600030101010101" pitchFamily="2" charset="-122"/>
                <a:sym typeface="Wingdings" panose="05000000000000000000" pitchFamily="2" charset="2"/>
              </a:rPr>
              <a:t>?</a:t>
            </a:r>
            <a:endParaRPr lang="zh-CN" altLang="en-US" sz="4800" dirty="0">
              <a:solidFill>
                <a:srgbClr val="FF0000"/>
              </a:solidFill>
              <a:latin typeface="Calibri" panose="020F0502020204030204" charset="0"/>
              <a:ea typeface="宋体" panose="02010600030101010101" pitchFamily="2" charset="-122"/>
            </a:endParaRPr>
          </a:p>
        </p:txBody>
      </p:sp>
      <p:sp>
        <p:nvSpPr>
          <p:cNvPr id="3" name="TextBox 2"/>
          <p:cNvSpPr txBox="1"/>
          <p:nvPr/>
        </p:nvSpPr>
        <p:spPr>
          <a:xfrm>
            <a:off x="5837463" y="4757056"/>
            <a:ext cx="5177791" cy="523220"/>
          </a:xfrm>
          <a:prstGeom prst="rect">
            <a:avLst/>
          </a:prstGeom>
          <a:noFill/>
        </p:spPr>
        <p:txBody>
          <a:bodyPr wrap="square" rtlCol="0">
            <a:spAutoFit/>
          </a:bodyPr>
          <a:lstStyle/>
          <a:p>
            <a:r>
              <a:rPr lang="en-US" altLang="zh-CN" sz="2800" b="1" i="1" dirty="0">
                <a:solidFill>
                  <a:srgbClr val="C00000"/>
                </a:solidFill>
                <a:latin typeface="Times New Roman" panose="02020603050405020304" charset="0"/>
                <a:sym typeface="+mn-ea"/>
              </a:rPr>
              <a:t>Monkey, please come and help</a:t>
            </a:r>
            <a:endParaRPr lang="zh-CN" altLang="en-US" sz="2800" dirty="0">
              <a:solidFill>
                <a:srgbClr val="C0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2" grpId="0"/>
      <p:bldP spid="15" grpId="0"/>
      <p:bldP spid="3"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Group 26"/>
          <p:cNvGraphicFramePr>
            <a:graphicFrameLocks noGrp="1"/>
          </p:cNvGraphicFramePr>
          <p:nvPr/>
        </p:nvGraphicFramePr>
        <p:xfrm>
          <a:off x="245110" y="4245428"/>
          <a:ext cx="11701599" cy="2100943"/>
        </p:xfrm>
        <a:graphic>
          <a:graphicData uri="http://schemas.openxmlformats.org/drawingml/2006/table">
            <a:tbl>
              <a:tblPr/>
              <a:tblGrid>
                <a:gridCol w="3510280"/>
                <a:gridCol w="3759200"/>
                <a:gridCol w="4432119"/>
              </a:tblGrid>
              <a:tr h="631372">
                <a:tc rowSpan="2">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800" b="0" i="0" u="none" strike="noStrike" cap="none" normalizeH="0" baseline="0" dirty="0" smtClean="0">
                        <a:ln>
                          <a:noFill/>
                        </a:ln>
                        <a:solidFill>
                          <a:schemeClr val="tx1"/>
                        </a:solidFill>
                        <a:effectLst/>
                        <a:latin typeface="Calibri" panose="020F0502020204030204"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800" b="0" i="0" u="none" strike="noStrike" cap="none" normalizeH="0" baseline="0" dirty="0" smtClean="0">
                        <a:ln>
                          <a:noFill/>
                        </a:ln>
                        <a:solidFill>
                          <a:schemeClr val="tx1"/>
                        </a:solidFill>
                        <a:effectLst/>
                        <a:latin typeface="Calibri" panose="020F050202020403020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800" b="0" i="0" u="none" strike="noStrike" cap="none" normalizeH="0" baseline="0" dirty="0" smtClean="0">
                        <a:ln>
                          <a:noFill/>
                        </a:ln>
                        <a:solidFill>
                          <a:schemeClr val="tx1"/>
                        </a:solidFill>
                        <a:effectLst/>
                        <a:latin typeface="Calibri" panose="020F0502020204030204"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r>
              <a:tr h="1469571">
                <a:tc vMerge="1">
                  <a:txBody>
                    <a:bodyPr/>
                    <a:lstStyle/>
                    <a:p>
                      <a:endParaRPr lang="zh-CN"/>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en-US" altLang="zh-CN" sz="2800" b="0" i="0" u="none" strike="noStrike" cap="none" normalizeH="0" baseline="0" dirty="0" smtClean="0">
                        <a:ln>
                          <a:noFill/>
                        </a:ln>
                        <a:solidFill>
                          <a:schemeClr val="tx1"/>
                        </a:solidFill>
                        <a:effectLst/>
                        <a:latin typeface="Calibri" panose="020F0502020204030204" charset="0"/>
                        <a:ea typeface="宋体" panose="02010600030101010101" pitchFamily="2" charset="-122"/>
                      </a:endParaRPr>
                    </a:p>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800" b="0" i="0" u="none" strike="noStrike" cap="none" normalizeH="0" baseline="0" dirty="0" smtClean="0">
                        <a:ln>
                          <a:noFill/>
                        </a:ln>
                        <a:solidFill>
                          <a:schemeClr val="tx1"/>
                        </a:solidFill>
                        <a:effectLst/>
                        <a:latin typeface="Calibri" panose="020F050202020403020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800" b="0" i="0" u="none" strike="noStrike" cap="none" normalizeH="0" baseline="0" dirty="0" smtClean="0">
                        <a:ln>
                          <a:noFill/>
                        </a:ln>
                        <a:solidFill>
                          <a:schemeClr val="tx1"/>
                        </a:solidFill>
                        <a:effectLst/>
                        <a:latin typeface="Calibri" panose="020F0502020204030204"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r>
            </a:tbl>
          </a:graphicData>
        </a:graphic>
      </p:graphicFrame>
      <p:sp>
        <p:nvSpPr>
          <p:cNvPr id="10" name="Text Box 15"/>
          <p:cNvSpPr txBox="1"/>
          <p:nvPr/>
        </p:nvSpPr>
        <p:spPr>
          <a:xfrm>
            <a:off x="292457" y="4889627"/>
            <a:ext cx="3397800" cy="521970"/>
          </a:xfrm>
          <a:prstGeom prst="rect">
            <a:avLst/>
          </a:prstGeom>
          <a:solidFill>
            <a:schemeClr val="accent6">
              <a:lumMod val="75000"/>
            </a:schemeClr>
          </a:solidFill>
          <a:ln w="9525">
            <a:noFill/>
          </a:ln>
        </p:spPr>
        <p:txBody>
          <a:bodyPr wrap="square" anchor="t">
            <a:spAutoFit/>
          </a:bodyPr>
          <a:lstStyle/>
          <a:p>
            <a:pPr algn="ctr"/>
            <a:r>
              <a:rPr lang="en-US" altLang="zh-CN" sz="2800" b="1" dirty="0" smtClean="0">
                <a:solidFill>
                  <a:schemeClr val="bg1"/>
                </a:solidFill>
                <a:latin typeface="Arial Narrow" panose="020B0606020202030204" pitchFamily="34" charset="0"/>
                <a:ea typeface="宋体" panose="02010600030101010101" pitchFamily="2" charset="-122"/>
              </a:rPr>
              <a:t>After the journey</a:t>
            </a:r>
            <a:endParaRPr lang="en-US" altLang="zh-CN" sz="2800" b="1" dirty="0">
              <a:solidFill>
                <a:schemeClr val="bg1"/>
              </a:solidFill>
              <a:latin typeface="Arial Narrow" panose="020B0606020202030204" pitchFamily="34" charset="0"/>
              <a:ea typeface="宋体" panose="02010600030101010101" pitchFamily="2" charset="-122"/>
            </a:endParaRPr>
          </a:p>
        </p:txBody>
      </p:sp>
      <p:sp>
        <p:nvSpPr>
          <p:cNvPr id="11" name="Text Box 15"/>
          <p:cNvSpPr txBox="1"/>
          <p:nvPr/>
        </p:nvSpPr>
        <p:spPr>
          <a:xfrm>
            <a:off x="3820432" y="4298769"/>
            <a:ext cx="3457393" cy="521970"/>
          </a:xfrm>
          <a:prstGeom prst="rect">
            <a:avLst/>
          </a:prstGeom>
          <a:solidFill>
            <a:schemeClr val="accent6">
              <a:lumMod val="75000"/>
            </a:schemeClr>
          </a:solidFill>
          <a:ln w="9525">
            <a:noFill/>
          </a:ln>
        </p:spPr>
        <p:txBody>
          <a:bodyPr wrap="square" anchor="t">
            <a:spAutoFit/>
          </a:bodyPr>
          <a:lstStyle/>
          <a:p>
            <a:pPr algn="ctr"/>
            <a:r>
              <a:rPr lang="en-US" altLang="zh-CN" sz="2800" b="1" dirty="0" smtClean="0">
                <a:solidFill>
                  <a:schemeClr val="bg1"/>
                </a:solidFill>
                <a:latin typeface="Arial Narrow" panose="020B0606020202030204" pitchFamily="34" charset="0"/>
                <a:ea typeface="宋体" panose="02010600030101010101" pitchFamily="2" charset="-122"/>
              </a:rPr>
              <a:t>Feelings</a:t>
            </a:r>
            <a:endParaRPr lang="en-US" altLang="zh-CN" sz="2800" b="1" dirty="0">
              <a:solidFill>
                <a:schemeClr val="bg1"/>
              </a:solidFill>
              <a:latin typeface="Arial Narrow" panose="020B0606020202030204" pitchFamily="34" charset="0"/>
              <a:ea typeface="宋体" panose="02010600030101010101" pitchFamily="2" charset="-122"/>
            </a:endParaRPr>
          </a:p>
        </p:txBody>
      </p:sp>
      <p:sp>
        <p:nvSpPr>
          <p:cNvPr id="12" name="Text Box 15"/>
          <p:cNvSpPr txBox="1"/>
          <p:nvPr/>
        </p:nvSpPr>
        <p:spPr>
          <a:xfrm>
            <a:off x="7892143" y="4297499"/>
            <a:ext cx="3457393" cy="523220"/>
          </a:xfrm>
          <a:prstGeom prst="rect">
            <a:avLst/>
          </a:prstGeom>
          <a:solidFill>
            <a:schemeClr val="accent6">
              <a:lumMod val="75000"/>
            </a:schemeClr>
          </a:solidFill>
          <a:ln w="9525">
            <a:noFill/>
          </a:ln>
        </p:spPr>
        <p:txBody>
          <a:bodyPr wrap="square" anchor="t">
            <a:spAutoFit/>
          </a:bodyPr>
          <a:lstStyle/>
          <a:p>
            <a:pPr algn="ctr"/>
            <a:r>
              <a:rPr lang="en-US" altLang="zh-CN" sz="2800" b="1" dirty="0" smtClean="0">
                <a:solidFill>
                  <a:schemeClr val="bg1"/>
                </a:solidFill>
                <a:latin typeface="Arial Narrow" panose="020B0606020202030204" pitchFamily="34" charset="0"/>
                <a:ea typeface="宋体" panose="02010600030101010101" pitchFamily="2" charset="-122"/>
              </a:rPr>
              <a:t>Supporting sentences</a:t>
            </a:r>
            <a:endParaRPr lang="en-US" altLang="zh-CN" sz="2800" b="1" dirty="0">
              <a:solidFill>
                <a:schemeClr val="bg1"/>
              </a:solidFill>
              <a:latin typeface="Arial Narrow" panose="020B0606020202030204" pitchFamily="34" charset="0"/>
              <a:ea typeface="宋体" panose="02010600030101010101" pitchFamily="2" charset="-122"/>
            </a:endParaRPr>
          </a:p>
        </p:txBody>
      </p:sp>
      <p:sp>
        <p:nvSpPr>
          <p:cNvPr id="3" name="TextBox 2"/>
          <p:cNvSpPr txBox="1"/>
          <p:nvPr/>
        </p:nvSpPr>
        <p:spPr>
          <a:xfrm>
            <a:off x="4689608" y="5166357"/>
            <a:ext cx="2081306" cy="645160"/>
          </a:xfrm>
          <a:prstGeom prst="rect">
            <a:avLst/>
          </a:prstGeom>
          <a:noFill/>
        </p:spPr>
        <p:txBody>
          <a:bodyPr wrap="square" rtlCol="0">
            <a:spAutoFit/>
          </a:bodyPr>
          <a:lstStyle/>
          <a:p>
            <a:r>
              <a:rPr lang="en-US" altLang="zh-CN" sz="3600" b="1" dirty="0" smtClean="0">
                <a:latin typeface="Arial Narrow" panose="020B0606020202030204" pitchFamily="34" charset="0"/>
              </a:rPr>
              <a:t>Hopeful</a:t>
            </a:r>
            <a:endParaRPr lang="en-US" sz="3600" b="1" dirty="0">
              <a:latin typeface="Arial Narrow" panose="020B0606020202030204" pitchFamily="34" charset="0"/>
            </a:endParaRPr>
          </a:p>
        </p:txBody>
      </p:sp>
      <p:sp>
        <p:nvSpPr>
          <p:cNvPr id="13" name="TextBox 12"/>
          <p:cNvSpPr txBox="1"/>
          <p:nvPr/>
        </p:nvSpPr>
        <p:spPr>
          <a:xfrm>
            <a:off x="7539355" y="5011883"/>
            <a:ext cx="4489450" cy="1384995"/>
          </a:xfrm>
          <a:prstGeom prst="rect">
            <a:avLst/>
          </a:prstGeom>
          <a:noFill/>
        </p:spPr>
        <p:txBody>
          <a:bodyPr wrap="square" rtlCol="0">
            <a:spAutoFit/>
          </a:bodyPr>
          <a:lstStyle/>
          <a:p>
            <a:pPr indent="0">
              <a:lnSpc>
                <a:spcPct val="150000"/>
              </a:lnSpc>
              <a:buFont typeface="+mj-lt"/>
              <a:buNone/>
            </a:pPr>
            <a:r>
              <a:rPr lang="en-US" altLang="zh-CN" sz="2800" b="1" dirty="0" smtClean="0">
                <a:latin typeface="Arial Narrow" panose="020B0606020202030204" pitchFamily="34" charset="0"/>
              </a:rPr>
              <a:t>1. She had learned so much</a:t>
            </a:r>
          </a:p>
          <a:p>
            <a:pPr indent="0">
              <a:lnSpc>
                <a:spcPct val="150000"/>
              </a:lnSpc>
              <a:buFont typeface="+mj-lt"/>
              <a:buNone/>
            </a:pPr>
            <a:r>
              <a:rPr lang="en-US" sz="2800" b="1" dirty="0" smtClean="0">
                <a:latin typeface="Arial Narrow" panose="020B0606020202030204" pitchFamily="34" charset="0"/>
              </a:rPr>
              <a:t>2. And there was always WWF</a:t>
            </a:r>
          </a:p>
        </p:txBody>
      </p:sp>
      <p:sp>
        <p:nvSpPr>
          <p:cNvPr id="5" name="文本框 4"/>
          <p:cNvSpPr txBox="1"/>
          <p:nvPr/>
        </p:nvSpPr>
        <p:spPr>
          <a:xfrm>
            <a:off x="163285" y="831215"/>
            <a:ext cx="12167779" cy="3046095"/>
          </a:xfrm>
          <a:prstGeom prst="rect">
            <a:avLst/>
          </a:prstGeom>
          <a:noFill/>
        </p:spPr>
        <p:txBody>
          <a:bodyPr wrap="square" rtlCol="0">
            <a:spAutoFit/>
          </a:bodyPr>
          <a:lstStyle/>
          <a:p>
            <a:r>
              <a:rPr lang="en-US" altLang="zh-CN" sz="3200" b="1" i="1" dirty="0">
                <a:solidFill>
                  <a:srgbClr val="C00000"/>
                </a:solidFill>
                <a:latin typeface="Times New Roman" panose="02020603050405020304" charset="0"/>
                <a:sym typeface="+mn-ea"/>
              </a:rPr>
              <a:t>4. </a:t>
            </a:r>
            <a:r>
              <a:rPr lang="en-US" altLang="zh-CN" sz="3200" b="1" i="1" dirty="0">
                <a:solidFill>
                  <a:schemeClr val="bg1">
                    <a:lumMod val="85000"/>
                  </a:schemeClr>
                </a:solidFill>
                <a:latin typeface="Times New Roman" panose="02020603050405020304" charset="0"/>
                <a:sym typeface="+mn-ea"/>
              </a:rPr>
              <a:t>Daisy was amazed</a:t>
            </a:r>
            <a:r>
              <a:rPr lang="en-US" altLang="zh-CN" sz="3200" b="1" i="1" dirty="0" smtClean="0">
                <a:solidFill>
                  <a:schemeClr val="bg1">
                    <a:lumMod val="85000"/>
                  </a:schemeClr>
                </a:solidFill>
                <a:latin typeface="Times New Roman" panose="02020603050405020304" charset="0"/>
                <a:sym typeface="+mn-ea"/>
              </a:rPr>
              <a:t>. "</a:t>
            </a:r>
            <a:r>
              <a:rPr lang="en-US" altLang="zh-CN" sz="3200" b="1" i="1" dirty="0">
                <a:solidFill>
                  <a:schemeClr val="bg1">
                    <a:lumMod val="85000"/>
                  </a:schemeClr>
                </a:solidFill>
                <a:latin typeface="Times New Roman" panose="02020603050405020304" charset="0"/>
                <a:sym typeface="+mn-ea"/>
              </a:rPr>
              <a:t>Flying carpet</a:t>
            </a:r>
            <a:r>
              <a:rPr lang="en-US" altLang="zh-CN" sz="3200" b="1" i="1" dirty="0" smtClean="0">
                <a:solidFill>
                  <a:schemeClr val="bg1">
                    <a:lumMod val="85000"/>
                  </a:schemeClr>
                </a:solidFill>
                <a:latin typeface="Times New Roman" panose="02020603050405020304" charset="0"/>
                <a:sym typeface="+mn-ea"/>
              </a:rPr>
              <a:t>, please </a:t>
            </a:r>
            <a:r>
              <a:rPr lang="en-US" altLang="zh-CN" sz="3200" b="1" i="1" dirty="0">
                <a:solidFill>
                  <a:schemeClr val="bg1">
                    <a:lumMod val="85000"/>
                  </a:schemeClr>
                </a:solidFill>
                <a:latin typeface="Times New Roman" panose="02020603050405020304" charset="0"/>
                <a:sym typeface="+mn-ea"/>
              </a:rPr>
              <a:t>take me home so I can tell WWF and we can begin producing this new drug</a:t>
            </a:r>
            <a:r>
              <a:rPr lang="en-US" altLang="zh-CN" sz="3200" b="1" i="1" dirty="0" smtClean="0">
                <a:solidFill>
                  <a:schemeClr val="bg1">
                    <a:lumMod val="85000"/>
                  </a:schemeClr>
                </a:solidFill>
                <a:latin typeface="Times New Roman" panose="02020603050405020304" charset="0"/>
                <a:sym typeface="+mn-ea"/>
              </a:rPr>
              <a:t>. Monkey, please </a:t>
            </a:r>
            <a:r>
              <a:rPr lang="en-US" altLang="zh-CN" sz="3200" b="1" i="1" dirty="0">
                <a:solidFill>
                  <a:schemeClr val="bg1">
                    <a:lumMod val="85000"/>
                  </a:schemeClr>
                </a:solidFill>
                <a:latin typeface="Times New Roman" panose="02020603050405020304" charset="0"/>
                <a:sym typeface="+mn-ea"/>
              </a:rPr>
              <a:t>come and help." The monkey agreed</a:t>
            </a:r>
            <a:r>
              <a:rPr lang="en-US" altLang="zh-CN" sz="3200" b="1" i="1" dirty="0" smtClean="0">
                <a:solidFill>
                  <a:schemeClr val="bg1">
                    <a:lumMod val="85000"/>
                  </a:schemeClr>
                </a:solidFill>
                <a:latin typeface="Times New Roman" panose="02020603050405020304" charset="0"/>
                <a:sym typeface="+mn-ea"/>
              </a:rPr>
              <a:t>. The </a:t>
            </a:r>
            <a:r>
              <a:rPr lang="en-US" altLang="zh-CN" sz="3200" b="1" i="1" dirty="0">
                <a:solidFill>
                  <a:schemeClr val="bg1">
                    <a:lumMod val="85000"/>
                  </a:schemeClr>
                </a:solidFill>
                <a:latin typeface="Times New Roman" panose="02020603050405020304" charset="0"/>
                <a:sym typeface="+mn-ea"/>
              </a:rPr>
              <a:t>carpet flew home</a:t>
            </a:r>
            <a:r>
              <a:rPr lang="en-US" altLang="zh-CN" sz="3200" b="1" i="1" dirty="0" smtClean="0">
                <a:solidFill>
                  <a:schemeClr val="bg1">
                    <a:lumMod val="85000"/>
                  </a:schemeClr>
                </a:solidFill>
                <a:latin typeface="Times New Roman" panose="02020603050405020304" charset="0"/>
                <a:sym typeface="+mn-ea"/>
              </a:rPr>
              <a:t>. As </a:t>
            </a:r>
            <a:r>
              <a:rPr lang="en-US" altLang="zh-CN" sz="3200" b="1" i="1" dirty="0">
                <a:solidFill>
                  <a:schemeClr val="bg1">
                    <a:lumMod val="85000"/>
                  </a:schemeClr>
                </a:solidFill>
                <a:latin typeface="Times New Roman" panose="02020603050405020304" charset="0"/>
                <a:sym typeface="+mn-ea"/>
              </a:rPr>
              <a:t>they landed</a:t>
            </a:r>
            <a:r>
              <a:rPr lang="en-US" altLang="zh-CN" sz="3200" b="1" i="1" dirty="0" smtClean="0">
                <a:solidFill>
                  <a:schemeClr val="bg1">
                    <a:lumMod val="85000"/>
                  </a:schemeClr>
                </a:solidFill>
                <a:latin typeface="Times New Roman" panose="02020603050405020304" charset="0"/>
                <a:sym typeface="+mn-ea"/>
              </a:rPr>
              <a:t>, things </a:t>
            </a:r>
            <a:r>
              <a:rPr lang="en-US" altLang="zh-CN" sz="3200" b="1" i="1" dirty="0">
                <a:solidFill>
                  <a:schemeClr val="bg1">
                    <a:lumMod val="85000"/>
                  </a:schemeClr>
                </a:solidFill>
                <a:latin typeface="Times New Roman" panose="02020603050405020304" charset="0"/>
                <a:sym typeface="+mn-ea"/>
              </a:rPr>
              <a:t>began to disappear</a:t>
            </a:r>
            <a:r>
              <a:rPr lang="en-US" altLang="zh-CN" sz="3200" b="1" i="1" dirty="0" smtClean="0">
                <a:solidFill>
                  <a:schemeClr val="bg1">
                    <a:lumMod val="85000"/>
                  </a:schemeClr>
                </a:solidFill>
                <a:latin typeface="Times New Roman" panose="02020603050405020304" charset="0"/>
                <a:sym typeface="+mn-ea"/>
              </a:rPr>
              <a:t>. Two </a:t>
            </a:r>
            <a:r>
              <a:rPr lang="en-US" altLang="zh-CN" sz="3200" b="1" i="1" dirty="0">
                <a:solidFill>
                  <a:schemeClr val="bg1">
                    <a:lumMod val="85000"/>
                  </a:schemeClr>
                </a:solidFill>
                <a:latin typeface="Times New Roman" panose="02020603050405020304" charset="0"/>
                <a:sym typeface="+mn-ea"/>
              </a:rPr>
              <a:t>minutes later everything had gone - the </a:t>
            </a:r>
            <a:r>
              <a:rPr lang="en-US" altLang="zh-CN" sz="3200" b="1" i="1" dirty="0" smtClean="0">
                <a:solidFill>
                  <a:schemeClr val="bg1">
                    <a:lumMod val="85000"/>
                  </a:schemeClr>
                </a:solidFill>
                <a:latin typeface="Times New Roman" panose="02020603050405020304" charset="0"/>
                <a:sym typeface="+mn-ea"/>
              </a:rPr>
              <a:t>monkey ,</a:t>
            </a:r>
            <a:r>
              <a:rPr lang="en-US" altLang="zh-CN" sz="3200" b="1" i="1" dirty="0">
                <a:solidFill>
                  <a:schemeClr val="bg1">
                    <a:lumMod val="85000"/>
                  </a:schemeClr>
                </a:solidFill>
                <a:latin typeface="Times New Roman" panose="02020603050405020304" charset="0"/>
                <a:sym typeface="+mn-ea"/>
              </a:rPr>
              <a:t>too</a:t>
            </a:r>
            <a:r>
              <a:rPr lang="en-US" altLang="zh-CN" sz="3200" b="1" i="1" dirty="0" smtClean="0">
                <a:solidFill>
                  <a:schemeClr val="bg1">
                    <a:lumMod val="85000"/>
                  </a:schemeClr>
                </a:solidFill>
                <a:latin typeface="Times New Roman" panose="02020603050405020304" charset="0"/>
                <a:sym typeface="+mn-ea"/>
              </a:rPr>
              <a:t>. So </a:t>
            </a:r>
            <a:r>
              <a:rPr lang="en-US" altLang="zh-CN" sz="3200" b="1" i="1" dirty="0">
                <a:solidFill>
                  <a:schemeClr val="bg1">
                    <a:lumMod val="85000"/>
                  </a:schemeClr>
                </a:solidFill>
                <a:latin typeface="Times New Roman" panose="02020603050405020304" charset="0"/>
                <a:sym typeface="+mn-ea"/>
              </a:rPr>
              <a:t>Daisy was not able to make her new drug</a:t>
            </a:r>
            <a:r>
              <a:rPr lang="en-US" altLang="zh-CN" sz="3200" b="1" i="1" dirty="0" smtClean="0">
                <a:solidFill>
                  <a:schemeClr val="bg1">
                    <a:lumMod val="85000"/>
                  </a:schemeClr>
                </a:solidFill>
                <a:latin typeface="Times New Roman" panose="02020603050405020304" charset="0"/>
                <a:sym typeface="+mn-ea"/>
              </a:rPr>
              <a:t>. But </a:t>
            </a:r>
            <a:r>
              <a:rPr lang="en-US" altLang="zh-CN" sz="3200" b="1" i="1" dirty="0">
                <a:solidFill>
                  <a:schemeClr val="bg1">
                    <a:lumMod val="85000"/>
                  </a:schemeClr>
                </a:solidFill>
                <a:latin typeface="Times New Roman" panose="02020603050405020304" charset="0"/>
                <a:sym typeface="+mn-ea"/>
              </a:rPr>
              <a:t>what an </a:t>
            </a:r>
            <a:r>
              <a:rPr lang="en-US" altLang="zh-CN" sz="3200" b="1" i="1" dirty="0" smtClean="0">
                <a:solidFill>
                  <a:schemeClr val="bg1">
                    <a:lumMod val="85000"/>
                  </a:schemeClr>
                </a:solidFill>
                <a:latin typeface="Times New Roman" panose="02020603050405020304" charset="0"/>
                <a:sym typeface="+mn-ea"/>
              </a:rPr>
              <a:t>experience! She </a:t>
            </a:r>
            <a:r>
              <a:rPr lang="en-US" altLang="zh-CN" sz="3200" b="1" i="1" dirty="0">
                <a:solidFill>
                  <a:schemeClr val="bg1">
                    <a:lumMod val="85000"/>
                  </a:schemeClr>
                </a:solidFill>
                <a:latin typeface="Times New Roman" panose="02020603050405020304" charset="0"/>
                <a:sym typeface="+mn-ea"/>
              </a:rPr>
              <a:t>had learned so much</a:t>
            </a:r>
            <a:r>
              <a:rPr lang="en-US" altLang="zh-CN" sz="3200" b="1" i="1" dirty="0" smtClean="0">
                <a:solidFill>
                  <a:schemeClr val="bg1">
                    <a:lumMod val="85000"/>
                  </a:schemeClr>
                </a:solidFill>
                <a:latin typeface="Times New Roman" panose="02020603050405020304" charset="0"/>
                <a:sym typeface="+mn-ea"/>
              </a:rPr>
              <a:t>! And </a:t>
            </a:r>
            <a:r>
              <a:rPr lang="en-US" altLang="zh-CN" sz="3200" b="1" i="1" dirty="0">
                <a:solidFill>
                  <a:schemeClr val="bg1">
                    <a:lumMod val="85000"/>
                  </a:schemeClr>
                </a:solidFill>
                <a:latin typeface="Times New Roman" panose="02020603050405020304" charset="0"/>
                <a:sym typeface="+mn-ea"/>
              </a:rPr>
              <a:t>there was always WWF...</a:t>
            </a:r>
          </a:p>
        </p:txBody>
      </p:sp>
      <p:sp>
        <p:nvSpPr>
          <p:cNvPr id="8" name="TextBox 2"/>
          <p:cNvSpPr txBox="1"/>
          <p:nvPr/>
        </p:nvSpPr>
        <p:spPr>
          <a:xfrm>
            <a:off x="2231570" y="2774044"/>
            <a:ext cx="12146823" cy="1568450"/>
          </a:xfrm>
          <a:prstGeom prst="rect">
            <a:avLst/>
          </a:prstGeom>
          <a:noFill/>
        </p:spPr>
        <p:txBody>
          <a:bodyPr wrap="square" rtlCol="0">
            <a:spAutoFit/>
          </a:bodyPr>
          <a:lstStyle/>
          <a:p>
            <a:r>
              <a:rPr lang="en-US" altLang="zh-CN" sz="3200" b="1" i="1" dirty="0" smtClean="0">
                <a:solidFill>
                  <a:srgbClr val="C00000"/>
                </a:solidFill>
                <a:latin typeface="Times New Roman" panose="02020603050405020304" charset="0"/>
                <a:sym typeface="+mn-ea"/>
              </a:rPr>
              <a:t>                                                                                                                                </a:t>
            </a:r>
            <a:r>
              <a:rPr lang="en-US" altLang="zh-CN" sz="3200" b="1" i="1" dirty="0">
                <a:solidFill>
                  <a:srgbClr val="C00000"/>
                </a:solidFill>
                <a:latin typeface="Times New Roman" panose="02020603050405020304" charset="0"/>
                <a:sym typeface="+mn-ea"/>
              </a:rPr>
              <a:t>   She had learned so </a:t>
            </a:r>
            <a:r>
              <a:rPr lang="en-US" altLang="zh-CN" sz="3200" b="1" i="1" dirty="0" smtClean="0">
                <a:solidFill>
                  <a:srgbClr val="C00000"/>
                </a:solidFill>
                <a:latin typeface="Times New Roman" panose="02020603050405020304" charset="0"/>
                <a:sym typeface="+mn-ea"/>
              </a:rPr>
              <a:t>much</a:t>
            </a:r>
            <a:r>
              <a:rPr lang="en-US" altLang="zh-CN" sz="3200" b="1" i="1" dirty="0">
                <a:solidFill>
                  <a:srgbClr val="C00000"/>
                </a:solidFill>
                <a:latin typeface="Times New Roman" panose="02020603050405020304" charset="0"/>
                <a:sym typeface="+mn-ea"/>
              </a:rPr>
              <a:t>! And there was always WWF...</a:t>
            </a:r>
          </a:p>
          <a:p>
            <a:endParaRPr lang="en-US" altLang="zh-CN" sz="3200" b="1" i="1" dirty="0">
              <a:solidFill>
                <a:srgbClr val="C00000"/>
              </a:solidFill>
              <a:latin typeface="Times New Roman" panose="02020603050405020304" charset="0"/>
              <a:sym typeface="+mn-ea"/>
            </a:endParaRPr>
          </a:p>
        </p:txBody>
      </p:sp>
      <p:sp>
        <p:nvSpPr>
          <p:cNvPr id="16" name="标题 1"/>
          <p:cNvSpPr>
            <a:spLocks noGrp="1"/>
          </p:cNvSpPr>
          <p:nvPr/>
        </p:nvSpPr>
        <p:spPr>
          <a:xfrm>
            <a:off x="-61595" y="-90169"/>
            <a:ext cx="6625681" cy="775970"/>
          </a:xfrm>
          <a:prstGeom prst="rect">
            <a:avLst/>
          </a:prstGeom>
          <a:solidFill>
            <a:srgbClr val="92D050"/>
          </a:solidFill>
          <a:ln w="9525">
            <a:noFill/>
            <a:miter lim="800000"/>
          </a:ln>
        </p:spPr>
        <p:txBody>
          <a:bodyPr vert="horz" wrap="square" lIns="91440" tIns="45720" rIns="91440" bIns="45720" numCol="1" anchor="ctr" anchorCtr="0" compatLnSpc="1"/>
          <a:lstStyle>
            <a:lvl1pPr algn="ctr" rtl="0" eaLnBrk="0" fontAlgn="base" hangingPunct="0">
              <a:spcBef>
                <a:spcPct val="0"/>
              </a:spcBef>
              <a:spcAft>
                <a:spcPct val="0"/>
              </a:spcAft>
              <a:defRPr sz="4400">
                <a:solidFill>
                  <a:schemeClr val="bg1"/>
                </a:solidFill>
                <a:latin typeface="Times New Roman" panose="02020603050405020304" charset="0"/>
                <a:ea typeface="+mj-ea"/>
                <a:cs typeface="Times New Roman" panose="02020603050405020304" charset="0"/>
              </a:defRPr>
            </a:lvl1pPr>
            <a:lvl2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2pPr>
            <a:lvl3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3pPr>
            <a:lvl4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4pPr>
            <a:lvl5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lvl="0" algn="l">
              <a:defRPr/>
            </a:pPr>
            <a:r>
              <a:rPr lang="en-US" sz="3600" kern="0" dirty="0" smtClean="0">
                <a:effectLst>
                  <a:outerShdw blurRad="38100" dist="38100" dir="2700000" algn="tl">
                    <a:srgbClr val="000000">
                      <a:alpha val="43137"/>
                    </a:srgbClr>
                  </a:outerShdw>
                </a:effectLst>
                <a:latin typeface="Impact" panose="020B0806030902050204" pitchFamily="34" charset="0"/>
                <a:sym typeface="+mn-ea"/>
              </a:rPr>
              <a:t>Read f</a:t>
            </a:r>
            <a:r>
              <a:rPr lang="en-US" altLang="zh-CN" sz="3600" kern="0" dirty="0" smtClean="0">
                <a:effectLst>
                  <a:outerShdw blurRad="38100" dist="38100" dir="2700000" algn="tl">
                    <a:srgbClr val="000000">
                      <a:alpha val="43137"/>
                    </a:srgbClr>
                  </a:outerShdw>
                </a:effectLst>
                <a:latin typeface="Impact" panose="020B0806030902050204" pitchFamily="34" charset="0"/>
                <a:sym typeface="+mn-ea"/>
              </a:rPr>
              <a:t>o</a:t>
            </a:r>
            <a:r>
              <a:rPr lang="en-US" sz="3600" kern="0" dirty="0" smtClean="0">
                <a:effectLst>
                  <a:outerShdw blurRad="38100" dist="38100" dir="2700000" algn="tl">
                    <a:srgbClr val="000000">
                      <a:alpha val="43137"/>
                    </a:srgbClr>
                  </a:outerShdw>
                </a:effectLst>
                <a:latin typeface="Impact" panose="020B0806030902050204" pitchFamily="34" charset="0"/>
                <a:sym typeface="+mn-ea"/>
              </a:rPr>
              <a:t>r Details</a:t>
            </a:r>
            <a:r>
              <a:rPr lang="en-US" sz="3600" kern="0" noProof="0" dirty="0" smtClean="0">
                <a:ln>
                  <a:noFill/>
                </a:ln>
                <a:effectLst>
                  <a:outerShdw blurRad="38100" dist="38100" dir="2700000" algn="tl">
                    <a:srgbClr val="000000">
                      <a:alpha val="43137"/>
                    </a:srgbClr>
                  </a:outerShdw>
                </a:effectLst>
                <a:uLnTx/>
                <a:uFillTx/>
                <a:latin typeface="Impact" panose="020B0806030902050204" pitchFamily="34" charset="0"/>
                <a:sym typeface="+mn-ea"/>
              </a:rPr>
              <a:t>—</a:t>
            </a:r>
            <a:r>
              <a:rPr lang="en-US" sz="3600" kern="0" dirty="0" smtClean="0">
                <a:solidFill>
                  <a:srgbClr val="C00000"/>
                </a:solidFill>
                <a:effectLst>
                  <a:outerShdw blurRad="38100" dist="38100" dir="2700000" algn="tl">
                    <a:srgbClr val="000000">
                      <a:alpha val="43137"/>
                    </a:srgbClr>
                  </a:outerShdw>
                </a:effectLst>
                <a:latin typeface="Impact" panose="020B0806030902050204" pitchFamily="34" charset="0"/>
                <a:sym typeface="+mn-ea"/>
              </a:rPr>
              <a:t>Scene 3</a:t>
            </a:r>
            <a:r>
              <a:rPr lang="en-US" sz="3600" kern="0" noProof="0" dirty="0" smtClean="0">
                <a:ln>
                  <a:noFill/>
                </a:ln>
                <a:solidFill>
                  <a:srgbClr val="C00000"/>
                </a:solidFill>
                <a:effectLst>
                  <a:outerShdw blurRad="38100" dist="38100" dir="2700000" algn="tl">
                    <a:srgbClr val="000000">
                      <a:alpha val="43137"/>
                    </a:srgbClr>
                  </a:outerShdw>
                </a:effectLst>
                <a:uLnTx/>
                <a:uFillTx/>
                <a:latin typeface="Impact" panose="020B0806030902050204" pitchFamily="34" charset="0"/>
                <a:sym typeface="+mn-ea"/>
              </a:rPr>
              <a:t> </a:t>
            </a:r>
            <a:r>
              <a:rPr lang="en-US" sz="2800" kern="0" noProof="0" dirty="0" smtClean="0">
                <a:ln>
                  <a:noFill/>
                </a:ln>
                <a:solidFill>
                  <a:schemeClr val="bg1"/>
                </a:solidFill>
                <a:effectLst>
                  <a:outerShdw blurRad="38100" dist="38100" dir="2700000" algn="tl">
                    <a:srgbClr val="000000">
                      <a:alpha val="43137"/>
                    </a:srgbClr>
                  </a:outerShdw>
                </a:effectLst>
                <a:uLnTx/>
                <a:uFillTx/>
                <a:latin typeface="Impact" panose="020B0806030902050204" pitchFamily="34" charset="0"/>
                <a:sym typeface="+mn-ea"/>
              </a:rPr>
              <a:t>(Para 3-4)</a:t>
            </a:r>
            <a:endParaRPr kumimoji="0" lang="en-US" altLang="en-US" sz="2800" b="0" i="0" u="none" strike="noStrike" kern="0" cap="none" spc="0" normalizeH="0" baseline="0" noProof="0" dirty="0" smtClean="0">
              <a:ln>
                <a:noFill/>
              </a:ln>
              <a:solidFill>
                <a:schemeClr val="bg1"/>
              </a:solidFill>
              <a:effectLst>
                <a:outerShdw blurRad="38100" dist="38100" dir="2700000" algn="tl">
                  <a:srgbClr val="000000">
                    <a:alpha val="43137"/>
                  </a:srgbClr>
                </a:outerShdw>
              </a:effectLst>
              <a:uLnTx/>
              <a:uFillTx/>
              <a:latin typeface="Impact" panose="020B0806030902050204" pitchFamily="34" charset="0"/>
              <a:ea typeface="+mj-ea"/>
              <a:cs typeface="Times New Roman" panose="02020603050405020304" charset="0"/>
              <a:sym typeface="+mn-ea"/>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blinds(horizontal)">
                                      <p:cBhvr>
                                        <p:cTn id="21" dur="500"/>
                                        <p:tgtEl>
                                          <p:spTgt spid="12"/>
                                        </p:tgtEl>
                                      </p:cBhvr>
                                    </p:animEffec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nimBg="1"/>
      <p:bldP spid="11" grpId="0" bldLvl="0" animBg="1"/>
      <p:bldP spid="12" grpId="0" bldLvl="0" animBg="1"/>
      <p:bldP spid="3" grpId="0"/>
      <p:bldP spid="13" grpId="0"/>
      <p:bldP spid="8"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85057" y="983615"/>
            <a:ext cx="11604172" cy="3539430"/>
          </a:xfrm>
          <a:prstGeom prst="rect">
            <a:avLst/>
          </a:prstGeom>
          <a:noFill/>
        </p:spPr>
        <p:txBody>
          <a:bodyPr wrap="square" rtlCol="0">
            <a:spAutoFit/>
          </a:bodyPr>
          <a:lstStyle/>
          <a:p>
            <a:r>
              <a:rPr lang="en-US" altLang="zh-CN" sz="3200" b="1" i="1" dirty="0" smtClean="0">
                <a:solidFill>
                  <a:schemeClr val="bg1">
                    <a:lumMod val="85000"/>
                  </a:schemeClr>
                </a:solidFill>
                <a:latin typeface="Times New Roman" panose="02020603050405020304" charset="0"/>
                <a:sym typeface="+mn-ea"/>
              </a:rPr>
              <a:t>      Daisy </a:t>
            </a:r>
            <a:r>
              <a:rPr lang="en-US" altLang="zh-CN" sz="3200" b="1" i="1" dirty="0">
                <a:solidFill>
                  <a:schemeClr val="bg1">
                    <a:lumMod val="85000"/>
                  </a:schemeClr>
                </a:solidFill>
                <a:latin typeface="Times New Roman" panose="02020603050405020304" charset="0"/>
                <a:sym typeface="+mn-ea"/>
              </a:rPr>
              <a:t>was </a:t>
            </a:r>
            <a:r>
              <a:rPr lang="en-US" altLang="zh-CN" sz="3200" b="1" i="1" dirty="0" smtClean="0">
                <a:solidFill>
                  <a:schemeClr val="bg1">
                    <a:lumMod val="85000"/>
                  </a:schemeClr>
                </a:solidFill>
                <a:latin typeface="Times New Roman" panose="02020603050405020304" charset="0"/>
                <a:sym typeface="+mn-ea"/>
              </a:rPr>
              <a:t>amazed. "Flying carpet, please </a:t>
            </a:r>
            <a:r>
              <a:rPr lang="en-US" altLang="zh-CN" sz="3200" b="1" i="1" dirty="0">
                <a:solidFill>
                  <a:schemeClr val="bg1">
                    <a:lumMod val="85000"/>
                  </a:schemeClr>
                </a:solidFill>
                <a:latin typeface="Times New Roman" panose="02020603050405020304" charset="0"/>
                <a:sym typeface="+mn-ea"/>
              </a:rPr>
              <a:t>take me home so I can tell WWF and we can begin producing this </a:t>
            </a:r>
            <a:r>
              <a:rPr lang="en-US" altLang="zh-CN" sz="3200" b="1" i="1" dirty="0" smtClean="0">
                <a:solidFill>
                  <a:schemeClr val="bg1">
                    <a:lumMod val="85000"/>
                  </a:schemeClr>
                </a:solidFill>
                <a:latin typeface="Times New Roman" panose="02020603050405020304" charset="0"/>
                <a:sym typeface="+mn-ea"/>
              </a:rPr>
              <a:t>new drug. Monkey, please </a:t>
            </a:r>
            <a:r>
              <a:rPr lang="en-US" altLang="zh-CN" sz="3200" b="1" i="1" dirty="0">
                <a:solidFill>
                  <a:schemeClr val="bg1">
                    <a:lumMod val="85000"/>
                  </a:schemeClr>
                </a:solidFill>
                <a:latin typeface="Times New Roman" panose="02020603050405020304" charset="0"/>
                <a:sym typeface="+mn-ea"/>
              </a:rPr>
              <a:t>come and help." The monkey </a:t>
            </a:r>
            <a:r>
              <a:rPr lang="en-US" altLang="zh-CN" sz="3200" b="1" i="1" dirty="0" smtClean="0">
                <a:solidFill>
                  <a:schemeClr val="bg1">
                    <a:lumMod val="85000"/>
                  </a:schemeClr>
                </a:solidFill>
                <a:latin typeface="Times New Roman" panose="02020603050405020304" charset="0"/>
                <a:sym typeface="+mn-ea"/>
              </a:rPr>
              <a:t>agreed. The </a:t>
            </a:r>
            <a:r>
              <a:rPr lang="en-US" altLang="zh-CN" sz="3200" b="1" i="1" dirty="0">
                <a:solidFill>
                  <a:schemeClr val="bg1">
                    <a:lumMod val="85000"/>
                  </a:schemeClr>
                </a:solidFill>
                <a:latin typeface="Times New Roman" panose="02020603050405020304" charset="0"/>
                <a:sym typeface="+mn-ea"/>
              </a:rPr>
              <a:t>carpet flew </a:t>
            </a:r>
            <a:r>
              <a:rPr lang="en-US" altLang="zh-CN" sz="3200" b="1" i="1" dirty="0" smtClean="0">
                <a:solidFill>
                  <a:schemeClr val="bg1">
                    <a:lumMod val="85000"/>
                  </a:schemeClr>
                </a:solidFill>
                <a:latin typeface="Times New Roman" panose="02020603050405020304" charset="0"/>
                <a:sym typeface="+mn-ea"/>
              </a:rPr>
              <a:t>home. As </a:t>
            </a:r>
            <a:r>
              <a:rPr lang="en-US" altLang="zh-CN" sz="3200" b="1" i="1" dirty="0">
                <a:solidFill>
                  <a:schemeClr val="bg1">
                    <a:lumMod val="85000"/>
                  </a:schemeClr>
                </a:solidFill>
                <a:latin typeface="Times New Roman" panose="02020603050405020304" charset="0"/>
                <a:sym typeface="+mn-ea"/>
              </a:rPr>
              <a:t>they </a:t>
            </a:r>
            <a:r>
              <a:rPr lang="en-US" altLang="zh-CN" sz="3200" b="1" i="1" dirty="0" smtClean="0">
                <a:solidFill>
                  <a:schemeClr val="bg1">
                    <a:lumMod val="85000"/>
                  </a:schemeClr>
                </a:solidFill>
                <a:latin typeface="Times New Roman" panose="02020603050405020304" charset="0"/>
                <a:sym typeface="+mn-ea"/>
              </a:rPr>
              <a:t>landed, things </a:t>
            </a:r>
            <a:r>
              <a:rPr lang="en-US" altLang="zh-CN" sz="3200" b="1" i="1" dirty="0">
                <a:solidFill>
                  <a:schemeClr val="bg1">
                    <a:lumMod val="85000"/>
                  </a:schemeClr>
                </a:solidFill>
                <a:latin typeface="Times New Roman" panose="02020603050405020304" charset="0"/>
                <a:sym typeface="+mn-ea"/>
              </a:rPr>
              <a:t>began to </a:t>
            </a:r>
            <a:r>
              <a:rPr lang="en-US" altLang="zh-CN" sz="3200" b="1" i="1" dirty="0" smtClean="0">
                <a:solidFill>
                  <a:schemeClr val="bg1">
                    <a:lumMod val="85000"/>
                  </a:schemeClr>
                </a:solidFill>
                <a:latin typeface="Times New Roman" panose="02020603050405020304" charset="0"/>
                <a:sym typeface="+mn-ea"/>
              </a:rPr>
              <a:t>disappear. Two </a:t>
            </a:r>
            <a:r>
              <a:rPr lang="en-US" altLang="zh-CN" sz="3200" b="1" i="1" dirty="0">
                <a:solidFill>
                  <a:schemeClr val="bg1">
                    <a:lumMod val="85000"/>
                  </a:schemeClr>
                </a:solidFill>
                <a:latin typeface="Times New Roman" panose="02020603050405020304" charset="0"/>
                <a:sym typeface="+mn-ea"/>
              </a:rPr>
              <a:t>minutes later everything had gone - the </a:t>
            </a:r>
            <a:r>
              <a:rPr lang="en-US" altLang="zh-CN" sz="3200" b="1" i="1" dirty="0" smtClean="0">
                <a:solidFill>
                  <a:schemeClr val="bg1">
                    <a:lumMod val="85000"/>
                  </a:schemeClr>
                </a:solidFill>
                <a:latin typeface="Times New Roman" panose="02020603050405020304" charset="0"/>
                <a:sym typeface="+mn-ea"/>
              </a:rPr>
              <a:t>monkey, too. So </a:t>
            </a:r>
            <a:r>
              <a:rPr lang="en-US" altLang="zh-CN" sz="3200" b="1" i="1" dirty="0">
                <a:solidFill>
                  <a:schemeClr val="bg1">
                    <a:lumMod val="85000"/>
                  </a:schemeClr>
                </a:solidFill>
                <a:latin typeface="Times New Roman" panose="02020603050405020304" charset="0"/>
                <a:sym typeface="+mn-ea"/>
              </a:rPr>
              <a:t>Daisy was not able to make her new drug</a:t>
            </a:r>
            <a:r>
              <a:rPr lang="en-US" altLang="zh-CN" sz="3200" b="1" i="1" dirty="0" smtClean="0">
                <a:solidFill>
                  <a:schemeClr val="bg1">
                    <a:lumMod val="85000"/>
                  </a:schemeClr>
                </a:solidFill>
                <a:latin typeface="Times New Roman" panose="02020603050405020304" charset="0"/>
                <a:sym typeface="+mn-ea"/>
              </a:rPr>
              <a:t>. But </a:t>
            </a:r>
            <a:r>
              <a:rPr lang="en-US" altLang="zh-CN" sz="3200" b="1" i="1" dirty="0">
                <a:solidFill>
                  <a:schemeClr val="bg1">
                    <a:lumMod val="85000"/>
                  </a:schemeClr>
                </a:solidFill>
                <a:latin typeface="Times New Roman" panose="02020603050405020304" charset="0"/>
                <a:sym typeface="+mn-ea"/>
              </a:rPr>
              <a:t>what an </a:t>
            </a:r>
            <a:r>
              <a:rPr lang="en-US" altLang="zh-CN" sz="3200" b="1" i="1" dirty="0" smtClean="0">
                <a:solidFill>
                  <a:schemeClr val="bg1">
                    <a:lumMod val="85000"/>
                  </a:schemeClr>
                </a:solidFill>
                <a:latin typeface="Times New Roman" panose="02020603050405020304" charset="0"/>
                <a:sym typeface="+mn-ea"/>
              </a:rPr>
              <a:t>experience! She </a:t>
            </a:r>
            <a:r>
              <a:rPr lang="en-US" altLang="zh-CN" sz="3200" b="1" i="1" dirty="0">
                <a:solidFill>
                  <a:schemeClr val="bg1">
                    <a:lumMod val="85000"/>
                  </a:schemeClr>
                </a:solidFill>
                <a:latin typeface="Times New Roman" panose="02020603050405020304" charset="0"/>
                <a:sym typeface="+mn-ea"/>
              </a:rPr>
              <a:t>had learned so </a:t>
            </a:r>
            <a:r>
              <a:rPr lang="en-US" altLang="zh-CN" sz="3200" b="1" i="1" dirty="0" smtClean="0">
                <a:solidFill>
                  <a:schemeClr val="bg1">
                    <a:lumMod val="85000"/>
                  </a:schemeClr>
                </a:solidFill>
                <a:latin typeface="Times New Roman" panose="02020603050405020304" charset="0"/>
                <a:sym typeface="+mn-ea"/>
              </a:rPr>
              <a:t>much! And </a:t>
            </a:r>
            <a:r>
              <a:rPr lang="en-US" altLang="zh-CN" sz="3200" b="1" i="1" dirty="0">
                <a:solidFill>
                  <a:schemeClr val="bg1">
                    <a:lumMod val="85000"/>
                  </a:schemeClr>
                </a:solidFill>
                <a:latin typeface="Times New Roman" panose="02020603050405020304" charset="0"/>
                <a:sym typeface="+mn-ea"/>
              </a:rPr>
              <a:t>there was always WWF...</a:t>
            </a:r>
          </a:p>
        </p:txBody>
      </p:sp>
      <p:sp>
        <p:nvSpPr>
          <p:cNvPr id="3" name="TextBox 2"/>
          <p:cNvSpPr txBox="1"/>
          <p:nvPr/>
        </p:nvSpPr>
        <p:spPr>
          <a:xfrm>
            <a:off x="185057" y="3412459"/>
            <a:ext cx="11843658" cy="1569660"/>
          </a:xfrm>
          <a:prstGeom prst="rect">
            <a:avLst/>
          </a:prstGeom>
          <a:noFill/>
        </p:spPr>
        <p:txBody>
          <a:bodyPr wrap="square" rtlCol="0">
            <a:spAutoFit/>
          </a:bodyPr>
          <a:lstStyle/>
          <a:p>
            <a:r>
              <a:rPr lang="en-US" altLang="zh-CN" sz="3200" b="1" i="1" dirty="0" smtClean="0">
                <a:latin typeface="Times New Roman" panose="02020603050405020304" charset="0"/>
                <a:sym typeface="+mn-ea"/>
              </a:rPr>
              <a:t>                                  But </a:t>
            </a:r>
            <a:r>
              <a:rPr lang="en-US" altLang="zh-CN" sz="3200" b="1" i="1" dirty="0">
                <a:latin typeface="Times New Roman" panose="02020603050405020304" charset="0"/>
                <a:sym typeface="+mn-ea"/>
              </a:rPr>
              <a:t>what an experience! She had learned so </a:t>
            </a:r>
            <a:r>
              <a:rPr lang="en-US" altLang="zh-CN" sz="3200" b="1" i="1" dirty="0" smtClean="0">
                <a:latin typeface="Times New Roman" panose="02020603050405020304" charset="0"/>
                <a:sym typeface="+mn-ea"/>
              </a:rPr>
              <a:t> much</a:t>
            </a:r>
            <a:r>
              <a:rPr lang="en-US" altLang="zh-CN" sz="3200" b="1" i="1" dirty="0">
                <a:latin typeface="Times New Roman" panose="02020603050405020304" charset="0"/>
                <a:sym typeface="+mn-ea"/>
              </a:rPr>
              <a:t>! And there was always WWF...</a:t>
            </a:r>
          </a:p>
          <a:p>
            <a:endParaRPr lang="zh-CN" altLang="en-US" sz="3200" dirty="0"/>
          </a:p>
        </p:txBody>
      </p:sp>
      <p:sp>
        <p:nvSpPr>
          <p:cNvPr id="6" name="文本框 5"/>
          <p:cNvSpPr txBox="1"/>
          <p:nvPr/>
        </p:nvSpPr>
        <p:spPr>
          <a:xfrm>
            <a:off x="1365976" y="3905885"/>
            <a:ext cx="5363845" cy="1076325"/>
          </a:xfrm>
          <a:prstGeom prst="rect">
            <a:avLst/>
          </a:prstGeom>
          <a:noFill/>
        </p:spPr>
        <p:txBody>
          <a:bodyPr wrap="square" rtlCol="0">
            <a:spAutoFit/>
          </a:bodyPr>
          <a:lstStyle/>
          <a:p>
            <a:r>
              <a:rPr lang="en-US" altLang="zh-CN" sz="3200" b="1" i="1" dirty="0">
                <a:solidFill>
                  <a:srgbClr val="C00000"/>
                </a:solidFill>
                <a:latin typeface="Times New Roman" panose="02020603050405020304" charset="0"/>
                <a:sym typeface="+mn-ea"/>
              </a:rPr>
              <a:t>And there was always WWF...</a:t>
            </a:r>
          </a:p>
          <a:p>
            <a:endParaRPr lang="en-US" altLang="zh-CN" sz="3200" b="1" i="1" dirty="0">
              <a:solidFill>
                <a:srgbClr val="C00000"/>
              </a:solidFill>
              <a:latin typeface="Times New Roman" panose="02020603050405020304" charset="0"/>
              <a:sym typeface="+mn-ea"/>
            </a:endParaRPr>
          </a:p>
        </p:txBody>
      </p:sp>
      <p:sp>
        <p:nvSpPr>
          <p:cNvPr id="9" name="矩形 26"/>
          <p:cNvSpPr/>
          <p:nvPr/>
        </p:nvSpPr>
        <p:spPr>
          <a:xfrm rot="1324126">
            <a:off x="1761762" y="2829062"/>
            <a:ext cx="606425" cy="1200150"/>
          </a:xfrm>
          <a:prstGeom prst="rect">
            <a:avLst/>
          </a:prstGeom>
          <a:noFill/>
          <a:ln w="9525">
            <a:noFill/>
          </a:ln>
        </p:spPr>
        <p:txBody>
          <a:bodyPr anchor="t">
            <a:spAutoFit/>
          </a:bodyPr>
          <a:lstStyle/>
          <a:p>
            <a:r>
              <a:rPr lang="en-US" altLang="zh-CN" sz="7200" b="1" dirty="0">
                <a:solidFill>
                  <a:srgbClr val="FF0000"/>
                </a:solidFill>
                <a:latin typeface="Cambria" panose="02040503050406030204" pitchFamily="18" charset="0"/>
                <a:ea typeface="宋体" panose="02010600030101010101" pitchFamily="2" charset="-122"/>
                <a:sym typeface="Wingdings" panose="05000000000000000000" pitchFamily="2" charset="2"/>
              </a:rPr>
              <a:t>?</a:t>
            </a:r>
            <a:endParaRPr lang="zh-CN" altLang="en-US" sz="4800" dirty="0">
              <a:solidFill>
                <a:srgbClr val="FF0000"/>
              </a:solidFill>
              <a:latin typeface="Calibri" panose="020F0502020204030204" charset="0"/>
              <a:ea typeface="宋体" panose="02010600030101010101" pitchFamily="2" charset="-122"/>
            </a:endParaRPr>
          </a:p>
        </p:txBody>
      </p:sp>
      <p:sp>
        <p:nvSpPr>
          <p:cNvPr id="11" name="文本框 9"/>
          <p:cNvSpPr txBox="1"/>
          <p:nvPr/>
        </p:nvSpPr>
        <p:spPr>
          <a:xfrm>
            <a:off x="590052" y="5094727"/>
            <a:ext cx="9187130" cy="1077218"/>
          </a:xfrm>
          <a:prstGeom prst="rect">
            <a:avLst/>
          </a:prstGeom>
          <a:solidFill>
            <a:schemeClr val="accent6">
              <a:lumMod val="40000"/>
              <a:lumOff val="60000"/>
            </a:schemeClr>
          </a:solidFill>
        </p:spPr>
        <p:txBody>
          <a:bodyPr wrap="none" rtlCol="0">
            <a:spAutoFit/>
          </a:bodyPr>
          <a:lstStyle/>
          <a:p>
            <a:pPr algn="l"/>
            <a:r>
              <a:rPr lang="en-US" altLang="zh-CN" sz="3200" dirty="0">
                <a:latin typeface="Arial Narrow" panose="020B0606020202030204" pitchFamily="34" charset="0"/>
                <a:sym typeface="+mn-ea"/>
              </a:rPr>
              <a:t>WWF is everywhere around us waiting to protect the wildlife.</a:t>
            </a:r>
            <a:endParaRPr lang="en-US" altLang="zh-CN" sz="3200" dirty="0">
              <a:latin typeface="Arial Narrow" panose="020B0606020202030204" pitchFamily="34" charset="0"/>
            </a:endParaRPr>
          </a:p>
          <a:p>
            <a:r>
              <a:rPr lang="en-US" altLang="zh-CN" sz="3200" dirty="0" smtClean="0">
                <a:latin typeface="Arial Narrow" panose="020B0606020202030204" pitchFamily="34" charset="0"/>
                <a:sym typeface="+mn-ea"/>
              </a:rPr>
              <a:t>Protecting </a:t>
            </a:r>
            <a:r>
              <a:rPr lang="en-US" altLang="zh-CN" sz="3200" dirty="0">
                <a:latin typeface="Arial Narrow" panose="020B0606020202030204" pitchFamily="34" charset="0"/>
                <a:sym typeface="+mn-ea"/>
              </a:rPr>
              <a:t>the wildlife is </a:t>
            </a:r>
            <a:r>
              <a:rPr lang="en-US" altLang="zh-CN" sz="3200" dirty="0" smtClean="0">
                <a:latin typeface="Arial Narrow" panose="020B0606020202030204" pitchFamily="34" charset="0"/>
                <a:sym typeface="+mn-ea"/>
              </a:rPr>
              <a:t>arduous and the </a:t>
            </a:r>
            <a:r>
              <a:rPr lang="en-US" altLang="zh-CN" sz="3200" dirty="0">
                <a:latin typeface="Arial Narrow" panose="020B0606020202030204" pitchFamily="34" charset="0"/>
                <a:sym typeface="+mn-ea"/>
              </a:rPr>
              <a:t>way </a:t>
            </a:r>
            <a:r>
              <a:rPr lang="en-US" altLang="zh-CN" sz="3200" dirty="0" smtClean="0">
                <a:latin typeface="Arial Narrow" panose="020B0606020202030204" pitchFamily="34" charset="0"/>
                <a:sym typeface="+mn-ea"/>
              </a:rPr>
              <a:t>is long.</a:t>
            </a:r>
            <a:endParaRPr lang="en-US" altLang="zh-CN" sz="3200" b="1" noProof="1">
              <a:latin typeface="Arial Narrow" panose="020B0606020202030204" pitchFamily="34" charset="0"/>
            </a:endParaRPr>
          </a:p>
        </p:txBody>
      </p:sp>
      <p:sp>
        <p:nvSpPr>
          <p:cNvPr id="8" name="标题 1"/>
          <p:cNvSpPr>
            <a:spLocks noGrp="1"/>
          </p:cNvSpPr>
          <p:nvPr/>
        </p:nvSpPr>
        <p:spPr>
          <a:xfrm>
            <a:off x="-61595" y="-90169"/>
            <a:ext cx="6625681" cy="775970"/>
          </a:xfrm>
          <a:prstGeom prst="rect">
            <a:avLst/>
          </a:prstGeom>
          <a:solidFill>
            <a:srgbClr val="92D050"/>
          </a:solidFill>
          <a:ln w="9525">
            <a:noFill/>
            <a:miter lim="800000"/>
          </a:ln>
        </p:spPr>
        <p:txBody>
          <a:bodyPr vert="horz" wrap="square" lIns="91440" tIns="45720" rIns="91440" bIns="45720" numCol="1" anchor="ctr" anchorCtr="0" compatLnSpc="1"/>
          <a:lstStyle>
            <a:lvl1pPr algn="ctr" rtl="0" eaLnBrk="0" fontAlgn="base" hangingPunct="0">
              <a:spcBef>
                <a:spcPct val="0"/>
              </a:spcBef>
              <a:spcAft>
                <a:spcPct val="0"/>
              </a:spcAft>
              <a:defRPr sz="4400">
                <a:solidFill>
                  <a:schemeClr val="bg1"/>
                </a:solidFill>
                <a:latin typeface="Times New Roman" panose="02020603050405020304" charset="0"/>
                <a:ea typeface="+mj-ea"/>
                <a:cs typeface="Times New Roman" panose="02020603050405020304" charset="0"/>
              </a:defRPr>
            </a:lvl1pPr>
            <a:lvl2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2pPr>
            <a:lvl3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3pPr>
            <a:lvl4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4pPr>
            <a:lvl5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lvl="0" algn="l">
              <a:defRPr/>
            </a:pPr>
            <a:r>
              <a:rPr lang="en-US" sz="3600" kern="0" dirty="0" smtClean="0">
                <a:effectLst>
                  <a:outerShdw blurRad="38100" dist="38100" dir="2700000" algn="tl">
                    <a:srgbClr val="000000">
                      <a:alpha val="43137"/>
                    </a:srgbClr>
                  </a:outerShdw>
                </a:effectLst>
                <a:latin typeface="Impact" panose="020B0806030902050204" pitchFamily="34" charset="0"/>
                <a:sym typeface="+mn-ea"/>
              </a:rPr>
              <a:t>Read f</a:t>
            </a:r>
            <a:r>
              <a:rPr lang="en-US" altLang="zh-CN" sz="3600" kern="0" dirty="0" smtClean="0">
                <a:effectLst>
                  <a:outerShdw blurRad="38100" dist="38100" dir="2700000" algn="tl">
                    <a:srgbClr val="000000">
                      <a:alpha val="43137"/>
                    </a:srgbClr>
                  </a:outerShdw>
                </a:effectLst>
                <a:latin typeface="Impact" panose="020B0806030902050204" pitchFamily="34" charset="0"/>
                <a:sym typeface="+mn-ea"/>
              </a:rPr>
              <a:t>o</a:t>
            </a:r>
            <a:r>
              <a:rPr lang="en-US" sz="3600" kern="0" dirty="0" smtClean="0">
                <a:effectLst>
                  <a:outerShdw blurRad="38100" dist="38100" dir="2700000" algn="tl">
                    <a:srgbClr val="000000">
                      <a:alpha val="43137"/>
                    </a:srgbClr>
                  </a:outerShdw>
                </a:effectLst>
                <a:latin typeface="Impact" panose="020B0806030902050204" pitchFamily="34" charset="0"/>
                <a:sym typeface="+mn-ea"/>
              </a:rPr>
              <a:t>r Details</a:t>
            </a:r>
            <a:r>
              <a:rPr lang="en-US" sz="3600" kern="0" noProof="0" dirty="0" smtClean="0">
                <a:ln>
                  <a:noFill/>
                </a:ln>
                <a:effectLst>
                  <a:outerShdw blurRad="38100" dist="38100" dir="2700000" algn="tl">
                    <a:srgbClr val="000000">
                      <a:alpha val="43137"/>
                    </a:srgbClr>
                  </a:outerShdw>
                </a:effectLst>
                <a:uLnTx/>
                <a:uFillTx/>
                <a:latin typeface="Impact" panose="020B0806030902050204" pitchFamily="34" charset="0"/>
                <a:sym typeface="+mn-ea"/>
              </a:rPr>
              <a:t>—</a:t>
            </a:r>
            <a:r>
              <a:rPr lang="en-US" sz="3600" kern="0" dirty="0" smtClean="0">
                <a:solidFill>
                  <a:srgbClr val="C00000"/>
                </a:solidFill>
                <a:effectLst>
                  <a:outerShdw blurRad="38100" dist="38100" dir="2700000" algn="tl">
                    <a:srgbClr val="000000">
                      <a:alpha val="43137"/>
                    </a:srgbClr>
                  </a:outerShdw>
                </a:effectLst>
                <a:latin typeface="Impact" panose="020B0806030902050204" pitchFamily="34" charset="0"/>
                <a:sym typeface="+mn-ea"/>
              </a:rPr>
              <a:t>Scene 3</a:t>
            </a:r>
            <a:r>
              <a:rPr lang="en-US" sz="3600" kern="0" noProof="0" dirty="0" smtClean="0">
                <a:ln>
                  <a:noFill/>
                </a:ln>
                <a:solidFill>
                  <a:srgbClr val="C00000"/>
                </a:solidFill>
                <a:effectLst>
                  <a:outerShdw blurRad="38100" dist="38100" dir="2700000" algn="tl">
                    <a:srgbClr val="000000">
                      <a:alpha val="43137"/>
                    </a:srgbClr>
                  </a:outerShdw>
                </a:effectLst>
                <a:uLnTx/>
                <a:uFillTx/>
                <a:latin typeface="Impact" panose="020B0806030902050204" pitchFamily="34" charset="0"/>
                <a:sym typeface="+mn-ea"/>
              </a:rPr>
              <a:t> </a:t>
            </a:r>
            <a:r>
              <a:rPr lang="en-US" sz="2800" kern="0" noProof="0" dirty="0" smtClean="0">
                <a:ln>
                  <a:noFill/>
                </a:ln>
                <a:solidFill>
                  <a:schemeClr val="bg1"/>
                </a:solidFill>
                <a:effectLst>
                  <a:outerShdw blurRad="38100" dist="38100" dir="2700000" algn="tl">
                    <a:srgbClr val="000000">
                      <a:alpha val="43137"/>
                    </a:srgbClr>
                  </a:outerShdw>
                </a:effectLst>
                <a:uLnTx/>
                <a:uFillTx/>
                <a:latin typeface="Impact" panose="020B0806030902050204" pitchFamily="34" charset="0"/>
                <a:sym typeface="+mn-ea"/>
              </a:rPr>
              <a:t>(Para 3-4)</a:t>
            </a:r>
            <a:endParaRPr kumimoji="0" lang="en-US" altLang="en-US" sz="2800" b="0" i="0" u="none" strike="noStrike" kern="0" cap="none" spc="0" normalizeH="0" baseline="0" noProof="0" dirty="0" smtClean="0">
              <a:ln>
                <a:noFill/>
              </a:ln>
              <a:solidFill>
                <a:schemeClr val="bg1"/>
              </a:solidFill>
              <a:effectLst>
                <a:outerShdw blurRad="38100" dist="38100" dir="2700000" algn="tl">
                  <a:srgbClr val="000000">
                    <a:alpha val="43137"/>
                  </a:srgbClr>
                </a:outerShdw>
              </a:effectLst>
              <a:uLnTx/>
              <a:uFillTx/>
              <a:latin typeface="Impact" panose="020B0806030902050204" pitchFamily="34" charset="0"/>
              <a:ea typeface="+mj-ea"/>
              <a:cs typeface="Times New Roman" panose="02020603050405020304" charset="0"/>
              <a:sym typeface="+mn-ea"/>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blinds(horizontal)">
                                      <p:cBhvr>
                                        <p:cTn id="16" dur="500"/>
                                        <p:tgtEl>
                                          <p:spTgt spid="11"/>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9" grpId="0"/>
      <p:bldP spid="11" grpId="0" bldLvl="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圆角矩形 5"/>
          <p:cNvSpPr/>
          <p:nvPr/>
        </p:nvSpPr>
        <p:spPr>
          <a:xfrm>
            <a:off x="0" y="2823679"/>
            <a:ext cx="2166257" cy="1001485"/>
          </a:xfrm>
          <a:prstGeom prst="roundRect">
            <a:avLst/>
          </a:prstGeom>
          <a:solidFill>
            <a:schemeClr val="accent6">
              <a:lumMod val="40000"/>
              <a:lumOff val="60000"/>
            </a:schemeClr>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en-US" altLang="zh-CN" sz="4000" b="1" dirty="0" smtClean="0">
                <a:solidFill>
                  <a:schemeClr val="tx1"/>
                </a:solidFill>
                <a:latin typeface="Times New Roman" panose="02020603050405020304" charset="0"/>
                <a:cs typeface="Times New Roman" panose="02020603050405020304" charset="0"/>
              </a:rPr>
              <a:t>Learned</a:t>
            </a:r>
            <a:endParaRPr lang="zh-CN" altLang="en-US" sz="4000" b="1" dirty="0">
              <a:solidFill>
                <a:schemeClr val="tx1"/>
              </a:solidFill>
              <a:latin typeface="Times New Roman" panose="02020603050405020304" charset="0"/>
              <a:cs typeface="Times New Roman" panose="02020603050405020304" charset="0"/>
            </a:endParaRPr>
          </a:p>
        </p:txBody>
      </p:sp>
      <p:sp>
        <p:nvSpPr>
          <p:cNvPr id="7" name="左大括号 6"/>
          <p:cNvSpPr/>
          <p:nvPr/>
        </p:nvSpPr>
        <p:spPr>
          <a:xfrm>
            <a:off x="2317388" y="2007961"/>
            <a:ext cx="232228" cy="2975428"/>
          </a:xfrm>
          <a:prstGeom prst="leftBrace">
            <a:avLst/>
          </a:prstGeom>
          <a:ln w="57150">
            <a:solidFill>
              <a:schemeClr val="bg1">
                <a:lumMod val="50000"/>
              </a:schemeClr>
            </a:solidFill>
          </a:ln>
        </p:spPr>
        <p:style>
          <a:lnRef idx="3">
            <a:schemeClr val="dk1"/>
          </a:lnRef>
          <a:fillRef idx="0">
            <a:schemeClr val="dk1"/>
          </a:fillRef>
          <a:effectRef idx="2">
            <a:schemeClr val="dk1"/>
          </a:effectRef>
          <a:fontRef idx="minor">
            <a:schemeClr val="tx1"/>
          </a:fontRef>
        </p:style>
        <p:txBody>
          <a:bodyPr rtlCol="0" anchor="ctr"/>
          <a:lstStyle/>
          <a:p>
            <a:pPr algn="ctr"/>
            <a:endParaRPr lang="zh-CN" altLang="en-US"/>
          </a:p>
        </p:txBody>
      </p:sp>
      <p:sp>
        <p:nvSpPr>
          <p:cNvPr id="8" name="圆角矩形 7"/>
          <p:cNvSpPr/>
          <p:nvPr/>
        </p:nvSpPr>
        <p:spPr>
          <a:xfrm>
            <a:off x="4868273" y="1592988"/>
            <a:ext cx="7149281" cy="936186"/>
          </a:xfrm>
          <a:prstGeom prst="roundRect">
            <a:avLst/>
          </a:prstGeom>
          <a:solidFill>
            <a:schemeClr val="accent3"/>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US" altLang="zh-CN" sz="3200" dirty="0">
                <a:solidFill>
                  <a:schemeClr val="bg1"/>
                </a:solidFill>
                <a:latin typeface="Times New Roman" panose="02020603050405020304" charset="0"/>
                <a:ea typeface="微软雅黑 Light" pitchFamily="34" charset="-122"/>
                <a:cs typeface="Times New Roman" panose="02020603050405020304" charset="0"/>
              </a:rPr>
              <a:t>The present situation of some endangered animals</a:t>
            </a:r>
            <a:endParaRPr lang="zh-CN" altLang="en-US" sz="3200" b="1" dirty="0">
              <a:solidFill>
                <a:schemeClr val="bg1"/>
              </a:solidFill>
              <a:latin typeface="Times New Roman" panose="02020603050405020304" charset="0"/>
              <a:cs typeface="Times New Roman" panose="02020603050405020304" charset="0"/>
            </a:endParaRPr>
          </a:p>
        </p:txBody>
      </p:sp>
      <p:sp>
        <p:nvSpPr>
          <p:cNvPr id="31" name="圆角矩形 30"/>
          <p:cNvSpPr/>
          <p:nvPr/>
        </p:nvSpPr>
        <p:spPr>
          <a:xfrm>
            <a:off x="4935946" y="3008306"/>
            <a:ext cx="7149281" cy="936186"/>
          </a:xfrm>
          <a:prstGeom prst="roundRect">
            <a:avLst/>
          </a:prstGeom>
          <a:solidFill>
            <a:schemeClr val="accent5"/>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US" altLang="zh-CN" sz="3200" dirty="0" smtClean="0">
                <a:solidFill>
                  <a:schemeClr val="bg1"/>
                </a:solidFill>
                <a:latin typeface="Times New Roman" panose="02020603050405020304" charset="0"/>
                <a:ea typeface="微软雅黑 Light" pitchFamily="34" charset="-122"/>
                <a:cs typeface="Times New Roman" panose="02020603050405020304" charset="0"/>
              </a:rPr>
              <a:t>A good example of wildlife protection</a:t>
            </a:r>
            <a:endParaRPr lang="zh-CN" altLang="en-US" sz="3200" b="1" dirty="0">
              <a:solidFill>
                <a:schemeClr val="bg1"/>
              </a:solidFill>
              <a:latin typeface="Times New Roman" panose="02020603050405020304" charset="0"/>
              <a:cs typeface="Times New Roman" panose="02020603050405020304" charset="0"/>
            </a:endParaRPr>
          </a:p>
        </p:txBody>
      </p:sp>
      <p:sp>
        <p:nvSpPr>
          <p:cNvPr id="32" name="圆角矩形 31"/>
          <p:cNvSpPr/>
          <p:nvPr/>
        </p:nvSpPr>
        <p:spPr>
          <a:xfrm>
            <a:off x="4849358" y="4518017"/>
            <a:ext cx="7322455" cy="936186"/>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altLang="zh-CN" sz="3200" dirty="0" smtClean="0">
                <a:solidFill>
                  <a:schemeClr val="bg1"/>
                </a:solidFill>
                <a:latin typeface="Times New Roman" panose="02020603050405020304" charset="0"/>
                <a:ea typeface="微软雅黑 Light" pitchFamily="34" charset="-122"/>
                <a:cs typeface="Times New Roman" panose="02020603050405020304" charset="0"/>
              </a:rPr>
              <a:t>What we can get from wildlife protection</a:t>
            </a:r>
            <a:endParaRPr lang="zh-CN" altLang="en-US" sz="3200" b="1" dirty="0">
              <a:solidFill>
                <a:schemeClr val="bg1"/>
              </a:solidFill>
              <a:latin typeface="Times New Roman" panose="02020603050405020304" charset="0"/>
              <a:cs typeface="Times New Roman" panose="02020603050405020304" charset="0"/>
            </a:endParaRPr>
          </a:p>
        </p:txBody>
      </p:sp>
      <p:sp>
        <p:nvSpPr>
          <p:cNvPr id="3" name="文本框 2"/>
          <p:cNvSpPr txBox="1"/>
          <p:nvPr/>
        </p:nvSpPr>
        <p:spPr>
          <a:xfrm>
            <a:off x="2639383" y="1684795"/>
            <a:ext cx="1899960" cy="646331"/>
          </a:xfrm>
          <a:prstGeom prst="rect">
            <a:avLst/>
          </a:prstGeom>
          <a:solidFill>
            <a:srgbClr val="FFFF00"/>
          </a:solidFill>
        </p:spPr>
        <p:txBody>
          <a:bodyPr wrap="square" rtlCol="0" anchor="t">
            <a:spAutoFit/>
          </a:bodyPr>
          <a:lstStyle/>
          <a:p>
            <a:pPr algn="ctr">
              <a:spcBef>
                <a:spcPct val="50000"/>
              </a:spcBef>
            </a:pPr>
            <a:r>
              <a:rPr lang="en-US" altLang="zh-CN" sz="3600" b="1" dirty="0" smtClean="0">
                <a:solidFill>
                  <a:srgbClr val="FF0000"/>
                </a:solidFill>
                <a:latin typeface="Times New Roman" panose="02020603050405020304" charset="0"/>
                <a:sym typeface="+mn-ea"/>
              </a:rPr>
              <a:t>Scene </a:t>
            </a:r>
            <a:r>
              <a:rPr lang="en-US" altLang="zh-CN" sz="3600" b="1" dirty="0">
                <a:solidFill>
                  <a:srgbClr val="FF0000"/>
                </a:solidFill>
                <a:latin typeface="Times New Roman" panose="02020603050405020304" charset="0"/>
                <a:sym typeface="+mn-ea"/>
              </a:rPr>
              <a:t>I</a:t>
            </a:r>
          </a:p>
        </p:txBody>
      </p:sp>
      <p:sp>
        <p:nvSpPr>
          <p:cNvPr id="2" name="文本框 1"/>
          <p:cNvSpPr txBox="1"/>
          <p:nvPr/>
        </p:nvSpPr>
        <p:spPr>
          <a:xfrm>
            <a:off x="2639383" y="3128951"/>
            <a:ext cx="1899960" cy="646331"/>
          </a:xfrm>
          <a:prstGeom prst="rect">
            <a:avLst/>
          </a:prstGeom>
          <a:solidFill>
            <a:srgbClr val="FFFF00"/>
          </a:solidFill>
        </p:spPr>
        <p:txBody>
          <a:bodyPr wrap="square" rtlCol="0" anchor="t">
            <a:spAutoFit/>
          </a:bodyPr>
          <a:lstStyle/>
          <a:p>
            <a:pPr algn="ctr">
              <a:spcBef>
                <a:spcPct val="50000"/>
              </a:spcBef>
            </a:pPr>
            <a:r>
              <a:rPr lang="en-US" altLang="zh-CN" sz="3600" b="1" dirty="0" smtClean="0">
                <a:solidFill>
                  <a:srgbClr val="FF0000"/>
                </a:solidFill>
                <a:latin typeface="Times New Roman" panose="02020603050405020304" charset="0"/>
                <a:sym typeface="+mn-ea"/>
              </a:rPr>
              <a:t>Scene II</a:t>
            </a:r>
            <a:endParaRPr lang="en-US" altLang="zh-CN" sz="3600" b="1" dirty="0">
              <a:solidFill>
                <a:srgbClr val="FF0000"/>
              </a:solidFill>
              <a:latin typeface="Times New Roman" panose="02020603050405020304" charset="0"/>
              <a:sym typeface="+mn-ea"/>
            </a:endParaRPr>
          </a:p>
        </p:txBody>
      </p:sp>
      <p:sp>
        <p:nvSpPr>
          <p:cNvPr id="5" name="文本框 4"/>
          <p:cNvSpPr txBox="1"/>
          <p:nvPr/>
        </p:nvSpPr>
        <p:spPr>
          <a:xfrm>
            <a:off x="2549617" y="4660223"/>
            <a:ext cx="1989726" cy="646331"/>
          </a:xfrm>
          <a:prstGeom prst="rect">
            <a:avLst/>
          </a:prstGeom>
          <a:solidFill>
            <a:srgbClr val="FFFF00"/>
          </a:solidFill>
        </p:spPr>
        <p:txBody>
          <a:bodyPr wrap="square" rtlCol="0" anchor="t">
            <a:spAutoFit/>
          </a:bodyPr>
          <a:lstStyle/>
          <a:p>
            <a:pPr algn="ctr">
              <a:spcBef>
                <a:spcPct val="50000"/>
              </a:spcBef>
            </a:pPr>
            <a:r>
              <a:rPr lang="en-US" altLang="zh-CN" sz="3600" b="1" dirty="0" smtClean="0">
                <a:solidFill>
                  <a:srgbClr val="FF0000"/>
                </a:solidFill>
                <a:latin typeface="Times New Roman" panose="02020603050405020304" charset="0"/>
                <a:sym typeface="+mn-ea"/>
              </a:rPr>
              <a:t>Scene III</a:t>
            </a:r>
            <a:endParaRPr lang="en-US" altLang="zh-CN" sz="3600" b="1" dirty="0">
              <a:solidFill>
                <a:srgbClr val="FF0000"/>
              </a:solidFill>
              <a:latin typeface="Times New Roman" panose="02020603050405020304" charset="0"/>
              <a:sym typeface="+mn-ea"/>
            </a:endParaRPr>
          </a:p>
        </p:txBody>
      </p:sp>
      <p:sp>
        <p:nvSpPr>
          <p:cNvPr id="9" name="文本框 8"/>
          <p:cNvSpPr txBox="1"/>
          <p:nvPr/>
        </p:nvSpPr>
        <p:spPr>
          <a:xfrm>
            <a:off x="1866265" y="230505"/>
            <a:ext cx="9558655" cy="922020"/>
          </a:xfrm>
          <a:prstGeom prst="rect">
            <a:avLst/>
          </a:prstGeom>
          <a:noFill/>
        </p:spPr>
        <p:txBody>
          <a:bodyPr wrap="square" rtlCol="0">
            <a:spAutoFit/>
          </a:bodyPr>
          <a:lstStyle/>
          <a:p>
            <a:r>
              <a:rPr lang="en-US" altLang="zh-CN" sz="4400" b="1" i="1" dirty="0">
                <a:solidFill>
                  <a:schemeClr val="tx1"/>
                </a:solidFill>
              </a:rPr>
              <a:t>How Daisy </a:t>
            </a:r>
            <a:r>
              <a:rPr lang="en-US" altLang="zh-CN" sz="5400" b="1" i="1" dirty="0">
                <a:solidFill>
                  <a:srgbClr val="C00000"/>
                </a:solidFill>
              </a:rPr>
              <a:t>Learned </a:t>
            </a:r>
            <a:r>
              <a:rPr lang="en-US" altLang="zh-CN" sz="4400" b="1" i="1" dirty="0">
                <a:solidFill>
                  <a:schemeClr val="tx1"/>
                </a:solidFill>
              </a:rPr>
              <a:t>to Help Wildlife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slide(fromBottom)">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blinds(horizontal)">
                                      <p:cBhvr>
                                        <p:cTn id="29" dur="500"/>
                                        <p:tgtEl>
                                          <p:spTgt spid="8"/>
                                        </p:tgtEl>
                                      </p:cBhvr>
                                    </p:animEffect>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31"/>
                                        </p:tgtEl>
                                        <p:attrNameLst>
                                          <p:attrName>style.visibility</p:attrName>
                                        </p:attrNameLst>
                                      </p:cBhvr>
                                      <p:to>
                                        <p:strVal val="visible"/>
                                      </p:to>
                                    </p:set>
                                    <p:animEffect transition="in" filter="blinds(horizontal)">
                                      <p:cBhvr>
                                        <p:cTn id="34" dur="500"/>
                                        <p:tgtEl>
                                          <p:spTgt spid="31"/>
                                        </p:tgtEl>
                                      </p:cBhvr>
                                    </p:animEffec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32"/>
                                        </p:tgtEl>
                                        <p:attrNameLst>
                                          <p:attrName>style.visibility</p:attrName>
                                        </p:attrNameLst>
                                      </p:cBhvr>
                                      <p:to>
                                        <p:strVal val="visible"/>
                                      </p:to>
                                    </p:set>
                                    <p:animEffect transition="in" filter="blinds(horizontal)">
                                      <p:cBhvr>
                                        <p:cTn id="39" dur="500"/>
                                        <p:tgtEl>
                                          <p:spTgt spid="32"/>
                                        </p:tgtEl>
                                      </p:cBhvr>
                                    </p:animEffect>
                                  </p:childTnLst>
                                </p:cTn>
                              </p:par>
                            </p:childTnLst>
                          </p:cTn>
                        </p:par>
                      </p:childTnLst>
                    </p:cTn>
                  </p:par>
                  <p:par>
                    <p:cTn id="40" fill="hold">
                      <p:stCondLst>
                        <p:cond delay="indefinite"/>
                      </p:stCondLst>
                      <p:childTnLst>
                        <p:par>
                          <p:cTn id="41" fill="hold">
                            <p:stCondLst>
                              <p:cond delay="0"/>
                            </p:stCondLst>
                            <p:childTnLst>
                              <p:par>
                                <p:cTn id="42" presetID="3" presetClass="entr" presetSubtype="10" fill="hold" grpId="0" nodeType="clickEffect">
                                  <p:stCondLst>
                                    <p:cond delay="0"/>
                                  </p:stCondLst>
                                  <p:childTnLst>
                                    <p:set>
                                      <p:cBhvr>
                                        <p:cTn id="43" dur="1" fill="hold">
                                          <p:stCondLst>
                                            <p:cond delay="0"/>
                                          </p:stCondLst>
                                        </p:cTn>
                                        <p:tgtEl>
                                          <p:spTgt spid="9"/>
                                        </p:tgtEl>
                                        <p:attrNameLst>
                                          <p:attrName>style.visibility</p:attrName>
                                        </p:attrNameLst>
                                      </p:cBhvr>
                                      <p:to>
                                        <p:strVal val="visible"/>
                                      </p:to>
                                    </p:set>
                                    <p:animEffect transition="in" filter="blinds(horizontal)">
                                      <p:cBhvr>
                                        <p:cTn id="4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bldLvl="0" animBg="1"/>
      <p:bldP spid="8" grpId="0" bldLvl="0" animBg="1"/>
      <p:bldP spid="31" grpId="0" bldLvl="0" animBg="1"/>
      <p:bldP spid="32" grpId="0" bldLvl="0" animBg="1"/>
      <p:bldP spid="3" grpId="0" bldLvl="0" animBg="1"/>
      <p:bldP spid="2" grpId="0" bldLvl="0" animBg="1"/>
      <p:bldP spid="5" grpId="0" bldLvl="0" animBg="1"/>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内容占位符 6" descr="adoptapanda"/>
          <p:cNvPicPr>
            <a:picLocks noChangeAspect="1"/>
          </p:cNvPicPr>
          <p:nvPr/>
        </p:nvPicPr>
        <p:blipFill>
          <a:blip r:embed="rId2"/>
          <a:stretch>
            <a:fillRect/>
          </a:stretch>
        </p:blipFill>
        <p:spPr>
          <a:xfrm>
            <a:off x="300263" y="419463"/>
            <a:ext cx="2991485" cy="2171065"/>
          </a:xfrm>
          <a:prstGeom prst="rect">
            <a:avLst/>
          </a:prstGeom>
        </p:spPr>
      </p:pic>
      <p:sp>
        <p:nvSpPr>
          <p:cNvPr id="6" name="矩形 5"/>
          <p:cNvSpPr/>
          <p:nvPr/>
        </p:nvSpPr>
        <p:spPr>
          <a:xfrm>
            <a:off x="3490867" y="570910"/>
            <a:ext cx="8234045" cy="934085"/>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b="1" dirty="0" smtClean="0">
                <a:solidFill>
                  <a:schemeClr val="tx1"/>
                </a:solidFill>
                <a:latin typeface="Times New Roman" panose="02020603050405020304" charset="0"/>
                <a:cs typeface="Times New Roman" panose="02020603050405020304" charset="0"/>
              </a:rPr>
              <a:t>World </a:t>
            </a:r>
            <a:r>
              <a:rPr lang="en-US" altLang="zh-CN" sz="4000" b="1" dirty="0">
                <a:solidFill>
                  <a:schemeClr val="tx1"/>
                </a:solidFill>
                <a:latin typeface="Times New Roman" panose="02020603050405020304" charset="0"/>
                <a:cs typeface="Times New Roman" panose="02020603050405020304" charset="0"/>
              </a:rPr>
              <a:t>Wildlife </a:t>
            </a:r>
            <a:r>
              <a:rPr lang="en-US" altLang="zh-CN" sz="4000" b="1" dirty="0" smtClean="0">
                <a:solidFill>
                  <a:schemeClr val="tx1"/>
                </a:solidFill>
                <a:latin typeface="Times New Roman" panose="02020603050405020304" charset="0"/>
                <a:cs typeface="Times New Roman" panose="02020603050405020304" charset="0"/>
              </a:rPr>
              <a:t>Fund (WWF)</a:t>
            </a:r>
            <a:endParaRPr lang="en-US" altLang="zh-CN" sz="4000" b="1" dirty="0">
              <a:solidFill>
                <a:schemeClr val="tx1"/>
              </a:solidFill>
              <a:latin typeface="Times New Roman" panose="02020603050405020304" charset="0"/>
              <a:cs typeface="Times New Roman" panose="02020603050405020304" charset="0"/>
            </a:endParaRPr>
          </a:p>
        </p:txBody>
      </p:sp>
      <p:sp>
        <p:nvSpPr>
          <p:cNvPr id="8" name="Text Box 11"/>
          <p:cNvSpPr txBox="1"/>
          <p:nvPr/>
        </p:nvSpPr>
        <p:spPr>
          <a:xfrm>
            <a:off x="631370" y="3321504"/>
            <a:ext cx="11190515" cy="646331"/>
          </a:xfrm>
          <a:prstGeom prst="rect">
            <a:avLst/>
          </a:prstGeom>
          <a:noFill/>
          <a:ln w="9525">
            <a:noFill/>
          </a:ln>
        </p:spPr>
        <p:txBody>
          <a:bodyPr wrap="square">
            <a:spAutoFit/>
          </a:bodyPr>
          <a:lstStyle/>
          <a:p>
            <a:pPr>
              <a:spcBef>
                <a:spcPct val="50000"/>
              </a:spcBef>
            </a:pPr>
            <a:r>
              <a:rPr lang="en-US" altLang="zh-CN" sz="3600" b="1" i="1" dirty="0" smtClean="0">
                <a:solidFill>
                  <a:srgbClr val="C00000"/>
                </a:solidFill>
                <a:effectLst>
                  <a:outerShdw blurRad="38100" dist="25400" dir="5400000" algn="ctr" rotWithShape="0">
                    <a:srgbClr val="6E747A">
                      <a:alpha val="43000"/>
                    </a:srgbClr>
                  </a:outerShdw>
                </a:effectLst>
                <a:latin typeface="Times New Roman" panose="02020603050405020304" charset="0"/>
                <a:cs typeface="Times New Roman" panose="02020603050405020304" charset="0"/>
              </a:rPr>
              <a:t>It was an organization aiming to save endangered wildlife.</a:t>
            </a:r>
            <a:endParaRPr lang="en-US" altLang="zh-CN" sz="3600" b="1" i="1" dirty="0">
              <a:solidFill>
                <a:srgbClr val="C00000"/>
              </a:solidFill>
              <a:effectLst>
                <a:outerShdw blurRad="38100" dist="25400" dir="5400000" algn="ctr" rotWithShape="0">
                  <a:srgbClr val="6E747A">
                    <a:alpha val="43000"/>
                  </a:srgbClr>
                </a:outerShdw>
              </a:effectLst>
              <a:latin typeface="Times New Roman" panose="02020603050405020304" charset="0"/>
              <a:cs typeface="Times New Roman" panose="0202060305040502030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标题 1"/>
          <p:cNvSpPr>
            <a:spLocks noGrp="1"/>
          </p:cNvSpPr>
          <p:nvPr/>
        </p:nvSpPr>
        <p:spPr>
          <a:xfrm>
            <a:off x="-60325" y="-66040"/>
            <a:ext cx="2655570" cy="921385"/>
          </a:xfrm>
          <a:prstGeom prst="rect">
            <a:avLst/>
          </a:prstGeom>
          <a:solidFill>
            <a:srgbClr val="92D050"/>
          </a:solidFill>
          <a:ln w="9525">
            <a:noFill/>
            <a:miter lim="800000"/>
          </a:ln>
        </p:spPr>
        <p:txBody>
          <a:bodyPr vert="horz" wrap="square" lIns="91440" tIns="45720" rIns="91440" bIns="45720" numCol="1" anchor="ctr" anchorCtr="0" compatLnSpc="1"/>
          <a:lstStyle>
            <a:lvl1pPr algn="ctr" rtl="0" eaLnBrk="0" fontAlgn="base" hangingPunct="0">
              <a:spcBef>
                <a:spcPct val="0"/>
              </a:spcBef>
              <a:spcAft>
                <a:spcPct val="0"/>
              </a:spcAft>
              <a:defRPr sz="4400">
                <a:solidFill>
                  <a:schemeClr val="bg1"/>
                </a:solidFill>
                <a:latin typeface="Times New Roman" panose="02020603050405020304" charset="0"/>
                <a:ea typeface="+mj-ea"/>
                <a:cs typeface="Times New Roman" panose="02020603050405020304" charset="0"/>
              </a:defRPr>
            </a:lvl1pPr>
            <a:lvl2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2pPr>
            <a:lvl3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3pPr>
            <a:lvl4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4pPr>
            <a:lvl5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3600" b="0" i="0" u="none" strike="noStrike" kern="0" cap="none" spc="0" normalizeH="0" baseline="0" noProof="0" dirty="0" smtClean="0">
                <a:ln>
                  <a:noFill/>
                </a:ln>
                <a:solidFill>
                  <a:schemeClr val="bg1"/>
                </a:solidFill>
                <a:effectLst>
                  <a:outerShdw blurRad="38100" dist="38100" dir="2700000" algn="tl">
                    <a:srgbClr val="000000">
                      <a:alpha val="43137"/>
                    </a:srgbClr>
                  </a:outerShdw>
                </a:effectLst>
                <a:uLnTx/>
                <a:uFillTx/>
                <a:latin typeface="Impact" panose="020B0806030902050204" pitchFamily="34" charset="0"/>
                <a:ea typeface="+mj-ea"/>
                <a:cs typeface="Times New Roman" panose="02020603050405020304" charset="0"/>
              </a:rPr>
              <a:t>Post-reading</a:t>
            </a:r>
          </a:p>
        </p:txBody>
      </p:sp>
      <p:sp>
        <p:nvSpPr>
          <p:cNvPr id="3" name="文本框 2"/>
          <p:cNvSpPr txBox="1"/>
          <p:nvPr/>
        </p:nvSpPr>
        <p:spPr>
          <a:xfrm>
            <a:off x="564424" y="2551884"/>
            <a:ext cx="11021060" cy="1200329"/>
          </a:xfrm>
          <a:prstGeom prst="rect">
            <a:avLst/>
          </a:prstGeom>
          <a:solidFill>
            <a:schemeClr val="accent6">
              <a:lumMod val="20000"/>
              <a:lumOff val="80000"/>
            </a:schemeClr>
          </a:solidFill>
        </p:spPr>
        <p:txBody>
          <a:bodyPr wrap="square" rtlCol="0">
            <a:spAutoFit/>
          </a:bodyPr>
          <a:lstStyle/>
          <a:p>
            <a:pPr algn="ctr"/>
            <a:r>
              <a:rPr lang="en-US" altLang="zh-CN" sz="3600" i="1" dirty="0">
                <a:solidFill>
                  <a:schemeClr val="tx1"/>
                </a:solidFill>
                <a:latin typeface="Times New Roman" panose="02020603050405020304" charset="0"/>
              </a:rPr>
              <a:t>Tips: A good title should attract readers' interests, be a good summary of the </a:t>
            </a:r>
            <a:r>
              <a:rPr lang="en-US" altLang="zh-CN" sz="3600" i="1" dirty="0" smtClean="0">
                <a:solidFill>
                  <a:schemeClr val="tx1"/>
                </a:solidFill>
                <a:latin typeface="Times New Roman" panose="02020603050405020304" charset="0"/>
              </a:rPr>
              <a:t>content </a:t>
            </a:r>
            <a:r>
              <a:rPr lang="en-US" altLang="zh-CN" sz="3600" i="1" dirty="0">
                <a:solidFill>
                  <a:schemeClr val="tx1"/>
                </a:solidFill>
                <a:latin typeface="Times New Roman" panose="02020603050405020304" charset="0"/>
              </a:rPr>
              <a:t>and be innovative...</a:t>
            </a:r>
          </a:p>
        </p:txBody>
      </p:sp>
      <p:sp>
        <p:nvSpPr>
          <p:cNvPr id="2" name="文本框 1"/>
          <p:cNvSpPr txBox="1"/>
          <p:nvPr/>
        </p:nvSpPr>
        <p:spPr>
          <a:xfrm>
            <a:off x="397510" y="1067707"/>
            <a:ext cx="10481310" cy="1198880"/>
          </a:xfrm>
          <a:prstGeom prst="rect">
            <a:avLst/>
          </a:prstGeom>
          <a:noFill/>
        </p:spPr>
        <p:txBody>
          <a:bodyPr wrap="square" rtlCol="0">
            <a:spAutoFit/>
          </a:bodyPr>
          <a:lstStyle/>
          <a:p>
            <a:r>
              <a:rPr lang="en-US" altLang="zh-CN" sz="3600" dirty="0">
                <a:latin typeface="Times New Roman" panose="02020603050405020304" charset="0"/>
                <a:cs typeface="Times New Roman" panose="02020603050405020304" charset="0"/>
              </a:rPr>
              <a:t>1. Can you suggest another good title for this passage? Give your reasons</a:t>
            </a:r>
          </a:p>
        </p:txBody>
      </p:sp>
      <p:sp>
        <p:nvSpPr>
          <p:cNvPr id="5" name="TextBox 2"/>
          <p:cNvSpPr txBox="1"/>
          <p:nvPr/>
        </p:nvSpPr>
        <p:spPr>
          <a:xfrm>
            <a:off x="2275113" y="4582822"/>
            <a:ext cx="6923315" cy="646331"/>
          </a:xfrm>
          <a:prstGeom prst="rect">
            <a:avLst/>
          </a:prstGeom>
          <a:solidFill>
            <a:schemeClr val="accent6">
              <a:lumMod val="20000"/>
              <a:lumOff val="80000"/>
              <a:alpha val="66000"/>
            </a:schemeClr>
          </a:solidFill>
          <a:ln w="50800" cap="flat" cmpd="sng">
            <a:solidFill>
              <a:schemeClr val="bg1"/>
            </a:solidFill>
            <a:prstDash val="solid"/>
            <a:miter/>
            <a:headEnd type="none" w="med" len="med"/>
            <a:tailEnd type="none" w="med" len="med"/>
          </a:ln>
        </p:spPr>
        <p:txBody>
          <a:bodyPr wrap="square">
            <a:spAutoFit/>
          </a:bodyPr>
          <a:lstStyle/>
          <a:p>
            <a:pPr algn="ctr"/>
            <a:r>
              <a:rPr lang="en-US" altLang="zh-CN" sz="3600" b="1" i="1" dirty="0" smtClean="0">
                <a:latin typeface="Times New Roman" panose="02020603050405020304" charset="0"/>
                <a:sym typeface="+mn-ea"/>
              </a:rPr>
              <a:t>A magical journey to the wildlife</a:t>
            </a:r>
            <a:endParaRPr lang="zh-CN" altLang="en-US" sz="3600" i="1" dirty="0">
              <a:latin typeface="Times New Roman" panose="02020603050405020304" charset="0"/>
              <a:ea typeface="Times New Roman" panose="0202060305040502030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5"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직사각형 42"/>
          <p:cNvSpPr/>
          <p:nvPr/>
        </p:nvSpPr>
        <p:spPr>
          <a:xfrm>
            <a:off x="152400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kumimoji="1">
                <a:solidFill>
                  <a:schemeClr val="tx1"/>
                </a:solidFill>
                <a:latin typeface="Gulim" panose="020B0600000101010101" pitchFamily="34" charset="-127"/>
                <a:ea typeface="Gulim" panose="020B0600000101010101" pitchFamily="34" charset="-127"/>
              </a:defRPr>
            </a:lvl1pPr>
            <a:lvl2pPr marL="742950" indent="-285750" eaLnBrk="0" hangingPunct="0">
              <a:defRPr kumimoji="1">
                <a:solidFill>
                  <a:schemeClr val="tx1"/>
                </a:solidFill>
                <a:latin typeface="Gulim" panose="020B0600000101010101" pitchFamily="34" charset="-127"/>
                <a:ea typeface="Gulim" panose="020B0600000101010101" pitchFamily="34" charset="-127"/>
              </a:defRPr>
            </a:lvl2pPr>
            <a:lvl3pPr marL="1143000" indent="-228600" eaLnBrk="0" hangingPunct="0">
              <a:defRPr kumimoji="1">
                <a:solidFill>
                  <a:schemeClr val="tx1"/>
                </a:solidFill>
                <a:latin typeface="Gulim" panose="020B0600000101010101" pitchFamily="34" charset="-127"/>
                <a:ea typeface="Gulim" panose="020B0600000101010101" pitchFamily="34" charset="-127"/>
              </a:defRPr>
            </a:lvl3pPr>
            <a:lvl4pPr marL="1600200" indent="-228600" eaLnBrk="0" hangingPunct="0">
              <a:defRPr kumimoji="1">
                <a:solidFill>
                  <a:schemeClr val="tx1"/>
                </a:solidFill>
                <a:latin typeface="Gulim" panose="020B0600000101010101" pitchFamily="34" charset="-127"/>
                <a:ea typeface="Gulim" panose="020B0600000101010101" pitchFamily="34" charset="-127"/>
              </a:defRPr>
            </a:lvl4pPr>
            <a:lvl5pPr marL="2057400" indent="-228600" eaLnBrk="0" hangingPunct="0">
              <a:defRPr kumimoji="1">
                <a:solidFill>
                  <a:schemeClr val="tx1"/>
                </a:solidFill>
                <a:latin typeface="Gulim" panose="020B0600000101010101" pitchFamily="34" charset="-127"/>
                <a:ea typeface="Gulim" panose="020B0600000101010101" pitchFamily="34" charset="-127"/>
              </a:defRPr>
            </a:lvl5pPr>
            <a:lvl6pPr marL="2514600" indent="-228600" eaLnBrk="0" fontAlgn="base" latinLnBrk="1" hangingPunct="0">
              <a:spcBef>
                <a:spcPct val="0"/>
              </a:spcBef>
              <a:spcAft>
                <a:spcPct val="0"/>
              </a:spcAft>
              <a:defRPr kumimoji="1">
                <a:solidFill>
                  <a:schemeClr val="tx1"/>
                </a:solidFill>
                <a:latin typeface="Gulim" panose="020B0600000101010101" pitchFamily="34" charset="-127"/>
                <a:ea typeface="Gulim" panose="020B0600000101010101" pitchFamily="34" charset="-127"/>
              </a:defRPr>
            </a:lvl6pPr>
            <a:lvl7pPr marL="2971800" indent="-228600" eaLnBrk="0" fontAlgn="base" latinLnBrk="1" hangingPunct="0">
              <a:spcBef>
                <a:spcPct val="0"/>
              </a:spcBef>
              <a:spcAft>
                <a:spcPct val="0"/>
              </a:spcAft>
              <a:defRPr kumimoji="1">
                <a:solidFill>
                  <a:schemeClr val="tx1"/>
                </a:solidFill>
                <a:latin typeface="Gulim" panose="020B0600000101010101" pitchFamily="34" charset="-127"/>
                <a:ea typeface="Gulim" panose="020B0600000101010101" pitchFamily="34" charset="-127"/>
              </a:defRPr>
            </a:lvl7pPr>
            <a:lvl8pPr marL="3429000" indent="-228600" eaLnBrk="0" fontAlgn="base" latinLnBrk="1" hangingPunct="0">
              <a:spcBef>
                <a:spcPct val="0"/>
              </a:spcBef>
              <a:spcAft>
                <a:spcPct val="0"/>
              </a:spcAft>
              <a:defRPr kumimoji="1">
                <a:solidFill>
                  <a:schemeClr val="tx1"/>
                </a:solidFill>
                <a:latin typeface="Gulim" panose="020B0600000101010101" pitchFamily="34" charset="-127"/>
                <a:ea typeface="Gulim" panose="020B0600000101010101" pitchFamily="34" charset="-127"/>
              </a:defRPr>
            </a:lvl8pPr>
            <a:lvl9pPr marL="3886200" indent="-228600" eaLnBrk="0" fontAlgn="base" latinLnBrk="1" hangingPunct="0">
              <a:spcBef>
                <a:spcPct val="0"/>
              </a:spcBef>
              <a:spcAft>
                <a:spcPct val="0"/>
              </a:spcAft>
              <a:defRPr kumimoji="1">
                <a:solidFill>
                  <a:schemeClr val="tx1"/>
                </a:solidFill>
                <a:latin typeface="Gulim" panose="020B0600000101010101" pitchFamily="34" charset="-127"/>
                <a:ea typeface="Gulim" panose="020B0600000101010101" pitchFamily="34" charset="-127"/>
              </a:defRPr>
            </a:lvl9pPr>
          </a:lstStyle>
          <a:p>
            <a:pPr marL="0" marR="0" lvl="0" indent="0" algn="ctr" defTabSz="914400" rtl="0" eaLnBrk="1" fontAlgn="base" latinLnBrk="1" hangingPunct="1">
              <a:lnSpc>
                <a:spcPct val="100000"/>
              </a:lnSpc>
              <a:spcBef>
                <a:spcPct val="0"/>
              </a:spcBef>
              <a:spcAft>
                <a:spcPct val="0"/>
              </a:spcAft>
              <a:buClrTx/>
              <a:buSzTx/>
              <a:buFontTx/>
              <a:buNone/>
              <a:defRPr/>
            </a:pPr>
            <a:endParaRPr kumimoji="1" lang="ko-KR" altLang="en-US" sz="1800" b="0" i="0" u="none" strike="noStrike" kern="1200" cap="none" spc="0" normalizeH="0" baseline="0" noProof="0" smtClean="0">
              <a:ln>
                <a:noFill/>
              </a:ln>
              <a:solidFill>
                <a:srgbClr val="FFFFFF"/>
              </a:solidFill>
              <a:effectLst/>
              <a:uLnTx/>
              <a:uFillTx/>
              <a:latin typeface="Gulim" panose="020B0600000101010101" pitchFamily="34" charset="-127"/>
              <a:ea typeface="Gulim" panose="020B0600000101010101" pitchFamily="34" charset="-127"/>
              <a:cs typeface="+mn-cs"/>
            </a:endParaRPr>
          </a:p>
        </p:txBody>
      </p:sp>
      <p:pic>
        <p:nvPicPr>
          <p:cNvPr id="29698" name="그림 49" descr="나무2.png">
            <a:hlinkClick r:id="rId3" action="ppaction://hlinkfile"/>
          </p:cNvPr>
          <p:cNvPicPr>
            <a:picLocks noChangeAspect="1"/>
          </p:cNvPicPr>
          <p:nvPr/>
        </p:nvPicPr>
        <p:blipFill>
          <a:blip r:embed="rId4"/>
          <a:stretch>
            <a:fillRect/>
          </a:stretch>
        </p:blipFill>
        <p:spPr>
          <a:xfrm>
            <a:off x="120650" y="2679700"/>
            <a:ext cx="3959225" cy="3673475"/>
          </a:xfrm>
          <a:prstGeom prst="rect">
            <a:avLst/>
          </a:prstGeom>
          <a:noFill/>
          <a:ln w="9525">
            <a:noFill/>
          </a:ln>
        </p:spPr>
      </p:pic>
      <p:sp>
        <p:nvSpPr>
          <p:cNvPr id="47" name="AutoShape 864"/>
          <p:cNvSpPr>
            <a:spLocks noChangeArrowheads="1"/>
          </p:cNvSpPr>
          <p:nvPr/>
        </p:nvSpPr>
        <p:spPr bwMode="auto">
          <a:xfrm>
            <a:off x="4079875" y="1052513"/>
            <a:ext cx="6408738" cy="784225"/>
          </a:xfrm>
          <a:prstGeom prst="roundRect">
            <a:avLst>
              <a:gd name="adj" fmla="val 50000"/>
            </a:avLst>
          </a:prstGeom>
          <a:solidFill>
            <a:srgbClr val="49A325"/>
          </a:solidFill>
          <a:ln w="19050" algn="ctr">
            <a:noFill/>
            <a:round/>
          </a:ln>
          <a:effectLst>
            <a:outerShdw blurRad="149987" dist="127000" dir="2880000" algn="ctr">
              <a:srgbClr val="000000">
                <a:alpha val="28000"/>
              </a:srgbClr>
            </a:outerShdw>
          </a:effectLst>
          <a:scene3d>
            <a:camera prst="orthographicFront">
              <a:rot lat="0" lon="0" rev="0"/>
            </a:camera>
            <a:lightRig rig="contrasting" dir="t">
              <a:rot lat="0" lon="0" rev="1500000"/>
            </a:lightRig>
          </a:scene3d>
          <a:sp3d prstMaterial="metal">
            <a:bevelT w="146050" h="139700"/>
          </a:sp3d>
        </p:spPr>
        <p:txBody>
          <a:bodyPr wrap="none" lIns="72000" tIns="0" rIns="72000" bIns="0" anchor="ctr"/>
          <a:lstStyle>
            <a:lvl1pPr eaLnBrk="0" hangingPunct="0">
              <a:defRPr kumimoji="1">
                <a:solidFill>
                  <a:schemeClr val="tx1"/>
                </a:solidFill>
                <a:latin typeface="Gulim" panose="020B0600000101010101" pitchFamily="34" charset="-127"/>
                <a:ea typeface="Gulim" panose="020B0600000101010101" pitchFamily="34" charset="-127"/>
              </a:defRPr>
            </a:lvl1pPr>
            <a:lvl2pPr marL="742950" indent="-285750" eaLnBrk="0" hangingPunct="0">
              <a:defRPr kumimoji="1">
                <a:solidFill>
                  <a:schemeClr val="tx1"/>
                </a:solidFill>
                <a:latin typeface="Gulim" panose="020B0600000101010101" pitchFamily="34" charset="-127"/>
                <a:ea typeface="Gulim" panose="020B0600000101010101" pitchFamily="34" charset="-127"/>
              </a:defRPr>
            </a:lvl2pPr>
            <a:lvl3pPr marL="1143000" indent="-228600" eaLnBrk="0" hangingPunct="0">
              <a:defRPr kumimoji="1">
                <a:solidFill>
                  <a:schemeClr val="tx1"/>
                </a:solidFill>
                <a:latin typeface="Gulim" panose="020B0600000101010101" pitchFamily="34" charset="-127"/>
                <a:ea typeface="Gulim" panose="020B0600000101010101" pitchFamily="34" charset="-127"/>
              </a:defRPr>
            </a:lvl3pPr>
            <a:lvl4pPr marL="1600200" indent="-228600" eaLnBrk="0" hangingPunct="0">
              <a:defRPr kumimoji="1">
                <a:solidFill>
                  <a:schemeClr val="tx1"/>
                </a:solidFill>
                <a:latin typeface="Gulim" panose="020B0600000101010101" pitchFamily="34" charset="-127"/>
                <a:ea typeface="Gulim" panose="020B0600000101010101" pitchFamily="34" charset="-127"/>
              </a:defRPr>
            </a:lvl4pPr>
            <a:lvl5pPr marL="2057400" indent="-228600" eaLnBrk="0" hangingPunct="0">
              <a:defRPr kumimoji="1">
                <a:solidFill>
                  <a:schemeClr val="tx1"/>
                </a:solidFill>
                <a:latin typeface="Gulim" panose="020B0600000101010101" pitchFamily="34" charset="-127"/>
                <a:ea typeface="Gulim" panose="020B0600000101010101" pitchFamily="34" charset="-127"/>
              </a:defRPr>
            </a:lvl5pPr>
            <a:lvl6pPr marL="2514600" indent="-228600" eaLnBrk="0" fontAlgn="base" latinLnBrk="1" hangingPunct="0">
              <a:spcBef>
                <a:spcPct val="0"/>
              </a:spcBef>
              <a:spcAft>
                <a:spcPct val="0"/>
              </a:spcAft>
              <a:defRPr kumimoji="1">
                <a:solidFill>
                  <a:schemeClr val="tx1"/>
                </a:solidFill>
                <a:latin typeface="Gulim" panose="020B0600000101010101" pitchFamily="34" charset="-127"/>
                <a:ea typeface="Gulim" panose="020B0600000101010101" pitchFamily="34" charset="-127"/>
              </a:defRPr>
            </a:lvl6pPr>
            <a:lvl7pPr marL="2971800" indent="-228600" eaLnBrk="0" fontAlgn="base" latinLnBrk="1" hangingPunct="0">
              <a:spcBef>
                <a:spcPct val="0"/>
              </a:spcBef>
              <a:spcAft>
                <a:spcPct val="0"/>
              </a:spcAft>
              <a:defRPr kumimoji="1">
                <a:solidFill>
                  <a:schemeClr val="tx1"/>
                </a:solidFill>
                <a:latin typeface="Gulim" panose="020B0600000101010101" pitchFamily="34" charset="-127"/>
                <a:ea typeface="Gulim" panose="020B0600000101010101" pitchFamily="34" charset="-127"/>
              </a:defRPr>
            </a:lvl7pPr>
            <a:lvl8pPr marL="3429000" indent="-228600" eaLnBrk="0" fontAlgn="base" latinLnBrk="1" hangingPunct="0">
              <a:spcBef>
                <a:spcPct val="0"/>
              </a:spcBef>
              <a:spcAft>
                <a:spcPct val="0"/>
              </a:spcAft>
              <a:defRPr kumimoji="1">
                <a:solidFill>
                  <a:schemeClr val="tx1"/>
                </a:solidFill>
                <a:latin typeface="Gulim" panose="020B0600000101010101" pitchFamily="34" charset="-127"/>
                <a:ea typeface="Gulim" panose="020B0600000101010101" pitchFamily="34" charset="-127"/>
              </a:defRPr>
            </a:lvl8pPr>
            <a:lvl9pPr marL="3886200" indent="-228600" eaLnBrk="0" fontAlgn="base" latinLnBrk="1" hangingPunct="0">
              <a:spcBef>
                <a:spcPct val="0"/>
              </a:spcBef>
              <a:spcAft>
                <a:spcPct val="0"/>
              </a:spcAft>
              <a:defRPr kumimoji="1">
                <a:solidFill>
                  <a:schemeClr val="tx1"/>
                </a:solidFill>
                <a:latin typeface="Gulim" panose="020B0600000101010101" pitchFamily="34" charset="-127"/>
                <a:ea typeface="Gulim" panose="020B0600000101010101" pitchFamily="34" charset="-127"/>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ko-KR" sz="2000" b="1" i="0" u="none" strike="noStrike" kern="1200" cap="none" spc="0" normalizeH="0" baseline="0" noProof="0" smtClean="0">
              <a:ln>
                <a:noFill/>
              </a:ln>
              <a:solidFill>
                <a:schemeClr val="bg1"/>
              </a:solidFill>
              <a:effectLst/>
              <a:uLnTx/>
              <a:uFillTx/>
              <a:latin typeface="Times New Roman" panose="02020603050405020304" charset="0"/>
              <a:ea typeface="Gulim" panose="020B0600000101010101" pitchFamily="34" charset="-127"/>
              <a:cs typeface="Times New Roman" panose="02020603050405020304" charset="0"/>
            </a:endParaRPr>
          </a:p>
        </p:txBody>
      </p:sp>
      <p:sp>
        <p:nvSpPr>
          <p:cNvPr id="49" name="AutoShape 864"/>
          <p:cNvSpPr>
            <a:spLocks noChangeArrowheads="1"/>
          </p:cNvSpPr>
          <p:nvPr/>
        </p:nvSpPr>
        <p:spPr bwMode="auto">
          <a:xfrm>
            <a:off x="4079875" y="1989138"/>
            <a:ext cx="6408738" cy="784225"/>
          </a:xfrm>
          <a:prstGeom prst="roundRect">
            <a:avLst>
              <a:gd name="adj" fmla="val 50000"/>
            </a:avLst>
          </a:prstGeom>
          <a:solidFill>
            <a:srgbClr val="49A325"/>
          </a:solidFill>
          <a:ln w="19050" algn="ctr">
            <a:noFill/>
            <a:round/>
          </a:ln>
          <a:effectLst>
            <a:outerShdw blurRad="149987" dist="127000" dir="2880000" algn="ctr">
              <a:srgbClr val="000000">
                <a:alpha val="28000"/>
              </a:srgbClr>
            </a:outerShdw>
          </a:effectLst>
          <a:scene3d>
            <a:camera prst="orthographicFront">
              <a:rot lat="0" lon="0" rev="0"/>
            </a:camera>
            <a:lightRig rig="contrasting" dir="t">
              <a:rot lat="0" lon="0" rev="1500000"/>
            </a:lightRig>
          </a:scene3d>
          <a:sp3d prstMaterial="metal">
            <a:bevelT w="146050" h="139700"/>
          </a:sp3d>
        </p:spPr>
        <p:txBody>
          <a:bodyPr wrap="none" lIns="72000" tIns="0" rIns="72000" bIns="0" anchor="ctr"/>
          <a:lstStyle>
            <a:lvl1pPr eaLnBrk="0" hangingPunct="0">
              <a:defRPr kumimoji="1">
                <a:solidFill>
                  <a:schemeClr val="tx1"/>
                </a:solidFill>
                <a:latin typeface="Gulim" panose="020B0600000101010101" pitchFamily="34" charset="-127"/>
                <a:ea typeface="Gulim" panose="020B0600000101010101" pitchFamily="34" charset="-127"/>
              </a:defRPr>
            </a:lvl1pPr>
            <a:lvl2pPr marL="742950" indent="-285750" eaLnBrk="0" hangingPunct="0">
              <a:defRPr kumimoji="1">
                <a:solidFill>
                  <a:schemeClr val="tx1"/>
                </a:solidFill>
                <a:latin typeface="Gulim" panose="020B0600000101010101" pitchFamily="34" charset="-127"/>
                <a:ea typeface="Gulim" panose="020B0600000101010101" pitchFamily="34" charset="-127"/>
              </a:defRPr>
            </a:lvl2pPr>
            <a:lvl3pPr marL="1143000" indent="-228600" eaLnBrk="0" hangingPunct="0">
              <a:defRPr kumimoji="1">
                <a:solidFill>
                  <a:schemeClr val="tx1"/>
                </a:solidFill>
                <a:latin typeface="Gulim" panose="020B0600000101010101" pitchFamily="34" charset="-127"/>
                <a:ea typeface="Gulim" panose="020B0600000101010101" pitchFamily="34" charset="-127"/>
              </a:defRPr>
            </a:lvl3pPr>
            <a:lvl4pPr marL="1600200" indent="-228600" eaLnBrk="0" hangingPunct="0">
              <a:defRPr kumimoji="1">
                <a:solidFill>
                  <a:schemeClr val="tx1"/>
                </a:solidFill>
                <a:latin typeface="Gulim" panose="020B0600000101010101" pitchFamily="34" charset="-127"/>
                <a:ea typeface="Gulim" panose="020B0600000101010101" pitchFamily="34" charset="-127"/>
              </a:defRPr>
            </a:lvl4pPr>
            <a:lvl5pPr marL="2057400" indent="-228600" eaLnBrk="0" hangingPunct="0">
              <a:defRPr kumimoji="1">
                <a:solidFill>
                  <a:schemeClr val="tx1"/>
                </a:solidFill>
                <a:latin typeface="Gulim" panose="020B0600000101010101" pitchFamily="34" charset="-127"/>
                <a:ea typeface="Gulim" panose="020B0600000101010101" pitchFamily="34" charset="-127"/>
              </a:defRPr>
            </a:lvl5pPr>
            <a:lvl6pPr marL="2514600" indent="-228600" eaLnBrk="0" fontAlgn="base" latinLnBrk="1" hangingPunct="0">
              <a:spcBef>
                <a:spcPct val="0"/>
              </a:spcBef>
              <a:spcAft>
                <a:spcPct val="0"/>
              </a:spcAft>
              <a:defRPr kumimoji="1">
                <a:solidFill>
                  <a:schemeClr val="tx1"/>
                </a:solidFill>
                <a:latin typeface="Gulim" panose="020B0600000101010101" pitchFamily="34" charset="-127"/>
                <a:ea typeface="Gulim" panose="020B0600000101010101" pitchFamily="34" charset="-127"/>
              </a:defRPr>
            </a:lvl6pPr>
            <a:lvl7pPr marL="2971800" indent="-228600" eaLnBrk="0" fontAlgn="base" latinLnBrk="1" hangingPunct="0">
              <a:spcBef>
                <a:spcPct val="0"/>
              </a:spcBef>
              <a:spcAft>
                <a:spcPct val="0"/>
              </a:spcAft>
              <a:defRPr kumimoji="1">
                <a:solidFill>
                  <a:schemeClr val="tx1"/>
                </a:solidFill>
                <a:latin typeface="Gulim" panose="020B0600000101010101" pitchFamily="34" charset="-127"/>
                <a:ea typeface="Gulim" panose="020B0600000101010101" pitchFamily="34" charset="-127"/>
              </a:defRPr>
            </a:lvl7pPr>
            <a:lvl8pPr marL="3429000" indent="-228600" eaLnBrk="0" fontAlgn="base" latinLnBrk="1" hangingPunct="0">
              <a:spcBef>
                <a:spcPct val="0"/>
              </a:spcBef>
              <a:spcAft>
                <a:spcPct val="0"/>
              </a:spcAft>
              <a:defRPr kumimoji="1">
                <a:solidFill>
                  <a:schemeClr val="tx1"/>
                </a:solidFill>
                <a:latin typeface="Gulim" panose="020B0600000101010101" pitchFamily="34" charset="-127"/>
                <a:ea typeface="Gulim" panose="020B0600000101010101" pitchFamily="34" charset="-127"/>
              </a:defRPr>
            </a:lvl8pPr>
            <a:lvl9pPr marL="3886200" indent="-228600" eaLnBrk="0" fontAlgn="base" latinLnBrk="1" hangingPunct="0">
              <a:spcBef>
                <a:spcPct val="0"/>
              </a:spcBef>
              <a:spcAft>
                <a:spcPct val="0"/>
              </a:spcAft>
              <a:defRPr kumimoji="1">
                <a:solidFill>
                  <a:schemeClr val="tx1"/>
                </a:solidFill>
                <a:latin typeface="Gulim" panose="020B0600000101010101" pitchFamily="34" charset="-127"/>
                <a:ea typeface="Gulim" panose="020B0600000101010101" pitchFamily="34" charset="-127"/>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ko-KR" sz="2000" b="1" i="0" u="none" strike="noStrike" kern="1200" cap="none" spc="0" normalizeH="0" baseline="0" noProof="0" smtClean="0">
              <a:ln>
                <a:noFill/>
              </a:ln>
              <a:solidFill>
                <a:schemeClr val="bg1"/>
              </a:solidFill>
              <a:effectLst/>
              <a:uLnTx/>
              <a:uFillTx/>
              <a:latin typeface="Times New Roman" panose="02020603050405020304" charset="0"/>
              <a:ea typeface="Gulim" panose="020B0600000101010101" pitchFamily="34" charset="-127"/>
              <a:cs typeface="Times New Roman" panose="02020603050405020304" charset="0"/>
            </a:endParaRPr>
          </a:p>
        </p:txBody>
      </p:sp>
      <p:sp>
        <p:nvSpPr>
          <p:cNvPr id="55" name="AutoShape 864"/>
          <p:cNvSpPr>
            <a:spLocks noChangeArrowheads="1"/>
          </p:cNvSpPr>
          <p:nvPr/>
        </p:nvSpPr>
        <p:spPr bwMode="auto">
          <a:xfrm>
            <a:off x="4079875" y="2997200"/>
            <a:ext cx="6408738" cy="784225"/>
          </a:xfrm>
          <a:prstGeom prst="roundRect">
            <a:avLst>
              <a:gd name="adj" fmla="val 50000"/>
            </a:avLst>
          </a:prstGeom>
          <a:solidFill>
            <a:srgbClr val="49A325"/>
          </a:solidFill>
          <a:ln w="19050" algn="ctr">
            <a:noFill/>
            <a:round/>
          </a:ln>
          <a:effectLst>
            <a:outerShdw blurRad="149987" dist="127000" dir="2880000" algn="ctr">
              <a:srgbClr val="000000">
                <a:alpha val="28000"/>
              </a:srgbClr>
            </a:outerShdw>
          </a:effectLst>
          <a:scene3d>
            <a:camera prst="orthographicFront">
              <a:rot lat="0" lon="0" rev="0"/>
            </a:camera>
            <a:lightRig rig="contrasting" dir="t">
              <a:rot lat="0" lon="0" rev="1500000"/>
            </a:lightRig>
          </a:scene3d>
          <a:sp3d prstMaterial="metal">
            <a:bevelT w="146050" h="139700"/>
          </a:sp3d>
        </p:spPr>
        <p:txBody>
          <a:bodyPr wrap="none" lIns="72000" tIns="0" rIns="72000" bIns="0" anchor="ctr"/>
          <a:lstStyle>
            <a:lvl1pPr eaLnBrk="0" hangingPunct="0">
              <a:defRPr kumimoji="1">
                <a:solidFill>
                  <a:schemeClr val="tx1"/>
                </a:solidFill>
                <a:latin typeface="Gulim" panose="020B0600000101010101" pitchFamily="34" charset="-127"/>
                <a:ea typeface="Gulim" panose="020B0600000101010101" pitchFamily="34" charset="-127"/>
              </a:defRPr>
            </a:lvl1pPr>
            <a:lvl2pPr marL="742950" indent="-285750" eaLnBrk="0" hangingPunct="0">
              <a:defRPr kumimoji="1">
                <a:solidFill>
                  <a:schemeClr val="tx1"/>
                </a:solidFill>
                <a:latin typeface="Gulim" panose="020B0600000101010101" pitchFamily="34" charset="-127"/>
                <a:ea typeface="Gulim" panose="020B0600000101010101" pitchFamily="34" charset="-127"/>
              </a:defRPr>
            </a:lvl2pPr>
            <a:lvl3pPr marL="1143000" indent="-228600" eaLnBrk="0" hangingPunct="0">
              <a:defRPr kumimoji="1">
                <a:solidFill>
                  <a:schemeClr val="tx1"/>
                </a:solidFill>
                <a:latin typeface="Gulim" panose="020B0600000101010101" pitchFamily="34" charset="-127"/>
                <a:ea typeface="Gulim" panose="020B0600000101010101" pitchFamily="34" charset="-127"/>
              </a:defRPr>
            </a:lvl3pPr>
            <a:lvl4pPr marL="1600200" indent="-228600" eaLnBrk="0" hangingPunct="0">
              <a:defRPr kumimoji="1">
                <a:solidFill>
                  <a:schemeClr val="tx1"/>
                </a:solidFill>
                <a:latin typeface="Gulim" panose="020B0600000101010101" pitchFamily="34" charset="-127"/>
                <a:ea typeface="Gulim" panose="020B0600000101010101" pitchFamily="34" charset="-127"/>
              </a:defRPr>
            </a:lvl4pPr>
            <a:lvl5pPr marL="2057400" indent="-228600" eaLnBrk="0" hangingPunct="0">
              <a:defRPr kumimoji="1">
                <a:solidFill>
                  <a:schemeClr val="tx1"/>
                </a:solidFill>
                <a:latin typeface="Gulim" panose="020B0600000101010101" pitchFamily="34" charset="-127"/>
                <a:ea typeface="Gulim" panose="020B0600000101010101" pitchFamily="34" charset="-127"/>
              </a:defRPr>
            </a:lvl5pPr>
            <a:lvl6pPr marL="2514600" indent="-228600" eaLnBrk="0" fontAlgn="base" latinLnBrk="1" hangingPunct="0">
              <a:spcBef>
                <a:spcPct val="0"/>
              </a:spcBef>
              <a:spcAft>
                <a:spcPct val="0"/>
              </a:spcAft>
              <a:defRPr kumimoji="1">
                <a:solidFill>
                  <a:schemeClr val="tx1"/>
                </a:solidFill>
                <a:latin typeface="Gulim" panose="020B0600000101010101" pitchFamily="34" charset="-127"/>
                <a:ea typeface="Gulim" panose="020B0600000101010101" pitchFamily="34" charset="-127"/>
              </a:defRPr>
            </a:lvl6pPr>
            <a:lvl7pPr marL="2971800" indent="-228600" eaLnBrk="0" fontAlgn="base" latinLnBrk="1" hangingPunct="0">
              <a:spcBef>
                <a:spcPct val="0"/>
              </a:spcBef>
              <a:spcAft>
                <a:spcPct val="0"/>
              </a:spcAft>
              <a:defRPr kumimoji="1">
                <a:solidFill>
                  <a:schemeClr val="tx1"/>
                </a:solidFill>
                <a:latin typeface="Gulim" panose="020B0600000101010101" pitchFamily="34" charset="-127"/>
                <a:ea typeface="Gulim" panose="020B0600000101010101" pitchFamily="34" charset="-127"/>
              </a:defRPr>
            </a:lvl7pPr>
            <a:lvl8pPr marL="3429000" indent="-228600" eaLnBrk="0" fontAlgn="base" latinLnBrk="1" hangingPunct="0">
              <a:spcBef>
                <a:spcPct val="0"/>
              </a:spcBef>
              <a:spcAft>
                <a:spcPct val="0"/>
              </a:spcAft>
              <a:defRPr kumimoji="1">
                <a:solidFill>
                  <a:schemeClr val="tx1"/>
                </a:solidFill>
                <a:latin typeface="Gulim" panose="020B0600000101010101" pitchFamily="34" charset="-127"/>
                <a:ea typeface="Gulim" panose="020B0600000101010101" pitchFamily="34" charset="-127"/>
              </a:defRPr>
            </a:lvl8pPr>
            <a:lvl9pPr marL="3886200" indent="-228600" eaLnBrk="0" fontAlgn="base" latinLnBrk="1" hangingPunct="0">
              <a:spcBef>
                <a:spcPct val="0"/>
              </a:spcBef>
              <a:spcAft>
                <a:spcPct val="0"/>
              </a:spcAft>
              <a:defRPr kumimoji="1">
                <a:solidFill>
                  <a:schemeClr val="tx1"/>
                </a:solidFill>
                <a:latin typeface="Gulim" panose="020B0600000101010101" pitchFamily="34" charset="-127"/>
                <a:ea typeface="Gulim" panose="020B0600000101010101" pitchFamily="34" charset="-127"/>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ko-KR" sz="2000" b="1" i="0" u="none" strike="noStrike" kern="1200" cap="none" spc="0" normalizeH="0" baseline="0" noProof="0" smtClean="0">
              <a:ln>
                <a:noFill/>
              </a:ln>
              <a:solidFill>
                <a:schemeClr val="bg1"/>
              </a:solidFill>
              <a:effectLst/>
              <a:uLnTx/>
              <a:uFillTx/>
              <a:latin typeface="Times New Roman" panose="02020603050405020304" charset="0"/>
              <a:ea typeface="Gulim" panose="020B0600000101010101" pitchFamily="34" charset="-127"/>
              <a:cs typeface="Times New Roman" panose="02020603050405020304" charset="0"/>
            </a:endParaRPr>
          </a:p>
        </p:txBody>
      </p:sp>
      <p:sp>
        <p:nvSpPr>
          <p:cNvPr id="61" name="AutoShape 864"/>
          <p:cNvSpPr>
            <a:spLocks noChangeArrowheads="1"/>
          </p:cNvSpPr>
          <p:nvPr/>
        </p:nvSpPr>
        <p:spPr bwMode="auto">
          <a:xfrm>
            <a:off x="4079875" y="3933824"/>
            <a:ext cx="6480175" cy="782638"/>
          </a:xfrm>
          <a:prstGeom prst="roundRect">
            <a:avLst>
              <a:gd name="adj" fmla="val 50000"/>
            </a:avLst>
          </a:prstGeom>
          <a:solidFill>
            <a:srgbClr val="49A325"/>
          </a:solidFill>
          <a:ln w="19050" algn="ctr">
            <a:noFill/>
            <a:round/>
          </a:ln>
          <a:effectLst>
            <a:outerShdw blurRad="149987" dist="127000" dir="2880000" algn="ctr">
              <a:srgbClr val="000000">
                <a:alpha val="28000"/>
              </a:srgbClr>
            </a:outerShdw>
          </a:effectLst>
          <a:scene3d>
            <a:camera prst="orthographicFront">
              <a:rot lat="0" lon="0" rev="0"/>
            </a:camera>
            <a:lightRig rig="contrasting" dir="t">
              <a:rot lat="0" lon="0" rev="1500000"/>
            </a:lightRig>
          </a:scene3d>
          <a:sp3d prstMaterial="metal">
            <a:bevelT w="146050" h="139700"/>
          </a:sp3d>
        </p:spPr>
        <p:txBody>
          <a:bodyPr wrap="none" lIns="72000" tIns="0" rIns="72000" bIns="0" anchor="ctr"/>
          <a:lstStyle>
            <a:lvl1pPr eaLnBrk="0" hangingPunct="0">
              <a:defRPr kumimoji="1">
                <a:solidFill>
                  <a:schemeClr val="tx1"/>
                </a:solidFill>
                <a:latin typeface="Gulim" panose="020B0600000101010101" pitchFamily="34" charset="-127"/>
                <a:ea typeface="Gulim" panose="020B0600000101010101" pitchFamily="34" charset="-127"/>
              </a:defRPr>
            </a:lvl1pPr>
            <a:lvl2pPr marL="742950" indent="-285750" eaLnBrk="0" hangingPunct="0">
              <a:defRPr kumimoji="1">
                <a:solidFill>
                  <a:schemeClr val="tx1"/>
                </a:solidFill>
                <a:latin typeface="Gulim" panose="020B0600000101010101" pitchFamily="34" charset="-127"/>
                <a:ea typeface="Gulim" panose="020B0600000101010101" pitchFamily="34" charset="-127"/>
              </a:defRPr>
            </a:lvl2pPr>
            <a:lvl3pPr marL="1143000" indent="-228600" eaLnBrk="0" hangingPunct="0">
              <a:defRPr kumimoji="1">
                <a:solidFill>
                  <a:schemeClr val="tx1"/>
                </a:solidFill>
                <a:latin typeface="Gulim" panose="020B0600000101010101" pitchFamily="34" charset="-127"/>
                <a:ea typeface="Gulim" panose="020B0600000101010101" pitchFamily="34" charset="-127"/>
              </a:defRPr>
            </a:lvl3pPr>
            <a:lvl4pPr marL="1600200" indent="-228600" eaLnBrk="0" hangingPunct="0">
              <a:defRPr kumimoji="1">
                <a:solidFill>
                  <a:schemeClr val="tx1"/>
                </a:solidFill>
                <a:latin typeface="Gulim" panose="020B0600000101010101" pitchFamily="34" charset="-127"/>
                <a:ea typeface="Gulim" panose="020B0600000101010101" pitchFamily="34" charset="-127"/>
              </a:defRPr>
            </a:lvl4pPr>
            <a:lvl5pPr marL="2057400" indent="-228600" eaLnBrk="0" hangingPunct="0">
              <a:defRPr kumimoji="1">
                <a:solidFill>
                  <a:schemeClr val="tx1"/>
                </a:solidFill>
                <a:latin typeface="Gulim" panose="020B0600000101010101" pitchFamily="34" charset="-127"/>
                <a:ea typeface="Gulim" panose="020B0600000101010101" pitchFamily="34" charset="-127"/>
              </a:defRPr>
            </a:lvl5pPr>
            <a:lvl6pPr marL="2514600" indent="-228600" eaLnBrk="0" fontAlgn="base" latinLnBrk="1" hangingPunct="0">
              <a:spcBef>
                <a:spcPct val="0"/>
              </a:spcBef>
              <a:spcAft>
                <a:spcPct val="0"/>
              </a:spcAft>
              <a:defRPr kumimoji="1">
                <a:solidFill>
                  <a:schemeClr val="tx1"/>
                </a:solidFill>
                <a:latin typeface="Gulim" panose="020B0600000101010101" pitchFamily="34" charset="-127"/>
                <a:ea typeface="Gulim" panose="020B0600000101010101" pitchFamily="34" charset="-127"/>
              </a:defRPr>
            </a:lvl6pPr>
            <a:lvl7pPr marL="2971800" indent="-228600" eaLnBrk="0" fontAlgn="base" latinLnBrk="1" hangingPunct="0">
              <a:spcBef>
                <a:spcPct val="0"/>
              </a:spcBef>
              <a:spcAft>
                <a:spcPct val="0"/>
              </a:spcAft>
              <a:defRPr kumimoji="1">
                <a:solidFill>
                  <a:schemeClr val="tx1"/>
                </a:solidFill>
                <a:latin typeface="Gulim" panose="020B0600000101010101" pitchFamily="34" charset="-127"/>
                <a:ea typeface="Gulim" panose="020B0600000101010101" pitchFamily="34" charset="-127"/>
              </a:defRPr>
            </a:lvl7pPr>
            <a:lvl8pPr marL="3429000" indent="-228600" eaLnBrk="0" fontAlgn="base" latinLnBrk="1" hangingPunct="0">
              <a:spcBef>
                <a:spcPct val="0"/>
              </a:spcBef>
              <a:spcAft>
                <a:spcPct val="0"/>
              </a:spcAft>
              <a:defRPr kumimoji="1">
                <a:solidFill>
                  <a:schemeClr val="tx1"/>
                </a:solidFill>
                <a:latin typeface="Gulim" panose="020B0600000101010101" pitchFamily="34" charset="-127"/>
                <a:ea typeface="Gulim" panose="020B0600000101010101" pitchFamily="34" charset="-127"/>
              </a:defRPr>
            </a:lvl8pPr>
            <a:lvl9pPr marL="3886200" indent="-228600" eaLnBrk="0" fontAlgn="base" latinLnBrk="1" hangingPunct="0">
              <a:spcBef>
                <a:spcPct val="0"/>
              </a:spcBef>
              <a:spcAft>
                <a:spcPct val="0"/>
              </a:spcAft>
              <a:defRPr kumimoji="1">
                <a:solidFill>
                  <a:schemeClr val="tx1"/>
                </a:solidFill>
                <a:latin typeface="Gulim" panose="020B0600000101010101" pitchFamily="34" charset="-127"/>
                <a:ea typeface="Gulim" panose="020B0600000101010101" pitchFamily="34" charset="-127"/>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ko-KR" sz="2000" b="1" i="0" u="none" strike="noStrike" kern="1200" cap="none" spc="0" normalizeH="0" baseline="0" noProof="0" smtClean="0">
              <a:ln>
                <a:noFill/>
              </a:ln>
              <a:solidFill>
                <a:schemeClr val="bg1"/>
              </a:solidFill>
              <a:effectLst/>
              <a:uLnTx/>
              <a:uFillTx/>
              <a:latin typeface="Times New Roman" panose="02020603050405020304" charset="0"/>
              <a:ea typeface="Gulim" panose="020B0600000101010101" pitchFamily="34" charset="-127"/>
              <a:cs typeface="Times New Roman" panose="02020603050405020304" charset="0"/>
            </a:endParaRPr>
          </a:p>
        </p:txBody>
      </p:sp>
      <p:sp>
        <p:nvSpPr>
          <p:cNvPr id="67" name="AutoShape 864"/>
          <p:cNvSpPr>
            <a:spLocks noChangeArrowheads="1"/>
          </p:cNvSpPr>
          <p:nvPr/>
        </p:nvSpPr>
        <p:spPr bwMode="auto">
          <a:xfrm>
            <a:off x="4079875" y="4868863"/>
            <a:ext cx="6480175" cy="784225"/>
          </a:xfrm>
          <a:prstGeom prst="roundRect">
            <a:avLst>
              <a:gd name="adj" fmla="val 50000"/>
            </a:avLst>
          </a:prstGeom>
          <a:solidFill>
            <a:srgbClr val="49A325"/>
          </a:solidFill>
          <a:ln w="19050" algn="ctr">
            <a:noFill/>
            <a:round/>
          </a:ln>
          <a:effectLst>
            <a:outerShdw blurRad="149987" dist="127000" dir="2880000" algn="ctr">
              <a:srgbClr val="000000">
                <a:alpha val="28000"/>
              </a:srgbClr>
            </a:outerShdw>
          </a:effectLst>
          <a:scene3d>
            <a:camera prst="orthographicFront">
              <a:rot lat="0" lon="0" rev="0"/>
            </a:camera>
            <a:lightRig rig="contrasting" dir="t">
              <a:rot lat="0" lon="0" rev="1500000"/>
            </a:lightRig>
          </a:scene3d>
          <a:sp3d prstMaterial="metal">
            <a:bevelT w="146050" h="139700"/>
          </a:sp3d>
        </p:spPr>
        <p:txBody>
          <a:bodyPr wrap="none" lIns="72000" tIns="0" rIns="72000" bIns="0" anchor="ctr"/>
          <a:lstStyle>
            <a:lvl1pPr eaLnBrk="0" hangingPunct="0">
              <a:defRPr kumimoji="1">
                <a:solidFill>
                  <a:schemeClr val="tx1"/>
                </a:solidFill>
                <a:latin typeface="Gulim" panose="020B0600000101010101" pitchFamily="34" charset="-127"/>
                <a:ea typeface="Gulim" panose="020B0600000101010101" pitchFamily="34" charset="-127"/>
              </a:defRPr>
            </a:lvl1pPr>
            <a:lvl2pPr marL="742950" indent="-285750" eaLnBrk="0" hangingPunct="0">
              <a:defRPr kumimoji="1">
                <a:solidFill>
                  <a:schemeClr val="tx1"/>
                </a:solidFill>
                <a:latin typeface="Gulim" panose="020B0600000101010101" pitchFamily="34" charset="-127"/>
                <a:ea typeface="Gulim" panose="020B0600000101010101" pitchFamily="34" charset="-127"/>
              </a:defRPr>
            </a:lvl2pPr>
            <a:lvl3pPr marL="1143000" indent="-228600" eaLnBrk="0" hangingPunct="0">
              <a:defRPr kumimoji="1">
                <a:solidFill>
                  <a:schemeClr val="tx1"/>
                </a:solidFill>
                <a:latin typeface="Gulim" panose="020B0600000101010101" pitchFamily="34" charset="-127"/>
                <a:ea typeface="Gulim" panose="020B0600000101010101" pitchFamily="34" charset="-127"/>
              </a:defRPr>
            </a:lvl3pPr>
            <a:lvl4pPr marL="1600200" indent="-228600" eaLnBrk="0" hangingPunct="0">
              <a:defRPr kumimoji="1">
                <a:solidFill>
                  <a:schemeClr val="tx1"/>
                </a:solidFill>
                <a:latin typeface="Gulim" panose="020B0600000101010101" pitchFamily="34" charset="-127"/>
                <a:ea typeface="Gulim" panose="020B0600000101010101" pitchFamily="34" charset="-127"/>
              </a:defRPr>
            </a:lvl4pPr>
            <a:lvl5pPr marL="2057400" indent="-228600" eaLnBrk="0" hangingPunct="0">
              <a:defRPr kumimoji="1">
                <a:solidFill>
                  <a:schemeClr val="tx1"/>
                </a:solidFill>
                <a:latin typeface="Gulim" panose="020B0600000101010101" pitchFamily="34" charset="-127"/>
                <a:ea typeface="Gulim" panose="020B0600000101010101" pitchFamily="34" charset="-127"/>
              </a:defRPr>
            </a:lvl5pPr>
            <a:lvl6pPr marL="2514600" indent="-228600" eaLnBrk="0" fontAlgn="base" latinLnBrk="1" hangingPunct="0">
              <a:spcBef>
                <a:spcPct val="0"/>
              </a:spcBef>
              <a:spcAft>
                <a:spcPct val="0"/>
              </a:spcAft>
              <a:defRPr kumimoji="1">
                <a:solidFill>
                  <a:schemeClr val="tx1"/>
                </a:solidFill>
                <a:latin typeface="Gulim" panose="020B0600000101010101" pitchFamily="34" charset="-127"/>
                <a:ea typeface="Gulim" panose="020B0600000101010101" pitchFamily="34" charset="-127"/>
              </a:defRPr>
            </a:lvl6pPr>
            <a:lvl7pPr marL="2971800" indent="-228600" eaLnBrk="0" fontAlgn="base" latinLnBrk="1" hangingPunct="0">
              <a:spcBef>
                <a:spcPct val="0"/>
              </a:spcBef>
              <a:spcAft>
                <a:spcPct val="0"/>
              </a:spcAft>
              <a:defRPr kumimoji="1">
                <a:solidFill>
                  <a:schemeClr val="tx1"/>
                </a:solidFill>
                <a:latin typeface="Gulim" panose="020B0600000101010101" pitchFamily="34" charset="-127"/>
                <a:ea typeface="Gulim" panose="020B0600000101010101" pitchFamily="34" charset="-127"/>
              </a:defRPr>
            </a:lvl7pPr>
            <a:lvl8pPr marL="3429000" indent="-228600" eaLnBrk="0" fontAlgn="base" latinLnBrk="1" hangingPunct="0">
              <a:spcBef>
                <a:spcPct val="0"/>
              </a:spcBef>
              <a:spcAft>
                <a:spcPct val="0"/>
              </a:spcAft>
              <a:defRPr kumimoji="1">
                <a:solidFill>
                  <a:schemeClr val="tx1"/>
                </a:solidFill>
                <a:latin typeface="Gulim" panose="020B0600000101010101" pitchFamily="34" charset="-127"/>
                <a:ea typeface="Gulim" panose="020B0600000101010101" pitchFamily="34" charset="-127"/>
              </a:defRPr>
            </a:lvl8pPr>
            <a:lvl9pPr marL="3886200" indent="-228600" eaLnBrk="0" fontAlgn="base" latinLnBrk="1" hangingPunct="0">
              <a:spcBef>
                <a:spcPct val="0"/>
              </a:spcBef>
              <a:spcAft>
                <a:spcPct val="0"/>
              </a:spcAft>
              <a:defRPr kumimoji="1">
                <a:solidFill>
                  <a:schemeClr val="tx1"/>
                </a:solidFill>
                <a:latin typeface="Gulim" panose="020B0600000101010101" pitchFamily="34" charset="-127"/>
                <a:ea typeface="Gulim" panose="020B0600000101010101" pitchFamily="34" charset="-127"/>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ko-KR" sz="2000" b="1" i="0" u="none" strike="noStrike" kern="1200" cap="none" spc="0" normalizeH="0" baseline="0" noProof="0" smtClean="0">
              <a:ln>
                <a:noFill/>
              </a:ln>
              <a:solidFill>
                <a:schemeClr val="bg1"/>
              </a:solidFill>
              <a:effectLst/>
              <a:uLnTx/>
              <a:uFillTx/>
              <a:latin typeface="Times New Roman" panose="02020603050405020304" charset="0"/>
              <a:ea typeface="Gulim" panose="020B0600000101010101" pitchFamily="34" charset="-127"/>
              <a:cs typeface="Times New Roman" panose="02020603050405020304" charset="0"/>
            </a:endParaRPr>
          </a:p>
        </p:txBody>
      </p:sp>
      <p:pic>
        <p:nvPicPr>
          <p:cNvPr id="29704" name="그림 47" descr="기린.png"/>
          <p:cNvPicPr>
            <a:picLocks noChangeAspect="1"/>
          </p:cNvPicPr>
          <p:nvPr/>
        </p:nvPicPr>
        <p:blipFill>
          <a:blip r:embed="rId5"/>
          <a:stretch>
            <a:fillRect/>
          </a:stretch>
        </p:blipFill>
        <p:spPr>
          <a:xfrm>
            <a:off x="2135188" y="4295775"/>
            <a:ext cx="1944687" cy="2562225"/>
          </a:xfrm>
          <a:prstGeom prst="rect">
            <a:avLst/>
          </a:prstGeom>
          <a:noFill/>
          <a:ln w="9525">
            <a:noFill/>
          </a:ln>
        </p:spPr>
      </p:pic>
      <p:pic>
        <p:nvPicPr>
          <p:cNvPr id="29705" name="그림 50" descr="새.png"/>
          <p:cNvPicPr>
            <a:picLocks noChangeAspect="1"/>
          </p:cNvPicPr>
          <p:nvPr/>
        </p:nvPicPr>
        <p:blipFill>
          <a:blip r:embed="rId6"/>
          <a:stretch>
            <a:fillRect/>
          </a:stretch>
        </p:blipFill>
        <p:spPr>
          <a:xfrm>
            <a:off x="2711450" y="512763"/>
            <a:ext cx="825500" cy="620712"/>
          </a:xfrm>
          <a:prstGeom prst="rect">
            <a:avLst/>
          </a:prstGeom>
          <a:noFill/>
          <a:ln w="9525">
            <a:noFill/>
          </a:ln>
        </p:spPr>
      </p:pic>
      <p:pic>
        <p:nvPicPr>
          <p:cNvPr id="29706" name="그림 51" descr="새.png"/>
          <p:cNvPicPr>
            <a:picLocks noChangeAspect="1"/>
          </p:cNvPicPr>
          <p:nvPr/>
        </p:nvPicPr>
        <p:blipFill>
          <a:blip r:embed="rId7"/>
          <a:stretch>
            <a:fillRect/>
          </a:stretch>
        </p:blipFill>
        <p:spPr>
          <a:xfrm rot="-310191" flipH="1">
            <a:off x="1792288" y="1098550"/>
            <a:ext cx="515937" cy="387350"/>
          </a:xfrm>
          <a:prstGeom prst="rect">
            <a:avLst/>
          </a:prstGeom>
          <a:noFill/>
          <a:ln w="9525">
            <a:noFill/>
          </a:ln>
        </p:spPr>
      </p:pic>
      <p:sp>
        <p:nvSpPr>
          <p:cNvPr id="38" name="Text Box 3"/>
          <p:cNvSpPr txBox="1">
            <a:spLocks noChangeArrowheads="1"/>
          </p:cNvSpPr>
          <p:nvPr/>
        </p:nvSpPr>
        <p:spPr bwMode="auto">
          <a:xfrm>
            <a:off x="3935730" y="159068"/>
            <a:ext cx="7165295" cy="584775"/>
          </a:xfrm>
          <a:prstGeom prst="rect">
            <a:avLst/>
          </a:prstGeom>
          <a:noFill/>
          <a:ln>
            <a:noFill/>
          </a:ln>
          <a:effec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cs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0" fontAlgn="base" latinLnBrk="1" hangingPunct="0">
              <a:lnSpc>
                <a:spcPct val="100000"/>
              </a:lnSpc>
              <a:spcBef>
                <a:spcPct val="0"/>
              </a:spcBef>
              <a:spcAft>
                <a:spcPct val="0"/>
              </a:spcAft>
              <a:buClrTx/>
              <a:buSzTx/>
              <a:buFontTx/>
              <a:buNone/>
              <a:defRPr/>
            </a:pPr>
            <a:r>
              <a:rPr kumimoji="1" lang="en-US" altLang="zh-CN" sz="3200" b="1" i="0" u="none" strike="noStrike" kern="1200" cap="none" spc="0" normalizeH="0" baseline="0" noProof="0" dirty="0" smtClean="0">
                <a:ln>
                  <a:noFill/>
                </a:ln>
                <a:solidFill>
                  <a:srgbClr val="000000"/>
                </a:solidFill>
                <a:effectLst/>
                <a:uLnTx/>
                <a:uFillTx/>
                <a:latin typeface="Times New Roman" panose="02020603050405020304"/>
                <a:ea typeface="宋体" panose="02010600030101010101" pitchFamily="2" charset="-122"/>
                <a:cs typeface="Times New Roman" panose="02020603050405020304"/>
              </a:rPr>
              <a:t>2. What</a:t>
            </a:r>
            <a:r>
              <a:rPr kumimoji="1" lang="zh-CN" altLang="en-US" sz="3200" b="1" i="0" u="none" strike="noStrike" kern="1200" cap="none" spc="0" normalizeH="0" baseline="0" noProof="0" dirty="0" smtClean="0">
                <a:ln>
                  <a:noFill/>
                </a:ln>
                <a:solidFill>
                  <a:srgbClr val="000000"/>
                </a:solidFill>
                <a:effectLst/>
                <a:uLnTx/>
                <a:uFillTx/>
                <a:latin typeface="Times New Roman" panose="02020603050405020304"/>
                <a:ea typeface="宋体" panose="02010600030101010101" pitchFamily="2" charset="-122"/>
                <a:cs typeface="Times New Roman" panose="02020603050405020304"/>
              </a:rPr>
              <a:t> </a:t>
            </a:r>
            <a:r>
              <a:rPr kumimoji="1" lang="en-US" altLang="zh-CN" sz="3200" b="1" i="0" u="none" strike="noStrike" kern="1200" cap="none" spc="0" normalizeH="0" baseline="0" noProof="0" dirty="0" smtClean="0">
                <a:ln>
                  <a:noFill/>
                </a:ln>
                <a:solidFill>
                  <a:srgbClr val="000000"/>
                </a:solidFill>
                <a:effectLst/>
                <a:uLnTx/>
                <a:uFillTx/>
                <a:latin typeface="Times New Roman" panose="02020603050405020304"/>
                <a:ea typeface="宋体" panose="02010600030101010101" pitchFamily="2" charset="-122"/>
                <a:cs typeface="Times New Roman" panose="02020603050405020304"/>
              </a:rPr>
              <a:t>can</a:t>
            </a:r>
            <a:r>
              <a:rPr kumimoji="1" lang="zh-CN" altLang="en-US" sz="3200" b="1" i="0" u="none" strike="noStrike" kern="1200" cap="none" spc="0" normalizeH="0" baseline="0" noProof="0" dirty="0" smtClean="0">
                <a:ln>
                  <a:noFill/>
                </a:ln>
                <a:solidFill>
                  <a:srgbClr val="000000"/>
                </a:solidFill>
                <a:effectLst/>
                <a:uLnTx/>
                <a:uFillTx/>
                <a:latin typeface="Times New Roman" panose="02020603050405020304"/>
                <a:ea typeface="宋体" panose="02010600030101010101" pitchFamily="2" charset="-122"/>
                <a:cs typeface="Times New Roman" panose="02020603050405020304"/>
              </a:rPr>
              <a:t> </a:t>
            </a:r>
            <a:r>
              <a:rPr kumimoji="1" lang="en-US" altLang="zh-CN" sz="3200" b="1" i="0" u="none" strike="noStrike" kern="1200" cap="none" spc="0" normalizeH="0" baseline="0" noProof="0" dirty="0" smtClean="0">
                <a:ln>
                  <a:noFill/>
                </a:ln>
                <a:solidFill>
                  <a:srgbClr val="000000"/>
                </a:solidFill>
                <a:effectLst/>
                <a:uLnTx/>
                <a:uFillTx/>
                <a:latin typeface="Times New Roman" panose="02020603050405020304"/>
                <a:ea typeface="宋体" panose="02010600030101010101" pitchFamily="2" charset="-122"/>
                <a:cs typeface="Times New Roman" panose="02020603050405020304"/>
              </a:rPr>
              <a:t>you</a:t>
            </a:r>
            <a:r>
              <a:rPr kumimoji="1" lang="zh-CN" altLang="en-US" sz="3200" b="1" i="0" u="none" strike="noStrike" kern="1200" cap="none" spc="0" normalizeH="0" baseline="0" noProof="0" dirty="0" smtClean="0">
                <a:ln>
                  <a:noFill/>
                </a:ln>
                <a:solidFill>
                  <a:srgbClr val="000000"/>
                </a:solidFill>
                <a:effectLst/>
                <a:uLnTx/>
                <a:uFillTx/>
                <a:latin typeface="Times New Roman" panose="02020603050405020304"/>
                <a:ea typeface="宋体" panose="02010600030101010101" pitchFamily="2" charset="-122"/>
                <a:cs typeface="Times New Roman" panose="02020603050405020304"/>
              </a:rPr>
              <a:t> </a:t>
            </a:r>
            <a:r>
              <a:rPr kumimoji="1" lang="en-US" altLang="zh-CN" sz="3200" b="1" i="0" u="none" strike="noStrike" kern="1200" cap="none" spc="0" normalizeH="0" baseline="0" noProof="0" dirty="0" smtClean="0">
                <a:ln>
                  <a:noFill/>
                </a:ln>
                <a:solidFill>
                  <a:srgbClr val="000000"/>
                </a:solidFill>
                <a:effectLst/>
                <a:uLnTx/>
                <a:uFillTx/>
                <a:latin typeface="Times New Roman" panose="02020603050405020304"/>
                <a:ea typeface="宋体" panose="02010600030101010101" pitchFamily="2" charset="-122"/>
                <a:cs typeface="Times New Roman" panose="02020603050405020304"/>
              </a:rPr>
              <a:t>do</a:t>
            </a:r>
            <a:r>
              <a:rPr kumimoji="1" lang="zh-CN" altLang="en-US" sz="3200" b="1" i="0" u="none" strike="noStrike" kern="1200" cap="none" spc="0" normalizeH="0" baseline="0" noProof="0" dirty="0" smtClean="0">
                <a:ln>
                  <a:noFill/>
                </a:ln>
                <a:solidFill>
                  <a:srgbClr val="000000"/>
                </a:solidFill>
                <a:effectLst/>
                <a:uLnTx/>
                <a:uFillTx/>
                <a:latin typeface="Times New Roman" panose="02020603050405020304"/>
                <a:ea typeface="宋体" panose="02010600030101010101" pitchFamily="2" charset="-122"/>
                <a:cs typeface="Times New Roman" panose="02020603050405020304"/>
              </a:rPr>
              <a:t> </a:t>
            </a:r>
            <a:r>
              <a:rPr kumimoji="1" lang="en-US" altLang="zh-CN" sz="3200" b="1" i="0" u="none" strike="noStrike" kern="1200" cap="none" spc="0" normalizeH="0" baseline="0" noProof="0" dirty="0" smtClean="0">
                <a:ln>
                  <a:noFill/>
                </a:ln>
                <a:solidFill>
                  <a:srgbClr val="000000"/>
                </a:solidFill>
                <a:effectLst/>
                <a:uLnTx/>
                <a:uFillTx/>
                <a:latin typeface="Times New Roman" panose="02020603050405020304"/>
                <a:ea typeface="宋体" panose="02010600030101010101" pitchFamily="2" charset="-122"/>
                <a:cs typeface="Times New Roman" panose="02020603050405020304"/>
              </a:rPr>
              <a:t>to</a:t>
            </a:r>
            <a:r>
              <a:rPr kumimoji="1" lang="zh-CN" altLang="en-US" sz="3200" b="1" i="0" u="none" strike="noStrike" kern="1200" cap="none" spc="0" normalizeH="0" baseline="0" noProof="0" dirty="0" smtClean="0">
                <a:ln>
                  <a:noFill/>
                </a:ln>
                <a:solidFill>
                  <a:srgbClr val="000000"/>
                </a:solidFill>
                <a:effectLst/>
                <a:uLnTx/>
                <a:uFillTx/>
                <a:latin typeface="Times New Roman" panose="02020603050405020304"/>
                <a:ea typeface="宋体" panose="02010600030101010101" pitchFamily="2" charset="-122"/>
                <a:cs typeface="Times New Roman" panose="02020603050405020304"/>
              </a:rPr>
              <a:t> </a:t>
            </a:r>
            <a:r>
              <a:rPr kumimoji="1" lang="en-US" altLang="zh-CN" sz="3200" b="1" i="0" u="none" strike="noStrike" kern="1200" cap="none" spc="0" normalizeH="0" baseline="0" noProof="0" dirty="0" smtClean="0">
                <a:ln>
                  <a:noFill/>
                </a:ln>
                <a:solidFill>
                  <a:srgbClr val="000000"/>
                </a:solidFill>
                <a:effectLst/>
                <a:uLnTx/>
                <a:uFillTx/>
                <a:latin typeface="Times New Roman" panose="02020603050405020304"/>
                <a:ea typeface="宋体" panose="02010600030101010101" pitchFamily="2" charset="-122"/>
                <a:cs typeface="Times New Roman" panose="02020603050405020304"/>
              </a:rPr>
              <a:t>protect</a:t>
            </a:r>
            <a:r>
              <a:rPr kumimoji="1" lang="zh-CN" altLang="en-US" sz="3200" b="1" i="0" u="none" strike="noStrike" kern="1200" cap="none" spc="0" normalizeH="0" baseline="0" noProof="0" dirty="0" smtClean="0">
                <a:ln>
                  <a:noFill/>
                </a:ln>
                <a:solidFill>
                  <a:srgbClr val="000000"/>
                </a:solidFill>
                <a:effectLst/>
                <a:uLnTx/>
                <a:uFillTx/>
                <a:latin typeface="Times New Roman" panose="02020603050405020304"/>
                <a:ea typeface="宋体" panose="02010600030101010101" pitchFamily="2" charset="-122"/>
                <a:cs typeface="Times New Roman" panose="02020603050405020304"/>
              </a:rPr>
              <a:t> </a:t>
            </a:r>
            <a:r>
              <a:rPr kumimoji="1" lang="en-US" altLang="zh-CN" sz="3200" b="1" i="0" u="none" strike="noStrike" kern="1200" cap="none" spc="0" normalizeH="0" baseline="0" noProof="0" dirty="0" smtClean="0">
                <a:ln>
                  <a:noFill/>
                </a:ln>
                <a:solidFill>
                  <a:srgbClr val="000000"/>
                </a:solidFill>
                <a:effectLst/>
                <a:uLnTx/>
                <a:uFillTx/>
                <a:latin typeface="Times New Roman" panose="02020603050405020304"/>
                <a:ea typeface="宋体" panose="02010600030101010101" pitchFamily="2" charset="-122"/>
                <a:cs typeface="Times New Roman" panose="02020603050405020304"/>
              </a:rPr>
              <a:t>wildlife?</a:t>
            </a:r>
          </a:p>
        </p:txBody>
      </p:sp>
      <p:sp>
        <p:nvSpPr>
          <p:cNvPr id="40" name="AutoShape 864"/>
          <p:cNvSpPr>
            <a:spLocks noChangeArrowheads="1"/>
          </p:cNvSpPr>
          <p:nvPr/>
        </p:nvSpPr>
        <p:spPr bwMode="auto">
          <a:xfrm>
            <a:off x="4151313" y="5805488"/>
            <a:ext cx="6408737" cy="784225"/>
          </a:xfrm>
          <a:prstGeom prst="roundRect">
            <a:avLst>
              <a:gd name="adj" fmla="val 50000"/>
            </a:avLst>
          </a:prstGeom>
          <a:solidFill>
            <a:srgbClr val="49A325"/>
          </a:solidFill>
          <a:ln w="19050" algn="ctr">
            <a:noFill/>
            <a:round/>
          </a:ln>
          <a:effectLst>
            <a:outerShdw blurRad="149987" dist="127000" dir="2880000" algn="ctr">
              <a:srgbClr val="000000">
                <a:alpha val="28000"/>
              </a:srgbClr>
            </a:outerShdw>
          </a:effectLst>
          <a:scene3d>
            <a:camera prst="orthographicFront">
              <a:rot lat="0" lon="0" rev="0"/>
            </a:camera>
            <a:lightRig rig="contrasting" dir="t">
              <a:rot lat="0" lon="0" rev="1500000"/>
            </a:lightRig>
          </a:scene3d>
          <a:sp3d prstMaterial="metal">
            <a:bevelT w="146050" h="139700"/>
          </a:sp3d>
        </p:spPr>
        <p:txBody>
          <a:bodyPr wrap="none" lIns="72000" tIns="0" rIns="72000" bIns="0" anchor="ctr"/>
          <a:lstStyle>
            <a:lvl1pPr eaLnBrk="0" hangingPunct="0">
              <a:defRPr kumimoji="1">
                <a:solidFill>
                  <a:schemeClr val="tx1"/>
                </a:solidFill>
                <a:latin typeface="Gulim" panose="020B0600000101010101" pitchFamily="34" charset="-127"/>
                <a:ea typeface="Gulim" panose="020B0600000101010101" pitchFamily="34" charset="-127"/>
              </a:defRPr>
            </a:lvl1pPr>
            <a:lvl2pPr marL="742950" indent="-285750" eaLnBrk="0" hangingPunct="0">
              <a:defRPr kumimoji="1">
                <a:solidFill>
                  <a:schemeClr val="tx1"/>
                </a:solidFill>
                <a:latin typeface="Gulim" panose="020B0600000101010101" pitchFamily="34" charset="-127"/>
                <a:ea typeface="Gulim" panose="020B0600000101010101" pitchFamily="34" charset="-127"/>
              </a:defRPr>
            </a:lvl2pPr>
            <a:lvl3pPr marL="1143000" indent="-228600" eaLnBrk="0" hangingPunct="0">
              <a:defRPr kumimoji="1">
                <a:solidFill>
                  <a:schemeClr val="tx1"/>
                </a:solidFill>
                <a:latin typeface="Gulim" panose="020B0600000101010101" pitchFamily="34" charset="-127"/>
                <a:ea typeface="Gulim" panose="020B0600000101010101" pitchFamily="34" charset="-127"/>
              </a:defRPr>
            </a:lvl3pPr>
            <a:lvl4pPr marL="1600200" indent="-228600" eaLnBrk="0" hangingPunct="0">
              <a:defRPr kumimoji="1">
                <a:solidFill>
                  <a:schemeClr val="tx1"/>
                </a:solidFill>
                <a:latin typeface="Gulim" panose="020B0600000101010101" pitchFamily="34" charset="-127"/>
                <a:ea typeface="Gulim" panose="020B0600000101010101" pitchFamily="34" charset="-127"/>
              </a:defRPr>
            </a:lvl4pPr>
            <a:lvl5pPr marL="2057400" indent="-228600" eaLnBrk="0" hangingPunct="0">
              <a:defRPr kumimoji="1">
                <a:solidFill>
                  <a:schemeClr val="tx1"/>
                </a:solidFill>
                <a:latin typeface="Gulim" panose="020B0600000101010101" pitchFamily="34" charset="-127"/>
                <a:ea typeface="Gulim" panose="020B0600000101010101" pitchFamily="34" charset="-127"/>
              </a:defRPr>
            </a:lvl5pPr>
            <a:lvl6pPr marL="2514600" indent="-228600" eaLnBrk="0" fontAlgn="base" latinLnBrk="1" hangingPunct="0">
              <a:spcBef>
                <a:spcPct val="0"/>
              </a:spcBef>
              <a:spcAft>
                <a:spcPct val="0"/>
              </a:spcAft>
              <a:defRPr kumimoji="1">
                <a:solidFill>
                  <a:schemeClr val="tx1"/>
                </a:solidFill>
                <a:latin typeface="Gulim" panose="020B0600000101010101" pitchFamily="34" charset="-127"/>
                <a:ea typeface="Gulim" panose="020B0600000101010101" pitchFamily="34" charset="-127"/>
              </a:defRPr>
            </a:lvl6pPr>
            <a:lvl7pPr marL="2971800" indent="-228600" eaLnBrk="0" fontAlgn="base" latinLnBrk="1" hangingPunct="0">
              <a:spcBef>
                <a:spcPct val="0"/>
              </a:spcBef>
              <a:spcAft>
                <a:spcPct val="0"/>
              </a:spcAft>
              <a:defRPr kumimoji="1">
                <a:solidFill>
                  <a:schemeClr val="tx1"/>
                </a:solidFill>
                <a:latin typeface="Gulim" panose="020B0600000101010101" pitchFamily="34" charset="-127"/>
                <a:ea typeface="Gulim" panose="020B0600000101010101" pitchFamily="34" charset="-127"/>
              </a:defRPr>
            </a:lvl7pPr>
            <a:lvl8pPr marL="3429000" indent="-228600" eaLnBrk="0" fontAlgn="base" latinLnBrk="1" hangingPunct="0">
              <a:spcBef>
                <a:spcPct val="0"/>
              </a:spcBef>
              <a:spcAft>
                <a:spcPct val="0"/>
              </a:spcAft>
              <a:defRPr kumimoji="1">
                <a:solidFill>
                  <a:schemeClr val="tx1"/>
                </a:solidFill>
                <a:latin typeface="Gulim" panose="020B0600000101010101" pitchFamily="34" charset="-127"/>
                <a:ea typeface="Gulim" panose="020B0600000101010101" pitchFamily="34" charset="-127"/>
              </a:defRPr>
            </a:lvl8pPr>
            <a:lvl9pPr marL="3886200" indent="-228600" eaLnBrk="0" fontAlgn="base" latinLnBrk="1" hangingPunct="0">
              <a:spcBef>
                <a:spcPct val="0"/>
              </a:spcBef>
              <a:spcAft>
                <a:spcPct val="0"/>
              </a:spcAft>
              <a:defRPr kumimoji="1">
                <a:solidFill>
                  <a:schemeClr val="tx1"/>
                </a:solidFill>
                <a:latin typeface="Gulim" panose="020B0600000101010101" pitchFamily="34" charset="-127"/>
                <a:ea typeface="Gulim" panose="020B0600000101010101" pitchFamily="34" charset="-127"/>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ko-KR" sz="2000" b="1" i="0" u="none" strike="noStrike" kern="1200" cap="none" spc="0" normalizeH="0" baseline="0" noProof="0" smtClean="0">
              <a:ln>
                <a:noFill/>
              </a:ln>
              <a:solidFill>
                <a:schemeClr val="bg1"/>
              </a:solidFill>
              <a:effectLst/>
              <a:uLnTx/>
              <a:uFillTx/>
              <a:latin typeface="Times New Roman" panose="02020603050405020304" charset="0"/>
              <a:ea typeface="Gulim" panose="020B0600000101010101" pitchFamily="34" charset="-127"/>
              <a:cs typeface="Times New Roman" panose="02020603050405020304" charset="0"/>
            </a:endParaRPr>
          </a:p>
        </p:txBody>
      </p:sp>
      <p:sp>
        <p:nvSpPr>
          <p:cNvPr id="29709" name="矩形 1"/>
          <p:cNvSpPr/>
          <p:nvPr/>
        </p:nvSpPr>
        <p:spPr>
          <a:xfrm>
            <a:off x="4943475" y="1341438"/>
            <a:ext cx="6553200" cy="737235"/>
          </a:xfrm>
          <a:prstGeom prst="rect">
            <a:avLst/>
          </a:prstGeom>
          <a:noFill/>
          <a:ln w="9525">
            <a:noFill/>
          </a:ln>
        </p:spPr>
        <p:txBody>
          <a:bodyPr anchor="t">
            <a:spAutoFit/>
          </a:bodyPr>
          <a:lstStyle/>
          <a:p>
            <a:pPr latinLnBrk="1">
              <a:lnSpc>
                <a:spcPct val="150000"/>
              </a:lnSpc>
            </a:pPr>
            <a:endParaRPr lang="en-US" altLang="zh-CN" sz="2800" b="1" dirty="0">
              <a:solidFill>
                <a:srgbClr val="0000FF"/>
              </a:solidFill>
              <a:latin typeface="Comic Sans MS" panose="030F0702030302020204" charset="0"/>
              <a:ea typeface="Gulim" panose="020B0600000101010101" pitchFamily="34" charset="-127"/>
            </a:endParaRPr>
          </a:p>
        </p:txBody>
      </p:sp>
      <p:sp>
        <p:nvSpPr>
          <p:cNvPr id="22542" name="矩形 1"/>
          <p:cNvSpPr/>
          <p:nvPr/>
        </p:nvSpPr>
        <p:spPr>
          <a:xfrm>
            <a:off x="4224338" y="808038"/>
            <a:ext cx="5616575" cy="1014730"/>
          </a:xfrm>
          <a:prstGeom prst="rect">
            <a:avLst/>
          </a:prstGeom>
          <a:noFill/>
          <a:ln w="9525">
            <a:noFill/>
          </a:ln>
        </p:spPr>
        <p:txBody>
          <a:bodyPr anchor="t">
            <a:spAutoFit/>
          </a:bodyPr>
          <a:lstStyle/>
          <a:p>
            <a:pPr latinLnBrk="1">
              <a:lnSpc>
                <a:spcPct val="150000"/>
              </a:lnSpc>
            </a:pPr>
            <a:r>
              <a:rPr lang="en-US" altLang="zh-CN" sz="4000" b="1" dirty="0">
                <a:solidFill>
                  <a:srgbClr val="000000"/>
                </a:solidFill>
                <a:latin typeface="Times New Roman" panose="02020603050405020304" charset="0"/>
                <a:ea typeface="Gulim" panose="020B0600000101010101" pitchFamily="34" charset="-127"/>
              </a:rPr>
              <a:t>A</a:t>
            </a:r>
            <a:r>
              <a:rPr lang="en-US" altLang="zh-CN" sz="2800" b="1" dirty="0">
                <a:latin typeface="Times New Roman" panose="02020603050405020304" charset="0"/>
                <a:ea typeface="Gulim" panose="020B0600000101010101" pitchFamily="34" charset="-127"/>
              </a:rPr>
              <a:t>void</a:t>
            </a:r>
            <a:r>
              <a:rPr lang="zh-CN" altLang="en-US" sz="2800" b="1" dirty="0">
                <a:latin typeface="Times New Roman" panose="02020603050405020304" charset="0"/>
                <a:ea typeface="Gulim" panose="020B0600000101010101" pitchFamily="34" charset="-127"/>
              </a:rPr>
              <a:t> </a:t>
            </a:r>
            <a:r>
              <a:rPr lang="en-US" altLang="zh-CN" sz="2800" b="1" dirty="0">
                <a:latin typeface="Times New Roman" panose="02020603050405020304" charset="0"/>
                <a:ea typeface="Gulim" panose="020B0600000101010101" pitchFamily="34" charset="-127"/>
              </a:rPr>
              <a:t>eating</a:t>
            </a:r>
            <a:r>
              <a:rPr lang="zh-CN" altLang="en-US" sz="2800" b="1" dirty="0">
                <a:latin typeface="Times New Roman" panose="02020603050405020304" charset="0"/>
                <a:ea typeface="Gulim" panose="020B0600000101010101" pitchFamily="34" charset="-127"/>
              </a:rPr>
              <a:t> </a:t>
            </a:r>
            <a:r>
              <a:rPr lang="en-US" altLang="zh-CN" sz="2800" b="1" dirty="0">
                <a:latin typeface="Times New Roman" panose="02020603050405020304" charset="0"/>
                <a:ea typeface="Gulim" panose="020B0600000101010101" pitchFamily="34" charset="-127"/>
              </a:rPr>
              <a:t>the meat of </a:t>
            </a:r>
            <a:r>
              <a:rPr lang="en-US" altLang="zh-CN" sz="2800" b="1" dirty="0" smtClean="0">
                <a:latin typeface="Times New Roman" panose="02020603050405020304" charset="0"/>
                <a:ea typeface="Gulim" panose="020B0600000101010101" pitchFamily="34" charset="-127"/>
              </a:rPr>
              <a:t>wildlife</a:t>
            </a:r>
            <a:r>
              <a:rPr lang="zh-CN" altLang="en-US" sz="2800" b="1" dirty="0" smtClean="0">
                <a:latin typeface="Times New Roman" panose="02020603050405020304" charset="0"/>
                <a:ea typeface="Gulim" panose="020B0600000101010101" pitchFamily="34" charset="-127"/>
              </a:rPr>
              <a:t> </a:t>
            </a:r>
            <a:r>
              <a:rPr lang="en-US" altLang="zh-CN" sz="2800" b="1" dirty="0">
                <a:latin typeface="Times New Roman" panose="02020603050405020304" charset="0"/>
                <a:ea typeface="Gulim" panose="020B0600000101010101" pitchFamily="34" charset="-127"/>
              </a:rPr>
              <a:t>. </a:t>
            </a:r>
            <a:endParaRPr lang="en-US" altLang="zh-CN" sz="2800" b="1" dirty="0">
              <a:latin typeface="Times New Roman" panose="02020603050405020304" charset="0"/>
              <a:ea typeface="Times New Roman" panose="02020603050405020304" charset="0"/>
            </a:endParaRPr>
          </a:p>
        </p:txBody>
      </p:sp>
      <p:sp>
        <p:nvSpPr>
          <p:cNvPr id="22543" name="矩形 1"/>
          <p:cNvSpPr/>
          <p:nvPr/>
        </p:nvSpPr>
        <p:spPr>
          <a:xfrm>
            <a:off x="4224338" y="1844675"/>
            <a:ext cx="5616575" cy="1014730"/>
          </a:xfrm>
          <a:prstGeom prst="rect">
            <a:avLst/>
          </a:prstGeom>
          <a:noFill/>
          <a:ln w="9525">
            <a:noFill/>
          </a:ln>
        </p:spPr>
        <p:txBody>
          <a:bodyPr anchor="t">
            <a:spAutoFit/>
          </a:bodyPr>
          <a:lstStyle/>
          <a:p>
            <a:pPr latinLnBrk="1">
              <a:lnSpc>
                <a:spcPct val="150000"/>
              </a:lnSpc>
            </a:pPr>
            <a:r>
              <a:rPr lang="en-US" altLang="zh-CN" sz="4000" b="1" dirty="0">
                <a:latin typeface="Times New Roman" panose="02020603050405020304" charset="0"/>
                <a:ea typeface="Gulim" panose="020B0600000101010101" pitchFamily="34" charset="-127"/>
              </a:rPr>
              <a:t>C</a:t>
            </a:r>
            <a:r>
              <a:rPr lang="en-US" altLang="zh-CN" sz="2800" b="1" dirty="0">
                <a:latin typeface="Times New Roman" panose="02020603050405020304" charset="0"/>
                <a:ea typeface="Gulim" panose="020B0600000101010101" pitchFamily="34" charset="-127"/>
              </a:rPr>
              <a:t>ollect</a:t>
            </a:r>
            <a:r>
              <a:rPr lang="zh-CN" altLang="en-US" sz="2800" b="1" dirty="0">
                <a:latin typeface="Times New Roman" panose="02020603050405020304" charset="0"/>
                <a:ea typeface="Gulim" panose="020B0600000101010101" pitchFamily="34" charset="-127"/>
              </a:rPr>
              <a:t> </a:t>
            </a:r>
            <a:r>
              <a:rPr lang="en-US" altLang="zh-CN" sz="2800" b="1" dirty="0">
                <a:latin typeface="Times New Roman" panose="02020603050405020304" charset="0"/>
                <a:ea typeface="Gulim" panose="020B0600000101010101" pitchFamily="34" charset="-127"/>
              </a:rPr>
              <a:t>money</a:t>
            </a:r>
            <a:r>
              <a:rPr lang="zh-CN" altLang="en-US" sz="2800" b="1" dirty="0">
                <a:latin typeface="Times New Roman" panose="02020603050405020304" charset="0"/>
                <a:ea typeface="Gulim" panose="020B0600000101010101" pitchFamily="34" charset="-127"/>
              </a:rPr>
              <a:t> </a:t>
            </a:r>
            <a:r>
              <a:rPr lang="en-US" altLang="zh-CN" sz="2800" b="1" dirty="0">
                <a:latin typeface="Times New Roman" panose="02020603050405020304" charset="0"/>
                <a:ea typeface="Gulim" panose="020B0600000101010101" pitchFamily="34" charset="-127"/>
              </a:rPr>
              <a:t>to</a:t>
            </a:r>
            <a:r>
              <a:rPr lang="zh-CN" altLang="en-US" sz="2800" b="1" dirty="0">
                <a:latin typeface="Times New Roman" panose="02020603050405020304" charset="0"/>
                <a:ea typeface="Gulim" panose="020B0600000101010101" pitchFamily="34" charset="-127"/>
              </a:rPr>
              <a:t> </a:t>
            </a:r>
            <a:r>
              <a:rPr lang="en-US" altLang="zh-CN" sz="2800" b="1" dirty="0">
                <a:latin typeface="Times New Roman" panose="02020603050405020304" charset="0"/>
                <a:ea typeface="Gulim" panose="020B0600000101010101" pitchFamily="34" charset="-127"/>
              </a:rPr>
              <a:t>donate</a:t>
            </a:r>
            <a:r>
              <a:rPr lang="zh-CN" altLang="en-US" sz="2800" b="1" dirty="0">
                <a:latin typeface="Times New Roman" panose="02020603050405020304" charset="0"/>
                <a:ea typeface="Gulim" panose="020B0600000101010101" pitchFamily="34" charset="-127"/>
              </a:rPr>
              <a:t> </a:t>
            </a:r>
            <a:r>
              <a:rPr lang="en-US" altLang="zh-CN" sz="2800" b="1" dirty="0">
                <a:latin typeface="Times New Roman" panose="02020603050405020304" charset="0"/>
                <a:ea typeface="Gulim" panose="020B0600000101010101" pitchFamily="34" charset="-127"/>
              </a:rPr>
              <a:t>to</a:t>
            </a:r>
            <a:r>
              <a:rPr lang="zh-CN" altLang="en-US" sz="2800" b="1" dirty="0">
                <a:latin typeface="Times New Roman" panose="02020603050405020304" charset="0"/>
                <a:ea typeface="Gulim" panose="020B0600000101010101" pitchFamily="34" charset="-127"/>
              </a:rPr>
              <a:t> </a:t>
            </a:r>
            <a:r>
              <a:rPr lang="en-US" altLang="zh-CN" sz="2800" b="1" dirty="0">
                <a:latin typeface="Times New Roman" panose="02020603050405020304" charset="0"/>
                <a:ea typeface="Gulim" panose="020B0600000101010101" pitchFamily="34" charset="-127"/>
              </a:rPr>
              <a:t>WWF</a:t>
            </a:r>
            <a:r>
              <a:rPr lang="zh-CN" altLang="en-US" sz="2800" b="1" dirty="0">
                <a:latin typeface="Times New Roman" panose="02020603050405020304" charset="0"/>
                <a:ea typeface="Gulim" panose="020B0600000101010101" pitchFamily="34" charset="-127"/>
              </a:rPr>
              <a:t> </a:t>
            </a:r>
            <a:r>
              <a:rPr lang="en-US" altLang="zh-CN" sz="2800" b="1" dirty="0">
                <a:latin typeface="Times New Roman" panose="02020603050405020304" charset="0"/>
                <a:ea typeface="Gulim" panose="020B0600000101010101" pitchFamily="34" charset="-127"/>
              </a:rPr>
              <a:t>. </a:t>
            </a:r>
            <a:endParaRPr lang="en-US" altLang="zh-CN" sz="2800" b="1" dirty="0">
              <a:latin typeface="Times New Roman" panose="02020603050405020304" charset="0"/>
              <a:ea typeface="Times New Roman" panose="02020603050405020304" charset="0"/>
            </a:endParaRPr>
          </a:p>
        </p:txBody>
      </p:sp>
      <p:sp>
        <p:nvSpPr>
          <p:cNvPr id="22544" name="矩形 1"/>
          <p:cNvSpPr/>
          <p:nvPr/>
        </p:nvSpPr>
        <p:spPr>
          <a:xfrm>
            <a:off x="4224338" y="2781300"/>
            <a:ext cx="5327650" cy="1014730"/>
          </a:xfrm>
          <a:prstGeom prst="rect">
            <a:avLst/>
          </a:prstGeom>
          <a:noFill/>
          <a:ln w="9525">
            <a:noFill/>
          </a:ln>
        </p:spPr>
        <p:txBody>
          <a:bodyPr anchor="t">
            <a:spAutoFit/>
          </a:bodyPr>
          <a:lstStyle/>
          <a:p>
            <a:pPr latinLnBrk="1">
              <a:lnSpc>
                <a:spcPct val="150000"/>
              </a:lnSpc>
            </a:pPr>
            <a:r>
              <a:rPr lang="en-US" altLang="ko-KR" sz="4000" b="1" dirty="0">
                <a:solidFill>
                  <a:srgbClr val="000000"/>
                </a:solidFill>
                <a:latin typeface="Times New Roman" panose="02020603050405020304" charset="0"/>
                <a:ea typeface="Gulim" panose="020B0600000101010101" pitchFamily="34" charset="-127"/>
              </a:rPr>
              <a:t>T</a:t>
            </a:r>
            <a:r>
              <a:rPr lang="en-US" altLang="zh-CN" sz="2800" b="1" dirty="0">
                <a:latin typeface="Times New Roman" panose="02020603050405020304" charset="0"/>
                <a:ea typeface="Gulim" panose="020B0600000101010101" pitchFamily="34" charset="-127"/>
              </a:rPr>
              <a:t>reat</a:t>
            </a:r>
            <a:r>
              <a:rPr lang="zh-CN" altLang="en-US" sz="2800" b="1" dirty="0">
                <a:latin typeface="Times New Roman" panose="02020603050405020304" charset="0"/>
                <a:ea typeface="Gulim" panose="020B0600000101010101" pitchFamily="34" charset="-127"/>
              </a:rPr>
              <a:t> </a:t>
            </a:r>
            <a:r>
              <a:rPr lang="en-US" altLang="zh-CN" sz="2800" b="1" dirty="0">
                <a:latin typeface="Times New Roman" panose="02020603050405020304" charset="0"/>
                <a:ea typeface="Gulim" panose="020B0600000101010101" pitchFamily="34" charset="-127"/>
              </a:rPr>
              <a:t>the</a:t>
            </a:r>
            <a:r>
              <a:rPr lang="zh-CN" altLang="en-US" sz="2800" b="1" dirty="0">
                <a:latin typeface="Times New Roman" panose="02020603050405020304" charset="0"/>
                <a:ea typeface="Gulim" panose="020B0600000101010101" pitchFamily="34" charset="-127"/>
              </a:rPr>
              <a:t> </a:t>
            </a:r>
            <a:r>
              <a:rPr lang="en-US" altLang="zh-CN" sz="2800" b="1" dirty="0">
                <a:latin typeface="Times New Roman" panose="02020603050405020304" charset="0"/>
                <a:ea typeface="Gulim" panose="020B0600000101010101" pitchFamily="34" charset="-127"/>
              </a:rPr>
              <a:t>wildlife</a:t>
            </a:r>
            <a:r>
              <a:rPr lang="zh-CN" altLang="en-US" sz="2800" b="1" dirty="0">
                <a:latin typeface="Times New Roman" panose="02020603050405020304" charset="0"/>
                <a:ea typeface="Gulim" panose="020B0600000101010101" pitchFamily="34" charset="-127"/>
              </a:rPr>
              <a:t> </a:t>
            </a:r>
            <a:r>
              <a:rPr lang="en-US" altLang="zh-CN" sz="2800" b="1" dirty="0">
                <a:latin typeface="Times New Roman" panose="02020603050405020304" charset="0"/>
                <a:ea typeface="Gulim" panose="020B0600000101010101" pitchFamily="34" charset="-127"/>
              </a:rPr>
              <a:t>as</a:t>
            </a:r>
            <a:r>
              <a:rPr lang="zh-CN" altLang="en-US" sz="2800" b="1" dirty="0">
                <a:latin typeface="Times New Roman" panose="02020603050405020304" charset="0"/>
                <a:ea typeface="Gulim" panose="020B0600000101010101" pitchFamily="34" charset="-127"/>
              </a:rPr>
              <a:t> </a:t>
            </a:r>
            <a:r>
              <a:rPr lang="en-US" altLang="zh-CN" sz="2800" b="1" dirty="0">
                <a:latin typeface="Times New Roman" panose="02020603050405020304" charset="0"/>
                <a:ea typeface="Gulim" panose="020B0600000101010101" pitchFamily="34" charset="-127"/>
              </a:rPr>
              <a:t>our</a:t>
            </a:r>
            <a:r>
              <a:rPr lang="zh-CN" altLang="en-US" sz="2800" b="1" dirty="0">
                <a:latin typeface="Times New Roman" panose="02020603050405020304" charset="0"/>
                <a:ea typeface="Gulim" panose="020B0600000101010101" pitchFamily="34" charset="-127"/>
              </a:rPr>
              <a:t> </a:t>
            </a:r>
            <a:r>
              <a:rPr lang="en-US" altLang="zh-CN" sz="2800" b="1" dirty="0">
                <a:latin typeface="Times New Roman" panose="02020603050405020304" charset="0"/>
                <a:ea typeface="Gulim" panose="020B0600000101010101" pitchFamily="34" charset="-127"/>
              </a:rPr>
              <a:t>friends</a:t>
            </a:r>
            <a:r>
              <a:rPr lang="zh-CN" altLang="en-US" sz="2800" b="1" dirty="0">
                <a:latin typeface="Times New Roman" panose="02020603050405020304" charset="0"/>
                <a:ea typeface="Gulim" panose="020B0600000101010101" pitchFamily="34" charset="-127"/>
              </a:rPr>
              <a:t> </a:t>
            </a:r>
            <a:r>
              <a:rPr lang="en-US" altLang="zh-CN" sz="2800" b="1" dirty="0">
                <a:latin typeface="Times New Roman" panose="02020603050405020304" charset="0"/>
                <a:ea typeface="Gulim" panose="020B0600000101010101" pitchFamily="34" charset="-127"/>
              </a:rPr>
              <a:t>. </a:t>
            </a:r>
            <a:endParaRPr lang="en-US" altLang="zh-CN" sz="2800" b="1" dirty="0">
              <a:latin typeface="Times New Roman" panose="02020603050405020304" charset="0"/>
              <a:ea typeface="Times New Roman" panose="02020603050405020304" charset="0"/>
            </a:endParaRPr>
          </a:p>
        </p:txBody>
      </p:sp>
      <p:sp>
        <p:nvSpPr>
          <p:cNvPr id="22545" name="矩形 1"/>
          <p:cNvSpPr/>
          <p:nvPr/>
        </p:nvSpPr>
        <p:spPr>
          <a:xfrm>
            <a:off x="4189413" y="3716338"/>
            <a:ext cx="6299200" cy="1014730"/>
          </a:xfrm>
          <a:prstGeom prst="rect">
            <a:avLst/>
          </a:prstGeom>
          <a:noFill/>
          <a:ln w="9525">
            <a:noFill/>
          </a:ln>
        </p:spPr>
        <p:txBody>
          <a:bodyPr anchor="t">
            <a:spAutoFit/>
          </a:bodyPr>
          <a:lstStyle/>
          <a:p>
            <a:pPr latinLnBrk="1">
              <a:lnSpc>
                <a:spcPct val="150000"/>
              </a:lnSpc>
            </a:pPr>
            <a:r>
              <a:rPr lang="zh-CN" altLang="en-US" sz="2800" b="1" dirty="0">
                <a:latin typeface="Times New Roman" panose="02020603050405020304" charset="0"/>
                <a:ea typeface="Gulim" panose="020B0600000101010101" pitchFamily="34" charset="-127"/>
              </a:rPr>
              <a:t> </a:t>
            </a:r>
            <a:r>
              <a:rPr lang="en-US" altLang="ko-KR" sz="4000" b="1" dirty="0">
                <a:solidFill>
                  <a:srgbClr val="000000"/>
                </a:solidFill>
                <a:latin typeface="Times New Roman" panose="02020603050405020304" charset="0"/>
                <a:ea typeface="Gulim" panose="020B0600000101010101" pitchFamily="34" charset="-127"/>
              </a:rPr>
              <a:t>I</a:t>
            </a:r>
            <a:r>
              <a:rPr lang="en-US" altLang="zh-CN" sz="2800" b="1" dirty="0">
                <a:latin typeface="Times New Roman" panose="02020603050405020304" charset="0"/>
                <a:ea typeface="Gulim" panose="020B0600000101010101" pitchFamily="34" charset="-127"/>
              </a:rPr>
              <a:t>ntroduce</a:t>
            </a:r>
            <a:r>
              <a:rPr lang="zh-CN" altLang="en-US" sz="2800" b="1" dirty="0">
                <a:latin typeface="Times New Roman" panose="02020603050405020304" charset="0"/>
                <a:ea typeface="Gulim" panose="020B0600000101010101" pitchFamily="34" charset="-127"/>
              </a:rPr>
              <a:t> </a:t>
            </a:r>
            <a:r>
              <a:rPr lang="en-US" altLang="zh-CN" sz="2800" b="1" dirty="0">
                <a:latin typeface="Times New Roman" panose="02020603050405020304" charset="0"/>
                <a:ea typeface="Gulim" panose="020B0600000101010101" pitchFamily="34" charset="-127"/>
              </a:rPr>
              <a:t>wildlife</a:t>
            </a:r>
            <a:r>
              <a:rPr lang="zh-CN" altLang="en-US" sz="2800" b="1" dirty="0">
                <a:latin typeface="Times New Roman" panose="02020603050405020304" charset="0"/>
                <a:ea typeface="Gulim" panose="020B0600000101010101" pitchFamily="34" charset="-127"/>
              </a:rPr>
              <a:t> </a:t>
            </a:r>
            <a:r>
              <a:rPr lang="en-US" altLang="zh-CN" sz="2800" b="1" dirty="0">
                <a:latin typeface="Times New Roman" panose="02020603050405020304" charset="0"/>
                <a:ea typeface="Gulim" panose="020B0600000101010101" pitchFamily="34" charset="-127"/>
              </a:rPr>
              <a:t>knowledge</a:t>
            </a:r>
            <a:r>
              <a:rPr lang="zh-CN" altLang="en-US" sz="2800" b="1" dirty="0">
                <a:latin typeface="Times New Roman" panose="02020603050405020304" charset="0"/>
                <a:ea typeface="Gulim" panose="020B0600000101010101" pitchFamily="34" charset="-127"/>
              </a:rPr>
              <a:t> </a:t>
            </a:r>
            <a:r>
              <a:rPr lang="en-US" altLang="zh-CN" sz="2800" b="1" dirty="0">
                <a:latin typeface="Times New Roman" panose="02020603050405020304" charset="0"/>
                <a:ea typeface="Gulim" panose="020B0600000101010101" pitchFamily="34" charset="-127"/>
              </a:rPr>
              <a:t>to</a:t>
            </a:r>
            <a:r>
              <a:rPr lang="zh-CN" altLang="en-US" sz="2800" b="1" dirty="0">
                <a:latin typeface="Times New Roman" panose="02020603050405020304" charset="0"/>
                <a:ea typeface="Gulim" panose="020B0600000101010101" pitchFamily="34" charset="-127"/>
              </a:rPr>
              <a:t> </a:t>
            </a:r>
            <a:r>
              <a:rPr lang="en-US" altLang="zh-CN" sz="2800" b="1" dirty="0">
                <a:latin typeface="Times New Roman" panose="02020603050405020304" charset="0"/>
                <a:ea typeface="Gulim" panose="020B0600000101010101" pitchFamily="34" charset="-127"/>
              </a:rPr>
              <a:t>others.</a:t>
            </a:r>
            <a:endParaRPr lang="en-US" altLang="zh-CN" sz="2800" b="1" dirty="0">
              <a:latin typeface="Times New Roman" panose="02020603050405020304" charset="0"/>
              <a:ea typeface="Times New Roman" panose="02020603050405020304" charset="0"/>
            </a:endParaRPr>
          </a:p>
        </p:txBody>
      </p:sp>
      <p:sp>
        <p:nvSpPr>
          <p:cNvPr id="22546" name="矩形 1"/>
          <p:cNvSpPr/>
          <p:nvPr/>
        </p:nvSpPr>
        <p:spPr>
          <a:xfrm>
            <a:off x="3935413" y="4697413"/>
            <a:ext cx="5688012" cy="1014730"/>
          </a:xfrm>
          <a:prstGeom prst="rect">
            <a:avLst/>
          </a:prstGeom>
          <a:noFill/>
          <a:ln w="9525">
            <a:noFill/>
          </a:ln>
        </p:spPr>
        <p:txBody>
          <a:bodyPr anchor="t">
            <a:spAutoFit/>
          </a:bodyPr>
          <a:lstStyle/>
          <a:p>
            <a:pPr latinLnBrk="1">
              <a:lnSpc>
                <a:spcPct val="150000"/>
              </a:lnSpc>
            </a:pPr>
            <a:r>
              <a:rPr lang="zh-CN" altLang="zh-CN" sz="2800" b="1" dirty="0">
                <a:latin typeface="Times New Roman" panose="02020603050405020304" charset="0"/>
                <a:ea typeface="Gulim" panose="020B0600000101010101" pitchFamily="34" charset="-127"/>
              </a:rPr>
              <a:t> </a:t>
            </a:r>
            <a:r>
              <a:rPr lang="zh-CN" altLang="en-US" sz="2800" b="1" dirty="0">
                <a:latin typeface="Times New Roman" panose="02020603050405020304" charset="0"/>
                <a:ea typeface="Gulim" panose="020B0600000101010101" pitchFamily="34" charset="-127"/>
              </a:rPr>
              <a:t>  </a:t>
            </a:r>
            <a:r>
              <a:rPr lang="en-US" altLang="ko-KR" sz="4000" b="1" dirty="0">
                <a:solidFill>
                  <a:srgbClr val="000000"/>
                </a:solidFill>
                <a:latin typeface="Times New Roman" panose="02020603050405020304" charset="0"/>
                <a:ea typeface="Gulim" panose="020B0600000101010101" pitchFamily="34" charset="-127"/>
              </a:rPr>
              <a:t>O</a:t>
            </a:r>
            <a:r>
              <a:rPr lang="en-US" altLang="zh-CN" sz="2800" b="1" dirty="0">
                <a:latin typeface="Times New Roman" panose="02020603050405020304" charset="0"/>
                <a:ea typeface="Gulim" panose="020B0600000101010101" pitchFamily="34" charset="-127"/>
              </a:rPr>
              <a:t>rganize</a:t>
            </a:r>
            <a:r>
              <a:rPr lang="zh-CN" altLang="en-US" sz="2800" b="1" dirty="0">
                <a:latin typeface="Times New Roman" panose="02020603050405020304" charset="0"/>
                <a:ea typeface="Gulim" panose="020B0600000101010101" pitchFamily="34" charset="-127"/>
              </a:rPr>
              <a:t> </a:t>
            </a:r>
            <a:r>
              <a:rPr lang="en-US" altLang="zh-CN" sz="2800" b="1" dirty="0">
                <a:latin typeface="Times New Roman" panose="02020603050405020304" charset="0"/>
                <a:ea typeface="Gulim" panose="020B0600000101010101" pitchFamily="34" charset="-127"/>
              </a:rPr>
              <a:t>voluntary</a:t>
            </a:r>
            <a:r>
              <a:rPr lang="zh-CN" altLang="en-US" sz="2800" b="1" dirty="0">
                <a:latin typeface="Times New Roman" panose="02020603050405020304" charset="0"/>
                <a:ea typeface="Gulim" panose="020B0600000101010101" pitchFamily="34" charset="-127"/>
              </a:rPr>
              <a:t> </a:t>
            </a:r>
            <a:r>
              <a:rPr lang="en-US" altLang="zh-CN" sz="2800" b="1" dirty="0">
                <a:latin typeface="Times New Roman" panose="02020603050405020304" charset="0"/>
                <a:ea typeface="Gulim" panose="020B0600000101010101" pitchFamily="34" charset="-127"/>
              </a:rPr>
              <a:t>activities</a:t>
            </a:r>
            <a:r>
              <a:rPr lang="zh-CN" altLang="en-US" sz="2800" b="1" dirty="0">
                <a:latin typeface="Times New Roman" panose="02020603050405020304" charset="0"/>
                <a:ea typeface="Gulim" panose="020B0600000101010101" pitchFamily="34" charset="-127"/>
              </a:rPr>
              <a:t> </a:t>
            </a:r>
            <a:r>
              <a:rPr lang="en-US" altLang="zh-CN" sz="2800" b="1" dirty="0">
                <a:latin typeface="Times New Roman" panose="02020603050405020304" charset="0"/>
                <a:ea typeface="Gulim" panose="020B0600000101010101" pitchFamily="34" charset="-127"/>
              </a:rPr>
              <a:t>. </a:t>
            </a:r>
            <a:endParaRPr lang="en-US" altLang="zh-CN" sz="2800" b="1" dirty="0">
              <a:latin typeface="Times New Roman" panose="02020603050405020304" charset="0"/>
              <a:ea typeface="Times New Roman" panose="02020603050405020304" charset="0"/>
            </a:endParaRPr>
          </a:p>
        </p:txBody>
      </p:sp>
      <p:sp>
        <p:nvSpPr>
          <p:cNvPr id="22547" name="矩形 1"/>
          <p:cNvSpPr/>
          <p:nvPr/>
        </p:nvSpPr>
        <p:spPr>
          <a:xfrm>
            <a:off x="4151313" y="5634038"/>
            <a:ext cx="6551612" cy="1014730"/>
          </a:xfrm>
          <a:prstGeom prst="rect">
            <a:avLst/>
          </a:prstGeom>
          <a:noFill/>
          <a:ln w="9525">
            <a:noFill/>
          </a:ln>
        </p:spPr>
        <p:txBody>
          <a:bodyPr anchor="t">
            <a:spAutoFit/>
          </a:bodyPr>
          <a:lstStyle/>
          <a:p>
            <a:pPr latinLnBrk="1">
              <a:lnSpc>
                <a:spcPct val="150000"/>
              </a:lnSpc>
            </a:pPr>
            <a:r>
              <a:rPr lang="zh-CN" altLang="en-US" sz="2800" b="1" dirty="0">
                <a:latin typeface="Times New Roman" panose="02020603050405020304" charset="0"/>
                <a:ea typeface="Gulim" panose="020B0600000101010101" pitchFamily="34" charset="-127"/>
              </a:rPr>
              <a:t> </a:t>
            </a:r>
            <a:r>
              <a:rPr lang="en-US" altLang="ko-KR" sz="4000" b="1" dirty="0">
                <a:solidFill>
                  <a:srgbClr val="000000"/>
                </a:solidFill>
                <a:latin typeface="Times New Roman" panose="02020603050405020304" charset="0"/>
                <a:ea typeface="Gulim" panose="020B0600000101010101" pitchFamily="34" charset="-127"/>
              </a:rPr>
              <a:t>N</a:t>
            </a:r>
            <a:r>
              <a:rPr lang="en-US" altLang="zh-CN" sz="2800" b="1" dirty="0">
                <a:latin typeface="Times New Roman" panose="02020603050405020304" charset="0"/>
                <a:ea typeface="Gulim" panose="020B0600000101010101" pitchFamily="34" charset="-127"/>
              </a:rPr>
              <a:t>ever</a:t>
            </a:r>
            <a:r>
              <a:rPr lang="zh-CN" altLang="en-US" sz="2800" b="1" dirty="0">
                <a:latin typeface="Times New Roman" panose="02020603050405020304" charset="0"/>
                <a:ea typeface="Gulim" panose="020B0600000101010101" pitchFamily="34" charset="-127"/>
              </a:rPr>
              <a:t> </a:t>
            </a:r>
            <a:r>
              <a:rPr lang="en-US" altLang="zh-CN" sz="2800" b="1" dirty="0">
                <a:latin typeface="Times New Roman" panose="02020603050405020304" charset="0"/>
                <a:ea typeface="Gulim" panose="020B0600000101010101" pitchFamily="34" charset="-127"/>
              </a:rPr>
              <a:t>buy</a:t>
            </a:r>
            <a:r>
              <a:rPr lang="zh-CN" altLang="en-US" sz="2800" b="1" dirty="0">
                <a:latin typeface="Times New Roman" panose="02020603050405020304" charset="0"/>
                <a:ea typeface="Gulim" panose="020B0600000101010101" pitchFamily="34" charset="-127"/>
              </a:rPr>
              <a:t> </a:t>
            </a:r>
            <a:r>
              <a:rPr lang="en-US" altLang="zh-CN" sz="2800" b="1" dirty="0">
                <a:latin typeface="Times New Roman" panose="02020603050405020304" charset="0"/>
                <a:ea typeface="Gulim" panose="020B0600000101010101" pitchFamily="34" charset="-127"/>
              </a:rPr>
              <a:t>endangered</a:t>
            </a:r>
            <a:r>
              <a:rPr lang="zh-CN" altLang="en-US" sz="2800" b="1" dirty="0">
                <a:latin typeface="Times New Roman" panose="02020603050405020304" charset="0"/>
                <a:ea typeface="Gulim" panose="020B0600000101010101" pitchFamily="34" charset="-127"/>
              </a:rPr>
              <a:t> </a:t>
            </a:r>
            <a:r>
              <a:rPr lang="en-US" altLang="zh-CN" sz="2800" b="1" dirty="0">
                <a:latin typeface="Times New Roman" panose="02020603050405020304" charset="0"/>
                <a:ea typeface="Gulim" panose="020B0600000101010101" pitchFamily="34" charset="-127"/>
              </a:rPr>
              <a:t>species</a:t>
            </a:r>
            <a:r>
              <a:rPr lang="zh-CN" altLang="en-US" sz="2800" b="1" dirty="0">
                <a:latin typeface="Times New Roman" panose="02020603050405020304" charset="0"/>
                <a:ea typeface="Gulim" panose="020B0600000101010101" pitchFamily="34" charset="-127"/>
              </a:rPr>
              <a:t> </a:t>
            </a:r>
            <a:r>
              <a:rPr lang="en-US" altLang="zh-CN" sz="2800" b="1" dirty="0">
                <a:latin typeface="Times New Roman" panose="02020603050405020304" charset="0"/>
                <a:ea typeface="Gulim" panose="020B0600000101010101" pitchFamily="34" charset="-127"/>
              </a:rPr>
              <a:t>products. </a:t>
            </a:r>
            <a:endParaRPr lang="en-US" altLang="zh-CN" sz="2800" b="1" dirty="0">
              <a:latin typeface="Times New Roman" panose="02020603050405020304" charset="0"/>
              <a:ea typeface="Times New Roman" panose="02020603050405020304" charset="0"/>
            </a:endParaRPr>
          </a:p>
        </p:txBody>
      </p:sp>
      <p:sp>
        <p:nvSpPr>
          <p:cNvPr id="34" name="TextBox 47"/>
          <p:cNvSpPr txBox="1"/>
          <p:nvPr/>
        </p:nvSpPr>
        <p:spPr>
          <a:xfrm>
            <a:off x="4213860" y="1003300"/>
            <a:ext cx="586740" cy="768350"/>
          </a:xfrm>
          <a:prstGeom prst="rect">
            <a:avLst/>
          </a:prstGeom>
          <a:noFill/>
          <a:ln w="9525">
            <a:noFill/>
          </a:ln>
        </p:spPr>
        <p:txBody>
          <a:bodyPr wrap="none" anchor="t">
            <a:spAutoFit/>
          </a:bodyPr>
          <a:lstStyle/>
          <a:p>
            <a:pPr algn="r" latinLnBrk="1"/>
            <a:r>
              <a:rPr lang="en-US" altLang="ko-KR" sz="4400" b="1" dirty="0">
                <a:solidFill>
                  <a:srgbClr val="FFFF00"/>
                </a:solidFill>
                <a:latin typeface="Times New Roman" panose="02020603050405020304" charset="0"/>
                <a:ea typeface="Gulim" panose="020B0600000101010101" pitchFamily="34" charset="-127"/>
              </a:rPr>
              <a:t>A</a:t>
            </a:r>
            <a:endParaRPr lang="en-US" altLang="ko-KR" sz="4400" b="1" dirty="0">
              <a:solidFill>
                <a:srgbClr val="FFFF00"/>
              </a:solidFill>
              <a:latin typeface="Times New Roman" panose="02020603050405020304" charset="0"/>
              <a:ea typeface="Times New Roman" panose="02020603050405020304" charset="0"/>
            </a:endParaRPr>
          </a:p>
        </p:txBody>
      </p:sp>
      <p:sp>
        <p:nvSpPr>
          <p:cNvPr id="35" name="TextBox 53"/>
          <p:cNvSpPr txBox="1"/>
          <p:nvPr/>
        </p:nvSpPr>
        <p:spPr>
          <a:xfrm>
            <a:off x="4213860" y="1989138"/>
            <a:ext cx="586740" cy="768350"/>
          </a:xfrm>
          <a:prstGeom prst="rect">
            <a:avLst/>
          </a:prstGeom>
          <a:noFill/>
          <a:ln w="9525">
            <a:noFill/>
          </a:ln>
        </p:spPr>
        <p:txBody>
          <a:bodyPr wrap="none" anchor="t">
            <a:spAutoFit/>
          </a:bodyPr>
          <a:lstStyle/>
          <a:p>
            <a:pPr algn="r" latinLnBrk="1"/>
            <a:r>
              <a:rPr lang="en-US" altLang="ko-KR" sz="4400" b="1" dirty="0">
                <a:solidFill>
                  <a:srgbClr val="FFFF00"/>
                </a:solidFill>
                <a:latin typeface="Times New Roman" panose="02020603050405020304" charset="0"/>
                <a:ea typeface="Gulim" panose="020B0600000101010101" pitchFamily="34" charset="-127"/>
              </a:rPr>
              <a:t>C</a:t>
            </a:r>
            <a:endParaRPr lang="en-US" altLang="ko-KR" sz="4400" b="1" dirty="0">
              <a:solidFill>
                <a:srgbClr val="FFFF00"/>
              </a:solidFill>
              <a:latin typeface="Times New Roman" panose="02020603050405020304" charset="0"/>
              <a:ea typeface="Times New Roman" panose="02020603050405020304" charset="0"/>
            </a:endParaRPr>
          </a:p>
        </p:txBody>
      </p:sp>
      <p:sp>
        <p:nvSpPr>
          <p:cNvPr id="36" name="TextBox 59"/>
          <p:cNvSpPr txBox="1"/>
          <p:nvPr/>
        </p:nvSpPr>
        <p:spPr>
          <a:xfrm>
            <a:off x="4219575" y="2924175"/>
            <a:ext cx="555625" cy="768350"/>
          </a:xfrm>
          <a:prstGeom prst="rect">
            <a:avLst/>
          </a:prstGeom>
          <a:noFill/>
          <a:ln w="9525">
            <a:noFill/>
          </a:ln>
        </p:spPr>
        <p:txBody>
          <a:bodyPr wrap="none" anchor="t">
            <a:spAutoFit/>
          </a:bodyPr>
          <a:lstStyle/>
          <a:p>
            <a:pPr algn="r" latinLnBrk="1"/>
            <a:r>
              <a:rPr lang="en-US" altLang="ko-KR" sz="4400" b="1" dirty="0">
                <a:solidFill>
                  <a:srgbClr val="FFFF00"/>
                </a:solidFill>
                <a:latin typeface="Times New Roman" panose="02020603050405020304" charset="0"/>
                <a:ea typeface="Gulim" panose="020B0600000101010101" pitchFamily="34" charset="-127"/>
              </a:rPr>
              <a:t>T</a:t>
            </a:r>
            <a:endParaRPr lang="en-US" altLang="ko-KR" sz="4400" b="1" dirty="0">
              <a:solidFill>
                <a:srgbClr val="FFFF00"/>
              </a:solidFill>
              <a:latin typeface="Times New Roman" panose="02020603050405020304" charset="0"/>
              <a:ea typeface="Times New Roman" panose="02020603050405020304" charset="0"/>
            </a:endParaRPr>
          </a:p>
        </p:txBody>
      </p:sp>
      <p:sp>
        <p:nvSpPr>
          <p:cNvPr id="37" name="TextBox 65"/>
          <p:cNvSpPr txBox="1"/>
          <p:nvPr/>
        </p:nvSpPr>
        <p:spPr>
          <a:xfrm>
            <a:off x="4256088" y="3860800"/>
            <a:ext cx="400050" cy="768350"/>
          </a:xfrm>
          <a:prstGeom prst="rect">
            <a:avLst/>
          </a:prstGeom>
          <a:noFill/>
          <a:ln w="9525">
            <a:noFill/>
          </a:ln>
        </p:spPr>
        <p:txBody>
          <a:bodyPr wrap="none" anchor="t">
            <a:spAutoFit/>
          </a:bodyPr>
          <a:lstStyle/>
          <a:p>
            <a:pPr algn="r" latinLnBrk="1"/>
            <a:r>
              <a:rPr lang="en-US" altLang="ko-KR" sz="4400" b="1" dirty="0">
                <a:solidFill>
                  <a:srgbClr val="FFFF00"/>
                </a:solidFill>
                <a:latin typeface="Times New Roman" panose="02020603050405020304" charset="0"/>
                <a:ea typeface="Gulim" panose="020B0600000101010101" pitchFamily="34" charset="-127"/>
              </a:rPr>
              <a:t>I</a:t>
            </a:r>
            <a:endParaRPr lang="en-US" altLang="ko-KR" sz="4400" b="1" dirty="0">
              <a:solidFill>
                <a:srgbClr val="FFFF00"/>
              </a:solidFill>
              <a:latin typeface="Times New Roman" panose="02020603050405020304" charset="0"/>
              <a:ea typeface="Times New Roman" panose="02020603050405020304" charset="0"/>
            </a:endParaRPr>
          </a:p>
        </p:txBody>
      </p:sp>
      <p:sp>
        <p:nvSpPr>
          <p:cNvPr id="39" name="TextBox 71"/>
          <p:cNvSpPr txBox="1"/>
          <p:nvPr/>
        </p:nvSpPr>
        <p:spPr>
          <a:xfrm>
            <a:off x="4183380" y="4868863"/>
            <a:ext cx="617220" cy="768350"/>
          </a:xfrm>
          <a:prstGeom prst="rect">
            <a:avLst/>
          </a:prstGeom>
          <a:noFill/>
          <a:ln w="9525">
            <a:noFill/>
          </a:ln>
        </p:spPr>
        <p:txBody>
          <a:bodyPr wrap="none" anchor="t">
            <a:spAutoFit/>
          </a:bodyPr>
          <a:lstStyle/>
          <a:p>
            <a:pPr algn="r" latinLnBrk="1"/>
            <a:r>
              <a:rPr lang="en-US" altLang="ko-KR" sz="4400" b="1" dirty="0">
                <a:solidFill>
                  <a:srgbClr val="FFFF00"/>
                </a:solidFill>
                <a:latin typeface="Times New Roman" panose="02020603050405020304" charset="0"/>
                <a:ea typeface="Gulim" panose="020B0600000101010101" pitchFamily="34" charset="-127"/>
              </a:rPr>
              <a:t>O</a:t>
            </a:r>
            <a:endParaRPr lang="en-US" altLang="ko-KR" sz="4400" b="1" dirty="0">
              <a:solidFill>
                <a:srgbClr val="FFFF00"/>
              </a:solidFill>
              <a:latin typeface="Times New Roman" panose="02020603050405020304" charset="0"/>
              <a:ea typeface="Times New Roman" panose="02020603050405020304" charset="0"/>
            </a:endParaRPr>
          </a:p>
        </p:txBody>
      </p:sp>
      <p:sp>
        <p:nvSpPr>
          <p:cNvPr id="41" name="TextBox 71"/>
          <p:cNvSpPr txBox="1"/>
          <p:nvPr/>
        </p:nvSpPr>
        <p:spPr>
          <a:xfrm>
            <a:off x="4229735" y="5805488"/>
            <a:ext cx="586740" cy="768350"/>
          </a:xfrm>
          <a:prstGeom prst="rect">
            <a:avLst/>
          </a:prstGeom>
          <a:noFill/>
          <a:ln w="9525">
            <a:noFill/>
          </a:ln>
        </p:spPr>
        <p:txBody>
          <a:bodyPr wrap="none" anchor="t">
            <a:spAutoFit/>
          </a:bodyPr>
          <a:lstStyle/>
          <a:p>
            <a:pPr algn="r" latinLnBrk="1"/>
            <a:r>
              <a:rPr lang="en-US" altLang="ko-KR" sz="4400" b="1" dirty="0">
                <a:solidFill>
                  <a:srgbClr val="FFFF00"/>
                </a:solidFill>
                <a:latin typeface="Times New Roman" panose="02020603050405020304" charset="0"/>
                <a:ea typeface="Gulim" panose="020B0600000101010101" pitchFamily="34" charset="-127"/>
              </a:rPr>
              <a:t>N</a:t>
            </a:r>
            <a:endParaRPr lang="en-US" altLang="ko-KR" sz="4400" b="1" dirty="0">
              <a:solidFill>
                <a:srgbClr val="FFFF00"/>
              </a:solidFill>
              <a:latin typeface="Times New Roman" panose="02020603050405020304" charset="0"/>
              <a:ea typeface="Times New Roman" panose="0202060305040502030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2542"/>
                                        </p:tgtEl>
                                        <p:attrNameLst>
                                          <p:attrName>style.visibility</p:attrName>
                                        </p:attrNameLst>
                                      </p:cBhvr>
                                      <p:to>
                                        <p:strVal val="visible"/>
                                      </p:to>
                                    </p:set>
                                    <p:animEffect transition="in" filter="fade">
                                      <p:cBhvr>
                                        <p:cTn id="7" dur="500"/>
                                        <p:tgtEl>
                                          <p:spTgt spid="22542"/>
                                        </p:tgtEl>
                                      </p:cBhvr>
                                    </p:animEffect>
                                  </p:childTnLst>
                                </p:cTn>
                              </p:par>
                              <p:par>
                                <p:cTn id="8" presetID="10" presetClass="entr" presetSubtype="0" fill="hold" nodeType="withEffect">
                                  <p:stCondLst>
                                    <p:cond delay="0"/>
                                  </p:stCondLst>
                                  <p:childTnLst>
                                    <p:set>
                                      <p:cBhvr>
                                        <p:cTn id="9" dur="1" fill="hold">
                                          <p:stCondLst>
                                            <p:cond delay="0"/>
                                          </p:stCondLst>
                                        </p:cTn>
                                        <p:tgtEl>
                                          <p:spTgt spid="47"/>
                                        </p:tgtEl>
                                        <p:attrNameLst>
                                          <p:attrName>style.visibility</p:attrName>
                                        </p:attrNameLst>
                                      </p:cBhvr>
                                      <p:to>
                                        <p:strVal val="visible"/>
                                      </p:to>
                                    </p:set>
                                    <p:animEffect transition="in" filter="fade">
                                      <p:cBhvr>
                                        <p:cTn id="10" dur="500"/>
                                        <p:tgtEl>
                                          <p:spTgt spid="47"/>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22543"/>
                                        </p:tgtEl>
                                        <p:attrNameLst>
                                          <p:attrName>style.visibility</p:attrName>
                                        </p:attrNameLst>
                                      </p:cBhvr>
                                      <p:to>
                                        <p:strVal val="visible"/>
                                      </p:to>
                                    </p:set>
                                    <p:animEffect transition="in" filter="fade">
                                      <p:cBhvr>
                                        <p:cTn id="15" dur="500"/>
                                        <p:tgtEl>
                                          <p:spTgt spid="22543"/>
                                        </p:tgtEl>
                                      </p:cBhvr>
                                    </p:animEffect>
                                  </p:childTnLst>
                                </p:cTn>
                              </p:par>
                              <p:par>
                                <p:cTn id="16" presetID="10" presetClass="entr" presetSubtype="0" fill="hold" nodeType="withEffect">
                                  <p:stCondLst>
                                    <p:cond delay="0"/>
                                  </p:stCondLst>
                                  <p:childTnLst>
                                    <p:set>
                                      <p:cBhvr>
                                        <p:cTn id="17" dur="1" fill="hold">
                                          <p:stCondLst>
                                            <p:cond delay="0"/>
                                          </p:stCondLst>
                                        </p:cTn>
                                        <p:tgtEl>
                                          <p:spTgt spid="49"/>
                                        </p:tgtEl>
                                        <p:attrNameLst>
                                          <p:attrName>style.visibility</p:attrName>
                                        </p:attrNameLst>
                                      </p:cBhvr>
                                      <p:to>
                                        <p:strVal val="visible"/>
                                      </p:to>
                                    </p:set>
                                    <p:animEffect transition="in" filter="fade">
                                      <p:cBhvr>
                                        <p:cTn id="18" dur="500"/>
                                        <p:tgtEl>
                                          <p:spTgt spid="49"/>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22544"/>
                                        </p:tgtEl>
                                        <p:attrNameLst>
                                          <p:attrName>style.visibility</p:attrName>
                                        </p:attrNameLst>
                                      </p:cBhvr>
                                      <p:to>
                                        <p:strVal val="visible"/>
                                      </p:to>
                                    </p:set>
                                    <p:animEffect transition="in" filter="fade">
                                      <p:cBhvr>
                                        <p:cTn id="23" dur="500"/>
                                        <p:tgtEl>
                                          <p:spTgt spid="22544"/>
                                        </p:tgtEl>
                                      </p:cBhvr>
                                    </p:animEffect>
                                  </p:childTnLst>
                                </p:cTn>
                              </p:par>
                              <p:par>
                                <p:cTn id="24" presetID="10" presetClass="entr" presetSubtype="0" fill="hold" nodeType="withEffect">
                                  <p:stCondLst>
                                    <p:cond delay="0"/>
                                  </p:stCondLst>
                                  <p:childTnLst>
                                    <p:set>
                                      <p:cBhvr>
                                        <p:cTn id="25" dur="1" fill="hold">
                                          <p:stCondLst>
                                            <p:cond delay="0"/>
                                          </p:stCondLst>
                                        </p:cTn>
                                        <p:tgtEl>
                                          <p:spTgt spid="55"/>
                                        </p:tgtEl>
                                        <p:attrNameLst>
                                          <p:attrName>style.visibility</p:attrName>
                                        </p:attrNameLst>
                                      </p:cBhvr>
                                      <p:to>
                                        <p:strVal val="visible"/>
                                      </p:to>
                                    </p:set>
                                    <p:animEffect transition="in" filter="fade">
                                      <p:cBhvr>
                                        <p:cTn id="26" dur="500"/>
                                        <p:tgtEl>
                                          <p:spTgt spid="55"/>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22545"/>
                                        </p:tgtEl>
                                        <p:attrNameLst>
                                          <p:attrName>style.visibility</p:attrName>
                                        </p:attrNameLst>
                                      </p:cBhvr>
                                      <p:to>
                                        <p:strVal val="visible"/>
                                      </p:to>
                                    </p:set>
                                    <p:animEffect transition="in" filter="fade">
                                      <p:cBhvr>
                                        <p:cTn id="31" dur="500"/>
                                        <p:tgtEl>
                                          <p:spTgt spid="22545"/>
                                        </p:tgtEl>
                                      </p:cBhvr>
                                    </p:animEffect>
                                  </p:childTnLst>
                                </p:cTn>
                              </p:par>
                              <p:par>
                                <p:cTn id="32" presetID="10" presetClass="entr" presetSubtype="0" fill="hold" nodeType="withEffect">
                                  <p:stCondLst>
                                    <p:cond delay="0"/>
                                  </p:stCondLst>
                                  <p:childTnLst>
                                    <p:set>
                                      <p:cBhvr>
                                        <p:cTn id="33" dur="1" fill="hold">
                                          <p:stCondLst>
                                            <p:cond delay="0"/>
                                          </p:stCondLst>
                                        </p:cTn>
                                        <p:tgtEl>
                                          <p:spTgt spid="61"/>
                                        </p:tgtEl>
                                        <p:attrNameLst>
                                          <p:attrName>style.visibility</p:attrName>
                                        </p:attrNameLst>
                                      </p:cBhvr>
                                      <p:to>
                                        <p:strVal val="visible"/>
                                      </p:to>
                                    </p:set>
                                    <p:animEffect transition="in" filter="fade">
                                      <p:cBhvr>
                                        <p:cTn id="34" dur="500"/>
                                        <p:tgtEl>
                                          <p:spTgt spid="61"/>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22546"/>
                                        </p:tgtEl>
                                        <p:attrNameLst>
                                          <p:attrName>style.visibility</p:attrName>
                                        </p:attrNameLst>
                                      </p:cBhvr>
                                      <p:to>
                                        <p:strVal val="visible"/>
                                      </p:to>
                                    </p:set>
                                    <p:animEffect transition="in" filter="fade">
                                      <p:cBhvr>
                                        <p:cTn id="39" dur="500"/>
                                        <p:tgtEl>
                                          <p:spTgt spid="22546"/>
                                        </p:tgtEl>
                                      </p:cBhvr>
                                    </p:animEffect>
                                  </p:childTnLst>
                                </p:cTn>
                              </p:par>
                              <p:par>
                                <p:cTn id="40" presetID="10" presetClass="entr" presetSubtype="0" fill="hold" nodeType="withEffect">
                                  <p:stCondLst>
                                    <p:cond delay="0"/>
                                  </p:stCondLst>
                                  <p:childTnLst>
                                    <p:set>
                                      <p:cBhvr>
                                        <p:cTn id="41" dur="1" fill="hold">
                                          <p:stCondLst>
                                            <p:cond delay="0"/>
                                          </p:stCondLst>
                                        </p:cTn>
                                        <p:tgtEl>
                                          <p:spTgt spid="67"/>
                                        </p:tgtEl>
                                        <p:attrNameLst>
                                          <p:attrName>style.visibility</p:attrName>
                                        </p:attrNameLst>
                                      </p:cBhvr>
                                      <p:to>
                                        <p:strVal val="visible"/>
                                      </p:to>
                                    </p:set>
                                    <p:animEffect transition="in" filter="fade">
                                      <p:cBhvr>
                                        <p:cTn id="42" dur="500"/>
                                        <p:tgtEl>
                                          <p:spTgt spid="67"/>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2547"/>
                                        </p:tgtEl>
                                        <p:attrNameLst>
                                          <p:attrName>style.visibility</p:attrName>
                                        </p:attrNameLst>
                                      </p:cBhvr>
                                      <p:to>
                                        <p:strVal val="visible"/>
                                      </p:to>
                                    </p:set>
                                    <p:animEffect transition="in" filter="fade">
                                      <p:cBhvr>
                                        <p:cTn id="47" dur="500"/>
                                        <p:tgtEl>
                                          <p:spTgt spid="22547"/>
                                        </p:tgtEl>
                                      </p:cBhvr>
                                    </p:animEffect>
                                  </p:childTnLst>
                                </p:cTn>
                              </p:par>
                              <p:par>
                                <p:cTn id="48" presetID="10" presetClass="entr" presetSubtype="0" fill="hold" nodeType="withEffect">
                                  <p:stCondLst>
                                    <p:cond delay="0"/>
                                  </p:stCondLst>
                                  <p:childTnLst>
                                    <p:set>
                                      <p:cBhvr>
                                        <p:cTn id="49" dur="1" fill="hold">
                                          <p:stCondLst>
                                            <p:cond delay="0"/>
                                          </p:stCondLst>
                                        </p:cTn>
                                        <p:tgtEl>
                                          <p:spTgt spid="40"/>
                                        </p:tgtEl>
                                        <p:attrNameLst>
                                          <p:attrName>style.visibility</p:attrName>
                                        </p:attrNameLst>
                                      </p:cBhvr>
                                      <p:to>
                                        <p:strVal val="visible"/>
                                      </p:to>
                                    </p:set>
                                    <p:animEffect transition="in" filter="fade">
                                      <p:cBhvr>
                                        <p:cTn id="50" dur="500"/>
                                        <p:tgtEl>
                                          <p:spTgt spid="40"/>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grpId="0" nodeType="clickEffect">
                                  <p:stCondLst>
                                    <p:cond delay="0"/>
                                  </p:stCondLst>
                                  <p:childTnLst>
                                    <p:set>
                                      <p:cBhvr>
                                        <p:cTn id="54" dur="1" fill="hold">
                                          <p:stCondLst>
                                            <p:cond delay="0"/>
                                          </p:stCondLst>
                                        </p:cTn>
                                        <p:tgtEl>
                                          <p:spTgt spid="37"/>
                                        </p:tgtEl>
                                        <p:attrNameLst>
                                          <p:attrName>style.visibility</p:attrName>
                                        </p:attrNameLst>
                                      </p:cBhvr>
                                      <p:to>
                                        <p:strVal val="visible"/>
                                      </p:to>
                                    </p:set>
                                    <p:animEffect transition="in" filter="fade">
                                      <p:cBhvr>
                                        <p:cTn id="55" dur="500"/>
                                        <p:tgtEl>
                                          <p:spTgt spid="37"/>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39"/>
                                        </p:tgtEl>
                                        <p:attrNameLst>
                                          <p:attrName>style.visibility</p:attrName>
                                        </p:attrNameLst>
                                      </p:cBhvr>
                                      <p:to>
                                        <p:strVal val="visible"/>
                                      </p:to>
                                    </p:set>
                                    <p:animEffect transition="in" filter="fade">
                                      <p:cBhvr>
                                        <p:cTn id="58" dur="500"/>
                                        <p:tgtEl>
                                          <p:spTgt spid="39"/>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41"/>
                                        </p:tgtEl>
                                        <p:attrNameLst>
                                          <p:attrName>style.visibility</p:attrName>
                                        </p:attrNameLst>
                                      </p:cBhvr>
                                      <p:to>
                                        <p:strVal val="visible"/>
                                      </p:to>
                                    </p:set>
                                    <p:animEffect transition="in" filter="fade">
                                      <p:cBhvr>
                                        <p:cTn id="61" dur="500"/>
                                        <p:tgtEl>
                                          <p:spTgt spid="41"/>
                                        </p:tgtEl>
                                      </p:cBhvr>
                                    </p:animEffect>
                                  </p:childTnLst>
                                </p:cTn>
                              </p:par>
                              <p:par>
                                <p:cTn id="62" presetID="10" presetClass="entr" presetSubtype="0" fill="hold" grpId="0" nodeType="withEffect">
                                  <p:stCondLst>
                                    <p:cond delay="0"/>
                                  </p:stCondLst>
                                  <p:childTnLst>
                                    <p:set>
                                      <p:cBhvr>
                                        <p:cTn id="63" dur="1" fill="hold">
                                          <p:stCondLst>
                                            <p:cond delay="0"/>
                                          </p:stCondLst>
                                        </p:cTn>
                                        <p:tgtEl>
                                          <p:spTgt spid="36"/>
                                        </p:tgtEl>
                                        <p:attrNameLst>
                                          <p:attrName>style.visibility</p:attrName>
                                        </p:attrNameLst>
                                      </p:cBhvr>
                                      <p:to>
                                        <p:strVal val="visible"/>
                                      </p:to>
                                    </p:set>
                                    <p:animEffect transition="in" filter="fade">
                                      <p:cBhvr>
                                        <p:cTn id="64" dur="500"/>
                                        <p:tgtEl>
                                          <p:spTgt spid="36"/>
                                        </p:tgtEl>
                                      </p:cBhvr>
                                    </p:animEffect>
                                  </p:childTnLst>
                                </p:cTn>
                              </p:par>
                              <p:par>
                                <p:cTn id="65" presetID="10" presetClass="entr" presetSubtype="0" fill="hold" grpId="0" nodeType="withEffect">
                                  <p:stCondLst>
                                    <p:cond delay="0"/>
                                  </p:stCondLst>
                                  <p:childTnLst>
                                    <p:set>
                                      <p:cBhvr>
                                        <p:cTn id="66" dur="1" fill="hold">
                                          <p:stCondLst>
                                            <p:cond delay="0"/>
                                          </p:stCondLst>
                                        </p:cTn>
                                        <p:tgtEl>
                                          <p:spTgt spid="35"/>
                                        </p:tgtEl>
                                        <p:attrNameLst>
                                          <p:attrName>style.visibility</p:attrName>
                                        </p:attrNameLst>
                                      </p:cBhvr>
                                      <p:to>
                                        <p:strVal val="visible"/>
                                      </p:to>
                                    </p:set>
                                    <p:animEffect transition="in" filter="fade">
                                      <p:cBhvr>
                                        <p:cTn id="67" dur="500"/>
                                        <p:tgtEl>
                                          <p:spTgt spid="35"/>
                                        </p:tgtEl>
                                      </p:cBhvr>
                                    </p:animEffect>
                                  </p:childTnLst>
                                </p:cTn>
                              </p:par>
                              <p:par>
                                <p:cTn id="68" presetID="10" presetClass="entr" presetSubtype="0" fill="hold" grpId="0" nodeType="withEffect">
                                  <p:stCondLst>
                                    <p:cond delay="0"/>
                                  </p:stCondLst>
                                  <p:childTnLst>
                                    <p:set>
                                      <p:cBhvr>
                                        <p:cTn id="69" dur="1" fill="hold">
                                          <p:stCondLst>
                                            <p:cond delay="0"/>
                                          </p:stCondLst>
                                        </p:cTn>
                                        <p:tgtEl>
                                          <p:spTgt spid="34"/>
                                        </p:tgtEl>
                                        <p:attrNameLst>
                                          <p:attrName>style.visibility</p:attrName>
                                        </p:attrNameLst>
                                      </p:cBhvr>
                                      <p:to>
                                        <p:strVal val="visible"/>
                                      </p:to>
                                    </p:set>
                                    <p:animEffect transition="in" filter="fade">
                                      <p:cBhvr>
                                        <p:cTn id="70"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42" grpId="0"/>
      <p:bldP spid="22543" grpId="0"/>
      <p:bldP spid="22544" grpId="0"/>
      <p:bldP spid="22545" grpId="0"/>
      <p:bldP spid="22546" grpId="0"/>
      <p:bldP spid="22547" grpId="0"/>
      <p:bldP spid="34" grpId="0"/>
      <p:bldP spid="35" grpId="0"/>
      <p:bldP spid="36" grpId="0"/>
      <p:bldP spid="37" grpId="0"/>
      <p:bldP spid="39" grpId="0"/>
      <p:bldP spid="41"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标题 1"/>
          <p:cNvSpPr>
            <a:spLocks noGrp="1"/>
          </p:cNvSpPr>
          <p:nvPr/>
        </p:nvSpPr>
        <p:spPr>
          <a:xfrm>
            <a:off x="-52070" y="-90170"/>
            <a:ext cx="2534013" cy="921385"/>
          </a:xfrm>
          <a:prstGeom prst="rect">
            <a:avLst/>
          </a:prstGeom>
          <a:solidFill>
            <a:srgbClr val="92D050"/>
          </a:solidFill>
          <a:ln w="9525">
            <a:noFill/>
            <a:miter lim="800000"/>
          </a:ln>
        </p:spPr>
        <p:txBody>
          <a:bodyPr vert="horz" wrap="square" lIns="91440" tIns="45720" rIns="91440" bIns="45720" numCol="1" anchor="ctr" anchorCtr="0" compatLnSpc="1"/>
          <a:lstStyle>
            <a:lvl1pPr algn="ctr" rtl="0" eaLnBrk="0" fontAlgn="base" hangingPunct="0">
              <a:spcBef>
                <a:spcPct val="0"/>
              </a:spcBef>
              <a:spcAft>
                <a:spcPct val="0"/>
              </a:spcAft>
              <a:defRPr sz="4400">
                <a:solidFill>
                  <a:schemeClr val="bg1"/>
                </a:solidFill>
                <a:latin typeface="Times New Roman" panose="02020603050405020304" charset="0"/>
                <a:ea typeface="+mj-ea"/>
                <a:cs typeface="Times New Roman" panose="02020603050405020304" charset="0"/>
              </a:defRPr>
            </a:lvl1pPr>
            <a:lvl2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2pPr>
            <a:lvl3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3pPr>
            <a:lvl4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4pPr>
            <a:lvl5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altLang="zh-CN" sz="3600" b="0" i="0" u="none" strike="noStrike" kern="0" cap="none" spc="0" normalizeH="0" baseline="0" noProof="0" dirty="0" smtClean="0">
                <a:ln>
                  <a:noFill/>
                </a:ln>
                <a:solidFill>
                  <a:schemeClr val="bg1"/>
                </a:solidFill>
                <a:effectLst>
                  <a:outerShdw blurRad="38100" dist="38100" dir="2700000" algn="tl">
                    <a:srgbClr val="000000">
                      <a:alpha val="43137"/>
                    </a:srgbClr>
                  </a:outerShdw>
                </a:effectLst>
                <a:uLnTx/>
                <a:uFillTx/>
                <a:latin typeface="Impact" panose="020B0806030902050204" pitchFamily="34" charset="0"/>
                <a:ea typeface="+mj-ea"/>
                <a:cs typeface="Times New Roman" panose="02020603050405020304" charset="0"/>
              </a:rPr>
              <a:t> Group Work</a:t>
            </a:r>
            <a:endParaRPr kumimoji="0" lang="en-US" sz="3600" b="0" i="0" u="none" strike="noStrike" kern="0" cap="none" spc="0" normalizeH="0" baseline="0" noProof="0" dirty="0" smtClean="0">
              <a:ln>
                <a:noFill/>
              </a:ln>
              <a:solidFill>
                <a:schemeClr val="bg1"/>
              </a:solidFill>
              <a:effectLst>
                <a:outerShdw blurRad="38100" dist="38100" dir="2700000" algn="tl">
                  <a:srgbClr val="000000">
                    <a:alpha val="43137"/>
                  </a:srgbClr>
                </a:outerShdw>
              </a:effectLst>
              <a:uLnTx/>
              <a:uFillTx/>
              <a:latin typeface="Impact" panose="020B0806030902050204" pitchFamily="34" charset="0"/>
              <a:ea typeface="+mj-ea"/>
              <a:cs typeface="Times New Roman" panose="02020603050405020304" charset="0"/>
            </a:endParaRPr>
          </a:p>
        </p:txBody>
      </p:sp>
      <p:sp>
        <p:nvSpPr>
          <p:cNvPr id="2" name="文本框 1"/>
          <p:cNvSpPr txBox="1"/>
          <p:nvPr/>
        </p:nvSpPr>
        <p:spPr>
          <a:xfrm>
            <a:off x="68580" y="831215"/>
            <a:ext cx="12054840" cy="1938992"/>
          </a:xfrm>
          <a:prstGeom prst="rect">
            <a:avLst/>
          </a:prstGeom>
          <a:noFill/>
        </p:spPr>
        <p:txBody>
          <a:bodyPr wrap="square" rtlCol="0">
            <a:spAutoFit/>
          </a:bodyPr>
          <a:lstStyle/>
          <a:p>
            <a:r>
              <a:rPr lang="en-US" sz="3000" b="1" i="1" dirty="0" smtClean="0">
                <a:latin typeface="Times New Roman" panose="02020603050405020304" charset="0"/>
                <a:cs typeface="Times New Roman" panose="02020603050405020304" charset="0"/>
              </a:rPr>
              <a:t>         Back from the magical journey, Daisy is being interviewed by the student journalists. Work in 4 students. One is Daisy and the other three are journalists. Each has to ask </a:t>
            </a:r>
            <a:r>
              <a:rPr lang="en-US" altLang="zh-CN" sz="3000" b="1" i="1" dirty="0" smtClean="0">
                <a:latin typeface="Times New Roman" panose="02020603050405020304" charset="0"/>
                <a:cs typeface="Times New Roman" panose="02020603050405020304" charset="0"/>
              </a:rPr>
              <a:t>Daisy </a:t>
            </a:r>
            <a:r>
              <a:rPr lang="en-US" sz="3000" b="1" i="1" dirty="0" smtClean="0">
                <a:latin typeface="Times New Roman" panose="02020603050405020304" charset="0"/>
                <a:cs typeface="Times New Roman" panose="02020603050405020304" charset="0"/>
              </a:rPr>
              <a:t>at least 1 question. </a:t>
            </a:r>
          </a:p>
          <a:p>
            <a:r>
              <a:rPr lang="en-US" sz="3000" b="1" i="1" dirty="0">
                <a:latin typeface="Times New Roman" panose="02020603050405020304" charset="0"/>
                <a:cs typeface="Times New Roman" panose="02020603050405020304" charset="0"/>
              </a:rPr>
              <a:t> </a:t>
            </a:r>
            <a:r>
              <a:rPr lang="en-US" sz="3000" b="1" i="1" dirty="0" smtClean="0">
                <a:latin typeface="Times New Roman" panose="02020603050405020304" charset="0"/>
                <a:cs typeface="Times New Roman" panose="02020603050405020304" charset="0"/>
              </a:rPr>
              <a:t>      You may ask like this:</a:t>
            </a:r>
            <a:endParaRPr lang="en-US" altLang="zh-CN" sz="3000" dirty="0">
              <a:latin typeface="Times New Roman" panose="02020603050405020304" charset="0"/>
              <a:cs typeface="Times New Roman" panose="02020603050405020304" charset="0"/>
            </a:endParaRPr>
          </a:p>
        </p:txBody>
      </p:sp>
      <p:sp>
        <p:nvSpPr>
          <p:cNvPr id="5" name="TextBox 2"/>
          <p:cNvSpPr txBox="1"/>
          <p:nvPr/>
        </p:nvSpPr>
        <p:spPr>
          <a:xfrm>
            <a:off x="511175" y="3014345"/>
            <a:ext cx="11118850" cy="2676525"/>
          </a:xfrm>
          <a:prstGeom prst="rect">
            <a:avLst/>
          </a:prstGeom>
          <a:solidFill>
            <a:srgbClr val="FFCCCC">
              <a:alpha val="66000"/>
            </a:srgbClr>
          </a:solidFill>
          <a:ln w="50800" cap="flat" cmpd="sng">
            <a:solidFill>
              <a:schemeClr val="bg1"/>
            </a:solidFill>
            <a:prstDash val="solid"/>
            <a:miter/>
            <a:headEnd type="none" w="med" len="med"/>
            <a:tailEnd type="none" w="med" len="med"/>
          </a:ln>
        </p:spPr>
        <p:txBody>
          <a:bodyPr wrap="square">
            <a:spAutoFit/>
          </a:bodyPr>
          <a:lstStyle/>
          <a:p>
            <a:pPr>
              <a:lnSpc>
                <a:spcPct val="150000"/>
              </a:lnSpc>
            </a:pPr>
            <a:r>
              <a:rPr lang="en-US" altLang="zh-CN" sz="2800" b="1" i="1" dirty="0">
                <a:latin typeface="Times New Roman" panose="02020603050405020304" charset="0"/>
                <a:ea typeface="Times New Roman" panose="02020603050405020304" charset="0"/>
              </a:rPr>
              <a:t>S1: Hi, Daisy, I am very interested in your magical </a:t>
            </a:r>
            <a:r>
              <a:rPr lang="en-US" altLang="zh-CN" sz="2800" b="1" i="1" dirty="0" smtClean="0">
                <a:latin typeface="Times New Roman" panose="02020603050405020304" charset="0"/>
                <a:ea typeface="Times New Roman" panose="02020603050405020304" charset="0"/>
              </a:rPr>
              <a:t>journey. Can you </a:t>
            </a:r>
            <a:r>
              <a:rPr lang="en-US" altLang="zh-CN" sz="2800" b="1" i="1" dirty="0">
                <a:latin typeface="Times New Roman" panose="02020603050405020304" charset="0"/>
                <a:ea typeface="Times New Roman" panose="02020603050405020304" charset="0"/>
              </a:rPr>
              <a:t>tell </a:t>
            </a:r>
            <a:r>
              <a:rPr lang="en-US" altLang="zh-CN" sz="2800" b="1" i="1" dirty="0" smtClean="0">
                <a:latin typeface="Times New Roman" panose="02020603050405020304" charset="0"/>
                <a:ea typeface="Times New Roman" panose="02020603050405020304" charset="0"/>
              </a:rPr>
              <a:t>  </a:t>
            </a:r>
          </a:p>
          <a:p>
            <a:pPr>
              <a:lnSpc>
                <a:spcPct val="150000"/>
              </a:lnSpc>
            </a:pPr>
            <a:r>
              <a:rPr lang="en-US" altLang="zh-CN" sz="2800" b="1" i="1" dirty="0">
                <a:latin typeface="Times New Roman" panose="02020603050405020304" charset="0"/>
                <a:ea typeface="Times New Roman" panose="02020603050405020304" charset="0"/>
              </a:rPr>
              <a:t> </a:t>
            </a:r>
            <a:r>
              <a:rPr lang="en-US" altLang="zh-CN" sz="2800" b="1" i="1" dirty="0" smtClean="0">
                <a:latin typeface="Times New Roman" panose="02020603050405020304" charset="0"/>
                <a:ea typeface="Times New Roman" panose="02020603050405020304" charset="0"/>
              </a:rPr>
              <a:t>      us</a:t>
            </a:r>
            <a:r>
              <a:rPr lang="en-US" altLang="zh-CN" sz="2800" b="1" i="1" dirty="0">
                <a:latin typeface="Times New Roman" panose="02020603050405020304" charset="0"/>
                <a:ea typeface="Times New Roman" panose="02020603050405020304" charset="0"/>
              </a:rPr>
              <a:t>....?What strikes you most during your journey?</a:t>
            </a:r>
          </a:p>
          <a:p>
            <a:pPr>
              <a:lnSpc>
                <a:spcPct val="150000"/>
              </a:lnSpc>
            </a:pPr>
            <a:r>
              <a:rPr lang="en-US" altLang="zh-CN" sz="2800" b="1" i="1" dirty="0">
                <a:latin typeface="Times New Roman" panose="02020603050405020304" charset="0"/>
                <a:ea typeface="Times New Roman" panose="02020603050405020304" charset="0"/>
              </a:rPr>
              <a:t>S2: </a:t>
            </a:r>
            <a:r>
              <a:rPr lang="en-US" altLang="zh-CN" sz="2800" b="1" i="1" dirty="0" smtClean="0">
                <a:latin typeface="Times New Roman" panose="02020603050405020304" charset="0"/>
                <a:ea typeface="Times New Roman" panose="02020603050405020304" charset="0"/>
              </a:rPr>
              <a:t>Hello, </a:t>
            </a:r>
            <a:r>
              <a:rPr lang="en-US" altLang="zh-CN" sz="2800" b="1" i="1" dirty="0">
                <a:latin typeface="Times New Roman" panose="02020603050405020304" charset="0"/>
                <a:ea typeface="Times New Roman" panose="02020603050405020304" charset="0"/>
              </a:rPr>
              <a:t>Daisy, I wonder if you could </a:t>
            </a:r>
            <a:r>
              <a:rPr lang="en-US" altLang="zh-CN" sz="2800" b="1" i="1" dirty="0" smtClean="0">
                <a:latin typeface="Times New Roman" panose="02020603050405020304" charset="0"/>
                <a:ea typeface="Times New Roman" panose="02020603050405020304" charset="0"/>
              </a:rPr>
              <a:t>give us some advice....? </a:t>
            </a:r>
            <a:endParaRPr lang="en-US" altLang="zh-CN" sz="2800" b="1" i="1" dirty="0">
              <a:latin typeface="Times New Roman" panose="02020603050405020304" charset="0"/>
              <a:ea typeface="Times New Roman" panose="02020603050405020304" charset="0"/>
            </a:endParaRPr>
          </a:p>
          <a:p>
            <a:pPr>
              <a:lnSpc>
                <a:spcPct val="150000"/>
              </a:lnSpc>
            </a:pPr>
            <a:r>
              <a:rPr lang="en-US" altLang="zh-CN" sz="2800" b="1" i="1" dirty="0">
                <a:latin typeface="Times New Roman" panose="02020603050405020304" charset="0"/>
                <a:ea typeface="Times New Roman" panose="02020603050405020304" charset="0"/>
              </a:rPr>
              <a:t>S3: Daisy, so how about...?/ What do you plan to do to ...?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97485" y="1455509"/>
            <a:ext cx="11994515" cy="1754326"/>
          </a:xfrm>
          <a:prstGeom prst="rect">
            <a:avLst/>
          </a:prstGeom>
          <a:noFill/>
        </p:spPr>
        <p:txBody>
          <a:bodyPr wrap="square" rtlCol="0">
            <a:spAutoFit/>
          </a:bodyPr>
          <a:lstStyle/>
          <a:p>
            <a:r>
              <a:rPr lang="en-US" sz="3600" b="1" i="1" dirty="0" smtClean="0">
                <a:solidFill>
                  <a:schemeClr val="tx1"/>
                </a:solidFill>
                <a:latin typeface="Times New Roman" panose="02020603050405020304" charset="0"/>
              </a:rPr>
              <a:t>Continue finishing the interview and write it into a report.</a:t>
            </a:r>
          </a:p>
          <a:p>
            <a:r>
              <a:rPr lang="en-US" sz="3600" b="1" i="1" dirty="0" smtClean="0">
                <a:solidFill>
                  <a:schemeClr val="tx1"/>
                </a:solidFill>
                <a:latin typeface="Times New Roman" panose="02020603050405020304" charset="0"/>
              </a:rPr>
              <a:t>(At least 120 words)</a:t>
            </a:r>
            <a:endParaRPr lang="en-US" sz="3600" b="1" i="1" dirty="0">
              <a:solidFill>
                <a:schemeClr val="tx1"/>
              </a:solidFill>
              <a:latin typeface="Times New Roman" panose="02020603050405020304" charset="0"/>
            </a:endParaRPr>
          </a:p>
          <a:p>
            <a:endParaRPr lang="en-US" sz="3600" b="1" i="1" dirty="0">
              <a:solidFill>
                <a:schemeClr val="tx1"/>
              </a:solidFill>
              <a:latin typeface="Times New Roman" panose="02020603050405020304" charset="0"/>
            </a:endParaRPr>
          </a:p>
        </p:txBody>
      </p:sp>
      <p:sp>
        <p:nvSpPr>
          <p:cNvPr id="21" name="标题 1"/>
          <p:cNvSpPr>
            <a:spLocks noGrp="1"/>
          </p:cNvSpPr>
          <p:nvPr/>
        </p:nvSpPr>
        <p:spPr>
          <a:xfrm>
            <a:off x="-1905" y="-6985"/>
            <a:ext cx="2204720" cy="921385"/>
          </a:xfrm>
          <a:prstGeom prst="rect">
            <a:avLst/>
          </a:prstGeom>
          <a:solidFill>
            <a:srgbClr val="92D050"/>
          </a:solidFill>
          <a:ln w="9525">
            <a:noFill/>
            <a:miter lim="800000"/>
          </a:ln>
        </p:spPr>
        <p:txBody>
          <a:bodyPr vert="horz" wrap="square" lIns="91440" tIns="45720" rIns="91440" bIns="45720" numCol="1" anchor="ctr" anchorCtr="0" compatLnSpc="1"/>
          <a:lstStyle>
            <a:lvl1pPr algn="ctr" rtl="0" eaLnBrk="0" fontAlgn="base" hangingPunct="0">
              <a:spcBef>
                <a:spcPct val="0"/>
              </a:spcBef>
              <a:spcAft>
                <a:spcPct val="0"/>
              </a:spcAft>
              <a:defRPr sz="4400">
                <a:solidFill>
                  <a:schemeClr val="bg1"/>
                </a:solidFill>
                <a:latin typeface="Times New Roman" panose="02020603050405020304" charset="0"/>
                <a:ea typeface="+mj-ea"/>
                <a:cs typeface="Times New Roman" panose="02020603050405020304" charset="0"/>
              </a:defRPr>
            </a:lvl1pPr>
            <a:lvl2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2pPr>
            <a:lvl3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3pPr>
            <a:lvl4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4pPr>
            <a:lvl5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3600" b="0" i="0" u="none" strike="noStrike" kern="0" cap="none" spc="0" normalizeH="0" baseline="0" noProof="0" dirty="0" smtClean="0">
                <a:ln>
                  <a:noFill/>
                </a:ln>
                <a:solidFill>
                  <a:schemeClr val="bg1"/>
                </a:solidFill>
                <a:effectLst>
                  <a:outerShdw blurRad="38100" dist="38100" dir="2700000" algn="tl">
                    <a:srgbClr val="000000">
                      <a:alpha val="43137"/>
                    </a:srgbClr>
                  </a:outerShdw>
                </a:effectLst>
                <a:uLnTx/>
                <a:uFillTx/>
                <a:latin typeface="Impact" panose="020B0806030902050204" pitchFamily="34" charset="0"/>
                <a:ea typeface="+mj-ea"/>
                <a:cs typeface="Times New Roman" panose="02020603050405020304" charset="0"/>
              </a:rPr>
              <a:t>Homework</a:t>
            </a:r>
          </a:p>
        </p:txBody>
      </p:sp>
      <p:sp>
        <p:nvSpPr>
          <p:cNvPr id="5" name="TextBox 2"/>
          <p:cNvSpPr txBox="1"/>
          <p:nvPr/>
        </p:nvSpPr>
        <p:spPr>
          <a:xfrm>
            <a:off x="1191442" y="3323169"/>
            <a:ext cx="8823415" cy="1569660"/>
          </a:xfrm>
          <a:prstGeom prst="rect">
            <a:avLst/>
          </a:prstGeom>
          <a:solidFill>
            <a:srgbClr val="FFCCCC">
              <a:alpha val="66000"/>
            </a:srgbClr>
          </a:solidFill>
          <a:ln w="50800" cap="flat" cmpd="sng">
            <a:solidFill>
              <a:schemeClr val="bg1"/>
            </a:solidFill>
            <a:prstDash val="solid"/>
            <a:miter/>
            <a:headEnd type="none" w="med" len="med"/>
            <a:tailEnd type="none" w="med" len="med"/>
          </a:ln>
        </p:spPr>
        <p:txBody>
          <a:bodyPr wrap="square">
            <a:spAutoFit/>
          </a:bodyPr>
          <a:lstStyle/>
          <a:p>
            <a:pPr>
              <a:lnSpc>
                <a:spcPct val="150000"/>
              </a:lnSpc>
            </a:pPr>
            <a:r>
              <a:rPr lang="en-US" altLang="zh-CN" sz="3200" b="1" i="1" dirty="0">
                <a:latin typeface="Times New Roman" panose="02020603050405020304" charset="0"/>
                <a:sym typeface="+mn-ea"/>
              </a:rPr>
              <a:t>1. </a:t>
            </a:r>
            <a:r>
              <a:rPr lang="en-US" altLang="zh-CN" sz="3200" b="1" i="1" dirty="0" smtClean="0">
                <a:latin typeface="Times New Roman" panose="02020603050405020304" charset="0"/>
                <a:sym typeface="+mn-ea"/>
              </a:rPr>
              <a:t>A brief introduction to Daisy and her journey;</a:t>
            </a:r>
            <a:endParaRPr lang="en-US" altLang="zh-CN" sz="3200" b="1" i="1" dirty="0">
              <a:latin typeface="Times New Roman" panose="02020603050405020304" charset="0"/>
              <a:sym typeface="+mn-ea"/>
            </a:endParaRPr>
          </a:p>
          <a:p>
            <a:pPr>
              <a:lnSpc>
                <a:spcPct val="150000"/>
              </a:lnSpc>
            </a:pPr>
            <a:r>
              <a:rPr lang="en-US" altLang="zh-CN" sz="3200" b="1" i="1" dirty="0">
                <a:latin typeface="Times New Roman" panose="02020603050405020304" charset="0"/>
                <a:ea typeface="Times New Roman" panose="02020603050405020304" charset="0"/>
              </a:rPr>
              <a:t>2. Daisy's </a:t>
            </a:r>
            <a:r>
              <a:rPr lang="en-US" altLang="zh-CN" sz="3200" b="1" i="1" dirty="0" smtClean="0">
                <a:latin typeface="Times New Roman" panose="02020603050405020304" charset="0"/>
                <a:ea typeface="Times New Roman" panose="02020603050405020304" charset="0"/>
              </a:rPr>
              <a:t>advice or plan </a:t>
            </a:r>
            <a:r>
              <a:rPr lang="en-US" altLang="zh-CN" sz="3200" b="1" i="1" dirty="0">
                <a:latin typeface="Times New Roman" panose="02020603050405020304" charset="0"/>
                <a:ea typeface="Times New Roman" panose="02020603050405020304" charset="0"/>
              </a:rPr>
              <a:t>about wildlife </a:t>
            </a:r>
            <a:r>
              <a:rPr lang="en-US" altLang="zh-CN" sz="3200" b="1" i="1" dirty="0" smtClean="0">
                <a:latin typeface="Times New Roman" panose="02020603050405020304" charset="0"/>
                <a:ea typeface="Times New Roman" panose="02020603050405020304" charset="0"/>
              </a:rPr>
              <a:t>protection</a:t>
            </a:r>
            <a:r>
              <a:rPr lang="en-US" altLang="zh-CN" sz="3200" b="1" i="1" dirty="0">
                <a:latin typeface="Times New Roman" panose="02020603050405020304" charset="0"/>
                <a:ea typeface="Times New Roman" panose="02020603050405020304" charset="0"/>
              </a:rPr>
              <a:t>.</a:t>
            </a: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01" name="图片 33" descr="0710240290.jpg"/>
          <p:cNvPicPr>
            <a:picLocks noChangeAspect="1"/>
          </p:cNvPicPr>
          <p:nvPr/>
        </p:nvPicPr>
        <p:blipFill>
          <a:blip r:embed="rId2"/>
          <a:srcRect t="19133" b="45502"/>
          <a:stretch>
            <a:fillRect/>
          </a:stretch>
        </p:blipFill>
        <p:spPr bwMode="auto">
          <a:xfrm>
            <a:off x="3935016" y="0"/>
            <a:ext cx="7685484" cy="3214688"/>
          </a:xfrm>
          <a:prstGeom prst="rect">
            <a:avLst/>
          </a:prstGeom>
          <a:noFill/>
          <a:ln w="9525">
            <a:noFill/>
            <a:miter lim="800000"/>
            <a:headEnd/>
            <a:tailEnd/>
          </a:ln>
        </p:spPr>
      </p:pic>
      <p:sp>
        <p:nvSpPr>
          <p:cNvPr id="51202" name="TextBox 34"/>
          <p:cNvSpPr>
            <a:spLocks noChangeArrowheads="1"/>
          </p:cNvSpPr>
          <p:nvPr/>
        </p:nvSpPr>
        <p:spPr bwMode="auto">
          <a:xfrm>
            <a:off x="3238500" y="2714625"/>
            <a:ext cx="7500938" cy="1568450"/>
          </a:xfrm>
          <a:prstGeom prst="rect">
            <a:avLst/>
          </a:prstGeom>
          <a:noFill/>
          <a:ln w="9525">
            <a:noFill/>
            <a:miter lim="800000"/>
          </a:ln>
        </p:spPr>
        <p:txBody>
          <a:bodyPr>
            <a:spAutoFit/>
          </a:bodyPr>
          <a:lstStyle/>
          <a:p>
            <a:pPr>
              <a:buFont typeface="Arial" panose="020B0604020202020204" pitchFamily="34" charset="0"/>
              <a:buNone/>
            </a:pPr>
            <a:r>
              <a:rPr lang="en-US" altLang="zh-CN" sz="9600" b="1">
                <a:solidFill>
                  <a:srgbClr val="C00000"/>
                </a:solidFill>
                <a:latin typeface="Bradley Hand ITC" panose="03070402050302030203" pitchFamily="66" charset="0"/>
                <a:sym typeface="Bradley Hand ITC" panose="03070402050302030203" pitchFamily="66" charset="0"/>
              </a:rPr>
              <a:t>Th</a:t>
            </a:r>
            <a:r>
              <a:rPr lang="en-US" altLang="zh-CN" sz="9600" b="1">
                <a:solidFill>
                  <a:srgbClr val="FFFF00"/>
                </a:solidFill>
                <a:latin typeface="Bradley Hand ITC" panose="03070402050302030203" pitchFamily="66" charset="0"/>
                <a:sym typeface="Bradley Hand ITC" panose="03070402050302030203" pitchFamily="66" charset="0"/>
              </a:rPr>
              <a:t>an</a:t>
            </a:r>
            <a:r>
              <a:rPr lang="en-US" altLang="zh-CN" sz="9600" b="1">
                <a:solidFill>
                  <a:srgbClr val="0070C0"/>
                </a:solidFill>
                <a:latin typeface="Bradley Hand ITC" panose="03070402050302030203" pitchFamily="66" charset="0"/>
                <a:sym typeface="Bradley Hand ITC" panose="03070402050302030203" pitchFamily="66" charset="0"/>
              </a:rPr>
              <a:t>k </a:t>
            </a:r>
            <a:r>
              <a:rPr lang="en-US" altLang="zh-CN" sz="9600" b="1">
                <a:solidFill>
                  <a:srgbClr val="525252"/>
                </a:solidFill>
                <a:latin typeface="Bradley Hand ITC" panose="03070402050302030203" pitchFamily="66" charset="0"/>
                <a:sym typeface="Bradley Hand ITC" panose="03070402050302030203" pitchFamily="66" charset="0"/>
              </a:rPr>
              <a:t>you</a:t>
            </a:r>
            <a:endParaRPr lang="zh-CN" altLang="en-US" sz="9600" b="1">
              <a:solidFill>
                <a:srgbClr val="525252"/>
              </a:solidFill>
              <a:latin typeface="Bradley Hand ITC" panose="03070402050302030203" pitchFamily="66" charset="0"/>
              <a:sym typeface="Bradley Hand ITC" panose="03070402050302030203" pitchFamily="66" charset="0"/>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标题 1"/>
          <p:cNvSpPr>
            <a:spLocks noGrp="1"/>
          </p:cNvSpPr>
          <p:nvPr/>
        </p:nvSpPr>
        <p:spPr>
          <a:xfrm>
            <a:off x="-61595" y="15240"/>
            <a:ext cx="2495550" cy="921385"/>
          </a:xfrm>
          <a:prstGeom prst="rect">
            <a:avLst/>
          </a:prstGeom>
          <a:solidFill>
            <a:srgbClr val="92D050"/>
          </a:solidFill>
          <a:ln w="9525">
            <a:noFill/>
            <a:miter lim="800000"/>
          </a:ln>
        </p:spPr>
        <p:txBody>
          <a:bodyPr vert="horz" wrap="square" lIns="91440" tIns="45720" rIns="91440" bIns="45720" numCol="1" anchor="ctr" anchorCtr="0" compatLnSpc="1"/>
          <a:lstStyle>
            <a:lvl1pPr algn="ctr" rtl="0" eaLnBrk="0" fontAlgn="base" hangingPunct="0">
              <a:spcBef>
                <a:spcPct val="0"/>
              </a:spcBef>
              <a:spcAft>
                <a:spcPct val="0"/>
              </a:spcAft>
              <a:defRPr sz="4400">
                <a:solidFill>
                  <a:schemeClr val="bg1"/>
                </a:solidFill>
                <a:latin typeface="Times New Roman" panose="02020603050405020304" charset="0"/>
                <a:ea typeface="+mj-ea"/>
                <a:cs typeface="Times New Roman" panose="02020603050405020304" charset="0"/>
              </a:defRPr>
            </a:lvl1pPr>
            <a:lvl2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2pPr>
            <a:lvl3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3pPr>
            <a:lvl4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4pPr>
            <a:lvl5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3600" b="0" i="0" u="none" strike="noStrike" kern="0" cap="none" spc="0" normalizeH="0" baseline="0" noProof="0" dirty="0" smtClean="0">
                <a:ln>
                  <a:noFill/>
                </a:ln>
                <a:solidFill>
                  <a:schemeClr val="bg1"/>
                </a:solidFill>
                <a:effectLst>
                  <a:outerShdw blurRad="38100" dist="38100" dir="2700000" algn="tl">
                    <a:srgbClr val="000000">
                      <a:alpha val="43137"/>
                    </a:srgbClr>
                  </a:outerShdw>
                </a:effectLst>
                <a:uLnTx/>
                <a:uFillTx/>
                <a:latin typeface="Impact" panose="020B0806030902050204" pitchFamily="34" charset="0"/>
                <a:ea typeface="+mj-ea"/>
                <a:cs typeface="Times New Roman" panose="02020603050405020304" charset="0"/>
              </a:rPr>
              <a:t>Pre-reading</a:t>
            </a:r>
          </a:p>
        </p:txBody>
      </p:sp>
      <p:sp>
        <p:nvSpPr>
          <p:cNvPr id="4098" name="Rectangle 3"/>
          <p:cNvSpPr>
            <a:spLocks noGrp="1"/>
          </p:cNvSpPr>
          <p:nvPr>
            <p:ph idx="1"/>
          </p:nvPr>
        </p:nvSpPr>
        <p:spPr>
          <a:xfrm>
            <a:off x="1877695" y="3125470"/>
            <a:ext cx="8569325" cy="4281488"/>
          </a:xfrm>
        </p:spPr>
        <p:txBody>
          <a:bodyPr wrap="square" lIns="91440" tIns="45720" rIns="91440" bIns="45720" anchor="t"/>
          <a:lstStyle/>
          <a:p>
            <a:pPr marL="742950" indent="-742950" eaLnBrk="1" hangingPunct="1">
              <a:buAutoNum type="alphaUcPeriod"/>
            </a:pPr>
            <a:r>
              <a:rPr lang="en-US" altLang="zh-CN" sz="2800" b="1" i="1" dirty="0">
                <a:latin typeface="Bookman Old Style" panose="02050604050505020204" pitchFamily="18" charset="0"/>
              </a:rPr>
              <a:t>An </a:t>
            </a:r>
            <a:r>
              <a:rPr lang="en-US" altLang="zh-CN" sz="2800" b="1" i="1" dirty="0" smtClean="0">
                <a:latin typeface="Bookman Old Style" panose="02050604050505020204" pitchFamily="18" charset="0"/>
              </a:rPr>
              <a:t>exposition</a:t>
            </a:r>
            <a:endParaRPr lang="en-US" altLang="zh-CN" sz="2800" b="1" i="1" dirty="0">
              <a:latin typeface="Bookman Old Style" panose="02050604050505020204" pitchFamily="18" charset="0"/>
            </a:endParaRPr>
          </a:p>
          <a:p>
            <a:pPr marL="742950" indent="-742950" eaLnBrk="1" hangingPunct="1">
              <a:buAutoNum type="alphaUcPeriod"/>
            </a:pPr>
            <a:endParaRPr lang="en-US" altLang="zh-CN" sz="2800" b="1" i="1" dirty="0">
              <a:latin typeface="Bookman Old Style" panose="02050604050505020204" pitchFamily="18" charset="0"/>
            </a:endParaRPr>
          </a:p>
          <a:p>
            <a:pPr marL="742950" indent="-742950" eaLnBrk="1" hangingPunct="1">
              <a:buAutoNum type="alphaUcPeriod"/>
            </a:pPr>
            <a:r>
              <a:rPr lang="en-US" altLang="zh-CN" sz="2800" b="1" i="1" dirty="0">
                <a:latin typeface="Bookman Old Style" panose="02050604050505020204" pitchFamily="18" charset="0"/>
              </a:rPr>
              <a:t>An </a:t>
            </a:r>
            <a:r>
              <a:rPr lang="en-US" altLang="zh-CN" sz="2800" b="1" i="1" dirty="0" smtClean="0">
                <a:latin typeface="Bookman Old Style" panose="02050604050505020204" pitchFamily="18" charset="0"/>
              </a:rPr>
              <a:t>argumentation</a:t>
            </a:r>
          </a:p>
          <a:p>
            <a:pPr marL="0" indent="0" eaLnBrk="1" hangingPunct="1">
              <a:buNone/>
            </a:pPr>
            <a:endParaRPr lang="en-US" altLang="zh-CN" sz="2800" b="1" i="1" dirty="0">
              <a:latin typeface="Bookman Old Style" panose="02050604050505020204" pitchFamily="18" charset="0"/>
            </a:endParaRPr>
          </a:p>
          <a:p>
            <a:pPr marL="0" indent="0" eaLnBrk="1" hangingPunct="1">
              <a:buNone/>
            </a:pPr>
            <a:r>
              <a:rPr lang="en-US" altLang="zh-CN" sz="2800" b="1" i="1" dirty="0">
                <a:latin typeface="Bookman Old Style" panose="02050604050505020204" pitchFamily="18" charset="0"/>
              </a:rPr>
              <a:t>C.   A </a:t>
            </a:r>
            <a:r>
              <a:rPr lang="en-US" altLang="zh-CN" sz="2800" b="1" i="1" dirty="0" smtClean="0">
                <a:latin typeface="Bookman Old Style" panose="02050604050505020204" pitchFamily="18" charset="0"/>
              </a:rPr>
              <a:t>narration</a:t>
            </a:r>
            <a:endParaRPr lang="en-US" altLang="zh-CN" sz="2800" b="1" i="1" dirty="0">
              <a:latin typeface="Bookman Old Style" panose="02050604050505020204" pitchFamily="18" charset="0"/>
            </a:endParaRPr>
          </a:p>
        </p:txBody>
      </p:sp>
      <p:sp>
        <p:nvSpPr>
          <p:cNvPr id="71684" name="Rectangle 4"/>
          <p:cNvSpPr/>
          <p:nvPr/>
        </p:nvSpPr>
        <p:spPr>
          <a:xfrm>
            <a:off x="1805940" y="4883785"/>
            <a:ext cx="5381625" cy="574675"/>
          </a:xfrm>
          <a:prstGeom prst="rect">
            <a:avLst/>
          </a:prstGeom>
          <a:noFill/>
          <a:ln w="28575" cap="flat" cmpd="sng">
            <a:solidFill>
              <a:srgbClr val="FF0000"/>
            </a:solidFill>
            <a:prstDash val="solid"/>
            <a:miter/>
            <a:headEnd type="none" w="med" len="med"/>
            <a:tailEnd type="none" w="med" len="med"/>
          </a:ln>
        </p:spPr>
        <p:txBody>
          <a:bodyPr wrap="none" anchor="ctr"/>
          <a:lstStyle/>
          <a:p>
            <a:endParaRPr lang="zh-CN" altLang="en-US" dirty="0">
              <a:latin typeface="Arial" panose="020B0604020202020204" pitchFamily="34" charset="0"/>
              <a:ea typeface="宋体" panose="02010600030101010101" pitchFamily="2" charset="-122"/>
            </a:endParaRPr>
          </a:p>
        </p:txBody>
      </p:sp>
      <p:sp>
        <p:nvSpPr>
          <p:cNvPr id="2" name="文本框 1"/>
          <p:cNvSpPr txBox="1"/>
          <p:nvPr/>
        </p:nvSpPr>
        <p:spPr>
          <a:xfrm>
            <a:off x="1943735" y="2152015"/>
            <a:ext cx="7238365" cy="583565"/>
          </a:xfrm>
          <a:prstGeom prst="rect">
            <a:avLst/>
          </a:prstGeom>
          <a:noFill/>
        </p:spPr>
        <p:txBody>
          <a:bodyPr wrap="none" rtlCol="0" anchor="t">
            <a:spAutoFit/>
          </a:bodyPr>
          <a:lstStyle/>
          <a:p>
            <a:r>
              <a:rPr lang="en-US" altLang="zh-CN" sz="3200" b="1" dirty="0">
                <a:latin typeface="Times New Roman" panose="02020603050405020304" charset="0"/>
                <a:sym typeface="+mn-ea"/>
              </a:rPr>
              <a:t>What is the writing style of this passage?</a:t>
            </a:r>
          </a:p>
        </p:txBody>
      </p:sp>
      <p:sp>
        <p:nvSpPr>
          <p:cNvPr id="3" name="文本框 2"/>
          <p:cNvSpPr txBox="1"/>
          <p:nvPr/>
        </p:nvSpPr>
        <p:spPr>
          <a:xfrm>
            <a:off x="725170" y="580209"/>
            <a:ext cx="11072495" cy="1150828"/>
          </a:xfrm>
          <a:prstGeom prst="rect">
            <a:avLst/>
          </a:prstGeom>
          <a:noFill/>
        </p:spPr>
        <p:txBody>
          <a:bodyPr wrap="square" rtlCol="0" anchor="t">
            <a:spAutoFit/>
          </a:bodyPr>
          <a:lstStyle/>
          <a:p>
            <a:pPr algn="ctr">
              <a:lnSpc>
                <a:spcPct val="200000"/>
              </a:lnSpc>
            </a:pPr>
            <a:r>
              <a:rPr lang="zh-CN" altLang="en-US" sz="4000" b="1" dirty="0">
                <a:latin typeface="Arial Black" panose="020B0A04020102020204" charset="0"/>
                <a:ea typeface="Malgun Gothic" panose="020B0503020000020004" charset="-127"/>
                <a:cs typeface="Arial Black" panose="020B0A04020102020204" charset="0"/>
                <a:sym typeface="+mn-ea"/>
              </a:rPr>
              <a:t>How Daisy Learned to Help Wildlife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098">
                                            <p:txEl>
                                              <p:pRg st="0" end="0"/>
                                            </p:txEl>
                                          </p:spTgt>
                                        </p:tgtEl>
                                        <p:attrNameLst>
                                          <p:attrName>style.visibility</p:attrName>
                                        </p:attrNameLst>
                                      </p:cBhvr>
                                      <p:to>
                                        <p:strVal val="visible"/>
                                      </p:to>
                                    </p:set>
                                    <p:animEffect transition="in" filter="blinds(horizontal)">
                                      <p:cBhvr>
                                        <p:cTn id="12" dur="500"/>
                                        <p:tgtEl>
                                          <p:spTgt spid="409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098">
                                            <p:txEl>
                                              <p:pRg st="2" end="2"/>
                                            </p:txEl>
                                          </p:spTgt>
                                        </p:tgtEl>
                                        <p:attrNameLst>
                                          <p:attrName>style.visibility</p:attrName>
                                        </p:attrNameLst>
                                      </p:cBhvr>
                                      <p:to>
                                        <p:strVal val="visible"/>
                                      </p:to>
                                    </p:set>
                                    <p:animEffect transition="in" filter="blinds(horizontal)">
                                      <p:cBhvr>
                                        <p:cTn id="17" dur="500"/>
                                        <p:tgtEl>
                                          <p:spTgt spid="409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098">
                                            <p:txEl>
                                              <p:pRg st="4" end="4"/>
                                            </p:txEl>
                                          </p:spTgt>
                                        </p:tgtEl>
                                        <p:attrNameLst>
                                          <p:attrName>style.visibility</p:attrName>
                                        </p:attrNameLst>
                                      </p:cBhvr>
                                      <p:to>
                                        <p:strVal val="visible"/>
                                      </p:to>
                                    </p:set>
                                    <p:animEffect transition="in" filter="blinds(horizontal)">
                                      <p:cBhvr>
                                        <p:cTn id="22" dur="500"/>
                                        <p:tgtEl>
                                          <p:spTgt spid="4098">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71684"/>
                                        </p:tgtEl>
                                        <p:attrNameLst>
                                          <p:attrName>style.visibility</p:attrName>
                                        </p:attrNameLst>
                                      </p:cBhvr>
                                      <p:to>
                                        <p:strVal val="visible"/>
                                      </p:to>
                                    </p:set>
                                    <p:animEffect transition="in" filter="blinds(horizontal)">
                                      <p:cBhvr>
                                        <p:cTn id="27" dur="500"/>
                                        <p:tgtEl>
                                          <p:spTgt spid="716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uiExpand="1" build="p"/>
      <p:bldP spid="71684" grpId="0" bldLvl="0" animBg="1"/>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文本框 79873"/>
          <p:cNvSpPr txBox="1"/>
          <p:nvPr/>
        </p:nvSpPr>
        <p:spPr>
          <a:xfrm>
            <a:off x="30480" y="2275840"/>
            <a:ext cx="2438400" cy="2306955"/>
          </a:xfrm>
          <a:prstGeom prst="rect">
            <a:avLst/>
          </a:prstGeom>
          <a:noFill/>
          <a:ln w="9525">
            <a:noFill/>
          </a:ln>
        </p:spPr>
        <p:txBody>
          <a:bodyPr>
            <a:spAutoFit/>
          </a:bodyPr>
          <a:lstStyle/>
          <a:p>
            <a:pPr>
              <a:spcBef>
                <a:spcPct val="50000"/>
              </a:spcBef>
            </a:pPr>
            <a:r>
              <a:rPr lang="en-US" altLang="zh-CN" sz="3600" b="1" dirty="0">
                <a:solidFill>
                  <a:srgbClr val="C00000"/>
                </a:solidFill>
                <a:latin typeface="Times New Roman" panose="02020603050405020304" charset="0"/>
              </a:rPr>
              <a:t>      A </a:t>
            </a:r>
          </a:p>
          <a:p>
            <a:pPr>
              <a:spcBef>
                <a:spcPct val="50000"/>
              </a:spcBef>
            </a:pPr>
            <a:r>
              <a:rPr lang="en-US" altLang="zh-CN" sz="3600" b="1" dirty="0">
                <a:solidFill>
                  <a:srgbClr val="C00000"/>
                </a:solidFill>
                <a:latin typeface="Times New Roman" panose="02020603050405020304" charset="0"/>
              </a:rPr>
              <a:t>narrative </a:t>
            </a:r>
          </a:p>
          <a:p>
            <a:pPr>
              <a:spcBef>
                <a:spcPct val="50000"/>
              </a:spcBef>
            </a:pPr>
            <a:r>
              <a:rPr lang="en-US" altLang="zh-CN" sz="3600" b="1" dirty="0">
                <a:solidFill>
                  <a:srgbClr val="C00000"/>
                </a:solidFill>
                <a:latin typeface="Times New Roman" panose="02020603050405020304" charset="0"/>
              </a:rPr>
              <a:t>   story</a:t>
            </a:r>
          </a:p>
        </p:txBody>
      </p:sp>
      <p:sp>
        <p:nvSpPr>
          <p:cNvPr id="79875" name="左大括号 79874"/>
          <p:cNvSpPr/>
          <p:nvPr/>
        </p:nvSpPr>
        <p:spPr>
          <a:xfrm>
            <a:off x="2270760" y="1711325"/>
            <a:ext cx="381000" cy="4220210"/>
          </a:xfrm>
          <a:prstGeom prst="leftBrace">
            <a:avLst>
              <a:gd name="adj1" fmla="val 83333"/>
              <a:gd name="adj2" fmla="val 50000"/>
            </a:avLst>
          </a:prstGeom>
          <a:noFill/>
          <a:ln w="25400" cap="flat" cmpd="sng">
            <a:solidFill>
              <a:schemeClr val="tx1"/>
            </a:solidFill>
            <a:prstDash val="solid"/>
            <a:headEnd type="none" w="med" len="med"/>
            <a:tailEnd type="none" w="med" len="med"/>
          </a:ln>
        </p:spPr>
        <p:txBody>
          <a:bodyPr/>
          <a:lstStyle/>
          <a:p>
            <a:endParaRPr lang="zh-CN" altLang="en-US"/>
          </a:p>
        </p:txBody>
      </p:sp>
      <p:sp>
        <p:nvSpPr>
          <p:cNvPr id="79882" name="文本框 79881"/>
          <p:cNvSpPr txBox="1"/>
          <p:nvPr/>
        </p:nvSpPr>
        <p:spPr>
          <a:xfrm>
            <a:off x="1416685" y="213360"/>
            <a:ext cx="8535670" cy="706755"/>
          </a:xfrm>
          <a:prstGeom prst="rect">
            <a:avLst/>
          </a:prstGeom>
          <a:noFill/>
          <a:ln w="9525">
            <a:noFill/>
          </a:ln>
        </p:spPr>
        <p:txBody>
          <a:bodyPr wrap="square">
            <a:spAutoFit/>
          </a:bodyPr>
          <a:lstStyle/>
          <a:p>
            <a:pPr>
              <a:buFont typeface="Arial" panose="020B0604020202020204" pitchFamily="34" charset="0"/>
              <a:buNone/>
            </a:pPr>
            <a:r>
              <a:rPr lang="en-US" altLang="x-none" sz="4000" b="1" dirty="0">
                <a:solidFill>
                  <a:schemeClr val="accent2"/>
                </a:solidFill>
                <a:latin typeface="Times New Roman" panose="02020603050405020304" charset="0"/>
                <a:cs typeface="Times New Roman" panose="02020603050405020304" charset="0"/>
              </a:rPr>
              <a:t>    The basic elements(</a:t>
            </a:r>
            <a:r>
              <a:rPr lang="zh-CN" altLang="en-US" sz="4000" b="1" dirty="0">
                <a:solidFill>
                  <a:schemeClr val="accent2"/>
                </a:solidFill>
                <a:latin typeface="Times New Roman" panose="02020603050405020304" charset="0"/>
                <a:cs typeface="Times New Roman" panose="02020603050405020304" charset="0"/>
              </a:rPr>
              <a:t>要素</a:t>
            </a:r>
            <a:r>
              <a:rPr lang="en-US" altLang="zh-CN" sz="4000" b="1" dirty="0">
                <a:solidFill>
                  <a:schemeClr val="accent2"/>
                </a:solidFill>
                <a:latin typeface="Times New Roman" panose="02020603050405020304" charset="0"/>
                <a:cs typeface="Times New Roman" panose="02020603050405020304" charset="0"/>
              </a:rPr>
              <a:t>)</a:t>
            </a:r>
            <a:r>
              <a:rPr lang="en-US" altLang="x-none" sz="4000" b="1" dirty="0">
                <a:solidFill>
                  <a:schemeClr val="accent2"/>
                </a:solidFill>
                <a:latin typeface="Times New Roman" panose="02020603050405020304" charset="0"/>
                <a:cs typeface="Times New Roman" panose="02020603050405020304" charset="0"/>
              </a:rPr>
              <a:t> of a story</a:t>
            </a:r>
            <a:endParaRPr lang="en-US" altLang="x-none" sz="4000" b="1" dirty="0">
              <a:solidFill>
                <a:schemeClr val="accent2"/>
              </a:solidFill>
              <a:latin typeface="Times New Roman" panose="02020603050405020304" charset="0"/>
              <a:ea typeface="Times New Roman" panose="02020603050405020304" charset="0"/>
              <a:cs typeface="Times New Roman" panose="02020603050405020304" charset="0"/>
            </a:endParaRPr>
          </a:p>
        </p:txBody>
      </p:sp>
      <p:sp>
        <p:nvSpPr>
          <p:cNvPr id="3" name="文本框 2"/>
          <p:cNvSpPr txBox="1"/>
          <p:nvPr/>
        </p:nvSpPr>
        <p:spPr>
          <a:xfrm>
            <a:off x="2871470" y="1711325"/>
            <a:ext cx="1905000" cy="4769485"/>
          </a:xfrm>
          <a:prstGeom prst="rect">
            <a:avLst/>
          </a:prstGeom>
          <a:noFill/>
        </p:spPr>
        <p:txBody>
          <a:bodyPr wrap="square" rtlCol="0">
            <a:spAutoFit/>
          </a:bodyPr>
          <a:lstStyle/>
          <a:p>
            <a:pPr algn="ctr">
              <a:spcBef>
                <a:spcPct val="50000"/>
              </a:spcBef>
            </a:pPr>
            <a:r>
              <a:rPr lang="en-US" altLang="zh-CN" sz="3200" b="1" dirty="0">
                <a:latin typeface="Times New Roman" panose="02020603050405020304" charset="0"/>
                <a:sym typeface="+mn-ea"/>
              </a:rPr>
              <a:t>who</a:t>
            </a:r>
            <a:endParaRPr lang="en-US" altLang="zh-CN" sz="3200" b="1" dirty="0">
              <a:latin typeface="Times New Roman" panose="02020603050405020304" charset="0"/>
            </a:endParaRPr>
          </a:p>
          <a:p>
            <a:pPr algn="ctr">
              <a:spcBef>
                <a:spcPct val="50000"/>
              </a:spcBef>
            </a:pPr>
            <a:r>
              <a:rPr lang="en-US" altLang="zh-CN" sz="3200" b="1" dirty="0">
                <a:latin typeface="Times New Roman" panose="02020603050405020304" charset="0"/>
                <a:sym typeface="+mn-ea"/>
              </a:rPr>
              <a:t> when</a:t>
            </a:r>
            <a:endParaRPr lang="en-US" altLang="zh-CN" sz="3200" b="1" dirty="0">
              <a:latin typeface="Times New Roman" panose="02020603050405020304" charset="0"/>
            </a:endParaRPr>
          </a:p>
          <a:p>
            <a:pPr algn="ctr">
              <a:spcBef>
                <a:spcPct val="50000"/>
              </a:spcBef>
            </a:pPr>
            <a:r>
              <a:rPr lang="en-US" altLang="zh-CN" sz="3200" b="1" dirty="0" smtClean="0">
                <a:latin typeface="Times New Roman" panose="02020603050405020304" charset="0"/>
                <a:sym typeface="+mn-ea"/>
              </a:rPr>
              <a:t>where</a:t>
            </a:r>
            <a:endParaRPr lang="en-US" altLang="zh-CN" sz="3200" b="1" dirty="0" smtClean="0">
              <a:latin typeface="Times New Roman" panose="02020603050405020304" charset="0"/>
            </a:endParaRPr>
          </a:p>
          <a:p>
            <a:pPr algn="ctr">
              <a:spcBef>
                <a:spcPct val="50000"/>
              </a:spcBef>
            </a:pPr>
            <a:r>
              <a:rPr lang="en-US" altLang="zh-CN" sz="3200" b="1" dirty="0" smtClean="0">
                <a:latin typeface="Times New Roman" panose="02020603050405020304" charset="0"/>
                <a:sym typeface="+mn-ea"/>
              </a:rPr>
              <a:t> what</a:t>
            </a:r>
            <a:endParaRPr lang="en-US" altLang="zh-CN" sz="3200" b="1" dirty="0" smtClean="0">
              <a:latin typeface="Times New Roman" panose="02020603050405020304" charset="0"/>
            </a:endParaRPr>
          </a:p>
          <a:p>
            <a:pPr algn="ctr">
              <a:spcBef>
                <a:spcPct val="50000"/>
              </a:spcBef>
            </a:pPr>
            <a:r>
              <a:rPr lang="en-US" altLang="zh-CN" sz="3200" b="1" dirty="0" smtClean="0">
                <a:latin typeface="Times New Roman" panose="02020603050405020304" charset="0"/>
                <a:sym typeface="+mn-ea"/>
              </a:rPr>
              <a:t>why</a:t>
            </a:r>
            <a:endParaRPr lang="en-US" altLang="zh-CN" sz="3200" b="1" dirty="0">
              <a:latin typeface="Times New Roman" panose="02020603050405020304" charset="0"/>
            </a:endParaRPr>
          </a:p>
          <a:p>
            <a:pPr algn="ctr">
              <a:spcBef>
                <a:spcPct val="50000"/>
              </a:spcBef>
            </a:pPr>
            <a:r>
              <a:rPr lang="en-US" altLang="zh-CN" sz="3200" b="1" dirty="0">
                <a:latin typeface="Times New Roman" panose="02020603050405020304" charset="0"/>
                <a:sym typeface="+mn-ea"/>
              </a:rPr>
              <a:t>how</a:t>
            </a:r>
            <a:endParaRPr lang="en-US" altLang="zh-CN" sz="3200" b="1" dirty="0">
              <a:latin typeface="Times New Roman" panose="02020603050405020304" charset="0"/>
            </a:endParaRPr>
          </a:p>
          <a:p>
            <a:endParaRPr lang="zh-CN" altLang="en-US" sz="3200" dirty="0"/>
          </a:p>
        </p:txBody>
      </p:sp>
      <p:sp>
        <p:nvSpPr>
          <p:cNvPr id="5" name="文本框 4"/>
          <p:cNvSpPr txBox="1"/>
          <p:nvPr/>
        </p:nvSpPr>
        <p:spPr>
          <a:xfrm>
            <a:off x="4776469" y="1753870"/>
            <a:ext cx="6065701" cy="521970"/>
          </a:xfrm>
          <a:prstGeom prst="rect">
            <a:avLst/>
          </a:prstGeom>
          <a:solidFill>
            <a:schemeClr val="accent5">
              <a:lumMod val="20000"/>
              <a:lumOff val="80000"/>
            </a:schemeClr>
          </a:solidFill>
        </p:spPr>
        <p:txBody>
          <a:bodyPr wrap="square" rtlCol="0">
            <a:spAutoFit/>
          </a:bodyPr>
          <a:lstStyle/>
          <a:p>
            <a:pPr algn="ctr"/>
            <a:r>
              <a:rPr lang="en-US" altLang="zh-CN" sz="2800" b="1" u="sng" noProof="1" smtClean="0">
                <a:solidFill>
                  <a:schemeClr val="tx1"/>
                </a:solidFill>
                <a:effectLst>
                  <a:outerShdw blurRad="38100" dist="19050" dir="2700000" algn="tl" rotWithShape="0">
                    <a:schemeClr val="dk1">
                      <a:alpha val="40000"/>
                    </a:schemeClr>
                  </a:outerShdw>
                </a:effectLst>
                <a:latin typeface="Times New Roman" panose="02020603050405020304" charset="0"/>
              </a:rPr>
              <a:t>Daisy</a:t>
            </a:r>
            <a:endParaRPr lang="en-US" altLang="zh-CN" sz="2800" b="1" u="sng" noProof="1">
              <a:solidFill>
                <a:schemeClr val="tx1"/>
              </a:solidFill>
              <a:effectLst>
                <a:outerShdw blurRad="38100" dist="19050" dir="2700000" algn="tl" rotWithShape="0">
                  <a:schemeClr val="dk1">
                    <a:alpha val="40000"/>
                  </a:schemeClr>
                </a:outerShdw>
              </a:effectLst>
              <a:latin typeface="Times New Roman" panose="02020603050405020304" charset="0"/>
            </a:endParaRPr>
          </a:p>
        </p:txBody>
      </p:sp>
      <p:sp>
        <p:nvSpPr>
          <p:cNvPr id="6" name="文本框 5"/>
          <p:cNvSpPr txBox="1"/>
          <p:nvPr/>
        </p:nvSpPr>
        <p:spPr>
          <a:xfrm>
            <a:off x="4834890" y="2498725"/>
            <a:ext cx="6007281" cy="521970"/>
          </a:xfrm>
          <a:prstGeom prst="rect">
            <a:avLst/>
          </a:prstGeom>
          <a:solidFill>
            <a:schemeClr val="accent5">
              <a:lumMod val="20000"/>
              <a:lumOff val="80000"/>
            </a:schemeClr>
          </a:solidFill>
        </p:spPr>
        <p:txBody>
          <a:bodyPr wrap="square" rtlCol="0">
            <a:spAutoFit/>
          </a:bodyPr>
          <a:lstStyle/>
          <a:p>
            <a:pPr algn="ctr"/>
            <a:r>
              <a:rPr lang="en-US" altLang="zh-CN" sz="2800" b="1" u="sng" dirty="0" smtClean="0">
                <a:effectLst>
                  <a:outerShdw blurRad="38100" dist="19050" dir="2700000" algn="tl" rotWithShape="0">
                    <a:schemeClr val="dk1">
                      <a:alpha val="40000"/>
                    </a:schemeClr>
                  </a:outerShdw>
                </a:effectLst>
                <a:latin typeface="Times New Roman" panose="02020603050405020304" charset="0"/>
                <a:sym typeface="+mn-ea"/>
              </a:rPr>
              <a:t>One day</a:t>
            </a:r>
            <a:endParaRPr lang="en-US" altLang="zh-CN" sz="2800" b="1" u="sng" noProof="1">
              <a:solidFill>
                <a:schemeClr val="tx1"/>
              </a:solidFill>
              <a:effectLst>
                <a:outerShdw blurRad="38100" dist="19050" dir="2700000" algn="tl" rotWithShape="0">
                  <a:schemeClr val="dk1">
                    <a:alpha val="40000"/>
                  </a:schemeClr>
                </a:outerShdw>
              </a:effectLst>
              <a:latin typeface="Times New Roman" panose="02020603050405020304" charset="0"/>
            </a:endParaRPr>
          </a:p>
        </p:txBody>
      </p:sp>
      <p:sp>
        <p:nvSpPr>
          <p:cNvPr id="7" name="文本框 6"/>
          <p:cNvSpPr txBox="1"/>
          <p:nvPr/>
        </p:nvSpPr>
        <p:spPr>
          <a:xfrm>
            <a:off x="4834890" y="3227070"/>
            <a:ext cx="6007281" cy="523220"/>
          </a:xfrm>
          <a:prstGeom prst="rect">
            <a:avLst/>
          </a:prstGeom>
          <a:solidFill>
            <a:schemeClr val="accent5">
              <a:lumMod val="20000"/>
              <a:lumOff val="80000"/>
            </a:schemeClr>
          </a:solidFill>
        </p:spPr>
        <p:txBody>
          <a:bodyPr wrap="square" rtlCol="0">
            <a:spAutoFit/>
          </a:bodyPr>
          <a:lstStyle/>
          <a:p>
            <a:pPr algn="ctr"/>
            <a:r>
              <a:rPr lang="en-US" altLang="zh-CN" sz="2800" b="1" u="sng" noProof="1" smtClean="0">
                <a:effectLst>
                  <a:outerShdw blurRad="38100" dist="19050" dir="2700000" algn="tl" rotWithShape="0">
                    <a:schemeClr val="dk1">
                      <a:alpha val="40000"/>
                    </a:schemeClr>
                  </a:outerShdw>
                </a:effectLst>
                <a:latin typeface="Times New Roman" panose="02020603050405020304" charset="0"/>
                <a:sym typeface="+mn-ea"/>
              </a:rPr>
              <a:t>Tibet; Zimbabwe; A thick rainforest</a:t>
            </a:r>
            <a:endParaRPr lang="en-US" altLang="zh-CN" sz="2800" b="1" u="sng" noProof="1">
              <a:solidFill>
                <a:schemeClr val="tx1"/>
              </a:solidFill>
              <a:effectLst>
                <a:outerShdw blurRad="38100" dist="19050" dir="2700000" algn="tl" rotWithShape="0">
                  <a:schemeClr val="dk1">
                    <a:alpha val="40000"/>
                  </a:schemeClr>
                </a:outerShdw>
              </a:effectLst>
              <a:latin typeface="Times New Roman" panose="02020603050405020304" charset="0"/>
            </a:endParaRPr>
          </a:p>
        </p:txBody>
      </p:sp>
      <p:sp>
        <p:nvSpPr>
          <p:cNvPr id="10" name="文本框 6"/>
          <p:cNvSpPr txBox="1"/>
          <p:nvPr/>
        </p:nvSpPr>
        <p:spPr>
          <a:xfrm>
            <a:off x="4834890" y="4042702"/>
            <a:ext cx="6007281" cy="523220"/>
          </a:xfrm>
          <a:prstGeom prst="rect">
            <a:avLst/>
          </a:prstGeom>
          <a:solidFill>
            <a:schemeClr val="accent5">
              <a:lumMod val="20000"/>
              <a:lumOff val="80000"/>
            </a:schemeClr>
          </a:solidFill>
        </p:spPr>
        <p:txBody>
          <a:bodyPr wrap="square" rtlCol="0">
            <a:spAutoFit/>
          </a:bodyPr>
          <a:lstStyle/>
          <a:p>
            <a:pPr algn="ctr"/>
            <a:r>
              <a:rPr lang="en-US" altLang="zh-CN" sz="2800" b="1" u="sng" noProof="1" smtClean="0">
                <a:effectLst>
                  <a:outerShdw blurRad="38100" dist="19050" dir="2700000" algn="tl" rotWithShape="0">
                    <a:schemeClr val="dk1">
                      <a:alpha val="40000"/>
                    </a:schemeClr>
                  </a:outerShdw>
                </a:effectLst>
                <a:latin typeface="Times New Roman" panose="02020603050405020304" charset="0"/>
                <a:sym typeface="+mn-ea"/>
              </a:rPr>
              <a:t>Go on a magical journey</a:t>
            </a:r>
            <a:endParaRPr lang="en-US" altLang="zh-CN" sz="2800" b="1" u="sng" noProof="1">
              <a:solidFill>
                <a:schemeClr val="tx1"/>
              </a:solidFill>
              <a:effectLst>
                <a:outerShdw blurRad="38100" dist="19050" dir="2700000" algn="tl" rotWithShape="0">
                  <a:schemeClr val="dk1">
                    <a:alpha val="40000"/>
                  </a:schemeClr>
                </a:outerShdw>
              </a:effectLst>
              <a:latin typeface="Times New Roman" panose="0202060305040502030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9874"/>
                                        </p:tgtEl>
                                        <p:attrNameLst>
                                          <p:attrName>style.visibility</p:attrName>
                                        </p:attrNameLst>
                                      </p:cBhvr>
                                      <p:to>
                                        <p:strVal val="visible"/>
                                      </p:to>
                                    </p:set>
                                    <p:animEffect transition="in" filter="blinds(horizontal)">
                                      <p:cBhvr>
                                        <p:cTn id="7" dur="500"/>
                                        <p:tgtEl>
                                          <p:spTgt spid="7987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9875"/>
                                        </p:tgtEl>
                                        <p:attrNameLst>
                                          <p:attrName>style.visibility</p:attrName>
                                        </p:attrNameLst>
                                      </p:cBhvr>
                                      <p:to>
                                        <p:strVal val="visible"/>
                                      </p:to>
                                    </p:set>
                                    <p:animEffect transition="in" filter="blinds(horizontal)">
                                      <p:cBhvr>
                                        <p:cTn id="12" dur="500"/>
                                        <p:tgtEl>
                                          <p:spTgt spid="7987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blinds(horizontal)">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blinds(horizontal)">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blinds(horizontal)">
                                      <p:cBhvr>
                                        <p:cTn id="27" dur="5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blinds(horizontal)">
                                      <p:cBhvr>
                                        <p:cTn id="32" dur="500"/>
                                        <p:tgtEl>
                                          <p:spTgt spid="3">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blinds(horizontal)">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blinds(horizontal)">
                                      <p:cBhvr>
                                        <p:cTn id="42" dur="5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5"/>
                                        </p:tgtEl>
                                        <p:attrNameLst>
                                          <p:attrName>style.visibility</p:attrName>
                                        </p:attrNameLst>
                                      </p:cBhvr>
                                      <p:to>
                                        <p:strVal val="visible"/>
                                      </p:to>
                                    </p:set>
                                    <p:animEffect transition="in" filter="blinds(horizontal)">
                                      <p:cBhvr>
                                        <p:cTn id="47" dur="500"/>
                                        <p:tgtEl>
                                          <p:spTgt spid="5"/>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5">
                                            <p:txEl>
                                              <p:pRg st="0" end="0"/>
                                            </p:txEl>
                                          </p:spTgt>
                                        </p:tgtEl>
                                        <p:attrNameLst>
                                          <p:attrName>style.visibility</p:attrName>
                                        </p:attrNameLst>
                                      </p:cBhvr>
                                      <p:to>
                                        <p:strVal val="visible"/>
                                      </p:to>
                                    </p:set>
                                    <p:animEffect transition="in" filter="blinds(horizontal)">
                                      <p:cBhvr>
                                        <p:cTn id="52" dur="500"/>
                                        <p:tgtEl>
                                          <p:spTgt spid="5">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6"/>
                                        </p:tgtEl>
                                        <p:attrNameLst>
                                          <p:attrName>style.visibility</p:attrName>
                                        </p:attrNameLst>
                                      </p:cBhvr>
                                      <p:to>
                                        <p:strVal val="visible"/>
                                      </p:to>
                                    </p:set>
                                    <p:animEffect transition="in" filter="blinds(horizontal)">
                                      <p:cBhvr>
                                        <p:cTn id="57" dur="500"/>
                                        <p:tgtEl>
                                          <p:spTgt spid="6"/>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6">
                                            <p:txEl>
                                              <p:pRg st="0" end="0"/>
                                            </p:txEl>
                                          </p:spTgt>
                                        </p:tgtEl>
                                        <p:attrNameLst>
                                          <p:attrName>style.visibility</p:attrName>
                                        </p:attrNameLst>
                                      </p:cBhvr>
                                      <p:to>
                                        <p:strVal val="visible"/>
                                      </p:to>
                                    </p:set>
                                    <p:animEffect transition="in" filter="blinds(horizontal)">
                                      <p:cBhvr>
                                        <p:cTn id="62" dur="500"/>
                                        <p:tgtEl>
                                          <p:spTgt spid="6">
                                            <p:txEl>
                                              <p:pRg st="0" end="0"/>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grpId="0" nodeType="clickEffect">
                                  <p:stCondLst>
                                    <p:cond delay="0"/>
                                  </p:stCondLst>
                                  <p:childTnLst>
                                    <p:set>
                                      <p:cBhvr>
                                        <p:cTn id="66" dur="1" fill="hold">
                                          <p:stCondLst>
                                            <p:cond delay="0"/>
                                          </p:stCondLst>
                                        </p:cTn>
                                        <p:tgtEl>
                                          <p:spTgt spid="7"/>
                                        </p:tgtEl>
                                        <p:attrNameLst>
                                          <p:attrName>style.visibility</p:attrName>
                                        </p:attrNameLst>
                                      </p:cBhvr>
                                      <p:to>
                                        <p:strVal val="visible"/>
                                      </p:to>
                                    </p:set>
                                    <p:animEffect transition="in" filter="blinds(horizontal)">
                                      <p:cBhvr>
                                        <p:cTn id="67" dur="500"/>
                                        <p:tgtEl>
                                          <p:spTgt spid="7"/>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nodeType="clickEffect">
                                  <p:stCondLst>
                                    <p:cond delay="0"/>
                                  </p:stCondLst>
                                  <p:childTnLst>
                                    <p:set>
                                      <p:cBhvr>
                                        <p:cTn id="71" dur="1" fill="hold">
                                          <p:stCondLst>
                                            <p:cond delay="0"/>
                                          </p:stCondLst>
                                        </p:cTn>
                                        <p:tgtEl>
                                          <p:spTgt spid="7">
                                            <p:txEl>
                                              <p:pRg st="0" end="0"/>
                                            </p:txEl>
                                          </p:spTgt>
                                        </p:tgtEl>
                                        <p:attrNameLst>
                                          <p:attrName>style.visibility</p:attrName>
                                        </p:attrNameLst>
                                      </p:cBhvr>
                                      <p:to>
                                        <p:strVal val="visible"/>
                                      </p:to>
                                    </p:set>
                                    <p:animEffect transition="in" filter="blinds(horizontal)">
                                      <p:cBhvr>
                                        <p:cTn id="72" dur="500"/>
                                        <p:tgtEl>
                                          <p:spTgt spid="7">
                                            <p:txEl>
                                              <p:pRg st="0" end="0"/>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grpId="0" nodeType="clickEffect">
                                  <p:stCondLst>
                                    <p:cond delay="0"/>
                                  </p:stCondLst>
                                  <p:childTnLst>
                                    <p:set>
                                      <p:cBhvr>
                                        <p:cTn id="76" dur="1" fill="hold">
                                          <p:stCondLst>
                                            <p:cond delay="0"/>
                                          </p:stCondLst>
                                        </p:cTn>
                                        <p:tgtEl>
                                          <p:spTgt spid="10"/>
                                        </p:tgtEl>
                                        <p:attrNameLst>
                                          <p:attrName>style.visibility</p:attrName>
                                        </p:attrNameLst>
                                      </p:cBhvr>
                                      <p:to>
                                        <p:strVal val="visible"/>
                                      </p:to>
                                    </p:set>
                                    <p:animEffect transition="in" filter="blinds(horizontal)">
                                      <p:cBhvr>
                                        <p:cTn id="77" dur="500"/>
                                        <p:tgtEl>
                                          <p:spTgt spid="10"/>
                                        </p:tgtEl>
                                      </p:cBhvr>
                                    </p:animEffect>
                                  </p:childTnLst>
                                </p:cTn>
                              </p:par>
                            </p:childTnLst>
                          </p:cTn>
                        </p:par>
                      </p:childTnLst>
                    </p:cTn>
                  </p:par>
                  <p:par>
                    <p:cTn id="78" fill="hold">
                      <p:stCondLst>
                        <p:cond delay="indefinite"/>
                      </p:stCondLst>
                      <p:childTnLst>
                        <p:par>
                          <p:cTn id="79" fill="hold">
                            <p:stCondLst>
                              <p:cond delay="0"/>
                            </p:stCondLst>
                            <p:childTnLst>
                              <p:par>
                                <p:cTn id="80" presetID="3" presetClass="entr" presetSubtype="10" fill="hold" nodeType="clickEffect">
                                  <p:stCondLst>
                                    <p:cond delay="0"/>
                                  </p:stCondLst>
                                  <p:childTnLst>
                                    <p:set>
                                      <p:cBhvr>
                                        <p:cTn id="81" dur="1" fill="hold">
                                          <p:stCondLst>
                                            <p:cond delay="0"/>
                                          </p:stCondLst>
                                        </p:cTn>
                                        <p:tgtEl>
                                          <p:spTgt spid="10">
                                            <p:txEl>
                                              <p:pRg st="0" end="0"/>
                                            </p:txEl>
                                          </p:spTgt>
                                        </p:tgtEl>
                                        <p:attrNameLst>
                                          <p:attrName>style.visibility</p:attrName>
                                        </p:attrNameLst>
                                      </p:cBhvr>
                                      <p:to>
                                        <p:strVal val="visible"/>
                                      </p:to>
                                    </p:set>
                                    <p:animEffect transition="in" filter="blinds(horizontal)">
                                      <p:cBhvr>
                                        <p:cTn id="82" dur="5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4" grpId="0"/>
      <p:bldP spid="79875" grpId="0" animBg="1"/>
      <p:bldP spid="5" grpId="0" bldLvl="0" animBg="1"/>
      <p:bldP spid="6" grpId="0" bldLvl="0" animBg="1"/>
      <p:bldP spid="7" grpId="0" bldLvl="0" animBg="1"/>
      <p:bldP spid="10" grpId="0" bldLvl="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61595" y="695960"/>
            <a:ext cx="12149455" cy="6462395"/>
          </a:xfrm>
          <a:prstGeom prst="rect">
            <a:avLst/>
          </a:prstGeom>
          <a:noFill/>
        </p:spPr>
        <p:txBody>
          <a:bodyPr wrap="square" rtlCol="0">
            <a:spAutoFit/>
          </a:bodyPr>
          <a:lstStyle/>
          <a:p>
            <a:r>
              <a:rPr lang="en-US" b="1" i="1" dirty="0">
                <a:solidFill>
                  <a:srgbClr val="FF0000"/>
                </a:solidFill>
                <a:latin typeface="Times New Roman" panose="02020603050405020304" charset="0"/>
                <a:sym typeface="+mn-ea"/>
              </a:rPr>
              <a:t>1.</a:t>
            </a:r>
            <a:r>
              <a:rPr b="1" i="1" dirty="0">
                <a:latin typeface="Times New Roman" panose="02020603050405020304" charset="0"/>
                <a:sym typeface="+mn-ea"/>
              </a:rPr>
              <a:t>Daisy had always longed to help endangered species of wildlife.One day she woke up and found a flying carpet by her bed."Where do you want to go?" it asked.Daisy responded immediately."I'd like to see some endangered wildlife," she said." Please take me to a distant land where I can find the animal that gave fur to make this sweater." At once the carpet flew away and took her to Tibet.There Daisy saw an antelope looking sad.It said,"We' re being killed for the wool beneath our stomachs.Our fur is being used to make sweaters for people like you.As a result,we are now an endangered species." At that Daisy cried,"I'm sorry I didn' t know that.I wonder what is being done to help you.Flying carpet,please show me a place where there' s some wildlife protection."</a:t>
            </a:r>
          </a:p>
          <a:p>
            <a:r>
              <a:rPr lang="en-US" b="1" i="1" dirty="0">
                <a:solidFill>
                  <a:srgbClr val="FF0000"/>
                </a:solidFill>
                <a:latin typeface="Times New Roman" panose="02020603050405020304" charset="0"/>
                <a:sym typeface="+mn-ea"/>
              </a:rPr>
              <a:t>2.</a:t>
            </a:r>
            <a:r>
              <a:rPr b="1" i="1" dirty="0">
                <a:latin typeface="Times New Roman" panose="02020603050405020304" charset="0"/>
                <a:sym typeface="+mn-ea"/>
              </a:rPr>
              <a:t>The flying carpet travelled so fast that next minute they were in Zimbabwe.Daisy turned around and found that she was being watched by an elephant."Have you come to take my photo?"it asked.In relief Daisy burst into laughter." Don' t laugh," said the elephant," We used to be an endangered species.Farmers hunted us without mercy.They said we destroyed their farms,and money from tourists only went to the large tour companies." So the government decided to help.They allowed tourists to hunt only a certain number of animals if they paid the farmers.Now the farmers are happy and our numbers are increasing.So good things are being done here to save local wildlife".</a:t>
            </a:r>
          </a:p>
          <a:p>
            <a:r>
              <a:rPr lang="en-US" b="1" i="1" dirty="0">
                <a:solidFill>
                  <a:srgbClr val="FF0000"/>
                </a:solidFill>
                <a:latin typeface="Times New Roman" panose="02020603050405020304" charset="0"/>
                <a:sym typeface="+mn-ea"/>
              </a:rPr>
              <a:t>3.</a:t>
            </a:r>
            <a:r>
              <a:rPr b="1" i="1" dirty="0">
                <a:latin typeface="Times New Roman" panose="02020603050405020304" charset="0"/>
                <a:sym typeface="+mn-ea"/>
              </a:rPr>
              <a:t>Daisy smiled." That' s good news.It shows the importance of wildlife protection,but I' d like to help as the WWF suggests." The carpet rose again and almost at once they were in a thick rainforest.A monkey watched them as it rubbed it self." What are you doing?" asked Daisy."I'm protecting myself from mosquitoes," it replied."When I find a millipede insect,I rub it over my body.It contains a powerful drug which affects mosquitoes.You should pay more attention to the rainforest where I live and appreciate how the animals live together.No rainforest,no animals,no drugs."</a:t>
            </a:r>
          </a:p>
          <a:p>
            <a:r>
              <a:rPr lang="en-US" b="1" i="1" dirty="0">
                <a:solidFill>
                  <a:srgbClr val="FF0000"/>
                </a:solidFill>
                <a:latin typeface="Times New Roman" panose="02020603050405020304" charset="0"/>
                <a:sym typeface="+mn-ea"/>
              </a:rPr>
              <a:t>4.</a:t>
            </a:r>
            <a:r>
              <a:rPr b="1" i="1" dirty="0">
                <a:latin typeface="Times New Roman" panose="02020603050405020304" charset="0"/>
                <a:sym typeface="+mn-ea"/>
              </a:rPr>
              <a:t>Daisy was amazed."Flying carpet,please take me home so I can tell WWF and we can begin producing this new drug.Monkey,please come and help." The monkey agreed.The carpet flew home.As they landed,things began to disappear.Two minutes later everything had gone - the monkey,too.So Daisy was not able to make her new drug.But what an experience!She had learned so much!And there was always WWF...</a:t>
            </a:r>
          </a:p>
          <a:p>
            <a:endParaRPr lang="zh-CN" altLang="en-US" b="1" i="1" dirty="0">
              <a:latin typeface="Times New Roman" panose="02020603050405020304" charset="0"/>
              <a:sym typeface="+mn-ea"/>
            </a:endParaRPr>
          </a:p>
        </p:txBody>
      </p:sp>
      <p:sp>
        <p:nvSpPr>
          <p:cNvPr id="6" name="标题 1"/>
          <p:cNvSpPr>
            <a:spLocks noGrp="1"/>
          </p:cNvSpPr>
          <p:nvPr/>
        </p:nvSpPr>
        <p:spPr>
          <a:xfrm>
            <a:off x="-61595" y="15240"/>
            <a:ext cx="3644900" cy="680085"/>
          </a:xfrm>
          <a:prstGeom prst="rect">
            <a:avLst/>
          </a:prstGeom>
          <a:solidFill>
            <a:srgbClr val="92D050"/>
          </a:solidFill>
          <a:ln w="9525">
            <a:noFill/>
            <a:miter lim="800000"/>
          </a:ln>
        </p:spPr>
        <p:txBody>
          <a:bodyPr vert="horz" wrap="square" lIns="91440" tIns="45720" rIns="91440" bIns="45720" numCol="1" anchor="ctr" anchorCtr="0" compatLnSpc="1"/>
          <a:lstStyle>
            <a:lvl1pPr algn="ctr" rtl="0" eaLnBrk="0" fontAlgn="base" hangingPunct="0">
              <a:spcBef>
                <a:spcPct val="0"/>
              </a:spcBef>
              <a:spcAft>
                <a:spcPct val="0"/>
              </a:spcAft>
              <a:defRPr sz="4400">
                <a:solidFill>
                  <a:schemeClr val="bg1"/>
                </a:solidFill>
                <a:latin typeface="Times New Roman" panose="02020603050405020304" charset="0"/>
                <a:ea typeface="+mj-ea"/>
                <a:cs typeface="Times New Roman" panose="02020603050405020304" charset="0"/>
              </a:defRPr>
            </a:lvl1pPr>
            <a:lvl2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2pPr>
            <a:lvl3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3pPr>
            <a:lvl4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4pPr>
            <a:lvl5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3600" b="0" i="0" u="none" strike="noStrike" kern="0" cap="none" spc="0" normalizeH="0" baseline="0" noProof="0" dirty="0" smtClean="0">
                <a:ln>
                  <a:noFill/>
                </a:ln>
                <a:solidFill>
                  <a:schemeClr val="bg1"/>
                </a:solidFill>
                <a:effectLst>
                  <a:outerShdw blurRad="38100" dist="38100" dir="2700000" algn="tl">
                    <a:srgbClr val="000000">
                      <a:alpha val="43137"/>
                    </a:srgbClr>
                  </a:outerShdw>
                </a:effectLst>
                <a:uLnTx/>
                <a:uFillTx/>
                <a:latin typeface="Impact" panose="020B0806030902050204" pitchFamily="34" charset="0"/>
                <a:ea typeface="+mj-ea"/>
                <a:cs typeface="Times New Roman" panose="02020603050405020304" charset="0"/>
              </a:rPr>
              <a:t>Read for Structure</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61595" y="695960"/>
            <a:ext cx="12149455" cy="6462395"/>
          </a:xfrm>
          <a:prstGeom prst="rect">
            <a:avLst/>
          </a:prstGeom>
          <a:noFill/>
        </p:spPr>
        <p:txBody>
          <a:bodyPr wrap="square" rtlCol="0">
            <a:spAutoFit/>
          </a:bodyPr>
          <a:lstStyle/>
          <a:p>
            <a:r>
              <a:rPr lang="en-US" b="1" i="1" dirty="0">
                <a:solidFill>
                  <a:srgbClr val="C00000"/>
                </a:solidFill>
                <a:latin typeface="Times New Roman" panose="02020603050405020304" charset="0"/>
                <a:sym typeface="+mn-ea"/>
              </a:rPr>
              <a:t>1</a:t>
            </a:r>
            <a:r>
              <a:rPr lang="en-US" b="1" i="1" dirty="0">
                <a:solidFill>
                  <a:schemeClr val="bg1">
                    <a:lumMod val="75000"/>
                  </a:schemeClr>
                </a:solidFill>
                <a:latin typeface="Times New Roman" panose="02020603050405020304" charset="0"/>
                <a:sym typeface="+mn-ea"/>
              </a:rPr>
              <a:t>.</a:t>
            </a:r>
            <a:r>
              <a:rPr b="1" i="1" dirty="0">
                <a:solidFill>
                  <a:schemeClr val="bg1">
                    <a:lumMod val="75000"/>
                  </a:schemeClr>
                </a:solidFill>
                <a:latin typeface="Times New Roman" panose="02020603050405020304" charset="0"/>
                <a:sym typeface="+mn-ea"/>
              </a:rPr>
              <a:t>Daisy had always longed to help endangered species of wildlife.One day she woke up and found a flying carpet by her bed."Where do you want to go?" it asked.Daisy responded immediately."I'd like to see some endangered wildlife," she said." Please take me to a distant land where I can find the animal that gave fur to make this sweater." At once the carpet flew away and took her to Tibet.There Daisy saw an antelope looking sad.It said,"We' re being killed for the wool beneath our stomachs.Our fur is being used to make sweaters for people like you.As a result,we are now an endangered species." At that Daisy cried,"I'm sorry I didn' t know that.I wonder what is being done to help you.Flying carpet,please show me a place where there' s some wildlife protection."</a:t>
            </a:r>
          </a:p>
          <a:p>
            <a:r>
              <a:rPr lang="en-US" b="1" i="1" dirty="0">
                <a:solidFill>
                  <a:srgbClr val="C00000"/>
                </a:solidFill>
                <a:latin typeface="Times New Roman" panose="02020603050405020304" charset="0"/>
                <a:sym typeface="+mn-ea"/>
              </a:rPr>
              <a:t>2.</a:t>
            </a:r>
            <a:r>
              <a:rPr b="1" i="1" dirty="0">
                <a:solidFill>
                  <a:schemeClr val="bg1">
                    <a:lumMod val="75000"/>
                  </a:schemeClr>
                </a:solidFill>
                <a:latin typeface="Times New Roman" panose="02020603050405020304" charset="0"/>
                <a:sym typeface="+mn-ea"/>
              </a:rPr>
              <a:t>The flying carpet travelled so fast that next minute they were in Zimbabwe.Daisy turned around and found that she was being watched by an elephant."Have you come to take my photo?"it asked.In relief Daisy burst into laughter." Don' t laugh," said the elephant," We used to be an endangered species.Farmers hunted us without mercy.They said we destroyed their farms,and money from tourists only went to the large tour companies." So the government decided to help.They allowed tourists to hunt only a certain number of animals if they paid the farmers.Now the farmers are happy and our numbers are increasing.So good things are being done here to save local wildlife".</a:t>
            </a:r>
          </a:p>
          <a:p>
            <a:r>
              <a:rPr lang="en-US" b="1" i="1" dirty="0">
                <a:solidFill>
                  <a:srgbClr val="C00000"/>
                </a:solidFill>
                <a:latin typeface="Times New Roman" panose="02020603050405020304" charset="0"/>
                <a:sym typeface="+mn-ea"/>
              </a:rPr>
              <a:t>3.</a:t>
            </a:r>
            <a:r>
              <a:rPr b="1" i="1" dirty="0">
                <a:solidFill>
                  <a:schemeClr val="bg1">
                    <a:lumMod val="75000"/>
                  </a:schemeClr>
                </a:solidFill>
                <a:latin typeface="Times New Roman" panose="02020603050405020304" charset="0"/>
                <a:sym typeface="+mn-ea"/>
              </a:rPr>
              <a:t>Daisy smiled." That' s good news.It shows the importance of wildlife protection,but I' d like to help as the WWF suggests." The carpet rose again and almost at once they were in a thick rainforest.A monkey watched them as it rubbed it self." What are you doing?" asked Daisy."I'm protecting myself from mosquitoes," it replied."When I find a millipede insect,I rub it over my body.It contains a powerful drug which affects mosquitoes.You should pay more attention to the rainforest where I live and appreciate how the animals live together.No rainforest,no animals,no drugs."</a:t>
            </a:r>
          </a:p>
          <a:p>
            <a:r>
              <a:rPr lang="en-US" b="1" i="1" dirty="0">
                <a:solidFill>
                  <a:srgbClr val="C00000"/>
                </a:solidFill>
                <a:latin typeface="Times New Roman" panose="02020603050405020304" charset="0"/>
                <a:sym typeface="+mn-ea"/>
              </a:rPr>
              <a:t>4.</a:t>
            </a:r>
            <a:r>
              <a:rPr b="1" i="1" dirty="0">
                <a:solidFill>
                  <a:schemeClr val="bg1">
                    <a:lumMod val="75000"/>
                  </a:schemeClr>
                </a:solidFill>
                <a:latin typeface="Times New Roman" panose="02020603050405020304" charset="0"/>
                <a:sym typeface="+mn-ea"/>
              </a:rPr>
              <a:t>Daisy was amazed."Flying carpet,please take me home so I can tell WWF and we can begin producing this new drug.Monkey,please come and help." The monkey agreed.The carpet flew home.As they landed,things began to disappear.Two minutes later everything had gone - the monkey,too.So Daisy was not able to make her new drug.But what an experience!She had learned so much!And there was always WWF...</a:t>
            </a:r>
          </a:p>
          <a:p>
            <a:endParaRPr lang="zh-CN" altLang="en-US" b="1" i="1" dirty="0">
              <a:solidFill>
                <a:schemeClr val="bg1">
                  <a:lumMod val="75000"/>
                </a:schemeClr>
              </a:solidFill>
              <a:latin typeface="Times New Roman" panose="02020603050405020304" charset="0"/>
              <a:sym typeface="+mn-ea"/>
            </a:endParaRPr>
          </a:p>
        </p:txBody>
      </p:sp>
      <p:sp>
        <p:nvSpPr>
          <p:cNvPr id="3" name="文本框 2"/>
          <p:cNvSpPr txBox="1"/>
          <p:nvPr/>
        </p:nvSpPr>
        <p:spPr>
          <a:xfrm>
            <a:off x="3690257" y="1147445"/>
            <a:ext cx="4734293" cy="830997"/>
          </a:xfrm>
          <a:prstGeom prst="rect">
            <a:avLst/>
          </a:prstGeom>
          <a:solidFill>
            <a:srgbClr val="FFFF00"/>
          </a:solidFill>
        </p:spPr>
        <p:txBody>
          <a:bodyPr wrap="square" rtlCol="0" anchor="t">
            <a:spAutoFit/>
          </a:bodyPr>
          <a:lstStyle/>
          <a:p>
            <a:pPr>
              <a:spcBef>
                <a:spcPct val="50000"/>
              </a:spcBef>
            </a:pPr>
            <a:r>
              <a:rPr lang="en-US" altLang="zh-CN" sz="4800" b="1" dirty="0" smtClean="0">
                <a:solidFill>
                  <a:srgbClr val="FF0000"/>
                </a:solidFill>
                <a:latin typeface="Times New Roman" panose="02020603050405020304" charset="0"/>
                <a:sym typeface="+mn-ea"/>
              </a:rPr>
              <a:t>Scene I   _______</a:t>
            </a:r>
            <a:endParaRPr lang="en-US" altLang="zh-CN" sz="4800" b="1" dirty="0">
              <a:solidFill>
                <a:srgbClr val="FF0000"/>
              </a:solidFill>
              <a:latin typeface="Times New Roman" panose="02020603050405020304" charset="0"/>
              <a:sym typeface="+mn-ea"/>
            </a:endParaRPr>
          </a:p>
        </p:txBody>
      </p:sp>
      <p:sp>
        <p:nvSpPr>
          <p:cNvPr id="2" name="文本框 1"/>
          <p:cNvSpPr txBox="1"/>
          <p:nvPr/>
        </p:nvSpPr>
        <p:spPr>
          <a:xfrm>
            <a:off x="3690258" y="2867660"/>
            <a:ext cx="4729498" cy="830997"/>
          </a:xfrm>
          <a:prstGeom prst="rect">
            <a:avLst/>
          </a:prstGeom>
          <a:solidFill>
            <a:srgbClr val="FFFF00"/>
          </a:solidFill>
        </p:spPr>
        <p:txBody>
          <a:bodyPr wrap="square" rtlCol="0" anchor="t">
            <a:spAutoFit/>
          </a:bodyPr>
          <a:lstStyle/>
          <a:p>
            <a:pPr>
              <a:spcBef>
                <a:spcPct val="50000"/>
              </a:spcBef>
            </a:pPr>
            <a:r>
              <a:rPr lang="en-US" altLang="zh-CN" sz="4800" b="1" dirty="0" smtClean="0">
                <a:solidFill>
                  <a:srgbClr val="FF0000"/>
                </a:solidFill>
                <a:latin typeface="Times New Roman" panose="02020603050405020304" charset="0"/>
                <a:sym typeface="+mn-ea"/>
              </a:rPr>
              <a:t>Scene II  ______</a:t>
            </a:r>
            <a:endParaRPr lang="en-US" altLang="zh-CN" sz="4800" b="1" dirty="0">
              <a:solidFill>
                <a:srgbClr val="FF0000"/>
              </a:solidFill>
              <a:latin typeface="Times New Roman" panose="02020603050405020304" charset="0"/>
              <a:sym typeface="+mn-ea"/>
            </a:endParaRPr>
          </a:p>
        </p:txBody>
      </p:sp>
      <p:sp>
        <p:nvSpPr>
          <p:cNvPr id="5" name="文本框 4"/>
          <p:cNvSpPr txBox="1"/>
          <p:nvPr/>
        </p:nvSpPr>
        <p:spPr>
          <a:xfrm>
            <a:off x="3820887" y="5166360"/>
            <a:ext cx="4598870" cy="830997"/>
          </a:xfrm>
          <a:prstGeom prst="rect">
            <a:avLst/>
          </a:prstGeom>
          <a:solidFill>
            <a:srgbClr val="FFFF00"/>
          </a:solidFill>
        </p:spPr>
        <p:txBody>
          <a:bodyPr wrap="square" rtlCol="0" anchor="t">
            <a:spAutoFit/>
          </a:bodyPr>
          <a:lstStyle/>
          <a:p>
            <a:pPr>
              <a:spcBef>
                <a:spcPct val="50000"/>
              </a:spcBef>
            </a:pPr>
            <a:r>
              <a:rPr lang="en-US" altLang="zh-CN" sz="4800" b="1" dirty="0" smtClean="0">
                <a:solidFill>
                  <a:srgbClr val="FF0000"/>
                </a:solidFill>
                <a:latin typeface="Times New Roman" panose="02020603050405020304" charset="0"/>
                <a:sym typeface="+mn-ea"/>
              </a:rPr>
              <a:t>Scene III _____</a:t>
            </a:r>
            <a:endParaRPr lang="en-US" altLang="zh-CN" sz="4800" b="1" dirty="0">
              <a:solidFill>
                <a:srgbClr val="FF0000"/>
              </a:solidFill>
              <a:latin typeface="Times New Roman" panose="02020603050405020304" charset="0"/>
              <a:sym typeface="+mn-ea"/>
            </a:endParaRPr>
          </a:p>
        </p:txBody>
      </p:sp>
      <p:sp>
        <p:nvSpPr>
          <p:cNvPr id="6" name="标题 1"/>
          <p:cNvSpPr>
            <a:spLocks noGrp="1"/>
          </p:cNvSpPr>
          <p:nvPr/>
        </p:nvSpPr>
        <p:spPr>
          <a:xfrm>
            <a:off x="-61595" y="15240"/>
            <a:ext cx="3644900" cy="680085"/>
          </a:xfrm>
          <a:prstGeom prst="rect">
            <a:avLst/>
          </a:prstGeom>
          <a:solidFill>
            <a:srgbClr val="92D050"/>
          </a:solidFill>
          <a:ln w="9525">
            <a:noFill/>
            <a:miter lim="800000"/>
          </a:ln>
        </p:spPr>
        <p:txBody>
          <a:bodyPr vert="horz" wrap="square" lIns="91440" tIns="45720" rIns="91440" bIns="45720" numCol="1" anchor="ctr" anchorCtr="0" compatLnSpc="1"/>
          <a:lstStyle>
            <a:lvl1pPr algn="ctr" rtl="0" eaLnBrk="0" fontAlgn="base" hangingPunct="0">
              <a:spcBef>
                <a:spcPct val="0"/>
              </a:spcBef>
              <a:spcAft>
                <a:spcPct val="0"/>
              </a:spcAft>
              <a:defRPr sz="4400">
                <a:solidFill>
                  <a:schemeClr val="bg1"/>
                </a:solidFill>
                <a:latin typeface="Times New Roman" panose="02020603050405020304" charset="0"/>
                <a:ea typeface="+mj-ea"/>
                <a:cs typeface="Times New Roman" panose="02020603050405020304" charset="0"/>
              </a:defRPr>
            </a:lvl1pPr>
            <a:lvl2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2pPr>
            <a:lvl3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3pPr>
            <a:lvl4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4pPr>
            <a:lvl5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3600" b="0" i="0" u="none" strike="noStrike" kern="0" cap="none" spc="0" normalizeH="0" baseline="0" noProof="0" dirty="0" smtClean="0">
                <a:ln>
                  <a:noFill/>
                </a:ln>
                <a:solidFill>
                  <a:schemeClr val="bg1"/>
                </a:solidFill>
                <a:effectLst>
                  <a:outerShdw blurRad="38100" dist="38100" dir="2700000" algn="tl">
                    <a:srgbClr val="000000">
                      <a:alpha val="43137"/>
                    </a:srgbClr>
                  </a:outerShdw>
                </a:effectLst>
                <a:uLnTx/>
                <a:uFillTx/>
                <a:latin typeface="Impact" panose="020B0806030902050204" pitchFamily="34" charset="0"/>
                <a:ea typeface="+mj-ea"/>
                <a:cs typeface="Times New Roman" panose="02020603050405020304" charset="0"/>
              </a:rPr>
              <a:t>Read for Structure</a:t>
            </a:r>
          </a:p>
        </p:txBody>
      </p:sp>
      <p:sp>
        <p:nvSpPr>
          <p:cNvPr id="7" name="TextBox 6"/>
          <p:cNvSpPr txBox="1"/>
          <p:nvPr/>
        </p:nvSpPr>
        <p:spPr>
          <a:xfrm>
            <a:off x="6000585" y="1165519"/>
            <a:ext cx="2360131" cy="707886"/>
          </a:xfrm>
          <a:prstGeom prst="rect">
            <a:avLst/>
          </a:prstGeom>
          <a:noFill/>
        </p:spPr>
        <p:txBody>
          <a:bodyPr wrap="square" rtlCol="0">
            <a:spAutoFit/>
          </a:bodyPr>
          <a:lstStyle/>
          <a:p>
            <a:r>
              <a:rPr lang="en-US" altLang="zh-CN" sz="4000" b="1" dirty="0" smtClean="0">
                <a:latin typeface="Times New Roman" panose="02020603050405020304" charset="0"/>
                <a:cs typeface="Times New Roman" panose="02020603050405020304" charset="0"/>
              </a:rPr>
              <a:t> antelope</a:t>
            </a:r>
            <a:endParaRPr lang="zh-CN" altLang="en-US" sz="4000" b="1" dirty="0">
              <a:latin typeface="Times New Roman" panose="02020603050405020304" charset="0"/>
              <a:cs typeface="Times New Roman" panose="02020603050405020304" charset="0"/>
            </a:endParaRPr>
          </a:p>
        </p:txBody>
      </p:sp>
      <p:sp>
        <p:nvSpPr>
          <p:cNvPr id="8" name="TextBox 7"/>
          <p:cNvSpPr txBox="1"/>
          <p:nvPr/>
        </p:nvSpPr>
        <p:spPr>
          <a:xfrm>
            <a:off x="6234973" y="2908401"/>
            <a:ext cx="2125743" cy="707886"/>
          </a:xfrm>
          <a:prstGeom prst="rect">
            <a:avLst/>
          </a:prstGeom>
          <a:noFill/>
        </p:spPr>
        <p:txBody>
          <a:bodyPr wrap="square" rtlCol="0">
            <a:spAutoFit/>
          </a:bodyPr>
          <a:lstStyle/>
          <a:p>
            <a:r>
              <a:rPr lang="en-US" altLang="zh-CN" sz="4000" b="1" dirty="0" smtClean="0">
                <a:latin typeface="Times New Roman" panose="02020603050405020304" charset="0"/>
                <a:cs typeface="Times New Roman" panose="02020603050405020304" charset="0"/>
              </a:rPr>
              <a:t>elephant</a:t>
            </a:r>
            <a:endParaRPr lang="zh-CN" altLang="en-US" sz="4000" b="1" dirty="0">
              <a:latin typeface="Times New Roman" panose="02020603050405020304" charset="0"/>
              <a:cs typeface="Times New Roman" panose="02020603050405020304" charset="0"/>
            </a:endParaRPr>
          </a:p>
        </p:txBody>
      </p:sp>
      <p:sp>
        <p:nvSpPr>
          <p:cNvPr id="10" name="TextBox 9"/>
          <p:cNvSpPr txBox="1"/>
          <p:nvPr/>
        </p:nvSpPr>
        <p:spPr>
          <a:xfrm>
            <a:off x="6752818" y="4878595"/>
            <a:ext cx="855663" cy="1200329"/>
          </a:xfrm>
          <a:prstGeom prst="rect">
            <a:avLst/>
          </a:prstGeom>
          <a:noFill/>
        </p:spPr>
        <p:txBody>
          <a:bodyPr>
            <a:spAutoFit/>
          </a:bodyPr>
          <a:lstStyle/>
          <a:p>
            <a:pPr marR="0" defTabSz="914400">
              <a:buClrTx/>
              <a:buSzTx/>
              <a:buFont typeface="Arial" panose="020B0604020202020204" pitchFamily="34" charset="0"/>
              <a:buNone/>
              <a:defRPr/>
            </a:pPr>
            <a:r>
              <a:rPr kumimoji="0" lang="zh-CN" altLang="en-US" sz="7200" b="1" kern="1200" cap="none" spc="0" normalizeH="0" baseline="0" noProof="1">
                <a:solidFill>
                  <a:srgbClr val="FF0000"/>
                </a:solidFill>
                <a:effectLst>
                  <a:outerShdw blurRad="38100" dist="38100" dir="2700000" algn="tl">
                    <a:srgbClr val="000000">
                      <a:alpha val="43137"/>
                    </a:srgbClr>
                  </a:outerShdw>
                </a:effectLst>
                <a:latin typeface="Arial" panose="020B0604020202020204" pitchFamily="34" charset="0"/>
                <a:ea typeface="宋体" panose="02010600030101010101" pitchFamily="2" charset="-122"/>
                <a:cs typeface="+mn-ea"/>
              </a:rPr>
              <a:t>？</a:t>
            </a:r>
            <a:endParaRPr kumimoji="0" lang="zh-CN" altLang="en-US" sz="7200" b="1" kern="1200" cap="none" spc="0" normalizeH="0" baseline="0" noProof="1">
              <a:solidFill>
                <a:srgbClr val="FF0000"/>
              </a:solidFill>
              <a:effectLst>
                <a:outerShdw blurRad="38100" dist="38100" dir="2700000" algn="tl">
                  <a:srgbClr val="000000">
                    <a:alpha val="43137"/>
                  </a:srgbClr>
                </a:outerShdw>
              </a:effectLst>
              <a:latin typeface="Arial" panose="020B0604020202020204" pitchFamily="34" charset="0"/>
              <a:ea typeface="宋体" panose="02010600030101010101" pitchFamily="2"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bldLvl="0" animBg="1"/>
      <p:bldP spid="5" grpId="0" bldLvl="0" animBg="1"/>
      <p:bldP spid="7" grpId="0"/>
      <p:bldP spid="8" grpId="0"/>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0" y="831215"/>
            <a:ext cx="12331065" cy="6001643"/>
          </a:xfrm>
          <a:prstGeom prst="rect">
            <a:avLst/>
          </a:prstGeom>
          <a:noFill/>
        </p:spPr>
        <p:txBody>
          <a:bodyPr wrap="square" rtlCol="0">
            <a:spAutoFit/>
          </a:bodyPr>
          <a:lstStyle/>
          <a:p>
            <a:r>
              <a:rPr lang="en-US" sz="3200" b="1" i="1" dirty="0">
                <a:latin typeface="Times New Roman" panose="02020603050405020304" charset="0"/>
                <a:sym typeface="+mn-ea"/>
              </a:rPr>
              <a:t>       </a:t>
            </a:r>
            <a:r>
              <a:rPr sz="3200" b="1" i="1" dirty="0">
                <a:latin typeface="Times New Roman" panose="02020603050405020304" charset="0"/>
                <a:sym typeface="+mn-ea"/>
              </a:rPr>
              <a:t>Daisy had always longed to help endangered species of wildlife.One day she woke up and found a flying carpet by her bed."Where do you want to go?" it asked</a:t>
            </a:r>
            <a:r>
              <a:rPr sz="3200" b="1" i="1" dirty="0" smtClean="0">
                <a:latin typeface="Times New Roman" panose="02020603050405020304" charset="0"/>
                <a:sym typeface="+mn-ea"/>
              </a:rPr>
              <a:t>.</a:t>
            </a:r>
            <a:r>
              <a:rPr lang="en-US" sz="3200" b="1" i="1" dirty="0" smtClean="0">
                <a:latin typeface="Times New Roman" panose="02020603050405020304" charset="0"/>
                <a:sym typeface="+mn-ea"/>
              </a:rPr>
              <a:t> </a:t>
            </a:r>
            <a:r>
              <a:rPr sz="3200" b="1" i="1" dirty="0" smtClean="0">
                <a:latin typeface="Times New Roman" panose="02020603050405020304" charset="0"/>
                <a:sym typeface="+mn-ea"/>
              </a:rPr>
              <a:t>Daisy </a:t>
            </a:r>
            <a:r>
              <a:rPr sz="3200" b="1" i="1" dirty="0">
                <a:latin typeface="Times New Roman" panose="02020603050405020304" charset="0"/>
                <a:sym typeface="+mn-ea"/>
              </a:rPr>
              <a:t>responded immediately."I'd like to see some endangered wildlife," she said." Please take me to a distant land </a:t>
            </a:r>
            <a:r>
              <a:rPr sz="3200" b="1" i="1" dirty="0" smtClean="0">
                <a:latin typeface="Times New Roman" panose="02020603050405020304" charset="0"/>
                <a:sym typeface="+mn-ea"/>
              </a:rPr>
              <a:t>where </a:t>
            </a:r>
            <a:r>
              <a:rPr sz="3200" b="1" i="1" dirty="0">
                <a:latin typeface="Times New Roman" panose="02020603050405020304" charset="0"/>
                <a:sym typeface="+mn-ea"/>
              </a:rPr>
              <a:t>I can find the animal that gave fur to make this sweater." </a:t>
            </a:r>
            <a:r>
              <a:rPr sz="3200" b="1" i="1" dirty="0">
                <a:solidFill>
                  <a:schemeClr val="bg1">
                    <a:lumMod val="85000"/>
                  </a:schemeClr>
                </a:solidFill>
                <a:latin typeface="Times New Roman" panose="02020603050405020304" charset="0"/>
                <a:sym typeface="+mn-ea"/>
              </a:rPr>
              <a:t>At once the carpet flew away and took her to Tibet.There Daisy saw an antelope looking sad.It said,"We' re being killed for the wool beneath our stomachs.Our fur is being used to make sweaters for people like you.</a:t>
            </a:r>
          </a:p>
          <a:p>
            <a:r>
              <a:rPr sz="3200" b="1" i="1" dirty="0">
                <a:solidFill>
                  <a:schemeClr val="bg1">
                    <a:lumMod val="85000"/>
                  </a:schemeClr>
                </a:solidFill>
                <a:latin typeface="Times New Roman" panose="02020603050405020304" charset="0"/>
                <a:sym typeface="+mn-ea"/>
              </a:rPr>
              <a:t>As a result,we are now an endangered species." At that Daisy cried,</a:t>
            </a:r>
          </a:p>
          <a:p>
            <a:r>
              <a:rPr sz="3200" b="1" i="1" dirty="0">
                <a:solidFill>
                  <a:schemeClr val="bg1">
                    <a:lumMod val="85000"/>
                  </a:schemeClr>
                </a:solidFill>
                <a:latin typeface="Times New Roman" panose="02020603050405020304" charset="0"/>
                <a:sym typeface="+mn-ea"/>
              </a:rPr>
              <a:t>"I'm sorry I didn' t know that.I wonder what is being done to help you.Flying carpet,please show me a place where there' s some wildlife protection."</a:t>
            </a:r>
          </a:p>
        </p:txBody>
      </p:sp>
      <p:graphicFrame>
        <p:nvGraphicFramePr>
          <p:cNvPr id="7" name="Group 26"/>
          <p:cNvGraphicFramePr>
            <a:graphicFrameLocks noGrp="1"/>
          </p:cNvGraphicFramePr>
          <p:nvPr/>
        </p:nvGraphicFramePr>
        <p:xfrm>
          <a:off x="245110" y="4245428"/>
          <a:ext cx="11701599" cy="2100943"/>
        </p:xfrm>
        <a:graphic>
          <a:graphicData uri="http://schemas.openxmlformats.org/drawingml/2006/table">
            <a:tbl>
              <a:tblPr/>
              <a:tblGrid>
                <a:gridCol w="3510280"/>
                <a:gridCol w="3926024"/>
                <a:gridCol w="4265295"/>
              </a:tblGrid>
              <a:tr h="631372">
                <a:tc rowSpan="2">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800" b="0" i="0" u="none" strike="noStrike" cap="none" normalizeH="0" baseline="0" dirty="0" smtClean="0">
                        <a:ln>
                          <a:noFill/>
                        </a:ln>
                        <a:solidFill>
                          <a:schemeClr val="tx1"/>
                        </a:solidFill>
                        <a:effectLst/>
                        <a:latin typeface="Calibri" panose="020F0502020204030204"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800" b="0" i="0" u="none" strike="noStrike" cap="none" normalizeH="0" baseline="0" dirty="0" smtClean="0">
                        <a:ln>
                          <a:noFill/>
                        </a:ln>
                        <a:solidFill>
                          <a:schemeClr val="tx1"/>
                        </a:solidFill>
                        <a:effectLst/>
                        <a:latin typeface="Calibri" panose="020F050202020403020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800" b="0" i="0" u="none" strike="noStrike" cap="none" normalizeH="0" baseline="0" dirty="0" smtClean="0">
                        <a:ln>
                          <a:noFill/>
                        </a:ln>
                        <a:solidFill>
                          <a:schemeClr val="tx1"/>
                        </a:solidFill>
                        <a:effectLst/>
                        <a:latin typeface="Calibri" panose="020F0502020204030204"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r>
              <a:tr h="1469571">
                <a:tc vMerge="1">
                  <a:txBody>
                    <a:bodyPr/>
                    <a:lstStyle/>
                    <a:p>
                      <a:endParaRPr lang="zh-CN"/>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en-US" altLang="zh-CN" sz="2800" b="0" i="0" u="none" strike="noStrike" cap="none" normalizeH="0" baseline="0" dirty="0" smtClean="0">
                        <a:ln>
                          <a:noFill/>
                        </a:ln>
                        <a:solidFill>
                          <a:schemeClr val="tx1"/>
                        </a:solidFill>
                        <a:effectLst/>
                        <a:latin typeface="Calibri" panose="020F0502020204030204" charset="0"/>
                        <a:ea typeface="宋体" panose="02010600030101010101" pitchFamily="2" charset="-122"/>
                      </a:endParaRPr>
                    </a:p>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800" b="0" i="0" u="none" strike="noStrike" cap="none" normalizeH="0" baseline="0" dirty="0" smtClean="0">
                        <a:ln>
                          <a:noFill/>
                        </a:ln>
                        <a:solidFill>
                          <a:schemeClr val="tx1"/>
                        </a:solidFill>
                        <a:effectLst/>
                        <a:latin typeface="Calibri" panose="020F050202020403020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800" b="0" i="0" u="none" strike="noStrike" cap="none" normalizeH="0" baseline="0" dirty="0" smtClean="0">
                        <a:ln>
                          <a:noFill/>
                        </a:ln>
                        <a:solidFill>
                          <a:schemeClr val="tx1"/>
                        </a:solidFill>
                        <a:effectLst/>
                        <a:latin typeface="Calibri" panose="020F0502020204030204"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r>
            </a:tbl>
          </a:graphicData>
        </a:graphic>
      </p:graphicFrame>
      <p:sp>
        <p:nvSpPr>
          <p:cNvPr id="10" name="Text Box 15"/>
          <p:cNvSpPr txBox="1"/>
          <p:nvPr/>
        </p:nvSpPr>
        <p:spPr>
          <a:xfrm>
            <a:off x="292457" y="4889627"/>
            <a:ext cx="3397800" cy="523220"/>
          </a:xfrm>
          <a:prstGeom prst="rect">
            <a:avLst/>
          </a:prstGeom>
          <a:solidFill>
            <a:schemeClr val="accent6">
              <a:lumMod val="75000"/>
            </a:schemeClr>
          </a:solidFill>
          <a:ln w="9525">
            <a:noFill/>
          </a:ln>
        </p:spPr>
        <p:txBody>
          <a:bodyPr wrap="square" anchor="t">
            <a:spAutoFit/>
          </a:bodyPr>
          <a:lstStyle/>
          <a:p>
            <a:pPr algn="ctr"/>
            <a:r>
              <a:rPr lang="en-US" altLang="zh-CN" sz="2800" b="1" dirty="0" smtClean="0">
                <a:solidFill>
                  <a:schemeClr val="bg1"/>
                </a:solidFill>
                <a:latin typeface="Arial Narrow" panose="020B0606020202030204" pitchFamily="34" charset="0"/>
                <a:ea typeface="宋体" panose="02010600030101010101" pitchFamily="2" charset="-122"/>
              </a:rPr>
              <a:t>Before the journey</a:t>
            </a:r>
            <a:endParaRPr lang="en-US" altLang="zh-CN" sz="2800" b="1" dirty="0">
              <a:solidFill>
                <a:schemeClr val="bg1"/>
              </a:solidFill>
              <a:latin typeface="Arial Narrow" panose="020B0606020202030204" pitchFamily="34" charset="0"/>
              <a:ea typeface="宋体" panose="02010600030101010101" pitchFamily="2" charset="-122"/>
            </a:endParaRPr>
          </a:p>
        </p:txBody>
      </p:sp>
      <p:sp>
        <p:nvSpPr>
          <p:cNvPr id="11" name="Text Box 15"/>
          <p:cNvSpPr txBox="1"/>
          <p:nvPr/>
        </p:nvSpPr>
        <p:spPr>
          <a:xfrm>
            <a:off x="3918857" y="4297499"/>
            <a:ext cx="3457393" cy="521970"/>
          </a:xfrm>
          <a:prstGeom prst="rect">
            <a:avLst/>
          </a:prstGeom>
          <a:solidFill>
            <a:schemeClr val="accent6">
              <a:lumMod val="75000"/>
            </a:schemeClr>
          </a:solidFill>
          <a:ln w="9525">
            <a:noFill/>
          </a:ln>
        </p:spPr>
        <p:txBody>
          <a:bodyPr wrap="square" anchor="t">
            <a:spAutoFit/>
          </a:bodyPr>
          <a:lstStyle/>
          <a:p>
            <a:pPr algn="ctr"/>
            <a:r>
              <a:rPr lang="en-US" altLang="zh-CN" sz="2800" b="1" dirty="0" smtClean="0">
                <a:solidFill>
                  <a:schemeClr val="bg1"/>
                </a:solidFill>
                <a:latin typeface="Arial Narrow" panose="020B0606020202030204" pitchFamily="34" charset="0"/>
                <a:ea typeface="宋体" panose="02010600030101010101" pitchFamily="2" charset="-122"/>
              </a:rPr>
              <a:t>Feeling</a:t>
            </a:r>
            <a:endParaRPr lang="en-US" altLang="zh-CN" sz="2800" b="1" dirty="0">
              <a:solidFill>
                <a:schemeClr val="bg1"/>
              </a:solidFill>
              <a:latin typeface="Arial Narrow" panose="020B0606020202030204" pitchFamily="34" charset="0"/>
              <a:ea typeface="宋体" panose="02010600030101010101" pitchFamily="2" charset="-122"/>
            </a:endParaRPr>
          </a:p>
        </p:txBody>
      </p:sp>
      <p:sp>
        <p:nvSpPr>
          <p:cNvPr id="12" name="Text Box 15"/>
          <p:cNvSpPr txBox="1"/>
          <p:nvPr/>
        </p:nvSpPr>
        <p:spPr>
          <a:xfrm>
            <a:off x="7892143" y="4297499"/>
            <a:ext cx="3457393" cy="523220"/>
          </a:xfrm>
          <a:prstGeom prst="rect">
            <a:avLst/>
          </a:prstGeom>
          <a:solidFill>
            <a:schemeClr val="accent6">
              <a:lumMod val="75000"/>
            </a:schemeClr>
          </a:solidFill>
          <a:ln w="9525">
            <a:noFill/>
          </a:ln>
        </p:spPr>
        <p:txBody>
          <a:bodyPr wrap="square" anchor="t">
            <a:spAutoFit/>
          </a:bodyPr>
          <a:lstStyle/>
          <a:p>
            <a:pPr algn="ctr"/>
            <a:r>
              <a:rPr lang="en-US" altLang="zh-CN" sz="2800" b="1" dirty="0" smtClean="0">
                <a:solidFill>
                  <a:schemeClr val="bg1"/>
                </a:solidFill>
                <a:latin typeface="Arial Narrow" panose="020B0606020202030204" pitchFamily="34" charset="0"/>
                <a:ea typeface="宋体" panose="02010600030101010101" pitchFamily="2" charset="-122"/>
              </a:rPr>
              <a:t>Supporting sentences</a:t>
            </a:r>
            <a:endParaRPr lang="en-US" altLang="zh-CN" sz="2800" b="1" dirty="0">
              <a:solidFill>
                <a:schemeClr val="bg1"/>
              </a:solidFill>
              <a:latin typeface="Arial Narrow" panose="020B0606020202030204" pitchFamily="34" charset="0"/>
              <a:ea typeface="宋体" panose="02010600030101010101" pitchFamily="2" charset="-122"/>
            </a:endParaRPr>
          </a:p>
        </p:txBody>
      </p:sp>
      <p:sp>
        <p:nvSpPr>
          <p:cNvPr id="3" name="TextBox 2"/>
          <p:cNvSpPr txBox="1"/>
          <p:nvPr/>
        </p:nvSpPr>
        <p:spPr>
          <a:xfrm>
            <a:off x="4689608" y="5166357"/>
            <a:ext cx="2081306" cy="1200329"/>
          </a:xfrm>
          <a:prstGeom prst="rect">
            <a:avLst/>
          </a:prstGeom>
          <a:noFill/>
        </p:spPr>
        <p:txBody>
          <a:bodyPr wrap="square" rtlCol="0">
            <a:spAutoFit/>
          </a:bodyPr>
          <a:lstStyle/>
          <a:p>
            <a:r>
              <a:rPr lang="en-US" altLang="zh-CN" sz="3600" b="1" dirty="0" smtClean="0">
                <a:latin typeface="Arial Narrow" panose="020B0606020202030204" pitchFamily="34" charset="0"/>
              </a:rPr>
              <a:t>Eager</a:t>
            </a:r>
            <a:r>
              <a:rPr lang="zh-CN" altLang="en-US" sz="3600" b="1" dirty="0" smtClean="0">
                <a:latin typeface="Arial Narrow" panose="020B0606020202030204" pitchFamily="34" charset="0"/>
              </a:rPr>
              <a:t>；</a:t>
            </a:r>
            <a:r>
              <a:rPr lang="en-US" altLang="zh-CN" sz="3600" b="1" dirty="0" smtClean="0">
                <a:latin typeface="Arial Narrow" panose="020B0606020202030204" pitchFamily="34" charset="0"/>
              </a:rPr>
              <a:t>Excited</a:t>
            </a:r>
            <a:endParaRPr lang="zh-CN" altLang="en-US" sz="3600" b="1" dirty="0">
              <a:latin typeface="Arial Narrow" panose="020B0606020202030204" pitchFamily="34" charset="0"/>
            </a:endParaRPr>
          </a:p>
        </p:txBody>
      </p:sp>
      <p:sp>
        <p:nvSpPr>
          <p:cNvPr id="13" name="TextBox 12"/>
          <p:cNvSpPr txBox="1"/>
          <p:nvPr/>
        </p:nvSpPr>
        <p:spPr>
          <a:xfrm>
            <a:off x="7609114" y="4978651"/>
            <a:ext cx="4332514" cy="1200329"/>
          </a:xfrm>
          <a:prstGeom prst="rect">
            <a:avLst/>
          </a:prstGeom>
          <a:noFill/>
        </p:spPr>
        <p:txBody>
          <a:bodyPr wrap="square" rtlCol="0">
            <a:spAutoFit/>
          </a:bodyPr>
          <a:lstStyle/>
          <a:p>
            <a:pPr marL="457200" indent="-457200">
              <a:buFont typeface="+mj-lt"/>
              <a:buAutoNum type="arabicPeriod"/>
            </a:pPr>
            <a:r>
              <a:rPr lang="en-US" altLang="zh-CN" sz="2400" b="1" dirty="0" smtClean="0">
                <a:latin typeface="Arial Narrow" panose="020B0606020202030204" pitchFamily="34" charset="0"/>
              </a:rPr>
              <a:t>Daisy had always longed to help endangered wildlife.</a:t>
            </a:r>
          </a:p>
          <a:p>
            <a:pPr marL="457200" indent="-457200">
              <a:buFont typeface="+mj-lt"/>
              <a:buAutoNum type="arabicPeriod"/>
            </a:pPr>
            <a:r>
              <a:rPr lang="en-US" altLang="zh-CN" sz="2400" b="1" dirty="0" smtClean="0">
                <a:latin typeface="Arial Narrow" panose="020B0606020202030204" pitchFamily="34" charset="0"/>
              </a:rPr>
              <a:t>Daisy responded immediately.</a:t>
            </a:r>
            <a:endParaRPr lang="zh-CN" altLang="en-US" sz="2400" b="1" dirty="0">
              <a:latin typeface="Arial Narrow" panose="020B0606020202030204" pitchFamily="34" charset="0"/>
            </a:endParaRPr>
          </a:p>
        </p:txBody>
      </p:sp>
      <p:sp>
        <p:nvSpPr>
          <p:cNvPr id="14" name="TextBox 13"/>
          <p:cNvSpPr txBox="1"/>
          <p:nvPr/>
        </p:nvSpPr>
        <p:spPr>
          <a:xfrm>
            <a:off x="108857" y="831214"/>
            <a:ext cx="12845143" cy="584775"/>
          </a:xfrm>
          <a:prstGeom prst="rect">
            <a:avLst/>
          </a:prstGeom>
          <a:noFill/>
        </p:spPr>
        <p:txBody>
          <a:bodyPr wrap="square" rtlCol="0">
            <a:spAutoFit/>
          </a:bodyPr>
          <a:lstStyle/>
          <a:p>
            <a:r>
              <a:rPr lang="en-US" altLang="zh-CN" sz="3200" b="1" i="1" dirty="0" smtClean="0">
                <a:solidFill>
                  <a:srgbClr val="FF0000"/>
                </a:solidFill>
                <a:latin typeface="Times New Roman" panose="02020603050405020304" charset="0"/>
                <a:sym typeface="+mn-ea"/>
              </a:rPr>
              <a:t>      </a:t>
            </a:r>
            <a:r>
              <a:rPr lang="en-US" altLang="zh-CN" sz="3200" b="1" i="1" dirty="0">
                <a:solidFill>
                  <a:srgbClr val="FF0000"/>
                </a:solidFill>
                <a:latin typeface="Times New Roman" panose="02020603050405020304" charset="0"/>
                <a:sym typeface="+mn-ea"/>
              </a:rPr>
              <a:t>Daisy had always longed to help endangered species of wildlife</a:t>
            </a:r>
            <a:endParaRPr lang="zh-CN" altLang="en-US" sz="3200" dirty="0">
              <a:solidFill>
                <a:srgbClr val="FF0000"/>
              </a:solidFill>
            </a:endParaRPr>
          </a:p>
        </p:txBody>
      </p:sp>
      <p:sp>
        <p:nvSpPr>
          <p:cNvPr id="15" name="TextBox 14"/>
          <p:cNvSpPr txBox="1"/>
          <p:nvPr/>
        </p:nvSpPr>
        <p:spPr>
          <a:xfrm>
            <a:off x="3028581" y="1836738"/>
            <a:ext cx="12845143" cy="584775"/>
          </a:xfrm>
          <a:prstGeom prst="rect">
            <a:avLst/>
          </a:prstGeom>
          <a:noFill/>
        </p:spPr>
        <p:txBody>
          <a:bodyPr wrap="square" rtlCol="0">
            <a:spAutoFit/>
          </a:bodyPr>
          <a:lstStyle/>
          <a:p>
            <a:r>
              <a:rPr lang="en-US" altLang="zh-CN" sz="3200" b="1" i="1" dirty="0" smtClean="0">
                <a:solidFill>
                  <a:srgbClr val="FF0000"/>
                </a:solidFill>
                <a:latin typeface="Times New Roman" panose="02020603050405020304" charset="0"/>
                <a:sym typeface="+mn-ea"/>
              </a:rPr>
              <a:t>       Daisy responded immediately</a:t>
            </a:r>
            <a:endParaRPr lang="zh-CN" altLang="en-US" sz="3200" dirty="0">
              <a:solidFill>
                <a:srgbClr val="FF0000"/>
              </a:solidFill>
            </a:endParaRPr>
          </a:p>
        </p:txBody>
      </p:sp>
      <p:sp>
        <p:nvSpPr>
          <p:cNvPr id="21" name="标题 1"/>
          <p:cNvSpPr>
            <a:spLocks noGrp="1"/>
          </p:cNvSpPr>
          <p:nvPr/>
        </p:nvSpPr>
        <p:spPr>
          <a:xfrm>
            <a:off x="-61595" y="-90169"/>
            <a:ext cx="6227127" cy="775970"/>
          </a:xfrm>
          <a:prstGeom prst="rect">
            <a:avLst/>
          </a:prstGeom>
          <a:solidFill>
            <a:srgbClr val="92D050"/>
          </a:solidFill>
          <a:ln w="9525">
            <a:noFill/>
            <a:miter lim="800000"/>
          </a:ln>
        </p:spPr>
        <p:txBody>
          <a:bodyPr vert="horz" wrap="square" lIns="91440" tIns="45720" rIns="91440" bIns="45720" numCol="1" anchor="ctr" anchorCtr="0" compatLnSpc="1"/>
          <a:lstStyle>
            <a:lvl1pPr algn="ctr" rtl="0" eaLnBrk="0" fontAlgn="base" hangingPunct="0">
              <a:spcBef>
                <a:spcPct val="0"/>
              </a:spcBef>
              <a:spcAft>
                <a:spcPct val="0"/>
              </a:spcAft>
              <a:defRPr sz="4400">
                <a:solidFill>
                  <a:schemeClr val="bg1"/>
                </a:solidFill>
                <a:latin typeface="Times New Roman" panose="02020603050405020304" charset="0"/>
                <a:ea typeface="+mj-ea"/>
                <a:cs typeface="Times New Roman" panose="02020603050405020304" charset="0"/>
              </a:defRPr>
            </a:lvl1pPr>
            <a:lvl2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2pPr>
            <a:lvl3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3pPr>
            <a:lvl4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4pPr>
            <a:lvl5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lvl="0" algn="l">
              <a:defRPr/>
            </a:pPr>
            <a:r>
              <a:rPr lang="en-US" sz="3600" kern="0" dirty="0" smtClean="0">
                <a:effectLst>
                  <a:outerShdw blurRad="38100" dist="38100" dir="2700000" algn="tl">
                    <a:srgbClr val="000000">
                      <a:alpha val="43137"/>
                    </a:srgbClr>
                  </a:outerShdw>
                </a:effectLst>
                <a:latin typeface="Impact" panose="020B0806030902050204" pitchFamily="34" charset="0"/>
                <a:sym typeface="+mn-ea"/>
              </a:rPr>
              <a:t>Read f</a:t>
            </a:r>
            <a:r>
              <a:rPr lang="en-US" altLang="zh-CN" sz="3600" kern="0" dirty="0" smtClean="0">
                <a:effectLst>
                  <a:outerShdw blurRad="38100" dist="38100" dir="2700000" algn="tl">
                    <a:srgbClr val="000000">
                      <a:alpha val="43137"/>
                    </a:srgbClr>
                  </a:outerShdw>
                </a:effectLst>
                <a:latin typeface="Impact" panose="020B0806030902050204" pitchFamily="34" charset="0"/>
                <a:sym typeface="+mn-ea"/>
              </a:rPr>
              <a:t>o</a:t>
            </a:r>
            <a:r>
              <a:rPr lang="en-US" sz="3600" kern="0" dirty="0" smtClean="0">
                <a:effectLst>
                  <a:outerShdw blurRad="38100" dist="38100" dir="2700000" algn="tl">
                    <a:srgbClr val="000000">
                      <a:alpha val="43137"/>
                    </a:srgbClr>
                  </a:outerShdw>
                </a:effectLst>
                <a:latin typeface="Impact" panose="020B0806030902050204" pitchFamily="34" charset="0"/>
                <a:sym typeface="+mn-ea"/>
              </a:rPr>
              <a:t>r Details</a:t>
            </a:r>
            <a:r>
              <a:rPr lang="en-US" sz="3600" kern="0" noProof="0" dirty="0" smtClean="0">
                <a:ln>
                  <a:noFill/>
                </a:ln>
                <a:effectLst>
                  <a:outerShdw blurRad="38100" dist="38100" dir="2700000" algn="tl">
                    <a:srgbClr val="000000">
                      <a:alpha val="43137"/>
                    </a:srgbClr>
                  </a:outerShdw>
                </a:effectLst>
                <a:uLnTx/>
                <a:uFillTx/>
                <a:latin typeface="Impact" panose="020B0806030902050204" pitchFamily="34" charset="0"/>
                <a:sym typeface="+mn-ea"/>
              </a:rPr>
              <a:t>—</a:t>
            </a:r>
            <a:r>
              <a:rPr lang="en-US" sz="3600" kern="0" dirty="0" smtClean="0">
                <a:solidFill>
                  <a:srgbClr val="C00000"/>
                </a:solidFill>
                <a:effectLst>
                  <a:outerShdw blurRad="38100" dist="38100" dir="2700000" algn="tl">
                    <a:srgbClr val="000000">
                      <a:alpha val="43137"/>
                    </a:srgbClr>
                  </a:outerShdw>
                </a:effectLst>
                <a:latin typeface="Impact" panose="020B0806030902050204" pitchFamily="34" charset="0"/>
                <a:sym typeface="+mn-ea"/>
              </a:rPr>
              <a:t>Scene 1</a:t>
            </a:r>
            <a:r>
              <a:rPr lang="en-US" sz="3600" kern="0" noProof="0" dirty="0" smtClean="0">
                <a:ln>
                  <a:noFill/>
                </a:ln>
                <a:solidFill>
                  <a:srgbClr val="C00000"/>
                </a:solidFill>
                <a:effectLst>
                  <a:outerShdw blurRad="38100" dist="38100" dir="2700000" algn="tl">
                    <a:srgbClr val="000000">
                      <a:alpha val="43137"/>
                    </a:srgbClr>
                  </a:outerShdw>
                </a:effectLst>
                <a:uLnTx/>
                <a:uFillTx/>
                <a:latin typeface="Impact" panose="020B0806030902050204" pitchFamily="34" charset="0"/>
                <a:sym typeface="+mn-ea"/>
              </a:rPr>
              <a:t> </a:t>
            </a:r>
            <a:r>
              <a:rPr lang="en-US" sz="2800" kern="0" noProof="0" dirty="0" smtClean="0">
                <a:ln>
                  <a:noFill/>
                </a:ln>
                <a:solidFill>
                  <a:schemeClr val="bg1"/>
                </a:solidFill>
                <a:effectLst>
                  <a:outerShdw blurRad="38100" dist="38100" dir="2700000" algn="tl">
                    <a:srgbClr val="000000">
                      <a:alpha val="43137"/>
                    </a:srgbClr>
                  </a:outerShdw>
                </a:effectLst>
                <a:uLnTx/>
                <a:uFillTx/>
                <a:latin typeface="Impact" panose="020B0806030902050204" pitchFamily="34" charset="0"/>
                <a:sym typeface="+mn-ea"/>
              </a:rPr>
              <a:t>(Para 1)</a:t>
            </a:r>
            <a:endParaRPr kumimoji="0" lang="en-US" altLang="en-US" sz="2800" b="0" i="0" u="none" strike="noStrike" kern="0" cap="none" spc="0" normalizeH="0" baseline="0" noProof="0" dirty="0" smtClean="0">
              <a:ln>
                <a:noFill/>
              </a:ln>
              <a:solidFill>
                <a:schemeClr val="bg1"/>
              </a:solidFill>
              <a:effectLst>
                <a:outerShdw blurRad="38100" dist="38100" dir="2700000" algn="tl">
                  <a:srgbClr val="000000">
                    <a:alpha val="43137"/>
                  </a:srgbClr>
                </a:outerShdw>
              </a:effectLst>
              <a:uLnTx/>
              <a:uFillTx/>
              <a:latin typeface="Impact" panose="020B0806030902050204" pitchFamily="34" charset="0"/>
              <a:ea typeface="+mj-ea"/>
              <a:cs typeface="Times New Roman" panose="02020603050405020304" charset="0"/>
              <a:sym typeface="+mn-ea"/>
            </a:endParaRPr>
          </a:p>
        </p:txBody>
      </p:sp>
      <p:sp>
        <p:nvSpPr>
          <p:cNvPr id="16" name="文本框 1"/>
          <p:cNvSpPr txBox="1"/>
          <p:nvPr/>
        </p:nvSpPr>
        <p:spPr>
          <a:xfrm>
            <a:off x="3754888" y="831215"/>
            <a:ext cx="1655312" cy="523220"/>
          </a:xfrm>
          <a:prstGeom prst="rect">
            <a:avLst/>
          </a:prstGeom>
          <a:solidFill>
            <a:schemeClr val="accent5">
              <a:lumMod val="60000"/>
              <a:lumOff val="40000"/>
            </a:schemeClr>
          </a:solidFill>
        </p:spPr>
        <p:txBody>
          <a:bodyPr wrap="square" rtlCol="0">
            <a:spAutoFit/>
          </a:bodyPr>
          <a:lstStyle/>
          <a:p>
            <a:r>
              <a:rPr lang="en-US" altLang="zh-CN" sz="2800" b="1" i="1" dirty="0" smtClean="0">
                <a:solidFill>
                  <a:schemeClr val="bg1"/>
                </a:solidFill>
                <a:latin typeface="Times New Roman" panose="02020603050405020304" charset="0"/>
              </a:rPr>
              <a:t>longed to</a:t>
            </a:r>
            <a:endParaRPr lang="en-US" altLang="zh-CN" sz="2800" b="1" i="1" dirty="0">
              <a:solidFill>
                <a:schemeClr val="bg1"/>
              </a:solidFill>
              <a:latin typeface="Times New Roman" panose="02020603050405020304" charset="0"/>
            </a:endParaRPr>
          </a:p>
        </p:txBody>
      </p:sp>
      <p:cxnSp>
        <p:nvCxnSpPr>
          <p:cNvPr id="17" name="直接箭头连接符 16"/>
          <p:cNvCxnSpPr/>
          <p:nvPr/>
        </p:nvCxnSpPr>
        <p:spPr>
          <a:xfrm flipV="1">
            <a:off x="5240246" y="450578"/>
            <a:ext cx="1850571" cy="470445"/>
          </a:xfrm>
          <a:prstGeom prst="straightConnector1">
            <a:avLst/>
          </a:prstGeom>
          <a:ln w="34925">
            <a:solidFill>
              <a:srgbClr val="003300"/>
            </a:solidFill>
            <a:tailEnd type="arrow"/>
          </a:ln>
        </p:spPr>
        <p:style>
          <a:lnRef idx="1">
            <a:schemeClr val="accent1"/>
          </a:lnRef>
          <a:fillRef idx="0">
            <a:schemeClr val="accent1"/>
          </a:fillRef>
          <a:effectRef idx="0">
            <a:schemeClr val="accent1"/>
          </a:effectRef>
          <a:fontRef idx="minor">
            <a:schemeClr val="tx1"/>
          </a:fontRef>
        </p:style>
      </p:cxnSp>
      <p:sp>
        <p:nvSpPr>
          <p:cNvPr id="18" name="文本框 1"/>
          <p:cNvSpPr txBox="1"/>
          <p:nvPr/>
        </p:nvSpPr>
        <p:spPr>
          <a:xfrm>
            <a:off x="7194774" y="162581"/>
            <a:ext cx="2058084" cy="523220"/>
          </a:xfrm>
          <a:prstGeom prst="rect">
            <a:avLst/>
          </a:prstGeom>
          <a:solidFill>
            <a:schemeClr val="accent5">
              <a:lumMod val="60000"/>
              <a:lumOff val="40000"/>
            </a:schemeClr>
          </a:solidFill>
        </p:spPr>
        <p:txBody>
          <a:bodyPr wrap="square" rtlCol="0">
            <a:spAutoFit/>
          </a:bodyPr>
          <a:lstStyle/>
          <a:p>
            <a:r>
              <a:rPr lang="en-US" altLang="zh-CN" sz="2800" b="1" i="1" dirty="0" smtClean="0">
                <a:solidFill>
                  <a:schemeClr val="bg1"/>
                </a:solidFill>
                <a:latin typeface="Times New Roman" panose="02020603050405020304" charset="0"/>
              </a:rPr>
              <a:t>eager to do</a:t>
            </a:r>
            <a:endParaRPr lang="en-US" altLang="zh-CN" sz="2800" b="1" i="1" dirty="0">
              <a:solidFill>
                <a:schemeClr val="bg1"/>
              </a:solidFill>
              <a:latin typeface="Times New Roman" panose="0202060305040502030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blinds(horizontal)">
                                      <p:cBhvr>
                                        <p:cTn id="21" dur="500"/>
                                        <p:tgtEl>
                                          <p:spTgt spid="12"/>
                                        </p:tgtEl>
                                      </p:cBhvr>
                                    </p:animEffec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14"/>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16"/>
                                        </p:tgtEl>
                                        <p:attrNameLst>
                                          <p:attrName>style.visibility</p:attrName>
                                        </p:attrNameLst>
                                      </p:cBhvr>
                                      <p:to>
                                        <p:strVal val="visible"/>
                                      </p:to>
                                    </p:set>
                                    <p:animEffect transition="in" filter="blinds(horizontal)">
                                      <p:cBhvr>
                                        <p:cTn id="30" dur="500"/>
                                        <p:tgtEl>
                                          <p:spTgt spid="16"/>
                                        </p:tgtEl>
                                      </p:cBhvr>
                                    </p:animEffect>
                                  </p:childTnLst>
                                </p:cTn>
                              </p:par>
                              <p:par>
                                <p:cTn id="31" presetID="1" presetClass="entr" presetSubtype="0" fill="hold" nodeType="with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8"/>
                                        </p:tgtEl>
                                        <p:attrNameLst>
                                          <p:attrName>style.visibility</p:attrName>
                                        </p:attrNameLst>
                                      </p:cBhvr>
                                      <p:to>
                                        <p:strVal val="visible"/>
                                      </p:to>
                                    </p:set>
                                    <p:animEffect transition="in" filter="blinds(horizontal)">
                                      <p:cBhvr>
                                        <p:cTn id="37" dur="500"/>
                                        <p:tgtEl>
                                          <p:spTgt spid="18"/>
                                        </p:tgtEl>
                                      </p:cBhvr>
                                    </p:animEffec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15"/>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nimBg="1"/>
      <p:bldP spid="11" grpId="0" animBg="1"/>
      <p:bldP spid="12" grpId="0" animBg="1"/>
      <p:bldP spid="3" grpId="0"/>
      <p:bldP spid="13" grpId="0"/>
      <p:bldP spid="14" grpId="0"/>
      <p:bldP spid="15" grpId="0"/>
      <p:bldP spid="16" grpId="0" bldLvl="0" animBg="1"/>
      <p:bldP spid="18" grpId="0" bldLvl="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61595" y="802459"/>
            <a:ext cx="12562114" cy="2677656"/>
          </a:xfrm>
          <a:prstGeom prst="rect">
            <a:avLst/>
          </a:prstGeom>
          <a:noFill/>
        </p:spPr>
        <p:txBody>
          <a:bodyPr wrap="square" rtlCol="0">
            <a:spAutoFit/>
          </a:bodyPr>
          <a:lstStyle/>
          <a:p>
            <a:r>
              <a:rPr lang="en-US" sz="2800" b="1" i="1" dirty="0" smtClean="0">
                <a:solidFill>
                  <a:schemeClr val="bg1">
                    <a:lumMod val="85000"/>
                  </a:schemeClr>
                </a:solidFill>
                <a:latin typeface="Times New Roman" panose="02020603050405020304" charset="0"/>
                <a:sym typeface="+mn-ea"/>
              </a:rPr>
              <a:t>      </a:t>
            </a:r>
            <a:r>
              <a:rPr sz="2800" b="1" i="1" dirty="0" smtClean="0">
                <a:solidFill>
                  <a:schemeClr val="bg1">
                    <a:lumMod val="85000"/>
                  </a:schemeClr>
                </a:solidFill>
                <a:latin typeface="Times New Roman" panose="02020603050405020304" charset="0"/>
                <a:sym typeface="+mn-ea"/>
              </a:rPr>
              <a:t>At </a:t>
            </a:r>
            <a:r>
              <a:rPr sz="2800" b="1" i="1" dirty="0">
                <a:solidFill>
                  <a:schemeClr val="bg1">
                    <a:lumMod val="85000"/>
                  </a:schemeClr>
                </a:solidFill>
                <a:latin typeface="Times New Roman" panose="02020603050405020304" charset="0"/>
                <a:sym typeface="+mn-ea"/>
              </a:rPr>
              <a:t>once the carpet flew away and took her to Tibet.There Daisy saw an antelope looking sad.It said,"We' re being killed for the wool beneath our stomachs.Our fur is being used to make sweaters for people like </a:t>
            </a:r>
            <a:r>
              <a:rPr sz="2800" b="1" i="1" dirty="0" smtClean="0">
                <a:solidFill>
                  <a:schemeClr val="bg1">
                    <a:lumMod val="85000"/>
                  </a:schemeClr>
                </a:solidFill>
                <a:latin typeface="Times New Roman" panose="02020603050405020304" charset="0"/>
                <a:sym typeface="+mn-ea"/>
              </a:rPr>
              <a:t>you.</a:t>
            </a:r>
            <a:r>
              <a:rPr lang="en-US" sz="2800" b="1" i="1" dirty="0" smtClean="0">
                <a:solidFill>
                  <a:schemeClr val="bg1">
                    <a:lumMod val="85000"/>
                  </a:schemeClr>
                </a:solidFill>
                <a:latin typeface="Times New Roman" panose="02020603050405020304" charset="0"/>
                <a:sym typeface="+mn-ea"/>
              </a:rPr>
              <a:t> </a:t>
            </a:r>
            <a:r>
              <a:rPr sz="2800" b="1" i="1" dirty="0" smtClean="0">
                <a:solidFill>
                  <a:schemeClr val="bg1">
                    <a:lumMod val="85000"/>
                  </a:schemeClr>
                </a:solidFill>
                <a:latin typeface="Times New Roman" panose="02020603050405020304" charset="0"/>
                <a:sym typeface="+mn-ea"/>
              </a:rPr>
              <a:t>As </a:t>
            </a:r>
            <a:r>
              <a:rPr sz="2800" b="1" i="1" dirty="0">
                <a:solidFill>
                  <a:schemeClr val="bg1">
                    <a:lumMod val="85000"/>
                  </a:schemeClr>
                </a:solidFill>
                <a:latin typeface="Times New Roman" panose="02020603050405020304" charset="0"/>
                <a:sym typeface="+mn-ea"/>
              </a:rPr>
              <a:t>a result,we are now an endangered species." At that Daisy cried</a:t>
            </a:r>
            <a:r>
              <a:rPr sz="2800" b="1" i="1" dirty="0" smtClean="0">
                <a:solidFill>
                  <a:schemeClr val="bg1">
                    <a:lumMod val="85000"/>
                  </a:schemeClr>
                </a:solidFill>
                <a:latin typeface="Times New Roman" panose="02020603050405020304" charset="0"/>
                <a:sym typeface="+mn-ea"/>
              </a:rPr>
              <a:t>,</a:t>
            </a:r>
            <a:r>
              <a:rPr lang="en-US" sz="2800" b="1" i="1" dirty="0" smtClean="0">
                <a:solidFill>
                  <a:schemeClr val="bg1">
                    <a:lumMod val="85000"/>
                  </a:schemeClr>
                </a:solidFill>
                <a:latin typeface="Times New Roman" panose="02020603050405020304" charset="0"/>
                <a:sym typeface="+mn-ea"/>
              </a:rPr>
              <a:t> </a:t>
            </a:r>
            <a:r>
              <a:rPr sz="2800" b="1" i="1" dirty="0" smtClean="0">
                <a:solidFill>
                  <a:schemeClr val="bg1">
                    <a:lumMod val="85000"/>
                  </a:schemeClr>
                </a:solidFill>
                <a:latin typeface="Times New Roman" panose="02020603050405020304" charset="0"/>
                <a:sym typeface="+mn-ea"/>
              </a:rPr>
              <a:t>"</a:t>
            </a:r>
            <a:r>
              <a:rPr sz="2800" b="1" i="1" dirty="0">
                <a:solidFill>
                  <a:schemeClr val="bg1">
                    <a:lumMod val="85000"/>
                  </a:schemeClr>
                </a:solidFill>
                <a:latin typeface="Times New Roman" panose="02020603050405020304" charset="0"/>
                <a:sym typeface="+mn-ea"/>
              </a:rPr>
              <a:t>I'm sorry I didn' t know that.I wonder what is being done to help you.Flying carpet,please show me a place where there' s some wildlife protection."</a:t>
            </a:r>
          </a:p>
        </p:txBody>
      </p:sp>
      <p:graphicFrame>
        <p:nvGraphicFramePr>
          <p:cNvPr id="10" name="Group 26"/>
          <p:cNvGraphicFramePr>
            <a:graphicFrameLocks noGrp="1"/>
          </p:cNvGraphicFramePr>
          <p:nvPr/>
        </p:nvGraphicFramePr>
        <p:xfrm>
          <a:off x="65314" y="3480115"/>
          <a:ext cx="11996058" cy="3214599"/>
        </p:xfrm>
        <a:graphic>
          <a:graphicData uri="http://schemas.openxmlformats.org/drawingml/2006/table">
            <a:tbl>
              <a:tblPr/>
              <a:tblGrid>
                <a:gridCol w="1035472"/>
                <a:gridCol w="1156645"/>
                <a:gridCol w="1795553"/>
                <a:gridCol w="2456494"/>
                <a:gridCol w="5551894"/>
              </a:tblGrid>
              <a:tr h="884822">
                <a:tc>
                  <a:txBody>
                    <a:bodyPr/>
                    <a:lstStyle/>
                    <a:p>
                      <a:endParaRPr lang="zh-CN" altLang="en-US" dirty="0"/>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c>
                  <a:txBody>
                    <a:bodyPr/>
                    <a:lstStyle/>
                    <a:p>
                      <a:endParaRPr lang="zh-CN" altLang="en-US" dirty="0"/>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en-US" altLang="zh-CN" sz="2600" b="1" i="0" u="none" strike="noStrike" cap="none" normalizeH="0" baseline="0" dirty="0" smtClean="0">
                        <a:ln>
                          <a:noFill/>
                        </a:ln>
                        <a:solidFill>
                          <a:schemeClr val="bg1"/>
                        </a:solidFill>
                        <a:effectLst/>
                        <a:latin typeface="Arial Narrow" panose="020B060602020203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600" b="1" i="0" u="none" strike="noStrike" cap="none" normalizeH="0" baseline="0" dirty="0" smtClean="0">
                        <a:ln>
                          <a:noFill/>
                        </a:ln>
                        <a:solidFill>
                          <a:schemeClr val="bg1"/>
                        </a:solidFill>
                        <a:effectLst/>
                        <a:latin typeface="Arial Narrow" panose="020B060602020203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en-US" altLang="zh-CN" sz="2600" b="1" i="0" u="none" strike="noStrike" cap="none" normalizeH="0" baseline="0" dirty="0" smtClean="0">
                        <a:ln>
                          <a:noFill/>
                        </a:ln>
                        <a:solidFill>
                          <a:schemeClr val="bg1"/>
                        </a:solidFill>
                        <a:effectLst/>
                        <a:latin typeface="Arial Narrow" panose="020B060602020203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r>
              <a:tr h="2329777">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en-US" altLang="zh-CN" sz="2800" b="0" i="0" u="none" strike="noStrike" cap="none" normalizeH="0" baseline="0" dirty="0" smtClean="0">
                        <a:ln>
                          <a:noFill/>
                        </a:ln>
                        <a:solidFill>
                          <a:schemeClr val="bg1"/>
                        </a:solidFill>
                        <a:effectLst/>
                        <a:latin typeface="Calibri" panose="020F0502020204030204" charset="0"/>
                        <a:ea typeface="宋体" panose="02010600030101010101" pitchFamily="2" charset="-122"/>
                      </a:endParaRPr>
                    </a:p>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800" b="0" i="0" u="none" strike="noStrike" cap="none" normalizeH="0" baseline="0" dirty="0" smtClean="0">
                        <a:ln>
                          <a:noFill/>
                        </a:ln>
                        <a:solidFill>
                          <a:schemeClr val="bg1"/>
                        </a:solidFill>
                        <a:effectLst/>
                        <a:latin typeface="Calibri" panose="020F050202020403020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800" b="0" i="0" u="none" strike="noStrike" cap="none" normalizeH="0" baseline="0" dirty="0" smtClean="0">
                        <a:ln>
                          <a:noFill/>
                        </a:ln>
                        <a:solidFill>
                          <a:schemeClr val="bg1"/>
                        </a:solidFill>
                        <a:effectLst/>
                        <a:latin typeface="Calibri" panose="020F050202020403020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800" b="0" i="0" u="none" strike="noStrike" cap="none" normalizeH="0" baseline="0" dirty="0" smtClean="0">
                        <a:ln>
                          <a:noFill/>
                        </a:ln>
                        <a:solidFill>
                          <a:schemeClr val="bg1"/>
                        </a:solidFill>
                        <a:effectLst/>
                        <a:latin typeface="Calibri" panose="020F050202020403020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800" b="0" i="0" u="none" strike="noStrike" cap="none" normalizeH="0" baseline="0" dirty="0" smtClean="0">
                        <a:ln>
                          <a:noFill/>
                        </a:ln>
                        <a:solidFill>
                          <a:schemeClr val="bg1"/>
                        </a:solidFill>
                        <a:effectLst/>
                        <a:latin typeface="Calibri" panose="020F050202020403020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800" b="0" i="0" u="none" strike="noStrike" cap="none" normalizeH="0" baseline="0" dirty="0" smtClean="0">
                        <a:ln>
                          <a:noFill/>
                        </a:ln>
                        <a:solidFill>
                          <a:schemeClr val="bg1"/>
                        </a:solidFill>
                        <a:effectLst/>
                        <a:latin typeface="Calibri" panose="020F050202020403020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r>
            </a:tbl>
          </a:graphicData>
        </a:graphic>
      </p:graphicFrame>
      <p:sp>
        <p:nvSpPr>
          <p:cNvPr id="15" name="TextBox 14"/>
          <p:cNvSpPr txBox="1"/>
          <p:nvPr/>
        </p:nvSpPr>
        <p:spPr>
          <a:xfrm>
            <a:off x="1306287" y="5176825"/>
            <a:ext cx="1240972" cy="584775"/>
          </a:xfrm>
          <a:prstGeom prst="rect">
            <a:avLst/>
          </a:prstGeom>
          <a:noFill/>
        </p:spPr>
        <p:txBody>
          <a:bodyPr wrap="square" rtlCol="0">
            <a:spAutoFit/>
          </a:bodyPr>
          <a:lstStyle/>
          <a:p>
            <a:r>
              <a:rPr lang="en-US" altLang="zh-CN" sz="3200" b="1" dirty="0" smtClean="0">
                <a:latin typeface="Arial Narrow" panose="020B0606020202030204" pitchFamily="34" charset="0"/>
                <a:cs typeface="Times New Roman" panose="02020603050405020304" charset="0"/>
              </a:rPr>
              <a:t>sad</a:t>
            </a:r>
            <a:endParaRPr lang="zh-CN" altLang="en-US" sz="3200" b="1" dirty="0">
              <a:latin typeface="Arial Narrow" panose="020B0606020202030204" pitchFamily="34" charset="0"/>
              <a:cs typeface="Times New Roman" panose="02020603050405020304" charset="0"/>
            </a:endParaRPr>
          </a:p>
        </p:txBody>
      </p:sp>
      <p:sp>
        <p:nvSpPr>
          <p:cNvPr id="16" name="TextBox 15"/>
          <p:cNvSpPr txBox="1"/>
          <p:nvPr/>
        </p:nvSpPr>
        <p:spPr>
          <a:xfrm>
            <a:off x="3110043" y="2102483"/>
            <a:ext cx="12845143" cy="523220"/>
          </a:xfrm>
          <a:prstGeom prst="rect">
            <a:avLst/>
          </a:prstGeom>
          <a:noFill/>
        </p:spPr>
        <p:txBody>
          <a:bodyPr wrap="square" rtlCol="0">
            <a:spAutoFit/>
          </a:bodyPr>
          <a:lstStyle/>
          <a:p>
            <a:r>
              <a:rPr lang="en-US" altLang="zh-CN" sz="2800" b="1" i="1" dirty="0">
                <a:solidFill>
                  <a:srgbClr val="C00000"/>
                </a:solidFill>
                <a:latin typeface="Times New Roman" panose="02020603050405020304" charset="0"/>
                <a:sym typeface="+mn-ea"/>
              </a:rPr>
              <a:t>At that Daisy cried</a:t>
            </a:r>
            <a:endParaRPr lang="zh-CN" altLang="en-US" sz="2800" dirty="0">
              <a:solidFill>
                <a:srgbClr val="C00000"/>
              </a:solidFill>
            </a:endParaRPr>
          </a:p>
        </p:txBody>
      </p:sp>
      <p:sp>
        <p:nvSpPr>
          <p:cNvPr id="17" name="TextBox 16"/>
          <p:cNvSpPr txBox="1"/>
          <p:nvPr/>
        </p:nvSpPr>
        <p:spPr>
          <a:xfrm>
            <a:off x="6088833" y="2077400"/>
            <a:ext cx="12845143" cy="523220"/>
          </a:xfrm>
          <a:prstGeom prst="rect">
            <a:avLst/>
          </a:prstGeom>
          <a:noFill/>
        </p:spPr>
        <p:txBody>
          <a:bodyPr wrap="square" rtlCol="0">
            <a:spAutoFit/>
          </a:bodyPr>
          <a:lstStyle/>
          <a:p>
            <a:r>
              <a:rPr lang="en-US" altLang="zh-CN" sz="2800" b="1" i="1" dirty="0" smtClean="0">
                <a:solidFill>
                  <a:srgbClr val="C00000"/>
                </a:solidFill>
                <a:latin typeface="Times New Roman" panose="02020603050405020304" charset="0"/>
                <a:sym typeface="+mn-ea"/>
              </a:rPr>
              <a:t>  I’m sorry I didn’t know that</a:t>
            </a:r>
            <a:endParaRPr lang="zh-CN" altLang="en-US" sz="2800" dirty="0">
              <a:solidFill>
                <a:srgbClr val="C00000"/>
              </a:solidFill>
            </a:endParaRPr>
          </a:p>
        </p:txBody>
      </p:sp>
      <p:sp>
        <p:nvSpPr>
          <p:cNvPr id="3" name="矩形 2"/>
          <p:cNvSpPr/>
          <p:nvPr/>
        </p:nvSpPr>
        <p:spPr>
          <a:xfrm>
            <a:off x="2868833" y="1772345"/>
            <a:ext cx="669023" cy="523220"/>
          </a:xfrm>
          <a:prstGeom prst="rect">
            <a:avLst/>
          </a:prstGeom>
        </p:spPr>
        <p:txBody>
          <a:bodyPr wrap="square">
            <a:spAutoFit/>
          </a:bodyPr>
          <a:lstStyle/>
          <a:p>
            <a:r>
              <a:rPr lang="zh-CN" altLang="zh-CN" sz="2800" b="1" dirty="0">
                <a:solidFill>
                  <a:srgbClr val="C00000"/>
                </a:solidFill>
                <a:sym typeface="+mn-ea"/>
              </a:rPr>
              <a:t>①</a:t>
            </a:r>
            <a:endParaRPr lang="zh-CN" altLang="en-US" sz="2800" dirty="0"/>
          </a:p>
        </p:txBody>
      </p:sp>
      <p:sp>
        <p:nvSpPr>
          <p:cNvPr id="18" name="矩形 17"/>
          <p:cNvSpPr/>
          <p:nvPr/>
        </p:nvSpPr>
        <p:spPr>
          <a:xfrm>
            <a:off x="6294996" y="1805393"/>
            <a:ext cx="545342" cy="523220"/>
          </a:xfrm>
          <a:prstGeom prst="rect">
            <a:avLst/>
          </a:prstGeom>
        </p:spPr>
        <p:txBody>
          <a:bodyPr wrap="none">
            <a:spAutoFit/>
          </a:bodyPr>
          <a:lstStyle/>
          <a:p>
            <a:r>
              <a:rPr lang="zh-CN" altLang="zh-CN" sz="2800" b="1" kern="100" dirty="0">
                <a:solidFill>
                  <a:srgbClr val="C00000"/>
                </a:solidFill>
                <a:cs typeface="宋体" panose="02010600030101010101" pitchFamily="2" charset="-122"/>
                <a:sym typeface="+mn-ea"/>
              </a:rPr>
              <a:t>②</a:t>
            </a:r>
            <a:endParaRPr lang="zh-CN" altLang="en-US" sz="2800" dirty="0"/>
          </a:p>
        </p:txBody>
      </p:sp>
      <p:sp>
        <p:nvSpPr>
          <p:cNvPr id="20" name="矩形 19"/>
          <p:cNvSpPr/>
          <p:nvPr/>
        </p:nvSpPr>
        <p:spPr>
          <a:xfrm>
            <a:off x="2378649" y="5238380"/>
            <a:ext cx="669023" cy="523220"/>
          </a:xfrm>
          <a:prstGeom prst="rect">
            <a:avLst/>
          </a:prstGeom>
        </p:spPr>
        <p:txBody>
          <a:bodyPr wrap="square">
            <a:spAutoFit/>
          </a:bodyPr>
          <a:lstStyle/>
          <a:p>
            <a:r>
              <a:rPr lang="zh-CN" altLang="zh-CN" sz="2800" b="1" dirty="0">
                <a:solidFill>
                  <a:srgbClr val="C00000"/>
                </a:solidFill>
                <a:sym typeface="+mn-ea"/>
              </a:rPr>
              <a:t>①</a:t>
            </a:r>
            <a:endParaRPr lang="zh-CN" altLang="en-US" sz="2800" dirty="0"/>
          </a:p>
        </p:txBody>
      </p:sp>
      <p:sp>
        <p:nvSpPr>
          <p:cNvPr id="22" name="矩形 21"/>
          <p:cNvSpPr/>
          <p:nvPr/>
        </p:nvSpPr>
        <p:spPr>
          <a:xfrm>
            <a:off x="3114101" y="5238380"/>
            <a:ext cx="545342" cy="523220"/>
          </a:xfrm>
          <a:prstGeom prst="rect">
            <a:avLst/>
          </a:prstGeom>
        </p:spPr>
        <p:txBody>
          <a:bodyPr wrap="none">
            <a:spAutoFit/>
          </a:bodyPr>
          <a:lstStyle/>
          <a:p>
            <a:r>
              <a:rPr lang="zh-CN" altLang="zh-CN" sz="2800" b="1" kern="100" dirty="0">
                <a:solidFill>
                  <a:srgbClr val="C00000"/>
                </a:solidFill>
                <a:cs typeface="宋体" panose="02010600030101010101" pitchFamily="2" charset="-122"/>
                <a:sym typeface="+mn-ea"/>
              </a:rPr>
              <a:t>②</a:t>
            </a:r>
            <a:endParaRPr lang="zh-CN" altLang="en-US" sz="2800" dirty="0"/>
          </a:p>
        </p:txBody>
      </p:sp>
      <p:sp>
        <p:nvSpPr>
          <p:cNvPr id="27" name="TextBox 26"/>
          <p:cNvSpPr txBox="1"/>
          <p:nvPr/>
        </p:nvSpPr>
        <p:spPr>
          <a:xfrm>
            <a:off x="4605967" y="5176770"/>
            <a:ext cx="2082444" cy="583565"/>
          </a:xfrm>
          <a:prstGeom prst="rect">
            <a:avLst/>
          </a:prstGeom>
          <a:noFill/>
        </p:spPr>
        <p:txBody>
          <a:bodyPr wrap="square" rtlCol="0">
            <a:spAutoFit/>
          </a:bodyPr>
          <a:lstStyle/>
          <a:p>
            <a:r>
              <a:rPr lang="en-US" altLang="zh-CN" sz="3200" b="1" dirty="0">
                <a:latin typeface="Arial Narrow" panose="020B0606020202030204" pitchFamily="34" charset="0"/>
              </a:rPr>
              <a:t>terrible</a:t>
            </a:r>
            <a:endParaRPr lang="zh-CN" altLang="en-US" sz="3200" b="1" dirty="0">
              <a:latin typeface="Arial Narrow" panose="020B0606020202030204" pitchFamily="34" charset="0"/>
            </a:endParaRPr>
          </a:p>
        </p:txBody>
      </p:sp>
      <p:sp>
        <p:nvSpPr>
          <p:cNvPr id="5" name="TextBox 4"/>
          <p:cNvSpPr txBox="1"/>
          <p:nvPr/>
        </p:nvSpPr>
        <p:spPr>
          <a:xfrm>
            <a:off x="206829" y="3523658"/>
            <a:ext cx="930848" cy="492443"/>
          </a:xfrm>
          <a:prstGeom prst="rect">
            <a:avLst/>
          </a:prstGeom>
          <a:noFill/>
        </p:spPr>
        <p:txBody>
          <a:bodyPr wrap="square" rtlCol="0">
            <a:spAutoFit/>
          </a:bodyPr>
          <a:lstStyle/>
          <a:p>
            <a:r>
              <a:rPr lang="en-US" altLang="zh-CN" sz="2600" b="1" dirty="0" smtClean="0">
                <a:solidFill>
                  <a:schemeClr val="bg1"/>
                </a:solidFill>
                <a:latin typeface="Arial Narrow" panose="020B0606020202030204" pitchFamily="34" charset="0"/>
              </a:rPr>
              <a:t>Place</a:t>
            </a:r>
            <a:endParaRPr lang="zh-CN" altLang="en-US" sz="2600" b="1" dirty="0">
              <a:solidFill>
                <a:schemeClr val="bg1"/>
              </a:solidFill>
              <a:latin typeface="Arial Narrow" panose="020B0606020202030204" pitchFamily="34" charset="0"/>
            </a:endParaRPr>
          </a:p>
        </p:txBody>
      </p:sp>
      <p:sp>
        <p:nvSpPr>
          <p:cNvPr id="21" name="TextBox 20"/>
          <p:cNvSpPr txBox="1"/>
          <p:nvPr/>
        </p:nvSpPr>
        <p:spPr>
          <a:xfrm>
            <a:off x="1137676" y="3523658"/>
            <a:ext cx="1148323" cy="492443"/>
          </a:xfrm>
          <a:prstGeom prst="rect">
            <a:avLst/>
          </a:prstGeom>
          <a:noFill/>
        </p:spPr>
        <p:txBody>
          <a:bodyPr wrap="square" rtlCol="0">
            <a:spAutoFit/>
          </a:bodyPr>
          <a:lstStyle/>
          <a:p>
            <a:r>
              <a:rPr lang="en-US" altLang="zh-CN" sz="2600" b="1" dirty="0" smtClean="0">
                <a:solidFill>
                  <a:schemeClr val="bg1"/>
                </a:solidFill>
                <a:latin typeface="Arial Narrow" panose="020B0606020202030204" pitchFamily="34" charset="0"/>
              </a:rPr>
              <a:t>Feeling</a:t>
            </a:r>
            <a:endParaRPr lang="zh-CN" altLang="en-US" sz="2600" b="1" dirty="0">
              <a:solidFill>
                <a:schemeClr val="bg1"/>
              </a:solidFill>
              <a:latin typeface="Arial Narrow" panose="020B0606020202030204" pitchFamily="34" charset="0"/>
            </a:endParaRPr>
          </a:p>
        </p:txBody>
      </p:sp>
      <p:sp>
        <p:nvSpPr>
          <p:cNvPr id="28" name="TextBox 27"/>
          <p:cNvSpPr txBox="1"/>
          <p:nvPr/>
        </p:nvSpPr>
        <p:spPr>
          <a:xfrm>
            <a:off x="2361032" y="3498573"/>
            <a:ext cx="1655797" cy="892552"/>
          </a:xfrm>
          <a:prstGeom prst="rect">
            <a:avLst/>
          </a:prstGeom>
          <a:noFill/>
        </p:spPr>
        <p:txBody>
          <a:bodyPr wrap="square" rtlCol="0">
            <a:spAutoFit/>
          </a:bodyPr>
          <a:lstStyle/>
          <a:p>
            <a:r>
              <a:rPr lang="en-US" altLang="zh-CN" sz="2600" b="1" dirty="0" smtClean="0">
                <a:solidFill>
                  <a:schemeClr val="bg1"/>
                </a:solidFill>
                <a:latin typeface="Arial Narrow" panose="020B0606020202030204" pitchFamily="34" charset="0"/>
              </a:rPr>
              <a:t>Supporting sentence</a:t>
            </a:r>
            <a:endParaRPr lang="zh-CN" altLang="en-US" sz="2600" b="1" dirty="0">
              <a:solidFill>
                <a:schemeClr val="bg1"/>
              </a:solidFill>
              <a:latin typeface="Arial Narrow" panose="020B0606020202030204" pitchFamily="34" charset="0"/>
            </a:endParaRPr>
          </a:p>
        </p:txBody>
      </p:sp>
      <p:sp>
        <p:nvSpPr>
          <p:cNvPr id="29" name="TextBox 28"/>
          <p:cNvSpPr txBox="1"/>
          <p:nvPr/>
        </p:nvSpPr>
        <p:spPr>
          <a:xfrm>
            <a:off x="4042182" y="3498573"/>
            <a:ext cx="2525485" cy="891540"/>
          </a:xfrm>
          <a:prstGeom prst="rect">
            <a:avLst/>
          </a:prstGeom>
          <a:noFill/>
        </p:spPr>
        <p:txBody>
          <a:bodyPr wrap="square" rtlCol="0">
            <a:spAutoFit/>
          </a:bodyPr>
          <a:lstStyle/>
          <a:p>
            <a:pPr algn="ctr"/>
            <a:r>
              <a:rPr lang="en-US" altLang="zh-CN" sz="2600" b="1" dirty="0" smtClean="0">
                <a:solidFill>
                  <a:schemeClr val="bg1"/>
                </a:solidFill>
                <a:latin typeface="Arial Narrow" panose="020B0606020202030204" pitchFamily="34" charset="0"/>
              </a:rPr>
              <a:t>The situation of wildlife</a:t>
            </a:r>
            <a:endParaRPr lang="zh-CN" altLang="en-US" sz="2600" b="1" dirty="0">
              <a:solidFill>
                <a:schemeClr val="bg1"/>
              </a:solidFill>
              <a:latin typeface="Arial Narrow" panose="020B0606020202030204" pitchFamily="34" charset="0"/>
            </a:endParaRPr>
          </a:p>
        </p:txBody>
      </p:sp>
      <p:sp>
        <p:nvSpPr>
          <p:cNvPr id="30" name="TextBox 29"/>
          <p:cNvSpPr txBox="1"/>
          <p:nvPr/>
        </p:nvSpPr>
        <p:spPr>
          <a:xfrm>
            <a:off x="8430450" y="3683239"/>
            <a:ext cx="1655797" cy="523220"/>
          </a:xfrm>
          <a:prstGeom prst="rect">
            <a:avLst/>
          </a:prstGeom>
          <a:noFill/>
        </p:spPr>
        <p:txBody>
          <a:bodyPr wrap="square" rtlCol="0">
            <a:spAutoFit/>
          </a:bodyPr>
          <a:lstStyle/>
          <a:p>
            <a:r>
              <a:rPr lang="en-US" altLang="zh-CN" sz="2800" b="1" dirty="0" smtClean="0">
                <a:solidFill>
                  <a:schemeClr val="bg1"/>
                </a:solidFill>
                <a:latin typeface="Arial Narrow" panose="020B0606020202030204" pitchFamily="34" charset="0"/>
              </a:rPr>
              <a:t>Evidence</a:t>
            </a:r>
            <a:endParaRPr lang="zh-CN" altLang="en-US" sz="2800" b="1" dirty="0">
              <a:solidFill>
                <a:schemeClr val="bg1"/>
              </a:solidFill>
              <a:latin typeface="Arial Narrow" panose="020B0606020202030204" pitchFamily="34" charset="0"/>
            </a:endParaRPr>
          </a:p>
        </p:txBody>
      </p:sp>
      <p:sp>
        <p:nvSpPr>
          <p:cNvPr id="31" name="TextBox 30"/>
          <p:cNvSpPr txBox="1"/>
          <p:nvPr/>
        </p:nvSpPr>
        <p:spPr>
          <a:xfrm>
            <a:off x="-61685" y="4929502"/>
            <a:ext cx="1240972" cy="1077218"/>
          </a:xfrm>
          <a:prstGeom prst="rect">
            <a:avLst/>
          </a:prstGeom>
          <a:noFill/>
        </p:spPr>
        <p:txBody>
          <a:bodyPr wrap="square" rtlCol="0">
            <a:spAutoFit/>
          </a:bodyPr>
          <a:lstStyle/>
          <a:p>
            <a:pPr algn="ctr"/>
            <a:r>
              <a:rPr lang="en-US" altLang="zh-CN" sz="3200" b="1" dirty="0" smtClean="0">
                <a:latin typeface="Arial Narrow" panose="020B0606020202030204" pitchFamily="34" charset="0"/>
                <a:cs typeface="Times New Roman" panose="02020603050405020304" charset="0"/>
              </a:rPr>
              <a:t>In </a:t>
            </a:r>
          </a:p>
          <a:p>
            <a:pPr algn="ctr"/>
            <a:r>
              <a:rPr lang="en-US" altLang="zh-CN" sz="3200" b="1" dirty="0" smtClean="0">
                <a:latin typeface="Arial Narrow" panose="020B0606020202030204" pitchFamily="34" charset="0"/>
                <a:cs typeface="Times New Roman" panose="02020603050405020304" charset="0"/>
              </a:rPr>
              <a:t>Tibet</a:t>
            </a:r>
            <a:endParaRPr lang="zh-CN" altLang="en-US" sz="3200" b="1" dirty="0">
              <a:latin typeface="Arial Narrow" panose="020B0606020202030204" pitchFamily="34" charset="0"/>
              <a:cs typeface="Times New Roman" panose="02020603050405020304" charset="0"/>
            </a:endParaRPr>
          </a:p>
        </p:txBody>
      </p:sp>
      <p:sp>
        <p:nvSpPr>
          <p:cNvPr id="32" name="TextBox 31"/>
          <p:cNvSpPr txBox="1"/>
          <p:nvPr/>
        </p:nvSpPr>
        <p:spPr>
          <a:xfrm>
            <a:off x="6567665" y="4503307"/>
            <a:ext cx="5381365" cy="2041585"/>
          </a:xfrm>
          <a:prstGeom prst="rect">
            <a:avLst/>
          </a:prstGeom>
          <a:noFill/>
        </p:spPr>
        <p:txBody>
          <a:bodyPr wrap="square" rtlCol="0">
            <a:spAutoFit/>
          </a:bodyPr>
          <a:lstStyle/>
          <a:p>
            <a:pPr marL="342900" indent="-342900">
              <a:lnSpc>
                <a:spcPts val="3800"/>
              </a:lnSpc>
              <a:buAutoNum type="arabicPeriod"/>
            </a:pPr>
            <a:r>
              <a:rPr lang="en-US" altLang="zh-CN" sz="2600" b="1" dirty="0" smtClean="0">
                <a:latin typeface="Arial Narrow" panose="020B0606020202030204" pitchFamily="34" charset="0"/>
                <a:cs typeface="Times New Roman" panose="02020603050405020304" charset="0"/>
              </a:rPr>
              <a:t>The antelopes are ___________   for _____________.</a:t>
            </a:r>
          </a:p>
          <a:p>
            <a:pPr marL="342900" indent="-342900">
              <a:lnSpc>
                <a:spcPts val="3800"/>
              </a:lnSpc>
              <a:buAutoNum type="arabicPeriod"/>
            </a:pPr>
            <a:r>
              <a:rPr lang="en-US" altLang="zh-CN" sz="2600" b="1" dirty="0" smtClean="0">
                <a:latin typeface="Arial Narrow" panose="020B0606020202030204" pitchFamily="34" charset="0"/>
                <a:cs typeface="Times New Roman" panose="02020603050405020304" charset="0"/>
              </a:rPr>
              <a:t>As a result, now the antelopes have become ____________________.</a:t>
            </a:r>
            <a:endParaRPr lang="zh-CN" altLang="en-US" sz="2600" b="1" dirty="0">
              <a:latin typeface="Arial Narrow" panose="020B0606020202030204" pitchFamily="34" charset="0"/>
              <a:cs typeface="Times New Roman" panose="02020603050405020304" charset="0"/>
            </a:endParaRPr>
          </a:p>
        </p:txBody>
      </p:sp>
      <p:sp>
        <p:nvSpPr>
          <p:cNvPr id="33" name="TextBox 32"/>
          <p:cNvSpPr txBox="1"/>
          <p:nvPr/>
        </p:nvSpPr>
        <p:spPr>
          <a:xfrm>
            <a:off x="9323665" y="4503307"/>
            <a:ext cx="2111828" cy="523220"/>
          </a:xfrm>
          <a:prstGeom prst="rect">
            <a:avLst/>
          </a:prstGeom>
          <a:noFill/>
        </p:spPr>
        <p:txBody>
          <a:bodyPr wrap="square" rtlCol="0">
            <a:spAutoFit/>
          </a:bodyPr>
          <a:lstStyle/>
          <a:p>
            <a:r>
              <a:rPr lang="en-US" altLang="zh-CN" sz="2800" b="1" dirty="0" smtClean="0">
                <a:solidFill>
                  <a:srgbClr val="C00000"/>
                </a:solidFill>
                <a:latin typeface="Arial Narrow" panose="020B0606020202030204" pitchFamily="34" charset="0"/>
              </a:rPr>
              <a:t>being killed</a:t>
            </a:r>
            <a:endParaRPr lang="zh-CN" altLang="en-US" sz="2800" b="1" dirty="0">
              <a:solidFill>
                <a:srgbClr val="C00000"/>
              </a:solidFill>
              <a:latin typeface="Arial Narrow" panose="020B0606020202030204" pitchFamily="34" charset="0"/>
            </a:endParaRPr>
          </a:p>
        </p:txBody>
      </p:sp>
      <p:sp>
        <p:nvSpPr>
          <p:cNvPr id="34" name="TextBox 33"/>
          <p:cNvSpPr txBox="1"/>
          <p:nvPr/>
        </p:nvSpPr>
        <p:spPr>
          <a:xfrm>
            <a:off x="6687550" y="4956532"/>
            <a:ext cx="5932714" cy="523220"/>
          </a:xfrm>
          <a:prstGeom prst="rect">
            <a:avLst/>
          </a:prstGeom>
          <a:noFill/>
        </p:spPr>
        <p:txBody>
          <a:bodyPr wrap="square" rtlCol="0">
            <a:spAutoFit/>
          </a:bodyPr>
          <a:lstStyle/>
          <a:p>
            <a:r>
              <a:rPr lang="en-US" altLang="zh-CN" sz="2800" b="1" dirty="0" smtClean="0">
                <a:solidFill>
                  <a:srgbClr val="C00000"/>
                </a:solidFill>
                <a:latin typeface="Arial Narrow" panose="020B0606020202030204" pitchFamily="34" charset="0"/>
              </a:rPr>
              <a:t>   wool and  fur </a:t>
            </a:r>
            <a:endParaRPr lang="zh-CN" altLang="en-US" sz="2800" b="1" dirty="0">
              <a:solidFill>
                <a:srgbClr val="C00000"/>
              </a:solidFill>
              <a:latin typeface="Arial Narrow" panose="020B0606020202030204" pitchFamily="34" charset="0"/>
            </a:endParaRPr>
          </a:p>
        </p:txBody>
      </p:sp>
      <p:sp>
        <p:nvSpPr>
          <p:cNvPr id="35" name="TextBox 34"/>
          <p:cNvSpPr txBox="1"/>
          <p:nvPr/>
        </p:nvSpPr>
        <p:spPr>
          <a:xfrm>
            <a:off x="8082013" y="5896479"/>
            <a:ext cx="3509116" cy="523220"/>
          </a:xfrm>
          <a:prstGeom prst="rect">
            <a:avLst/>
          </a:prstGeom>
          <a:noFill/>
        </p:spPr>
        <p:txBody>
          <a:bodyPr wrap="square" rtlCol="0">
            <a:spAutoFit/>
          </a:bodyPr>
          <a:lstStyle/>
          <a:p>
            <a:r>
              <a:rPr lang="en-US" altLang="zh-CN" sz="2800" b="1" dirty="0" smtClean="0">
                <a:solidFill>
                  <a:srgbClr val="C00000"/>
                </a:solidFill>
                <a:latin typeface="Arial Narrow" panose="020B0606020202030204" pitchFamily="34" charset="0"/>
              </a:rPr>
              <a:t>endangered species</a:t>
            </a:r>
            <a:endParaRPr lang="zh-CN" altLang="en-US" sz="2800" b="1" dirty="0">
              <a:solidFill>
                <a:srgbClr val="C00000"/>
              </a:solidFill>
              <a:latin typeface="Arial Narrow" panose="020B0606020202030204" pitchFamily="34" charset="0"/>
            </a:endParaRPr>
          </a:p>
        </p:txBody>
      </p:sp>
      <p:sp>
        <p:nvSpPr>
          <p:cNvPr id="36" name="标题 1"/>
          <p:cNvSpPr>
            <a:spLocks noGrp="1"/>
          </p:cNvSpPr>
          <p:nvPr/>
        </p:nvSpPr>
        <p:spPr>
          <a:xfrm>
            <a:off x="-61595" y="-79283"/>
            <a:ext cx="6227127" cy="775970"/>
          </a:xfrm>
          <a:prstGeom prst="rect">
            <a:avLst/>
          </a:prstGeom>
          <a:solidFill>
            <a:srgbClr val="92D050"/>
          </a:solidFill>
          <a:ln w="9525">
            <a:noFill/>
            <a:miter lim="800000"/>
          </a:ln>
        </p:spPr>
        <p:txBody>
          <a:bodyPr vert="horz" wrap="square" lIns="91440" tIns="45720" rIns="91440" bIns="45720" numCol="1" anchor="ctr" anchorCtr="0" compatLnSpc="1"/>
          <a:lstStyle>
            <a:lvl1pPr algn="ctr" rtl="0" eaLnBrk="0" fontAlgn="base" hangingPunct="0">
              <a:spcBef>
                <a:spcPct val="0"/>
              </a:spcBef>
              <a:spcAft>
                <a:spcPct val="0"/>
              </a:spcAft>
              <a:defRPr sz="4400">
                <a:solidFill>
                  <a:schemeClr val="bg1"/>
                </a:solidFill>
                <a:latin typeface="Times New Roman" panose="02020603050405020304" charset="0"/>
                <a:ea typeface="+mj-ea"/>
                <a:cs typeface="Times New Roman" panose="02020603050405020304" charset="0"/>
              </a:defRPr>
            </a:lvl1pPr>
            <a:lvl2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2pPr>
            <a:lvl3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3pPr>
            <a:lvl4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4pPr>
            <a:lvl5pPr algn="ctr" rtl="0" eaLnBrk="0" fontAlgn="base" hangingPunct="0">
              <a:spcBef>
                <a:spcPct val="0"/>
              </a:spcBef>
              <a:spcAft>
                <a:spcPct val="0"/>
              </a:spcAft>
              <a:defRPr sz="4400">
                <a:solidFill>
                  <a:schemeClr val="bg1"/>
                </a:solidFill>
                <a:latin typeface="Times New Roman" panose="02020603050405020304" charset="0"/>
                <a:ea typeface="宋体" panose="02010600030101010101" pitchFamily="2" charset="-122"/>
                <a:cs typeface="Times New Roman" panose="02020603050405020304" charset="0"/>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lvl="0" algn="l">
              <a:defRPr/>
            </a:pPr>
            <a:r>
              <a:rPr lang="en-US" sz="3600" kern="0" dirty="0" smtClean="0">
                <a:effectLst>
                  <a:outerShdw blurRad="38100" dist="38100" dir="2700000" algn="tl">
                    <a:srgbClr val="000000">
                      <a:alpha val="43137"/>
                    </a:srgbClr>
                  </a:outerShdw>
                </a:effectLst>
                <a:latin typeface="Impact" panose="020B0806030902050204" pitchFamily="34" charset="0"/>
                <a:sym typeface="+mn-ea"/>
              </a:rPr>
              <a:t>Read f</a:t>
            </a:r>
            <a:r>
              <a:rPr lang="en-US" altLang="zh-CN" sz="3600" kern="0" dirty="0" smtClean="0">
                <a:effectLst>
                  <a:outerShdw blurRad="38100" dist="38100" dir="2700000" algn="tl">
                    <a:srgbClr val="000000">
                      <a:alpha val="43137"/>
                    </a:srgbClr>
                  </a:outerShdw>
                </a:effectLst>
                <a:latin typeface="Impact" panose="020B0806030902050204" pitchFamily="34" charset="0"/>
                <a:sym typeface="+mn-ea"/>
              </a:rPr>
              <a:t>o</a:t>
            </a:r>
            <a:r>
              <a:rPr lang="en-US" sz="3600" kern="0" dirty="0" smtClean="0">
                <a:effectLst>
                  <a:outerShdw blurRad="38100" dist="38100" dir="2700000" algn="tl">
                    <a:srgbClr val="000000">
                      <a:alpha val="43137"/>
                    </a:srgbClr>
                  </a:outerShdw>
                </a:effectLst>
                <a:latin typeface="Impact" panose="020B0806030902050204" pitchFamily="34" charset="0"/>
                <a:sym typeface="+mn-ea"/>
              </a:rPr>
              <a:t>r Details</a:t>
            </a:r>
            <a:r>
              <a:rPr lang="en-US" sz="3600" kern="0" noProof="0" dirty="0" smtClean="0">
                <a:ln>
                  <a:noFill/>
                </a:ln>
                <a:effectLst>
                  <a:outerShdw blurRad="38100" dist="38100" dir="2700000" algn="tl">
                    <a:srgbClr val="000000">
                      <a:alpha val="43137"/>
                    </a:srgbClr>
                  </a:outerShdw>
                </a:effectLst>
                <a:uLnTx/>
                <a:uFillTx/>
                <a:latin typeface="Impact" panose="020B0806030902050204" pitchFamily="34" charset="0"/>
                <a:sym typeface="+mn-ea"/>
              </a:rPr>
              <a:t>—</a:t>
            </a:r>
            <a:r>
              <a:rPr lang="en-US" sz="3600" kern="0" dirty="0" smtClean="0">
                <a:solidFill>
                  <a:srgbClr val="C00000"/>
                </a:solidFill>
                <a:effectLst>
                  <a:outerShdw blurRad="38100" dist="38100" dir="2700000" algn="tl">
                    <a:srgbClr val="000000">
                      <a:alpha val="43137"/>
                    </a:srgbClr>
                  </a:outerShdw>
                </a:effectLst>
                <a:latin typeface="Impact" panose="020B0806030902050204" pitchFamily="34" charset="0"/>
                <a:sym typeface="+mn-ea"/>
              </a:rPr>
              <a:t>Scene 1</a:t>
            </a:r>
            <a:r>
              <a:rPr lang="en-US" sz="3600" kern="0" noProof="0" dirty="0" smtClean="0">
                <a:ln>
                  <a:noFill/>
                </a:ln>
                <a:solidFill>
                  <a:srgbClr val="C00000"/>
                </a:solidFill>
                <a:effectLst>
                  <a:outerShdw blurRad="38100" dist="38100" dir="2700000" algn="tl">
                    <a:srgbClr val="000000">
                      <a:alpha val="43137"/>
                    </a:srgbClr>
                  </a:outerShdw>
                </a:effectLst>
                <a:uLnTx/>
                <a:uFillTx/>
                <a:latin typeface="Impact" panose="020B0806030902050204" pitchFamily="34" charset="0"/>
                <a:sym typeface="+mn-ea"/>
              </a:rPr>
              <a:t> </a:t>
            </a:r>
            <a:r>
              <a:rPr lang="en-US" sz="2800" kern="0" noProof="0" dirty="0" smtClean="0">
                <a:ln>
                  <a:noFill/>
                </a:ln>
                <a:solidFill>
                  <a:schemeClr val="bg1"/>
                </a:solidFill>
                <a:effectLst>
                  <a:outerShdw blurRad="38100" dist="38100" dir="2700000" algn="tl">
                    <a:srgbClr val="000000">
                      <a:alpha val="43137"/>
                    </a:srgbClr>
                  </a:outerShdw>
                </a:effectLst>
                <a:uLnTx/>
                <a:uFillTx/>
                <a:latin typeface="Impact" panose="020B0806030902050204" pitchFamily="34" charset="0"/>
                <a:sym typeface="+mn-ea"/>
              </a:rPr>
              <a:t>(Para 1)</a:t>
            </a:r>
            <a:endParaRPr kumimoji="0" lang="en-US" altLang="en-US" sz="2800" b="0" i="0" u="none" strike="noStrike" kern="0" cap="none" spc="0" normalizeH="0" baseline="0" noProof="0" dirty="0" smtClean="0">
              <a:ln>
                <a:noFill/>
              </a:ln>
              <a:solidFill>
                <a:schemeClr val="bg1"/>
              </a:solidFill>
              <a:effectLst>
                <a:outerShdw blurRad="38100" dist="38100" dir="2700000" algn="tl">
                  <a:srgbClr val="000000">
                    <a:alpha val="43137"/>
                  </a:srgbClr>
                </a:outerShdw>
              </a:effectLst>
              <a:uLnTx/>
              <a:uFillTx/>
              <a:latin typeface="Impact" panose="020B0806030902050204" pitchFamily="34" charset="0"/>
              <a:ea typeface="+mj-ea"/>
              <a:cs typeface="Times New Roman" panose="02020603050405020304" charset="0"/>
              <a:sym typeface="+mn-ea"/>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3"/>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4"/>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7" grpId="0"/>
      <p:bldP spid="3" grpId="0"/>
      <p:bldP spid="18" grpId="0"/>
      <p:bldP spid="20" grpId="0"/>
      <p:bldP spid="22" grpId="0"/>
      <p:bldP spid="27" grpId="0"/>
      <p:bldP spid="31" grpId="0"/>
      <p:bldP spid="32" grpId="0"/>
      <p:bldP spid="33" grpId="0"/>
      <p:bldP spid="34" grpId="0"/>
      <p:bldP spid="35" grpId="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5992</Words>
  <Application>Microsoft Macintosh PowerPoint</Application>
  <PresentationFormat>宽屏</PresentationFormat>
  <Paragraphs>290</Paragraphs>
  <Slides>34</Slides>
  <Notes>2</Notes>
  <HiddenSlides>0</HiddenSlides>
  <MMClips>0</MMClips>
  <ScaleCrop>false</ScaleCrop>
  <HeadingPairs>
    <vt:vector size="6" baseType="variant">
      <vt:variant>
        <vt:lpstr>已用的字体</vt:lpstr>
      </vt:variant>
      <vt:variant>
        <vt:i4>18</vt:i4>
      </vt:variant>
      <vt:variant>
        <vt:lpstr>主题</vt:lpstr>
      </vt:variant>
      <vt:variant>
        <vt:i4>1</vt:i4>
      </vt:variant>
      <vt:variant>
        <vt:lpstr>幻灯片标题</vt:lpstr>
      </vt:variant>
      <vt:variant>
        <vt:i4>34</vt:i4>
      </vt:variant>
    </vt:vector>
  </HeadingPairs>
  <TitlesOfParts>
    <vt:vector size="53" baseType="lpstr">
      <vt:lpstr>Arial</vt:lpstr>
      <vt:lpstr>Arial Black</vt:lpstr>
      <vt:lpstr>Arial Narrow</vt:lpstr>
      <vt:lpstr>Bookman Old Style</vt:lpstr>
      <vt:lpstr>Bradley Hand ITC</vt:lpstr>
      <vt:lpstr>Calibri</vt:lpstr>
      <vt:lpstr>Cambria</vt:lpstr>
      <vt:lpstr>Comic Sans MS</vt:lpstr>
      <vt:lpstr>Gulim</vt:lpstr>
      <vt:lpstr>Impact</vt:lpstr>
      <vt:lpstr>Malgun Gothic</vt:lpstr>
      <vt:lpstr>Times New Roman</vt:lpstr>
      <vt:lpstr>Wingdings</vt:lpstr>
      <vt:lpstr>华文仿宋</vt:lpstr>
      <vt:lpstr>华文新魏</vt:lpstr>
      <vt:lpstr>宋体</vt:lpstr>
      <vt:lpstr>맑은 고딕</vt:lpstr>
      <vt:lpstr>微软雅黑 Light</vt:lpstr>
      <vt:lpstr>Office 主题</vt:lpstr>
      <vt:lpstr>M2U4 How Daisy Learned to Help Wildlife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jeffbian</dc:creator>
  <cp:lastModifiedBy>chenmy1</cp:lastModifiedBy>
  <cp:revision>594</cp:revision>
  <cp:lastPrinted>2018-12-28T07:19:00Z</cp:lastPrinted>
  <dcterms:created xsi:type="dcterms:W3CDTF">2017-11-26T01:18:00Z</dcterms:created>
  <dcterms:modified xsi:type="dcterms:W3CDTF">2019-02-22T02:46:26Z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2052-11.1.0.8213</vt:lpwstr>
  </property>
</Properties>
</file>