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handoutMasterIdLst>
    <p:handoutMasterId r:id="rId19"/>
  </p:handoutMasterIdLst>
  <p:sldIdLst>
    <p:sldId id="632" r:id="rId2"/>
    <p:sldId id="257" r:id="rId3"/>
    <p:sldId id="259" r:id="rId4"/>
    <p:sldId id="258" r:id="rId5"/>
    <p:sldId id="261" r:id="rId6"/>
    <p:sldId id="263" r:id="rId7"/>
    <p:sldId id="264" r:id="rId8"/>
    <p:sldId id="633" r:id="rId9"/>
    <p:sldId id="265" r:id="rId10"/>
    <p:sldId id="266" r:id="rId11"/>
    <p:sldId id="267" r:id="rId12"/>
    <p:sldId id="268" r:id="rId13"/>
    <p:sldId id="269" r:id="rId14"/>
    <p:sldId id="270" r:id="rId15"/>
    <p:sldId id="634" r:id="rId16"/>
    <p:sldId id="271"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2">
          <p15:clr>
            <a:srgbClr val="A4A3A4"/>
          </p15:clr>
        </p15:guide>
        <p15:guide id="2" pos="38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6F5D"/>
    <a:srgbClr val="FE8279"/>
    <a:srgbClr val="64A1C9"/>
    <a:srgbClr val="DCDCDC"/>
    <a:srgbClr val="F0F0F0"/>
    <a:srgbClr val="E6E6E6"/>
    <a:srgbClr val="C8C8C8"/>
    <a:srgbClr val="FFFFFF"/>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8" autoAdjust="0"/>
    <p:restoredTop sz="94660"/>
  </p:normalViewPr>
  <p:slideViewPr>
    <p:cSldViewPr snapToGrid="0">
      <p:cViewPr varScale="1">
        <p:scale>
          <a:sx n="104" d="100"/>
          <a:sy n="104" d="100"/>
        </p:scale>
        <p:origin x="1000" y="208"/>
      </p:cViewPr>
      <p:guideLst>
        <p:guide orient="horz" pos="2122"/>
        <p:guide pos="3868"/>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C3B8DF6-35DC-40C0-8F19-522E1EDC5FBB}" type="doc">
      <dgm:prSet loTypeId="urn:microsoft.com/office/officeart/2005/8/layout/arrow6#1" loCatId="relationship" qsTypeId="urn:microsoft.com/office/officeart/2005/8/quickstyle/simple2#1" qsCatId="simple" csTypeId="urn:microsoft.com/office/officeart/2005/8/colors/accent1_2#3" csCatId="accent1" phldr="0"/>
      <dgm:spPr/>
      <dgm:t>
        <a:bodyPr/>
        <a:lstStyle/>
        <a:p>
          <a:endParaRPr lang="zh-CN" altLang="en-US"/>
        </a:p>
      </dgm:t>
    </dgm:pt>
    <dgm:pt modelId="{AC457EA6-B62E-49FF-AAE4-FDCECA659245}">
      <dgm:prSet phldrT="[文本]" phldr="0" custT="0"/>
      <dgm:spPr/>
      <dgm:t>
        <a:bodyPr vert="horz" wrap="square"/>
        <a:lstStyle/>
        <a:p>
          <a:pPr>
            <a:lnSpc>
              <a:spcPct val="100000"/>
            </a:lnSpc>
            <a:spcBef>
              <a:spcPct val="0"/>
            </a:spcBef>
            <a:spcAft>
              <a:spcPct val="35000"/>
            </a:spcAft>
          </a:pPr>
          <a:r>
            <a:rPr lang="en-US" altLang="zh-CN">
              <a:latin typeface="Arial Narrow" panose="020B0606020202030204" charset="0"/>
              <a:cs typeface="Arial Narrow" panose="020B0606020202030204" charset="0"/>
              <a:sym typeface="+mn-ea"/>
            </a:rPr>
            <a:t>organic cucumber</a:t>
          </a:r>
          <a:endParaRPr lang="zh-CN" altLang="en-US"/>
        </a:p>
      </dgm:t>
    </dgm:pt>
    <dgm:pt modelId="{AE6A6C96-96CB-45E6-8D7F-66757D89E4F4}" type="parTrans" cxnId="{311AFCBE-F226-410A-88AB-FE60100E9869}">
      <dgm:prSet/>
      <dgm:spPr/>
      <dgm:t>
        <a:bodyPr/>
        <a:lstStyle/>
        <a:p>
          <a:endParaRPr lang="zh-CN" altLang="en-US"/>
        </a:p>
      </dgm:t>
    </dgm:pt>
    <dgm:pt modelId="{86CBD87F-F42A-4DD5-899B-60D283C415B9}" type="sibTrans" cxnId="{311AFCBE-F226-410A-88AB-FE60100E9869}">
      <dgm:prSet/>
      <dgm:spPr/>
      <dgm:t>
        <a:bodyPr/>
        <a:lstStyle/>
        <a:p>
          <a:endParaRPr lang="zh-CN" altLang="en-US"/>
        </a:p>
      </dgm:t>
    </dgm:pt>
    <dgm:pt modelId="{73724102-6497-452A-AC49-7BA877B6E78D}">
      <dgm:prSet phldrT="[文本]" phldr="0" custT="0"/>
      <dgm:spPr/>
      <dgm:t>
        <a:bodyPr vert="horz" wrap="square"/>
        <a:lstStyle/>
        <a:p>
          <a:pPr>
            <a:lnSpc>
              <a:spcPct val="100000"/>
            </a:lnSpc>
            <a:spcBef>
              <a:spcPct val="0"/>
            </a:spcBef>
            <a:spcAft>
              <a:spcPct val="35000"/>
            </a:spcAft>
          </a:pPr>
          <a:r>
            <a:rPr lang="en-US" altLang="zh-CN">
              <a:latin typeface="Arial Narrow" panose="020B0606020202030204" charset="0"/>
              <a:cs typeface="Arial Narrow" panose="020B0606020202030204" charset="0"/>
              <a:sym typeface="+mn-ea"/>
            </a:rPr>
            <a:t>ordinary cucumber</a:t>
          </a:r>
          <a:endParaRPr lang="zh-CN" altLang="en-US"/>
        </a:p>
      </dgm:t>
    </dgm:pt>
    <dgm:pt modelId="{E449FA48-E31D-41BB-ABDF-3FCA2E74E294}" type="parTrans" cxnId="{BE28D297-2976-49BB-BC68-8B04B7823D73}">
      <dgm:prSet/>
      <dgm:spPr/>
      <dgm:t>
        <a:bodyPr/>
        <a:lstStyle/>
        <a:p>
          <a:endParaRPr lang="zh-CN" altLang="en-US"/>
        </a:p>
      </dgm:t>
    </dgm:pt>
    <dgm:pt modelId="{A4283399-1C1D-43B6-80F4-C0B25E1D9112}" type="sibTrans" cxnId="{BE28D297-2976-49BB-BC68-8B04B7823D73}">
      <dgm:prSet/>
      <dgm:spPr/>
      <dgm:t>
        <a:bodyPr/>
        <a:lstStyle/>
        <a:p>
          <a:endParaRPr lang="zh-CN" altLang="en-US"/>
        </a:p>
      </dgm:t>
    </dgm:pt>
    <dgm:pt modelId="{32C0187A-203A-47E0-AE80-DE1BBE36DF21}" type="pres">
      <dgm:prSet presAssocID="{BC3B8DF6-35DC-40C0-8F19-522E1EDC5FBB}" presName="compositeShape" presStyleCnt="0">
        <dgm:presLayoutVars>
          <dgm:chMax val="2"/>
          <dgm:dir/>
          <dgm:resizeHandles val="exact"/>
        </dgm:presLayoutVars>
      </dgm:prSet>
      <dgm:spPr/>
    </dgm:pt>
    <dgm:pt modelId="{1B804FF8-9A50-4C4C-A653-7D234E1788FF}" type="pres">
      <dgm:prSet presAssocID="{BC3B8DF6-35DC-40C0-8F19-522E1EDC5FBB}" presName="ribbon" presStyleLbl="node1" presStyleIdx="0" presStyleCnt="1"/>
      <dgm:spPr/>
    </dgm:pt>
    <dgm:pt modelId="{1B295838-9029-4CD1-95F7-745580BB313C}" type="pres">
      <dgm:prSet presAssocID="{BC3B8DF6-35DC-40C0-8F19-522E1EDC5FBB}" presName="leftArrowText" presStyleLbl="node1" presStyleIdx="0" presStyleCnt="1">
        <dgm:presLayoutVars>
          <dgm:chMax val="0"/>
          <dgm:bulletEnabled val="1"/>
        </dgm:presLayoutVars>
      </dgm:prSet>
      <dgm:spPr/>
    </dgm:pt>
    <dgm:pt modelId="{1AEED5F8-C663-4502-98D9-5D1EE09EF4C1}" type="pres">
      <dgm:prSet presAssocID="{BC3B8DF6-35DC-40C0-8F19-522E1EDC5FBB}" presName="rightArrowText" presStyleLbl="node1" presStyleIdx="0" presStyleCnt="1">
        <dgm:presLayoutVars>
          <dgm:chMax val="0"/>
          <dgm:bulletEnabled val="1"/>
        </dgm:presLayoutVars>
      </dgm:prSet>
      <dgm:spPr/>
    </dgm:pt>
  </dgm:ptLst>
  <dgm:cxnLst>
    <dgm:cxn modelId="{35367F3F-DB66-4FF2-90AF-C2A82C4BD1AA}" type="presOf" srcId="{73724102-6497-452A-AC49-7BA877B6E78D}" destId="{1AEED5F8-C663-4502-98D9-5D1EE09EF4C1}" srcOrd="0" destOrd="0" presId="urn:microsoft.com/office/officeart/2005/8/layout/arrow6#1"/>
    <dgm:cxn modelId="{E8AB2F66-2353-4B38-A591-7C68B5D98318}" type="presOf" srcId="{BC3B8DF6-35DC-40C0-8F19-522E1EDC5FBB}" destId="{32C0187A-203A-47E0-AE80-DE1BBE36DF21}" srcOrd="0" destOrd="0" presId="urn:microsoft.com/office/officeart/2005/8/layout/arrow6#1"/>
    <dgm:cxn modelId="{DA4B8187-6EE6-4FA7-AFF2-12328A10065F}" type="presOf" srcId="{AC457EA6-B62E-49FF-AAE4-FDCECA659245}" destId="{1B295838-9029-4CD1-95F7-745580BB313C}" srcOrd="0" destOrd="0" presId="urn:microsoft.com/office/officeart/2005/8/layout/arrow6#1"/>
    <dgm:cxn modelId="{BE28D297-2976-49BB-BC68-8B04B7823D73}" srcId="{BC3B8DF6-35DC-40C0-8F19-522E1EDC5FBB}" destId="{73724102-6497-452A-AC49-7BA877B6E78D}" srcOrd="1" destOrd="0" parTransId="{E449FA48-E31D-41BB-ABDF-3FCA2E74E294}" sibTransId="{A4283399-1C1D-43B6-80F4-C0B25E1D9112}"/>
    <dgm:cxn modelId="{311AFCBE-F226-410A-88AB-FE60100E9869}" srcId="{BC3B8DF6-35DC-40C0-8F19-522E1EDC5FBB}" destId="{AC457EA6-B62E-49FF-AAE4-FDCECA659245}" srcOrd="0" destOrd="0" parTransId="{AE6A6C96-96CB-45E6-8D7F-66757D89E4F4}" sibTransId="{86CBD87F-F42A-4DD5-899B-60D283C415B9}"/>
    <dgm:cxn modelId="{20483872-8E16-4377-A703-F2437B05BC97}" type="presParOf" srcId="{32C0187A-203A-47E0-AE80-DE1BBE36DF21}" destId="{1B804FF8-9A50-4C4C-A653-7D234E1788FF}" srcOrd="0" destOrd="0" presId="urn:microsoft.com/office/officeart/2005/8/layout/arrow6#1"/>
    <dgm:cxn modelId="{40B91D5D-FFA6-44D7-8785-0E43D9A620EE}" type="presParOf" srcId="{32C0187A-203A-47E0-AE80-DE1BBE36DF21}" destId="{1B295838-9029-4CD1-95F7-745580BB313C}" srcOrd="1" destOrd="0" presId="urn:microsoft.com/office/officeart/2005/8/layout/arrow6#1"/>
    <dgm:cxn modelId="{C9BA8570-B258-45C8-B674-336C25E3BED0}" type="presParOf" srcId="{32C0187A-203A-47E0-AE80-DE1BBE36DF21}" destId="{1AEED5F8-C663-4502-98D9-5D1EE09EF4C1}" srcOrd="2" destOrd="0" presId="urn:microsoft.com/office/officeart/2005/8/layout/arrow6#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3B8DF6-35DC-40C0-8F19-522E1EDC5FBB}" type="doc">
      <dgm:prSet loTypeId="urn:microsoft.com/office/officeart/2005/8/layout/arrow6#2" loCatId="relationship" qsTypeId="urn:microsoft.com/office/officeart/2005/8/quickstyle/simple2#2" qsCatId="simple" csTypeId="urn:microsoft.com/office/officeart/2005/8/colors/colorful4#1" csCatId="accent1" phldr="0"/>
      <dgm:spPr/>
      <dgm:t>
        <a:bodyPr/>
        <a:lstStyle/>
        <a:p>
          <a:endParaRPr lang="zh-CN" altLang="en-US"/>
        </a:p>
      </dgm:t>
    </dgm:pt>
    <dgm:pt modelId="{AC457EA6-B62E-49FF-AAE4-FDCECA659245}">
      <dgm:prSet phldrT="[文本]" phldr="0" custT="0"/>
      <dgm:spPr/>
      <dgm:t>
        <a:bodyPr vert="horz" wrap="square"/>
        <a:lstStyle/>
        <a:p>
          <a:pPr>
            <a:lnSpc>
              <a:spcPct val="100000"/>
            </a:lnSpc>
            <a:spcBef>
              <a:spcPct val="0"/>
            </a:spcBef>
            <a:spcAft>
              <a:spcPct val="35000"/>
            </a:spcAft>
          </a:pPr>
          <a:r>
            <a:rPr lang="en-US" altLang="zh-CN">
              <a:latin typeface="Arial Narrow" panose="020B0606020202030204" charset="0"/>
              <a:cs typeface="Arial Narrow" panose="020B0606020202030204" charset="0"/>
              <a:sym typeface="+mn-ea"/>
            </a:rPr>
            <a:t>higher price</a:t>
          </a:r>
          <a:endParaRPr lang="zh-CN" altLang="en-US"/>
        </a:p>
      </dgm:t>
    </dgm:pt>
    <dgm:pt modelId="{AE6A6C96-96CB-45E6-8D7F-66757D89E4F4}" type="parTrans" cxnId="{1E445277-0295-48CE-8267-945F7D75E982}">
      <dgm:prSet/>
      <dgm:spPr/>
      <dgm:t>
        <a:bodyPr/>
        <a:lstStyle/>
        <a:p>
          <a:endParaRPr lang="zh-CN" altLang="en-US"/>
        </a:p>
      </dgm:t>
    </dgm:pt>
    <dgm:pt modelId="{86CBD87F-F42A-4DD5-899B-60D283C415B9}" type="sibTrans" cxnId="{1E445277-0295-48CE-8267-945F7D75E982}">
      <dgm:prSet/>
      <dgm:spPr/>
      <dgm:t>
        <a:bodyPr/>
        <a:lstStyle/>
        <a:p>
          <a:endParaRPr lang="zh-CN" altLang="en-US"/>
        </a:p>
      </dgm:t>
    </dgm:pt>
    <dgm:pt modelId="{73724102-6497-452A-AC49-7BA877B6E78D}">
      <dgm:prSet phldrT="[文本]" phldr="0" custT="0"/>
      <dgm:spPr/>
      <dgm:t>
        <a:bodyPr vert="horz" wrap="square"/>
        <a:lstStyle/>
        <a:p>
          <a:pPr>
            <a:lnSpc>
              <a:spcPct val="100000"/>
            </a:lnSpc>
            <a:spcBef>
              <a:spcPct val="0"/>
            </a:spcBef>
            <a:spcAft>
              <a:spcPct val="35000"/>
            </a:spcAft>
          </a:pPr>
          <a:r>
            <a:rPr lang="en-US" altLang="zh-CN">
              <a:latin typeface="Arial Narrow" panose="020B0606020202030204" charset="0"/>
              <a:cs typeface="Arial Narrow" panose="020B0606020202030204" charset="0"/>
              <a:sym typeface="+mn-ea"/>
            </a:rPr>
            <a:t>lower price</a:t>
          </a:r>
          <a:endParaRPr lang="zh-CN" altLang="en-US"/>
        </a:p>
      </dgm:t>
    </dgm:pt>
    <dgm:pt modelId="{E449FA48-E31D-41BB-ABDF-3FCA2E74E294}" type="parTrans" cxnId="{7E9ABFE3-B82C-410E-AFBC-5708F7813168}">
      <dgm:prSet/>
      <dgm:spPr/>
      <dgm:t>
        <a:bodyPr/>
        <a:lstStyle/>
        <a:p>
          <a:endParaRPr lang="zh-CN" altLang="en-US"/>
        </a:p>
      </dgm:t>
    </dgm:pt>
    <dgm:pt modelId="{A4283399-1C1D-43B6-80F4-C0B25E1D9112}" type="sibTrans" cxnId="{7E9ABFE3-B82C-410E-AFBC-5708F7813168}">
      <dgm:prSet/>
      <dgm:spPr/>
      <dgm:t>
        <a:bodyPr/>
        <a:lstStyle/>
        <a:p>
          <a:endParaRPr lang="zh-CN" altLang="en-US"/>
        </a:p>
      </dgm:t>
    </dgm:pt>
    <dgm:pt modelId="{32C0187A-203A-47E0-AE80-DE1BBE36DF21}" type="pres">
      <dgm:prSet presAssocID="{BC3B8DF6-35DC-40C0-8F19-522E1EDC5FBB}" presName="compositeShape" presStyleCnt="0">
        <dgm:presLayoutVars>
          <dgm:chMax val="2"/>
          <dgm:dir/>
          <dgm:resizeHandles val="exact"/>
        </dgm:presLayoutVars>
      </dgm:prSet>
      <dgm:spPr/>
    </dgm:pt>
    <dgm:pt modelId="{1B804FF8-9A50-4C4C-A653-7D234E1788FF}" type="pres">
      <dgm:prSet presAssocID="{BC3B8DF6-35DC-40C0-8F19-522E1EDC5FBB}" presName="ribbon" presStyleLbl="node1" presStyleIdx="0" presStyleCnt="1"/>
      <dgm:spPr/>
    </dgm:pt>
    <dgm:pt modelId="{1B295838-9029-4CD1-95F7-745580BB313C}" type="pres">
      <dgm:prSet presAssocID="{BC3B8DF6-35DC-40C0-8F19-522E1EDC5FBB}" presName="leftArrowText" presStyleLbl="node1" presStyleIdx="0" presStyleCnt="1">
        <dgm:presLayoutVars>
          <dgm:chMax val="0"/>
          <dgm:bulletEnabled val="1"/>
        </dgm:presLayoutVars>
      </dgm:prSet>
      <dgm:spPr/>
    </dgm:pt>
    <dgm:pt modelId="{1AEED5F8-C663-4502-98D9-5D1EE09EF4C1}" type="pres">
      <dgm:prSet presAssocID="{BC3B8DF6-35DC-40C0-8F19-522E1EDC5FBB}" presName="rightArrowText" presStyleLbl="node1" presStyleIdx="0" presStyleCnt="1">
        <dgm:presLayoutVars>
          <dgm:chMax val="0"/>
          <dgm:bulletEnabled val="1"/>
        </dgm:presLayoutVars>
      </dgm:prSet>
      <dgm:spPr/>
    </dgm:pt>
  </dgm:ptLst>
  <dgm:cxnLst>
    <dgm:cxn modelId="{69FBA501-A935-4948-B525-D75DDDB95F58}" type="presOf" srcId="{AC457EA6-B62E-49FF-AAE4-FDCECA659245}" destId="{1B295838-9029-4CD1-95F7-745580BB313C}" srcOrd="0" destOrd="0" presId="urn:microsoft.com/office/officeart/2005/8/layout/arrow6#2"/>
    <dgm:cxn modelId="{DA3F7871-15F7-4399-B7DC-50947535DF95}" type="presOf" srcId="{BC3B8DF6-35DC-40C0-8F19-522E1EDC5FBB}" destId="{32C0187A-203A-47E0-AE80-DE1BBE36DF21}" srcOrd="0" destOrd="0" presId="urn:microsoft.com/office/officeart/2005/8/layout/arrow6#2"/>
    <dgm:cxn modelId="{1E445277-0295-48CE-8267-945F7D75E982}" srcId="{BC3B8DF6-35DC-40C0-8F19-522E1EDC5FBB}" destId="{AC457EA6-B62E-49FF-AAE4-FDCECA659245}" srcOrd="0" destOrd="0" parTransId="{AE6A6C96-96CB-45E6-8D7F-66757D89E4F4}" sibTransId="{86CBD87F-F42A-4DD5-899B-60D283C415B9}"/>
    <dgm:cxn modelId="{B7F6C89E-7108-4190-AEBD-30C897934293}" type="presOf" srcId="{73724102-6497-452A-AC49-7BA877B6E78D}" destId="{1AEED5F8-C663-4502-98D9-5D1EE09EF4C1}" srcOrd="0" destOrd="0" presId="urn:microsoft.com/office/officeart/2005/8/layout/arrow6#2"/>
    <dgm:cxn modelId="{7E9ABFE3-B82C-410E-AFBC-5708F7813168}" srcId="{BC3B8DF6-35DC-40C0-8F19-522E1EDC5FBB}" destId="{73724102-6497-452A-AC49-7BA877B6E78D}" srcOrd="1" destOrd="0" parTransId="{E449FA48-E31D-41BB-ABDF-3FCA2E74E294}" sibTransId="{A4283399-1C1D-43B6-80F4-C0B25E1D9112}"/>
    <dgm:cxn modelId="{80F09F83-564C-494A-9542-C1F408C1132B}" type="presParOf" srcId="{32C0187A-203A-47E0-AE80-DE1BBE36DF21}" destId="{1B804FF8-9A50-4C4C-A653-7D234E1788FF}" srcOrd="0" destOrd="0" presId="urn:microsoft.com/office/officeart/2005/8/layout/arrow6#2"/>
    <dgm:cxn modelId="{B8462B5B-3C38-44F8-BD9D-31722FAE8921}" type="presParOf" srcId="{32C0187A-203A-47E0-AE80-DE1BBE36DF21}" destId="{1B295838-9029-4CD1-95F7-745580BB313C}" srcOrd="1" destOrd="0" presId="urn:microsoft.com/office/officeart/2005/8/layout/arrow6#2"/>
    <dgm:cxn modelId="{9FF55EE0-D2A5-449A-BC9C-12C7E24D0BAE}" type="presParOf" srcId="{32C0187A-203A-47E0-AE80-DE1BBE36DF21}" destId="{1AEED5F8-C663-4502-98D9-5D1EE09EF4C1}" srcOrd="2" destOrd="0" presId="urn:microsoft.com/office/officeart/2005/8/layout/arrow6#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04FF8-9A50-4C4C-A653-7D234E1788FF}">
      <dsp:nvSpPr>
        <dsp:cNvPr id="0" name=""/>
        <dsp:cNvSpPr/>
      </dsp:nvSpPr>
      <dsp:spPr bwMode="white">
        <a:xfrm>
          <a:off x="0" y="1032193"/>
          <a:ext cx="8128000" cy="3251200"/>
        </a:xfrm>
        <a:prstGeom prst="leftRightRibb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hemeClr val="lt1"/>
        </a:lnRef>
        <a:fillRef idx="1">
          <a:schemeClr val="accent1"/>
        </a:fillRef>
        <a:effectRef idx="1">
          <a:scrgbClr r="0" g="0" b="0"/>
        </a:effectRef>
        <a:fontRef idx="minor">
          <a:schemeClr val="lt1"/>
        </a:fontRef>
      </dsp:style>
    </dsp:sp>
    <dsp:sp modelId="{1B295838-9029-4CD1-95F7-745580BB313C}">
      <dsp:nvSpPr>
        <dsp:cNvPr id="0" name=""/>
        <dsp:cNvSpPr/>
      </dsp:nvSpPr>
      <dsp:spPr bwMode="white">
        <a:xfrm>
          <a:off x="975360" y="1601153"/>
          <a:ext cx="2682240" cy="1593088"/>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149352" rIns="0" bIns="160020" numCol="1" spcCol="1270" anchor="ctr" anchorCtr="0">
          <a:noAutofit/>
        </a:bodyPr>
        <a:lstStyle/>
        <a:p>
          <a:pPr marL="0" lvl="0" indent="0" algn="ctr" defTabSz="1600200">
            <a:lnSpc>
              <a:spcPct val="100000"/>
            </a:lnSpc>
            <a:spcBef>
              <a:spcPct val="0"/>
            </a:spcBef>
            <a:spcAft>
              <a:spcPct val="35000"/>
            </a:spcAft>
            <a:buNone/>
          </a:pPr>
          <a:r>
            <a:rPr lang="en-US" altLang="zh-CN" sz="3600" kern="1200">
              <a:latin typeface="Arial Narrow" panose="020B0606020202030204" charset="0"/>
              <a:cs typeface="Arial Narrow" panose="020B0606020202030204" charset="0"/>
              <a:sym typeface="+mn-ea"/>
            </a:rPr>
            <a:t>organic cucumber</a:t>
          </a:r>
          <a:endParaRPr lang="zh-CN" altLang="en-US" sz="3600" kern="1200"/>
        </a:p>
      </dsp:txBody>
      <dsp:txXfrm>
        <a:off x="975360" y="1601153"/>
        <a:ext cx="2682240" cy="1593088"/>
      </dsp:txXfrm>
    </dsp:sp>
    <dsp:sp modelId="{1AEED5F8-C663-4502-98D9-5D1EE09EF4C1}">
      <dsp:nvSpPr>
        <dsp:cNvPr id="0" name=""/>
        <dsp:cNvSpPr/>
      </dsp:nvSpPr>
      <dsp:spPr bwMode="white">
        <a:xfrm>
          <a:off x="4064000" y="2121345"/>
          <a:ext cx="3169920" cy="1593088"/>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149352" rIns="0" bIns="160020" numCol="1" spcCol="1270" anchor="ctr" anchorCtr="0">
          <a:noAutofit/>
        </a:bodyPr>
        <a:lstStyle/>
        <a:p>
          <a:pPr marL="0" lvl="0" indent="0" algn="ctr" defTabSz="1600200">
            <a:lnSpc>
              <a:spcPct val="100000"/>
            </a:lnSpc>
            <a:spcBef>
              <a:spcPct val="0"/>
            </a:spcBef>
            <a:spcAft>
              <a:spcPct val="35000"/>
            </a:spcAft>
            <a:buNone/>
          </a:pPr>
          <a:r>
            <a:rPr lang="en-US" altLang="zh-CN" sz="3600" kern="1200">
              <a:latin typeface="Arial Narrow" panose="020B0606020202030204" charset="0"/>
              <a:cs typeface="Arial Narrow" panose="020B0606020202030204" charset="0"/>
              <a:sym typeface="+mn-ea"/>
            </a:rPr>
            <a:t>ordinary cucumber</a:t>
          </a:r>
          <a:endParaRPr lang="zh-CN" altLang="en-US" sz="3600" kern="1200"/>
        </a:p>
      </dsp:txBody>
      <dsp:txXfrm>
        <a:off x="4064000" y="2121345"/>
        <a:ext cx="3169920" cy="15930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04FF8-9A50-4C4C-A653-7D234E1788FF}">
      <dsp:nvSpPr>
        <dsp:cNvPr id="0" name=""/>
        <dsp:cNvSpPr/>
      </dsp:nvSpPr>
      <dsp:spPr bwMode="white">
        <a:xfrm>
          <a:off x="0" y="1032193"/>
          <a:ext cx="8128000" cy="3251200"/>
        </a:xfrm>
        <a:prstGeom prst="leftRightRibb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hemeClr val="lt1"/>
        </a:lnRef>
        <a:fillRef idx="1">
          <a:schemeClr val="accent1"/>
        </a:fillRef>
        <a:effectRef idx="1">
          <a:scrgbClr r="0" g="0" b="0"/>
        </a:effectRef>
        <a:fontRef idx="minor">
          <a:schemeClr val="lt1"/>
        </a:fontRef>
      </dsp:style>
    </dsp:sp>
    <dsp:sp modelId="{1B295838-9029-4CD1-95F7-745580BB313C}">
      <dsp:nvSpPr>
        <dsp:cNvPr id="0" name=""/>
        <dsp:cNvSpPr/>
      </dsp:nvSpPr>
      <dsp:spPr bwMode="white">
        <a:xfrm>
          <a:off x="975360" y="1601153"/>
          <a:ext cx="2682240" cy="1593088"/>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149352" rIns="0" bIns="160020" numCol="1" spcCol="1270" anchor="ctr" anchorCtr="0">
          <a:noAutofit/>
        </a:bodyPr>
        <a:lstStyle/>
        <a:p>
          <a:pPr marL="0" lvl="0" indent="0" algn="ctr" defTabSz="1600200">
            <a:lnSpc>
              <a:spcPct val="100000"/>
            </a:lnSpc>
            <a:spcBef>
              <a:spcPct val="0"/>
            </a:spcBef>
            <a:spcAft>
              <a:spcPct val="35000"/>
            </a:spcAft>
            <a:buNone/>
          </a:pPr>
          <a:r>
            <a:rPr lang="en-US" altLang="zh-CN" sz="3600" kern="1200">
              <a:latin typeface="Arial Narrow" panose="020B0606020202030204" charset="0"/>
              <a:cs typeface="Arial Narrow" panose="020B0606020202030204" charset="0"/>
              <a:sym typeface="+mn-ea"/>
            </a:rPr>
            <a:t>higher price</a:t>
          </a:r>
        </a:p>
      </dsp:txBody>
      <dsp:txXfrm>
        <a:off x="975360" y="1601153"/>
        <a:ext cx="2682240" cy="1593088"/>
      </dsp:txXfrm>
    </dsp:sp>
    <dsp:sp modelId="{1AEED5F8-C663-4502-98D9-5D1EE09EF4C1}">
      <dsp:nvSpPr>
        <dsp:cNvPr id="0" name=""/>
        <dsp:cNvSpPr/>
      </dsp:nvSpPr>
      <dsp:spPr bwMode="white">
        <a:xfrm>
          <a:off x="4064000" y="2121345"/>
          <a:ext cx="3169920" cy="1593088"/>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149352" rIns="0" bIns="160020" numCol="1" spcCol="1270" anchor="ctr" anchorCtr="0">
          <a:noAutofit/>
        </a:bodyPr>
        <a:lstStyle/>
        <a:p>
          <a:pPr marL="0" lvl="0" indent="0" algn="ctr" defTabSz="1600200">
            <a:lnSpc>
              <a:spcPct val="100000"/>
            </a:lnSpc>
            <a:spcBef>
              <a:spcPct val="0"/>
            </a:spcBef>
            <a:spcAft>
              <a:spcPct val="35000"/>
            </a:spcAft>
            <a:buNone/>
          </a:pPr>
          <a:r>
            <a:rPr lang="en-US" altLang="zh-CN" sz="3600" kern="1200">
              <a:latin typeface="Arial Narrow" panose="020B0606020202030204" charset="0"/>
              <a:cs typeface="Arial Narrow" panose="020B0606020202030204" charset="0"/>
              <a:sym typeface="+mn-ea"/>
            </a:rPr>
            <a:t>lower price</a:t>
          </a:r>
        </a:p>
      </dsp:txBody>
      <dsp:txXfrm>
        <a:off x="4064000" y="2121345"/>
        <a:ext cx="3169920" cy="1593088"/>
      </dsp:txXfrm>
    </dsp:sp>
  </dsp:spTree>
</dsp:drawing>
</file>

<file path=ppt/diagrams/layout1.xml><?xml version="1.0" encoding="utf-8"?>
<dgm:layoutDef xmlns:dgm="http://schemas.openxmlformats.org/drawingml/2006/diagram" xmlns:a="http://schemas.openxmlformats.org/drawingml/2006/main" uniqueId="urn:microsoft.com/office/officeart/2005/8/layout/arrow6#1">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ar" val="2.5"/>
      <dgm:param type="vertAlign" val="mid"/>
      <dgm:param type="horzAlign" val="ctr"/>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xml><?xml version="1.0" encoding="utf-8"?>
<dgm:layoutDef xmlns:dgm="http://schemas.openxmlformats.org/drawingml/2006/diagram" xmlns:a="http://schemas.openxmlformats.org/drawingml/2006/main" uniqueId="urn:microsoft.com/office/officeart/2005/8/layout/arrow6#2">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ar" val="2.5"/>
      <dgm:param type="vertAlign" val="mid"/>
      <dgm:param type="horzAlign" val="ctr"/>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1">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2">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t>2019/8/16</a:t>
            </a:fld>
            <a:endParaRPr lang="zh-CN" altLang="en-US">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t>‹#›</a:t>
            </a:fld>
            <a:endParaRPr lang="zh-CN" altLang="en-US">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t>2019/8/16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tags" Target="../tags/tag18.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5" Type="http://schemas.openxmlformats.org/officeDocument/2006/relationships/tags" Target="../tags/tag11.xml"/><Relationship Id="rId10" Type="http://schemas.openxmlformats.org/officeDocument/2006/relationships/tags" Target="../tags/tag16.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slideMaster" Target="../slideMasters/slideMaster1.xml"/><Relationship Id="rId4" Type="http://schemas.openxmlformats.org/officeDocument/2006/relationships/tags" Target="../tags/tag71.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image" Target="../media/image2.png"/><Relationship Id="rId4" Type="http://schemas.openxmlformats.org/officeDocument/2006/relationships/tags" Target="../tags/tag75.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image" Target="../media/image2.png"/><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tags" Target="../tags/tag29.xml"/><Relationship Id="rId5" Type="http://schemas.openxmlformats.org/officeDocument/2006/relationships/tags" Target="../tags/tag23.xml"/><Relationship Id="rId10" Type="http://schemas.openxmlformats.org/officeDocument/2006/relationships/tags" Target="../tags/tag28.xml"/><Relationship Id="rId4" Type="http://schemas.openxmlformats.org/officeDocument/2006/relationships/tags" Target="../tags/tag22.xml"/><Relationship Id="rId9" Type="http://schemas.openxmlformats.org/officeDocument/2006/relationships/tags" Target="../tags/tag27.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2.xml"/><Relationship Id="rId7"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9.xml"/><Relationship Id="rId3" Type="http://schemas.openxmlformats.org/officeDocument/2006/relationships/tags" Target="../tags/tag44.xml"/><Relationship Id="rId7" Type="http://schemas.openxmlformats.org/officeDocument/2006/relationships/tags" Target="../tags/tag48.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slideMaster" Target="../slideMasters/slideMaster1.xml"/><Relationship Id="rId4" Type="http://schemas.openxmlformats.org/officeDocument/2006/relationships/tags" Target="../tags/tag53.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slideMaster" Target="../slideMasters/slideMaster1.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Master" Target="../slideMasters/slideMaster1.xml"/><Relationship Id="rId5" Type="http://schemas.openxmlformats.org/officeDocument/2006/relationships/tags" Target="../tags/tag67.xml"/><Relationship Id="rId4" Type="http://schemas.openxmlformats.org/officeDocument/2006/relationships/tags" Target="../tags/tag6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9806" name="Freeform 152"/>
          <p:cNvSpPr/>
          <p:nvPr>
            <p:custDataLst>
              <p:tags r:id="rId1"/>
            </p:custDataLst>
          </p:nvPr>
        </p:nvSpPr>
        <p:spPr bwMode="auto">
          <a:xfrm>
            <a:off x="5911399" y="1468096"/>
            <a:ext cx="2189842" cy="2128686"/>
          </a:xfrm>
          <a:custGeom>
            <a:avLst/>
            <a:gdLst>
              <a:gd name="T0" fmla="*/ 114 w 1021"/>
              <a:gd name="T1" fmla="*/ 994 h 994"/>
              <a:gd name="T2" fmla="*/ 510 w 1021"/>
              <a:gd name="T3" fmla="*/ 0 h 994"/>
              <a:gd name="T4" fmla="*/ 950 w 1021"/>
              <a:gd name="T5" fmla="*/ 991 h 994"/>
              <a:gd name="T6" fmla="*/ 114 w 1021"/>
              <a:gd name="T7" fmla="*/ 994 h 994"/>
            </a:gdLst>
            <a:ahLst/>
            <a:cxnLst>
              <a:cxn ang="0">
                <a:pos x="T0" y="T1"/>
              </a:cxn>
              <a:cxn ang="0">
                <a:pos x="T2" y="T3"/>
              </a:cxn>
              <a:cxn ang="0">
                <a:pos x="T4" y="T5"/>
              </a:cxn>
              <a:cxn ang="0">
                <a:pos x="T6" y="T7"/>
              </a:cxn>
            </a:cxnLst>
            <a:rect l="0" t="0" r="r" b="b"/>
            <a:pathLst>
              <a:path w="1021" h="994">
                <a:moveTo>
                  <a:pt x="114" y="994"/>
                </a:moveTo>
                <a:cubicBezTo>
                  <a:pt x="114" y="994"/>
                  <a:pt x="0" y="0"/>
                  <a:pt x="510" y="0"/>
                </a:cubicBezTo>
                <a:cubicBezTo>
                  <a:pt x="1021" y="0"/>
                  <a:pt x="950" y="991"/>
                  <a:pt x="950" y="991"/>
                </a:cubicBezTo>
                <a:cubicBezTo>
                  <a:pt x="950" y="991"/>
                  <a:pt x="94" y="994"/>
                  <a:pt x="114" y="994"/>
                </a:cubicBezTo>
                <a:close/>
              </a:path>
            </a:pathLst>
          </a:custGeom>
          <a:gradFill>
            <a:gsLst>
              <a:gs pos="0">
                <a:schemeClr val="accent1">
                  <a:lumMod val="5000"/>
                  <a:lumOff val="95000"/>
                  <a:alpha val="73000"/>
                </a:schemeClr>
              </a:gs>
              <a:gs pos="100000">
                <a:schemeClr val="accent2">
                  <a:lumMod val="60000"/>
                  <a:lumOff val="40000"/>
                  <a:alpha val="56000"/>
                </a:schemeClr>
              </a:gs>
            </a:gsLst>
            <a:lin ang="16200000" scaled="0"/>
          </a:gradFill>
          <a:ln>
            <a:noFill/>
          </a:ln>
        </p:spPr>
        <p:txBody>
          <a:bodyPr vert="horz" wrap="square" lIns="91440" tIns="45720" rIns="91440" bIns="45720" numCol="1" anchor="t" anchorCtr="0" compatLnSpc="1"/>
          <a:lstStyle/>
          <a:p>
            <a:endParaRPr lang="zh-CN" altLang="en-US"/>
          </a:p>
        </p:txBody>
      </p:sp>
      <p:sp>
        <p:nvSpPr>
          <p:cNvPr id="8" name="Rectangle 14"/>
          <p:cNvSpPr>
            <a:spLocks noChangeArrowheads="1"/>
          </p:cNvSpPr>
          <p:nvPr>
            <p:custDataLst>
              <p:tags r:id="rId2"/>
            </p:custDataLst>
          </p:nvPr>
        </p:nvSpPr>
        <p:spPr bwMode="auto">
          <a:xfrm>
            <a:off x="0" y="5010150"/>
            <a:ext cx="12193588"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798" name="Freeform 147"/>
          <p:cNvSpPr/>
          <p:nvPr>
            <p:custDataLst>
              <p:tags r:id="rId3"/>
            </p:custDataLst>
          </p:nvPr>
        </p:nvSpPr>
        <p:spPr bwMode="auto">
          <a:xfrm>
            <a:off x="342665" y="465160"/>
            <a:ext cx="6320990" cy="5481638"/>
          </a:xfrm>
          <a:custGeom>
            <a:avLst/>
            <a:gdLst>
              <a:gd name="T0" fmla="*/ 94 w 3049"/>
              <a:gd name="T1" fmla="*/ 1445 h 2648"/>
              <a:gd name="T2" fmla="*/ 670 w 3049"/>
              <a:gd name="T3" fmla="*/ 912 h 2648"/>
              <a:gd name="T4" fmla="*/ 1475 w 3049"/>
              <a:gd name="T5" fmla="*/ 89 h 2648"/>
              <a:gd name="T6" fmla="*/ 2127 w 3049"/>
              <a:gd name="T7" fmla="*/ 1276 h 2648"/>
              <a:gd name="T8" fmla="*/ 2544 w 3049"/>
              <a:gd name="T9" fmla="*/ 719 h 2648"/>
              <a:gd name="T10" fmla="*/ 3038 w 3049"/>
              <a:gd name="T11" fmla="*/ 2648 h 2648"/>
              <a:gd name="T12" fmla="*/ 130 w 3049"/>
              <a:gd name="T13" fmla="*/ 2648 h 2648"/>
              <a:gd name="T14" fmla="*/ 94 w 3049"/>
              <a:gd name="T15" fmla="*/ 1445 h 26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49" h="2648">
                <a:moveTo>
                  <a:pt x="94" y="1445"/>
                </a:moveTo>
                <a:cubicBezTo>
                  <a:pt x="94" y="1445"/>
                  <a:pt x="230" y="565"/>
                  <a:pt x="670" y="912"/>
                </a:cubicBezTo>
                <a:cubicBezTo>
                  <a:pt x="1111" y="1259"/>
                  <a:pt x="987" y="0"/>
                  <a:pt x="1475" y="89"/>
                </a:cubicBezTo>
                <a:cubicBezTo>
                  <a:pt x="1963" y="178"/>
                  <a:pt x="1904" y="1122"/>
                  <a:pt x="2127" y="1276"/>
                </a:cubicBezTo>
                <a:cubicBezTo>
                  <a:pt x="2350" y="1429"/>
                  <a:pt x="2233" y="646"/>
                  <a:pt x="2544" y="719"/>
                </a:cubicBezTo>
                <a:cubicBezTo>
                  <a:pt x="2855" y="791"/>
                  <a:pt x="3049" y="1364"/>
                  <a:pt x="3038" y="2648"/>
                </a:cubicBezTo>
                <a:cubicBezTo>
                  <a:pt x="130" y="2648"/>
                  <a:pt x="130" y="2648"/>
                  <a:pt x="130" y="2648"/>
                </a:cubicBezTo>
                <a:cubicBezTo>
                  <a:pt x="130" y="2648"/>
                  <a:pt x="0" y="2123"/>
                  <a:pt x="94" y="1445"/>
                </a:cubicBezTo>
                <a:close/>
              </a:path>
            </a:pathLst>
          </a:custGeom>
          <a:blipFill>
            <a:blip r:embed="rId14"/>
            <a:srcRect/>
            <a:stretch>
              <a:fillRect t="-20097" b="-9059"/>
            </a:stretch>
          </a:blipFill>
          <a:ln w="11113" cap="flat">
            <a:noFill/>
            <a:prstDash val="solid"/>
            <a:miter lim="800000"/>
          </a:ln>
        </p:spPr>
        <p:txBody>
          <a:bodyPr vert="horz" wrap="square" lIns="91440" tIns="45720" rIns="91440" bIns="45720" numCol="1" anchor="t" anchorCtr="0" compatLnSpc="1"/>
          <a:lstStyle/>
          <a:p>
            <a:endParaRPr lang="zh-CN" altLang="en-US" dirty="0"/>
          </a:p>
        </p:txBody>
      </p:sp>
      <p:sp>
        <p:nvSpPr>
          <p:cNvPr id="9805" name="Freeform 151"/>
          <p:cNvSpPr/>
          <p:nvPr>
            <p:custDataLst>
              <p:tags r:id="rId4"/>
            </p:custDataLst>
          </p:nvPr>
        </p:nvSpPr>
        <p:spPr bwMode="auto">
          <a:xfrm>
            <a:off x="9888178" y="4738586"/>
            <a:ext cx="1355701" cy="1545232"/>
          </a:xfrm>
          <a:custGeom>
            <a:avLst/>
            <a:gdLst>
              <a:gd name="T0" fmla="*/ 74 w 667"/>
              <a:gd name="T1" fmla="*/ 761 h 761"/>
              <a:gd name="T2" fmla="*/ 333 w 667"/>
              <a:gd name="T3" fmla="*/ 0 h 761"/>
              <a:gd name="T4" fmla="*/ 621 w 667"/>
              <a:gd name="T5" fmla="*/ 759 h 761"/>
              <a:gd name="T6" fmla="*/ 74 w 667"/>
              <a:gd name="T7" fmla="*/ 761 h 761"/>
            </a:gdLst>
            <a:ahLst/>
            <a:cxnLst>
              <a:cxn ang="0">
                <a:pos x="T0" y="T1"/>
              </a:cxn>
              <a:cxn ang="0">
                <a:pos x="T2" y="T3"/>
              </a:cxn>
              <a:cxn ang="0">
                <a:pos x="T4" y="T5"/>
              </a:cxn>
              <a:cxn ang="0">
                <a:pos x="T6" y="T7"/>
              </a:cxn>
            </a:cxnLst>
            <a:rect l="0" t="0" r="r" b="b"/>
            <a:pathLst>
              <a:path w="667" h="761">
                <a:moveTo>
                  <a:pt x="74" y="761"/>
                </a:moveTo>
                <a:cubicBezTo>
                  <a:pt x="74" y="761"/>
                  <a:pt x="0" y="0"/>
                  <a:pt x="333" y="0"/>
                </a:cubicBezTo>
                <a:cubicBezTo>
                  <a:pt x="667" y="0"/>
                  <a:pt x="621" y="759"/>
                  <a:pt x="621" y="759"/>
                </a:cubicBezTo>
                <a:cubicBezTo>
                  <a:pt x="621" y="759"/>
                  <a:pt x="61" y="761"/>
                  <a:pt x="74" y="761"/>
                </a:cubicBezTo>
                <a:close/>
              </a:path>
            </a:pathLst>
          </a:custGeom>
          <a:gradFill>
            <a:gsLst>
              <a:gs pos="0">
                <a:schemeClr val="accent1">
                  <a:lumMod val="5000"/>
                  <a:lumOff val="95000"/>
                  <a:alpha val="73000"/>
                </a:schemeClr>
              </a:gs>
              <a:gs pos="100000">
                <a:schemeClr val="accent4">
                  <a:lumMod val="60000"/>
                  <a:lumOff val="40000"/>
                </a:schemeClr>
              </a:gs>
            </a:gsLst>
            <a:lin ang="16200000" scaled="0"/>
          </a:gradFill>
          <a:ln>
            <a:noFill/>
          </a:ln>
        </p:spPr>
        <p:txBody>
          <a:bodyPr vert="horz" wrap="square" lIns="91440" tIns="45720" rIns="91440" bIns="45720" numCol="1" anchor="t" anchorCtr="0" compatLnSpc="1"/>
          <a:lstStyle/>
          <a:p>
            <a:endParaRPr lang="zh-CN" altLang="en-US"/>
          </a:p>
        </p:txBody>
      </p:sp>
      <p:sp>
        <p:nvSpPr>
          <p:cNvPr id="9807" name="Freeform 153"/>
          <p:cNvSpPr/>
          <p:nvPr>
            <p:custDataLst>
              <p:tags r:id="rId5"/>
            </p:custDataLst>
          </p:nvPr>
        </p:nvSpPr>
        <p:spPr bwMode="auto">
          <a:xfrm>
            <a:off x="4682048" y="3993181"/>
            <a:ext cx="2827904" cy="2181072"/>
          </a:xfrm>
          <a:custGeom>
            <a:avLst/>
            <a:gdLst>
              <a:gd name="T0" fmla="*/ 153 w 1367"/>
              <a:gd name="T1" fmla="*/ 1056 h 1056"/>
              <a:gd name="T2" fmla="*/ 683 w 1367"/>
              <a:gd name="T3" fmla="*/ 0 h 1056"/>
              <a:gd name="T4" fmla="*/ 1272 w 1367"/>
              <a:gd name="T5" fmla="*/ 1052 h 1056"/>
              <a:gd name="T6" fmla="*/ 153 w 1367"/>
              <a:gd name="T7" fmla="*/ 1056 h 1056"/>
            </a:gdLst>
            <a:ahLst/>
            <a:cxnLst>
              <a:cxn ang="0">
                <a:pos x="T0" y="T1"/>
              </a:cxn>
              <a:cxn ang="0">
                <a:pos x="T2" y="T3"/>
              </a:cxn>
              <a:cxn ang="0">
                <a:pos x="T4" y="T5"/>
              </a:cxn>
              <a:cxn ang="0">
                <a:pos x="T6" y="T7"/>
              </a:cxn>
            </a:cxnLst>
            <a:rect l="0" t="0" r="r" b="b"/>
            <a:pathLst>
              <a:path w="1367" h="1056">
                <a:moveTo>
                  <a:pt x="153" y="1056"/>
                </a:moveTo>
                <a:cubicBezTo>
                  <a:pt x="153" y="1056"/>
                  <a:pt x="0" y="0"/>
                  <a:pt x="683" y="0"/>
                </a:cubicBezTo>
                <a:cubicBezTo>
                  <a:pt x="1367" y="0"/>
                  <a:pt x="1272" y="1052"/>
                  <a:pt x="1272" y="1052"/>
                </a:cubicBezTo>
                <a:cubicBezTo>
                  <a:pt x="1272" y="1052"/>
                  <a:pt x="126" y="1056"/>
                  <a:pt x="153" y="1056"/>
                </a:cubicBezTo>
                <a:close/>
              </a:path>
            </a:pathLst>
          </a:custGeom>
          <a:gradFill>
            <a:gsLst>
              <a:gs pos="0">
                <a:schemeClr val="accent1">
                  <a:lumMod val="5000"/>
                  <a:lumOff val="95000"/>
                  <a:alpha val="73000"/>
                </a:schemeClr>
              </a:gs>
              <a:gs pos="100000">
                <a:schemeClr val="accent2">
                  <a:lumMod val="60000"/>
                  <a:lumOff val="40000"/>
                  <a:alpha val="56000"/>
                </a:schemeClr>
              </a:gs>
            </a:gsLst>
            <a:lin ang="16200000" scaled="0"/>
          </a:gradFill>
          <a:ln>
            <a:noFill/>
          </a:ln>
        </p:spPr>
        <p:txBody>
          <a:bodyPr vert="horz" wrap="square" lIns="91440" tIns="45720" rIns="91440" bIns="45720" numCol="1" anchor="t" anchorCtr="0" compatLnSpc="1"/>
          <a:lstStyle/>
          <a:p>
            <a:endParaRPr lang="zh-CN" altLang="en-US"/>
          </a:p>
        </p:txBody>
      </p:sp>
      <p:sp>
        <p:nvSpPr>
          <p:cNvPr id="9801" name="副标题 2"/>
          <p:cNvSpPr>
            <a:spLocks noGrp="1"/>
          </p:cNvSpPr>
          <p:nvPr>
            <p:ph type="subTitle" idx="1" hasCustomPrompt="1"/>
            <p:custDataLst>
              <p:tags r:id="rId6"/>
            </p:custDataLst>
          </p:nvPr>
        </p:nvSpPr>
        <p:spPr>
          <a:xfrm>
            <a:off x="6096000" y="2647180"/>
            <a:ext cx="5896829" cy="558799"/>
          </a:xfrm>
        </p:spPr>
        <p:txBody>
          <a:bodyPr lIns="90000" tIns="46800" rIns="90000" bIns="46800" anchor="t">
            <a:normAutofit/>
          </a:bodyPr>
          <a:lstStyle>
            <a:lvl1pPr marL="0" indent="0" algn="r">
              <a:buNone/>
              <a:defRPr sz="240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en-US" dirty="0"/>
          </a:p>
        </p:txBody>
      </p:sp>
      <p:sp>
        <p:nvSpPr>
          <p:cNvPr id="9802" name="标题 1"/>
          <p:cNvSpPr>
            <a:spLocks noGrp="1"/>
          </p:cNvSpPr>
          <p:nvPr>
            <p:ph type="ctrTitle" hasCustomPrompt="1"/>
            <p:custDataLst>
              <p:tags r:id="rId7"/>
            </p:custDataLst>
          </p:nvPr>
        </p:nvSpPr>
        <p:spPr>
          <a:xfrm>
            <a:off x="6096000" y="1255712"/>
            <a:ext cx="5896829" cy="1363434"/>
          </a:xfrm>
        </p:spPr>
        <p:txBody>
          <a:bodyPr lIns="90000" tIns="46800" rIns="90000" bIns="46800" anchor="b">
            <a:normAutofit/>
          </a:bodyPr>
          <a:lstStyle>
            <a:lvl1pPr algn="r">
              <a:defRPr sz="5400">
                <a:solidFill>
                  <a:schemeClr val="tx1">
                    <a:lumMod val="85000"/>
                    <a:lumOff val="15000"/>
                  </a:schemeClr>
                </a:solidFill>
              </a:defRPr>
            </a:lvl1pPr>
          </a:lstStyle>
          <a:p>
            <a:r>
              <a:rPr lang="zh-CN" altLang="en-US" dirty="0"/>
              <a:t>单击此处编辑标题</a:t>
            </a:r>
          </a:p>
        </p:txBody>
      </p:sp>
      <p:sp>
        <p:nvSpPr>
          <p:cNvPr id="12" name="文本占位符 13"/>
          <p:cNvSpPr>
            <a:spLocks noGrp="1"/>
          </p:cNvSpPr>
          <p:nvPr>
            <p:ph type="body" sz="quarter" idx="10" hasCustomPrompt="1"/>
            <p:custDataLst>
              <p:tags r:id="rId8"/>
            </p:custDataLst>
          </p:nvPr>
        </p:nvSpPr>
        <p:spPr>
          <a:xfrm>
            <a:off x="9709609" y="3656036"/>
            <a:ext cx="2283220" cy="432003"/>
          </a:xfrm>
          <a:prstGeom prst="roundRect">
            <a:avLst>
              <a:gd name="adj" fmla="val 50000"/>
            </a:avLst>
          </a:prstGeom>
          <a:solidFill>
            <a:schemeClr val="accent1"/>
          </a:solidFill>
        </p:spPr>
        <p:txBody>
          <a:bodyPr vert="horz" lIns="90000" tIns="46800" rIns="90000" bIns="46800" anchor="ctr">
            <a:noAutofit/>
          </a:bodyPr>
          <a:lstStyle>
            <a:lvl1pPr marL="0" indent="0" algn="r">
              <a:buNone/>
              <a:defRPr sz="18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p>
        </p:txBody>
      </p:sp>
      <p:sp>
        <p:nvSpPr>
          <p:cNvPr id="13" name="文本占位符 13"/>
          <p:cNvSpPr>
            <a:spLocks noGrp="1"/>
          </p:cNvSpPr>
          <p:nvPr>
            <p:ph type="body" sz="quarter" idx="11" hasCustomPrompt="1"/>
            <p:custDataLst>
              <p:tags r:id="rId9"/>
            </p:custDataLst>
          </p:nvPr>
        </p:nvSpPr>
        <p:spPr>
          <a:xfrm>
            <a:off x="9709609" y="4139594"/>
            <a:ext cx="2283220" cy="432003"/>
          </a:xfrm>
          <a:prstGeom prst="roundRect">
            <a:avLst>
              <a:gd name="adj" fmla="val 50000"/>
            </a:avLst>
          </a:prstGeom>
          <a:ln w="19050">
            <a:solidFill>
              <a:schemeClr val="accent1"/>
            </a:solidFill>
          </a:ln>
        </p:spPr>
        <p:txBody>
          <a:bodyPr vert="horz" lIns="90000" tIns="46800" rIns="90000" bIns="46800" anchor="ctr">
            <a:noAutofit/>
          </a:bodyPr>
          <a:lstStyle>
            <a:lvl1pPr marL="0" indent="0" algn="r">
              <a:buNone/>
              <a:defRPr sz="1800" b="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p>
        </p:txBody>
      </p:sp>
      <p:sp>
        <p:nvSpPr>
          <p:cNvPr id="2" name="日期占位符 1"/>
          <p:cNvSpPr>
            <a:spLocks noGrp="1"/>
          </p:cNvSpPr>
          <p:nvPr>
            <p:ph type="dt" sz="half" idx="12"/>
            <p:custDataLst>
              <p:tags r:id="rId10"/>
            </p:custDataLst>
          </p:nvPr>
        </p:nvSpPr>
        <p:spPr/>
        <p:txBody>
          <a:bodyPr/>
          <a:lstStyle/>
          <a:p>
            <a:fld id="{760FBDFE-C587-4B4C-A407-44438C67B59E}" type="datetimeFigureOut">
              <a:rPr lang="zh-CN" altLang="en-US" smtClean="0"/>
              <a:t>2019/8/16</a:t>
            </a:fld>
            <a:endParaRPr lang="zh-CN" altLang="en-US"/>
          </a:p>
        </p:txBody>
      </p:sp>
      <p:sp>
        <p:nvSpPr>
          <p:cNvPr id="3" name="页脚占位符 2"/>
          <p:cNvSpPr>
            <a:spLocks noGrp="1"/>
          </p:cNvSpPr>
          <p:nvPr>
            <p:ph type="ftr" sz="quarter" idx="13"/>
            <p:custDataLst>
              <p:tags r:id="rId11"/>
            </p:custDataLst>
          </p:nvPr>
        </p:nvSpPr>
        <p:spPr/>
        <p:txBody>
          <a:bodyPr/>
          <a:lstStyle/>
          <a:p>
            <a:endParaRPr lang="zh-CN" altLang="en-US" dirty="0"/>
          </a:p>
        </p:txBody>
      </p:sp>
      <p:sp>
        <p:nvSpPr>
          <p:cNvPr id="4" name="灯片编号占位符 3"/>
          <p:cNvSpPr>
            <a:spLocks noGrp="1"/>
          </p:cNvSpPr>
          <p:nvPr>
            <p:ph type="sldNum" sz="quarter" idx="14"/>
            <p:custDataLst>
              <p:tags r:id="rId12"/>
            </p:custDataLst>
          </p:nvPr>
        </p:nvSpPr>
        <p:spPr/>
        <p:txBody>
          <a:bodyPr/>
          <a:lstStyle/>
          <a:p>
            <a:fld id="{49AE70B2-8BF9-45C0-BB95-33D1B9D3A854}" type="slidenum">
              <a:rPr lang="zh-CN" altLang="en-US" smtClean="0"/>
              <a:t>‹#›</a:t>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2019/8/16</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388907"/>
          </a:xfrm>
        </p:spPr>
        <p:txBody>
          <a:bodyPr/>
          <a:lstStyle>
            <a:lvl1pPr>
              <a:defRPr>
                <a:solidFill>
                  <a:schemeClr val="tx1">
                    <a:lumMod val="85000"/>
                    <a:lumOff val="15000"/>
                  </a:schemeClr>
                </a:solidFill>
                <a:latin typeface="微软雅黑" panose="020B0503020204020204" charset="-122"/>
                <a:ea typeface="微软雅黑" panose="020B0503020204020204" charset="-122"/>
              </a:defRPr>
            </a:lvl1pPr>
            <a:lvl2pPr>
              <a:defRPr>
                <a:solidFill>
                  <a:schemeClr val="tx1">
                    <a:lumMod val="85000"/>
                    <a:lumOff val="15000"/>
                  </a:schemeClr>
                </a:solidFill>
                <a:latin typeface="微软雅黑" panose="020B0503020204020204" charset="-122"/>
                <a:ea typeface="微软雅黑" panose="020B0503020204020204" charset="-122"/>
              </a:defRPr>
            </a:lvl2pPr>
            <a:lvl3pPr>
              <a:defRPr>
                <a:solidFill>
                  <a:schemeClr val="tx1">
                    <a:lumMod val="85000"/>
                    <a:lumOff val="15000"/>
                  </a:schemeClr>
                </a:solidFill>
                <a:latin typeface="微软雅黑" panose="020B0503020204020204" charset="-122"/>
                <a:ea typeface="微软雅黑" panose="020B0503020204020204" charset="-122"/>
              </a:defRPr>
            </a:lvl3pPr>
            <a:lvl4pPr>
              <a:defRPr>
                <a:solidFill>
                  <a:schemeClr val="tx1">
                    <a:lumMod val="85000"/>
                    <a:lumOff val="15000"/>
                  </a:schemeClr>
                </a:solidFill>
                <a:latin typeface="微软雅黑" panose="020B0503020204020204" charset="-122"/>
                <a:ea typeface="微软雅黑" panose="020B0503020204020204" charset="-122"/>
              </a:defRPr>
            </a:lvl4pPr>
            <a:lvl5pPr>
              <a:defRPr>
                <a:solidFill>
                  <a:schemeClr val="tx1">
                    <a:lumMod val="85000"/>
                    <a:lumOff val="15000"/>
                  </a:schemeClr>
                </a:solidFill>
                <a:latin typeface="微软雅黑" panose="020B0503020204020204" charset="-122"/>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89" name="Freeform 151"/>
          <p:cNvSpPr/>
          <p:nvPr>
            <p:custDataLst>
              <p:tags r:id="rId1"/>
            </p:custDataLst>
          </p:nvPr>
        </p:nvSpPr>
        <p:spPr bwMode="auto">
          <a:xfrm>
            <a:off x="669925" y="4525448"/>
            <a:ext cx="1355701" cy="1545232"/>
          </a:xfrm>
          <a:custGeom>
            <a:avLst/>
            <a:gdLst>
              <a:gd name="T0" fmla="*/ 74 w 667"/>
              <a:gd name="T1" fmla="*/ 761 h 761"/>
              <a:gd name="T2" fmla="*/ 333 w 667"/>
              <a:gd name="T3" fmla="*/ 0 h 761"/>
              <a:gd name="T4" fmla="*/ 621 w 667"/>
              <a:gd name="T5" fmla="*/ 759 h 761"/>
              <a:gd name="T6" fmla="*/ 74 w 667"/>
              <a:gd name="T7" fmla="*/ 761 h 761"/>
            </a:gdLst>
            <a:ahLst/>
            <a:cxnLst>
              <a:cxn ang="0">
                <a:pos x="T0" y="T1"/>
              </a:cxn>
              <a:cxn ang="0">
                <a:pos x="T2" y="T3"/>
              </a:cxn>
              <a:cxn ang="0">
                <a:pos x="T4" y="T5"/>
              </a:cxn>
              <a:cxn ang="0">
                <a:pos x="T6" y="T7"/>
              </a:cxn>
            </a:cxnLst>
            <a:rect l="0" t="0" r="r" b="b"/>
            <a:pathLst>
              <a:path w="667" h="761">
                <a:moveTo>
                  <a:pt x="74" y="761"/>
                </a:moveTo>
                <a:cubicBezTo>
                  <a:pt x="74" y="761"/>
                  <a:pt x="0" y="0"/>
                  <a:pt x="333" y="0"/>
                </a:cubicBezTo>
                <a:cubicBezTo>
                  <a:pt x="667" y="0"/>
                  <a:pt x="621" y="759"/>
                  <a:pt x="621" y="759"/>
                </a:cubicBezTo>
                <a:cubicBezTo>
                  <a:pt x="621" y="759"/>
                  <a:pt x="61" y="761"/>
                  <a:pt x="74" y="761"/>
                </a:cubicBezTo>
                <a:close/>
              </a:path>
            </a:pathLst>
          </a:custGeom>
          <a:gradFill>
            <a:gsLst>
              <a:gs pos="0">
                <a:schemeClr val="accent1">
                  <a:lumMod val="5000"/>
                  <a:lumOff val="95000"/>
                  <a:alpha val="73000"/>
                </a:schemeClr>
              </a:gs>
              <a:gs pos="100000">
                <a:schemeClr val="accent4">
                  <a:lumMod val="60000"/>
                  <a:lumOff val="40000"/>
                </a:schemeClr>
              </a:gs>
            </a:gsLst>
            <a:lin ang="16200000" scaled="0"/>
          </a:gradFill>
          <a:ln>
            <a:noFill/>
          </a:ln>
        </p:spPr>
        <p:txBody>
          <a:bodyPr vert="horz" wrap="square" lIns="91440" tIns="45720" rIns="91440" bIns="45720" numCol="1" anchor="t" anchorCtr="0" compatLnSpc="1"/>
          <a:lstStyle/>
          <a:p>
            <a:endParaRPr lang="zh-CN" altLang="en-US"/>
          </a:p>
        </p:txBody>
      </p:sp>
      <p:sp>
        <p:nvSpPr>
          <p:cNvPr id="290" name="Freeform 153"/>
          <p:cNvSpPr/>
          <p:nvPr>
            <p:custDataLst>
              <p:tags r:id="rId2"/>
            </p:custDataLst>
          </p:nvPr>
        </p:nvSpPr>
        <p:spPr bwMode="auto">
          <a:xfrm>
            <a:off x="4013242" y="4216489"/>
            <a:ext cx="2538370" cy="1957764"/>
          </a:xfrm>
          <a:custGeom>
            <a:avLst/>
            <a:gdLst>
              <a:gd name="T0" fmla="*/ 153 w 1367"/>
              <a:gd name="T1" fmla="*/ 1056 h 1056"/>
              <a:gd name="T2" fmla="*/ 683 w 1367"/>
              <a:gd name="T3" fmla="*/ 0 h 1056"/>
              <a:gd name="T4" fmla="*/ 1272 w 1367"/>
              <a:gd name="T5" fmla="*/ 1052 h 1056"/>
              <a:gd name="T6" fmla="*/ 153 w 1367"/>
              <a:gd name="T7" fmla="*/ 1056 h 1056"/>
            </a:gdLst>
            <a:ahLst/>
            <a:cxnLst>
              <a:cxn ang="0">
                <a:pos x="T0" y="T1"/>
              </a:cxn>
              <a:cxn ang="0">
                <a:pos x="T2" y="T3"/>
              </a:cxn>
              <a:cxn ang="0">
                <a:pos x="T4" y="T5"/>
              </a:cxn>
              <a:cxn ang="0">
                <a:pos x="T6" y="T7"/>
              </a:cxn>
            </a:cxnLst>
            <a:rect l="0" t="0" r="r" b="b"/>
            <a:pathLst>
              <a:path w="1367" h="1056">
                <a:moveTo>
                  <a:pt x="153" y="1056"/>
                </a:moveTo>
                <a:cubicBezTo>
                  <a:pt x="153" y="1056"/>
                  <a:pt x="0" y="0"/>
                  <a:pt x="683" y="0"/>
                </a:cubicBezTo>
                <a:cubicBezTo>
                  <a:pt x="1367" y="0"/>
                  <a:pt x="1272" y="1052"/>
                  <a:pt x="1272" y="1052"/>
                </a:cubicBezTo>
                <a:cubicBezTo>
                  <a:pt x="1272" y="1052"/>
                  <a:pt x="126" y="1056"/>
                  <a:pt x="153" y="1056"/>
                </a:cubicBezTo>
                <a:close/>
              </a:path>
            </a:pathLst>
          </a:custGeom>
          <a:gradFill>
            <a:gsLst>
              <a:gs pos="0">
                <a:schemeClr val="accent1">
                  <a:lumMod val="5000"/>
                  <a:lumOff val="95000"/>
                  <a:alpha val="73000"/>
                </a:schemeClr>
              </a:gs>
              <a:gs pos="100000">
                <a:schemeClr val="accent2">
                  <a:lumMod val="60000"/>
                  <a:lumOff val="40000"/>
                  <a:alpha val="56000"/>
                </a:schemeClr>
              </a:gs>
            </a:gsLst>
            <a:lin ang="16200000" scaled="0"/>
          </a:gradFill>
          <a:ln>
            <a:noFill/>
          </a:ln>
        </p:spPr>
        <p:txBody>
          <a:bodyPr vert="horz" wrap="square" lIns="91440" tIns="45720" rIns="91440" bIns="45720" numCol="1" anchor="t" anchorCtr="0" compatLnSpc="1"/>
          <a:lstStyle/>
          <a:p>
            <a:endParaRPr lang="zh-CN" altLang="en-US"/>
          </a:p>
        </p:txBody>
      </p:sp>
      <p:sp>
        <p:nvSpPr>
          <p:cNvPr id="288" name="Freeform 152"/>
          <p:cNvSpPr/>
          <p:nvPr>
            <p:custDataLst>
              <p:tags r:id="rId3"/>
            </p:custDataLst>
          </p:nvPr>
        </p:nvSpPr>
        <p:spPr bwMode="auto">
          <a:xfrm>
            <a:off x="4809170" y="1470959"/>
            <a:ext cx="2189842" cy="2128686"/>
          </a:xfrm>
          <a:custGeom>
            <a:avLst/>
            <a:gdLst>
              <a:gd name="T0" fmla="*/ 114 w 1021"/>
              <a:gd name="T1" fmla="*/ 994 h 994"/>
              <a:gd name="T2" fmla="*/ 510 w 1021"/>
              <a:gd name="T3" fmla="*/ 0 h 994"/>
              <a:gd name="T4" fmla="*/ 950 w 1021"/>
              <a:gd name="T5" fmla="*/ 991 h 994"/>
              <a:gd name="T6" fmla="*/ 114 w 1021"/>
              <a:gd name="T7" fmla="*/ 994 h 994"/>
            </a:gdLst>
            <a:ahLst/>
            <a:cxnLst>
              <a:cxn ang="0">
                <a:pos x="T0" y="T1"/>
              </a:cxn>
              <a:cxn ang="0">
                <a:pos x="T2" y="T3"/>
              </a:cxn>
              <a:cxn ang="0">
                <a:pos x="T4" y="T5"/>
              </a:cxn>
              <a:cxn ang="0">
                <a:pos x="T6" y="T7"/>
              </a:cxn>
            </a:cxnLst>
            <a:rect l="0" t="0" r="r" b="b"/>
            <a:pathLst>
              <a:path w="1021" h="994">
                <a:moveTo>
                  <a:pt x="114" y="994"/>
                </a:moveTo>
                <a:cubicBezTo>
                  <a:pt x="114" y="994"/>
                  <a:pt x="0" y="0"/>
                  <a:pt x="510" y="0"/>
                </a:cubicBezTo>
                <a:cubicBezTo>
                  <a:pt x="1021" y="0"/>
                  <a:pt x="950" y="991"/>
                  <a:pt x="950" y="991"/>
                </a:cubicBezTo>
                <a:cubicBezTo>
                  <a:pt x="950" y="991"/>
                  <a:pt x="94" y="994"/>
                  <a:pt x="114" y="994"/>
                </a:cubicBezTo>
                <a:close/>
              </a:path>
            </a:pathLst>
          </a:custGeom>
          <a:gradFill>
            <a:gsLst>
              <a:gs pos="0">
                <a:schemeClr val="accent1">
                  <a:lumMod val="5000"/>
                  <a:lumOff val="95000"/>
                  <a:alpha val="73000"/>
                </a:schemeClr>
              </a:gs>
              <a:gs pos="100000">
                <a:schemeClr val="accent2">
                  <a:lumMod val="60000"/>
                  <a:lumOff val="40000"/>
                  <a:alpha val="56000"/>
                </a:schemeClr>
              </a:gs>
            </a:gsLst>
            <a:lin ang="16200000" scaled="0"/>
          </a:gradFill>
          <a:ln>
            <a:noFill/>
          </a:ln>
        </p:spPr>
        <p:txBody>
          <a:bodyPr vert="horz" wrap="square" lIns="91440" tIns="45720" rIns="91440" bIns="45720" numCol="1" anchor="t" anchorCtr="0" compatLnSpc="1"/>
          <a:lstStyle/>
          <a:p>
            <a:endParaRPr lang="zh-CN" altLang="en-US"/>
          </a:p>
        </p:txBody>
      </p:sp>
      <p:sp>
        <p:nvSpPr>
          <p:cNvPr id="287" name="Freeform 147"/>
          <p:cNvSpPr/>
          <p:nvPr>
            <p:custDataLst>
              <p:tags r:id="rId4"/>
            </p:custDataLst>
          </p:nvPr>
        </p:nvSpPr>
        <p:spPr bwMode="auto">
          <a:xfrm>
            <a:off x="5371865" y="465160"/>
            <a:ext cx="6320990" cy="5481638"/>
          </a:xfrm>
          <a:custGeom>
            <a:avLst/>
            <a:gdLst>
              <a:gd name="T0" fmla="*/ 94 w 3049"/>
              <a:gd name="T1" fmla="*/ 1445 h 2648"/>
              <a:gd name="T2" fmla="*/ 670 w 3049"/>
              <a:gd name="T3" fmla="*/ 912 h 2648"/>
              <a:gd name="T4" fmla="*/ 1475 w 3049"/>
              <a:gd name="T5" fmla="*/ 89 h 2648"/>
              <a:gd name="T6" fmla="*/ 2127 w 3049"/>
              <a:gd name="T7" fmla="*/ 1276 h 2648"/>
              <a:gd name="T8" fmla="*/ 2544 w 3049"/>
              <a:gd name="T9" fmla="*/ 719 h 2648"/>
              <a:gd name="T10" fmla="*/ 3038 w 3049"/>
              <a:gd name="T11" fmla="*/ 2648 h 2648"/>
              <a:gd name="T12" fmla="*/ 130 w 3049"/>
              <a:gd name="T13" fmla="*/ 2648 h 2648"/>
              <a:gd name="T14" fmla="*/ 94 w 3049"/>
              <a:gd name="T15" fmla="*/ 1445 h 26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49" h="2648">
                <a:moveTo>
                  <a:pt x="94" y="1445"/>
                </a:moveTo>
                <a:cubicBezTo>
                  <a:pt x="94" y="1445"/>
                  <a:pt x="230" y="565"/>
                  <a:pt x="670" y="912"/>
                </a:cubicBezTo>
                <a:cubicBezTo>
                  <a:pt x="1111" y="1259"/>
                  <a:pt x="987" y="0"/>
                  <a:pt x="1475" y="89"/>
                </a:cubicBezTo>
                <a:cubicBezTo>
                  <a:pt x="1963" y="178"/>
                  <a:pt x="1904" y="1122"/>
                  <a:pt x="2127" y="1276"/>
                </a:cubicBezTo>
                <a:cubicBezTo>
                  <a:pt x="2350" y="1429"/>
                  <a:pt x="2233" y="646"/>
                  <a:pt x="2544" y="719"/>
                </a:cubicBezTo>
                <a:cubicBezTo>
                  <a:pt x="2855" y="791"/>
                  <a:pt x="3049" y="1364"/>
                  <a:pt x="3038" y="2648"/>
                </a:cubicBezTo>
                <a:cubicBezTo>
                  <a:pt x="130" y="2648"/>
                  <a:pt x="130" y="2648"/>
                  <a:pt x="130" y="2648"/>
                </a:cubicBezTo>
                <a:cubicBezTo>
                  <a:pt x="130" y="2648"/>
                  <a:pt x="0" y="2123"/>
                  <a:pt x="94" y="1445"/>
                </a:cubicBezTo>
                <a:close/>
              </a:path>
            </a:pathLst>
          </a:custGeom>
          <a:blipFill>
            <a:blip r:embed="rId10"/>
            <a:srcRect/>
            <a:stretch>
              <a:fillRect t="-20097" b="-9059"/>
            </a:stretch>
          </a:blipFill>
          <a:ln w="11113" cap="flat">
            <a:noFill/>
            <a:prstDash val="solid"/>
            <a:miter lim="800000"/>
          </a:ln>
        </p:spPr>
        <p:txBody>
          <a:bodyPr vert="horz" wrap="square" lIns="91440" tIns="45720" rIns="91440" bIns="45720" numCol="1" anchor="t" anchorCtr="0" compatLnSpc="1"/>
          <a:lstStyle/>
          <a:p>
            <a:endParaRPr lang="zh-CN" altLang="en-US" dirty="0"/>
          </a:p>
        </p:txBody>
      </p:sp>
      <p:sp>
        <p:nvSpPr>
          <p:cNvPr id="13" name="标题 1"/>
          <p:cNvSpPr>
            <a:spLocks noGrp="1"/>
          </p:cNvSpPr>
          <p:nvPr>
            <p:ph type="ctrTitle" hasCustomPrompt="1"/>
            <p:custDataLst>
              <p:tags r:id="rId5"/>
            </p:custDataLst>
          </p:nvPr>
        </p:nvSpPr>
        <p:spPr>
          <a:xfrm>
            <a:off x="885824" y="2013884"/>
            <a:ext cx="4754565" cy="1621509"/>
          </a:xfrm>
        </p:spPr>
        <p:txBody>
          <a:bodyPr lIns="90000" tIns="46800" rIns="90000" bIns="46800" anchor="ctr">
            <a:normAutofit/>
          </a:bodyPr>
          <a:lstStyle>
            <a:lvl1pPr marL="0" indent="0" algn="ctr">
              <a:buFont typeface="Arial" panose="020B0604020202020204" pitchFamily="34" charset="0"/>
              <a:buNone/>
              <a:defRPr sz="8800">
                <a:solidFill>
                  <a:schemeClr val="tx1">
                    <a:lumMod val="85000"/>
                    <a:lumOff val="15000"/>
                  </a:schemeClr>
                </a:solidFill>
              </a:defRPr>
            </a:lvl1pPr>
          </a:lstStyle>
          <a:p>
            <a:r>
              <a:rPr lang="zh-CN" altLang="en-US" dirty="0"/>
              <a:t>编辑标题</a:t>
            </a:r>
          </a:p>
        </p:txBody>
      </p:sp>
      <p:sp>
        <p:nvSpPr>
          <p:cNvPr id="2" name="日期占位符 1"/>
          <p:cNvSpPr>
            <a:spLocks noGrp="1"/>
          </p:cNvSpPr>
          <p:nvPr>
            <p:ph type="dt" sz="half" idx="19"/>
            <p:custDataLst>
              <p:tags r:id="rId6"/>
            </p:custDataLst>
          </p:nvPr>
        </p:nvSpPr>
        <p:spPr/>
        <p:txBody>
          <a:bodyPr/>
          <a:lstStyle/>
          <a:p>
            <a:fld id="{760FBDFE-C587-4B4C-A407-44438C67B59E}" type="datetimeFigureOut">
              <a:rPr lang="zh-CN" altLang="en-US" smtClean="0"/>
              <a:t>2019/8/16</a:t>
            </a:fld>
            <a:endParaRPr lang="zh-CN" altLang="en-US"/>
          </a:p>
        </p:txBody>
      </p:sp>
      <p:sp>
        <p:nvSpPr>
          <p:cNvPr id="3" name="页脚占位符 2"/>
          <p:cNvSpPr>
            <a:spLocks noGrp="1"/>
          </p:cNvSpPr>
          <p:nvPr>
            <p:ph type="ftr" sz="quarter" idx="20"/>
            <p:custDataLst>
              <p:tags r:id="rId7"/>
            </p:custDataLst>
          </p:nvPr>
        </p:nvSpPr>
        <p:spPr/>
        <p:txBody>
          <a:bodyPr/>
          <a:lstStyle/>
          <a:p>
            <a:endParaRPr lang="zh-CN" altLang="en-US" dirty="0"/>
          </a:p>
        </p:txBody>
      </p:sp>
      <p:sp>
        <p:nvSpPr>
          <p:cNvPr id="4" name="灯片编号占位符 3"/>
          <p:cNvSpPr>
            <a:spLocks noGrp="1"/>
          </p:cNvSpPr>
          <p:nvPr>
            <p:ph type="sldNum" sz="quarter" idx="21"/>
            <p:custDataLst>
              <p:tags r:id="rId8"/>
            </p:custDataLst>
          </p:nvPr>
        </p:nvSpPr>
        <p:spPr/>
        <p:txBody>
          <a:bodyPr/>
          <a:lstStyle/>
          <a:p>
            <a:fld id="{49AE70B2-8BF9-45C0-BB95-33D1B9D3A854}" type="slidenum">
              <a:rPr lang="zh-CN" altLang="en-US" smtClean="0"/>
              <a:t>‹#›</a:t>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2019/8/16</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9840685" y="5179652"/>
            <a:ext cx="2351315" cy="1678348"/>
            <a:chOff x="4013242" y="465160"/>
            <a:chExt cx="7679613" cy="5481638"/>
          </a:xfrm>
        </p:grpSpPr>
        <p:sp>
          <p:nvSpPr>
            <p:cNvPr id="7" name="Freeform 153"/>
            <p:cNvSpPr/>
            <p:nvPr>
              <p:custDataLst>
                <p:tags r:id="rId9"/>
              </p:custDataLst>
            </p:nvPr>
          </p:nvSpPr>
          <p:spPr bwMode="auto">
            <a:xfrm>
              <a:off x="4013242" y="3875168"/>
              <a:ext cx="2538371" cy="1957764"/>
            </a:xfrm>
            <a:custGeom>
              <a:avLst/>
              <a:gdLst>
                <a:gd name="T0" fmla="*/ 153 w 1367"/>
                <a:gd name="T1" fmla="*/ 1056 h 1056"/>
                <a:gd name="T2" fmla="*/ 683 w 1367"/>
                <a:gd name="T3" fmla="*/ 0 h 1056"/>
                <a:gd name="T4" fmla="*/ 1272 w 1367"/>
                <a:gd name="T5" fmla="*/ 1052 h 1056"/>
                <a:gd name="T6" fmla="*/ 153 w 1367"/>
                <a:gd name="T7" fmla="*/ 1056 h 1056"/>
              </a:gdLst>
              <a:ahLst/>
              <a:cxnLst>
                <a:cxn ang="0">
                  <a:pos x="T0" y="T1"/>
                </a:cxn>
                <a:cxn ang="0">
                  <a:pos x="T2" y="T3"/>
                </a:cxn>
                <a:cxn ang="0">
                  <a:pos x="T4" y="T5"/>
                </a:cxn>
                <a:cxn ang="0">
                  <a:pos x="T6" y="T7"/>
                </a:cxn>
              </a:cxnLst>
              <a:rect l="0" t="0" r="r" b="b"/>
              <a:pathLst>
                <a:path w="1367" h="1056">
                  <a:moveTo>
                    <a:pt x="153" y="1056"/>
                  </a:moveTo>
                  <a:cubicBezTo>
                    <a:pt x="153" y="1056"/>
                    <a:pt x="0" y="0"/>
                    <a:pt x="683" y="0"/>
                  </a:cubicBezTo>
                  <a:cubicBezTo>
                    <a:pt x="1367" y="0"/>
                    <a:pt x="1272" y="1052"/>
                    <a:pt x="1272" y="1052"/>
                  </a:cubicBezTo>
                  <a:cubicBezTo>
                    <a:pt x="1272" y="1052"/>
                    <a:pt x="126" y="1056"/>
                    <a:pt x="153" y="1056"/>
                  </a:cubicBezTo>
                  <a:close/>
                </a:path>
              </a:pathLst>
            </a:custGeom>
            <a:gradFill>
              <a:gsLst>
                <a:gs pos="0">
                  <a:schemeClr val="accent1">
                    <a:lumMod val="5000"/>
                    <a:lumOff val="95000"/>
                    <a:alpha val="73000"/>
                  </a:schemeClr>
                </a:gs>
                <a:gs pos="100000">
                  <a:schemeClr val="accent2">
                    <a:lumMod val="60000"/>
                    <a:lumOff val="40000"/>
                    <a:alpha val="56000"/>
                  </a:schemeClr>
                </a:gs>
              </a:gsLst>
              <a:lin ang="16200000" scaled="0"/>
            </a:gradFill>
            <a:ln>
              <a:noFill/>
            </a:ln>
          </p:spPr>
          <p:txBody>
            <a:bodyPr vert="horz" wrap="square" lIns="91440" tIns="45720" rIns="91440" bIns="45720" numCol="1" anchor="t" anchorCtr="0" compatLnSpc="1"/>
            <a:lstStyle/>
            <a:p>
              <a:endParaRPr lang="zh-CN" altLang="en-US"/>
            </a:p>
          </p:txBody>
        </p:sp>
        <p:sp>
          <p:nvSpPr>
            <p:cNvPr id="8" name="Freeform 152"/>
            <p:cNvSpPr/>
            <p:nvPr>
              <p:custDataLst>
                <p:tags r:id="rId10"/>
              </p:custDataLst>
            </p:nvPr>
          </p:nvSpPr>
          <p:spPr bwMode="auto">
            <a:xfrm>
              <a:off x="4809170" y="1470959"/>
              <a:ext cx="2189842" cy="2128686"/>
            </a:xfrm>
            <a:custGeom>
              <a:avLst/>
              <a:gdLst>
                <a:gd name="T0" fmla="*/ 114 w 1021"/>
                <a:gd name="T1" fmla="*/ 994 h 994"/>
                <a:gd name="T2" fmla="*/ 510 w 1021"/>
                <a:gd name="T3" fmla="*/ 0 h 994"/>
                <a:gd name="T4" fmla="*/ 950 w 1021"/>
                <a:gd name="T5" fmla="*/ 991 h 994"/>
                <a:gd name="T6" fmla="*/ 114 w 1021"/>
                <a:gd name="T7" fmla="*/ 994 h 994"/>
              </a:gdLst>
              <a:ahLst/>
              <a:cxnLst>
                <a:cxn ang="0">
                  <a:pos x="T0" y="T1"/>
                </a:cxn>
                <a:cxn ang="0">
                  <a:pos x="T2" y="T3"/>
                </a:cxn>
                <a:cxn ang="0">
                  <a:pos x="T4" y="T5"/>
                </a:cxn>
                <a:cxn ang="0">
                  <a:pos x="T6" y="T7"/>
                </a:cxn>
              </a:cxnLst>
              <a:rect l="0" t="0" r="r" b="b"/>
              <a:pathLst>
                <a:path w="1021" h="994">
                  <a:moveTo>
                    <a:pt x="114" y="994"/>
                  </a:moveTo>
                  <a:cubicBezTo>
                    <a:pt x="114" y="994"/>
                    <a:pt x="0" y="0"/>
                    <a:pt x="510" y="0"/>
                  </a:cubicBezTo>
                  <a:cubicBezTo>
                    <a:pt x="1021" y="0"/>
                    <a:pt x="950" y="991"/>
                    <a:pt x="950" y="991"/>
                  </a:cubicBezTo>
                  <a:cubicBezTo>
                    <a:pt x="950" y="991"/>
                    <a:pt x="94" y="994"/>
                    <a:pt x="114" y="994"/>
                  </a:cubicBezTo>
                  <a:close/>
                </a:path>
              </a:pathLst>
            </a:custGeom>
            <a:gradFill>
              <a:gsLst>
                <a:gs pos="0">
                  <a:schemeClr val="accent1">
                    <a:lumMod val="5000"/>
                    <a:lumOff val="95000"/>
                    <a:alpha val="73000"/>
                  </a:schemeClr>
                </a:gs>
                <a:gs pos="100000">
                  <a:schemeClr val="accent2">
                    <a:lumMod val="60000"/>
                    <a:lumOff val="40000"/>
                    <a:alpha val="56000"/>
                  </a:schemeClr>
                </a:gs>
              </a:gsLst>
              <a:lin ang="16200000" scaled="0"/>
            </a:gradFill>
            <a:ln>
              <a:noFill/>
            </a:ln>
          </p:spPr>
          <p:txBody>
            <a:bodyPr vert="horz" wrap="square" lIns="91440" tIns="45720" rIns="91440" bIns="45720" numCol="1" anchor="t" anchorCtr="0" compatLnSpc="1"/>
            <a:lstStyle/>
            <a:p>
              <a:endParaRPr lang="zh-CN" altLang="en-US"/>
            </a:p>
          </p:txBody>
        </p:sp>
        <p:sp>
          <p:nvSpPr>
            <p:cNvPr id="9" name="Freeform 147"/>
            <p:cNvSpPr/>
            <p:nvPr>
              <p:custDataLst>
                <p:tags r:id="rId11"/>
              </p:custDataLst>
            </p:nvPr>
          </p:nvSpPr>
          <p:spPr bwMode="auto">
            <a:xfrm>
              <a:off x="5371865" y="465160"/>
              <a:ext cx="6320990" cy="5481638"/>
            </a:xfrm>
            <a:custGeom>
              <a:avLst/>
              <a:gdLst>
                <a:gd name="T0" fmla="*/ 94 w 3049"/>
                <a:gd name="T1" fmla="*/ 1445 h 2648"/>
                <a:gd name="T2" fmla="*/ 670 w 3049"/>
                <a:gd name="T3" fmla="*/ 912 h 2648"/>
                <a:gd name="T4" fmla="*/ 1475 w 3049"/>
                <a:gd name="T5" fmla="*/ 89 h 2648"/>
                <a:gd name="T6" fmla="*/ 2127 w 3049"/>
                <a:gd name="T7" fmla="*/ 1276 h 2648"/>
                <a:gd name="T8" fmla="*/ 2544 w 3049"/>
                <a:gd name="T9" fmla="*/ 719 h 2648"/>
                <a:gd name="T10" fmla="*/ 3038 w 3049"/>
                <a:gd name="T11" fmla="*/ 2648 h 2648"/>
                <a:gd name="T12" fmla="*/ 130 w 3049"/>
                <a:gd name="T13" fmla="*/ 2648 h 2648"/>
                <a:gd name="T14" fmla="*/ 94 w 3049"/>
                <a:gd name="T15" fmla="*/ 1445 h 26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49" h="2648">
                  <a:moveTo>
                    <a:pt x="94" y="1445"/>
                  </a:moveTo>
                  <a:cubicBezTo>
                    <a:pt x="94" y="1445"/>
                    <a:pt x="230" y="565"/>
                    <a:pt x="670" y="912"/>
                  </a:cubicBezTo>
                  <a:cubicBezTo>
                    <a:pt x="1111" y="1259"/>
                    <a:pt x="987" y="0"/>
                    <a:pt x="1475" y="89"/>
                  </a:cubicBezTo>
                  <a:cubicBezTo>
                    <a:pt x="1963" y="178"/>
                    <a:pt x="1904" y="1122"/>
                    <a:pt x="2127" y="1276"/>
                  </a:cubicBezTo>
                  <a:cubicBezTo>
                    <a:pt x="2350" y="1429"/>
                    <a:pt x="2233" y="646"/>
                    <a:pt x="2544" y="719"/>
                  </a:cubicBezTo>
                  <a:cubicBezTo>
                    <a:pt x="2855" y="791"/>
                    <a:pt x="3049" y="1364"/>
                    <a:pt x="3038" y="2648"/>
                  </a:cubicBezTo>
                  <a:cubicBezTo>
                    <a:pt x="130" y="2648"/>
                    <a:pt x="130" y="2648"/>
                    <a:pt x="130" y="2648"/>
                  </a:cubicBezTo>
                  <a:cubicBezTo>
                    <a:pt x="130" y="2648"/>
                    <a:pt x="0" y="2123"/>
                    <a:pt x="94" y="1445"/>
                  </a:cubicBezTo>
                  <a:close/>
                </a:path>
              </a:pathLst>
            </a:custGeom>
            <a:blipFill>
              <a:blip r:embed="rId13"/>
              <a:srcRect/>
              <a:stretch>
                <a:fillRect t="-20097" b="-9059"/>
              </a:stretch>
            </a:blipFill>
            <a:ln w="11113" cap="flat">
              <a:noFill/>
              <a:prstDash val="solid"/>
              <a:miter lim="800000"/>
            </a:ln>
          </p:spPr>
          <p:txBody>
            <a:bodyPr vert="horz" wrap="square" lIns="91440" tIns="45720" rIns="91440" bIns="45720" numCol="1" anchor="t" anchorCtr="0" compatLnSpc="1"/>
            <a:lstStyle/>
            <a:p>
              <a:endParaRPr lang="zh-CN" altLang="en-US" dirty="0"/>
            </a:p>
          </p:txBody>
        </p:sp>
      </p:grpSp>
      <p:sp>
        <p:nvSpPr>
          <p:cNvPr id="2" name="标题 1"/>
          <p:cNvSpPr>
            <a:spLocks noGrp="1"/>
          </p:cNvSpPr>
          <p:nvPr>
            <p:ph type="title"/>
            <p:custDataLst>
              <p:tags r:id="rId2"/>
            </p:custDataLst>
          </p:nvPr>
        </p:nvSpPr>
        <p:spPr>
          <a:xfrm>
            <a:off x="669882" y="443234"/>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idx="1"/>
            <p:custDataLst>
              <p:tags r:id="rId3"/>
            </p:custDataLst>
          </p:nvPr>
        </p:nvSpPr>
        <p:spPr>
          <a:xfrm>
            <a:off x="669882"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t>2019/8/16</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
        <p:nvSpPr>
          <p:cNvPr id="11" name="矩形 10"/>
          <p:cNvSpPr/>
          <p:nvPr>
            <p:custDataLst>
              <p:tags r:id="rId7"/>
            </p:custDataLst>
          </p:nvPr>
        </p:nvSpPr>
        <p:spPr>
          <a:xfrm>
            <a:off x="669882" y="362816"/>
            <a:ext cx="324000"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2" name="矩形 11"/>
          <p:cNvSpPr/>
          <p:nvPr>
            <p:custDataLst>
              <p:tags r:id="rId8"/>
            </p:custDataLst>
          </p:nvPr>
        </p:nvSpPr>
        <p:spPr>
          <a:xfrm>
            <a:off x="1036368" y="362816"/>
            <a:ext cx="324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userDrawn="1">
  <p:cSld name="节标题">
    <p:spTree>
      <p:nvGrpSpPr>
        <p:cNvPr id="1" name=""/>
        <p:cNvGrpSpPr/>
        <p:nvPr/>
      </p:nvGrpSpPr>
      <p:grpSpPr>
        <a:xfrm>
          <a:off x="0" y="0"/>
          <a:ext cx="0" cy="0"/>
          <a:chOff x="0" y="0"/>
          <a:chExt cx="0" cy="0"/>
        </a:xfrm>
      </p:grpSpPr>
      <p:sp>
        <p:nvSpPr>
          <p:cNvPr id="263" name="Freeform 147"/>
          <p:cNvSpPr/>
          <p:nvPr>
            <p:custDataLst>
              <p:tags r:id="rId1"/>
            </p:custDataLst>
          </p:nvPr>
        </p:nvSpPr>
        <p:spPr bwMode="auto">
          <a:xfrm>
            <a:off x="669925" y="889159"/>
            <a:ext cx="5219935" cy="4526790"/>
          </a:xfrm>
          <a:custGeom>
            <a:avLst/>
            <a:gdLst>
              <a:gd name="T0" fmla="*/ 94 w 3049"/>
              <a:gd name="T1" fmla="*/ 1445 h 2648"/>
              <a:gd name="T2" fmla="*/ 670 w 3049"/>
              <a:gd name="T3" fmla="*/ 912 h 2648"/>
              <a:gd name="T4" fmla="*/ 1475 w 3049"/>
              <a:gd name="T5" fmla="*/ 89 h 2648"/>
              <a:gd name="T6" fmla="*/ 2127 w 3049"/>
              <a:gd name="T7" fmla="*/ 1276 h 2648"/>
              <a:gd name="T8" fmla="*/ 2544 w 3049"/>
              <a:gd name="T9" fmla="*/ 719 h 2648"/>
              <a:gd name="T10" fmla="*/ 3038 w 3049"/>
              <a:gd name="T11" fmla="*/ 2648 h 2648"/>
              <a:gd name="T12" fmla="*/ 130 w 3049"/>
              <a:gd name="T13" fmla="*/ 2648 h 2648"/>
              <a:gd name="T14" fmla="*/ 94 w 3049"/>
              <a:gd name="T15" fmla="*/ 1445 h 26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49" h="2648">
                <a:moveTo>
                  <a:pt x="94" y="1445"/>
                </a:moveTo>
                <a:cubicBezTo>
                  <a:pt x="94" y="1445"/>
                  <a:pt x="230" y="565"/>
                  <a:pt x="670" y="912"/>
                </a:cubicBezTo>
                <a:cubicBezTo>
                  <a:pt x="1111" y="1259"/>
                  <a:pt x="987" y="0"/>
                  <a:pt x="1475" y="89"/>
                </a:cubicBezTo>
                <a:cubicBezTo>
                  <a:pt x="1963" y="178"/>
                  <a:pt x="1904" y="1122"/>
                  <a:pt x="2127" y="1276"/>
                </a:cubicBezTo>
                <a:cubicBezTo>
                  <a:pt x="2350" y="1429"/>
                  <a:pt x="2233" y="646"/>
                  <a:pt x="2544" y="719"/>
                </a:cubicBezTo>
                <a:cubicBezTo>
                  <a:pt x="2855" y="791"/>
                  <a:pt x="3049" y="1364"/>
                  <a:pt x="3038" y="2648"/>
                </a:cubicBezTo>
                <a:cubicBezTo>
                  <a:pt x="130" y="2648"/>
                  <a:pt x="130" y="2648"/>
                  <a:pt x="130" y="2648"/>
                </a:cubicBezTo>
                <a:cubicBezTo>
                  <a:pt x="130" y="2648"/>
                  <a:pt x="0" y="2123"/>
                  <a:pt x="94" y="1445"/>
                </a:cubicBezTo>
                <a:close/>
              </a:path>
            </a:pathLst>
          </a:custGeom>
          <a:blipFill>
            <a:blip r:embed="rId8"/>
            <a:srcRect/>
            <a:stretch>
              <a:fillRect t="-20097" b="-9059"/>
            </a:stretch>
          </a:blipFill>
          <a:ln w="11113" cap="flat">
            <a:noFill/>
            <a:prstDash val="solid"/>
            <a:miter lim="800000"/>
          </a:ln>
        </p:spPr>
        <p:txBody>
          <a:bodyPr vert="horz" wrap="square" lIns="91440" tIns="45720" rIns="91440" bIns="45720" numCol="1" anchor="t" anchorCtr="0" compatLnSpc="1"/>
          <a:lstStyle/>
          <a:p>
            <a:endParaRPr lang="zh-CN" altLang="en-US" dirty="0"/>
          </a:p>
        </p:txBody>
      </p:sp>
      <p:sp>
        <p:nvSpPr>
          <p:cNvPr id="20" name="标题 1"/>
          <p:cNvSpPr>
            <a:spLocks noGrp="1"/>
          </p:cNvSpPr>
          <p:nvPr>
            <p:ph type="title" hasCustomPrompt="1"/>
            <p:custDataLst>
              <p:tags r:id="rId2"/>
            </p:custDataLst>
          </p:nvPr>
        </p:nvSpPr>
        <p:spPr>
          <a:xfrm>
            <a:off x="6152475" y="2676304"/>
            <a:ext cx="5002454" cy="895350"/>
          </a:xfrm>
        </p:spPr>
        <p:txBody>
          <a:bodyPr lIns="90000" tIns="46800" rIns="90000" bIns="46800" anchor="b">
            <a:normAutofit/>
          </a:bodyPr>
          <a:lstStyle>
            <a:lvl1pPr algn="l">
              <a:defRPr sz="4400" b="1">
                <a:solidFill>
                  <a:schemeClr val="tx1">
                    <a:lumMod val="85000"/>
                    <a:lumOff val="15000"/>
                  </a:schemeClr>
                </a:solidFill>
              </a:defRPr>
            </a:lvl1pPr>
          </a:lstStyle>
          <a:p>
            <a:r>
              <a:rPr lang="zh-CN" altLang="en-US" dirty="0"/>
              <a:t>单击此处编辑标题</a:t>
            </a:r>
          </a:p>
        </p:txBody>
      </p:sp>
      <p:sp>
        <p:nvSpPr>
          <p:cNvPr id="21" name="文本占位符 2"/>
          <p:cNvSpPr>
            <a:spLocks noGrp="1"/>
          </p:cNvSpPr>
          <p:nvPr>
            <p:ph type="body" idx="1"/>
            <p:custDataLst>
              <p:tags r:id="rId3"/>
            </p:custDataLst>
          </p:nvPr>
        </p:nvSpPr>
        <p:spPr>
          <a:xfrm>
            <a:off x="6152475" y="3600229"/>
            <a:ext cx="5002454" cy="1015623"/>
          </a:xfrm>
        </p:spPr>
        <p:txBody>
          <a:bodyPr lIns="90000" tIns="46800" rIns="90000" bIns="46800" anchor="t">
            <a:normAutofit/>
          </a:bodyPr>
          <a:lstStyle>
            <a:lvl1pPr marL="0" indent="0" algn="l">
              <a:lnSpc>
                <a:spcPct val="100000"/>
              </a:lnSpc>
              <a:buNone/>
              <a:defRPr sz="200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en-US" dirty="0"/>
          </a:p>
        </p:txBody>
      </p:sp>
      <p:sp>
        <p:nvSpPr>
          <p:cNvPr id="2" name="日期占位符 1"/>
          <p:cNvSpPr>
            <a:spLocks noGrp="1"/>
          </p:cNvSpPr>
          <p:nvPr>
            <p:ph type="dt" sz="half" idx="10"/>
            <p:custDataLst>
              <p:tags r:id="rId4"/>
            </p:custDataLst>
          </p:nvPr>
        </p:nvSpPr>
        <p:spPr/>
        <p:txBody>
          <a:bodyPr/>
          <a:lstStyle/>
          <a:p>
            <a:fld id="{760FBDFE-C587-4B4C-A407-44438C67B59E}" type="datetimeFigureOut">
              <a:rPr lang="zh-CN" altLang="en-US" smtClean="0"/>
              <a:t>2019/8/16</a:t>
            </a:fld>
            <a:endParaRPr lang="zh-CN" altLang="en-US"/>
          </a:p>
        </p:txBody>
      </p:sp>
      <p:sp>
        <p:nvSpPr>
          <p:cNvPr id="3" name="页脚占位符 2"/>
          <p:cNvSpPr>
            <a:spLocks noGrp="1"/>
          </p:cNvSpPr>
          <p:nvPr>
            <p:ph type="ftr" sz="quarter" idx="11"/>
            <p:custDataLst>
              <p:tags r:id="rId5"/>
            </p:custDataLst>
          </p:nvPr>
        </p:nvSpPr>
        <p:spPr/>
        <p:txBody>
          <a:bodyPr/>
          <a:lstStyle/>
          <a:p>
            <a:endParaRPr lang="zh-CN" altLang="en-US" dirty="0"/>
          </a:p>
        </p:txBody>
      </p:sp>
      <p:sp>
        <p:nvSpPr>
          <p:cNvPr id="4" name="灯片编号占位符 3"/>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2"/>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3"/>
            </p:custDataLst>
          </p:nvPr>
        </p:nvSpPr>
        <p:spPr>
          <a:xfrm>
            <a:off x="6238877" y="952508"/>
            <a:ext cx="5283242" cy="5388907"/>
          </a:xfrm>
        </p:spPr>
        <p:txBody>
          <a:bodyPr>
            <a:noAutofit/>
          </a:bodyPr>
          <a:lstStyle>
            <a:lvl1pPr>
              <a:defRPr sz="1600">
                <a:solidFill>
                  <a:schemeClr val="tx1">
                    <a:lumMod val="85000"/>
                    <a:lumOff val="15000"/>
                  </a:schemeClr>
                </a:solidFill>
                <a:latin typeface="微软雅黑" panose="020B0503020204020204" charset="-122"/>
                <a:ea typeface="微软雅黑" panose="020B0503020204020204" charset="-122"/>
              </a:defRPr>
            </a:lvl1pPr>
            <a:lvl2pPr>
              <a:defRPr sz="1600">
                <a:solidFill>
                  <a:schemeClr val="tx1">
                    <a:lumMod val="85000"/>
                    <a:lumOff val="15000"/>
                  </a:schemeClr>
                </a:solidFill>
                <a:latin typeface="微软雅黑" panose="020B0503020204020204" charset="-122"/>
                <a:ea typeface="微软雅黑" panose="020B0503020204020204" charset="-122"/>
              </a:defRPr>
            </a:lvl2pPr>
            <a:lvl3pPr>
              <a:defRPr sz="1600">
                <a:solidFill>
                  <a:schemeClr val="tx1">
                    <a:lumMod val="85000"/>
                    <a:lumOff val="15000"/>
                  </a:schemeClr>
                </a:solidFill>
                <a:latin typeface="微软雅黑" panose="020B0503020204020204" charset="-122"/>
                <a:ea typeface="微软雅黑" panose="020B0503020204020204" charset="-122"/>
              </a:defRPr>
            </a:lvl3pPr>
            <a:lvl4pPr>
              <a:defRPr sz="1600">
                <a:solidFill>
                  <a:schemeClr val="tx1">
                    <a:lumMod val="85000"/>
                    <a:lumOff val="15000"/>
                  </a:schemeClr>
                </a:solidFill>
                <a:latin typeface="微软雅黑" panose="020B0503020204020204" charset="-122"/>
                <a:ea typeface="微软雅黑" panose="020B0503020204020204" charset="-122"/>
              </a:defRPr>
            </a:lvl4pPr>
            <a:lvl5pPr>
              <a:defRPr sz="1600">
                <a:solidFill>
                  <a:schemeClr val="tx1">
                    <a:lumMod val="85000"/>
                    <a:lumOff val="15000"/>
                  </a:schemeClr>
                </a:solidFill>
                <a:latin typeface="微软雅黑" panose="020B0503020204020204" charset="-122"/>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2019/8/16</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2019/8/16</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2019/8/16</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2019/8/16</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p>
        </p:txBody>
      </p:sp>
      <p:sp>
        <p:nvSpPr>
          <p:cNvPr id="3" name="图片占位符 2"/>
          <p:cNvSpPr>
            <a:spLocks noGrp="1"/>
          </p:cNvSpPr>
          <p:nvPr>
            <p:ph type="pic" idx="1"/>
            <p:custDataLst>
              <p:tags r:id="rId2"/>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3"/>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t>2019/8/16</a:t>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85000"/>
                    <a:lumOff val="15000"/>
                  </a:schemeClr>
                </a:solidFill>
                <a:latin typeface="微软雅黑" panose="020B0503020204020204" charset="-122"/>
                <a:ea typeface="微软雅黑" panose="020B0503020204020204" charset="-122"/>
              </a:defRPr>
            </a:lvl1pPr>
            <a:lvl2pPr indent="0" eaLnBrk="1" fontAlgn="auto" latinLnBrk="0" hangingPunct="1">
              <a:defRPr>
                <a:solidFill>
                  <a:schemeClr val="tx1">
                    <a:lumMod val="85000"/>
                    <a:lumOff val="15000"/>
                  </a:schemeClr>
                </a:solidFill>
                <a:latin typeface="微软雅黑" panose="020B0503020204020204" charset="-122"/>
                <a:ea typeface="微软雅黑" panose="020B0503020204020204" charset="-122"/>
              </a:defRPr>
            </a:lvl2pPr>
            <a:lvl3pPr indent="0" eaLnBrk="1" fontAlgn="auto" latinLnBrk="0" hangingPunct="1">
              <a:defRPr>
                <a:solidFill>
                  <a:schemeClr val="tx1">
                    <a:lumMod val="85000"/>
                    <a:lumOff val="15000"/>
                  </a:schemeClr>
                </a:solidFill>
                <a:latin typeface="微软雅黑" panose="020B0503020204020204" charset="-122"/>
                <a:ea typeface="微软雅黑" panose="020B0503020204020204" charset="-122"/>
              </a:defRPr>
            </a:lvl3pPr>
            <a:lvl4pPr indent="0" eaLnBrk="1" fontAlgn="auto" latinLnBrk="0" hangingPunct="1">
              <a:defRPr>
                <a:solidFill>
                  <a:schemeClr val="tx1">
                    <a:lumMod val="85000"/>
                    <a:lumOff val="15000"/>
                  </a:schemeClr>
                </a:solidFill>
                <a:latin typeface="微软雅黑" panose="020B0503020204020204" charset="-122"/>
                <a:ea typeface="微软雅黑" panose="020B0503020204020204" charset="-122"/>
              </a:defRPr>
            </a:lvl4pPr>
            <a:lvl5pPr indent="0" eaLnBrk="1" fontAlgn="auto" latinLnBrk="0" hangingPunct="1">
              <a:defRPr>
                <a:solidFill>
                  <a:schemeClr val="tx1">
                    <a:lumMod val="85000"/>
                    <a:lumOff val="15000"/>
                  </a:schemeClr>
                </a:solidFill>
                <a:latin typeface="微软雅黑" panose="020B0503020204020204" charset="-122"/>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2019/8/16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2019/8/16</a:t>
            </a:fld>
            <a:endParaRPr lang="zh-CN" altLang="en-US"/>
          </a:p>
        </p:txBody>
      </p:sp>
      <p:sp>
        <p:nvSpPr>
          <p:cNvPr id="5" name="页脚占位符 4"/>
          <p:cNvSpPr>
            <a:spLocks noGrp="1"/>
          </p:cNvSpPr>
          <p:nvPr>
            <p:ph type="ftr" sz="quarter" idx="3"/>
            <p:custDataLst>
              <p:tags r:id="rId17"/>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dirty="0"/>
          </a:p>
        </p:txBody>
      </p:sp>
      <p:sp>
        <p:nvSpPr>
          <p:cNvPr id="7" name="KSO_TEMPLATE" hidden="1"/>
          <p:cNvSpPr/>
          <p:nvPr>
            <p:custDataLst>
              <p:tags r:id="rId1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图片包含 物体, 室内, 天空, 浅色&#10;&#10;描述已自动生成">
            <a:extLst>
              <a:ext uri="{FF2B5EF4-FFF2-40B4-BE49-F238E27FC236}">
                <a16:creationId xmlns:a16="http://schemas.microsoft.com/office/drawing/2014/main" id="{5192706E-34E1-524E-B33F-310AC0CA64BE}"/>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8610600" y="191367"/>
            <a:ext cx="3327400" cy="10668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0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5.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06.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7.xml"/></Relationships>
</file>

<file path=ppt/slides/_rels/slide2.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hemeOverride" Target="../theme/themeOverride1.xml"/><Relationship Id="rId6" Type="http://schemas.openxmlformats.org/officeDocument/2006/relationships/slideLayout" Target="../slideLayouts/slideLayout1.xml"/><Relationship Id="rId5" Type="http://schemas.openxmlformats.org/officeDocument/2006/relationships/tags" Target="../tags/tag83.xml"/><Relationship Id="rId4" Type="http://schemas.openxmlformats.org/officeDocument/2006/relationships/tags" Target="../tags/tag8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slideLayout" Target="../slideLayouts/slideLayout2.xml"/><Relationship Id="rId1" Type="http://schemas.openxmlformats.org/officeDocument/2006/relationships/tags" Target="../tags/tag84.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0" Type="http://schemas.openxmlformats.org/officeDocument/2006/relationships/diagramData" Target="../diagrams/data2.xml"/><Relationship Id="rId4" Type="http://schemas.openxmlformats.org/officeDocument/2006/relationships/image" Target="../media/image5.png"/><Relationship Id="rId9" Type="http://schemas.microsoft.com/office/2007/relationships/diagramDrawing" Target="../diagrams/drawing1.xml"/><Relationship Id="rId14" Type="http://schemas.microsoft.com/office/2007/relationships/diagramDrawing" Target="../diagrams/drawing2.xml"/></Relationships>
</file>

<file path=ppt/slides/_rels/slide4.xml.rels><?xml version="1.0" encoding="UTF-8" standalone="yes"?>
<Relationships xmlns="http://schemas.openxmlformats.org/package/2006/relationships"><Relationship Id="rId8" Type="http://schemas.openxmlformats.org/officeDocument/2006/relationships/tags" Target="../tags/tag92.xml"/><Relationship Id="rId13" Type="http://schemas.openxmlformats.org/officeDocument/2006/relationships/tags" Target="../tags/tag97.xml"/><Relationship Id="rId3" Type="http://schemas.openxmlformats.org/officeDocument/2006/relationships/tags" Target="../tags/tag87.xml"/><Relationship Id="rId7" Type="http://schemas.openxmlformats.org/officeDocument/2006/relationships/tags" Target="../tags/tag91.xml"/><Relationship Id="rId12" Type="http://schemas.openxmlformats.org/officeDocument/2006/relationships/tags" Target="../tags/tag96.xml"/><Relationship Id="rId17" Type="http://schemas.openxmlformats.org/officeDocument/2006/relationships/image" Target="../media/image6.png"/><Relationship Id="rId2" Type="http://schemas.openxmlformats.org/officeDocument/2006/relationships/tags" Target="../tags/tag86.xml"/><Relationship Id="rId16" Type="http://schemas.openxmlformats.org/officeDocument/2006/relationships/image" Target="../media/image5.png"/><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tags" Target="../tags/tag95.xml"/><Relationship Id="rId5" Type="http://schemas.openxmlformats.org/officeDocument/2006/relationships/tags" Target="../tags/tag89.xml"/><Relationship Id="rId15" Type="http://schemas.openxmlformats.org/officeDocument/2006/relationships/image" Target="../media/image4.png"/><Relationship Id="rId10" Type="http://schemas.openxmlformats.org/officeDocument/2006/relationships/tags" Target="../tags/tag94.xml"/><Relationship Id="rId4" Type="http://schemas.openxmlformats.org/officeDocument/2006/relationships/tags" Target="../tags/tag88.xml"/><Relationship Id="rId9" Type="http://schemas.openxmlformats.org/officeDocument/2006/relationships/tags" Target="../tags/tag93.xml"/><Relationship Id="rId1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8.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9.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0.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a:extLst>
              <a:ext uri="{FF2B5EF4-FFF2-40B4-BE49-F238E27FC236}">
                <a16:creationId xmlns:a16="http://schemas.microsoft.com/office/drawing/2014/main" id="{1BB92BAB-C431-F540-9ACE-54691F2BD83A}"/>
              </a:ext>
            </a:extLst>
          </p:cNvPr>
          <p:cNvSpPr>
            <a:spLocks noChangeArrowheads="1"/>
          </p:cNvSpPr>
          <p:nvPr/>
        </p:nvSpPr>
        <p:spPr bwMode="auto">
          <a:xfrm>
            <a:off x="2073275" y="1749426"/>
            <a:ext cx="4572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3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FF0000"/>
              </a:solidFill>
              <a:latin typeface="HelveticaNeue" panose="02000503000000020004" pitchFamily="2" charset="0"/>
            </a:endParaRPr>
          </a:p>
          <a:p>
            <a:pPr eaLnBrk="1" hangingPunct="1">
              <a:spcBef>
                <a:spcPct val="0"/>
              </a:spcBef>
              <a:buFontTx/>
              <a:buNone/>
            </a:pPr>
            <a:endParaRPr lang="en-US" altLang="zh-CN" sz="3000" b="1">
              <a:solidFill>
                <a:srgbClr val="FF0000"/>
              </a:solidFill>
              <a:latin typeface="HelveticaNeue" panose="02000503000000020004" pitchFamily="2" charset="0"/>
            </a:endParaRPr>
          </a:p>
          <a:p>
            <a:pPr eaLnBrk="1" hangingPunct="1">
              <a:spcBef>
                <a:spcPct val="0"/>
              </a:spcBef>
              <a:buFontTx/>
              <a:buNone/>
            </a:pPr>
            <a:r>
              <a:rPr lang="zh-CN" altLang="en-US" sz="3000" b="1">
                <a:solidFill>
                  <a:srgbClr val="FF0000"/>
                </a:solidFill>
                <a:latin typeface="HelveticaNeue" panose="02000503000000020004" pitchFamily="2" charset="0"/>
              </a:rPr>
              <a:t>更多教学资源请关注</a:t>
            </a:r>
            <a:endParaRPr lang="en-US" altLang="zh-CN" sz="3000" b="1">
              <a:solidFill>
                <a:srgbClr val="FF0000"/>
              </a:solidFill>
              <a:latin typeface="HelveticaNeue" panose="02000503000000020004" pitchFamily="2" charset="0"/>
            </a:endParaRPr>
          </a:p>
          <a:p>
            <a:pPr eaLnBrk="1" hangingPunct="1">
              <a:spcBef>
                <a:spcPct val="0"/>
              </a:spcBef>
              <a:buFontTx/>
              <a:buNone/>
            </a:pPr>
            <a:r>
              <a:rPr lang="zh-CN" altLang="en-US" sz="3000" b="1">
                <a:solidFill>
                  <a:srgbClr val="FF0000"/>
                </a:solidFill>
                <a:latin typeface="HelveticaNeue" panose="02000503000000020004" pitchFamily="2" charset="0"/>
              </a:rPr>
              <a:t>公众号：溯恩高中英语</a:t>
            </a:r>
          </a:p>
        </p:txBody>
      </p:sp>
      <p:pic>
        <p:nvPicPr>
          <p:cNvPr id="19458" name="图片 2">
            <a:extLst>
              <a:ext uri="{FF2B5EF4-FFF2-40B4-BE49-F238E27FC236}">
                <a16:creationId xmlns:a16="http://schemas.microsoft.com/office/drawing/2014/main" id="{027A5259-9CE5-6C4E-A987-FEFA30554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9800" y="2735263"/>
            <a:ext cx="2457451" cy="2457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a:extLst>
              <a:ext uri="{FF2B5EF4-FFF2-40B4-BE49-F238E27FC236}">
                <a16:creationId xmlns:a16="http://schemas.microsoft.com/office/drawing/2014/main" id="{5CFC9920-D99F-9042-81D2-C7CE9D821070}"/>
              </a:ext>
            </a:extLst>
          </p:cNvPr>
          <p:cNvSpPr>
            <a:spLocks noChangeArrowheads="1"/>
          </p:cNvSpPr>
          <p:nvPr/>
        </p:nvSpPr>
        <p:spPr bwMode="auto">
          <a:xfrm>
            <a:off x="6767515" y="1749425"/>
            <a:ext cx="3900487"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4500" b="1">
                <a:latin typeface="华文新魏" panose="02010800040101010101" pitchFamily="2" charset="-122"/>
              </a:rPr>
              <a:t>知识产权声明</a:t>
            </a:r>
          </a:p>
        </p:txBody>
      </p:sp>
    </p:spTree>
    <p:extLst>
      <p:ext uri="{BB962C8B-B14F-4D97-AF65-F5344CB8AC3E}">
        <p14:creationId xmlns:p14="http://schemas.microsoft.com/office/powerpoint/2010/main" val="2087692959"/>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03250" y="889000"/>
            <a:ext cx="1231900" cy="521970"/>
          </a:xfrm>
          <a:prstGeom prst="rect">
            <a:avLst/>
          </a:prstGeom>
          <a:noFill/>
        </p:spPr>
        <p:txBody>
          <a:bodyPr wrap="square" rtlCol="0">
            <a:spAutoFit/>
          </a:bodyPr>
          <a:lstStyle/>
          <a:p>
            <a:r>
              <a:rPr lang="en-US" altLang="zh-CN" sz="2800">
                <a:latin typeface="Times New Roman" panose="02020603050405020304" charset="0"/>
                <a:cs typeface="Times New Roman" panose="02020603050405020304" charset="0"/>
              </a:rPr>
              <a:t>Para 1</a:t>
            </a:r>
          </a:p>
        </p:txBody>
      </p:sp>
      <p:sp>
        <p:nvSpPr>
          <p:cNvPr id="6" name="文本框 5"/>
          <p:cNvSpPr txBox="1"/>
          <p:nvPr/>
        </p:nvSpPr>
        <p:spPr>
          <a:xfrm>
            <a:off x="1708150" y="889000"/>
            <a:ext cx="2513965" cy="521970"/>
          </a:xfrm>
          <a:prstGeom prst="rect">
            <a:avLst/>
          </a:prstGeom>
          <a:noFill/>
        </p:spPr>
        <p:txBody>
          <a:bodyPr wrap="none" rtlCol="0" anchor="t">
            <a:spAutoFit/>
          </a:bodyPr>
          <a:lstStyle/>
          <a:p>
            <a:r>
              <a:rPr lang="en-US" altLang="zh-CN" sz="2800">
                <a:latin typeface="Times New Roman" panose="02020603050405020304" charset="0"/>
                <a:cs typeface="Times New Roman" panose="02020603050405020304" charset="0"/>
                <a:sym typeface="+mn-ea"/>
              </a:rPr>
              <a:t>Show a problem</a:t>
            </a:r>
          </a:p>
        </p:txBody>
      </p:sp>
      <p:sp>
        <p:nvSpPr>
          <p:cNvPr id="7" name="文本框 6"/>
          <p:cNvSpPr txBox="1"/>
          <p:nvPr/>
        </p:nvSpPr>
        <p:spPr>
          <a:xfrm>
            <a:off x="4222115" y="796290"/>
            <a:ext cx="7669530" cy="829945"/>
          </a:xfrm>
          <a:prstGeom prst="rect">
            <a:avLst/>
          </a:prstGeom>
          <a:noFill/>
        </p:spPr>
        <p:txBody>
          <a:bodyPr wrap="square" rtlCol="0" anchor="t">
            <a:spAutoFit/>
          </a:bodyPr>
          <a:lstStyle/>
          <a:p>
            <a:r>
              <a:rPr lang="zh-CN" altLang="en-US" sz="2400">
                <a:solidFill>
                  <a:srgbClr val="00B0F0"/>
                </a:solidFill>
                <a:latin typeface="Times New Roman" panose="02020603050405020304" charset="0"/>
                <a:cs typeface="Times New Roman" panose="02020603050405020304" charset="0"/>
                <a:sym typeface="+mn-ea"/>
              </a:rPr>
              <a:t>long-term use</a:t>
            </a:r>
            <a:r>
              <a:rPr lang="zh-CN" altLang="en-US" sz="2400">
                <a:solidFill>
                  <a:schemeClr val="bg1">
                    <a:lumMod val="95000"/>
                  </a:schemeClr>
                </a:solidFill>
                <a:latin typeface="Times New Roman" panose="02020603050405020304" charset="0"/>
                <a:cs typeface="Times New Roman" panose="02020603050405020304" charset="0"/>
                <a:sym typeface="+mn-ea"/>
              </a:rPr>
              <a:t> </a:t>
            </a:r>
            <a:r>
              <a:rPr lang="zh-CN" altLang="en-US" sz="2400">
                <a:solidFill>
                  <a:schemeClr val="accent2">
                    <a:lumMod val="75000"/>
                  </a:schemeClr>
                </a:solidFill>
                <a:latin typeface="Times New Roman" panose="02020603050405020304" charset="0"/>
                <a:cs typeface="Times New Roman" panose="02020603050405020304" charset="0"/>
                <a:sym typeface="+mn-ea"/>
              </a:rPr>
              <a:t>of </a:t>
            </a:r>
            <a:r>
              <a:rPr lang="en-US" altLang="zh-CN" sz="2400">
                <a:solidFill>
                  <a:schemeClr val="accent2">
                    <a:lumMod val="75000"/>
                  </a:schemeClr>
                </a:solidFill>
                <a:latin typeface="Times New Roman" panose="02020603050405020304" charset="0"/>
                <a:cs typeface="Times New Roman" panose="02020603050405020304" charset="0"/>
                <a:sym typeface="+mn-ea"/>
              </a:rPr>
              <a:t>chemical </a:t>
            </a:r>
            <a:r>
              <a:rPr lang="zh-CN" altLang="en-US" sz="2400">
                <a:solidFill>
                  <a:schemeClr val="accent2">
                    <a:lumMod val="75000"/>
                  </a:schemeClr>
                </a:solidFill>
                <a:latin typeface="Times New Roman" panose="02020603050405020304" charset="0"/>
                <a:cs typeface="Times New Roman" panose="02020603050405020304" charset="0"/>
                <a:sym typeface="+mn-ea"/>
              </a:rPr>
              <a:t>fertilizers</a:t>
            </a:r>
            <a:r>
              <a:rPr lang="zh-CN" altLang="en-US" sz="2400">
                <a:solidFill>
                  <a:schemeClr val="bg1">
                    <a:lumMod val="95000"/>
                  </a:schemeClr>
                </a:solidFill>
                <a:latin typeface="Times New Roman" panose="02020603050405020304" charset="0"/>
                <a:cs typeface="Times New Roman" panose="02020603050405020304" charset="0"/>
                <a:sym typeface="+mn-ea"/>
              </a:rPr>
              <a:t> </a:t>
            </a:r>
            <a:r>
              <a:rPr lang="zh-CN" altLang="en-US" sz="2400">
                <a:solidFill>
                  <a:srgbClr val="00B0F0"/>
                </a:solidFill>
                <a:latin typeface="Times New Roman" panose="02020603050405020304" charset="0"/>
                <a:cs typeface="Times New Roman" panose="02020603050405020304" charset="0"/>
                <a:sym typeface="+mn-ea"/>
              </a:rPr>
              <a:t>can cause damage to the land and, even more dangerous, to people's health</a:t>
            </a:r>
            <a:r>
              <a:rPr lang="zh-CN" altLang="en-US" sz="2400">
                <a:solidFill>
                  <a:schemeClr val="bg1">
                    <a:lumMod val="95000"/>
                  </a:schemeClr>
                </a:solidFill>
                <a:latin typeface="Times New Roman" panose="02020603050405020304" charset="0"/>
                <a:cs typeface="Times New Roman" panose="02020603050405020304" charset="0"/>
                <a:sym typeface="+mn-ea"/>
              </a:rPr>
              <a:t>.</a:t>
            </a:r>
            <a:endParaRPr lang="zh-CN" altLang="en-US" sz="2400"/>
          </a:p>
        </p:txBody>
      </p:sp>
      <p:sp>
        <p:nvSpPr>
          <p:cNvPr id="8" name="文本框 7"/>
          <p:cNvSpPr txBox="1"/>
          <p:nvPr/>
        </p:nvSpPr>
        <p:spPr>
          <a:xfrm>
            <a:off x="603250" y="2468245"/>
            <a:ext cx="1231900" cy="521970"/>
          </a:xfrm>
          <a:prstGeom prst="rect">
            <a:avLst/>
          </a:prstGeom>
          <a:noFill/>
        </p:spPr>
        <p:txBody>
          <a:bodyPr wrap="square" rtlCol="0">
            <a:spAutoFit/>
          </a:bodyPr>
          <a:lstStyle/>
          <a:p>
            <a:r>
              <a:rPr lang="en-US" altLang="zh-CN" sz="2800">
                <a:latin typeface="Times New Roman" panose="02020603050405020304" charset="0"/>
                <a:cs typeface="Times New Roman" panose="02020603050405020304" charset="0"/>
              </a:rPr>
              <a:t>Para 2</a:t>
            </a:r>
          </a:p>
        </p:txBody>
      </p:sp>
      <p:sp>
        <p:nvSpPr>
          <p:cNvPr id="9" name="文本框 8"/>
          <p:cNvSpPr txBox="1"/>
          <p:nvPr/>
        </p:nvSpPr>
        <p:spPr>
          <a:xfrm>
            <a:off x="1708150" y="2463165"/>
            <a:ext cx="2752090" cy="521970"/>
          </a:xfrm>
          <a:prstGeom prst="rect">
            <a:avLst/>
          </a:prstGeom>
          <a:noFill/>
        </p:spPr>
        <p:txBody>
          <a:bodyPr wrap="none" rtlCol="0" anchor="t">
            <a:spAutoFit/>
          </a:bodyPr>
          <a:lstStyle/>
          <a:p>
            <a:pPr algn="l"/>
            <a:r>
              <a:rPr lang="en-US" altLang="zh-CN" sz="2800">
                <a:latin typeface="Times New Roman" panose="02020603050405020304" charset="0"/>
                <a:cs typeface="Times New Roman" panose="02020603050405020304" charset="0"/>
                <a:sym typeface="+mn-ea"/>
              </a:rPr>
              <a:t>Analyse the cause</a:t>
            </a:r>
          </a:p>
        </p:txBody>
      </p:sp>
      <p:sp>
        <p:nvSpPr>
          <p:cNvPr id="11" name="文本框 10"/>
          <p:cNvSpPr txBox="1"/>
          <p:nvPr/>
        </p:nvSpPr>
        <p:spPr>
          <a:xfrm>
            <a:off x="4832985" y="1638300"/>
            <a:ext cx="7061200" cy="460375"/>
          </a:xfrm>
          <a:prstGeom prst="rect">
            <a:avLst/>
          </a:prstGeom>
          <a:noFill/>
        </p:spPr>
        <p:txBody>
          <a:bodyPr wrap="none" rtlCol="0" anchor="t">
            <a:spAutoFit/>
          </a:bodyPr>
          <a:lstStyle/>
          <a:p>
            <a:r>
              <a:rPr lang="en-US" sz="2400">
                <a:solidFill>
                  <a:srgbClr val="FF0000"/>
                </a:solidFill>
                <a:latin typeface="Times New Roman" panose="02020603050405020304" charset="0"/>
                <a:cs typeface="Times New Roman" panose="02020603050405020304" charset="0"/>
                <a:sym typeface="+mn-ea"/>
              </a:rPr>
              <a:t>1. damage the land, killing the helpful bacteria and pests</a:t>
            </a:r>
            <a:endParaRPr lang="en-US" altLang="en-US" sz="2400">
              <a:solidFill>
                <a:srgbClr val="FF0000"/>
              </a:solidFill>
              <a:latin typeface="Times New Roman" panose="02020603050405020304" charset="0"/>
              <a:cs typeface="Times New Roman" panose="02020603050405020304" charset="0"/>
              <a:sym typeface="+mn-ea"/>
            </a:endParaRPr>
          </a:p>
        </p:txBody>
      </p:sp>
      <p:sp>
        <p:nvSpPr>
          <p:cNvPr id="12" name="文本框 11"/>
          <p:cNvSpPr txBox="1"/>
          <p:nvPr/>
        </p:nvSpPr>
        <p:spPr>
          <a:xfrm>
            <a:off x="4832985" y="2047875"/>
            <a:ext cx="7491095" cy="829945"/>
          </a:xfrm>
          <a:prstGeom prst="rect">
            <a:avLst/>
          </a:prstGeom>
          <a:noFill/>
        </p:spPr>
        <p:txBody>
          <a:bodyPr wrap="square" rtlCol="0" anchor="t">
            <a:spAutoFit/>
          </a:bodyPr>
          <a:lstStyle/>
          <a:p>
            <a:r>
              <a:rPr lang="en-US" sz="2400">
                <a:solidFill>
                  <a:srgbClr val="FF0000"/>
                </a:solidFill>
                <a:latin typeface="Times New Roman" panose="02020603050405020304" charset="0"/>
                <a:cs typeface="Times New Roman" panose="02020603050405020304" charset="0"/>
                <a:sym typeface="+mn-ea"/>
              </a:rPr>
              <a:t>2. Chemicals also stay in the water for a long time, affecting crops,</a:t>
            </a:r>
            <a:r>
              <a:rPr lang="en-US" sz="2400">
                <a:solidFill>
                  <a:schemeClr val="bg1">
                    <a:lumMod val="95000"/>
                  </a:schemeClr>
                </a:solidFill>
                <a:latin typeface="Times New Roman" panose="02020603050405020304" charset="0"/>
                <a:cs typeface="Times New Roman" panose="02020603050405020304" charset="0"/>
                <a:sym typeface="+mn-ea"/>
              </a:rPr>
              <a:t> </a:t>
            </a:r>
            <a:r>
              <a:rPr lang="en-US" sz="2400">
                <a:solidFill>
                  <a:srgbClr val="FF0000"/>
                </a:solidFill>
                <a:latin typeface="Times New Roman" panose="02020603050405020304" charset="0"/>
                <a:cs typeface="Times New Roman" panose="02020603050405020304" charset="0"/>
                <a:sym typeface="+mn-ea"/>
              </a:rPr>
              <a:t>animals and humans</a:t>
            </a:r>
            <a:r>
              <a:rPr lang="en-US" sz="2400">
                <a:solidFill>
                  <a:schemeClr val="bg1">
                    <a:lumMod val="95000"/>
                  </a:schemeClr>
                </a:solidFill>
                <a:latin typeface="Times New Roman" panose="02020603050405020304" charset="0"/>
                <a:cs typeface="Times New Roman" panose="02020603050405020304" charset="0"/>
                <a:sym typeface="+mn-ea"/>
              </a:rPr>
              <a:t>, </a:t>
            </a:r>
            <a:endParaRPr lang="zh-CN" altLang="en-US" sz="2400"/>
          </a:p>
        </p:txBody>
      </p:sp>
      <p:sp>
        <p:nvSpPr>
          <p:cNvPr id="13" name="文本框 12"/>
          <p:cNvSpPr txBox="1"/>
          <p:nvPr/>
        </p:nvSpPr>
        <p:spPr>
          <a:xfrm>
            <a:off x="4832985" y="2789555"/>
            <a:ext cx="7326630" cy="829945"/>
          </a:xfrm>
          <a:prstGeom prst="rect">
            <a:avLst/>
          </a:prstGeom>
          <a:noFill/>
        </p:spPr>
        <p:txBody>
          <a:bodyPr wrap="square" rtlCol="0" anchor="t">
            <a:spAutoFit/>
          </a:bodyPr>
          <a:lstStyle/>
          <a:p>
            <a:r>
              <a:rPr lang="en-US" sz="2400">
                <a:solidFill>
                  <a:srgbClr val="FF0000"/>
                </a:solidFill>
                <a:latin typeface="Times New Roman" panose="02020603050405020304" charset="0"/>
                <a:cs typeface="Times New Roman" panose="02020603050405020304" charset="0"/>
                <a:sym typeface="+mn-ea"/>
              </a:rPr>
              <a:t>3. food grown with chemical fertilizers usually grow too fast to be full of much nutrition.</a:t>
            </a:r>
            <a:endParaRPr lang="en-US" altLang="en-US" sz="2400">
              <a:solidFill>
                <a:srgbClr val="FF0000"/>
              </a:solidFill>
              <a:latin typeface="Times New Roman" panose="02020603050405020304" charset="0"/>
              <a:cs typeface="Times New Roman" panose="02020603050405020304" charset="0"/>
              <a:sym typeface="+mn-ea"/>
            </a:endParaRPr>
          </a:p>
        </p:txBody>
      </p:sp>
      <p:sp>
        <p:nvSpPr>
          <p:cNvPr id="14" name="左大括号 13"/>
          <p:cNvSpPr/>
          <p:nvPr/>
        </p:nvSpPr>
        <p:spPr>
          <a:xfrm>
            <a:off x="4604385" y="1828800"/>
            <a:ext cx="228600" cy="1498600"/>
          </a:xfrm>
          <a:prstGeom prst="lef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文本框 15"/>
          <p:cNvSpPr txBox="1"/>
          <p:nvPr/>
        </p:nvSpPr>
        <p:spPr>
          <a:xfrm>
            <a:off x="590550" y="4576445"/>
            <a:ext cx="1562100" cy="521970"/>
          </a:xfrm>
          <a:prstGeom prst="rect">
            <a:avLst/>
          </a:prstGeom>
          <a:noFill/>
        </p:spPr>
        <p:txBody>
          <a:bodyPr wrap="square" rtlCol="0">
            <a:spAutoFit/>
          </a:bodyPr>
          <a:lstStyle/>
          <a:p>
            <a:r>
              <a:rPr lang="en-US" altLang="zh-CN" sz="2800">
                <a:latin typeface="Times New Roman" panose="02020603050405020304" charset="0"/>
                <a:cs typeface="Times New Roman" panose="02020603050405020304" charset="0"/>
              </a:rPr>
              <a:t>Para 3-4</a:t>
            </a:r>
          </a:p>
        </p:txBody>
      </p:sp>
      <p:sp>
        <p:nvSpPr>
          <p:cNvPr id="17" name="文本框 16"/>
          <p:cNvSpPr txBox="1"/>
          <p:nvPr/>
        </p:nvSpPr>
        <p:spPr>
          <a:xfrm>
            <a:off x="2152650" y="4576445"/>
            <a:ext cx="2317750" cy="521970"/>
          </a:xfrm>
          <a:prstGeom prst="rect">
            <a:avLst/>
          </a:prstGeom>
          <a:noFill/>
        </p:spPr>
        <p:txBody>
          <a:bodyPr wrap="none" rtlCol="0" anchor="t">
            <a:spAutoFit/>
          </a:bodyPr>
          <a:lstStyle/>
          <a:p>
            <a:pPr algn="l"/>
            <a:r>
              <a:rPr lang="en-US" altLang="zh-CN" sz="2800">
                <a:latin typeface="Times New Roman" panose="02020603050405020304" charset="0"/>
                <a:cs typeface="Times New Roman" panose="02020603050405020304" charset="0"/>
                <a:sym typeface="+mn-ea"/>
              </a:rPr>
              <a:t>Find a solution</a:t>
            </a:r>
          </a:p>
        </p:txBody>
      </p:sp>
      <p:sp>
        <p:nvSpPr>
          <p:cNvPr id="18" name="左大括号 17"/>
          <p:cNvSpPr/>
          <p:nvPr/>
        </p:nvSpPr>
        <p:spPr>
          <a:xfrm>
            <a:off x="4460875" y="3937000"/>
            <a:ext cx="359410" cy="2399665"/>
          </a:xfrm>
          <a:prstGeom prst="lef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文本框 18"/>
          <p:cNvSpPr txBox="1"/>
          <p:nvPr/>
        </p:nvSpPr>
        <p:spPr>
          <a:xfrm>
            <a:off x="4876800" y="3619500"/>
            <a:ext cx="7017385" cy="829945"/>
          </a:xfrm>
          <a:prstGeom prst="rect">
            <a:avLst/>
          </a:prstGeom>
          <a:noFill/>
        </p:spPr>
        <p:txBody>
          <a:bodyPr wrap="square" rtlCol="0" anchor="t">
            <a:spAutoFit/>
          </a:bodyPr>
          <a:lstStyle/>
          <a:p>
            <a:pPr indent="0"/>
            <a:r>
              <a:rPr lang="en-US" sz="2400">
                <a:latin typeface="Times New Roman" panose="02020603050405020304" charset="0"/>
                <a:sym typeface="+mn-ea"/>
              </a:rPr>
              <a:t>1. some farmers and many customers are beginning to turn to organic farming. </a:t>
            </a:r>
            <a:endParaRPr lang="en-US" sz="2400">
              <a:latin typeface="Times New Roman" panose="02020603050405020304" charset="0"/>
            </a:endParaRPr>
          </a:p>
        </p:txBody>
      </p:sp>
      <p:pic>
        <p:nvPicPr>
          <p:cNvPr id="20" name="图片 19"/>
          <p:cNvPicPr>
            <a:picLocks noChangeAspect="1"/>
          </p:cNvPicPr>
          <p:nvPr/>
        </p:nvPicPr>
        <p:blipFill>
          <a:blip r:embed="rId3"/>
          <a:srcRect l="5417" t="49630" r="4583" b="21667"/>
          <a:stretch>
            <a:fillRect/>
          </a:stretch>
        </p:blipFill>
        <p:spPr>
          <a:xfrm>
            <a:off x="4876800" y="4449445"/>
            <a:ext cx="6800850" cy="1219835"/>
          </a:xfrm>
          <a:prstGeom prst="rect">
            <a:avLst/>
          </a:prstGeom>
        </p:spPr>
      </p:pic>
      <p:sp>
        <p:nvSpPr>
          <p:cNvPr id="22" name="文本框 21"/>
          <p:cNvSpPr txBox="1"/>
          <p:nvPr/>
        </p:nvSpPr>
        <p:spPr>
          <a:xfrm>
            <a:off x="6193155" y="6374765"/>
            <a:ext cx="5534025" cy="460375"/>
          </a:xfrm>
          <a:prstGeom prst="rect">
            <a:avLst/>
          </a:prstGeom>
          <a:solidFill>
            <a:schemeClr val="bg1"/>
          </a:solidFill>
        </p:spPr>
        <p:txBody>
          <a:bodyPr wrap="none" rtlCol="0" anchor="t">
            <a:spAutoFit/>
          </a:bodyPr>
          <a:lstStyle/>
          <a:p>
            <a:r>
              <a:rPr lang="zh-CN" altLang="en-US" sz="2400">
                <a:solidFill>
                  <a:schemeClr val="tx1"/>
                </a:solidFill>
                <a:latin typeface="Times New Roman" panose="02020603050405020304" charset="0"/>
                <a:cs typeface="Times New Roman" panose="02020603050405020304" charset="0"/>
                <a:sym typeface="+mn-ea"/>
              </a:rPr>
              <a:t> </a:t>
            </a:r>
            <a:r>
              <a:rPr lang="en-US" altLang="zh-CN" sz="2400">
                <a:solidFill>
                  <a:schemeClr val="tx1"/>
                </a:solidFill>
                <a:latin typeface="Times New Roman" panose="02020603050405020304" charset="0"/>
                <a:cs typeface="Times New Roman" panose="02020603050405020304" charset="0"/>
                <a:sym typeface="+mn-ea"/>
              </a:rPr>
              <a:t>2. </a:t>
            </a:r>
            <a:r>
              <a:rPr lang="zh-CN" altLang="en-US" sz="2400">
                <a:solidFill>
                  <a:schemeClr val="tx1"/>
                </a:solidFill>
                <a:latin typeface="Times New Roman" panose="02020603050405020304" charset="0"/>
                <a:cs typeface="Times New Roman" panose="02020603050405020304" charset="0"/>
                <a:sym typeface="+mn-ea"/>
              </a:rPr>
              <a:t>plant crops to use different levels of soil,</a:t>
            </a:r>
          </a:p>
        </p:txBody>
      </p:sp>
      <p:sp>
        <p:nvSpPr>
          <p:cNvPr id="21" name="文本框 20"/>
          <p:cNvSpPr txBox="1"/>
          <p:nvPr/>
        </p:nvSpPr>
        <p:spPr>
          <a:xfrm>
            <a:off x="6256655" y="5669280"/>
            <a:ext cx="6067425" cy="829945"/>
          </a:xfrm>
          <a:prstGeom prst="rect">
            <a:avLst/>
          </a:prstGeom>
          <a:noFill/>
        </p:spPr>
        <p:txBody>
          <a:bodyPr wrap="square" rtlCol="0" anchor="t">
            <a:spAutoFit/>
          </a:bodyPr>
          <a:lstStyle/>
          <a:p>
            <a:r>
              <a:rPr lang="en-US" altLang="zh-CN" sz="2400">
                <a:solidFill>
                  <a:schemeClr val="tx1"/>
                </a:solidFill>
                <a:latin typeface="Times New Roman" panose="02020603050405020304" charset="0"/>
                <a:cs typeface="Times New Roman" panose="02020603050405020304" charset="0"/>
                <a:sym typeface="+mn-ea"/>
              </a:rPr>
              <a:t>1. </a:t>
            </a:r>
            <a:r>
              <a:rPr lang="zh-CN" altLang="en-US" sz="2400">
                <a:solidFill>
                  <a:schemeClr val="tx1"/>
                </a:solidFill>
                <a:latin typeface="Times New Roman" panose="02020603050405020304" charset="0"/>
                <a:cs typeface="Times New Roman" panose="02020603050405020304" charset="0"/>
                <a:sym typeface="+mn-ea"/>
              </a:rPr>
              <a:t>change the kind of crop in each field every few </a:t>
            </a:r>
            <a:r>
              <a:rPr lang="en-US" altLang="zh-CN" sz="2400">
                <a:solidFill>
                  <a:schemeClr val="tx1"/>
                </a:solidFill>
                <a:latin typeface="Times New Roman" panose="02020603050405020304" charset="0"/>
                <a:cs typeface="Times New Roman" panose="02020603050405020304" charset="0"/>
                <a:sym typeface="+mn-ea"/>
              </a:rPr>
              <a:t>y</a:t>
            </a:r>
            <a:r>
              <a:rPr lang="zh-CN" altLang="en-US" sz="2400">
                <a:solidFill>
                  <a:schemeClr val="tx1"/>
                </a:solidFill>
                <a:latin typeface="Times New Roman" panose="02020603050405020304" charset="0"/>
                <a:cs typeface="Times New Roman" panose="02020603050405020304" charset="0"/>
                <a:sym typeface="+mn-ea"/>
              </a:rPr>
              <a:t>ears</a:t>
            </a:r>
          </a:p>
        </p:txBody>
      </p:sp>
      <p:sp>
        <p:nvSpPr>
          <p:cNvPr id="23" name="左大括号 22"/>
          <p:cNvSpPr/>
          <p:nvPr/>
        </p:nvSpPr>
        <p:spPr>
          <a:xfrm>
            <a:off x="6028055" y="5855970"/>
            <a:ext cx="228600" cy="788035"/>
          </a:xfrm>
          <a:prstGeom prst="lef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圆角矩形 23"/>
          <p:cNvSpPr/>
          <p:nvPr/>
        </p:nvSpPr>
        <p:spPr>
          <a:xfrm>
            <a:off x="4876800" y="6045200"/>
            <a:ext cx="1062990" cy="40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practice</a:t>
            </a:r>
          </a:p>
        </p:txBody>
      </p:sp>
      <p:sp>
        <p:nvSpPr>
          <p:cNvPr id="25" name="圆角矩形 24"/>
          <p:cNvSpPr/>
          <p:nvPr/>
        </p:nvSpPr>
        <p:spPr>
          <a:xfrm>
            <a:off x="471170" y="248285"/>
            <a:ext cx="2774950" cy="640715"/>
          </a:xfrm>
          <a:prstGeom prst="roundRect">
            <a:avLst/>
          </a:prstGeom>
          <a:gradFill>
            <a:gsLst>
              <a:gs pos="0">
                <a:srgbClr val="9EE256"/>
              </a:gs>
              <a:gs pos="100000">
                <a:srgbClr val="64A1C9">
                  <a:alpha val="75000"/>
                </a:srgbClr>
              </a:gs>
            </a:gsLst>
            <a:lin scaled="0"/>
          </a:gra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4000">
                <a:solidFill>
                  <a:schemeClr val="tx1"/>
                </a:solidFill>
                <a:latin typeface="Impact" panose="020B0806030902050204" charset="0"/>
                <a:cs typeface="Impact" panose="020B0806030902050204" charset="0"/>
              </a:rPr>
              <a:t>Mind map</a:t>
            </a:r>
          </a:p>
        </p:txBody>
      </p:sp>
      <p:sp>
        <p:nvSpPr>
          <p:cNvPr id="29" name="下弧形箭头 28"/>
          <p:cNvSpPr/>
          <p:nvPr/>
        </p:nvSpPr>
        <p:spPr>
          <a:xfrm>
            <a:off x="3348990" y="342900"/>
            <a:ext cx="2387600" cy="6350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圆角矩形 29"/>
          <p:cNvSpPr/>
          <p:nvPr/>
        </p:nvSpPr>
        <p:spPr>
          <a:xfrm>
            <a:off x="5736590" y="248285"/>
            <a:ext cx="2774950" cy="640715"/>
          </a:xfrm>
          <a:prstGeom prst="roundRect">
            <a:avLst/>
          </a:prstGeom>
          <a:gradFill>
            <a:gsLst>
              <a:gs pos="0">
                <a:srgbClr val="9EE256"/>
              </a:gs>
              <a:gs pos="100000">
                <a:srgbClr val="64A1C9">
                  <a:alpha val="75000"/>
                </a:srgbClr>
              </a:gs>
            </a:gsLst>
            <a:lin scaled="0"/>
          </a:gra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4000">
                <a:solidFill>
                  <a:schemeClr val="tx1"/>
                </a:solidFill>
                <a:latin typeface="Impact" panose="020B0806030902050204" charset="0"/>
                <a:cs typeface="Impact" panose="020B0806030902050204" charset="0"/>
              </a:rPr>
              <a:t>Summary</a:t>
            </a:r>
          </a:p>
        </p:txBody>
      </p:sp>
      <p:pic>
        <p:nvPicPr>
          <p:cNvPr id="89" name="图片 88"/>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a:off x="3577590" y="73025"/>
            <a:ext cx="1931035" cy="144843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linds(horizontal)">
                                      <p:cBhvr>
                                        <p:cTn id="40" dur="500"/>
                                        <p:tgtEl>
                                          <p:spTgt spid="12"/>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linds(horizontal)">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down)">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down)">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down)">
                                      <p:cBhvr>
                                        <p:cTn id="63" dur="5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ipe(down)">
                                      <p:cBhvr>
                                        <p:cTn id="68" dur="500"/>
                                        <p:tgtEl>
                                          <p:spTgt spid="20"/>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wipe(down)">
                                      <p:cBhvr>
                                        <p:cTn id="73" dur="500"/>
                                        <p:tgtEl>
                                          <p:spTgt spid="24"/>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wipe(down)">
                                      <p:cBhvr>
                                        <p:cTn id="79" dur="500"/>
                                        <p:tgtEl>
                                          <p:spTgt spid="21"/>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wipe(down)">
                                      <p:cBhvr>
                                        <p:cTn id="82" dur="50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left)">
                                      <p:cBhvr>
                                        <p:cTn id="90" dur="500"/>
                                        <p:tgtEl>
                                          <p:spTgt spid="30"/>
                                        </p:tgtEl>
                                      </p:cBhvr>
                                    </p:animEffect>
                                  </p:childTnLst>
                                </p:cTn>
                              </p:par>
                            </p:childTnLst>
                          </p:cTn>
                        </p:par>
                        <p:par>
                          <p:cTn id="91" fill="hold">
                            <p:stCondLst>
                              <p:cond delay="500"/>
                            </p:stCondLst>
                            <p:childTnLst>
                              <p:par>
                                <p:cTn id="92" presetID="22" presetClass="entr" presetSubtype="8" fill="hold" nodeType="afterEffect">
                                  <p:stCondLst>
                                    <p:cond delay="0"/>
                                  </p:stCondLst>
                                  <p:childTnLst>
                                    <p:set>
                                      <p:cBhvr>
                                        <p:cTn id="93" dur="1" fill="hold">
                                          <p:stCondLst>
                                            <p:cond delay="0"/>
                                          </p:stCondLst>
                                        </p:cTn>
                                        <p:tgtEl>
                                          <p:spTgt spid="89"/>
                                        </p:tgtEl>
                                        <p:attrNameLst>
                                          <p:attrName>style.visibility</p:attrName>
                                        </p:attrNameLst>
                                      </p:cBhvr>
                                      <p:to>
                                        <p:strVal val="visible"/>
                                      </p:to>
                                    </p:set>
                                    <p:animEffect transition="in" filter="wipe(left)">
                                      <p:cBhvr>
                                        <p:cTn id="94"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1" grpId="0"/>
      <p:bldP spid="12" grpId="0"/>
      <p:bldP spid="13" grpId="0"/>
      <p:bldP spid="14" grpId="0" animBg="1"/>
      <p:bldP spid="16" grpId="0"/>
      <p:bldP spid="17" grpId="0"/>
      <p:bldP spid="18" grpId="0" animBg="1"/>
      <p:bldP spid="19" grpId="0"/>
      <p:bldP spid="22" grpId="0" animBg="1"/>
      <p:bldP spid="21" grpId="0"/>
      <p:bldP spid="23" grpId="0" animBg="1"/>
      <p:bldP spid="24" grpId="0" animBg="1"/>
      <p:bldP spid="29"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圆角矩形 29"/>
          <p:cNvSpPr/>
          <p:nvPr/>
        </p:nvSpPr>
        <p:spPr>
          <a:xfrm>
            <a:off x="415290" y="244475"/>
            <a:ext cx="2774950" cy="640715"/>
          </a:xfrm>
          <a:prstGeom prst="roundRect">
            <a:avLst/>
          </a:prstGeom>
          <a:gradFill>
            <a:gsLst>
              <a:gs pos="0">
                <a:srgbClr val="9EE256"/>
              </a:gs>
              <a:gs pos="100000">
                <a:srgbClr val="64A1C9">
                  <a:alpha val="75000"/>
                </a:srgbClr>
              </a:gs>
            </a:gsLst>
            <a:lin scaled="0"/>
          </a:gra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4000">
                <a:solidFill>
                  <a:schemeClr val="tx1"/>
                </a:solidFill>
                <a:latin typeface="Impact" panose="020B0806030902050204" charset="0"/>
                <a:cs typeface="Impact" panose="020B0806030902050204" charset="0"/>
              </a:rPr>
              <a:t>Summary</a:t>
            </a:r>
          </a:p>
        </p:txBody>
      </p:sp>
      <p:sp>
        <p:nvSpPr>
          <p:cNvPr id="4" name="文本框 3"/>
          <p:cNvSpPr txBox="1"/>
          <p:nvPr/>
        </p:nvSpPr>
        <p:spPr>
          <a:xfrm>
            <a:off x="1174750" y="1409700"/>
            <a:ext cx="4772025" cy="768350"/>
          </a:xfrm>
          <a:prstGeom prst="rect">
            <a:avLst/>
          </a:prstGeom>
          <a:noFill/>
        </p:spPr>
        <p:txBody>
          <a:bodyPr wrap="square" rtlCol="0">
            <a:spAutoFit/>
          </a:bodyPr>
          <a:lstStyle/>
          <a:p>
            <a:r>
              <a:rPr lang="en-US" altLang="zh-CN" sz="4400">
                <a:latin typeface="Times New Roman" panose="02020603050405020304" charset="0"/>
                <a:cs typeface="Times New Roman" panose="02020603050405020304" charset="0"/>
              </a:rPr>
              <a:t>Word level</a:t>
            </a:r>
          </a:p>
        </p:txBody>
      </p:sp>
      <p:sp>
        <p:nvSpPr>
          <p:cNvPr id="5" name="文本框 4"/>
          <p:cNvSpPr txBox="1"/>
          <p:nvPr/>
        </p:nvSpPr>
        <p:spPr>
          <a:xfrm>
            <a:off x="1174750" y="3010535"/>
            <a:ext cx="4772025" cy="768350"/>
          </a:xfrm>
          <a:prstGeom prst="rect">
            <a:avLst/>
          </a:prstGeom>
          <a:noFill/>
        </p:spPr>
        <p:txBody>
          <a:bodyPr wrap="square" rtlCol="0">
            <a:spAutoFit/>
          </a:bodyPr>
          <a:lstStyle/>
          <a:p>
            <a:r>
              <a:rPr lang="en-US" altLang="zh-CN" sz="4400">
                <a:latin typeface="Times New Roman" panose="02020603050405020304" charset="0"/>
                <a:cs typeface="Times New Roman" panose="02020603050405020304" charset="0"/>
              </a:rPr>
              <a:t>Sentence level</a:t>
            </a:r>
          </a:p>
        </p:txBody>
      </p:sp>
      <p:sp>
        <p:nvSpPr>
          <p:cNvPr id="6" name="文本框 5"/>
          <p:cNvSpPr txBox="1"/>
          <p:nvPr/>
        </p:nvSpPr>
        <p:spPr>
          <a:xfrm>
            <a:off x="1174750" y="4611370"/>
            <a:ext cx="4772025" cy="768350"/>
          </a:xfrm>
          <a:prstGeom prst="rect">
            <a:avLst/>
          </a:prstGeom>
          <a:noFill/>
        </p:spPr>
        <p:txBody>
          <a:bodyPr wrap="square" rtlCol="0">
            <a:spAutoFit/>
          </a:bodyPr>
          <a:lstStyle/>
          <a:p>
            <a:r>
              <a:rPr lang="en-US" altLang="zh-CN" sz="4400">
                <a:latin typeface="Times New Roman" panose="02020603050405020304" charset="0"/>
                <a:cs typeface="Times New Roman" panose="02020603050405020304" charset="0"/>
              </a:rPr>
              <a:t>Text level</a:t>
            </a:r>
          </a:p>
        </p:txBody>
      </p:sp>
      <p:sp>
        <p:nvSpPr>
          <p:cNvPr id="7" name="横卷形 6"/>
          <p:cNvSpPr/>
          <p:nvPr/>
        </p:nvSpPr>
        <p:spPr>
          <a:xfrm>
            <a:off x="5060950" y="1108075"/>
            <a:ext cx="5334000" cy="1372235"/>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a:t>paraphrase</a:t>
            </a:r>
          </a:p>
        </p:txBody>
      </p:sp>
      <p:sp>
        <p:nvSpPr>
          <p:cNvPr id="8" name="横卷形 7"/>
          <p:cNvSpPr/>
          <p:nvPr/>
        </p:nvSpPr>
        <p:spPr>
          <a:xfrm>
            <a:off x="5060950" y="2634615"/>
            <a:ext cx="5334000" cy="1498600"/>
          </a:xfrm>
          <a:prstGeom prst="horizont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a:t>rebuild</a:t>
            </a:r>
          </a:p>
        </p:txBody>
      </p:sp>
      <p:sp>
        <p:nvSpPr>
          <p:cNvPr id="9" name="横卷形 8"/>
          <p:cNvSpPr/>
          <p:nvPr/>
        </p:nvSpPr>
        <p:spPr>
          <a:xfrm>
            <a:off x="5060950" y="4287520"/>
            <a:ext cx="5334000" cy="1415415"/>
          </a:xfrm>
          <a:prstGeom prst="horizontalScroll">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a:t>use conjunctions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P spid="4" grpId="0"/>
      <p:bldP spid="5" grpId="0"/>
      <p:bldP spid="6" grpId="0"/>
      <p:bldP spid="7" grpId="0" bldLvl="0" animBg="1"/>
      <p:bldP spid="8" grpId="0" bldLvl="0" animBg="1"/>
      <p:bldP spid="9"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03250" y="889000"/>
            <a:ext cx="1231900" cy="521970"/>
          </a:xfrm>
          <a:prstGeom prst="rect">
            <a:avLst/>
          </a:prstGeom>
          <a:noFill/>
        </p:spPr>
        <p:txBody>
          <a:bodyPr wrap="square" rtlCol="0">
            <a:spAutoFit/>
          </a:bodyPr>
          <a:lstStyle/>
          <a:p>
            <a:r>
              <a:rPr lang="en-US" altLang="zh-CN" sz="2800">
                <a:latin typeface="Times New Roman" panose="02020603050405020304" charset="0"/>
                <a:cs typeface="Times New Roman" panose="02020603050405020304" charset="0"/>
              </a:rPr>
              <a:t>Para 1</a:t>
            </a:r>
          </a:p>
        </p:txBody>
      </p:sp>
      <p:sp>
        <p:nvSpPr>
          <p:cNvPr id="6" name="文本框 5"/>
          <p:cNvSpPr txBox="1"/>
          <p:nvPr/>
        </p:nvSpPr>
        <p:spPr>
          <a:xfrm>
            <a:off x="1708150" y="889000"/>
            <a:ext cx="2513965" cy="521970"/>
          </a:xfrm>
          <a:prstGeom prst="rect">
            <a:avLst/>
          </a:prstGeom>
          <a:noFill/>
        </p:spPr>
        <p:txBody>
          <a:bodyPr wrap="none" rtlCol="0" anchor="t">
            <a:spAutoFit/>
          </a:bodyPr>
          <a:lstStyle/>
          <a:p>
            <a:r>
              <a:rPr lang="en-US" altLang="zh-CN" sz="2800">
                <a:latin typeface="Times New Roman" panose="02020603050405020304" charset="0"/>
                <a:cs typeface="Times New Roman" panose="02020603050405020304" charset="0"/>
                <a:sym typeface="+mn-ea"/>
              </a:rPr>
              <a:t>Show a problem</a:t>
            </a:r>
          </a:p>
        </p:txBody>
      </p:sp>
      <p:sp>
        <p:nvSpPr>
          <p:cNvPr id="7" name="文本框 6"/>
          <p:cNvSpPr txBox="1"/>
          <p:nvPr/>
        </p:nvSpPr>
        <p:spPr>
          <a:xfrm>
            <a:off x="603250" y="2561590"/>
            <a:ext cx="10780395" cy="1076325"/>
          </a:xfrm>
          <a:prstGeom prst="rect">
            <a:avLst/>
          </a:prstGeom>
          <a:noFill/>
        </p:spPr>
        <p:txBody>
          <a:bodyPr wrap="square" rtlCol="0" anchor="t">
            <a:spAutoFit/>
          </a:bodyPr>
          <a:lstStyle/>
          <a:p>
            <a:r>
              <a:rPr lang="zh-CN" altLang="en-US" sz="3200">
                <a:solidFill>
                  <a:srgbClr val="00B0F0"/>
                </a:solidFill>
                <a:latin typeface="Times New Roman" panose="02020603050405020304" charset="0"/>
                <a:cs typeface="Times New Roman" panose="02020603050405020304" charset="0"/>
                <a:sym typeface="+mn-ea"/>
              </a:rPr>
              <a:t>long-term use</a:t>
            </a:r>
            <a:r>
              <a:rPr lang="zh-CN" altLang="en-US" sz="3200">
                <a:solidFill>
                  <a:schemeClr val="bg1">
                    <a:lumMod val="95000"/>
                  </a:schemeClr>
                </a:solidFill>
                <a:latin typeface="Times New Roman" panose="02020603050405020304" charset="0"/>
                <a:cs typeface="Times New Roman" panose="02020603050405020304" charset="0"/>
                <a:sym typeface="+mn-ea"/>
              </a:rPr>
              <a:t> </a:t>
            </a:r>
            <a:r>
              <a:rPr lang="zh-CN" altLang="en-US" sz="3200">
                <a:solidFill>
                  <a:schemeClr val="accent2">
                    <a:lumMod val="75000"/>
                  </a:schemeClr>
                </a:solidFill>
                <a:latin typeface="Times New Roman" panose="02020603050405020304" charset="0"/>
                <a:cs typeface="Times New Roman" panose="02020603050405020304" charset="0"/>
                <a:sym typeface="+mn-ea"/>
              </a:rPr>
              <a:t>of </a:t>
            </a:r>
            <a:r>
              <a:rPr lang="en-US" altLang="zh-CN" sz="3200">
                <a:solidFill>
                  <a:schemeClr val="accent2">
                    <a:lumMod val="75000"/>
                  </a:schemeClr>
                </a:solidFill>
                <a:latin typeface="Times New Roman" panose="02020603050405020304" charset="0"/>
                <a:cs typeface="Times New Roman" panose="02020603050405020304" charset="0"/>
                <a:sym typeface="+mn-ea"/>
              </a:rPr>
              <a:t>chemical </a:t>
            </a:r>
            <a:r>
              <a:rPr lang="zh-CN" altLang="en-US" sz="3200">
                <a:solidFill>
                  <a:schemeClr val="accent2">
                    <a:lumMod val="75000"/>
                  </a:schemeClr>
                </a:solidFill>
                <a:latin typeface="Times New Roman" panose="02020603050405020304" charset="0"/>
                <a:cs typeface="Times New Roman" panose="02020603050405020304" charset="0"/>
                <a:sym typeface="+mn-ea"/>
              </a:rPr>
              <a:t>fertilizers</a:t>
            </a:r>
            <a:r>
              <a:rPr lang="zh-CN" altLang="en-US" sz="3200">
                <a:solidFill>
                  <a:schemeClr val="bg1">
                    <a:lumMod val="95000"/>
                  </a:schemeClr>
                </a:solidFill>
                <a:latin typeface="Times New Roman" panose="02020603050405020304" charset="0"/>
                <a:cs typeface="Times New Roman" panose="02020603050405020304" charset="0"/>
                <a:sym typeface="+mn-ea"/>
              </a:rPr>
              <a:t> </a:t>
            </a:r>
            <a:r>
              <a:rPr lang="zh-CN" altLang="en-US" sz="3200">
                <a:solidFill>
                  <a:srgbClr val="00B0F0"/>
                </a:solidFill>
                <a:latin typeface="Times New Roman" panose="02020603050405020304" charset="0"/>
                <a:cs typeface="Times New Roman" panose="02020603050405020304" charset="0"/>
                <a:sym typeface="+mn-ea"/>
              </a:rPr>
              <a:t>can cause damage to the land and, even more dangerous, to people's health</a:t>
            </a:r>
            <a:r>
              <a:rPr lang="zh-CN" altLang="en-US" sz="3200">
                <a:solidFill>
                  <a:schemeClr val="bg1">
                    <a:lumMod val="95000"/>
                  </a:schemeClr>
                </a:solidFill>
                <a:latin typeface="Times New Roman" panose="02020603050405020304" charset="0"/>
                <a:cs typeface="Times New Roman" panose="02020603050405020304" charset="0"/>
                <a:sym typeface="+mn-ea"/>
              </a:rPr>
              <a:t>.</a:t>
            </a:r>
            <a:endParaRPr lang="zh-CN" altLang="en-US" sz="3200"/>
          </a:p>
        </p:txBody>
      </p:sp>
      <p:cxnSp>
        <p:nvCxnSpPr>
          <p:cNvPr id="5" name="直接连接符 4"/>
          <p:cNvCxnSpPr>
            <a:stCxn id="7" idx="1"/>
            <a:endCxn id="12" idx="3"/>
          </p:cNvCxnSpPr>
          <p:nvPr/>
        </p:nvCxnSpPr>
        <p:spPr>
          <a:xfrm flipV="1">
            <a:off x="603250" y="3053080"/>
            <a:ext cx="7051675" cy="4699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下箭头标注 7"/>
          <p:cNvSpPr/>
          <p:nvPr/>
        </p:nvSpPr>
        <p:spPr>
          <a:xfrm>
            <a:off x="107950" y="1689735"/>
            <a:ext cx="3072765" cy="10668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t>constant/prolonged </a:t>
            </a:r>
          </a:p>
        </p:txBody>
      </p:sp>
      <p:sp>
        <p:nvSpPr>
          <p:cNvPr id="9" name="椭圆 8"/>
          <p:cNvSpPr/>
          <p:nvPr/>
        </p:nvSpPr>
        <p:spPr>
          <a:xfrm>
            <a:off x="539750" y="2476500"/>
            <a:ext cx="1841500" cy="736600"/>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标注 10"/>
          <p:cNvSpPr/>
          <p:nvPr/>
        </p:nvSpPr>
        <p:spPr>
          <a:xfrm>
            <a:off x="3409950" y="1410970"/>
            <a:ext cx="3556000" cy="914400"/>
          </a:xfrm>
          <a:prstGeom prst="wedgeRoundRectCallout">
            <a:avLst>
              <a:gd name="adj1" fmla="val 8089"/>
              <a:gd name="adj2" fmla="val 129166"/>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t>use chemical fertilizers for an extended time</a:t>
            </a:r>
          </a:p>
        </p:txBody>
      </p:sp>
      <p:sp>
        <p:nvSpPr>
          <p:cNvPr id="12" name="椭圆 11"/>
          <p:cNvSpPr/>
          <p:nvPr/>
        </p:nvSpPr>
        <p:spPr>
          <a:xfrm>
            <a:off x="7225030" y="2586355"/>
            <a:ext cx="2933700" cy="546735"/>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1339850" y="4622165"/>
            <a:ext cx="6731000" cy="647700"/>
            <a:chOff x="2110" y="7656"/>
            <a:chExt cx="10600" cy="1020"/>
          </a:xfrm>
        </p:grpSpPr>
        <p:sp>
          <p:nvSpPr>
            <p:cNvPr id="13" name="文本框 12"/>
            <p:cNvSpPr txBox="1"/>
            <p:nvPr/>
          </p:nvSpPr>
          <p:spPr>
            <a:xfrm>
              <a:off x="2110" y="7660"/>
              <a:ext cx="5261" cy="1016"/>
            </a:xfrm>
            <a:prstGeom prst="rect">
              <a:avLst/>
            </a:prstGeom>
            <a:noFill/>
          </p:spPr>
          <p:txBody>
            <a:bodyPr wrap="square" rtlCol="0">
              <a:spAutoFit/>
            </a:bodyPr>
            <a:lstStyle/>
            <a:p>
              <a:r>
                <a:rPr lang="en-US" altLang="zh-CN" sz="3600">
                  <a:latin typeface="Times New Roman" panose="02020603050405020304" charset="0"/>
                  <a:cs typeface="Times New Roman" panose="02020603050405020304" charset="0"/>
                </a:rPr>
                <a:t>Word level</a:t>
              </a:r>
            </a:p>
          </p:txBody>
        </p:sp>
        <p:sp>
          <p:nvSpPr>
            <p:cNvPr id="14" name="横卷形 13"/>
            <p:cNvSpPr/>
            <p:nvPr/>
          </p:nvSpPr>
          <p:spPr>
            <a:xfrm>
              <a:off x="6830" y="7656"/>
              <a:ext cx="5880" cy="102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t>paraphrase</a:t>
              </a:r>
            </a:p>
          </p:txBody>
        </p:sp>
      </p:grpSp>
      <p:grpSp>
        <p:nvGrpSpPr>
          <p:cNvPr id="23" name="组合 22"/>
          <p:cNvGrpSpPr/>
          <p:nvPr/>
        </p:nvGrpSpPr>
        <p:grpSpPr>
          <a:xfrm>
            <a:off x="1339850" y="5269865"/>
            <a:ext cx="6731000" cy="647700"/>
            <a:chOff x="2110" y="8579"/>
            <a:chExt cx="10600" cy="1020"/>
          </a:xfrm>
        </p:grpSpPr>
        <p:sp>
          <p:nvSpPr>
            <p:cNvPr id="15" name="文本框 14"/>
            <p:cNvSpPr txBox="1"/>
            <p:nvPr/>
          </p:nvSpPr>
          <p:spPr>
            <a:xfrm>
              <a:off x="2110" y="8581"/>
              <a:ext cx="5261" cy="1016"/>
            </a:xfrm>
            <a:prstGeom prst="rect">
              <a:avLst/>
            </a:prstGeom>
            <a:noFill/>
          </p:spPr>
          <p:txBody>
            <a:bodyPr wrap="square" rtlCol="0">
              <a:spAutoFit/>
            </a:bodyPr>
            <a:lstStyle/>
            <a:p>
              <a:r>
                <a:rPr lang="en-US" altLang="zh-CN" sz="3600">
                  <a:latin typeface="Times New Roman" panose="02020603050405020304" charset="0"/>
                  <a:cs typeface="Times New Roman" panose="02020603050405020304" charset="0"/>
                </a:rPr>
                <a:t>Sentence level</a:t>
              </a:r>
            </a:p>
          </p:txBody>
        </p:sp>
        <p:sp>
          <p:nvSpPr>
            <p:cNvPr id="16" name="横卷形 15"/>
            <p:cNvSpPr/>
            <p:nvPr/>
          </p:nvSpPr>
          <p:spPr>
            <a:xfrm>
              <a:off x="6830" y="8579"/>
              <a:ext cx="5880" cy="1020"/>
            </a:xfrm>
            <a:prstGeom prst="horizont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t>rebuild</a:t>
              </a:r>
            </a:p>
          </p:txBody>
        </p:sp>
      </p:grpSp>
      <p:sp>
        <p:nvSpPr>
          <p:cNvPr id="18" name="下箭头标注 17"/>
          <p:cNvSpPr/>
          <p:nvPr/>
        </p:nvSpPr>
        <p:spPr>
          <a:xfrm>
            <a:off x="7654925" y="1050290"/>
            <a:ext cx="2303145" cy="1705610"/>
          </a:xfrm>
          <a:prstGeom prst="downArrowCallout">
            <a:avLst>
              <a:gd name="adj1" fmla="val 25000"/>
              <a:gd name="adj2" fmla="val 25000"/>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t>do harm to/</a:t>
            </a:r>
          </a:p>
          <a:p>
            <a:pPr algn="ctr"/>
            <a:r>
              <a:rPr lang="en-US" altLang="zh-CN" sz="2400"/>
              <a:t>be harmful to/</a:t>
            </a:r>
          </a:p>
          <a:p>
            <a:pPr algn="ctr"/>
            <a:r>
              <a:rPr lang="en-US" altLang="zh-CN" sz="2400"/>
              <a:t>harm</a:t>
            </a:r>
          </a:p>
        </p:txBody>
      </p:sp>
      <p:sp>
        <p:nvSpPr>
          <p:cNvPr id="19" name="上箭头标注 18"/>
          <p:cNvSpPr/>
          <p:nvPr/>
        </p:nvSpPr>
        <p:spPr>
          <a:xfrm>
            <a:off x="-4445" y="3470910"/>
            <a:ext cx="3554095" cy="1085850"/>
          </a:xfrm>
          <a:prstGeom prst="upArrowCallou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t>either... or/ </a:t>
            </a:r>
          </a:p>
          <a:p>
            <a:pPr algn="ctr"/>
            <a:r>
              <a:rPr lang="en-US" altLang="zh-CN" sz="2400"/>
              <a:t>not only but also</a:t>
            </a:r>
          </a:p>
        </p:txBody>
      </p:sp>
      <p:grpSp>
        <p:nvGrpSpPr>
          <p:cNvPr id="24" name="组合 23"/>
          <p:cNvGrpSpPr/>
          <p:nvPr/>
        </p:nvGrpSpPr>
        <p:grpSpPr>
          <a:xfrm>
            <a:off x="1339850" y="5916295"/>
            <a:ext cx="6731000" cy="648970"/>
            <a:chOff x="2110" y="9317"/>
            <a:chExt cx="10600" cy="1022"/>
          </a:xfrm>
        </p:grpSpPr>
        <p:sp>
          <p:nvSpPr>
            <p:cNvPr id="20" name="文本框 19"/>
            <p:cNvSpPr txBox="1"/>
            <p:nvPr/>
          </p:nvSpPr>
          <p:spPr>
            <a:xfrm>
              <a:off x="2110" y="9317"/>
              <a:ext cx="5261" cy="1016"/>
            </a:xfrm>
            <a:prstGeom prst="rect">
              <a:avLst/>
            </a:prstGeom>
            <a:noFill/>
          </p:spPr>
          <p:txBody>
            <a:bodyPr wrap="square" rtlCol="0">
              <a:spAutoFit/>
            </a:bodyPr>
            <a:lstStyle/>
            <a:p>
              <a:r>
                <a:rPr lang="en-US" altLang="zh-CN" sz="3600">
                  <a:latin typeface="Times New Roman" panose="02020603050405020304" charset="0"/>
                  <a:cs typeface="Times New Roman" panose="02020603050405020304" charset="0"/>
                </a:rPr>
                <a:t>Text level</a:t>
              </a:r>
            </a:p>
          </p:txBody>
        </p:sp>
        <p:sp>
          <p:nvSpPr>
            <p:cNvPr id="21" name="横卷形 20"/>
            <p:cNvSpPr/>
            <p:nvPr/>
          </p:nvSpPr>
          <p:spPr>
            <a:xfrm>
              <a:off x="6830" y="9319"/>
              <a:ext cx="5880" cy="1020"/>
            </a:xfrm>
            <a:prstGeom prst="horizontalScroll">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t>use conjunctions</a:t>
              </a:r>
            </a:p>
          </p:txBody>
        </p:sp>
      </p:grpSp>
      <p:sp>
        <p:nvSpPr>
          <p:cNvPr id="25" name="矩形 24"/>
          <p:cNvSpPr/>
          <p:nvPr/>
        </p:nvSpPr>
        <p:spPr>
          <a:xfrm>
            <a:off x="1473835" y="3136900"/>
            <a:ext cx="673100" cy="431800"/>
          </a:xfrm>
          <a:prstGeom prst="rect">
            <a:avLst/>
          </a:prstGeom>
          <a:noFill/>
          <a:ln w="38100">
            <a:solidFill>
              <a:schemeClr val="accent3">
                <a:lumMod val="60000"/>
                <a:lumOff val="4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29"/>
          <p:cNvSpPr/>
          <p:nvPr/>
        </p:nvSpPr>
        <p:spPr>
          <a:xfrm>
            <a:off x="415290" y="244475"/>
            <a:ext cx="2774950" cy="640715"/>
          </a:xfrm>
          <a:prstGeom prst="roundRect">
            <a:avLst/>
          </a:prstGeom>
          <a:gradFill>
            <a:gsLst>
              <a:gs pos="0">
                <a:srgbClr val="9EE256"/>
              </a:gs>
              <a:gs pos="100000">
                <a:srgbClr val="64A1C9">
                  <a:alpha val="75000"/>
                </a:srgbClr>
              </a:gs>
            </a:gsLst>
            <a:lin scaled="0"/>
          </a:gra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4000">
                <a:solidFill>
                  <a:schemeClr val="tx1"/>
                </a:solidFill>
                <a:latin typeface="Impact" panose="020B0806030902050204" charset="0"/>
                <a:cs typeface="Impact" panose="020B0806030902050204" charset="0"/>
              </a:rPr>
              <a:t>Summary</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down)">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down)">
                                      <p:cBhvr>
                                        <p:cTn id="67" dur="5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down)">
                                      <p:cBhvr>
                                        <p:cTn id="72" dur="500"/>
                                        <p:tgtEl>
                                          <p:spTgt spid="19"/>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wipe(left)">
                                      <p:cBhvr>
                                        <p:cTn id="7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bldLvl="0" animBg="1"/>
      <p:bldP spid="9" grpId="0" bldLvl="0" animBg="1"/>
      <p:bldP spid="11" grpId="0" animBg="1"/>
      <p:bldP spid="12" grpId="0" bldLvl="0" animBg="1"/>
      <p:bldP spid="18" grpId="0" bldLvl="0" animBg="1"/>
      <p:bldP spid="19" grpId="0" animBg="1"/>
      <p:bldP spid="25" grpId="0" animBg="1"/>
      <p:bldP spid="30"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603250" y="944245"/>
            <a:ext cx="1231900" cy="521970"/>
          </a:xfrm>
          <a:prstGeom prst="rect">
            <a:avLst/>
          </a:prstGeom>
          <a:noFill/>
        </p:spPr>
        <p:txBody>
          <a:bodyPr wrap="square" rtlCol="0">
            <a:spAutoFit/>
          </a:bodyPr>
          <a:lstStyle/>
          <a:p>
            <a:r>
              <a:rPr lang="en-US" altLang="zh-CN" sz="2800">
                <a:latin typeface="Times New Roman" panose="02020603050405020304" charset="0"/>
                <a:cs typeface="Times New Roman" panose="02020603050405020304" charset="0"/>
              </a:rPr>
              <a:t>Para 2</a:t>
            </a:r>
          </a:p>
        </p:txBody>
      </p:sp>
      <p:sp>
        <p:nvSpPr>
          <p:cNvPr id="9" name="文本框 8"/>
          <p:cNvSpPr txBox="1"/>
          <p:nvPr/>
        </p:nvSpPr>
        <p:spPr>
          <a:xfrm>
            <a:off x="1708150" y="939165"/>
            <a:ext cx="2752090" cy="521970"/>
          </a:xfrm>
          <a:prstGeom prst="rect">
            <a:avLst/>
          </a:prstGeom>
          <a:noFill/>
        </p:spPr>
        <p:txBody>
          <a:bodyPr wrap="none" rtlCol="0" anchor="t">
            <a:spAutoFit/>
          </a:bodyPr>
          <a:lstStyle/>
          <a:p>
            <a:pPr algn="l"/>
            <a:r>
              <a:rPr lang="en-US" altLang="zh-CN" sz="2800">
                <a:latin typeface="Times New Roman" panose="02020603050405020304" charset="0"/>
                <a:cs typeface="Times New Roman" panose="02020603050405020304" charset="0"/>
                <a:sym typeface="+mn-ea"/>
              </a:rPr>
              <a:t>Analyse the cause</a:t>
            </a:r>
          </a:p>
        </p:txBody>
      </p:sp>
      <p:sp>
        <p:nvSpPr>
          <p:cNvPr id="11" name="文本框 10"/>
          <p:cNvSpPr txBox="1"/>
          <p:nvPr/>
        </p:nvSpPr>
        <p:spPr>
          <a:xfrm>
            <a:off x="603250" y="1816100"/>
            <a:ext cx="11395710" cy="953135"/>
          </a:xfrm>
          <a:prstGeom prst="rect">
            <a:avLst/>
          </a:prstGeom>
          <a:noFill/>
        </p:spPr>
        <p:txBody>
          <a:bodyPr wrap="square" rtlCol="0" anchor="t">
            <a:spAutoFit/>
          </a:bodyPr>
          <a:lstStyle/>
          <a:p>
            <a:pPr algn="l"/>
            <a:r>
              <a:rPr lang="en-US" sz="2800">
                <a:solidFill>
                  <a:srgbClr val="FF0000"/>
                </a:solidFill>
                <a:latin typeface="Times New Roman" panose="02020603050405020304" charset="0"/>
                <a:cs typeface="Times New Roman" panose="02020603050405020304" charset="0"/>
                <a:sym typeface="+mn-ea"/>
              </a:rPr>
              <a:t>1. damage the land, killing the helpful bacteria and pests as well as the harmful ones.</a:t>
            </a:r>
            <a:endParaRPr lang="en-US" altLang="en-US" sz="2800">
              <a:solidFill>
                <a:srgbClr val="FF0000"/>
              </a:solidFill>
              <a:latin typeface="Times New Roman" panose="02020603050405020304" charset="0"/>
              <a:cs typeface="Times New Roman" panose="02020603050405020304" charset="0"/>
              <a:sym typeface="+mn-ea"/>
            </a:endParaRPr>
          </a:p>
        </p:txBody>
      </p:sp>
      <p:sp>
        <p:nvSpPr>
          <p:cNvPr id="12" name="文本框 11"/>
          <p:cNvSpPr txBox="1"/>
          <p:nvPr/>
        </p:nvSpPr>
        <p:spPr>
          <a:xfrm>
            <a:off x="603250" y="3127375"/>
            <a:ext cx="11427460" cy="953135"/>
          </a:xfrm>
          <a:prstGeom prst="rect">
            <a:avLst/>
          </a:prstGeom>
          <a:noFill/>
        </p:spPr>
        <p:txBody>
          <a:bodyPr wrap="square" rtlCol="0" anchor="t">
            <a:spAutoFit/>
          </a:bodyPr>
          <a:lstStyle/>
          <a:p>
            <a:r>
              <a:rPr lang="en-US" sz="2800">
                <a:solidFill>
                  <a:srgbClr val="FF0000"/>
                </a:solidFill>
                <a:latin typeface="Times New Roman" panose="02020603050405020304" charset="0"/>
                <a:cs typeface="Times New Roman" panose="02020603050405020304" charset="0"/>
                <a:sym typeface="+mn-ea"/>
              </a:rPr>
              <a:t>2. Chemicals also stay in the water for a long time, affecting crops,</a:t>
            </a:r>
            <a:r>
              <a:rPr lang="en-US" sz="2800">
                <a:solidFill>
                  <a:schemeClr val="bg1">
                    <a:lumMod val="95000"/>
                  </a:schemeClr>
                </a:solidFill>
                <a:latin typeface="Times New Roman" panose="02020603050405020304" charset="0"/>
                <a:cs typeface="Times New Roman" panose="02020603050405020304" charset="0"/>
                <a:sym typeface="+mn-ea"/>
              </a:rPr>
              <a:t> </a:t>
            </a:r>
            <a:r>
              <a:rPr lang="en-US" sz="2800">
                <a:solidFill>
                  <a:srgbClr val="FF0000"/>
                </a:solidFill>
                <a:latin typeface="Times New Roman" panose="02020603050405020304" charset="0"/>
                <a:cs typeface="Times New Roman" panose="02020603050405020304" charset="0"/>
                <a:sym typeface="+mn-ea"/>
              </a:rPr>
              <a:t>animals and humans</a:t>
            </a:r>
            <a:r>
              <a:rPr lang="en-US" sz="2800">
                <a:solidFill>
                  <a:schemeClr val="bg1">
                    <a:lumMod val="95000"/>
                  </a:schemeClr>
                </a:solidFill>
                <a:latin typeface="Times New Roman" panose="02020603050405020304" charset="0"/>
                <a:cs typeface="Times New Roman" panose="02020603050405020304" charset="0"/>
                <a:sym typeface="+mn-ea"/>
              </a:rPr>
              <a:t>, </a:t>
            </a:r>
            <a:endParaRPr lang="zh-CN" altLang="en-US" sz="2800"/>
          </a:p>
        </p:txBody>
      </p:sp>
      <p:sp>
        <p:nvSpPr>
          <p:cNvPr id="13" name="文本框 12"/>
          <p:cNvSpPr txBox="1"/>
          <p:nvPr/>
        </p:nvSpPr>
        <p:spPr>
          <a:xfrm>
            <a:off x="603250" y="5337810"/>
            <a:ext cx="11187430" cy="953135"/>
          </a:xfrm>
          <a:prstGeom prst="rect">
            <a:avLst/>
          </a:prstGeom>
          <a:noFill/>
        </p:spPr>
        <p:txBody>
          <a:bodyPr wrap="square" rtlCol="0" anchor="t">
            <a:spAutoFit/>
          </a:bodyPr>
          <a:lstStyle/>
          <a:p>
            <a:r>
              <a:rPr lang="en-US" sz="2800">
                <a:solidFill>
                  <a:srgbClr val="FF0000"/>
                </a:solidFill>
                <a:latin typeface="Times New Roman" panose="02020603050405020304" charset="0"/>
                <a:cs typeface="Times New Roman" panose="02020603050405020304" charset="0"/>
                <a:sym typeface="+mn-ea"/>
              </a:rPr>
              <a:t>3. food grown with chemical fertilizers usually grow too fast to be full of much nutrition.</a:t>
            </a:r>
            <a:endParaRPr lang="en-US" altLang="en-US" sz="2800">
              <a:solidFill>
                <a:srgbClr val="FF0000"/>
              </a:solidFill>
              <a:latin typeface="Times New Roman" panose="02020603050405020304" charset="0"/>
              <a:cs typeface="Times New Roman" panose="02020603050405020304" charset="0"/>
              <a:sym typeface="+mn-ea"/>
            </a:endParaRPr>
          </a:p>
        </p:txBody>
      </p:sp>
      <p:sp>
        <p:nvSpPr>
          <p:cNvPr id="30" name="圆角矩形 29"/>
          <p:cNvSpPr/>
          <p:nvPr/>
        </p:nvSpPr>
        <p:spPr>
          <a:xfrm>
            <a:off x="415290" y="244475"/>
            <a:ext cx="2774950" cy="640715"/>
          </a:xfrm>
          <a:prstGeom prst="roundRect">
            <a:avLst/>
          </a:prstGeom>
          <a:gradFill>
            <a:gsLst>
              <a:gs pos="0">
                <a:srgbClr val="9EE256"/>
              </a:gs>
              <a:gs pos="100000">
                <a:srgbClr val="64A1C9">
                  <a:alpha val="75000"/>
                </a:srgbClr>
              </a:gs>
            </a:gsLst>
            <a:lin scaled="0"/>
          </a:gra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4000">
                <a:solidFill>
                  <a:schemeClr val="tx1"/>
                </a:solidFill>
                <a:latin typeface="Impact" panose="020B0806030902050204" charset="0"/>
                <a:cs typeface="Impact" panose="020B0806030902050204" charset="0"/>
              </a:rPr>
              <a:t>Summary</a:t>
            </a:r>
          </a:p>
        </p:txBody>
      </p:sp>
      <p:sp>
        <p:nvSpPr>
          <p:cNvPr id="4" name="下箭头标注 3"/>
          <p:cNvSpPr/>
          <p:nvPr/>
        </p:nvSpPr>
        <p:spPr>
          <a:xfrm>
            <a:off x="117475" y="965835"/>
            <a:ext cx="3072765" cy="10668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t>destroy/ harm/ruin </a:t>
            </a:r>
          </a:p>
        </p:txBody>
      </p:sp>
      <p:sp>
        <p:nvSpPr>
          <p:cNvPr id="5" name="椭圆 4"/>
          <p:cNvSpPr/>
          <p:nvPr/>
        </p:nvSpPr>
        <p:spPr>
          <a:xfrm>
            <a:off x="970915" y="1816735"/>
            <a:ext cx="1258570" cy="545465"/>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上箭头标注 18"/>
          <p:cNvSpPr/>
          <p:nvPr/>
        </p:nvSpPr>
        <p:spPr>
          <a:xfrm>
            <a:off x="7716520" y="2180590"/>
            <a:ext cx="3554095" cy="730250"/>
          </a:xfrm>
          <a:prstGeom prst="upArrowCallou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t>either... or/ both... and</a:t>
            </a:r>
          </a:p>
        </p:txBody>
      </p:sp>
      <p:sp>
        <p:nvSpPr>
          <p:cNvPr id="25" name="矩形 24"/>
          <p:cNvSpPr/>
          <p:nvPr/>
        </p:nvSpPr>
        <p:spPr>
          <a:xfrm>
            <a:off x="8789035" y="1841500"/>
            <a:ext cx="1409065" cy="431800"/>
          </a:xfrm>
          <a:prstGeom prst="rect">
            <a:avLst/>
          </a:prstGeom>
          <a:noFill/>
          <a:ln w="38100">
            <a:solidFill>
              <a:schemeClr val="accent3">
                <a:lumMod val="60000"/>
                <a:lumOff val="4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下箭头标注 5"/>
          <p:cNvSpPr/>
          <p:nvPr/>
        </p:nvSpPr>
        <p:spPr>
          <a:xfrm>
            <a:off x="4550410" y="939165"/>
            <a:ext cx="2583180" cy="10668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t>useful/beneficial</a:t>
            </a:r>
          </a:p>
        </p:txBody>
      </p:sp>
      <p:sp>
        <p:nvSpPr>
          <p:cNvPr id="7" name="椭圆 6"/>
          <p:cNvSpPr/>
          <p:nvPr/>
        </p:nvSpPr>
        <p:spPr>
          <a:xfrm>
            <a:off x="4946015" y="1790065"/>
            <a:ext cx="1258570" cy="545465"/>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76580" y="2273300"/>
            <a:ext cx="1258570" cy="545465"/>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上箭头标注 14"/>
          <p:cNvSpPr/>
          <p:nvPr/>
        </p:nvSpPr>
        <p:spPr>
          <a:xfrm>
            <a:off x="117475" y="2594610"/>
            <a:ext cx="2286000" cy="58039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t>bad/damaging</a:t>
            </a:r>
          </a:p>
        </p:txBody>
      </p:sp>
      <p:sp>
        <p:nvSpPr>
          <p:cNvPr id="16" name="圆角矩形标注 15"/>
          <p:cNvSpPr/>
          <p:nvPr/>
        </p:nvSpPr>
        <p:spPr>
          <a:xfrm>
            <a:off x="751840" y="3989705"/>
            <a:ext cx="11459210" cy="622300"/>
          </a:xfrm>
          <a:prstGeom prst="wedgeRoundRectCallout">
            <a:avLst>
              <a:gd name="adj1" fmla="val -37515"/>
              <a:gd name="adj2" fmla="val -119591"/>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600">
                <a:latin typeface="Arial Narrow" panose="020B0606020202030204" charset="0"/>
                <a:cs typeface="Arial Narrow" panose="020B0606020202030204" charset="0"/>
              </a:rPr>
              <a:t>Extended/Prolonged existence of chemicals in the water affects </a:t>
            </a:r>
            <a:r>
              <a:rPr lang="en-US" altLang="zh-CN" sz="2600">
                <a:latin typeface="Arial Narrow" panose="020B0606020202030204" charset="0"/>
                <a:cs typeface="Arial Narrow" panose="020B0606020202030204" charset="0"/>
                <a:sym typeface="+mn-ea"/>
              </a:rPr>
              <a:t>crops, animals and humans</a:t>
            </a:r>
            <a:r>
              <a:rPr lang="en-US" altLang="zh-CN" sz="2600">
                <a:latin typeface="Arial Narrow" panose="020B0606020202030204" charset="0"/>
                <a:cs typeface="Arial Narrow" panose="020B0606020202030204" charset="0"/>
              </a:rPr>
              <a:t> </a:t>
            </a:r>
          </a:p>
        </p:txBody>
      </p:sp>
      <p:cxnSp>
        <p:nvCxnSpPr>
          <p:cNvPr id="17" name="直接连接符 16"/>
          <p:cNvCxnSpPr/>
          <p:nvPr/>
        </p:nvCxnSpPr>
        <p:spPr>
          <a:xfrm flipV="1">
            <a:off x="990600" y="5842000"/>
            <a:ext cx="5149850" cy="3937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圆角矩形标注 17"/>
          <p:cNvSpPr/>
          <p:nvPr/>
        </p:nvSpPr>
        <p:spPr>
          <a:xfrm>
            <a:off x="3797300" y="4712335"/>
            <a:ext cx="3556000" cy="394335"/>
          </a:xfrm>
          <a:prstGeom prst="wedgeRoundRectCallout">
            <a:avLst>
              <a:gd name="adj1" fmla="val 5589"/>
              <a:gd name="adj2" fmla="val 148550"/>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t>chemical fertilized food</a:t>
            </a:r>
          </a:p>
        </p:txBody>
      </p:sp>
      <p:cxnSp>
        <p:nvCxnSpPr>
          <p:cNvPr id="21" name="直接连接符 20"/>
          <p:cNvCxnSpPr/>
          <p:nvPr/>
        </p:nvCxnSpPr>
        <p:spPr>
          <a:xfrm flipV="1">
            <a:off x="8191500" y="5816600"/>
            <a:ext cx="3006725" cy="171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876300" y="6286500"/>
            <a:ext cx="2025650" cy="44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圆角矩形标注 23"/>
          <p:cNvSpPr/>
          <p:nvPr/>
        </p:nvSpPr>
        <p:spPr>
          <a:xfrm>
            <a:off x="2491740" y="6402705"/>
            <a:ext cx="6671945" cy="431800"/>
          </a:xfrm>
          <a:prstGeom prst="wedgeRoundRectCallout">
            <a:avLst>
              <a:gd name="adj1" fmla="val -48420"/>
              <a:gd name="adj2" fmla="val -81323"/>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600">
                <a:latin typeface="Arial Narrow" panose="020B0606020202030204" charset="0"/>
                <a:cs typeface="Arial Narrow" panose="020B0606020202030204" charset="0"/>
              </a:rPr>
              <a:t>in short of nutrition/ low in nutrients/ undernourished</a:t>
            </a:r>
          </a:p>
        </p:txBody>
      </p:sp>
      <p:sp>
        <p:nvSpPr>
          <p:cNvPr id="26" name="下箭头标注 25"/>
          <p:cNvSpPr/>
          <p:nvPr/>
        </p:nvSpPr>
        <p:spPr>
          <a:xfrm>
            <a:off x="7915910" y="4712335"/>
            <a:ext cx="2583180" cy="695325"/>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t>quickly/rapidly</a:t>
            </a:r>
          </a:p>
        </p:txBody>
      </p:sp>
      <p:sp>
        <p:nvSpPr>
          <p:cNvPr id="27" name="椭圆 26"/>
          <p:cNvSpPr/>
          <p:nvPr/>
        </p:nvSpPr>
        <p:spPr>
          <a:xfrm>
            <a:off x="8692515" y="5358765"/>
            <a:ext cx="763905" cy="457835"/>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down)">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ipe(down)">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down)">
                                      <p:cBhvr>
                                        <p:cTn id="53" dur="50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down)">
                                      <p:cBhvr>
                                        <p:cTn id="58" dur="5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down)">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down)">
                                      <p:cBhvr>
                                        <p:cTn id="68" dur="500"/>
                                        <p:tgtEl>
                                          <p:spTgt spid="16"/>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down)">
                                      <p:cBhvr>
                                        <p:cTn id="73" dur="500"/>
                                        <p:tgtEl>
                                          <p:spTgt spid="17"/>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wipe(down)">
                                      <p:cBhvr>
                                        <p:cTn id="78" dur="500"/>
                                        <p:tgtEl>
                                          <p:spTgt spid="18"/>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wipe(down)">
                                      <p:cBhvr>
                                        <p:cTn id="83" dur="500"/>
                                        <p:tgtEl>
                                          <p:spTgt spid="27"/>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wipe(down)">
                                      <p:cBhvr>
                                        <p:cTn id="88" dur="500"/>
                                        <p:tgtEl>
                                          <p:spTgt spid="26"/>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wipe(down)">
                                      <p:cBhvr>
                                        <p:cTn id="93" dur="500"/>
                                        <p:tgtEl>
                                          <p:spTgt spid="21"/>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wipe(down)">
                                      <p:cBhvr>
                                        <p:cTn id="98" dur="500"/>
                                        <p:tgtEl>
                                          <p:spTgt spid="22"/>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wipe(down)">
                                      <p:cBhvr>
                                        <p:cTn id="10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3" grpId="0"/>
      <p:bldP spid="4" grpId="0" bldLvl="0" animBg="1"/>
      <p:bldP spid="5" grpId="0" bldLvl="0" animBg="1"/>
      <p:bldP spid="19" grpId="0" bldLvl="0" animBg="1"/>
      <p:bldP spid="25" grpId="0" bldLvl="0" animBg="1"/>
      <p:bldP spid="6" grpId="0" bldLvl="0" animBg="1"/>
      <p:bldP spid="7" grpId="0" bldLvl="0" animBg="1"/>
      <p:bldP spid="10" grpId="0" bldLvl="0" animBg="1"/>
      <p:bldP spid="15" grpId="0" animBg="1"/>
      <p:bldP spid="16" grpId="0" bldLvl="0" animBg="1"/>
      <p:bldP spid="18" grpId="0" bldLvl="0" animBg="1"/>
      <p:bldP spid="24" grpId="0" bldLvl="0" animBg="1"/>
      <p:bldP spid="26" grpId="0" bldLvl="0" animBg="1"/>
      <p:bldP spid="27"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0" indent="0">
              <a:buNone/>
            </a:pPr>
            <a:r>
              <a:rPr lang="en-US" altLang="zh-CN" sz="3200">
                <a:latin typeface="Times New Roman" panose="02020603050405020304" charset="0"/>
                <a:cs typeface="Times New Roman" panose="02020603050405020304" charset="0"/>
              </a:rPr>
              <a:t>Work in groups and figure out the summary for para 3-4.</a:t>
            </a:r>
          </a:p>
        </p:txBody>
      </p:sp>
      <p:sp>
        <p:nvSpPr>
          <p:cNvPr id="16" name="文本框 15"/>
          <p:cNvSpPr txBox="1"/>
          <p:nvPr/>
        </p:nvSpPr>
        <p:spPr>
          <a:xfrm>
            <a:off x="590550" y="2900045"/>
            <a:ext cx="1562100" cy="521970"/>
          </a:xfrm>
          <a:prstGeom prst="rect">
            <a:avLst/>
          </a:prstGeom>
          <a:noFill/>
        </p:spPr>
        <p:txBody>
          <a:bodyPr wrap="square" rtlCol="0">
            <a:spAutoFit/>
          </a:bodyPr>
          <a:lstStyle/>
          <a:p>
            <a:r>
              <a:rPr lang="en-US" altLang="zh-CN" sz="2800">
                <a:latin typeface="Times New Roman" panose="02020603050405020304" charset="0"/>
                <a:cs typeface="Times New Roman" panose="02020603050405020304" charset="0"/>
              </a:rPr>
              <a:t>Para 3-4</a:t>
            </a:r>
          </a:p>
        </p:txBody>
      </p:sp>
      <p:sp>
        <p:nvSpPr>
          <p:cNvPr id="17" name="文本框 16"/>
          <p:cNvSpPr txBox="1"/>
          <p:nvPr/>
        </p:nvSpPr>
        <p:spPr>
          <a:xfrm>
            <a:off x="2152650" y="2900045"/>
            <a:ext cx="2317750" cy="521970"/>
          </a:xfrm>
          <a:prstGeom prst="rect">
            <a:avLst/>
          </a:prstGeom>
          <a:noFill/>
        </p:spPr>
        <p:txBody>
          <a:bodyPr wrap="none" rtlCol="0" anchor="t">
            <a:spAutoFit/>
          </a:bodyPr>
          <a:lstStyle/>
          <a:p>
            <a:pPr algn="l"/>
            <a:r>
              <a:rPr lang="en-US" altLang="zh-CN" sz="2800">
                <a:latin typeface="Times New Roman" panose="02020603050405020304" charset="0"/>
                <a:cs typeface="Times New Roman" panose="02020603050405020304" charset="0"/>
                <a:sym typeface="+mn-ea"/>
              </a:rPr>
              <a:t>Find a solution</a:t>
            </a:r>
          </a:p>
        </p:txBody>
      </p:sp>
      <p:sp>
        <p:nvSpPr>
          <p:cNvPr id="18" name="左大括号 17"/>
          <p:cNvSpPr/>
          <p:nvPr/>
        </p:nvSpPr>
        <p:spPr>
          <a:xfrm>
            <a:off x="4460875" y="2260600"/>
            <a:ext cx="359410" cy="2399665"/>
          </a:xfrm>
          <a:prstGeom prst="lef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文本框 18"/>
          <p:cNvSpPr txBox="1"/>
          <p:nvPr/>
        </p:nvSpPr>
        <p:spPr>
          <a:xfrm>
            <a:off x="4876800" y="1943100"/>
            <a:ext cx="7017385" cy="829945"/>
          </a:xfrm>
          <a:prstGeom prst="rect">
            <a:avLst/>
          </a:prstGeom>
          <a:noFill/>
        </p:spPr>
        <p:txBody>
          <a:bodyPr wrap="square" rtlCol="0" anchor="t">
            <a:spAutoFit/>
          </a:bodyPr>
          <a:lstStyle/>
          <a:p>
            <a:pPr indent="0"/>
            <a:r>
              <a:rPr lang="en-US" sz="2400">
                <a:latin typeface="Times New Roman" panose="02020603050405020304" charset="0"/>
                <a:sym typeface="+mn-ea"/>
              </a:rPr>
              <a:t>1. some farmers and many customers are beginning to turn to organic farming. </a:t>
            </a:r>
            <a:endParaRPr lang="en-US" sz="2400">
              <a:latin typeface="Times New Roman" panose="02020603050405020304" charset="0"/>
            </a:endParaRPr>
          </a:p>
        </p:txBody>
      </p:sp>
      <p:pic>
        <p:nvPicPr>
          <p:cNvPr id="20" name="图片 19"/>
          <p:cNvPicPr>
            <a:picLocks noChangeAspect="1"/>
          </p:cNvPicPr>
          <p:nvPr/>
        </p:nvPicPr>
        <p:blipFill>
          <a:blip r:embed="rId3"/>
          <a:srcRect l="5417" t="49630" r="4583" b="21667"/>
          <a:stretch>
            <a:fillRect/>
          </a:stretch>
        </p:blipFill>
        <p:spPr>
          <a:xfrm>
            <a:off x="4876800" y="2773045"/>
            <a:ext cx="6800850" cy="1219835"/>
          </a:xfrm>
          <a:prstGeom prst="rect">
            <a:avLst/>
          </a:prstGeom>
        </p:spPr>
      </p:pic>
      <p:sp>
        <p:nvSpPr>
          <p:cNvPr id="22" name="文本框 21"/>
          <p:cNvSpPr txBox="1"/>
          <p:nvPr/>
        </p:nvSpPr>
        <p:spPr>
          <a:xfrm>
            <a:off x="6193155" y="4698365"/>
            <a:ext cx="5457825" cy="460375"/>
          </a:xfrm>
          <a:prstGeom prst="rect">
            <a:avLst/>
          </a:prstGeom>
          <a:solidFill>
            <a:schemeClr val="bg1"/>
          </a:solidFill>
        </p:spPr>
        <p:txBody>
          <a:bodyPr wrap="none" rtlCol="0" anchor="t">
            <a:spAutoFit/>
          </a:bodyPr>
          <a:lstStyle/>
          <a:p>
            <a:r>
              <a:rPr lang="zh-CN" altLang="en-US" sz="2400">
                <a:solidFill>
                  <a:schemeClr val="tx1"/>
                </a:solidFill>
                <a:latin typeface="Times New Roman" panose="02020603050405020304" charset="0"/>
                <a:cs typeface="Times New Roman" panose="02020603050405020304" charset="0"/>
                <a:sym typeface="+mn-ea"/>
              </a:rPr>
              <a:t> </a:t>
            </a:r>
            <a:r>
              <a:rPr lang="en-US" altLang="zh-CN" sz="2400">
                <a:solidFill>
                  <a:schemeClr val="tx1"/>
                </a:solidFill>
                <a:latin typeface="Times New Roman" panose="02020603050405020304" charset="0"/>
                <a:cs typeface="Times New Roman" panose="02020603050405020304" charset="0"/>
                <a:sym typeface="+mn-ea"/>
              </a:rPr>
              <a:t>2. </a:t>
            </a:r>
            <a:r>
              <a:rPr lang="zh-CN" altLang="en-US" sz="2400">
                <a:solidFill>
                  <a:schemeClr val="tx1"/>
                </a:solidFill>
                <a:latin typeface="Times New Roman" panose="02020603050405020304" charset="0"/>
                <a:cs typeface="Times New Roman" panose="02020603050405020304" charset="0"/>
                <a:sym typeface="+mn-ea"/>
              </a:rPr>
              <a:t>plant crops to use different levels of soil</a:t>
            </a:r>
          </a:p>
        </p:txBody>
      </p:sp>
      <p:sp>
        <p:nvSpPr>
          <p:cNvPr id="21" name="文本框 20"/>
          <p:cNvSpPr txBox="1"/>
          <p:nvPr/>
        </p:nvSpPr>
        <p:spPr>
          <a:xfrm>
            <a:off x="6256655" y="3992880"/>
            <a:ext cx="6067425" cy="829945"/>
          </a:xfrm>
          <a:prstGeom prst="rect">
            <a:avLst/>
          </a:prstGeom>
          <a:noFill/>
        </p:spPr>
        <p:txBody>
          <a:bodyPr wrap="square" rtlCol="0" anchor="t">
            <a:spAutoFit/>
          </a:bodyPr>
          <a:lstStyle/>
          <a:p>
            <a:r>
              <a:rPr lang="en-US" altLang="zh-CN" sz="2400">
                <a:solidFill>
                  <a:schemeClr val="tx1"/>
                </a:solidFill>
                <a:latin typeface="Times New Roman" panose="02020603050405020304" charset="0"/>
                <a:cs typeface="Times New Roman" panose="02020603050405020304" charset="0"/>
                <a:sym typeface="+mn-ea"/>
              </a:rPr>
              <a:t>1. </a:t>
            </a:r>
            <a:r>
              <a:rPr lang="zh-CN" altLang="en-US" sz="2400">
                <a:solidFill>
                  <a:schemeClr val="tx1"/>
                </a:solidFill>
                <a:latin typeface="Times New Roman" panose="02020603050405020304" charset="0"/>
                <a:cs typeface="Times New Roman" panose="02020603050405020304" charset="0"/>
                <a:sym typeface="+mn-ea"/>
              </a:rPr>
              <a:t>change the kind of crop in each field every few </a:t>
            </a:r>
            <a:r>
              <a:rPr lang="en-US" altLang="zh-CN" sz="2400">
                <a:solidFill>
                  <a:schemeClr val="tx1"/>
                </a:solidFill>
                <a:latin typeface="Times New Roman" panose="02020603050405020304" charset="0"/>
                <a:cs typeface="Times New Roman" panose="02020603050405020304" charset="0"/>
                <a:sym typeface="+mn-ea"/>
              </a:rPr>
              <a:t>y</a:t>
            </a:r>
            <a:r>
              <a:rPr lang="zh-CN" altLang="en-US" sz="2400">
                <a:solidFill>
                  <a:schemeClr val="tx1"/>
                </a:solidFill>
                <a:latin typeface="Times New Roman" panose="02020603050405020304" charset="0"/>
                <a:cs typeface="Times New Roman" panose="02020603050405020304" charset="0"/>
                <a:sym typeface="+mn-ea"/>
              </a:rPr>
              <a:t>ears</a:t>
            </a:r>
          </a:p>
        </p:txBody>
      </p:sp>
      <p:sp>
        <p:nvSpPr>
          <p:cNvPr id="23" name="左大括号 22"/>
          <p:cNvSpPr/>
          <p:nvPr/>
        </p:nvSpPr>
        <p:spPr>
          <a:xfrm>
            <a:off x="6028055" y="4179570"/>
            <a:ext cx="228600" cy="788035"/>
          </a:xfrm>
          <a:prstGeom prst="lef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圆角矩形 23"/>
          <p:cNvSpPr/>
          <p:nvPr/>
        </p:nvSpPr>
        <p:spPr>
          <a:xfrm>
            <a:off x="4876800" y="4368800"/>
            <a:ext cx="1062990" cy="40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practice</a:t>
            </a:r>
          </a:p>
        </p:txBody>
      </p:sp>
      <p:sp>
        <p:nvSpPr>
          <p:cNvPr id="30" name="圆角矩形 29"/>
          <p:cNvSpPr/>
          <p:nvPr/>
        </p:nvSpPr>
        <p:spPr>
          <a:xfrm>
            <a:off x="415290" y="244475"/>
            <a:ext cx="2774950" cy="640715"/>
          </a:xfrm>
          <a:prstGeom prst="roundRect">
            <a:avLst/>
          </a:prstGeom>
          <a:gradFill>
            <a:gsLst>
              <a:gs pos="0">
                <a:srgbClr val="9EE256"/>
              </a:gs>
              <a:gs pos="100000">
                <a:srgbClr val="64A1C9">
                  <a:alpha val="75000"/>
                </a:srgbClr>
              </a:gs>
            </a:gsLst>
            <a:lin scaled="0"/>
          </a:gra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4000">
                <a:solidFill>
                  <a:schemeClr val="tx1"/>
                </a:solidFill>
                <a:latin typeface="Impact" panose="020B0806030902050204" charset="0"/>
                <a:cs typeface="Impact" panose="020B0806030902050204" charset="0"/>
              </a:rPr>
              <a:t>Summary</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500"/>
                                        <p:tgtEl>
                                          <p:spTgt spid="24"/>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500"/>
                                        <p:tgtEl>
                                          <p:spTgt spid="21"/>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down)">
                                      <p:cBhvr>
                                        <p:cTn id="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animBg="1"/>
      <p:bldP spid="19" grpId="0"/>
      <p:bldP spid="22" grpId="0" bldLvl="0" animBg="1"/>
      <p:bldP spid="21" grpId="0"/>
      <p:bldP spid="23" grpId="0" bldLvl="0" animBg="1"/>
      <p:bldP spid="24"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a:extLst>
              <a:ext uri="{FF2B5EF4-FFF2-40B4-BE49-F238E27FC236}">
                <a16:creationId xmlns:a16="http://schemas.microsoft.com/office/drawing/2014/main" id="{1BB92BAB-C431-F540-9ACE-54691F2BD83A}"/>
              </a:ext>
            </a:extLst>
          </p:cNvPr>
          <p:cNvSpPr>
            <a:spLocks noChangeArrowheads="1"/>
          </p:cNvSpPr>
          <p:nvPr/>
        </p:nvSpPr>
        <p:spPr bwMode="auto">
          <a:xfrm>
            <a:off x="2073275" y="1749426"/>
            <a:ext cx="4572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3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FF0000"/>
              </a:solidFill>
              <a:latin typeface="HelveticaNeue" panose="02000503000000020004" pitchFamily="2" charset="0"/>
            </a:endParaRPr>
          </a:p>
          <a:p>
            <a:pPr eaLnBrk="1" hangingPunct="1">
              <a:spcBef>
                <a:spcPct val="0"/>
              </a:spcBef>
              <a:buFontTx/>
              <a:buNone/>
            </a:pPr>
            <a:endParaRPr lang="en-US" altLang="zh-CN" sz="3000" b="1">
              <a:solidFill>
                <a:srgbClr val="FF0000"/>
              </a:solidFill>
              <a:latin typeface="HelveticaNeue" panose="02000503000000020004" pitchFamily="2" charset="0"/>
            </a:endParaRPr>
          </a:p>
          <a:p>
            <a:pPr eaLnBrk="1" hangingPunct="1">
              <a:spcBef>
                <a:spcPct val="0"/>
              </a:spcBef>
              <a:buFontTx/>
              <a:buNone/>
            </a:pPr>
            <a:r>
              <a:rPr lang="zh-CN" altLang="en-US" sz="3000" b="1">
                <a:solidFill>
                  <a:srgbClr val="FF0000"/>
                </a:solidFill>
                <a:latin typeface="HelveticaNeue" panose="02000503000000020004" pitchFamily="2" charset="0"/>
              </a:rPr>
              <a:t>更多教学资源请关注</a:t>
            </a:r>
            <a:endParaRPr lang="en-US" altLang="zh-CN" sz="3000" b="1">
              <a:solidFill>
                <a:srgbClr val="FF0000"/>
              </a:solidFill>
              <a:latin typeface="HelveticaNeue" panose="02000503000000020004" pitchFamily="2" charset="0"/>
            </a:endParaRPr>
          </a:p>
          <a:p>
            <a:pPr eaLnBrk="1" hangingPunct="1">
              <a:spcBef>
                <a:spcPct val="0"/>
              </a:spcBef>
              <a:buFontTx/>
              <a:buNone/>
            </a:pPr>
            <a:r>
              <a:rPr lang="zh-CN" altLang="en-US" sz="3000" b="1">
                <a:solidFill>
                  <a:srgbClr val="FF0000"/>
                </a:solidFill>
                <a:latin typeface="HelveticaNeue" panose="02000503000000020004" pitchFamily="2" charset="0"/>
              </a:rPr>
              <a:t>公众号：溯恩高中英语</a:t>
            </a:r>
          </a:p>
        </p:txBody>
      </p:sp>
      <p:pic>
        <p:nvPicPr>
          <p:cNvPr id="19458" name="图片 2">
            <a:extLst>
              <a:ext uri="{FF2B5EF4-FFF2-40B4-BE49-F238E27FC236}">
                <a16:creationId xmlns:a16="http://schemas.microsoft.com/office/drawing/2014/main" id="{027A5259-9CE5-6C4E-A987-FEFA30554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9800" y="2735263"/>
            <a:ext cx="2457451" cy="2457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a:extLst>
              <a:ext uri="{FF2B5EF4-FFF2-40B4-BE49-F238E27FC236}">
                <a16:creationId xmlns:a16="http://schemas.microsoft.com/office/drawing/2014/main" id="{5CFC9920-D99F-9042-81D2-C7CE9D821070}"/>
              </a:ext>
            </a:extLst>
          </p:cNvPr>
          <p:cNvSpPr>
            <a:spLocks noChangeArrowheads="1"/>
          </p:cNvSpPr>
          <p:nvPr/>
        </p:nvSpPr>
        <p:spPr bwMode="auto">
          <a:xfrm>
            <a:off x="6767515" y="1749425"/>
            <a:ext cx="3900487"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4500" b="1">
                <a:latin typeface="华文新魏" panose="02010800040101010101" pitchFamily="2" charset="-122"/>
              </a:rPr>
              <a:t>知识产权声明</a:t>
            </a:r>
          </a:p>
        </p:txBody>
      </p:sp>
    </p:spTree>
    <p:extLst>
      <p:ext uri="{BB962C8B-B14F-4D97-AF65-F5344CB8AC3E}">
        <p14:creationId xmlns:p14="http://schemas.microsoft.com/office/powerpoint/2010/main" val="2097335273"/>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5755" y="885190"/>
            <a:ext cx="11374120" cy="5388610"/>
          </a:xfrm>
        </p:spPr>
        <p:txBody>
          <a:bodyPr>
            <a:noAutofit/>
          </a:bodyPr>
          <a:lstStyle/>
          <a:p>
            <a:pPr marL="0" indent="0">
              <a:buNone/>
            </a:pPr>
            <a:r>
              <a:rPr lang="en-US" altLang="zh-CN" sz="2800">
                <a:solidFill>
                  <a:schemeClr val="tx1"/>
                </a:solidFill>
                <a:latin typeface="Times New Roman" panose="02020603050405020304" charset="0"/>
                <a:cs typeface="Times New Roman" panose="02020603050405020304" charset="0"/>
              </a:rPr>
              <a:t>A sample version:</a:t>
            </a:r>
          </a:p>
          <a:p>
            <a:pPr marL="0" indent="0">
              <a:buNone/>
            </a:pPr>
            <a:r>
              <a:rPr sz="2800">
                <a:solidFill>
                  <a:schemeClr val="tx1"/>
                </a:solidFill>
                <a:latin typeface="Times New Roman" panose="02020603050405020304" charset="0"/>
                <a:cs typeface="Times New Roman" panose="02020603050405020304" charset="0"/>
              </a:rPr>
              <a:t>Constant use of chemical fertilizers can harm the land and people's health,</a:t>
            </a:r>
            <a:r>
              <a:rPr sz="2800" b="1">
                <a:solidFill>
                  <a:schemeClr val="accent4">
                    <a:lumMod val="75000"/>
                  </a:schemeClr>
                </a:solidFill>
                <a:latin typeface="Times New Roman" panose="02020603050405020304" charset="0"/>
                <a:cs typeface="Times New Roman" panose="02020603050405020304" charset="0"/>
              </a:rPr>
              <a:t> since</a:t>
            </a:r>
            <a:r>
              <a:rPr sz="2800">
                <a:solidFill>
                  <a:schemeClr val="tx1"/>
                </a:solidFill>
                <a:latin typeface="Times New Roman" panose="02020603050405020304" charset="0"/>
                <a:cs typeface="Times New Roman" panose="02020603050405020304" charset="0"/>
              </a:rPr>
              <a:t> chemicals harm the land, killing both useful bacteria and damaging ones. </a:t>
            </a:r>
            <a:r>
              <a:rPr sz="2800" b="1">
                <a:solidFill>
                  <a:schemeClr val="accent4">
                    <a:lumMod val="75000"/>
                  </a:schemeClr>
                </a:solidFill>
                <a:latin typeface="Times New Roman" panose="02020603050405020304" charset="0"/>
                <a:cs typeface="Times New Roman" panose="02020603050405020304" charset="0"/>
              </a:rPr>
              <a:t>Moreover,</a:t>
            </a:r>
            <a:r>
              <a:rPr sz="2800">
                <a:solidFill>
                  <a:schemeClr val="tx1"/>
                </a:solidFill>
                <a:latin typeface="Times New Roman" panose="02020603050405020304" charset="0"/>
                <a:cs typeface="Times New Roman" panose="02020603050405020304" charset="0"/>
              </a:rPr>
              <a:t> its extended existence in the water affects crops, animals and humans. </a:t>
            </a:r>
            <a:r>
              <a:rPr sz="2800" b="1">
                <a:solidFill>
                  <a:schemeClr val="accent4">
                    <a:lumMod val="75000"/>
                  </a:schemeClr>
                </a:solidFill>
                <a:latin typeface="Times New Roman" panose="02020603050405020304" charset="0"/>
                <a:cs typeface="Times New Roman" panose="02020603050405020304" charset="0"/>
              </a:rPr>
              <a:t>Additionally,</a:t>
            </a:r>
            <a:r>
              <a:rPr sz="2800">
                <a:solidFill>
                  <a:schemeClr val="tx1"/>
                </a:solidFill>
                <a:latin typeface="Times New Roman" panose="02020603050405020304" charset="0"/>
                <a:cs typeface="Times New Roman" panose="02020603050405020304" charset="0"/>
              </a:rPr>
              <a:t> chemical fertilized food grow quickly but are undernourished. </a:t>
            </a:r>
            <a:r>
              <a:rPr sz="2800" b="1">
                <a:solidFill>
                  <a:schemeClr val="accent4">
                    <a:lumMod val="75000"/>
                  </a:schemeClr>
                </a:solidFill>
                <a:latin typeface="Times New Roman" panose="02020603050405020304" charset="0"/>
                <a:cs typeface="Times New Roman" panose="02020603050405020304" charset="0"/>
              </a:rPr>
              <a:t>Thus, </a:t>
            </a:r>
            <a:r>
              <a:rPr sz="2800">
                <a:solidFill>
                  <a:schemeClr val="tx1"/>
                </a:solidFill>
                <a:latin typeface="Times New Roman" panose="02020603050405020304" charset="0"/>
                <a:cs typeface="Times New Roman" panose="02020603050405020304" charset="0"/>
              </a:rPr>
              <a:t>people choose organic farming </a:t>
            </a:r>
            <a:r>
              <a:rPr sz="2800" b="1">
                <a:solidFill>
                  <a:schemeClr val="accent4">
                    <a:lumMod val="75000"/>
                  </a:schemeClr>
                </a:solidFill>
                <a:latin typeface="Times New Roman" panose="02020603050405020304" charset="0"/>
                <a:cs typeface="Times New Roman" panose="02020603050405020304" charset="0"/>
              </a:rPr>
              <a:t>which</a:t>
            </a:r>
            <a:r>
              <a:rPr sz="2800">
                <a:solidFill>
                  <a:schemeClr val="tx1"/>
                </a:solidFill>
                <a:latin typeface="Times New Roman" panose="02020603050405020304" charset="0"/>
                <a:cs typeface="Times New Roman" panose="02020603050405020304" charset="0"/>
              </a:rPr>
              <a:t> use natural waste to fertilize the soil and keep out diseases and pollution. They grow crops using various levels of soil and change the kind regularly.  </a:t>
            </a:r>
            <a:r>
              <a:rPr lang="en-US" altLang="zh-CN" sz="2800">
                <a:solidFill>
                  <a:schemeClr val="tx1"/>
                </a:solidFill>
                <a:latin typeface="Times New Roman" panose="02020603050405020304" charset="0"/>
                <a:cs typeface="Times New Roman" panose="02020603050405020304" charset="0"/>
              </a:rPr>
              <a:t>(77 words)</a:t>
            </a:r>
            <a:endParaRPr sz="2800">
              <a:solidFill>
                <a:schemeClr val="tx1"/>
              </a:solidFill>
              <a:latin typeface="Times New Roman" panose="02020603050405020304" charset="0"/>
              <a:cs typeface="Times New Roman" panose="02020603050405020304" charset="0"/>
            </a:endParaRPr>
          </a:p>
          <a:p>
            <a:pPr marL="0" indent="0">
              <a:buNone/>
            </a:pPr>
            <a:endParaRPr lang="en-US" sz="2800">
              <a:solidFill>
                <a:schemeClr val="tx1"/>
              </a:solidFill>
              <a:latin typeface="Times New Roman" panose="02020603050405020304" charset="0"/>
              <a:cs typeface="Times New Roman" panose="02020603050405020304" charset="0"/>
            </a:endParaRPr>
          </a:p>
          <a:p>
            <a:pPr marL="0" indent="0">
              <a:buNone/>
            </a:pPr>
            <a:r>
              <a:rPr lang="en-US" altLang="zh-CN" sz="2800">
                <a:latin typeface="Times New Roman" panose="02020603050405020304" charset="0"/>
                <a:cs typeface="Times New Roman" panose="02020603050405020304" charset="0"/>
                <a:sym typeface="+mn-ea"/>
              </a:rPr>
              <a:t> </a:t>
            </a:r>
            <a:endParaRPr lang="en-US" altLang="zh-CN" sz="2800">
              <a:latin typeface="Times New Roman" panose="02020603050405020304" charset="0"/>
              <a:cs typeface="Times New Roman" panose="02020603050405020304" charset="0"/>
            </a:endParaRPr>
          </a:p>
          <a:p>
            <a:pPr marL="0" indent="0">
              <a:buNone/>
            </a:pPr>
            <a:endParaRPr altLang="en-US" sz="2800" b="1">
              <a:solidFill>
                <a:schemeClr val="accent4">
                  <a:lumMod val="75000"/>
                </a:schemeClr>
              </a:solidFill>
              <a:latin typeface="Times New Roman" panose="02020603050405020304" charset="0"/>
              <a:cs typeface="Times New Roman" panose="02020603050405020304" charset="0"/>
              <a:sym typeface="+mn-ea"/>
            </a:endParaRPr>
          </a:p>
          <a:p>
            <a:pPr marL="0" indent="0">
              <a:buNone/>
            </a:pPr>
            <a:endParaRPr lang="zh-CN" altLang="en-US" sz="2800">
              <a:solidFill>
                <a:schemeClr val="tx1"/>
              </a:solidFill>
              <a:latin typeface="Times New Roman" panose="02020603050405020304" charset="0"/>
              <a:cs typeface="Times New Roman" panose="02020603050405020304" charset="0"/>
            </a:endParaRPr>
          </a:p>
          <a:p>
            <a:pPr marL="0" indent="0">
              <a:buNone/>
            </a:pPr>
            <a:endParaRPr lang="zh-CN" altLang="en-US" sz="2800">
              <a:solidFill>
                <a:schemeClr val="tx1"/>
              </a:solidFill>
              <a:latin typeface="Times New Roman" panose="02020603050405020304" charset="0"/>
              <a:cs typeface="Times New Roman" panose="02020603050405020304" charset="0"/>
            </a:endParaRPr>
          </a:p>
        </p:txBody>
      </p:sp>
      <p:sp>
        <p:nvSpPr>
          <p:cNvPr id="30" name="圆角矩形 29"/>
          <p:cNvSpPr/>
          <p:nvPr/>
        </p:nvSpPr>
        <p:spPr>
          <a:xfrm>
            <a:off x="415290" y="244475"/>
            <a:ext cx="2774950" cy="640715"/>
          </a:xfrm>
          <a:prstGeom prst="roundRect">
            <a:avLst/>
          </a:prstGeom>
          <a:gradFill>
            <a:gsLst>
              <a:gs pos="0">
                <a:srgbClr val="9EE256"/>
              </a:gs>
              <a:gs pos="100000">
                <a:srgbClr val="64A1C9">
                  <a:alpha val="75000"/>
                </a:srgbClr>
              </a:gs>
            </a:gsLst>
            <a:lin scaled="0"/>
          </a:gra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4000">
                <a:solidFill>
                  <a:schemeClr val="tx1"/>
                </a:solidFill>
                <a:latin typeface="Impact" panose="020B0806030902050204" charset="0"/>
                <a:cs typeface="Impact" panose="020B0806030902050204" charset="0"/>
              </a:rPr>
              <a:t>Summary</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sz="quarter" idx="10"/>
            <p:custDataLst>
              <p:tags r:id="rId3"/>
            </p:custDataLst>
          </p:nvPr>
        </p:nvSpPr>
        <p:spPr>
          <a:xfrm>
            <a:off x="5280025" y="2445385"/>
            <a:ext cx="6713220" cy="1149350"/>
          </a:xfrm>
        </p:spPr>
        <p:txBody>
          <a:bodyPr/>
          <a:lstStyle/>
          <a:p>
            <a:r>
              <a:rPr lang="en-US" altLang="zh-CN" sz="3600">
                <a:latin typeface="Impact" panose="020B0806030902050204" charset="0"/>
                <a:cs typeface="Impact" panose="020B0806030902050204" charset="0"/>
                <a:sym typeface="+mn-ea"/>
              </a:rPr>
              <a:t>Chemical or Organic Farming?</a:t>
            </a:r>
            <a:endParaRPr lang="en-US" altLang="zh-CN" sz="3600">
              <a:latin typeface="Impact" panose="020B0806030902050204" charset="0"/>
              <a:cs typeface="Impact" panose="020B0806030902050204" charset="0"/>
            </a:endParaRPr>
          </a:p>
        </p:txBody>
      </p:sp>
      <p:sp>
        <p:nvSpPr>
          <p:cNvPr id="4" name="标题 3"/>
          <p:cNvSpPr>
            <a:spLocks noGrp="1"/>
          </p:cNvSpPr>
          <p:nvPr>
            <p:ph type="ctrTitle"/>
            <p:custDataLst>
              <p:tags r:id="rId4"/>
            </p:custDataLst>
          </p:nvPr>
        </p:nvSpPr>
        <p:spPr>
          <a:xfrm>
            <a:off x="3147695" y="846455"/>
            <a:ext cx="8845550" cy="1363345"/>
          </a:xfrm>
        </p:spPr>
        <p:txBody>
          <a:bodyPr>
            <a:normAutofit/>
          </a:bodyPr>
          <a:lstStyle/>
          <a:p>
            <a:r>
              <a:rPr lang="en-US" altLang="zh-CN">
                <a:latin typeface="Arial Narrow" panose="020B0606020202030204" charset="0"/>
                <a:cs typeface="Arial Narrow" panose="020B0606020202030204" charset="0"/>
              </a:rPr>
              <a:t>M4U2 Using Language</a:t>
            </a:r>
          </a:p>
        </p:txBody>
      </p:sp>
      <p:sp>
        <p:nvSpPr>
          <p:cNvPr id="7" name="文本占位符 6"/>
          <p:cNvSpPr>
            <a:spLocks noGrp="1"/>
          </p:cNvSpPr>
          <p:nvPr>
            <p:ph type="body" sz="quarter" idx="11"/>
            <p:custDataLst>
              <p:tags r:id="rId5"/>
            </p:custDataLst>
          </p:nvPr>
        </p:nvSpPr>
        <p:spPr>
          <a:xfrm>
            <a:off x="6523990" y="4195445"/>
            <a:ext cx="5165725" cy="767715"/>
          </a:xfrm>
        </p:spPr>
        <p:txBody>
          <a:bodyPr/>
          <a:lstStyle/>
          <a:p>
            <a:pPr algn="ctr"/>
            <a:r>
              <a:rPr lang="zh-CN" altLang="en-US" sz="3200" b="1">
                <a:solidFill>
                  <a:schemeClr val="accent1">
                    <a:lumMod val="50000"/>
                  </a:schemeClr>
                </a:solidFill>
                <a:latin typeface="华文楷体" panose="02010600040101010101" charset="-122"/>
                <a:ea typeface="华文楷体" panose="02010600040101010101" charset="-122"/>
                <a:cs typeface="华文楷体" panose="02010600040101010101" charset="-122"/>
              </a:rPr>
              <a:t>桐乡市高级中学  俞莺婕</a:t>
            </a: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4035" y="998855"/>
            <a:ext cx="11334750" cy="912495"/>
          </a:xfrm>
        </p:spPr>
        <p:txBody>
          <a:bodyPr>
            <a:normAutofit/>
          </a:bodyPr>
          <a:lstStyle/>
          <a:p>
            <a:r>
              <a:rPr lang="en-US" altLang="zh-CN" sz="3600">
                <a:latin typeface="Times New Roman" panose="02020603050405020304" charset="0"/>
                <a:cs typeface="Times New Roman" panose="02020603050405020304" charset="0"/>
              </a:rPr>
              <a:t>Which kind of cucumbers would you choose?</a:t>
            </a:r>
          </a:p>
        </p:txBody>
      </p:sp>
      <p:pic>
        <p:nvPicPr>
          <p:cNvPr id="9" name="图片 8"/>
          <p:cNvPicPr>
            <a:picLocks noChangeAspect="1"/>
          </p:cNvPicPr>
          <p:nvPr/>
        </p:nvPicPr>
        <p:blipFill>
          <a:blip r:embed="rId3"/>
          <a:srcRect t="2929" r="-915" b="26006"/>
          <a:stretch>
            <a:fillRect/>
          </a:stretch>
        </p:blipFill>
        <p:spPr>
          <a:xfrm>
            <a:off x="534035" y="1685290"/>
            <a:ext cx="3121660" cy="4764405"/>
          </a:xfrm>
          <a:prstGeom prst="rect">
            <a:avLst/>
          </a:prstGeom>
        </p:spPr>
      </p:pic>
      <p:pic>
        <p:nvPicPr>
          <p:cNvPr id="10" name="图片 9"/>
          <p:cNvPicPr>
            <a:picLocks noChangeAspect="1"/>
          </p:cNvPicPr>
          <p:nvPr/>
        </p:nvPicPr>
        <p:blipFill>
          <a:blip r:embed="rId4"/>
          <a:srcRect t="3171" b="43855"/>
          <a:stretch>
            <a:fillRect/>
          </a:stretch>
        </p:blipFill>
        <p:spPr>
          <a:xfrm>
            <a:off x="8079105" y="1685290"/>
            <a:ext cx="3387725" cy="4764405"/>
          </a:xfrm>
          <a:prstGeom prst="rect">
            <a:avLst/>
          </a:prstGeom>
        </p:spPr>
      </p:pic>
      <p:sp>
        <p:nvSpPr>
          <p:cNvPr id="11" name="椭圆 10"/>
          <p:cNvSpPr/>
          <p:nvPr/>
        </p:nvSpPr>
        <p:spPr>
          <a:xfrm>
            <a:off x="1277620" y="5978525"/>
            <a:ext cx="650875" cy="393065"/>
          </a:xfrm>
          <a:prstGeom prst="ellipse">
            <a:avLst/>
          </a:prstGeom>
          <a:noFill/>
          <a:ln w="571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9775190" y="5869940"/>
            <a:ext cx="448945" cy="393065"/>
          </a:xfrm>
          <a:prstGeom prst="ellipse">
            <a:avLst/>
          </a:prstGeom>
          <a:noFill/>
          <a:ln w="571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34035" y="4591685"/>
            <a:ext cx="650875" cy="393065"/>
          </a:xfrm>
          <a:prstGeom prst="ellipse">
            <a:avLst/>
          </a:prstGeom>
          <a:noFill/>
          <a:ln w="57150">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978140" y="5585460"/>
            <a:ext cx="650875" cy="393065"/>
          </a:xfrm>
          <a:prstGeom prst="ellipse">
            <a:avLst/>
          </a:prstGeom>
          <a:noFill/>
          <a:ln w="571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8" name="图示 17"/>
          <p:cNvGraphicFramePr/>
          <p:nvPr/>
        </p:nvGraphicFramePr>
        <p:xfrm>
          <a:off x="2032000" y="270510"/>
          <a:ext cx="8128000" cy="53155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9" name="图示 18"/>
          <p:cNvGraphicFramePr/>
          <p:nvPr/>
        </p:nvGraphicFramePr>
        <p:xfrm>
          <a:off x="2159000" y="2124710"/>
          <a:ext cx="8128000" cy="531558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20" name="圆角矩形 19"/>
          <p:cNvSpPr/>
          <p:nvPr/>
        </p:nvSpPr>
        <p:spPr>
          <a:xfrm>
            <a:off x="5014595" y="5332730"/>
            <a:ext cx="1514475" cy="75120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tx1"/>
                </a:solidFill>
                <a:latin typeface="Impact" panose="020B0806030902050204" charset="0"/>
                <a:cs typeface="Impact" panose="020B0806030902050204" charset="0"/>
              </a:rPr>
              <a:t>Why?</a:t>
            </a:r>
          </a:p>
        </p:txBody>
      </p:sp>
      <p:sp>
        <p:nvSpPr>
          <p:cNvPr id="3" name="圆角矩形 2"/>
          <p:cNvSpPr/>
          <p:nvPr/>
        </p:nvSpPr>
        <p:spPr>
          <a:xfrm>
            <a:off x="596900" y="358140"/>
            <a:ext cx="2012950" cy="640715"/>
          </a:xfrm>
          <a:prstGeom prst="roundRect">
            <a:avLst/>
          </a:prstGeom>
          <a:gradFill>
            <a:gsLst>
              <a:gs pos="0">
                <a:srgbClr val="9EE256"/>
              </a:gs>
              <a:gs pos="100000">
                <a:srgbClr val="64A1C9">
                  <a:alpha val="75000"/>
                </a:srgbClr>
              </a:gs>
            </a:gsLst>
            <a:lin scaled="0"/>
          </a:gra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4000">
                <a:solidFill>
                  <a:schemeClr val="tx1"/>
                </a:solidFill>
                <a:latin typeface="Impact" panose="020B0806030902050204" charset="0"/>
                <a:cs typeface="Impact" panose="020B0806030902050204" charset="0"/>
              </a:rPr>
              <a:t>Lead in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nodeType="clickEffect">
                                  <p:stCondLst>
                                    <p:cond delay="0"/>
                                  </p:stCondLst>
                                  <p:childTnLst>
                                    <p:set>
                                      <p:cBhvr>
                                        <p:cTn id="14" dur="1000" fill="hold">
                                          <p:stCondLst>
                                            <p:cond delay="0"/>
                                          </p:stCondLst>
                                        </p:cTn>
                                        <p:tgtEl>
                                          <p:spTgt spid="18"/>
                                        </p:tgtEl>
                                        <p:attrNameLst>
                                          <p:attrName>style.visibility</p:attrName>
                                        </p:attrNameLst>
                                      </p:cBhvr>
                                      <p:to>
                                        <p:strVal val="visible"/>
                                      </p:to>
                                    </p:set>
                                    <p:animEffect transition="in" filter="box(out)">
                                      <p:cBhvr>
                                        <p:cTn id="15" dur="10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nodeType="clickEffect">
                                  <p:stCondLst>
                                    <p:cond delay="0"/>
                                  </p:stCondLst>
                                  <p:childTnLst>
                                    <p:set>
                                      <p:cBhvr>
                                        <p:cTn id="27" dur="1000" fill="hold">
                                          <p:stCondLst>
                                            <p:cond delay="0"/>
                                          </p:stCondLst>
                                        </p:cTn>
                                        <p:tgtEl>
                                          <p:spTgt spid="19"/>
                                        </p:tgtEl>
                                        <p:attrNameLst>
                                          <p:attrName>style.visibility</p:attrName>
                                        </p:attrNameLst>
                                      </p:cBhvr>
                                      <p:to>
                                        <p:strVal val="visible"/>
                                      </p:to>
                                    </p:set>
                                    <p:animEffect transition="in" filter="box(out)">
                                      <p:cBhvr>
                                        <p:cTn id="28" dur="10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ox(in)">
                                      <p:cBhvr>
                                        <p:cTn id="33"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bldLvl="0" animBg="1"/>
      <p:bldP spid="14" grpId="0" bldLvl="0" animBg="1"/>
      <p:bldP spid="15" grpId="0" bldLvl="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1150" y="727710"/>
            <a:ext cx="7080885" cy="802640"/>
          </a:xfrm>
        </p:spPr>
        <p:txBody>
          <a:bodyPr>
            <a:normAutofit/>
          </a:bodyPr>
          <a:lstStyle/>
          <a:p>
            <a:r>
              <a:rPr lang="en-US" altLang="zh-CN" sz="3600">
                <a:latin typeface="Times New Roman" panose="02020603050405020304" charset="0"/>
                <a:cs typeface="Times New Roman" panose="02020603050405020304" charset="0"/>
              </a:rPr>
              <a:t>How were they planted?</a:t>
            </a:r>
          </a:p>
        </p:txBody>
      </p:sp>
      <p:pic>
        <p:nvPicPr>
          <p:cNvPr id="9" name="内容占位符 8"/>
          <p:cNvPicPr>
            <a:picLocks noGrp="1" noChangeAspect="1"/>
          </p:cNvPicPr>
          <p:nvPr>
            <p:ph idx="1"/>
          </p:nvPr>
        </p:nvPicPr>
        <p:blipFill>
          <a:blip r:embed="rId15"/>
          <a:srcRect t="2929" r="-915" b="26006"/>
          <a:stretch>
            <a:fillRect/>
          </a:stretch>
        </p:blipFill>
        <p:spPr>
          <a:xfrm>
            <a:off x="454025" y="1466850"/>
            <a:ext cx="2104390" cy="3435350"/>
          </a:xfrm>
          <a:prstGeom prst="rect">
            <a:avLst/>
          </a:prstGeom>
        </p:spPr>
      </p:pic>
      <p:sp>
        <p:nvSpPr>
          <p:cNvPr id="5" name="文本框 4"/>
          <p:cNvSpPr txBox="1"/>
          <p:nvPr/>
        </p:nvSpPr>
        <p:spPr>
          <a:xfrm>
            <a:off x="3585845" y="1466850"/>
            <a:ext cx="2658745" cy="953135"/>
          </a:xfrm>
          <a:prstGeom prst="rect">
            <a:avLst/>
          </a:prstGeom>
          <a:noFill/>
        </p:spPr>
        <p:txBody>
          <a:bodyPr wrap="square" rtlCol="0">
            <a:spAutoFit/>
          </a:bodyPr>
          <a:lstStyle/>
          <a:p>
            <a:r>
              <a:rPr lang="en-US" altLang="zh-CN" sz="2800">
                <a:latin typeface="Arial Narrow" panose="020B0606020202030204" charset="0"/>
                <a:cs typeface="Arial Narrow" panose="020B0606020202030204" charset="0"/>
              </a:rPr>
              <a:t>plant seeds in the soil</a:t>
            </a:r>
          </a:p>
        </p:txBody>
      </p:sp>
      <p:pic>
        <p:nvPicPr>
          <p:cNvPr id="10" name="图片 9"/>
          <p:cNvPicPr>
            <a:picLocks noChangeAspect="1"/>
          </p:cNvPicPr>
          <p:nvPr/>
        </p:nvPicPr>
        <p:blipFill>
          <a:blip r:embed="rId16"/>
          <a:srcRect t="3171" b="43855"/>
          <a:stretch>
            <a:fillRect/>
          </a:stretch>
        </p:blipFill>
        <p:spPr>
          <a:xfrm>
            <a:off x="9807575" y="3798570"/>
            <a:ext cx="1957705" cy="2753360"/>
          </a:xfrm>
          <a:prstGeom prst="rect">
            <a:avLst/>
          </a:prstGeom>
        </p:spPr>
      </p:pic>
      <p:sp>
        <p:nvSpPr>
          <p:cNvPr id="6" name="右箭头 5"/>
          <p:cNvSpPr/>
          <p:nvPr/>
        </p:nvSpPr>
        <p:spPr>
          <a:xfrm>
            <a:off x="2851150" y="1498600"/>
            <a:ext cx="723900"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左箭头 6"/>
          <p:cNvSpPr/>
          <p:nvPr/>
        </p:nvSpPr>
        <p:spPr>
          <a:xfrm>
            <a:off x="8776335" y="5085080"/>
            <a:ext cx="7112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6920230" y="1466850"/>
            <a:ext cx="2312035" cy="953135"/>
          </a:xfrm>
          <a:prstGeom prst="rect">
            <a:avLst/>
          </a:prstGeom>
          <a:noFill/>
        </p:spPr>
        <p:txBody>
          <a:bodyPr wrap="square" rtlCol="0">
            <a:spAutoFit/>
          </a:bodyPr>
          <a:lstStyle/>
          <a:p>
            <a:pPr lvl="0" algn="l">
              <a:buClrTx/>
              <a:buSzTx/>
              <a:buFontTx/>
            </a:pPr>
            <a:r>
              <a:rPr lang="en-US" altLang="zh-CN" sz="2800">
                <a:latin typeface="Arial Narrow" panose="020B0606020202030204" charset="0"/>
                <a:cs typeface="Arial Narrow" panose="020B0606020202030204" charset="0"/>
                <a:sym typeface="+mn-ea"/>
              </a:rPr>
              <a:t>add some natural waste</a:t>
            </a:r>
          </a:p>
        </p:txBody>
      </p:sp>
      <p:sp>
        <p:nvSpPr>
          <p:cNvPr id="11" name="右箭头 10"/>
          <p:cNvSpPr/>
          <p:nvPr/>
        </p:nvSpPr>
        <p:spPr>
          <a:xfrm>
            <a:off x="6038850" y="1498600"/>
            <a:ext cx="723900"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9467850" y="1530350"/>
            <a:ext cx="2445385" cy="521970"/>
          </a:xfrm>
          <a:prstGeom prst="rect">
            <a:avLst/>
          </a:prstGeom>
          <a:noFill/>
        </p:spPr>
        <p:txBody>
          <a:bodyPr wrap="square" rtlCol="0">
            <a:spAutoFit/>
          </a:bodyPr>
          <a:lstStyle/>
          <a:p>
            <a:pPr lvl="0" algn="l">
              <a:buClrTx/>
              <a:buSzTx/>
              <a:buFontTx/>
            </a:pPr>
            <a:r>
              <a:rPr lang="en-US" altLang="zh-CN" sz="2800">
                <a:latin typeface="Arial Narrow" panose="020B0606020202030204" charset="0"/>
                <a:cs typeface="Arial Narrow" panose="020B0606020202030204" charset="0"/>
                <a:sym typeface="+mn-ea"/>
              </a:rPr>
              <a:t>harvest</a:t>
            </a:r>
          </a:p>
        </p:txBody>
      </p:sp>
      <p:sp>
        <p:nvSpPr>
          <p:cNvPr id="13" name="右箭头 12"/>
          <p:cNvSpPr/>
          <p:nvPr/>
        </p:nvSpPr>
        <p:spPr>
          <a:xfrm>
            <a:off x="8620125" y="1498600"/>
            <a:ext cx="723900"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6944360" y="4991100"/>
            <a:ext cx="1831975" cy="953135"/>
          </a:xfrm>
          <a:prstGeom prst="rect">
            <a:avLst/>
          </a:prstGeom>
          <a:noFill/>
        </p:spPr>
        <p:txBody>
          <a:bodyPr wrap="square" rtlCol="0">
            <a:spAutoFit/>
          </a:bodyPr>
          <a:lstStyle/>
          <a:p>
            <a:pPr lvl="0" algn="l">
              <a:buClrTx/>
              <a:buSzTx/>
              <a:buFontTx/>
            </a:pPr>
            <a:r>
              <a:rPr lang="en-US" altLang="zh-CN" sz="2800">
                <a:latin typeface="Arial Narrow" panose="020B0606020202030204" charset="0"/>
                <a:cs typeface="Arial Narrow" panose="020B0606020202030204" charset="0"/>
                <a:sym typeface="+mn-ea"/>
              </a:rPr>
              <a:t>plant seeds in the soil</a:t>
            </a:r>
          </a:p>
        </p:txBody>
      </p:sp>
      <p:sp>
        <p:nvSpPr>
          <p:cNvPr id="17" name="左箭头 16"/>
          <p:cNvSpPr/>
          <p:nvPr/>
        </p:nvSpPr>
        <p:spPr>
          <a:xfrm>
            <a:off x="6051550" y="5129530"/>
            <a:ext cx="7112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4461510" y="5085080"/>
            <a:ext cx="1590040" cy="1383665"/>
          </a:xfrm>
          <a:prstGeom prst="rect">
            <a:avLst/>
          </a:prstGeom>
          <a:noFill/>
        </p:spPr>
        <p:txBody>
          <a:bodyPr wrap="square" rtlCol="0">
            <a:spAutoFit/>
          </a:bodyPr>
          <a:lstStyle/>
          <a:p>
            <a:pPr lvl="0" algn="l">
              <a:buClrTx/>
              <a:buSzTx/>
              <a:buFontTx/>
            </a:pPr>
            <a:r>
              <a:rPr lang="en-US" altLang="zh-CN" sz="2800">
                <a:latin typeface="Arial Narrow" panose="020B0606020202030204" charset="0"/>
                <a:cs typeface="Arial Narrow" panose="020B0606020202030204" charset="0"/>
                <a:sym typeface="+mn-ea"/>
              </a:rPr>
              <a:t>add some chemical fertilizers</a:t>
            </a:r>
          </a:p>
        </p:txBody>
      </p:sp>
      <p:sp>
        <p:nvSpPr>
          <p:cNvPr id="19" name="文本框 18"/>
          <p:cNvSpPr txBox="1"/>
          <p:nvPr/>
        </p:nvSpPr>
        <p:spPr>
          <a:xfrm>
            <a:off x="2238375" y="5097145"/>
            <a:ext cx="2445385" cy="521970"/>
          </a:xfrm>
          <a:prstGeom prst="rect">
            <a:avLst/>
          </a:prstGeom>
          <a:noFill/>
        </p:spPr>
        <p:txBody>
          <a:bodyPr wrap="square" rtlCol="0">
            <a:spAutoFit/>
          </a:bodyPr>
          <a:lstStyle/>
          <a:p>
            <a:pPr lvl="0" algn="l">
              <a:buClrTx/>
              <a:buSzTx/>
              <a:buFontTx/>
            </a:pPr>
            <a:r>
              <a:rPr lang="en-US" altLang="zh-CN" sz="2800">
                <a:latin typeface="Arial Narrow" panose="020B0606020202030204" charset="0"/>
                <a:cs typeface="Arial Narrow" panose="020B0606020202030204" charset="0"/>
                <a:sym typeface="+mn-ea"/>
              </a:rPr>
              <a:t>harvest </a:t>
            </a:r>
          </a:p>
        </p:txBody>
      </p:sp>
      <p:sp>
        <p:nvSpPr>
          <p:cNvPr id="20" name="左箭头 19"/>
          <p:cNvSpPr/>
          <p:nvPr/>
        </p:nvSpPr>
        <p:spPr>
          <a:xfrm>
            <a:off x="3575050" y="5129530"/>
            <a:ext cx="7112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2" name="直接连接符 81"/>
          <p:cNvCxnSpPr/>
          <p:nvPr>
            <p:custDataLst>
              <p:tags r:id="rId2"/>
            </p:custDataLst>
          </p:nvPr>
        </p:nvCxnSpPr>
        <p:spPr>
          <a:xfrm>
            <a:off x="8095004" y="2845341"/>
            <a:ext cx="0" cy="1210576"/>
          </a:xfrm>
          <a:prstGeom prst="line">
            <a:avLst/>
          </a:prstGeom>
          <a:gradFill>
            <a:gsLst>
              <a:gs pos="0">
                <a:srgbClr val="64A1C9">
                  <a:lumMod val="60000"/>
                  <a:lumOff val="40000"/>
                </a:srgbClr>
              </a:gs>
              <a:gs pos="64000">
                <a:schemeClr val="accent1"/>
              </a:gs>
            </a:gsLst>
            <a:lin ang="3600000" scaled="0"/>
          </a:gradFill>
          <a:ln w="19050">
            <a:solidFill>
              <a:srgbClr val="64A1C9"/>
            </a:solidFill>
          </a:ln>
          <a:effectLst>
            <a:outerShdw blurRad="127000" dist="38100" dir="4020000" sx="98000" sy="98000" algn="ctr" rotWithShape="0">
              <a:srgbClr val="474747">
                <a:alpha val="93000"/>
              </a:srgb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84" name="直接连接符 83"/>
          <p:cNvCxnSpPr/>
          <p:nvPr>
            <p:custDataLst>
              <p:tags r:id="rId3"/>
            </p:custDataLst>
          </p:nvPr>
        </p:nvCxnSpPr>
        <p:spPr>
          <a:xfrm flipV="1">
            <a:off x="4683815" y="2789007"/>
            <a:ext cx="0" cy="1210576"/>
          </a:xfrm>
          <a:prstGeom prst="line">
            <a:avLst/>
          </a:prstGeom>
          <a:gradFill>
            <a:gsLst>
              <a:gs pos="0">
                <a:srgbClr val="64A1C9">
                  <a:lumMod val="60000"/>
                  <a:lumOff val="40000"/>
                </a:srgbClr>
              </a:gs>
              <a:gs pos="64000">
                <a:schemeClr val="accent1"/>
              </a:gs>
            </a:gsLst>
            <a:lin ang="3600000" scaled="0"/>
          </a:gradFill>
          <a:ln w="19050">
            <a:solidFill>
              <a:srgbClr val="6DC6E0"/>
            </a:solidFill>
          </a:ln>
          <a:effectLst>
            <a:outerShdw blurRad="127000" dist="38100" dir="4020000" sx="98000" sy="98000" algn="ctr" rotWithShape="0">
              <a:srgbClr val="474747">
                <a:alpha val="93000"/>
              </a:srgbClr>
            </a:outerShdw>
          </a:effectLst>
        </p:spPr>
        <p:style>
          <a:lnRef idx="2">
            <a:schemeClr val="accent1">
              <a:shade val="50000"/>
            </a:schemeClr>
          </a:lnRef>
          <a:fillRef idx="1">
            <a:schemeClr val="accent1"/>
          </a:fillRef>
          <a:effectRef idx="0">
            <a:schemeClr val="accent1"/>
          </a:effectRef>
          <a:fontRef idx="minor">
            <a:schemeClr val="lt1"/>
          </a:fontRef>
        </p:style>
      </p:cxnSp>
      <p:grpSp>
        <p:nvGrpSpPr>
          <p:cNvPr id="14" name="组合 13"/>
          <p:cNvGrpSpPr/>
          <p:nvPr/>
        </p:nvGrpSpPr>
        <p:grpSpPr>
          <a:xfrm>
            <a:off x="6303010" y="2811780"/>
            <a:ext cx="5130800" cy="1683385"/>
            <a:chOff x="9926" y="4428"/>
            <a:chExt cx="8080" cy="2651"/>
          </a:xfrm>
        </p:grpSpPr>
        <p:sp>
          <p:nvSpPr>
            <p:cNvPr id="77" name="六边形 76"/>
            <p:cNvSpPr/>
            <p:nvPr>
              <p:custDataLst>
                <p:tags r:id="rId9"/>
              </p:custDataLst>
            </p:nvPr>
          </p:nvSpPr>
          <p:spPr>
            <a:xfrm>
              <a:off x="9926" y="4785"/>
              <a:ext cx="2663" cy="2295"/>
            </a:xfrm>
            <a:prstGeom prst="hexagon">
              <a:avLst/>
            </a:prstGeom>
            <a:gradFill>
              <a:gsLst>
                <a:gs pos="0">
                  <a:srgbClr val="64A1C9">
                    <a:lumMod val="60000"/>
                    <a:lumOff val="40000"/>
                  </a:srgbClr>
                </a:gs>
                <a:gs pos="64000">
                  <a:schemeClr val="accent1"/>
                </a:gs>
              </a:gsLst>
              <a:lin ang="3600000" scaled="0"/>
            </a:gradFill>
            <a:ln>
              <a:solidFill>
                <a:schemeClr val="bg1"/>
              </a:solidFill>
            </a:ln>
            <a:effectLst>
              <a:outerShdw blurRad="127000" dist="38100" dir="4020000" sx="98000" sy="98000" algn="ctr" rotWithShape="0">
                <a:srgbClr val="3A3A3A">
                  <a:alpha val="9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ym typeface="Arial" panose="020B0604020202020204" pitchFamily="34" charset="0"/>
              </a:endParaRPr>
            </a:p>
          </p:txBody>
        </p:sp>
        <p:sp>
          <p:nvSpPr>
            <p:cNvPr id="78" name="任意多边形 77"/>
            <p:cNvSpPr/>
            <p:nvPr>
              <p:custDataLst>
                <p:tags r:id="rId10"/>
              </p:custDataLst>
            </p:nvPr>
          </p:nvSpPr>
          <p:spPr>
            <a:xfrm flipV="1">
              <a:off x="10281" y="5593"/>
              <a:ext cx="1893" cy="1261"/>
            </a:xfrm>
            <a:custGeom>
              <a:avLst/>
              <a:gdLst>
                <a:gd name="connsiteX0" fmla="*/ 197982 w 918638"/>
                <a:gd name="connsiteY0" fmla="*/ 0 h 611762"/>
                <a:gd name="connsiteX1" fmla="*/ 720656 w 918638"/>
                <a:gd name="connsiteY1" fmla="*/ 0 h 611762"/>
                <a:gd name="connsiteX2" fmla="*/ 918638 w 918638"/>
                <a:gd name="connsiteY2" fmla="*/ 395965 h 611762"/>
                <a:gd name="connsiteX3" fmla="*/ 810740 w 918638"/>
                <a:gd name="connsiteY3" fmla="*/ 611762 h 611762"/>
                <a:gd name="connsiteX4" fmla="*/ 107899 w 918638"/>
                <a:gd name="connsiteY4" fmla="*/ 611762 h 611762"/>
                <a:gd name="connsiteX5" fmla="*/ 0 w 918638"/>
                <a:gd name="connsiteY5" fmla="*/ 395965 h 611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638" h="611762">
                  <a:moveTo>
                    <a:pt x="197982" y="0"/>
                  </a:moveTo>
                  <a:lnTo>
                    <a:pt x="720656" y="0"/>
                  </a:lnTo>
                  <a:lnTo>
                    <a:pt x="918638" y="395965"/>
                  </a:lnTo>
                  <a:lnTo>
                    <a:pt x="810740" y="611762"/>
                  </a:lnTo>
                  <a:lnTo>
                    <a:pt x="107899" y="611762"/>
                  </a:lnTo>
                  <a:lnTo>
                    <a:pt x="0" y="395965"/>
                  </a:lnTo>
                  <a:close/>
                </a:path>
              </a:pathLst>
            </a:custGeom>
            <a:solidFill>
              <a:schemeClr val="bg1"/>
            </a:solidFill>
            <a:ln>
              <a:solidFill>
                <a:schemeClr val="bg1"/>
              </a:solidFill>
            </a:ln>
            <a:effectLst>
              <a:outerShdw blurRad="127000" dist="38100" dir="4020000" sx="98000" sy="98000" algn="ctr" rotWithShape="0">
                <a:srgbClr val="3A3A3A"/>
              </a:outerShdw>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ym typeface="Arial" panose="020B0604020202020204" pitchFamily="34" charset="0"/>
              </a:endParaRPr>
            </a:p>
          </p:txBody>
        </p:sp>
        <p:sp>
          <p:nvSpPr>
            <p:cNvPr id="80" name="KSO_Shape"/>
            <p:cNvSpPr>
              <a:spLocks noChangeAspect="1"/>
            </p:cNvSpPr>
            <p:nvPr>
              <p:custDataLst>
                <p:tags r:id="rId11"/>
              </p:custDataLst>
            </p:nvPr>
          </p:nvSpPr>
          <p:spPr>
            <a:xfrm>
              <a:off x="10877" y="5898"/>
              <a:ext cx="761" cy="615"/>
            </a:xfrm>
            <a:custGeom>
              <a:avLst/>
              <a:gdLst>
                <a:gd name="connsiteX0" fmla="*/ 563922 w 3083576"/>
                <a:gd name="connsiteY0" fmla="*/ 777746 h 2491786"/>
                <a:gd name="connsiteX1" fmla="*/ 540630 w 3083576"/>
                <a:gd name="connsiteY1" fmla="*/ 782448 h 2491786"/>
                <a:gd name="connsiteX2" fmla="*/ 519188 w 3083576"/>
                <a:gd name="connsiteY2" fmla="*/ 778120 h 2491786"/>
                <a:gd name="connsiteX3" fmla="*/ 152371 w 3083576"/>
                <a:gd name="connsiteY3" fmla="*/ 1413466 h 2491786"/>
                <a:gd name="connsiteX4" fmla="*/ 930955 w 3083576"/>
                <a:gd name="connsiteY4" fmla="*/ 1413466 h 2491786"/>
                <a:gd name="connsiteX5" fmla="*/ 2564171 w 3083576"/>
                <a:gd name="connsiteY5" fmla="*/ 320325 h 2491786"/>
                <a:gd name="connsiteX6" fmla="*/ 2540879 w 3083576"/>
                <a:gd name="connsiteY6" fmla="*/ 325027 h 2491786"/>
                <a:gd name="connsiteX7" fmla="*/ 2519437 w 3083576"/>
                <a:gd name="connsiteY7" fmla="*/ 320699 h 2491786"/>
                <a:gd name="connsiteX8" fmla="*/ 2152620 w 3083576"/>
                <a:gd name="connsiteY8" fmla="*/ 956045 h 2491786"/>
                <a:gd name="connsiteX9" fmla="*/ 2931204 w 3083576"/>
                <a:gd name="connsiteY9" fmla="*/ 956045 h 2491786"/>
                <a:gd name="connsiteX10" fmla="*/ 1510555 w 3083576"/>
                <a:gd name="connsiteY10" fmla="*/ 0 h 2491786"/>
                <a:gd name="connsiteX11" fmla="*/ 1598185 w 3083576"/>
                <a:gd name="connsiteY11" fmla="*/ 87630 h 2491786"/>
                <a:gd name="connsiteX12" fmla="*/ 1598185 w 3083576"/>
                <a:gd name="connsiteY12" fmla="*/ 118806 h 2491786"/>
                <a:gd name="connsiteX13" fmla="*/ 2530732 w 3083576"/>
                <a:gd name="connsiteY13" fmla="*/ 53326 h 2491786"/>
                <a:gd name="connsiteX14" fmla="*/ 2551279 w 3083576"/>
                <a:gd name="connsiteY14" fmla="*/ 98527 h 2491786"/>
                <a:gd name="connsiteX15" fmla="*/ 2585370 w 3083576"/>
                <a:gd name="connsiteY15" fmla="*/ 105410 h 2491786"/>
                <a:gd name="connsiteX16" fmla="*/ 2655179 w 3083576"/>
                <a:gd name="connsiteY16" fmla="*/ 210727 h 2491786"/>
                <a:gd name="connsiteX17" fmla="*/ 2646196 w 3083576"/>
                <a:gd name="connsiteY17" fmla="*/ 255218 h 2491786"/>
                <a:gd name="connsiteX18" fmla="*/ 2644959 w 3083576"/>
                <a:gd name="connsiteY18" fmla="*/ 257053 h 2491786"/>
                <a:gd name="connsiteX19" fmla="*/ 3048522 w 3083576"/>
                <a:gd name="connsiteY19" fmla="*/ 956045 h 2491786"/>
                <a:gd name="connsiteX20" fmla="*/ 3077696 w 3083576"/>
                <a:gd name="connsiteY20" fmla="*/ 956045 h 2491786"/>
                <a:gd name="connsiteX21" fmla="*/ 3083576 w 3083576"/>
                <a:gd name="connsiteY21" fmla="*/ 985678 h 2491786"/>
                <a:gd name="connsiteX22" fmla="*/ 2541912 w 3083576"/>
                <a:gd name="connsiteY22" fmla="*/ 1260845 h 2491786"/>
                <a:gd name="connsiteX23" fmla="*/ 2000249 w 3083576"/>
                <a:gd name="connsiteY23" fmla="*/ 985677 h 2491786"/>
                <a:gd name="connsiteX24" fmla="*/ 2006130 w 3083576"/>
                <a:gd name="connsiteY24" fmla="*/ 956045 h 2491786"/>
                <a:gd name="connsiteX25" fmla="*/ 2035302 w 3083576"/>
                <a:gd name="connsiteY25" fmla="*/ 956045 h 2491786"/>
                <a:gd name="connsiteX26" fmla="*/ 2437911 w 3083576"/>
                <a:gd name="connsiteY26" fmla="*/ 258704 h 2491786"/>
                <a:gd name="connsiteX27" fmla="*/ 2435562 w 3083576"/>
                <a:gd name="connsiteY27" fmla="*/ 255218 h 2491786"/>
                <a:gd name="connsiteX28" fmla="*/ 2426578 w 3083576"/>
                <a:gd name="connsiteY28" fmla="*/ 210727 h 2491786"/>
                <a:gd name="connsiteX29" fmla="*/ 2435561 w 3083576"/>
                <a:gd name="connsiteY29" fmla="*/ 166237 h 2491786"/>
                <a:gd name="connsiteX30" fmla="*/ 2437723 w 3083576"/>
                <a:gd name="connsiteY30" fmla="*/ 163029 h 2491786"/>
                <a:gd name="connsiteX31" fmla="*/ 1598185 w 3083576"/>
                <a:gd name="connsiteY31" fmla="*/ 358598 h 2491786"/>
                <a:gd name="connsiteX32" fmla="*/ 1598185 w 3083576"/>
                <a:gd name="connsiteY32" fmla="*/ 1889182 h 2491786"/>
                <a:gd name="connsiteX33" fmla="*/ 1944895 w 3083576"/>
                <a:gd name="connsiteY33" fmla="*/ 1889182 h 2491786"/>
                <a:gd name="connsiteX34" fmla="*/ 1944895 w 3083576"/>
                <a:gd name="connsiteY34" fmla="*/ 2091447 h 2491786"/>
                <a:gd name="connsiteX35" fmla="*/ 2200010 w 3083576"/>
                <a:gd name="connsiteY35" fmla="*/ 2091447 h 2491786"/>
                <a:gd name="connsiteX36" fmla="*/ 2200010 w 3083576"/>
                <a:gd name="connsiteY36" fmla="*/ 2491786 h 2491786"/>
                <a:gd name="connsiteX37" fmla="*/ 821101 w 3083576"/>
                <a:gd name="connsiteY37" fmla="*/ 2491786 h 2491786"/>
                <a:gd name="connsiteX38" fmla="*/ 821101 w 3083576"/>
                <a:gd name="connsiteY38" fmla="*/ 2091447 h 2491786"/>
                <a:gd name="connsiteX39" fmla="*/ 1076215 w 3083576"/>
                <a:gd name="connsiteY39" fmla="*/ 2091447 h 2491786"/>
                <a:gd name="connsiteX40" fmla="*/ 1076215 w 3083576"/>
                <a:gd name="connsiteY40" fmla="*/ 1889182 h 2491786"/>
                <a:gd name="connsiteX41" fmla="*/ 1422925 w 3083576"/>
                <a:gd name="connsiteY41" fmla="*/ 1889182 h 2491786"/>
                <a:gd name="connsiteX42" fmla="*/ 1422925 w 3083576"/>
                <a:gd name="connsiteY42" fmla="*/ 399424 h 2491786"/>
                <a:gd name="connsiteX43" fmla="*/ 620129 w 3083576"/>
                <a:gd name="connsiteY43" fmla="*/ 586434 h 2491786"/>
                <a:gd name="connsiteX44" fmla="*/ 621452 w 3083576"/>
                <a:gd name="connsiteY44" fmla="*/ 587326 h 2491786"/>
                <a:gd name="connsiteX45" fmla="*/ 654930 w 3083576"/>
                <a:gd name="connsiteY45" fmla="*/ 668148 h 2491786"/>
                <a:gd name="connsiteX46" fmla="*/ 645947 w 3083576"/>
                <a:gd name="connsiteY46" fmla="*/ 712639 h 2491786"/>
                <a:gd name="connsiteX47" fmla="*/ 644710 w 3083576"/>
                <a:gd name="connsiteY47" fmla="*/ 714474 h 2491786"/>
                <a:gd name="connsiteX48" fmla="*/ 1048273 w 3083576"/>
                <a:gd name="connsiteY48" fmla="*/ 1413466 h 2491786"/>
                <a:gd name="connsiteX49" fmla="*/ 1077447 w 3083576"/>
                <a:gd name="connsiteY49" fmla="*/ 1413466 h 2491786"/>
                <a:gd name="connsiteX50" fmla="*/ 1083327 w 3083576"/>
                <a:gd name="connsiteY50" fmla="*/ 1443099 h 2491786"/>
                <a:gd name="connsiteX51" fmla="*/ 541663 w 3083576"/>
                <a:gd name="connsiteY51" fmla="*/ 1718266 h 2491786"/>
                <a:gd name="connsiteX52" fmla="*/ 0 w 3083576"/>
                <a:gd name="connsiteY52" fmla="*/ 1443098 h 2491786"/>
                <a:gd name="connsiteX53" fmla="*/ 5881 w 3083576"/>
                <a:gd name="connsiteY53" fmla="*/ 1413466 h 2491786"/>
                <a:gd name="connsiteX54" fmla="*/ 35053 w 3083576"/>
                <a:gd name="connsiteY54" fmla="*/ 1413466 h 2491786"/>
                <a:gd name="connsiteX55" fmla="*/ 437662 w 3083576"/>
                <a:gd name="connsiteY55" fmla="*/ 716125 h 2491786"/>
                <a:gd name="connsiteX56" fmla="*/ 435312 w 3083576"/>
                <a:gd name="connsiteY56" fmla="*/ 712639 h 2491786"/>
                <a:gd name="connsiteX57" fmla="*/ 426329 w 3083576"/>
                <a:gd name="connsiteY57" fmla="*/ 668148 h 2491786"/>
                <a:gd name="connsiteX58" fmla="*/ 496139 w 3083576"/>
                <a:gd name="connsiteY58" fmla="*/ 562831 h 2491786"/>
                <a:gd name="connsiteX59" fmla="*/ 516510 w 3083576"/>
                <a:gd name="connsiteY59" fmla="*/ 558718 h 2491786"/>
                <a:gd name="connsiteX60" fmla="*/ 525009 w 3083576"/>
                <a:gd name="connsiteY60" fmla="*/ 511565 h 2491786"/>
                <a:gd name="connsiteX61" fmla="*/ 1375005 w 3083576"/>
                <a:gd name="connsiteY61" fmla="*/ 158774 h 2491786"/>
                <a:gd name="connsiteX62" fmla="*/ 1422925 w 3083576"/>
                <a:gd name="connsiteY62" fmla="*/ 147768 h 2491786"/>
                <a:gd name="connsiteX63" fmla="*/ 1422925 w 3083576"/>
                <a:gd name="connsiteY63" fmla="*/ 87630 h 2491786"/>
                <a:gd name="connsiteX64" fmla="*/ 1510555 w 3083576"/>
                <a:gd name="connsiteY64" fmla="*/ 0 h 2491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083576" h="2491786">
                  <a:moveTo>
                    <a:pt x="563922" y="777746"/>
                  </a:moveTo>
                  <a:lnTo>
                    <a:pt x="540630" y="782448"/>
                  </a:lnTo>
                  <a:lnTo>
                    <a:pt x="519188" y="778120"/>
                  </a:lnTo>
                  <a:lnTo>
                    <a:pt x="152371" y="1413466"/>
                  </a:lnTo>
                  <a:lnTo>
                    <a:pt x="930955" y="1413466"/>
                  </a:lnTo>
                  <a:close/>
                  <a:moveTo>
                    <a:pt x="2564171" y="320325"/>
                  </a:moveTo>
                  <a:lnTo>
                    <a:pt x="2540879" y="325027"/>
                  </a:lnTo>
                  <a:lnTo>
                    <a:pt x="2519437" y="320699"/>
                  </a:lnTo>
                  <a:lnTo>
                    <a:pt x="2152620" y="956045"/>
                  </a:lnTo>
                  <a:lnTo>
                    <a:pt x="2931204" y="956045"/>
                  </a:lnTo>
                  <a:close/>
                  <a:moveTo>
                    <a:pt x="1510555" y="0"/>
                  </a:moveTo>
                  <a:cubicBezTo>
                    <a:pt x="1558952" y="0"/>
                    <a:pt x="1598185" y="39233"/>
                    <a:pt x="1598185" y="87630"/>
                  </a:cubicBezTo>
                  <a:lnTo>
                    <a:pt x="1598185" y="118806"/>
                  </a:lnTo>
                  <a:lnTo>
                    <a:pt x="2530732" y="53326"/>
                  </a:lnTo>
                  <a:lnTo>
                    <a:pt x="2551279" y="98527"/>
                  </a:lnTo>
                  <a:lnTo>
                    <a:pt x="2585370" y="105410"/>
                  </a:lnTo>
                  <a:cubicBezTo>
                    <a:pt x="2626394" y="122761"/>
                    <a:pt x="2655179" y="163383"/>
                    <a:pt x="2655179" y="210727"/>
                  </a:cubicBezTo>
                  <a:cubicBezTo>
                    <a:pt x="2655179" y="226509"/>
                    <a:pt x="2651981" y="241544"/>
                    <a:pt x="2646196" y="255218"/>
                  </a:cubicBezTo>
                  <a:lnTo>
                    <a:pt x="2644959" y="257053"/>
                  </a:lnTo>
                  <a:lnTo>
                    <a:pt x="3048522" y="956045"/>
                  </a:lnTo>
                  <a:lnTo>
                    <a:pt x="3077696" y="956045"/>
                  </a:lnTo>
                  <a:lnTo>
                    <a:pt x="3083576" y="985678"/>
                  </a:lnTo>
                  <a:cubicBezTo>
                    <a:pt x="3083575" y="1137649"/>
                    <a:pt x="2841065" y="1260845"/>
                    <a:pt x="2541912" y="1260845"/>
                  </a:cubicBezTo>
                  <a:cubicBezTo>
                    <a:pt x="2242761" y="1260845"/>
                    <a:pt x="2000249" y="1137649"/>
                    <a:pt x="2000249" y="985677"/>
                  </a:cubicBezTo>
                  <a:lnTo>
                    <a:pt x="2006130" y="956045"/>
                  </a:lnTo>
                  <a:lnTo>
                    <a:pt x="2035302" y="956045"/>
                  </a:lnTo>
                  <a:lnTo>
                    <a:pt x="2437911" y="258704"/>
                  </a:lnTo>
                  <a:lnTo>
                    <a:pt x="2435562" y="255218"/>
                  </a:lnTo>
                  <a:cubicBezTo>
                    <a:pt x="2429777" y="241543"/>
                    <a:pt x="2426580" y="226509"/>
                    <a:pt x="2426578" y="210727"/>
                  </a:cubicBezTo>
                  <a:cubicBezTo>
                    <a:pt x="2426578" y="194946"/>
                    <a:pt x="2429777" y="179911"/>
                    <a:pt x="2435561" y="166237"/>
                  </a:cubicBezTo>
                  <a:lnTo>
                    <a:pt x="2437723" y="163029"/>
                  </a:lnTo>
                  <a:lnTo>
                    <a:pt x="1598185" y="358598"/>
                  </a:lnTo>
                  <a:lnTo>
                    <a:pt x="1598185" y="1889182"/>
                  </a:lnTo>
                  <a:lnTo>
                    <a:pt x="1944895" y="1889182"/>
                  </a:lnTo>
                  <a:lnTo>
                    <a:pt x="1944895" y="2091447"/>
                  </a:lnTo>
                  <a:lnTo>
                    <a:pt x="2200010" y="2091447"/>
                  </a:lnTo>
                  <a:lnTo>
                    <a:pt x="2200010" y="2491786"/>
                  </a:lnTo>
                  <a:lnTo>
                    <a:pt x="821101" y="2491786"/>
                  </a:lnTo>
                  <a:lnTo>
                    <a:pt x="821101" y="2091447"/>
                  </a:lnTo>
                  <a:lnTo>
                    <a:pt x="1076215" y="2091447"/>
                  </a:lnTo>
                  <a:lnTo>
                    <a:pt x="1076215" y="1889182"/>
                  </a:lnTo>
                  <a:lnTo>
                    <a:pt x="1422925" y="1889182"/>
                  </a:lnTo>
                  <a:lnTo>
                    <a:pt x="1422925" y="399424"/>
                  </a:lnTo>
                  <a:lnTo>
                    <a:pt x="620129" y="586434"/>
                  </a:lnTo>
                  <a:lnTo>
                    <a:pt x="621452" y="587326"/>
                  </a:lnTo>
                  <a:cubicBezTo>
                    <a:pt x="642137" y="608010"/>
                    <a:pt x="654930" y="636585"/>
                    <a:pt x="654930" y="668148"/>
                  </a:cubicBezTo>
                  <a:cubicBezTo>
                    <a:pt x="654930" y="683930"/>
                    <a:pt x="651732" y="698965"/>
                    <a:pt x="645947" y="712639"/>
                  </a:cubicBezTo>
                  <a:lnTo>
                    <a:pt x="644710" y="714474"/>
                  </a:lnTo>
                  <a:lnTo>
                    <a:pt x="1048273" y="1413466"/>
                  </a:lnTo>
                  <a:lnTo>
                    <a:pt x="1077447" y="1413466"/>
                  </a:lnTo>
                  <a:lnTo>
                    <a:pt x="1083327" y="1443099"/>
                  </a:lnTo>
                  <a:cubicBezTo>
                    <a:pt x="1083326" y="1595070"/>
                    <a:pt x="840816" y="1718266"/>
                    <a:pt x="541663" y="1718266"/>
                  </a:cubicBezTo>
                  <a:cubicBezTo>
                    <a:pt x="242511" y="1718266"/>
                    <a:pt x="0" y="1595070"/>
                    <a:pt x="0" y="1443098"/>
                  </a:cubicBezTo>
                  <a:lnTo>
                    <a:pt x="5881" y="1413466"/>
                  </a:lnTo>
                  <a:lnTo>
                    <a:pt x="35053" y="1413466"/>
                  </a:lnTo>
                  <a:lnTo>
                    <a:pt x="437662" y="716125"/>
                  </a:lnTo>
                  <a:lnTo>
                    <a:pt x="435312" y="712639"/>
                  </a:lnTo>
                  <a:cubicBezTo>
                    <a:pt x="429528" y="698964"/>
                    <a:pt x="426330" y="683930"/>
                    <a:pt x="426329" y="668148"/>
                  </a:cubicBezTo>
                  <a:cubicBezTo>
                    <a:pt x="426329" y="620804"/>
                    <a:pt x="455115" y="580183"/>
                    <a:pt x="496139" y="562831"/>
                  </a:cubicBezTo>
                  <a:lnTo>
                    <a:pt x="516510" y="558718"/>
                  </a:lnTo>
                  <a:lnTo>
                    <a:pt x="525009" y="511565"/>
                  </a:lnTo>
                  <a:lnTo>
                    <a:pt x="1375005" y="158774"/>
                  </a:lnTo>
                  <a:lnTo>
                    <a:pt x="1422925" y="147768"/>
                  </a:lnTo>
                  <a:lnTo>
                    <a:pt x="1422925" y="87630"/>
                  </a:lnTo>
                  <a:cubicBezTo>
                    <a:pt x="1422925" y="39233"/>
                    <a:pt x="1462158" y="0"/>
                    <a:pt x="1510555" y="0"/>
                  </a:cubicBezTo>
                  <a:close/>
                </a:path>
              </a:pathLst>
            </a:custGeom>
            <a:solidFill>
              <a:schemeClr val="tx1">
                <a:lumMod val="75000"/>
                <a:lumOff val="25000"/>
              </a:schemeClr>
            </a:solidFill>
            <a:ln>
              <a:noFill/>
            </a:ln>
          </p:spPr>
          <p:txBody>
            <a:bodyPr anchor="ctr" anchorCtr="1">
              <a:normAutofit/>
            </a:bodyPr>
            <a:lstStyle/>
            <a:p>
              <a:endParaRPr lang="zh-CN" altLang="en-US">
                <a:solidFill>
                  <a:schemeClr val="tx1"/>
                </a:solidFill>
                <a:sym typeface="Arial" panose="020B0604020202020204" pitchFamily="34" charset="0"/>
              </a:endParaRPr>
            </a:p>
          </p:txBody>
        </p:sp>
        <p:sp>
          <p:nvSpPr>
            <p:cNvPr id="81" name="椭圆 80"/>
            <p:cNvSpPr/>
            <p:nvPr>
              <p:custDataLst>
                <p:tags r:id="rId12"/>
              </p:custDataLst>
            </p:nvPr>
          </p:nvSpPr>
          <p:spPr>
            <a:xfrm>
              <a:off x="12506" y="6514"/>
              <a:ext cx="529" cy="529"/>
            </a:xfrm>
            <a:prstGeom prst="ellipse">
              <a:avLst/>
            </a:prstGeom>
            <a:solidFill>
              <a:srgbClr val="64A1C9"/>
            </a:solidFill>
            <a:ln>
              <a:noFill/>
            </a:ln>
            <a:effectLst>
              <a:outerShdw blurRad="127000" dist="38100" dir="4020000" sx="98000" sy="98000" algn="ctr" rotWithShape="0">
                <a:srgbClr val="474747">
                  <a:alpha val="92941"/>
                </a:srgbClr>
              </a:outerShdw>
            </a:effectLst>
            <a:scene3d>
              <a:camera prst="orthographicFront"/>
              <a:lightRig rig="threePt" dir="t"/>
            </a:scene3d>
            <a:sp3d>
              <a:bevelT h="0"/>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0000" lnSpcReduction="20000"/>
            </a:bodyPr>
            <a:lstStyle/>
            <a:p>
              <a:pPr algn="ctr"/>
              <a:endParaRPr lang="zh-CN" altLang="en-US">
                <a:sym typeface="Arial" panose="020B0604020202020204" pitchFamily="34" charset="0"/>
              </a:endParaRPr>
            </a:p>
          </p:txBody>
        </p:sp>
        <p:sp>
          <p:nvSpPr>
            <p:cNvPr id="86" name="文本框 85"/>
            <p:cNvSpPr txBox="1"/>
            <p:nvPr>
              <p:custDataLst>
                <p:tags r:id="rId13"/>
              </p:custDataLst>
            </p:nvPr>
          </p:nvSpPr>
          <p:spPr>
            <a:xfrm>
              <a:off x="12854" y="4428"/>
              <a:ext cx="5153" cy="1957"/>
            </a:xfrm>
            <a:prstGeom prst="rect">
              <a:avLst/>
            </a:prstGeom>
            <a:noFill/>
          </p:spPr>
          <p:txBody>
            <a:bodyPr wrap="square" rtlCol="0">
              <a:noAutofit/>
            </a:bodyPr>
            <a:lstStyle/>
            <a:p>
              <a:r>
                <a:rPr lang="en-US" altLang="zh-CN" sz="3600" b="1" dirty="0">
                  <a:gradFill>
                    <a:gsLst>
                      <a:gs pos="0">
                        <a:srgbClr val="007BD3"/>
                      </a:gs>
                      <a:gs pos="100000">
                        <a:srgbClr val="034373"/>
                      </a:gs>
                    </a:gsLst>
                    <a:lin scaled="0"/>
                  </a:gradFill>
                  <a:latin typeface="Times New Roman" panose="02020603050405020304" charset="0"/>
                  <a:ea typeface="+mj-ea"/>
                  <a:cs typeface="Times New Roman" panose="02020603050405020304" charset="0"/>
                  <a:sym typeface="Arial" panose="020B0604020202020204" pitchFamily="34" charset="0"/>
                </a:rPr>
                <a:t>chemical </a:t>
              </a:r>
            </a:p>
            <a:p>
              <a:r>
                <a:rPr lang="en-US" altLang="zh-CN" sz="3600" b="1" dirty="0">
                  <a:gradFill>
                    <a:gsLst>
                      <a:gs pos="0">
                        <a:srgbClr val="007BD3"/>
                      </a:gs>
                      <a:gs pos="100000">
                        <a:srgbClr val="034373"/>
                      </a:gs>
                    </a:gsLst>
                    <a:lin scaled="0"/>
                  </a:gradFill>
                  <a:latin typeface="Times New Roman" panose="02020603050405020304" charset="0"/>
                  <a:ea typeface="+mj-ea"/>
                  <a:cs typeface="Times New Roman" panose="02020603050405020304" charset="0"/>
                  <a:sym typeface="Arial" panose="020B0604020202020204" pitchFamily="34" charset="0"/>
                </a:rPr>
                <a:t>farming</a:t>
              </a:r>
            </a:p>
          </p:txBody>
        </p:sp>
      </p:grpSp>
      <p:grpSp>
        <p:nvGrpSpPr>
          <p:cNvPr id="4" name="组合 3"/>
          <p:cNvGrpSpPr/>
          <p:nvPr/>
        </p:nvGrpSpPr>
        <p:grpSpPr>
          <a:xfrm>
            <a:off x="-313055" y="2118995"/>
            <a:ext cx="6859905" cy="1936115"/>
            <a:chOff x="-493" y="3337"/>
            <a:chExt cx="10803" cy="3049"/>
          </a:xfrm>
        </p:grpSpPr>
        <p:sp>
          <p:nvSpPr>
            <p:cNvPr id="75" name="六边形 74"/>
            <p:cNvSpPr/>
            <p:nvPr>
              <p:custDataLst>
                <p:tags r:id="rId4"/>
              </p:custDataLst>
            </p:nvPr>
          </p:nvSpPr>
          <p:spPr>
            <a:xfrm>
              <a:off x="7648" y="3337"/>
              <a:ext cx="2663" cy="2295"/>
            </a:xfrm>
            <a:prstGeom prst="hexagon">
              <a:avLst/>
            </a:prstGeom>
            <a:gradFill>
              <a:gsLst>
                <a:gs pos="0">
                  <a:srgbClr val="6DC6E0">
                    <a:lumMod val="60000"/>
                    <a:lumOff val="40000"/>
                  </a:srgbClr>
                </a:gs>
                <a:gs pos="64000">
                  <a:schemeClr val="accent2"/>
                </a:gs>
              </a:gsLst>
              <a:lin ang="3600000" scaled="0"/>
            </a:gradFill>
            <a:ln>
              <a:solidFill>
                <a:schemeClr val="bg1"/>
              </a:solidFill>
            </a:ln>
            <a:effectLst>
              <a:outerShdw blurRad="127000" dist="38100" dir="4020000" sx="98000" sy="98000" algn="ctr" rotWithShape="0">
                <a:srgbClr val="3A3A3A">
                  <a:alpha val="9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ym typeface="Arial" panose="020B0604020202020204" pitchFamily="34" charset="0"/>
              </a:endParaRPr>
            </a:p>
          </p:txBody>
        </p:sp>
        <p:sp>
          <p:nvSpPr>
            <p:cNvPr id="76" name="任意多边形 75"/>
            <p:cNvSpPr/>
            <p:nvPr>
              <p:custDataLst>
                <p:tags r:id="rId5"/>
              </p:custDataLst>
            </p:nvPr>
          </p:nvSpPr>
          <p:spPr>
            <a:xfrm>
              <a:off x="8033" y="3524"/>
              <a:ext cx="1893" cy="1261"/>
            </a:xfrm>
            <a:custGeom>
              <a:avLst/>
              <a:gdLst>
                <a:gd name="connsiteX0" fmla="*/ 197982 w 918638"/>
                <a:gd name="connsiteY0" fmla="*/ 0 h 611762"/>
                <a:gd name="connsiteX1" fmla="*/ 720656 w 918638"/>
                <a:gd name="connsiteY1" fmla="*/ 0 h 611762"/>
                <a:gd name="connsiteX2" fmla="*/ 918638 w 918638"/>
                <a:gd name="connsiteY2" fmla="*/ 395965 h 611762"/>
                <a:gd name="connsiteX3" fmla="*/ 810740 w 918638"/>
                <a:gd name="connsiteY3" fmla="*/ 611762 h 611762"/>
                <a:gd name="connsiteX4" fmla="*/ 107899 w 918638"/>
                <a:gd name="connsiteY4" fmla="*/ 611762 h 611762"/>
                <a:gd name="connsiteX5" fmla="*/ 0 w 918638"/>
                <a:gd name="connsiteY5" fmla="*/ 395965 h 611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638" h="611762">
                  <a:moveTo>
                    <a:pt x="197982" y="0"/>
                  </a:moveTo>
                  <a:lnTo>
                    <a:pt x="720656" y="0"/>
                  </a:lnTo>
                  <a:lnTo>
                    <a:pt x="918638" y="395965"/>
                  </a:lnTo>
                  <a:lnTo>
                    <a:pt x="810740" y="611762"/>
                  </a:lnTo>
                  <a:lnTo>
                    <a:pt x="107899" y="611762"/>
                  </a:lnTo>
                  <a:lnTo>
                    <a:pt x="0" y="395965"/>
                  </a:lnTo>
                  <a:close/>
                </a:path>
              </a:pathLst>
            </a:custGeom>
            <a:solidFill>
              <a:schemeClr val="bg1"/>
            </a:solidFill>
            <a:ln>
              <a:solidFill>
                <a:schemeClr val="bg1"/>
              </a:solidFill>
            </a:ln>
            <a:effectLst>
              <a:outerShdw blurRad="127000" dist="38100" dir="4020000" sx="98000" sy="98000" algn="ctr" rotWithShape="0">
                <a:srgbClr val="3A3A3A"/>
              </a:outerShdw>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ym typeface="Arial" panose="020B0604020202020204" pitchFamily="34" charset="0"/>
              </a:endParaRPr>
            </a:p>
          </p:txBody>
        </p:sp>
        <p:sp>
          <p:nvSpPr>
            <p:cNvPr id="79" name="KSO_Shape"/>
            <p:cNvSpPr>
              <a:spLocks noChangeAspect="1"/>
            </p:cNvSpPr>
            <p:nvPr>
              <p:custDataLst>
                <p:tags r:id="rId6"/>
              </p:custDataLst>
            </p:nvPr>
          </p:nvSpPr>
          <p:spPr bwMode="auto">
            <a:xfrm>
              <a:off x="8599" y="3830"/>
              <a:ext cx="761" cy="651"/>
            </a:xfrm>
            <a:custGeom>
              <a:avLst/>
              <a:gdLst>
                <a:gd name="T0" fmla="*/ 2147483646 w 6175"/>
                <a:gd name="T1" fmla="*/ 2147483646 h 5279"/>
                <a:gd name="T2" fmla="*/ 2147483646 w 6175"/>
                <a:gd name="T3" fmla="*/ 2147483646 h 5279"/>
                <a:gd name="T4" fmla="*/ 2147483646 w 6175"/>
                <a:gd name="T5" fmla="*/ 2147483646 h 5279"/>
                <a:gd name="T6" fmla="*/ 2147483646 w 6175"/>
                <a:gd name="T7" fmla="*/ 2147483646 h 5279"/>
                <a:gd name="T8" fmla="*/ 2147483646 w 6175"/>
                <a:gd name="T9" fmla="*/ 2147483646 h 5279"/>
                <a:gd name="T10" fmla="*/ 2147483646 w 6175"/>
                <a:gd name="T11" fmla="*/ 2147483646 h 5279"/>
                <a:gd name="T12" fmla="*/ 2147483646 w 6175"/>
                <a:gd name="T13" fmla="*/ 2147483646 h 5279"/>
                <a:gd name="T14" fmla="*/ 2147483646 w 6175"/>
                <a:gd name="T15" fmla="*/ 2147483646 h 5279"/>
                <a:gd name="T16" fmla="*/ 2147483646 w 6175"/>
                <a:gd name="T17" fmla="*/ 2147483646 h 5279"/>
                <a:gd name="T18" fmla="*/ 2147483646 w 6175"/>
                <a:gd name="T19" fmla="*/ 2147483646 h 5279"/>
                <a:gd name="T20" fmla="*/ 2147483646 w 6175"/>
                <a:gd name="T21" fmla="*/ 2147483646 h 5279"/>
                <a:gd name="T22" fmla="*/ 2147483646 w 6175"/>
                <a:gd name="T23" fmla="*/ 2147483646 h 5279"/>
                <a:gd name="T24" fmla="*/ 2147483646 w 6175"/>
                <a:gd name="T25" fmla="*/ 2147483646 h 5279"/>
                <a:gd name="T26" fmla="*/ 2147483646 w 6175"/>
                <a:gd name="T27" fmla="*/ 2147483646 h 5279"/>
                <a:gd name="T28" fmla="*/ 2147483646 w 6175"/>
                <a:gd name="T29" fmla="*/ 646285825 h 5279"/>
                <a:gd name="T30" fmla="*/ 2147483646 w 6175"/>
                <a:gd name="T31" fmla="*/ 176302938 h 5279"/>
                <a:gd name="T32" fmla="*/ 2147483646 w 6175"/>
                <a:gd name="T33" fmla="*/ 0 h 5279"/>
                <a:gd name="T34" fmla="*/ 2147483646 w 6175"/>
                <a:gd name="T35" fmla="*/ 176302938 h 5279"/>
                <a:gd name="T36" fmla="*/ 2147483646 w 6175"/>
                <a:gd name="T37" fmla="*/ 763852897 h 5279"/>
                <a:gd name="T38" fmla="*/ 2147483646 w 6175"/>
                <a:gd name="T39" fmla="*/ 2147483646 h 5279"/>
                <a:gd name="T40" fmla="*/ 2147483646 w 6175"/>
                <a:gd name="T41" fmla="*/ 2147483646 h 5279"/>
                <a:gd name="T42" fmla="*/ 2147483646 w 6175"/>
                <a:gd name="T43" fmla="*/ 2147483646 h 5279"/>
                <a:gd name="T44" fmla="*/ 2147483646 w 6175"/>
                <a:gd name="T45" fmla="*/ 2147483646 h 5279"/>
                <a:gd name="T46" fmla="*/ 2147483646 w 6175"/>
                <a:gd name="T47" fmla="*/ 2147483646 h 5279"/>
                <a:gd name="T48" fmla="*/ 2147483646 w 6175"/>
                <a:gd name="T49" fmla="*/ 2147483646 h 5279"/>
                <a:gd name="T50" fmla="*/ 2147483646 w 6175"/>
                <a:gd name="T51" fmla="*/ 2147483646 h 5279"/>
                <a:gd name="T52" fmla="*/ 2147483646 w 6175"/>
                <a:gd name="T53" fmla="*/ 2147483646 h 5279"/>
                <a:gd name="T54" fmla="*/ 2147483646 w 6175"/>
                <a:gd name="T55" fmla="*/ 2147483646 h 5279"/>
                <a:gd name="T56" fmla="*/ 2147483646 w 6175"/>
                <a:gd name="T57" fmla="*/ 2147483646 h 5279"/>
                <a:gd name="T58" fmla="*/ 2147483646 w 6175"/>
                <a:gd name="T59" fmla="*/ 2147483646 h 5279"/>
                <a:gd name="T60" fmla="*/ 2147483646 w 6175"/>
                <a:gd name="T61" fmla="*/ 2147483646 h 5279"/>
                <a:gd name="T62" fmla="*/ 2147483646 w 6175"/>
                <a:gd name="T63" fmla="*/ 2147483646 h 5279"/>
                <a:gd name="T64" fmla="*/ 2147483646 w 6175"/>
                <a:gd name="T65" fmla="*/ 2147483646 h 5279"/>
                <a:gd name="T66" fmla="*/ 0 w 6175"/>
                <a:gd name="T67" fmla="*/ 2147483646 h 5279"/>
                <a:gd name="T68" fmla="*/ 176166070 w 6175"/>
                <a:gd name="T69" fmla="*/ 2147483646 h 5279"/>
                <a:gd name="T70" fmla="*/ 763386717 w 6175"/>
                <a:gd name="T71" fmla="*/ 2147483646 h 5279"/>
                <a:gd name="T72" fmla="*/ 1644217377 w 6175"/>
                <a:gd name="T73" fmla="*/ 2147483646 h 5279"/>
                <a:gd name="T74" fmla="*/ 2147483646 w 6175"/>
                <a:gd name="T75" fmla="*/ 2147483646 h 5279"/>
                <a:gd name="T76" fmla="*/ 2147483646 w 6175"/>
                <a:gd name="T77" fmla="*/ 2147483646 h 5279"/>
                <a:gd name="T78" fmla="*/ 2147483646 w 6175"/>
                <a:gd name="T79" fmla="*/ 2147483646 h 5279"/>
                <a:gd name="T80" fmla="*/ 2147483646 w 6175"/>
                <a:gd name="T81" fmla="*/ 2147483646 h 5279"/>
                <a:gd name="T82" fmla="*/ 2147483646 w 6175"/>
                <a:gd name="T83" fmla="*/ 2147483646 h 5279"/>
                <a:gd name="T84" fmla="*/ 2147483646 w 6175"/>
                <a:gd name="T85" fmla="*/ 2147483646 h 5279"/>
                <a:gd name="T86" fmla="*/ 2147483646 w 6175"/>
                <a:gd name="T87" fmla="*/ 2147483646 h 5279"/>
                <a:gd name="T88" fmla="*/ 2147483646 w 6175"/>
                <a:gd name="T89" fmla="*/ 2147483646 h 5279"/>
                <a:gd name="T90" fmla="*/ 2147483646 w 6175"/>
                <a:gd name="T91" fmla="*/ 2147483646 h 5279"/>
                <a:gd name="T92" fmla="*/ 2147483646 w 6175"/>
                <a:gd name="T93" fmla="*/ 2147483646 h 5279"/>
                <a:gd name="T94" fmla="*/ 2147483646 w 6175"/>
                <a:gd name="T95" fmla="*/ 2147483646 h 5279"/>
                <a:gd name="T96" fmla="*/ 2147483646 w 6175"/>
                <a:gd name="T97" fmla="*/ 2147483646 h 5279"/>
                <a:gd name="T98" fmla="*/ 2147483646 w 6175"/>
                <a:gd name="T99" fmla="*/ 2147483646 h 5279"/>
                <a:gd name="T100" fmla="*/ 2147483646 w 6175"/>
                <a:gd name="T101" fmla="*/ 2147483646 h 5279"/>
                <a:gd name="T102" fmla="*/ 2147483646 w 6175"/>
                <a:gd name="T103" fmla="*/ 2147483646 h 5279"/>
                <a:gd name="T104" fmla="*/ 2147483646 w 6175"/>
                <a:gd name="T105" fmla="*/ 2147483646 h 5279"/>
                <a:gd name="T106" fmla="*/ 2147483646 w 6175"/>
                <a:gd name="T107" fmla="*/ 2147483646 h 5279"/>
                <a:gd name="T108" fmla="*/ 2147483646 w 6175"/>
                <a:gd name="T109" fmla="*/ 2147483646 h 5279"/>
                <a:gd name="T110" fmla="*/ 2147483646 w 6175"/>
                <a:gd name="T111" fmla="*/ 2147483646 h 5279"/>
                <a:gd name="T112" fmla="*/ 2147483646 w 6175"/>
                <a:gd name="T113" fmla="*/ 2147483646 h 5279"/>
                <a:gd name="T114" fmla="*/ 2147483646 w 6175"/>
                <a:gd name="T115" fmla="*/ 2147483646 h 5279"/>
                <a:gd name="T116" fmla="*/ 2147483646 w 6175"/>
                <a:gd name="T117" fmla="*/ 2147483646 h 5279"/>
                <a:gd name="T118" fmla="*/ 2147483646 w 6175"/>
                <a:gd name="T119" fmla="*/ 2147483646 h 5279"/>
                <a:gd name="T120" fmla="*/ 2147483646 w 6175"/>
                <a:gd name="T121" fmla="*/ 2147483646 h 5279"/>
                <a:gd name="T122" fmla="*/ 2147483646 w 6175"/>
                <a:gd name="T123" fmla="*/ 2147483646 h 527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175" h="5279">
                  <a:moveTo>
                    <a:pt x="3844" y="3488"/>
                  </a:moveTo>
                  <a:lnTo>
                    <a:pt x="3844" y="3488"/>
                  </a:lnTo>
                  <a:lnTo>
                    <a:pt x="3831" y="3497"/>
                  </a:lnTo>
                  <a:lnTo>
                    <a:pt x="3817" y="3510"/>
                  </a:lnTo>
                  <a:lnTo>
                    <a:pt x="3798" y="3526"/>
                  </a:lnTo>
                  <a:lnTo>
                    <a:pt x="3776" y="3549"/>
                  </a:lnTo>
                  <a:lnTo>
                    <a:pt x="3751" y="3574"/>
                  </a:lnTo>
                  <a:lnTo>
                    <a:pt x="3724" y="3606"/>
                  </a:lnTo>
                  <a:lnTo>
                    <a:pt x="3696" y="3641"/>
                  </a:lnTo>
                  <a:lnTo>
                    <a:pt x="3458" y="3534"/>
                  </a:lnTo>
                  <a:lnTo>
                    <a:pt x="3464" y="3509"/>
                  </a:lnTo>
                  <a:lnTo>
                    <a:pt x="3470" y="3483"/>
                  </a:lnTo>
                  <a:lnTo>
                    <a:pt x="3472" y="3456"/>
                  </a:lnTo>
                  <a:lnTo>
                    <a:pt x="3473" y="3429"/>
                  </a:lnTo>
                  <a:lnTo>
                    <a:pt x="3471" y="3397"/>
                  </a:lnTo>
                  <a:lnTo>
                    <a:pt x="3466" y="3367"/>
                  </a:lnTo>
                  <a:lnTo>
                    <a:pt x="3459" y="3339"/>
                  </a:lnTo>
                  <a:lnTo>
                    <a:pt x="3450" y="3309"/>
                  </a:lnTo>
                  <a:lnTo>
                    <a:pt x="3439" y="3282"/>
                  </a:lnTo>
                  <a:lnTo>
                    <a:pt x="3425" y="3257"/>
                  </a:lnTo>
                  <a:lnTo>
                    <a:pt x="3409" y="3232"/>
                  </a:lnTo>
                  <a:lnTo>
                    <a:pt x="3391" y="3209"/>
                  </a:lnTo>
                  <a:lnTo>
                    <a:pt x="3373" y="3187"/>
                  </a:lnTo>
                  <a:lnTo>
                    <a:pt x="3350" y="3168"/>
                  </a:lnTo>
                  <a:lnTo>
                    <a:pt x="3328" y="3149"/>
                  </a:lnTo>
                  <a:lnTo>
                    <a:pt x="3304" y="3132"/>
                  </a:lnTo>
                  <a:lnTo>
                    <a:pt x="3278" y="3118"/>
                  </a:lnTo>
                  <a:lnTo>
                    <a:pt x="3251" y="3105"/>
                  </a:lnTo>
                  <a:lnTo>
                    <a:pt x="3223" y="3095"/>
                  </a:lnTo>
                  <a:lnTo>
                    <a:pt x="3193" y="3087"/>
                  </a:lnTo>
                  <a:lnTo>
                    <a:pt x="3228" y="2828"/>
                  </a:lnTo>
                  <a:lnTo>
                    <a:pt x="3254" y="2824"/>
                  </a:lnTo>
                  <a:lnTo>
                    <a:pt x="3280" y="2819"/>
                  </a:lnTo>
                  <a:lnTo>
                    <a:pt x="3307" y="2814"/>
                  </a:lnTo>
                  <a:lnTo>
                    <a:pt x="3333" y="2808"/>
                  </a:lnTo>
                  <a:lnTo>
                    <a:pt x="3361" y="2799"/>
                  </a:lnTo>
                  <a:lnTo>
                    <a:pt x="3388" y="2791"/>
                  </a:lnTo>
                  <a:lnTo>
                    <a:pt x="3415" y="2782"/>
                  </a:lnTo>
                  <a:lnTo>
                    <a:pt x="3443" y="2771"/>
                  </a:lnTo>
                  <a:lnTo>
                    <a:pt x="3270" y="25"/>
                  </a:lnTo>
                  <a:lnTo>
                    <a:pt x="3262" y="22"/>
                  </a:lnTo>
                  <a:lnTo>
                    <a:pt x="3244" y="17"/>
                  </a:lnTo>
                  <a:lnTo>
                    <a:pt x="3216" y="10"/>
                  </a:lnTo>
                  <a:lnTo>
                    <a:pt x="3198" y="6"/>
                  </a:lnTo>
                  <a:lnTo>
                    <a:pt x="3179" y="4"/>
                  </a:lnTo>
                  <a:lnTo>
                    <a:pt x="3158" y="1"/>
                  </a:lnTo>
                  <a:lnTo>
                    <a:pt x="3137" y="0"/>
                  </a:lnTo>
                  <a:lnTo>
                    <a:pt x="3114" y="0"/>
                  </a:lnTo>
                  <a:lnTo>
                    <a:pt x="3090" y="3"/>
                  </a:lnTo>
                  <a:lnTo>
                    <a:pt x="3067" y="6"/>
                  </a:lnTo>
                  <a:lnTo>
                    <a:pt x="3042" y="12"/>
                  </a:lnTo>
                  <a:lnTo>
                    <a:pt x="3017" y="21"/>
                  </a:lnTo>
                  <a:lnTo>
                    <a:pt x="3006" y="26"/>
                  </a:lnTo>
                  <a:lnTo>
                    <a:pt x="2994" y="32"/>
                  </a:lnTo>
                  <a:lnTo>
                    <a:pt x="2782" y="2783"/>
                  </a:lnTo>
                  <a:lnTo>
                    <a:pt x="2797" y="2788"/>
                  </a:lnTo>
                  <a:lnTo>
                    <a:pt x="2815" y="2794"/>
                  </a:lnTo>
                  <a:lnTo>
                    <a:pt x="2839" y="2802"/>
                  </a:lnTo>
                  <a:lnTo>
                    <a:pt x="2869" y="2809"/>
                  </a:lnTo>
                  <a:lnTo>
                    <a:pt x="2905" y="2817"/>
                  </a:lnTo>
                  <a:lnTo>
                    <a:pt x="2946" y="2825"/>
                  </a:lnTo>
                  <a:lnTo>
                    <a:pt x="2992" y="2831"/>
                  </a:lnTo>
                  <a:lnTo>
                    <a:pt x="3016" y="3085"/>
                  </a:lnTo>
                  <a:lnTo>
                    <a:pt x="2986" y="3094"/>
                  </a:lnTo>
                  <a:lnTo>
                    <a:pt x="2957" y="3104"/>
                  </a:lnTo>
                  <a:lnTo>
                    <a:pt x="2930" y="3118"/>
                  </a:lnTo>
                  <a:lnTo>
                    <a:pt x="2903" y="3134"/>
                  </a:lnTo>
                  <a:lnTo>
                    <a:pt x="2878" y="3151"/>
                  </a:lnTo>
                  <a:lnTo>
                    <a:pt x="2855" y="3170"/>
                  </a:lnTo>
                  <a:lnTo>
                    <a:pt x="2833" y="3191"/>
                  </a:lnTo>
                  <a:lnTo>
                    <a:pt x="2814" y="3213"/>
                  </a:lnTo>
                  <a:lnTo>
                    <a:pt x="2795" y="3238"/>
                  </a:lnTo>
                  <a:lnTo>
                    <a:pt x="2780" y="3264"/>
                  </a:lnTo>
                  <a:lnTo>
                    <a:pt x="2767" y="3291"/>
                  </a:lnTo>
                  <a:lnTo>
                    <a:pt x="2755" y="3319"/>
                  </a:lnTo>
                  <a:lnTo>
                    <a:pt x="2746" y="3348"/>
                  </a:lnTo>
                  <a:lnTo>
                    <a:pt x="2740" y="3379"/>
                  </a:lnTo>
                  <a:lnTo>
                    <a:pt x="2736" y="3409"/>
                  </a:lnTo>
                  <a:lnTo>
                    <a:pt x="2735" y="3425"/>
                  </a:lnTo>
                  <a:lnTo>
                    <a:pt x="2735" y="3442"/>
                  </a:lnTo>
                  <a:lnTo>
                    <a:pt x="2736" y="3465"/>
                  </a:lnTo>
                  <a:lnTo>
                    <a:pt x="2740" y="3489"/>
                  </a:lnTo>
                  <a:lnTo>
                    <a:pt x="2744" y="3511"/>
                  </a:lnTo>
                  <a:lnTo>
                    <a:pt x="2750" y="3533"/>
                  </a:lnTo>
                  <a:lnTo>
                    <a:pt x="2504" y="3634"/>
                  </a:lnTo>
                  <a:lnTo>
                    <a:pt x="2488" y="3614"/>
                  </a:lnTo>
                  <a:lnTo>
                    <a:pt x="2471" y="3594"/>
                  </a:lnTo>
                  <a:lnTo>
                    <a:pt x="2452" y="3574"/>
                  </a:lnTo>
                  <a:lnTo>
                    <a:pt x="2434" y="3556"/>
                  </a:lnTo>
                  <a:lnTo>
                    <a:pt x="2414" y="3536"/>
                  </a:lnTo>
                  <a:lnTo>
                    <a:pt x="2393" y="3517"/>
                  </a:lnTo>
                  <a:lnTo>
                    <a:pt x="2370" y="3498"/>
                  </a:lnTo>
                  <a:lnTo>
                    <a:pt x="2347" y="3481"/>
                  </a:lnTo>
                  <a:lnTo>
                    <a:pt x="0" y="5000"/>
                  </a:lnTo>
                  <a:lnTo>
                    <a:pt x="1" y="5007"/>
                  </a:lnTo>
                  <a:lnTo>
                    <a:pt x="6" y="5025"/>
                  </a:lnTo>
                  <a:lnTo>
                    <a:pt x="13" y="5054"/>
                  </a:lnTo>
                  <a:lnTo>
                    <a:pt x="19" y="5070"/>
                  </a:lnTo>
                  <a:lnTo>
                    <a:pt x="26" y="5088"/>
                  </a:lnTo>
                  <a:lnTo>
                    <a:pt x="34" y="5106"/>
                  </a:lnTo>
                  <a:lnTo>
                    <a:pt x="45" y="5125"/>
                  </a:lnTo>
                  <a:lnTo>
                    <a:pt x="56" y="5144"/>
                  </a:lnTo>
                  <a:lnTo>
                    <a:pt x="69" y="5163"/>
                  </a:lnTo>
                  <a:lnTo>
                    <a:pt x="85" y="5181"/>
                  </a:lnTo>
                  <a:lnTo>
                    <a:pt x="102" y="5199"/>
                  </a:lnTo>
                  <a:lnTo>
                    <a:pt x="122" y="5215"/>
                  </a:lnTo>
                  <a:lnTo>
                    <a:pt x="133" y="5222"/>
                  </a:lnTo>
                  <a:lnTo>
                    <a:pt x="144" y="5229"/>
                  </a:lnTo>
                  <a:lnTo>
                    <a:pt x="2688" y="4034"/>
                  </a:lnTo>
                  <a:lnTo>
                    <a:pt x="2686" y="4019"/>
                  </a:lnTo>
                  <a:lnTo>
                    <a:pt x="2682" y="4000"/>
                  </a:lnTo>
                  <a:lnTo>
                    <a:pt x="2676" y="3976"/>
                  </a:lnTo>
                  <a:lnTo>
                    <a:pt x="2668" y="3947"/>
                  </a:lnTo>
                  <a:lnTo>
                    <a:pt x="2658" y="3912"/>
                  </a:lnTo>
                  <a:lnTo>
                    <a:pt x="2644" y="3874"/>
                  </a:lnTo>
                  <a:lnTo>
                    <a:pt x="2626" y="3832"/>
                  </a:lnTo>
                  <a:lnTo>
                    <a:pt x="2839" y="3684"/>
                  </a:lnTo>
                  <a:lnTo>
                    <a:pt x="2852" y="3697"/>
                  </a:lnTo>
                  <a:lnTo>
                    <a:pt x="2866" y="3709"/>
                  </a:lnTo>
                  <a:lnTo>
                    <a:pt x="2880" y="3721"/>
                  </a:lnTo>
                  <a:lnTo>
                    <a:pt x="2896" y="3731"/>
                  </a:lnTo>
                  <a:lnTo>
                    <a:pt x="2911" y="3742"/>
                  </a:lnTo>
                  <a:lnTo>
                    <a:pt x="2927" y="3750"/>
                  </a:lnTo>
                  <a:lnTo>
                    <a:pt x="2944" y="3760"/>
                  </a:lnTo>
                  <a:lnTo>
                    <a:pt x="2961" y="3767"/>
                  </a:lnTo>
                  <a:lnTo>
                    <a:pt x="2979" y="3774"/>
                  </a:lnTo>
                  <a:lnTo>
                    <a:pt x="2996" y="3779"/>
                  </a:lnTo>
                  <a:lnTo>
                    <a:pt x="3015" y="3784"/>
                  </a:lnTo>
                  <a:lnTo>
                    <a:pt x="3034" y="3789"/>
                  </a:lnTo>
                  <a:lnTo>
                    <a:pt x="3053" y="3792"/>
                  </a:lnTo>
                  <a:lnTo>
                    <a:pt x="3071" y="3794"/>
                  </a:lnTo>
                  <a:lnTo>
                    <a:pt x="3091" y="3795"/>
                  </a:lnTo>
                  <a:lnTo>
                    <a:pt x="3111" y="3796"/>
                  </a:lnTo>
                  <a:lnTo>
                    <a:pt x="3130" y="3795"/>
                  </a:lnTo>
                  <a:lnTo>
                    <a:pt x="3149" y="3794"/>
                  </a:lnTo>
                  <a:lnTo>
                    <a:pt x="3168" y="3790"/>
                  </a:lnTo>
                  <a:lnTo>
                    <a:pt x="3185" y="3786"/>
                  </a:lnTo>
                  <a:lnTo>
                    <a:pt x="3203" y="3783"/>
                  </a:lnTo>
                  <a:lnTo>
                    <a:pt x="3220" y="3777"/>
                  </a:lnTo>
                  <a:lnTo>
                    <a:pt x="3238" y="3771"/>
                  </a:lnTo>
                  <a:lnTo>
                    <a:pt x="3254" y="3764"/>
                  </a:lnTo>
                  <a:lnTo>
                    <a:pt x="3271" y="3757"/>
                  </a:lnTo>
                  <a:lnTo>
                    <a:pt x="3286" y="3749"/>
                  </a:lnTo>
                  <a:lnTo>
                    <a:pt x="3301" y="3740"/>
                  </a:lnTo>
                  <a:lnTo>
                    <a:pt x="3316" y="3730"/>
                  </a:lnTo>
                  <a:lnTo>
                    <a:pt x="3330" y="3721"/>
                  </a:lnTo>
                  <a:lnTo>
                    <a:pt x="3345" y="3709"/>
                  </a:lnTo>
                  <a:lnTo>
                    <a:pt x="3357" y="3697"/>
                  </a:lnTo>
                  <a:lnTo>
                    <a:pt x="3370" y="3686"/>
                  </a:lnTo>
                  <a:lnTo>
                    <a:pt x="3580" y="3843"/>
                  </a:lnTo>
                  <a:lnTo>
                    <a:pt x="3571" y="3866"/>
                  </a:lnTo>
                  <a:lnTo>
                    <a:pt x="3563" y="3891"/>
                  </a:lnTo>
                  <a:lnTo>
                    <a:pt x="3554" y="3917"/>
                  </a:lnTo>
                  <a:lnTo>
                    <a:pt x="3546" y="3942"/>
                  </a:lnTo>
                  <a:lnTo>
                    <a:pt x="3539" y="3969"/>
                  </a:lnTo>
                  <a:lnTo>
                    <a:pt x="3533" y="3996"/>
                  </a:lnTo>
                  <a:lnTo>
                    <a:pt x="3527" y="4024"/>
                  </a:lnTo>
                  <a:lnTo>
                    <a:pt x="3524" y="4053"/>
                  </a:lnTo>
                  <a:lnTo>
                    <a:pt x="6044" y="5279"/>
                  </a:lnTo>
                  <a:lnTo>
                    <a:pt x="6049" y="5274"/>
                  </a:lnTo>
                  <a:lnTo>
                    <a:pt x="6064" y="5262"/>
                  </a:lnTo>
                  <a:lnTo>
                    <a:pt x="6084" y="5241"/>
                  </a:lnTo>
                  <a:lnTo>
                    <a:pt x="6096" y="5228"/>
                  </a:lnTo>
                  <a:lnTo>
                    <a:pt x="6109" y="5213"/>
                  </a:lnTo>
                  <a:lnTo>
                    <a:pt x="6120" y="5197"/>
                  </a:lnTo>
                  <a:lnTo>
                    <a:pt x="6132" y="5179"/>
                  </a:lnTo>
                  <a:lnTo>
                    <a:pt x="6144" y="5160"/>
                  </a:lnTo>
                  <a:lnTo>
                    <a:pt x="6153" y="5139"/>
                  </a:lnTo>
                  <a:lnTo>
                    <a:pt x="6161" y="5117"/>
                  </a:lnTo>
                  <a:lnTo>
                    <a:pt x="6168" y="5093"/>
                  </a:lnTo>
                  <a:lnTo>
                    <a:pt x="6173" y="5069"/>
                  </a:lnTo>
                  <a:lnTo>
                    <a:pt x="6174" y="5056"/>
                  </a:lnTo>
                  <a:lnTo>
                    <a:pt x="6175" y="5043"/>
                  </a:lnTo>
                  <a:lnTo>
                    <a:pt x="3844" y="3488"/>
                  </a:lnTo>
                  <a:close/>
                </a:path>
              </a:pathLst>
            </a:custGeom>
            <a:solidFill>
              <a:schemeClr val="tx1">
                <a:lumMod val="75000"/>
                <a:lumOff val="25000"/>
              </a:schemeClr>
            </a:solidFill>
            <a:ln>
              <a:noFill/>
            </a:ln>
          </p:spPr>
          <p:txBody>
            <a:bodyPr anchor="ctr" anchorCtr="1">
              <a:normAutofit/>
            </a:bodyPr>
            <a:lstStyle/>
            <a:p>
              <a:endParaRPr lang="zh-CN" altLang="en-US">
                <a:sym typeface="Arial" panose="020B0604020202020204" pitchFamily="34" charset="0"/>
              </a:endParaRPr>
            </a:p>
          </p:txBody>
        </p:sp>
        <p:sp>
          <p:nvSpPr>
            <p:cNvPr id="83" name="椭圆 82"/>
            <p:cNvSpPr/>
            <p:nvPr>
              <p:custDataLst>
                <p:tags r:id="rId7"/>
              </p:custDataLst>
            </p:nvPr>
          </p:nvSpPr>
          <p:spPr>
            <a:xfrm rot="18420000" flipV="1">
              <a:off x="7101" y="3509"/>
              <a:ext cx="529" cy="529"/>
            </a:xfrm>
            <a:prstGeom prst="ellipse">
              <a:avLst/>
            </a:prstGeom>
            <a:solidFill>
              <a:srgbClr val="6DC6E0"/>
            </a:solidFill>
            <a:ln>
              <a:noFill/>
            </a:ln>
            <a:effectLst>
              <a:outerShdw blurRad="127000" dist="38100" dir="4020000" sx="98000" sy="98000" algn="ctr" rotWithShape="0">
                <a:srgbClr val="474747">
                  <a:alpha val="92941"/>
                </a:srgbClr>
              </a:outerShdw>
            </a:effectLst>
            <a:scene3d>
              <a:camera prst="orthographicFront"/>
              <a:lightRig rig="threePt" dir="t"/>
            </a:scene3d>
            <a:sp3d>
              <a:bevelT h="0"/>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0000" lnSpcReduction="20000"/>
            </a:bodyPr>
            <a:lstStyle/>
            <a:p>
              <a:pPr algn="ctr"/>
              <a:endParaRPr lang="zh-CN" altLang="en-US">
                <a:sym typeface="Arial" panose="020B0604020202020204" pitchFamily="34" charset="0"/>
              </a:endParaRPr>
            </a:p>
          </p:txBody>
        </p:sp>
        <p:sp>
          <p:nvSpPr>
            <p:cNvPr id="88" name="文本框 87"/>
            <p:cNvSpPr txBox="1"/>
            <p:nvPr>
              <p:custDataLst>
                <p:tags r:id="rId8"/>
              </p:custDataLst>
            </p:nvPr>
          </p:nvSpPr>
          <p:spPr>
            <a:xfrm>
              <a:off x="-493" y="4224"/>
              <a:ext cx="7843" cy="2163"/>
            </a:xfrm>
            <a:prstGeom prst="rect">
              <a:avLst/>
            </a:prstGeom>
            <a:noFill/>
          </p:spPr>
          <p:txBody>
            <a:bodyPr wrap="square" rtlCol="0">
              <a:noAutofit/>
            </a:bodyPr>
            <a:lstStyle/>
            <a:p>
              <a:pPr algn="r"/>
              <a:r>
                <a:rPr lang="en-US" altLang="zh-CN" sz="3600" b="1">
                  <a:gradFill>
                    <a:gsLst>
                      <a:gs pos="0">
                        <a:srgbClr val="14CD68"/>
                      </a:gs>
                      <a:gs pos="100000">
                        <a:srgbClr val="035C7D"/>
                      </a:gs>
                    </a:gsLst>
                    <a:lin scaled="0"/>
                  </a:gradFill>
                  <a:latin typeface="Times New Roman" panose="02020603050405020304" charset="0"/>
                  <a:cs typeface="Times New Roman" panose="02020603050405020304" charset="0"/>
                  <a:sym typeface="+mn-ea"/>
                </a:rPr>
                <a:t>organic </a:t>
              </a:r>
            </a:p>
            <a:p>
              <a:pPr algn="r"/>
              <a:r>
                <a:rPr lang="en-US" altLang="zh-CN" sz="3600" b="1">
                  <a:gradFill>
                    <a:gsLst>
                      <a:gs pos="0">
                        <a:srgbClr val="14CD68"/>
                      </a:gs>
                      <a:gs pos="100000">
                        <a:srgbClr val="035C7D"/>
                      </a:gs>
                    </a:gsLst>
                    <a:lin scaled="0"/>
                  </a:gradFill>
                  <a:latin typeface="Times New Roman" panose="02020603050405020304" charset="0"/>
                  <a:cs typeface="Times New Roman" panose="02020603050405020304" charset="0"/>
                  <a:sym typeface="+mn-ea"/>
                </a:rPr>
                <a:t>farming</a:t>
              </a:r>
              <a:endParaRPr lang="en-US" altLang="zh-CN" sz="3600" b="1">
                <a:gradFill>
                  <a:gsLst>
                    <a:gs pos="0">
                      <a:srgbClr val="14CD68"/>
                    </a:gs>
                    <a:gs pos="100000">
                      <a:srgbClr val="035C7D"/>
                    </a:gs>
                  </a:gsLst>
                  <a:lin scaled="0"/>
                </a:gradFill>
                <a:latin typeface="Times New Roman" panose="02020603050405020304" charset="0"/>
                <a:cs typeface="Times New Roman" panose="02020603050405020304" charset="0"/>
              </a:endParaRPr>
            </a:p>
            <a:p>
              <a:pPr algn="r"/>
              <a:endParaRPr lang="en-US" altLang="zh-CN" sz="3600" b="1" dirty="0">
                <a:gradFill>
                  <a:gsLst>
                    <a:gs pos="0">
                      <a:srgbClr val="14CD68"/>
                    </a:gs>
                    <a:gs pos="100000">
                      <a:srgbClr val="035C7D"/>
                    </a:gs>
                  </a:gsLst>
                  <a:lin scaled="0"/>
                </a:gradFill>
                <a:latin typeface="Times New Roman" panose="02020603050405020304" charset="0"/>
                <a:ea typeface="+mj-ea"/>
                <a:cs typeface="Times New Roman" panose="02020603050405020304" charset="0"/>
                <a:sym typeface="Arial" panose="020B0604020202020204" pitchFamily="34" charset="0"/>
              </a:endParaRPr>
            </a:p>
          </p:txBody>
        </p:sp>
      </p:grpSp>
      <p:pic>
        <p:nvPicPr>
          <p:cNvPr id="89" name="图片 88"/>
          <p:cNvPicPr>
            <a:picLocks noChangeAspect="1"/>
          </p:cNvPicPr>
          <p:nvPr/>
        </p:nvPicPr>
        <p:blipFill>
          <a:blip r:embed="rId17">
            <a:clrChange>
              <a:clrFrom>
                <a:srgbClr val="FFFFFF">
                  <a:alpha val="100000"/>
                </a:srgbClr>
              </a:clrFrom>
              <a:clrTo>
                <a:srgbClr val="FFFFFF">
                  <a:alpha val="100000"/>
                  <a:alpha val="0"/>
                </a:srgbClr>
              </a:clrTo>
            </a:clrChange>
          </a:blip>
          <a:stretch>
            <a:fillRect/>
          </a:stretch>
        </p:blipFill>
        <p:spPr>
          <a:xfrm>
            <a:off x="4683760" y="3618230"/>
            <a:ext cx="1931035" cy="1448435"/>
          </a:xfrm>
          <a:prstGeom prst="rect">
            <a:avLst/>
          </a:prstGeom>
        </p:spPr>
      </p:pic>
      <p:sp>
        <p:nvSpPr>
          <p:cNvPr id="3" name="圆角矩形 2"/>
          <p:cNvSpPr/>
          <p:nvPr/>
        </p:nvSpPr>
        <p:spPr>
          <a:xfrm>
            <a:off x="596900" y="358140"/>
            <a:ext cx="2012950" cy="640715"/>
          </a:xfrm>
          <a:prstGeom prst="roundRect">
            <a:avLst/>
          </a:prstGeom>
          <a:gradFill>
            <a:gsLst>
              <a:gs pos="0">
                <a:srgbClr val="9EE256"/>
              </a:gs>
              <a:gs pos="100000">
                <a:srgbClr val="64A1C9">
                  <a:alpha val="75000"/>
                </a:srgbClr>
              </a:gs>
            </a:gsLst>
            <a:lin scaled="0"/>
          </a:gra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4000">
                <a:solidFill>
                  <a:schemeClr val="tx1"/>
                </a:solidFill>
                <a:latin typeface="Impact" panose="020B0806030902050204" charset="0"/>
                <a:cs typeface="Impact" panose="020B0806030902050204" charset="0"/>
              </a:rPr>
              <a:t>Lead in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down)">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right)">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right)">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right)">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right)">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right)">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wipe(right)">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wipe(down)">
                                      <p:cBhvr>
                                        <p:cTn id="82" dur="500"/>
                                        <p:tgtEl>
                                          <p:spTgt spid="14"/>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89"/>
                                        </p:tgtEl>
                                        <p:attrNameLst>
                                          <p:attrName>style.visibility</p:attrName>
                                        </p:attrNameLst>
                                      </p:cBhvr>
                                      <p:to>
                                        <p:strVal val="visible"/>
                                      </p:to>
                                    </p:set>
                                    <p:animEffect transition="in" filter="blinds(horizontal)">
                                      <p:cBhvr>
                                        <p:cTn id="8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p:bldP spid="11" grpId="0" animBg="1"/>
      <p:bldP spid="12" grpId="0"/>
      <p:bldP spid="13" grpId="0" animBg="1"/>
      <p:bldP spid="16" grpId="0"/>
      <p:bldP spid="17" grpId="0" animBg="1"/>
      <p:bldP spid="18" grpId="0"/>
      <p:bldP spid="19" grpId="0"/>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96900" y="1078230"/>
            <a:ext cx="4616450" cy="441960"/>
          </a:xfrm>
        </p:spPr>
        <p:txBody>
          <a:bodyPr>
            <a:normAutofit fontScale="90000"/>
          </a:bodyPr>
          <a:lstStyle/>
          <a:p>
            <a:r>
              <a:rPr lang="en-US" altLang="zh-CN" sz="3200">
                <a:latin typeface="Times New Roman" panose="02020603050405020304" charset="0"/>
                <a:cs typeface="Times New Roman" panose="02020603050405020304" charset="0"/>
              </a:rPr>
              <a:t>Para 1. Show a problem</a:t>
            </a:r>
          </a:p>
        </p:txBody>
      </p:sp>
      <p:sp>
        <p:nvSpPr>
          <p:cNvPr id="3" name="内容占位符 2"/>
          <p:cNvSpPr>
            <a:spLocks noGrp="1"/>
          </p:cNvSpPr>
          <p:nvPr>
            <p:ph idx="1"/>
          </p:nvPr>
        </p:nvSpPr>
        <p:spPr>
          <a:xfrm>
            <a:off x="669925" y="1697990"/>
            <a:ext cx="10852150" cy="1053465"/>
          </a:xfrm>
        </p:spPr>
        <p:txBody>
          <a:bodyPr/>
          <a:lstStyle/>
          <a:p>
            <a:pPr marL="0" indent="0">
              <a:lnSpc>
                <a:spcPct val="100000"/>
              </a:lnSpc>
              <a:spcAft>
                <a:spcPts val="0"/>
              </a:spcAft>
              <a:buNone/>
            </a:pPr>
            <a:r>
              <a:rPr lang="en-US" altLang="zh-CN" sz="2800">
                <a:latin typeface="Times New Roman" panose="02020603050405020304" charset="0"/>
                <a:cs typeface="Times New Roman" panose="02020603050405020304" charset="0"/>
              </a:rPr>
              <a:t>1. What did farmers use when performing farming in the past?</a:t>
            </a:r>
          </a:p>
          <a:p>
            <a:pPr marL="0" indent="0">
              <a:lnSpc>
                <a:spcPct val="100000"/>
              </a:lnSpc>
              <a:spcAft>
                <a:spcPts val="0"/>
              </a:spcAft>
              <a:buNone/>
            </a:pPr>
            <a:r>
              <a:rPr lang="en-US" altLang="zh-CN" sz="2800">
                <a:latin typeface="Times New Roman" panose="02020603050405020304" charset="0"/>
                <a:cs typeface="Times New Roman" panose="02020603050405020304" charset="0"/>
              </a:rPr>
              <a:t>2. What are the results of using it?</a:t>
            </a:r>
          </a:p>
        </p:txBody>
      </p:sp>
      <p:sp>
        <p:nvSpPr>
          <p:cNvPr id="4" name="圆角矩形 3"/>
          <p:cNvSpPr/>
          <p:nvPr/>
        </p:nvSpPr>
        <p:spPr>
          <a:xfrm>
            <a:off x="596900" y="358140"/>
            <a:ext cx="2012950" cy="640715"/>
          </a:xfrm>
          <a:prstGeom prst="roundRect">
            <a:avLst/>
          </a:prstGeom>
          <a:gradFill>
            <a:gsLst>
              <a:gs pos="0">
                <a:srgbClr val="9EE256"/>
              </a:gs>
              <a:gs pos="100000">
                <a:srgbClr val="64A1C9">
                  <a:alpha val="75000"/>
                </a:srgbClr>
              </a:gs>
            </a:gsLst>
            <a:lin scaled="0"/>
          </a:gra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4000">
                <a:solidFill>
                  <a:schemeClr val="tx1"/>
                </a:solidFill>
                <a:latin typeface="Impact" panose="020B0806030902050204" charset="0"/>
                <a:cs typeface="Impact" panose="020B0806030902050204" charset="0"/>
              </a:rPr>
              <a:t>Reading</a:t>
            </a:r>
          </a:p>
        </p:txBody>
      </p:sp>
      <p:sp>
        <p:nvSpPr>
          <p:cNvPr id="5" name="文本框 4"/>
          <p:cNvSpPr txBox="1"/>
          <p:nvPr/>
        </p:nvSpPr>
        <p:spPr>
          <a:xfrm>
            <a:off x="468630" y="2829560"/>
            <a:ext cx="11254105" cy="2245360"/>
          </a:xfrm>
          <a:prstGeom prst="rect">
            <a:avLst/>
          </a:prstGeom>
          <a:noFill/>
        </p:spPr>
        <p:txBody>
          <a:bodyPr wrap="square" rtlCol="0" anchor="t">
            <a:spAutoFit/>
          </a:bodyPr>
          <a:lstStyle/>
          <a:p>
            <a:r>
              <a:rPr lang="zh-CN" altLang="en-US" sz="2800" i="1">
                <a:latin typeface="Times New Roman" panose="02020603050405020304" charset="0"/>
                <a:cs typeface="Times New Roman" panose="02020603050405020304" charset="0"/>
              </a:rPr>
              <a:t>    Over the past half century, using chemical fertilizers has become very common in farming. Many farmers welcomed them as a great way to stop crop disease and increase production. Recently, however, scientists have been finding that long-term use of these fertilizers can cause damage to the land and, even more dangerous, to people's health.</a:t>
            </a:r>
          </a:p>
        </p:txBody>
      </p:sp>
      <p:sp>
        <p:nvSpPr>
          <p:cNvPr id="6" name="文本框 5"/>
          <p:cNvSpPr txBox="1"/>
          <p:nvPr/>
        </p:nvSpPr>
        <p:spPr>
          <a:xfrm>
            <a:off x="457200" y="2829560"/>
            <a:ext cx="11254105" cy="2245360"/>
          </a:xfrm>
          <a:prstGeom prst="rect">
            <a:avLst/>
          </a:prstGeom>
          <a:noFill/>
        </p:spPr>
        <p:txBody>
          <a:bodyPr wrap="square" rtlCol="0" anchor="t">
            <a:spAutoFit/>
          </a:bodyPr>
          <a:lstStyle/>
          <a:p>
            <a:r>
              <a:rPr lang="zh-CN" altLang="en-US" sz="2800" i="1">
                <a:solidFill>
                  <a:schemeClr val="bg1">
                    <a:lumMod val="95000"/>
                  </a:schemeClr>
                </a:solidFill>
                <a:latin typeface="Times New Roman" panose="02020603050405020304" charset="0"/>
                <a:cs typeface="Times New Roman" panose="02020603050405020304" charset="0"/>
              </a:rPr>
              <a:t>    Over the past half century,</a:t>
            </a:r>
            <a:r>
              <a:rPr lang="zh-CN" altLang="en-US" sz="2800" i="1">
                <a:solidFill>
                  <a:srgbClr val="FF0000"/>
                </a:solidFill>
                <a:latin typeface="Times New Roman" panose="02020603050405020304" charset="0"/>
                <a:cs typeface="Times New Roman" panose="02020603050405020304" charset="0"/>
              </a:rPr>
              <a:t> using chemical fertilizers has become very common in farming</a:t>
            </a:r>
            <a:r>
              <a:rPr lang="zh-CN" altLang="en-US" sz="2800" i="1">
                <a:solidFill>
                  <a:schemeClr val="bg1">
                    <a:lumMod val="95000"/>
                  </a:schemeClr>
                </a:solidFill>
                <a:latin typeface="Times New Roman" panose="02020603050405020304" charset="0"/>
                <a:cs typeface="Times New Roman" panose="02020603050405020304" charset="0"/>
              </a:rPr>
              <a:t>. Many farmers welcomed them as a great way to stop crop disease and increase production. Recently, however, scientists have been finding that long-term use of these fertilizers can cause damage to the land and, even more dangerous, to people's health.</a:t>
            </a:r>
          </a:p>
        </p:txBody>
      </p:sp>
      <p:sp>
        <p:nvSpPr>
          <p:cNvPr id="7" name="文本框 6"/>
          <p:cNvSpPr txBox="1"/>
          <p:nvPr/>
        </p:nvSpPr>
        <p:spPr>
          <a:xfrm>
            <a:off x="474980" y="2832735"/>
            <a:ext cx="11254105" cy="2245360"/>
          </a:xfrm>
          <a:prstGeom prst="rect">
            <a:avLst/>
          </a:prstGeom>
          <a:noFill/>
        </p:spPr>
        <p:txBody>
          <a:bodyPr wrap="square" rtlCol="0" anchor="t">
            <a:spAutoFit/>
          </a:bodyPr>
          <a:lstStyle/>
          <a:p>
            <a:r>
              <a:rPr lang="zh-CN" altLang="en-US" sz="2800" i="1">
                <a:solidFill>
                  <a:schemeClr val="bg1">
                    <a:lumMod val="95000"/>
                  </a:schemeClr>
                </a:solidFill>
                <a:latin typeface="Times New Roman" panose="02020603050405020304" charset="0"/>
                <a:cs typeface="Times New Roman" panose="02020603050405020304" charset="0"/>
              </a:rPr>
              <a:t>    Over the past half century, using chemical fertilizers has become very common in farming. Many farmers welcomed them as</a:t>
            </a:r>
            <a:r>
              <a:rPr lang="zh-CN" altLang="en-US" sz="2800" i="1">
                <a:solidFill>
                  <a:srgbClr val="00B0F0"/>
                </a:solidFill>
                <a:latin typeface="Times New Roman" panose="02020603050405020304" charset="0"/>
                <a:cs typeface="Times New Roman" panose="02020603050405020304" charset="0"/>
              </a:rPr>
              <a:t> a great way to stop crop disease and increase production</a:t>
            </a:r>
            <a:r>
              <a:rPr lang="zh-CN" altLang="en-US" sz="2800" i="1">
                <a:solidFill>
                  <a:schemeClr val="bg1">
                    <a:lumMod val="95000"/>
                  </a:schemeClr>
                </a:solidFill>
                <a:latin typeface="Times New Roman" panose="02020603050405020304" charset="0"/>
                <a:cs typeface="Times New Roman" panose="02020603050405020304" charset="0"/>
              </a:rPr>
              <a:t>. Recently, </a:t>
            </a:r>
            <a:r>
              <a:rPr lang="zh-CN" altLang="en-US" sz="2800" i="1">
                <a:solidFill>
                  <a:srgbClr val="00B0F0"/>
                </a:solidFill>
                <a:latin typeface="Times New Roman" panose="02020603050405020304" charset="0"/>
                <a:cs typeface="Times New Roman" panose="02020603050405020304" charset="0"/>
              </a:rPr>
              <a:t>however,</a:t>
            </a:r>
            <a:r>
              <a:rPr lang="zh-CN" altLang="en-US" sz="2800" i="1">
                <a:solidFill>
                  <a:schemeClr val="bg1">
                    <a:lumMod val="95000"/>
                  </a:schemeClr>
                </a:solidFill>
                <a:latin typeface="Times New Roman" panose="02020603050405020304" charset="0"/>
                <a:cs typeface="Times New Roman" panose="02020603050405020304" charset="0"/>
              </a:rPr>
              <a:t> scientists have been finding that </a:t>
            </a:r>
            <a:r>
              <a:rPr lang="zh-CN" altLang="en-US" sz="2800" i="1">
                <a:solidFill>
                  <a:srgbClr val="00B0F0"/>
                </a:solidFill>
                <a:latin typeface="Times New Roman" panose="02020603050405020304" charset="0"/>
                <a:cs typeface="Times New Roman" panose="02020603050405020304" charset="0"/>
              </a:rPr>
              <a:t>long-term use</a:t>
            </a:r>
            <a:r>
              <a:rPr lang="zh-CN" altLang="en-US" sz="2800" i="1">
                <a:solidFill>
                  <a:schemeClr val="bg1">
                    <a:lumMod val="95000"/>
                  </a:schemeClr>
                </a:solidFill>
                <a:latin typeface="Times New Roman" panose="02020603050405020304" charset="0"/>
                <a:cs typeface="Times New Roman" panose="02020603050405020304" charset="0"/>
              </a:rPr>
              <a:t> of these fertilizers </a:t>
            </a:r>
            <a:r>
              <a:rPr lang="zh-CN" altLang="en-US" sz="2800" i="1">
                <a:solidFill>
                  <a:srgbClr val="00B0F0"/>
                </a:solidFill>
                <a:latin typeface="Times New Roman" panose="02020603050405020304" charset="0"/>
                <a:cs typeface="Times New Roman" panose="02020603050405020304" charset="0"/>
              </a:rPr>
              <a:t>can cause damage to the land and, even more dangerous, to people's health</a:t>
            </a:r>
            <a:r>
              <a:rPr lang="zh-CN" altLang="en-US" sz="2800" i="1">
                <a:solidFill>
                  <a:schemeClr val="bg1">
                    <a:lumMod val="95000"/>
                  </a:schemeClr>
                </a:solidFill>
                <a:latin typeface="Times New Roman" panose="02020603050405020304" charset="0"/>
                <a:cs typeface="Times New Roman" panose="02020603050405020304" charset="0"/>
              </a:rPr>
              <a:t>.</a:t>
            </a:r>
          </a:p>
        </p:txBody>
      </p:sp>
      <p:sp>
        <p:nvSpPr>
          <p:cNvPr id="8" name="线形标注 1 7"/>
          <p:cNvSpPr/>
          <p:nvPr/>
        </p:nvSpPr>
        <p:spPr>
          <a:xfrm>
            <a:off x="7800975" y="4730115"/>
            <a:ext cx="2275205" cy="634365"/>
          </a:xfrm>
          <a:prstGeom prst="borderCallout1">
            <a:avLst>
              <a:gd name="adj1" fmla="val -9009"/>
              <a:gd name="adj2" fmla="val 5358"/>
              <a:gd name="adj3" fmla="val -163165"/>
              <a:gd name="adj4" fmla="val 43659"/>
            </a:avLst>
          </a:prstGeom>
          <a:solidFill>
            <a:srgbClr val="FE82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a:t>benefit</a:t>
            </a:r>
          </a:p>
        </p:txBody>
      </p:sp>
      <p:sp>
        <p:nvSpPr>
          <p:cNvPr id="9" name="线形标注 1 8"/>
          <p:cNvSpPr/>
          <p:nvPr/>
        </p:nvSpPr>
        <p:spPr>
          <a:xfrm>
            <a:off x="1130300" y="5226050"/>
            <a:ext cx="2463800" cy="591820"/>
          </a:xfrm>
          <a:prstGeom prst="borderCallout1">
            <a:avLst>
              <a:gd name="adj1" fmla="val -10634"/>
              <a:gd name="adj2" fmla="val 1485"/>
              <a:gd name="adj3" fmla="val -50380"/>
              <a:gd name="adj4" fmla="val 44005"/>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a:t>problem</a:t>
            </a:r>
          </a:p>
        </p:txBody>
      </p:sp>
      <p:sp>
        <p:nvSpPr>
          <p:cNvPr id="11" name="云形 10"/>
          <p:cNvSpPr/>
          <p:nvPr/>
        </p:nvSpPr>
        <p:spPr>
          <a:xfrm>
            <a:off x="3421380" y="5226050"/>
            <a:ext cx="6735445" cy="1109980"/>
          </a:xfrm>
          <a:prstGeom prst="cloud">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tx1"/>
                </a:solidFill>
                <a:latin typeface="Times New Roman" panose="02020603050405020304" charset="0"/>
                <a:cs typeface="Times New Roman" panose="02020603050405020304" charset="0"/>
              </a:rPr>
              <a:t>Which information is more important?</a:t>
            </a:r>
          </a:p>
        </p:txBody>
      </p:sp>
      <p:sp>
        <p:nvSpPr>
          <p:cNvPr id="12" name="椭圆 11"/>
          <p:cNvSpPr/>
          <p:nvPr/>
        </p:nvSpPr>
        <p:spPr>
          <a:xfrm>
            <a:off x="7365365" y="3608070"/>
            <a:ext cx="1459230" cy="645160"/>
          </a:xfrm>
          <a:prstGeom prst="ellipse">
            <a:avLst/>
          </a:prstGeom>
          <a:noFill/>
          <a:ln w="571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五角星 12"/>
          <p:cNvSpPr/>
          <p:nvPr/>
        </p:nvSpPr>
        <p:spPr>
          <a:xfrm>
            <a:off x="849630" y="5364480"/>
            <a:ext cx="422910" cy="39116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云形 13"/>
          <p:cNvSpPr/>
          <p:nvPr/>
        </p:nvSpPr>
        <p:spPr>
          <a:xfrm>
            <a:off x="3421380" y="5226050"/>
            <a:ext cx="6735445" cy="1109980"/>
          </a:xfrm>
          <a:prstGeom prst="cloud">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tx1"/>
                </a:solidFill>
                <a:latin typeface="Times New Roman" panose="02020603050405020304" charset="0"/>
                <a:cs typeface="Times New Roman" panose="02020603050405020304" charset="0"/>
              </a:rPr>
              <a:t>What do you expect to read in the next paragraph?</a:t>
            </a:r>
          </a:p>
        </p:txBody>
      </p:sp>
      <p:sp>
        <p:nvSpPr>
          <p:cNvPr id="10" name="上箭头标注 9"/>
          <p:cNvSpPr/>
          <p:nvPr/>
        </p:nvSpPr>
        <p:spPr>
          <a:xfrm>
            <a:off x="669290" y="5867400"/>
            <a:ext cx="2966085" cy="800735"/>
          </a:xfrm>
          <a:prstGeom prst="up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t>major information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1000" fill="hold"/>
                                        <p:tgtEl>
                                          <p:spTgt spid="12"/>
                                        </p:tgtEl>
                                        <p:attrNameLst>
                                          <p:attrName>ppt_w</p:attrName>
                                        </p:attrNameLst>
                                      </p:cBhvr>
                                      <p:tavLst>
                                        <p:tav tm="0">
                                          <p:val>
                                            <p:strVal val="#ppt_w*0.70"/>
                                          </p:val>
                                        </p:tav>
                                        <p:tav tm="100000">
                                          <p:val>
                                            <p:strVal val="#ppt_w"/>
                                          </p:val>
                                        </p:tav>
                                      </p:tavLst>
                                    </p:anim>
                                    <p:anim calcmode="lin" valueType="num">
                                      <p:cBhvr>
                                        <p:cTn id="48" dur="1000" fill="hold"/>
                                        <p:tgtEl>
                                          <p:spTgt spid="12"/>
                                        </p:tgtEl>
                                        <p:attrNameLst>
                                          <p:attrName>ppt_h</p:attrName>
                                        </p:attrNameLst>
                                      </p:cBhvr>
                                      <p:tavLst>
                                        <p:tav tm="0">
                                          <p:val>
                                            <p:strVal val="#ppt_h"/>
                                          </p:val>
                                        </p:tav>
                                        <p:tav tm="100000">
                                          <p:val>
                                            <p:strVal val="#ppt_h"/>
                                          </p:val>
                                        </p:tav>
                                      </p:tavLst>
                                    </p:anim>
                                    <p:animEffect transition="in" filter="fade">
                                      <p:cBhvr>
                                        <p:cTn id="49" dur="1000"/>
                                        <p:tgtEl>
                                          <p:spTgt spid="12"/>
                                        </p:tgtEl>
                                      </p:cBhvr>
                                    </p:animEffect>
                                  </p:childTnLst>
                                </p:cTn>
                              </p:par>
                            </p:childTnLst>
                          </p:cTn>
                        </p:par>
                        <p:par>
                          <p:cTn id="50" fill="hold">
                            <p:stCondLst>
                              <p:cond delay="1000"/>
                            </p:stCondLst>
                            <p:childTnLst>
                              <p:par>
                                <p:cTn id="51" presetID="55" presetClass="entr" presetSubtype="0"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1000" fill="hold"/>
                                        <p:tgtEl>
                                          <p:spTgt spid="13"/>
                                        </p:tgtEl>
                                        <p:attrNameLst>
                                          <p:attrName>ppt_w</p:attrName>
                                        </p:attrNameLst>
                                      </p:cBhvr>
                                      <p:tavLst>
                                        <p:tav tm="0">
                                          <p:val>
                                            <p:strVal val="#ppt_w*0.70"/>
                                          </p:val>
                                        </p:tav>
                                        <p:tav tm="100000">
                                          <p:val>
                                            <p:strVal val="#ppt_w"/>
                                          </p:val>
                                        </p:tav>
                                      </p:tavLst>
                                    </p:anim>
                                    <p:anim calcmode="lin" valueType="num">
                                      <p:cBhvr>
                                        <p:cTn id="54" dur="1000" fill="hold"/>
                                        <p:tgtEl>
                                          <p:spTgt spid="13"/>
                                        </p:tgtEl>
                                        <p:attrNameLst>
                                          <p:attrName>ppt_h</p:attrName>
                                        </p:attrNameLst>
                                      </p:cBhvr>
                                      <p:tavLst>
                                        <p:tav tm="0">
                                          <p:val>
                                            <p:strVal val="#ppt_h"/>
                                          </p:val>
                                        </p:tav>
                                        <p:tav tm="100000">
                                          <p:val>
                                            <p:strVal val="#ppt_h"/>
                                          </p:val>
                                        </p:tav>
                                      </p:tavLst>
                                    </p:anim>
                                    <p:animEffect transition="in" filter="fade">
                                      <p:cBhvr>
                                        <p:cTn id="55" dur="10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down)">
                                      <p:cBhvr>
                                        <p:cTn id="60" dur="500"/>
                                        <p:tgtEl>
                                          <p:spTgt spid="10"/>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blinds(horizontal)">
                                      <p:cBhvr>
                                        <p:cTn id="6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bldLvl="0" animBg="1"/>
      <p:bldP spid="9" grpId="0" bldLvl="0" animBg="1"/>
      <p:bldP spid="11" grpId="0" animBg="1"/>
      <p:bldP spid="12" grpId="0" animBg="1"/>
      <p:bldP spid="13" grpId="0" animBg="1"/>
      <p:bldP spid="14" grpId="0" bldLvl="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96857" y="1078234"/>
            <a:ext cx="10852237" cy="441964"/>
          </a:xfrm>
        </p:spPr>
        <p:txBody>
          <a:bodyPr>
            <a:normAutofit fontScale="90000"/>
          </a:bodyPr>
          <a:lstStyle/>
          <a:p>
            <a:r>
              <a:rPr lang="en-US" altLang="zh-CN" sz="3200">
                <a:latin typeface="Times New Roman" panose="02020603050405020304" charset="0"/>
                <a:cs typeface="Times New Roman" panose="02020603050405020304" charset="0"/>
              </a:rPr>
              <a:t>Para 2. Analyse the cause </a:t>
            </a:r>
          </a:p>
        </p:txBody>
      </p:sp>
      <p:sp>
        <p:nvSpPr>
          <p:cNvPr id="3" name="内容占位符 2"/>
          <p:cNvSpPr>
            <a:spLocks noGrp="1"/>
          </p:cNvSpPr>
          <p:nvPr>
            <p:ph idx="1"/>
          </p:nvPr>
        </p:nvSpPr>
        <p:spPr>
          <a:xfrm>
            <a:off x="501650" y="1594485"/>
            <a:ext cx="10852150" cy="579755"/>
          </a:xfrm>
        </p:spPr>
        <p:txBody>
          <a:bodyPr/>
          <a:lstStyle/>
          <a:p>
            <a:pPr marL="0" indent="0">
              <a:lnSpc>
                <a:spcPct val="100000"/>
              </a:lnSpc>
              <a:spcAft>
                <a:spcPts val="0"/>
              </a:spcAft>
              <a:buNone/>
            </a:pPr>
            <a:r>
              <a:rPr lang="en-US" altLang="zh-CN" sz="2800">
                <a:latin typeface="Times New Roman" panose="02020603050405020304" charset="0"/>
                <a:cs typeface="Times New Roman" panose="02020603050405020304" charset="0"/>
              </a:rPr>
              <a:t>What are the problems caused by chemical fertilizers?</a:t>
            </a:r>
          </a:p>
        </p:txBody>
      </p:sp>
      <p:sp>
        <p:nvSpPr>
          <p:cNvPr id="4" name="圆角矩形 3"/>
          <p:cNvSpPr/>
          <p:nvPr/>
        </p:nvSpPr>
        <p:spPr>
          <a:xfrm>
            <a:off x="596900" y="358140"/>
            <a:ext cx="2012950" cy="640715"/>
          </a:xfrm>
          <a:prstGeom prst="roundRect">
            <a:avLst/>
          </a:prstGeom>
          <a:gradFill>
            <a:gsLst>
              <a:gs pos="0">
                <a:srgbClr val="9EE256"/>
              </a:gs>
              <a:gs pos="100000">
                <a:srgbClr val="64A1C9">
                  <a:alpha val="75000"/>
                </a:srgbClr>
              </a:gs>
            </a:gsLst>
            <a:lin scaled="0"/>
          </a:gra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4000">
                <a:solidFill>
                  <a:schemeClr val="tx1"/>
                </a:solidFill>
                <a:latin typeface="Impact" panose="020B0806030902050204" charset="0"/>
                <a:cs typeface="Impact" panose="020B0806030902050204" charset="0"/>
              </a:rPr>
              <a:t>Reading</a:t>
            </a:r>
          </a:p>
        </p:txBody>
      </p:sp>
      <p:sp>
        <p:nvSpPr>
          <p:cNvPr id="100" name="文本框 99"/>
          <p:cNvSpPr txBox="1"/>
          <p:nvPr/>
        </p:nvSpPr>
        <p:spPr>
          <a:xfrm>
            <a:off x="157480" y="2079625"/>
            <a:ext cx="11877040" cy="3969385"/>
          </a:xfrm>
          <a:prstGeom prst="rect">
            <a:avLst/>
          </a:prstGeom>
          <a:noFill/>
          <a:ln w="9525">
            <a:noFill/>
          </a:ln>
        </p:spPr>
        <p:txBody>
          <a:bodyPr wrap="square">
            <a:spAutoFit/>
          </a:bodyPr>
          <a:lstStyle/>
          <a:p>
            <a:pPr indent="0"/>
            <a:r>
              <a:rPr lang="en-US" sz="2800" b="0">
                <a:latin typeface="Times New Roman" panose="02020603050405020304" charset="0"/>
                <a:cs typeface="Times New Roman" panose="02020603050405020304" charset="0"/>
              </a:rPr>
              <a:t>What are some of the problems caused by chemical fertilizers? First, they damage the land by killing the helpful bacteria and pests as well as the harmful ones. Chemicals also stay in the ground and underground water for a long time. This affects crops and, therefore, animals and humans, since chemicals get inside the crops and cannot just be washed off. These chemicals in the food supply build up in people's bodies over time. Many of these chemicals can lead to cancer or other illnesses. In addition, fruit, vegetables and other food grown with chemical fertilizers usually grow too fast to be full of much nutrition. They may look beautiful, but inside there is usually more water than vitamins and minerals.</a:t>
            </a:r>
            <a:endParaRPr lang="en-US" altLang="en-US" sz="2800" b="0">
              <a:latin typeface="Times New Roman" panose="02020603050405020304" charset="0"/>
              <a:cs typeface="Times New Roman" panose="02020603050405020304" charset="0"/>
            </a:endParaRPr>
          </a:p>
        </p:txBody>
      </p:sp>
      <p:cxnSp>
        <p:nvCxnSpPr>
          <p:cNvPr id="5" name="直接连接符 4"/>
          <p:cNvCxnSpPr/>
          <p:nvPr/>
        </p:nvCxnSpPr>
        <p:spPr>
          <a:xfrm>
            <a:off x="365760" y="2550795"/>
            <a:ext cx="8829675" cy="101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9195435" y="2079625"/>
            <a:ext cx="951865" cy="572135"/>
          </a:xfrm>
          <a:prstGeom prst="ellipse">
            <a:avLst/>
          </a:prstGeom>
          <a:noFill/>
          <a:ln w="571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657985" y="2936240"/>
            <a:ext cx="888365" cy="509270"/>
          </a:xfrm>
          <a:prstGeom prst="ellipse">
            <a:avLst/>
          </a:prstGeom>
          <a:noFill/>
          <a:ln w="571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541780" y="4606925"/>
            <a:ext cx="1744980" cy="572135"/>
          </a:xfrm>
          <a:prstGeom prst="ellipse">
            <a:avLst/>
          </a:prstGeom>
          <a:noFill/>
          <a:ln w="571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形标注 7"/>
          <p:cNvSpPr/>
          <p:nvPr/>
        </p:nvSpPr>
        <p:spPr>
          <a:xfrm>
            <a:off x="5490210" y="396240"/>
            <a:ext cx="3086100" cy="1198245"/>
          </a:xfrm>
          <a:prstGeom prst="wedgeEllipseCallout">
            <a:avLst>
              <a:gd name="adj1" fmla="val -41485"/>
              <a:gd name="adj2" fmla="val 996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t>topic sentence</a:t>
            </a:r>
          </a:p>
        </p:txBody>
      </p:sp>
      <p:sp>
        <p:nvSpPr>
          <p:cNvPr id="9" name="椭圆形标注 8"/>
          <p:cNvSpPr/>
          <p:nvPr/>
        </p:nvSpPr>
        <p:spPr>
          <a:xfrm>
            <a:off x="8994775" y="524510"/>
            <a:ext cx="3251835" cy="995680"/>
          </a:xfrm>
          <a:prstGeom prst="wedgeEllipseCallout">
            <a:avLst>
              <a:gd name="adj1" fmla="val -37190"/>
              <a:gd name="adj2" fmla="val 108545"/>
            </a:avLst>
          </a:prstGeom>
          <a:solidFill>
            <a:srgbClr val="FE82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t>conjunction</a:t>
            </a:r>
          </a:p>
        </p:txBody>
      </p:sp>
      <p:sp>
        <p:nvSpPr>
          <p:cNvPr id="10" name="文本框 9"/>
          <p:cNvSpPr txBox="1"/>
          <p:nvPr/>
        </p:nvSpPr>
        <p:spPr>
          <a:xfrm>
            <a:off x="157480" y="2079625"/>
            <a:ext cx="11877040" cy="3969385"/>
          </a:xfrm>
          <a:prstGeom prst="rect">
            <a:avLst/>
          </a:prstGeom>
          <a:noFill/>
          <a:ln w="9525">
            <a:noFill/>
          </a:ln>
        </p:spPr>
        <p:txBody>
          <a:bodyPr wrap="square">
            <a:spAutoFit/>
          </a:bodyPr>
          <a:lstStyle/>
          <a:p>
            <a:pPr indent="0"/>
            <a:r>
              <a:rPr lang="en-US" sz="2800" b="0">
                <a:solidFill>
                  <a:schemeClr val="bg1">
                    <a:lumMod val="95000"/>
                  </a:schemeClr>
                </a:solidFill>
                <a:latin typeface="Times New Roman" panose="02020603050405020304" charset="0"/>
                <a:cs typeface="Times New Roman" panose="02020603050405020304" charset="0"/>
              </a:rPr>
              <a:t>What are some of the problems caused by chemical fertilizers? </a:t>
            </a:r>
            <a:r>
              <a:rPr lang="en-US" sz="2800" b="0">
                <a:solidFill>
                  <a:srgbClr val="FF0000"/>
                </a:solidFill>
                <a:latin typeface="Times New Roman" panose="02020603050405020304" charset="0"/>
                <a:cs typeface="Times New Roman" panose="02020603050405020304" charset="0"/>
              </a:rPr>
              <a:t>First, </a:t>
            </a:r>
            <a:r>
              <a:rPr lang="en-US" sz="2800" b="0">
                <a:solidFill>
                  <a:schemeClr val="bg1">
                    <a:lumMod val="95000"/>
                  </a:schemeClr>
                </a:solidFill>
                <a:latin typeface="Times New Roman" panose="02020603050405020304" charset="0"/>
                <a:cs typeface="Times New Roman" panose="02020603050405020304" charset="0"/>
              </a:rPr>
              <a:t>they </a:t>
            </a:r>
            <a:r>
              <a:rPr lang="en-US" sz="2800" b="0">
                <a:solidFill>
                  <a:srgbClr val="FF0000"/>
                </a:solidFill>
                <a:latin typeface="Times New Roman" panose="02020603050405020304" charset="0"/>
                <a:cs typeface="Times New Roman" panose="02020603050405020304" charset="0"/>
              </a:rPr>
              <a:t>damage the land </a:t>
            </a:r>
            <a:r>
              <a:rPr lang="en-US" sz="2800" b="0">
                <a:solidFill>
                  <a:schemeClr val="bg1">
                    <a:lumMod val="95000"/>
                  </a:schemeClr>
                </a:solidFill>
                <a:latin typeface="Times New Roman" panose="02020603050405020304" charset="0"/>
                <a:cs typeface="Times New Roman" panose="02020603050405020304" charset="0"/>
              </a:rPr>
              <a:t>by </a:t>
            </a:r>
            <a:r>
              <a:rPr lang="en-US" sz="2800" b="0">
                <a:solidFill>
                  <a:srgbClr val="FF0000"/>
                </a:solidFill>
                <a:latin typeface="Times New Roman" panose="02020603050405020304" charset="0"/>
                <a:cs typeface="Times New Roman" panose="02020603050405020304" charset="0"/>
              </a:rPr>
              <a:t>killing the helpful bacteria and pests as well as the harmful ones.</a:t>
            </a:r>
            <a:r>
              <a:rPr lang="en-US" sz="2800" b="0">
                <a:solidFill>
                  <a:schemeClr val="bg1">
                    <a:lumMod val="95000"/>
                  </a:schemeClr>
                </a:solidFill>
                <a:latin typeface="Times New Roman" panose="02020603050405020304" charset="0"/>
                <a:cs typeface="Times New Roman" panose="02020603050405020304" charset="0"/>
              </a:rPr>
              <a:t> </a:t>
            </a:r>
            <a:r>
              <a:rPr lang="en-US" sz="2800" b="0">
                <a:solidFill>
                  <a:srgbClr val="FF0000"/>
                </a:solidFill>
                <a:latin typeface="Times New Roman" panose="02020603050405020304" charset="0"/>
                <a:cs typeface="Times New Roman" panose="02020603050405020304" charset="0"/>
              </a:rPr>
              <a:t>Chemicals also stay in the</a:t>
            </a:r>
            <a:r>
              <a:rPr lang="en-US" sz="2800" b="0">
                <a:solidFill>
                  <a:schemeClr val="bg1">
                    <a:lumMod val="95000"/>
                  </a:schemeClr>
                </a:solidFill>
                <a:latin typeface="Times New Roman" panose="02020603050405020304" charset="0"/>
                <a:cs typeface="Times New Roman" panose="02020603050405020304" charset="0"/>
              </a:rPr>
              <a:t> ground and underground </a:t>
            </a:r>
            <a:r>
              <a:rPr lang="en-US" sz="2800" b="0">
                <a:solidFill>
                  <a:srgbClr val="FF0000"/>
                </a:solidFill>
                <a:latin typeface="Times New Roman" panose="02020603050405020304" charset="0"/>
                <a:cs typeface="Times New Roman" panose="02020603050405020304" charset="0"/>
              </a:rPr>
              <a:t>water for a long time</a:t>
            </a:r>
            <a:r>
              <a:rPr lang="en-US" sz="2800" b="0">
                <a:solidFill>
                  <a:schemeClr val="bg1">
                    <a:lumMod val="95000"/>
                  </a:schemeClr>
                </a:solidFill>
                <a:latin typeface="Times New Roman" panose="02020603050405020304" charset="0"/>
                <a:cs typeface="Times New Roman" panose="02020603050405020304" charset="0"/>
              </a:rPr>
              <a:t>. This </a:t>
            </a:r>
            <a:r>
              <a:rPr lang="en-US" sz="2800" b="0">
                <a:solidFill>
                  <a:srgbClr val="FF0000"/>
                </a:solidFill>
                <a:latin typeface="Times New Roman" panose="02020603050405020304" charset="0"/>
                <a:cs typeface="Times New Roman" panose="02020603050405020304" charset="0"/>
              </a:rPr>
              <a:t>affects crops</a:t>
            </a:r>
            <a:r>
              <a:rPr lang="en-US" sz="2800" b="0">
                <a:solidFill>
                  <a:schemeClr val="bg1">
                    <a:lumMod val="95000"/>
                  </a:schemeClr>
                </a:solidFill>
                <a:latin typeface="Times New Roman" panose="02020603050405020304" charset="0"/>
                <a:cs typeface="Times New Roman" panose="02020603050405020304" charset="0"/>
              </a:rPr>
              <a:t> and, therefore, </a:t>
            </a:r>
            <a:r>
              <a:rPr lang="en-US" sz="2800" b="0">
                <a:solidFill>
                  <a:srgbClr val="FF0000"/>
                </a:solidFill>
                <a:latin typeface="Times New Roman" panose="02020603050405020304" charset="0"/>
                <a:cs typeface="Times New Roman" panose="02020603050405020304" charset="0"/>
              </a:rPr>
              <a:t>animals and humans</a:t>
            </a:r>
            <a:r>
              <a:rPr lang="en-US" sz="2800" b="0">
                <a:solidFill>
                  <a:schemeClr val="bg1">
                    <a:lumMod val="95000"/>
                  </a:schemeClr>
                </a:solidFill>
                <a:latin typeface="Times New Roman" panose="02020603050405020304" charset="0"/>
                <a:cs typeface="Times New Roman" panose="02020603050405020304" charset="0"/>
              </a:rPr>
              <a:t>, since chemicals get inside the crops and cannot just be washed off. These chemicals in the food supply build up in people's bodies over time. Many of these chemicals can </a:t>
            </a:r>
            <a:r>
              <a:rPr lang="en-US" sz="2800" b="0">
                <a:solidFill>
                  <a:srgbClr val="FF0000"/>
                </a:solidFill>
                <a:latin typeface="Times New Roman" panose="02020603050405020304" charset="0"/>
                <a:cs typeface="Times New Roman" panose="02020603050405020304" charset="0"/>
              </a:rPr>
              <a:t>lead to</a:t>
            </a:r>
            <a:r>
              <a:rPr lang="en-US" sz="2800" b="0">
                <a:solidFill>
                  <a:schemeClr val="bg1">
                    <a:lumMod val="95000"/>
                  </a:schemeClr>
                </a:solidFill>
                <a:latin typeface="Times New Roman" panose="02020603050405020304" charset="0"/>
                <a:cs typeface="Times New Roman" panose="02020603050405020304" charset="0"/>
              </a:rPr>
              <a:t> cancer or other </a:t>
            </a:r>
            <a:r>
              <a:rPr lang="en-US" sz="2800" b="0">
                <a:solidFill>
                  <a:srgbClr val="FF0000"/>
                </a:solidFill>
                <a:latin typeface="Times New Roman" panose="02020603050405020304" charset="0"/>
                <a:cs typeface="Times New Roman" panose="02020603050405020304" charset="0"/>
              </a:rPr>
              <a:t>illnesses.</a:t>
            </a:r>
            <a:r>
              <a:rPr lang="en-US" sz="2800" b="0">
                <a:solidFill>
                  <a:schemeClr val="bg1">
                    <a:lumMod val="95000"/>
                  </a:schemeClr>
                </a:solidFill>
                <a:latin typeface="Times New Roman" panose="02020603050405020304" charset="0"/>
                <a:cs typeface="Times New Roman" panose="02020603050405020304" charset="0"/>
              </a:rPr>
              <a:t> </a:t>
            </a:r>
            <a:r>
              <a:rPr lang="en-US" sz="2800" b="0">
                <a:solidFill>
                  <a:srgbClr val="FF0000"/>
                </a:solidFill>
                <a:latin typeface="Times New Roman" panose="02020603050405020304" charset="0"/>
                <a:cs typeface="Times New Roman" panose="02020603050405020304" charset="0"/>
              </a:rPr>
              <a:t>In addition,</a:t>
            </a:r>
            <a:r>
              <a:rPr lang="en-US" sz="2800" b="0">
                <a:solidFill>
                  <a:schemeClr val="bg1">
                    <a:lumMod val="95000"/>
                  </a:schemeClr>
                </a:solidFill>
                <a:latin typeface="Times New Roman" panose="02020603050405020304" charset="0"/>
                <a:cs typeface="Times New Roman" panose="02020603050405020304" charset="0"/>
              </a:rPr>
              <a:t> fruit, vegetables and other </a:t>
            </a:r>
            <a:r>
              <a:rPr lang="en-US" sz="2800" b="0">
                <a:solidFill>
                  <a:srgbClr val="FF0000"/>
                </a:solidFill>
                <a:latin typeface="Times New Roman" panose="02020603050405020304" charset="0"/>
                <a:cs typeface="Times New Roman" panose="02020603050405020304" charset="0"/>
              </a:rPr>
              <a:t>food grown with chemical fertilizers usually grow too fast to be full of much nutrition.</a:t>
            </a:r>
            <a:r>
              <a:rPr lang="en-US" sz="2800" b="0">
                <a:solidFill>
                  <a:schemeClr val="bg1">
                    <a:lumMod val="95000"/>
                  </a:schemeClr>
                </a:solidFill>
                <a:latin typeface="Times New Roman" panose="02020603050405020304" charset="0"/>
                <a:cs typeface="Times New Roman" panose="02020603050405020304" charset="0"/>
              </a:rPr>
              <a:t> They may look beautiful, but inside there is usually more water than vitamins and minerals.</a:t>
            </a:r>
            <a:endParaRPr lang="en-US" altLang="en-US" sz="2800" b="0">
              <a:solidFill>
                <a:schemeClr val="bg1">
                  <a:lumMod val="95000"/>
                </a:schemeClr>
              </a:solidFill>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strVal val="#ppt_w*0.70"/>
                                          </p:val>
                                        </p:tav>
                                        <p:tav tm="100000">
                                          <p:val>
                                            <p:strVal val="#ppt_w"/>
                                          </p:val>
                                        </p:tav>
                                      </p:tavLst>
                                    </p:anim>
                                    <p:anim calcmode="lin" valueType="num">
                                      <p:cBhvr>
                                        <p:cTn id="18" dur="1000" fill="hold"/>
                                        <p:tgtEl>
                                          <p:spTgt spid="12"/>
                                        </p:tgtEl>
                                        <p:attrNameLst>
                                          <p:attrName>ppt_h</p:attrName>
                                        </p:attrNameLst>
                                      </p:cBhvr>
                                      <p:tavLst>
                                        <p:tav tm="0">
                                          <p:val>
                                            <p:strVal val="#ppt_h"/>
                                          </p:val>
                                        </p:tav>
                                        <p:tav tm="100000">
                                          <p:val>
                                            <p:strVal val="#ppt_h"/>
                                          </p:val>
                                        </p:tav>
                                      </p:tavLst>
                                    </p:anim>
                                    <p:animEffect transition="in" filter="fade">
                                      <p:cBhvr>
                                        <p:cTn id="19" dur="1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strVal val="#ppt_w*0.70"/>
                                          </p:val>
                                        </p:tav>
                                        <p:tav tm="100000">
                                          <p:val>
                                            <p:strVal val="#ppt_w"/>
                                          </p:val>
                                        </p:tav>
                                      </p:tavLst>
                                    </p:anim>
                                    <p:anim calcmode="lin" valueType="num">
                                      <p:cBhvr>
                                        <p:cTn id="25" dur="1000" fill="hold"/>
                                        <p:tgtEl>
                                          <p:spTgt spid="6"/>
                                        </p:tgtEl>
                                        <p:attrNameLst>
                                          <p:attrName>ppt_h</p:attrName>
                                        </p:attrNameLst>
                                      </p:cBhvr>
                                      <p:tavLst>
                                        <p:tav tm="0">
                                          <p:val>
                                            <p:strVal val="#ppt_h"/>
                                          </p:val>
                                        </p:tav>
                                        <p:tav tm="100000">
                                          <p:val>
                                            <p:strVal val="#ppt_h"/>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strVal val="#ppt_w*0.70"/>
                                          </p:val>
                                        </p:tav>
                                        <p:tav tm="100000">
                                          <p:val>
                                            <p:strVal val="#ppt_w"/>
                                          </p:val>
                                        </p:tav>
                                      </p:tavLst>
                                    </p:anim>
                                    <p:anim calcmode="lin" valueType="num">
                                      <p:cBhvr>
                                        <p:cTn id="32" dur="1000" fill="hold"/>
                                        <p:tgtEl>
                                          <p:spTgt spid="7"/>
                                        </p:tgtEl>
                                        <p:attrNameLst>
                                          <p:attrName>ppt_h</p:attrName>
                                        </p:attrNameLst>
                                      </p:cBhvr>
                                      <p:tavLst>
                                        <p:tav tm="0">
                                          <p:val>
                                            <p:strVal val="#ppt_h"/>
                                          </p:val>
                                        </p:tav>
                                        <p:tav tm="100000">
                                          <p:val>
                                            <p:strVal val="#ppt_h"/>
                                          </p:val>
                                        </p:tav>
                                      </p:tavLst>
                                    </p:anim>
                                    <p:animEffect transition="in" filter="fade">
                                      <p:cBhvr>
                                        <p:cTn id="33" dur="1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linds(horizont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6" grpId="0" bldLvl="0" animBg="1"/>
      <p:bldP spid="7" grpId="0" bldLvl="0" animBg="1"/>
      <p:bldP spid="8" grpId="0" bldLvl="0" animBg="1"/>
      <p:bldP spid="8" grpId="1" animBg="1"/>
      <p:bldP spid="9" grpId="0" bldLvl="0" animBg="1"/>
      <p:bldP spid="9" grpId="1"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96857" y="1078234"/>
            <a:ext cx="10852237" cy="441964"/>
          </a:xfrm>
        </p:spPr>
        <p:txBody>
          <a:bodyPr>
            <a:normAutofit fontScale="90000"/>
          </a:bodyPr>
          <a:lstStyle/>
          <a:p>
            <a:r>
              <a:rPr lang="en-US" altLang="zh-CN" sz="3200">
                <a:latin typeface="Times New Roman" panose="02020603050405020304" charset="0"/>
                <a:cs typeface="Times New Roman" panose="02020603050405020304" charset="0"/>
              </a:rPr>
              <a:t>Para 3-4. Find a solution</a:t>
            </a:r>
          </a:p>
        </p:txBody>
      </p:sp>
      <p:sp>
        <p:nvSpPr>
          <p:cNvPr id="3" name="内容占位符 2"/>
          <p:cNvSpPr>
            <a:spLocks noGrp="1"/>
          </p:cNvSpPr>
          <p:nvPr>
            <p:ph idx="1"/>
          </p:nvPr>
        </p:nvSpPr>
        <p:spPr>
          <a:xfrm>
            <a:off x="669925" y="1697990"/>
            <a:ext cx="10852150" cy="1481455"/>
          </a:xfrm>
        </p:spPr>
        <p:txBody>
          <a:bodyPr>
            <a:normAutofit lnSpcReduction="10000"/>
          </a:bodyPr>
          <a:lstStyle/>
          <a:p>
            <a:pPr marL="0" indent="0">
              <a:lnSpc>
                <a:spcPct val="100000"/>
              </a:lnSpc>
              <a:spcAft>
                <a:spcPts val="0"/>
              </a:spcAft>
              <a:buNone/>
            </a:pPr>
            <a:r>
              <a:rPr lang="en-US" altLang="zh-CN" sz="3200">
                <a:latin typeface="Times New Roman" panose="02020603050405020304" charset="0"/>
                <a:cs typeface="Times New Roman" panose="02020603050405020304" charset="0"/>
              </a:rPr>
              <a:t>1. </a:t>
            </a:r>
            <a:r>
              <a:rPr lang="en-US" altLang="zh-CN" sz="3200">
                <a:solidFill>
                  <a:srgbClr val="FF0000"/>
                </a:solidFill>
                <a:latin typeface="Times New Roman" panose="02020603050405020304" charset="0"/>
                <a:cs typeface="Times New Roman" panose="02020603050405020304" charset="0"/>
              </a:rPr>
              <a:t>What</a:t>
            </a:r>
            <a:r>
              <a:rPr lang="en-US" altLang="zh-CN" sz="3200">
                <a:latin typeface="Times New Roman" panose="02020603050405020304" charset="0"/>
                <a:cs typeface="Times New Roman" panose="02020603050405020304" charset="0"/>
              </a:rPr>
              <a:t> way did some farmers and many customers turn to?</a:t>
            </a:r>
          </a:p>
          <a:p>
            <a:pPr marL="0" indent="0">
              <a:lnSpc>
                <a:spcPct val="100000"/>
              </a:lnSpc>
              <a:spcAft>
                <a:spcPts val="0"/>
              </a:spcAft>
              <a:buNone/>
            </a:pPr>
            <a:r>
              <a:rPr lang="en-US" altLang="zh-CN" sz="3200">
                <a:latin typeface="Times New Roman" panose="02020603050405020304" charset="0"/>
                <a:cs typeface="Times New Roman" panose="02020603050405020304" charset="0"/>
              </a:rPr>
              <a:t>2. </a:t>
            </a:r>
            <a:r>
              <a:rPr lang="en-US" altLang="zh-CN" sz="3200">
                <a:solidFill>
                  <a:srgbClr val="FF0000"/>
                </a:solidFill>
                <a:latin typeface="Times New Roman" panose="02020603050405020304" charset="0"/>
                <a:cs typeface="Times New Roman" panose="02020603050405020304" charset="0"/>
              </a:rPr>
              <a:t>Why</a:t>
            </a:r>
            <a:r>
              <a:rPr lang="en-US" altLang="zh-CN" sz="3200">
                <a:latin typeface="Times New Roman" panose="02020603050405020304" charset="0"/>
                <a:cs typeface="Times New Roman" panose="02020603050405020304" charset="0"/>
              </a:rPr>
              <a:t> did they choose this way?</a:t>
            </a:r>
          </a:p>
          <a:p>
            <a:pPr marL="0" indent="0">
              <a:lnSpc>
                <a:spcPct val="100000"/>
              </a:lnSpc>
              <a:spcAft>
                <a:spcPts val="0"/>
              </a:spcAft>
              <a:buNone/>
            </a:pPr>
            <a:r>
              <a:rPr lang="en-US" altLang="zh-CN" sz="3200">
                <a:latin typeface="Times New Roman" panose="02020603050405020304" charset="0"/>
                <a:cs typeface="Times New Roman" panose="02020603050405020304" charset="0"/>
              </a:rPr>
              <a:t>3. </a:t>
            </a:r>
            <a:r>
              <a:rPr lang="en-US" altLang="zh-CN" sz="3200">
                <a:solidFill>
                  <a:srgbClr val="FF0000"/>
                </a:solidFill>
                <a:latin typeface="Times New Roman" panose="02020603050405020304" charset="0"/>
                <a:cs typeface="Times New Roman" panose="02020603050405020304" charset="0"/>
              </a:rPr>
              <a:t>How</a:t>
            </a:r>
            <a:r>
              <a:rPr lang="en-US" altLang="zh-CN" sz="3200">
                <a:latin typeface="Times New Roman" panose="02020603050405020304" charset="0"/>
                <a:cs typeface="Times New Roman" panose="02020603050405020304" charset="0"/>
              </a:rPr>
              <a:t> did the farmers carry out this way? </a:t>
            </a:r>
          </a:p>
        </p:txBody>
      </p:sp>
      <p:sp>
        <p:nvSpPr>
          <p:cNvPr id="4" name="圆角矩形 3"/>
          <p:cNvSpPr/>
          <p:nvPr/>
        </p:nvSpPr>
        <p:spPr>
          <a:xfrm>
            <a:off x="596900" y="358140"/>
            <a:ext cx="2012950" cy="640715"/>
          </a:xfrm>
          <a:prstGeom prst="roundRect">
            <a:avLst/>
          </a:prstGeom>
          <a:gradFill>
            <a:gsLst>
              <a:gs pos="0">
                <a:srgbClr val="9EE256"/>
              </a:gs>
              <a:gs pos="100000">
                <a:srgbClr val="64A1C9">
                  <a:alpha val="75000"/>
                </a:srgbClr>
              </a:gs>
            </a:gsLst>
            <a:lin scaled="0"/>
          </a:gra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4000">
                <a:solidFill>
                  <a:schemeClr val="tx1"/>
                </a:solidFill>
                <a:latin typeface="Impact" panose="020B0806030902050204" charset="0"/>
                <a:cs typeface="Impact" panose="020B0806030902050204" charset="0"/>
              </a:rPr>
              <a:t>Reading</a:t>
            </a:r>
          </a:p>
        </p:txBody>
      </p:sp>
      <p:sp>
        <p:nvSpPr>
          <p:cNvPr id="100" name="文本框 99"/>
          <p:cNvSpPr txBox="1"/>
          <p:nvPr/>
        </p:nvSpPr>
        <p:spPr>
          <a:xfrm>
            <a:off x="669925" y="3179445"/>
            <a:ext cx="10970260" cy="953135"/>
          </a:xfrm>
          <a:prstGeom prst="rect">
            <a:avLst/>
          </a:prstGeom>
          <a:noFill/>
          <a:ln w="9525">
            <a:solidFill>
              <a:schemeClr val="accent6"/>
            </a:solidFill>
          </a:ln>
        </p:spPr>
        <p:txBody>
          <a:bodyPr wrap="square">
            <a:spAutoFit/>
          </a:bodyPr>
          <a:lstStyle/>
          <a:p>
            <a:pPr indent="0"/>
            <a:r>
              <a:rPr lang="en-US" sz="2800" b="0">
                <a:latin typeface="Times New Roman" panose="02020603050405020304" charset="0"/>
              </a:rPr>
              <a:t>With these discoveries, some farmers and many customers are beginning to turn to </a:t>
            </a:r>
            <a:r>
              <a:rPr lang="en-US" sz="2800" b="1">
                <a:solidFill>
                  <a:srgbClr val="FF0000"/>
                </a:solidFill>
                <a:latin typeface="Times New Roman" panose="02020603050405020304" charset="0"/>
              </a:rPr>
              <a:t>organic farming</a:t>
            </a:r>
            <a:r>
              <a:rPr lang="en-US" sz="2800" b="0">
                <a:latin typeface="Times New Roman" panose="02020603050405020304" charset="0"/>
              </a:rPr>
              <a:t>. </a:t>
            </a:r>
            <a:endParaRPr lang="en-US" altLang="en-US" sz="2800" b="0">
              <a:latin typeface="Times New Roman" panose="02020603050405020304" charset="0"/>
            </a:endParaRPr>
          </a:p>
        </p:txBody>
      </p:sp>
      <p:sp>
        <p:nvSpPr>
          <p:cNvPr id="5" name="圆角矩形 4"/>
          <p:cNvSpPr/>
          <p:nvPr/>
        </p:nvSpPr>
        <p:spPr>
          <a:xfrm>
            <a:off x="800100" y="4004310"/>
            <a:ext cx="1607185" cy="581660"/>
          </a:xfrm>
          <a:prstGeom prst="roundRect">
            <a:avLst/>
          </a:prstGeom>
          <a:solidFill>
            <a:srgbClr val="F76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t>benefits</a:t>
            </a:r>
          </a:p>
        </p:txBody>
      </p:sp>
      <p:sp>
        <p:nvSpPr>
          <p:cNvPr id="6" name="左大括号 5"/>
          <p:cNvSpPr/>
          <p:nvPr/>
        </p:nvSpPr>
        <p:spPr>
          <a:xfrm>
            <a:off x="2610485" y="3327400"/>
            <a:ext cx="254635" cy="193611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文本框 6"/>
          <p:cNvSpPr txBox="1"/>
          <p:nvPr/>
        </p:nvSpPr>
        <p:spPr>
          <a:xfrm>
            <a:off x="2865120" y="3327400"/>
            <a:ext cx="9298940" cy="521970"/>
          </a:xfrm>
          <a:prstGeom prst="rect">
            <a:avLst/>
          </a:prstGeom>
          <a:noFill/>
          <a:ln w="9525">
            <a:noFill/>
          </a:ln>
        </p:spPr>
        <p:txBody>
          <a:bodyPr wrap="square">
            <a:spAutoFit/>
          </a:bodyPr>
          <a:lstStyle/>
          <a:p>
            <a:pPr indent="0"/>
            <a:r>
              <a:rPr lang="en-US" sz="2800" b="0">
                <a:latin typeface="Times New Roman" panose="02020603050405020304" charset="0"/>
              </a:rPr>
              <a:t> 1.focus on keeping the soil_______ and out of _</a:t>
            </a:r>
            <a:r>
              <a:rPr lang="en-US" sz="2800">
                <a:latin typeface="Times New Roman" panose="02020603050405020304" charset="0"/>
                <a:sym typeface="+mn-ea"/>
              </a:rPr>
              <a:t>___</a:t>
            </a:r>
            <a:r>
              <a:rPr lang="en-US" sz="2800" b="0">
                <a:latin typeface="Times New Roman" panose="02020603050405020304" charset="0"/>
              </a:rPr>
              <a:t>________</a:t>
            </a:r>
            <a:endParaRPr lang="en-US" altLang="en-US" sz="2800" b="0">
              <a:latin typeface="Times New Roman" panose="02020603050405020304" charset="0"/>
            </a:endParaRPr>
          </a:p>
        </p:txBody>
      </p:sp>
      <p:sp>
        <p:nvSpPr>
          <p:cNvPr id="8" name="文本框 7"/>
          <p:cNvSpPr txBox="1"/>
          <p:nvPr/>
        </p:nvSpPr>
        <p:spPr>
          <a:xfrm>
            <a:off x="6883400" y="3327400"/>
            <a:ext cx="814070" cy="521970"/>
          </a:xfrm>
          <a:prstGeom prst="rect">
            <a:avLst/>
          </a:prstGeom>
          <a:noFill/>
        </p:spPr>
        <p:txBody>
          <a:bodyPr wrap="square" rtlCol="0">
            <a:spAutoFit/>
          </a:bodyPr>
          <a:lstStyle/>
          <a:p>
            <a:r>
              <a:rPr lang="en-US" altLang="zh-CN" sz="2800">
                <a:solidFill>
                  <a:srgbClr val="FF0000"/>
                </a:solidFill>
              </a:rPr>
              <a:t>rich</a:t>
            </a:r>
          </a:p>
        </p:txBody>
      </p:sp>
      <p:sp>
        <p:nvSpPr>
          <p:cNvPr id="9" name="文本框 8"/>
          <p:cNvSpPr txBox="1"/>
          <p:nvPr/>
        </p:nvSpPr>
        <p:spPr>
          <a:xfrm>
            <a:off x="9685655" y="3327400"/>
            <a:ext cx="2137410" cy="521970"/>
          </a:xfrm>
          <a:prstGeom prst="rect">
            <a:avLst/>
          </a:prstGeom>
          <a:noFill/>
        </p:spPr>
        <p:txBody>
          <a:bodyPr wrap="square" rtlCol="0">
            <a:spAutoFit/>
          </a:bodyPr>
          <a:lstStyle/>
          <a:p>
            <a:r>
              <a:rPr lang="en-US" altLang="zh-CN" sz="2800">
                <a:solidFill>
                  <a:srgbClr val="FF0000"/>
                </a:solidFill>
              </a:rPr>
              <a:t>disease</a:t>
            </a:r>
          </a:p>
        </p:txBody>
      </p:sp>
      <p:sp>
        <p:nvSpPr>
          <p:cNvPr id="11" name="文本框 10"/>
          <p:cNvSpPr txBox="1"/>
          <p:nvPr/>
        </p:nvSpPr>
        <p:spPr>
          <a:xfrm>
            <a:off x="2865120" y="3849370"/>
            <a:ext cx="9298940" cy="953135"/>
          </a:xfrm>
          <a:prstGeom prst="rect">
            <a:avLst/>
          </a:prstGeom>
          <a:noFill/>
          <a:ln w="9525">
            <a:noFill/>
          </a:ln>
        </p:spPr>
        <p:txBody>
          <a:bodyPr wrap="square">
            <a:spAutoFit/>
          </a:bodyPr>
          <a:lstStyle/>
          <a:p>
            <a:pPr indent="0"/>
            <a:r>
              <a:rPr lang="en-US" sz="2800" b="0">
                <a:latin typeface="Times New Roman" panose="02020603050405020304" charset="0"/>
              </a:rPr>
              <a:t> 2.prefer using ____________ as fertilizer to make the soil richer in ________ and so more ___________  </a:t>
            </a:r>
            <a:endParaRPr lang="en-US" altLang="en-US" sz="2800" b="0">
              <a:latin typeface="Times New Roman" panose="02020603050405020304" charset="0"/>
            </a:endParaRPr>
          </a:p>
        </p:txBody>
      </p:sp>
      <p:sp>
        <p:nvSpPr>
          <p:cNvPr id="12" name="文本框 11"/>
          <p:cNvSpPr txBox="1"/>
          <p:nvPr/>
        </p:nvSpPr>
        <p:spPr>
          <a:xfrm>
            <a:off x="4993005" y="3849370"/>
            <a:ext cx="2324100" cy="521970"/>
          </a:xfrm>
          <a:prstGeom prst="rect">
            <a:avLst/>
          </a:prstGeom>
          <a:noFill/>
        </p:spPr>
        <p:txBody>
          <a:bodyPr wrap="square" rtlCol="0">
            <a:spAutoFit/>
          </a:bodyPr>
          <a:lstStyle/>
          <a:p>
            <a:r>
              <a:rPr lang="en-US" altLang="zh-CN" sz="2800">
                <a:solidFill>
                  <a:srgbClr val="FF0000"/>
                </a:solidFill>
              </a:rPr>
              <a:t>natural waste</a:t>
            </a:r>
          </a:p>
        </p:txBody>
      </p:sp>
      <p:sp>
        <p:nvSpPr>
          <p:cNvPr id="13" name="文本框 12"/>
          <p:cNvSpPr txBox="1"/>
          <p:nvPr/>
        </p:nvSpPr>
        <p:spPr>
          <a:xfrm>
            <a:off x="4173220" y="4280535"/>
            <a:ext cx="1554480" cy="521970"/>
          </a:xfrm>
          <a:prstGeom prst="rect">
            <a:avLst/>
          </a:prstGeom>
          <a:noFill/>
        </p:spPr>
        <p:txBody>
          <a:bodyPr wrap="square" rtlCol="0">
            <a:spAutoFit/>
          </a:bodyPr>
          <a:lstStyle/>
          <a:p>
            <a:r>
              <a:rPr lang="en-US" altLang="zh-CN" sz="2800">
                <a:solidFill>
                  <a:srgbClr val="FF0000"/>
                </a:solidFill>
              </a:rPr>
              <a:t>minerals</a:t>
            </a:r>
          </a:p>
        </p:txBody>
      </p:sp>
      <p:sp>
        <p:nvSpPr>
          <p:cNvPr id="14" name="文本框 13"/>
          <p:cNvSpPr txBox="1"/>
          <p:nvPr/>
        </p:nvSpPr>
        <p:spPr>
          <a:xfrm>
            <a:off x="7625715" y="4280535"/>
            <a:ext cx="1554480" cy="521970"/>
          </a:xfrm>
          <a:prstGeom prst="rect">
            <a:avLst/>
          </a:prstGeom>
          <a:noFill/>
        </p:spPr>
        <p:txBody>
          <a:bodyPr wrap="square" rtlCol="0">
            <a:spAutoFit/>
          </a:bodyPr>
          <a:lstStyle/>
          <a:p>
            <a:r>
              <a:rPr lang="en-US" altLang="zh-CN" sz="2800">
                <a:solidFill>
                  <a:srgbClr val="FF0000"/>
                </a:solidFill>
              </a:rPr>
              <a:t>fertile</a:t>
            </a:r>
          </a:p>
        </p:txBody>
      </p:sp>
      <p:sp>
        <p:nvSpPr>
          <p:cNvPr id="16" name="文本框 15"/>
          <p:cNvSpPr txBox="1"/>
          <p:nvPr/>
        </p:nvSpPr>
        <p:spPr>
          <a:xfrm>
            <a:off x="2865120" y="4903470"/>
            <a:ext cx="8336915" cy="521970"/>
          </a:xfrm>
          <a:prstGeom prst="rect">
            <a:avLst/>
          </a:prstGeom>
          <a:noFill/>
          <a:ln w="9525">
            <a:noFill/>
          </a:ln>
        </p:spPr>
        <p:txBody>
          <a:bodyPr wrap="square">
            <a:spAutoFit/>
          </a:bodyPr>
          <a:lstStyle/>
          <a:p>
            <a:pPr indent="0"/>
            <a:r>
              <a:rPr lang="en-US" sz="2800" b="0">
                <a:latin typeface="Times New Roman" panose="02020603050405020304" charset="0"/>
              </a:rPr>
              <a:t> 3.keeps the environment free from __________</a:t>
            </a:r>
          </a:p>
        </p:txBody>
      </p:sp>
      <p:sp>
        <p:nvSpPr>
          <p:cNvPr id="17" name="文本框 16"/>
          <p:cNvSpPr txBox="1"/>
          <p:nvPr/>
        </p:nvSpPr>
        <p:spPr>
          <a:xfrm>
            <a:off x="8079740" y="4903470"/>
            <a:ext cx="1924050" cy="521970"/>
          </a:xfrm>
          <a:prstGeom prst="rect">
            <a:avLst/>
          </a:prstGeom>
          <a:noFill/>
        </p:spPr>
        <p:txBody>
          <a:bodyPr wrap="square" rtlCol="0">
            <a:spAutoFit/>
          </a:bodyPr>
          <a:lstStyle/>
          <a:p>
            <a:r>
              <a:rPr lang="en-US" altLang="zh-CN" sz="2800">
                <a:solidFill>
                  <a:srgbClr val="FF0000"/>
                </a:solidFill>
              </a:rPr>
              <a:t>chemicals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ipe(down)">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00"/>
                                        </p:tgtEl>
                                      </p:cBhvr>
                                    </p:animEffect>
                                    <p:set>
                                      <p:cBhvr>
                                        <p:cTn id="12" dur="1" fill="hold">
                                          <p:stCondLst>
                                            <p:cond delay="499"/>
                                          </p:stCondLst>
                                        </p:cTn>
                                        <p:tgtEl>
                                          <p:spTgt spid="10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strVal val="#ppt_w*0.70"/>
                                          </p:val>
                                        </p:tav>
                                        <p:tav tm="100000">
                                          <p:val>
                                            <p:strVal val="#ppt_w"/>
                                          </p:val>
                                        </p:tav>
                                      </p:tavLst>
                                    </p:anim>
                                    <p:anim calcmode="lin" valueType="num">
                                      <p:cBhvr>
                                        <p:cTn id="26" dur="1000" fill="hold"/>
                                        <p:tgtEl>
                                          <p:spTgt spid="7"/>
                                        </p:tgtEl>
                                        <p:attrNameLst>
                                          <p:attrName>ppt_h</p:attrName>
                                        </p:attrNameLst>
                                      </p:cBhvr>
                                      <p:tavLst>
                                        <p:tav tm="0">
                                          <p:val>
                                            <p:strVal val="#ppt_h"/>
                                          </p:val>
                                        </p:tav>
                                        <p:tav tm="100000">
                                          <p:val>
                                            <p:strVal val="#ppt_h"/>
                                          </p:val>
                                        </p:tav>
                                      </p:tavLst>
                                    </p:anim>
                                    <p:animEffect transition="in" filter="fade">
                                      <p:cBhvr>
                                        <p:cTn id="27" dur="1000"/>
                                        <p:tgtEl>
                                          <p:spTgt spid="7"/>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1000" fill="hold"/>
                                        <p:tgtEl>
                                          <p:spTgt spid="11"/>
                                        </p:tgtEl>
                                        <p:attrNameLst>
                                          <p:attrName>ppt_w</p:attrName>
                                        </p:attrNameLst>
                                      </p:cBhvr>
                                      <p:tavLst>
                                        <p:tav tm="0">
                                          <p:val>
                                            <p:strVal val="#ppt_w*0.70"/>
                                          </p:val>
                                        </p:tav>
                                        <p:tav tm="100000">
                                          <p:val>
                                            <p:strVal val="#ppt_w"/>
                                          </p:val>
                                        </p:tav>
                                      </p:tavLst>
                                    </p:anim>
                                    <p:anim calcmode="lin" valueType="num">
                                      <p:cBhvr>
                                        <p:cTn id="31" dur="1000" fill="hold"/>
                                        <p:tgtEl>
                                          <p:spTgt spid="11"/>
                                        </p:tgtEl>
                                        <p:attrNameLst>
                                          <p:attrName>ppt_h</p:attrName>
                                        </p:attrNameLst>
                                      </p:cBhvr>
                                      <p:tavLst>
                                        <p:tav tm="0">
                                          <p:val>
                                            <p:strVal val="#ppt_h"/>
                                          </p:val>
                                        </p:tav>
                                        <p:tav tm="100000">
                                          <p:val>
                                            <p:strVal val="#ppt_h"/>
                                          </p:val>
                                        </p:tav>
                                      </p:tavLst>
                                    </p:anim>
                                    <p:animEffect transition="in" filter="fade">
                                      <p:cBhvr>
                                        <p:cTn id="32" dur="1000"/>
                                        <p:tgtEl>
                                          <p:spTgt spid="11"/>
                                        </p:tgtEl>
                                      </p:cBhvr>
                                    </p:animEffect>
                                  </p:childTnLst>
                                </p:cTn>
                              </p:par>
                              <p:par>
                                <p:cTn id="33" presetID="55"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1000" fill="hold"/>
                                        <p:tgtEl>
                                          <p:spTgt spid="16"/>
                                        </p:tgtEl>
                                        <p:attrNameLst>
                                          <p:attrName>ppt_w</p:attrName>
                                        </p:attrNameLst>
                                      </p:cBhvr>
                                      <p:tavLst>
                                        <p:tav tm="0">
                                          <p:val>
                                            <p:strVal val="#ppt_w*0.70"/>
                                          </p:val>
                                        </p:tav>
                                        <p:tav tm="100000">
                                          <p:val>
                                            <p:strVal val="#ppt_w"/>
                                          </p:val>
                                        </p:tav>
                                      </p:tavLst>
                                    </p:anim>
                                    <p:anim calcmode="lin" valueType="num">
                                      <p:cBhvr>
                                        <p:cTn id="36" dur="1000" fill="hold"/>
                                        <p:tgtEl>
                                          <p:spTgt spid="16"/>
                                        </p:tgtEl>
                                        <p:attrNameLst>
                                          <p:attrName>ppt_h</p:attrName>
                                        </p:attrNameLst>
                                      </p:cBhvr>
                                      <p:tavLst>
                                        <p:tav tm="0">
                                          <p:val>
                                            <p:strVal val="#ppt_h"/>
                                          </p:val>
                                        </p:tav>
                                        <p:tav tm="100000">
                                          <p:val>
                                            <p:strVal val="#ppt_h"/>
                                          </p:val>
                                        </p:tav>
                                      </p:tavLst>
                                    </p:anim>
                                    <p:animEffect transition="in" filter="fade">
                                      <p:cBhvr>
                                        <p:cTn id="37" dur="10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down)">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down)">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down)">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down)">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0" grpId="1" animBg="1"/>
      <p:bldP spid="5" grpId="0" animBg="1"/>
      <p:bldP spid="6" grpId="0" animBg="1"/>
      <p:bldP spid="7" grpId="0"/>
      <p:bldP spid="8" grpId="0"/>
      <p:bldP spid="9" grpId="0"/>
      <p:bldP spid="11" grpId="0"/>
      <p:bldP spid="12" grpId="0"/>
      <p:bldP spid="13" grpId="0"/>
      <p:bldP spid="14"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a:extLst>
              <a:ext uri="{FF2B5EF4-FFF2-40B4-BE49-F238E27FC236}">
                <a16:creationId xmlns:a16="http://schemas.microsoft.com/office/drawing/2014/main" id="{1BB92BAB-C431-F540-9ACE-54691F2BD83A}"/>
              </a:ext>
            </a:extLst>
          </p:cNvPr>
          <p:cNvSpPr>
            <a:spLocks noChangeArrowheads="1"/>
          </p:cNvSpPr>
          <p:nvPr/>
        </p:nvSpPr>
        <p:spPr bwMode="auto">
          <a:xfrm>
            <a:off x="2073275" y="1749426"/>
            <a:ext cx="4572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3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FF0000"/>
              </a:solidFill>
              <a:latin typeface="HelveticaNeue" panose="02000503000000020004" pitchFamily="2" charset="0"/>
            </a:endParaRPr>
          </a:p>
          <a:p>
            <a:pPr eaLnBrk="1" hangingPunct="1">
              <a:spcBef>
                <a:spcPct val="0"/>
              </a:spcBef>
              <a:buFontTx/>
              <a:buNone/>
            </a:pPr>
            <a:endParaRPr lang="en-US" altLang="zh-CN" sz="3000" b="1">
              <a:solidFill>
                <a:srgbClr val="FF0000"/>
              </a:solidFill>
              <a:latin typeface="HelveticaNeue" panose="02000503000000020004" pitchFamily="2" charset="0"/>
            </a:endParaRPr>
          </a:p>
          <a:p>
            <a:pPr eaLnBrk="1" hangingPunct="1">
              <a:spcBef>
                <a:spcPct val="0"/>
              </a:spcBef>
              <a:buFontTx/>
              <a:buNone/>
            </a:pPr>
            <a:r>
              <a:rPr lang="zh-CN" altLang="en-US" sz="3000" b="1">
                <a:solidFill>
                  <a:srgbClr val="FF0000"/>
                </a:solidFill>
                <a:latin typeface="HelveticaNeue" panose="02000503000000020004" pitchFamily="2" charset="0"/>
              </a:rPr>
              <a:t>更多教学资源请关注</a:t>
            </a:r>
            <a:endParaRPr lang="en-US" altLang="zh-CN" sz="3000" b="1">
              <a:solidFill>
                <a:srgbClr val="FF0000"/>
              </a:solidFill>
              <a:latin typeface="HelveticaNeue" panose="02000503000000020004" pitchFamily="2" charset="0"/>
            </a:endParaRPr>
          </a:p>
          <a:p>
            <a:pPr eaLnBrk="1" hangingPunct="1">
              <a:spcBef>
                <a:spcPct val="0"/>
              </a:spcBef>
              <a:buFontTx/>
              <a:buNone/>
            </a:pPr>
            <a:r>
              <a:rPr lang="zh-CN" altLang="en-US" sz="3000" b="1">
                <a:solidFill>
                  <a:srgbClr val="FF0000"/>
                </a:solidFill>
                <a:latin typeface="HelveticaNeue" panose="02000503000000020004" pitchFamily="2" charset="0"/>
              </a:rPr>
              <a:t>公众号：溯恩高中英语</a:t>
            </a:r>
          </a:p>
        </p:txBody>
      </p:sp>
      <p:pic>
        <p:nvPicPr>
          <p:cNvPr id="19458" name="图片 2">
            <a:extLst>
              <a:ext uri="{FF2B5EF4-FFF2-40B4-BE49-F238E27FC236}">
                <a16:creationId xmlns:a16="http://schemas.microsoft.com/office/drawing/2014/main" id="{027A5259-9CE5-6C4E-A987-FEFA30554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9800" y="2735263"/>
            <a:ext cx="2457451" cy="2457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a:extLst>
              <a:ext uri="{FF2B5EF4-FFF2-40B4-BE49-F238E27FC236}">
                <a16:creationId xmlns:a16="http://schemas.microsoft.com/office/drawing/2014/main" id="{5CFC9920-D99F-9042-81D2-C7CE9D821070}"/>
              </a:ext>
            </a:extLst>
          </p:cNvPr>
          <p:cNvSpPr>
            <a:spLocks noChangeArrowheads="1"/>
          </p:cNvSpPr>
          <p:nvPr/>
        </p:nvSpPr>
        <p:spPr bwMode="auto">
          <a:xfrm>
            <a:off x="6767515" y="1749425"/>
            <a:ext cx="3900487"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4500" b="1">
                <a:latin typeface="华文新魏" panose="02010800040101010101" pitchFamily="2" charset="-122"/>
              </a:rPr>
              <a:t>知识产权声明</a:t>
            </a:r>
          </a:p>
        </p:txBody>
      </p:sp>
    </p:spTree>
    <p:extLst>
      <p:ext uri="{BB962C8B-B14F-4D97-AF65-F5344CB8AC3E}">
        <p14:creationId xmlns:p14="http://schemas.microsoft.com/office/powerpoint/2010/main" val="2071877241"/>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9925" y="443230"/>
            <a:ext cx="10852150" cy="589280"/>
          </a:xfrm>
        </p:spPr>
        <p:txBody>
          <a:bodyPr>
            <a:normAutofit/>
          </a:bodyPr>
          <a:lstStyle/>
          <a:p>
            <a:r>
              <a:rPr lang="en-US" altLang="zh-CN" sz="2800">
                <a:latin typeface="Times New Roman" panose="02020603050405020304" charset="0"/>
                <a:cs typeface="Times New Roman" panose="02020603050405020304" charset="0"/>
                <a:sym typeface="+mn-ea"/>
              </a:rPr>
              <a:t>3. </a:t>
            </a:r>
            <a:r>
              <a:rPr lang="en-US" altLang="zh-CN" sz="2800">
                <a:solidFill>
                  <a:srgbClr val="FF0000"/>
                </a:solidFill>
                <a:latin typeface="Times New Roman" panose="02020603050405020304" charset="0"/>
                <a:cs typeface="Times New Roman" panose="02020603050405020304" charset="0"/>
                <a:sym typeface="+mn-ea"/>
              </a:rPr>
              <a:t>How</a:t>
            </a:r>
            <a:r>
              <a:rPr lang="en-US" altLang="zh-CN" sz="2800">
                <a:latin typeface="Times New Roman" panose="02020603050405020304" charset="0"/>
                <a:cs typeface="Times New Roman" panose="02020603050405020304" charset="0"/>
                <a:sym typeface="+mn-ea"/>
              </a:rPr>
              <a:t> did the farmers carry out this way?</a:t>
            </a:r>
            <a:endParaRPr lang="zh-CN" altLang="en-US" sz="2800"/>
          </a:p>
        </p:txBody>
      </p:sp>
      <p:sp>
        <p:nvSpPr>
          <p:cNvPr id="3" name="内容占位符 2"/>
          <p:cNvSpPr>
            <a:spLocks noGrp="1"/>
          </p:cNvSpPr>
          <p:nvPr>
            <p:ph idx="1"/>
          </p:nvPr>
        </p:nvSpPr>
        <p:spPr>
          <a:xfrm>
            <a:off x="120650" y="1033145"/>
            <a:ext cx="12035790" cy="5508625"/>
          </a:xfrm>
          <a:solidFill>
            <a:schemeClr val="bg1">
              <a:alpha val="51000"/>
            </a:schemeClr>
          </a:solidFill>
        </p:spPr>
        <p:txBody>
          <a:bodyPr>
            <a:noAutofit/>
          </a:bodyPr>
          <a:lstStyle/>
          <a:p>
            <a:pPr marL="0" indent="0">
              <a:lnSpc>
                <a:spcPct val="100000"/>
              </a:lnSpc>
              <a:spcAft>
                <a:spcPts val="0"/>
              </a:spcAft>
              <a:buNone/>
            </a:pPr>
            <a:r>
              <a:rPr lang="zh-CN" altLang="en-US" sz="2600" i="1">
                <a:latin typeface="Times New Roman" panose="02020603050405020304" charset="0"/>
                <a:cs typeface="Times New Roman" panose="02020603050405020304" charset="0"/>
              </a:rPr>
              <a:t>   </a:t>
            </a:r>
            <a:r>
              <a:rPr lang="zh-CN" altLang="en-US" sz="2800" i="1">
                <a:latin typeface="Times New Roman" panose="02020603050405020304" charset="0"/>
                <a:cs typeface="Times New Roman" panose="02020603050405020304" charset="0"/>
              </a:rPr>
              <a:t>  Organic farmers also use many other methods to keep the soil fertile. They often change the kind of crop in each field every few years, for example, growing corn or wheat and then the next year peas or soybeans. Crops such as peas or soybeans put important minerals back into the soil, making it ready for crops such as wheat or corn that need rich and fertile soil. Organic farmers also plant crops to use different levels of soil, for example, planting peanuts that use the ground's surface followed by vegetables that put down deep roots. Some organic farmers prefer planting grass between crops to prevent wind or water from carrying away the soil, and then leaving it in the ground to become a natural fertilizer for the next year's crop. These many different organic farming methods have the same goal: to grow good food and avoid damaging the environment or people's health.</a:t>
            </a:r>
          </a:p>
        </p:txBody>
      </p:sp>
      <p:sp>
        <p:nvSpPr>
          <p:cNvPr id="4" name="内容占位符 2"/>
          <p:cNvSpPr>
            <a:spLocks noGrp="1"/>
          </p:cNvSpPr>
          <p:nvPr/>
        </p:nvSpPr>
        <p:spPr>
          <a:xfrm>
            <a:off x="120650" y="1033145"/>
            <a:ext cx="12035790" cy="5847080"/>
          </a:xfrm>
          <a:prstGeom prst="rect">
            <a:avLst/>
          </a:prstGeom>
          <a:solidFill>
            <a:schemeClr val="bg1">
              <a:alpha val="51000"/>
            </a:schemeClr>
          </a:solidFill>
        </p:spPr>
        <p:txBody>
          <a:bodyPr vert="horz" lIns="90000" tIns="46800" rIns="90000" bIns="4680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0"/>
              </a:spcAft>
              <a:buNone/>
            </a:pPr>
            <a:r>
              <a:rPr lang="zh-CN" altLang="en-US" sz="2600" i="1">
                <a:solidFill>
                  <a:schemeClr val="bg1">
                    <a:lumMod val="95000"/>
                  </a:schemeClr>
                </a:solidFill>
                <a:latin typeface="Times New Roman" panose="02020603050405020304" charset="0"/>
                <a:cs typeface="Times New Roman" panose="02020603050405020304" charset="0"/>
              </a:rPr>
              <a:t>   </a:t>
            </a:r>
            <a:r>
              <a:rPr lang="zh-CN" altLang="en-US" sz="2800" i="1">
                <a:solidFill>
                  <a:schemeClr val="bg1">
                    <a:lumMod val="95000"/>
                  </a:schemeClr>
                </a:solidFill>
                <a:latin typeface="Times New Roman" panose="02020603050405020304" charset="0"/>
                <a:cs typeface="Times New Roman" panose="02020603050405020304" charset="0"/>
              </a:rPr>
              <a:t>  Organic farmers also use many other methods to keep the soil fertile. They</a:t>
            </a:r>
            <a:r>
              <a:rPr lang="zh-CN" altLang="en-US" sz="2800" i="1">
                <a:solidFill>
                  <a:srgbClr val="FF0000"/>
                </a:solidFill>
                <a:latin typeface="Times New Roman" panose="02020603050405020304" charset="0"/>
                <a:cs typeface="Times New Roman" panose="02020603050405020304" charset="0"/>
              </a:rPr>
              <a:t> often change the kind of crop in each field every few years</a:t>
            </a:r>
            <a:r>
              <a:rPr lang="zh-CN" altLang="en-US" sz="2800" i="1">
                <a:solidFill>
                  <a:schemeClr val="bg1">
                    <a:lumMod val="95000"/>
                  </a:schemeClr>
                </a:solidFill>
                <a:latin typeface="Times New Roman" panose="02020603050405020304" charset="0"/>
                <a:cs typeface="Times New Roman" panose="02020603050405020304" charset="0"/>
              </a:rPr>
              <a:t>, for example, growing corn or wheat and then the next year peas or soybeans. Crops such as peas or soybeans put important minerals back into the soil, making it ready for crops such as wheat or corn that need rich and fertile soil. Organic farmers also</a:t>
            </a:r>
            <a:r>
              <a:rPr lang="zh-CN" altLang="en-US" sz="2800" i="1">
                <a:solidFill>
                  <a:schemeClr val="accent2">
                    <a:lumMod val="75000"/>
                  </a:schemeClr>
                </a:solidFill>
                <a:latin typeface="Times New Roman" panose="02020603050405020304" charset="0"/>
                <a:cs typeface="Times New Roman" panose="02020603050405020304" charset="0"/>
              </a:rPr>
              <a:t> plant crops to use different levels of soil,</a:t>
            </a:r>
            <a:r>
              <a:rPr lang="zh-CN" altLang="en-US" sz="2800" i="1">
                <a:solidFill>
                  <a:schemeClr val="bg1">
                    <a:lumMod val="95000"/>
                  </a:schemeClr>
                </a:solidFill>
                <a:latin typeface="Times New Roman" panose="02020603050405020304" charset="0"/>
                <a:cs typeface="Times New Roman" panose="02020603050405020304" charset="0"/>
              </a:rPr>
              <a:t> for example,</a:t>
            </a:r>
            <a:r>
              <a:rPr lang="zh-CN" altLang="en-US" sz="2800" i="1">
                <a:solidFill>
                  <a:schemeClr val="accent2">
                    <a:lumMod val="75000"/>
                  </a:schemeClr>
                </a:solidFill>
                <a:latin typeface="Times New Roman" panose="02020603050405020304" charset="0"/>
                <a:cs typeface="Times New Roman" panose="02020603050405020304" charset="0"/>
              </a:rPr>
              <a:t> </a:t>
            </a:r>
            <a:r>
              <a:rPr lang="zh-CN" altLang="en-US" sz="2800" i="1">
                <a:solidFill>
                  <a:schemeClr val="bg1">
                    <a:lumMod val="95000"/>
                  </a:schemeClr>
                </a:solidFill>
                <a:latin typeface="Times New Roman" panose="02020603050405020304" charset="0"/>
                <a:cs typeface="Times New Roman" panose="02020603050405020304" charset="0"/>
              </a:rPr>
              <a:t>planting peanuts that use the ground's surface followed by vegetables that put down deep roots. Some organic farmers prefer planting grass between crops to prevent wind or water from carrying away the soil, and then leaving it in the ground to become a natural fertilizer for the next year's crop. These many different organic farming methods have the same goal: to grow good food and avoid damaging the environment or people's health.</a:t>
            </a:r>
          </a:p>
        </p:txBody>
      </p:sp>
      <p:sp>
        <p:nvSpPr>
          <p:cNvPr id="6" name="圆角矩形 5"/>
          <p:cNvSpPr/>
          <p:nvPr/>
        </p:nvSpPr>
        <p:spPr>
          <a:xfrm>
            <a:off x="4445635" y="2144395"/>
            <a:ext cx="4242435" cy="774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a:t>practice</a:t>
            </a:r>
          </a:p>
        </p:txBody>
      </p:sp>
      <p:sp>
        <p:nvSpPr>
          <p:cNvPr id="7" name="下箭头 6"/>
          <p:cNvSpPr/>
          <p:nvPr/>
        </p:nvSpPr>
        <p:spPr>
          <a:xfrm>
            <a:off x="6414770" y="1890395"/>
            <a:ext cx="241300" cy="2921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上箭头 7"/>
          <p:cNvSpPr/>
          <p:nvPr/>
        </p:nvSpPr>
        <p:spPr>
          <a:xfrm>
            <a:off x="7697470" y="2906395"/>
            <a:ext cx="279400" cy="4191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1286"/>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91286"/>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91286"/>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91286"/>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91286"/>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91286"/>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91286"/>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91286"/>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91286"/>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1286"/>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91286"/>
  <p:tag name="KSO_WM_TEMPLATE_THUMBS_INDEX" val="1、2、3、4、14、15"/>
  <p:tag name="KSO_WM_TEMPLATE_SUBCATEGORY" val="0"/>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SLIDE_ID" val="custom20191286_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91286"/>
  <p:tag name="KSO_WM_SLIDE_LAYOUT" val="a_b"/>
  <p:tag name="KSO_WM_SLIDE_LAYOUT_CNT" val="1_3"/>
  <p:tag name="KSO_WM_TEMPLATE_THUMBS_INDEX" val="1、2、3、4、14、15"/>
  <p:tag name="KSO_WM_TEMPLATE_SUBCATEGORY" val="0"/>
  <p:tag name="KSO_WM_SLIDE_MODEL_TYPE" val="cover"/>
</p:tagLst>
</file>

<file path=ppt/tags/tag81.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汇报人姓名"/>
  <p:tag name="KSO_WM_UNIT_VALUE" val="12"/>
  <p:tag name="KSO_WM_UNIT_HIGHLIGHT" val="0"/>
  <p:tag name="KSO_WM_UNIT_COMPATIBLE" val="0"/>
  <p:tag name="KSO_WM_UNIT_TYPE" val="b"/>
  <p:tag name="KSO_WM_UNIT_INDEX" val="2"/>
  <p:tag name="KSO_WM_UNIT_ID" val="custom20191286_1*b*2"/>
  <p:tag name="KSO_WM_TEMPLATE_CATEGORY" val="custom"/>
  <p:tag name="KSO_WM_TEMPLATE_INDEX" val="20191286"/>
  <p:tag name="KSO_WM_UNIT_LAYERLEVEL" val="1"/>
  <p:tag name="KSO_WM_TAG_VERSION" val="1.0"/>
  <p:tag name="KSO_WM_BEAUTIFY_FLAG" val="#wm#"/>
  <p:tag name="KSO_WM_UNIT_NOCLEAR" val="0"/>
  <p:tag name="KSO_WM_UNIT_DIAGRAM_ISNUMVISUAL" val="0"/>
  <p:tag name="KSO_WM_UNIT_DIAGRAM_ISREFERUNIT" val="0"/>
</p:tagLst>
</file>

<file path=ppt/tags/tag82.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VALUE" val="9"/>
  <p:tag name="KSO_WM_UNIT_HIGHLIGHT" val="0"/>
  <p:tag name="KSO_WM_UNIT_COMPATIBLE" val="0"/>
  <p:tag name="KSO_WM_UNIT_TYPE" val="a"/>
  <p:tag name="KSO_WM_UNIT_INDEX" val="1"/>
  <p:tag name="KSO_WM_UNIT_ID" val="custom20191286_1*a*1"/>
  <p:tag name="KSO_WM_TEMPLATE_CATEGORY" val="custom"/>
  <p:tag name="KSO_WM_TEMPLATE_INDEX" val="20191286"/>
  <p:tag name="KSO_WM_UNIT_LAYERLEVEL" val="1"/>
  <p:tag name="KSO_WM_TAG_VERSION" val="1.0"/>
  <p:tag name="KSO_WM_BEAUTIFY_FLAG" val="#wm#"/>
  <p:tag name="KSO_WM_UNIT_NOCLEAR" val="0"/>
  <p:tag name="KSO_WM_UNIT_DIAGRAM_ISNUMVISUAL" val="0"/>
  <p:tag name="KSO_WM_UNIT_DIAGRAM_ISREFERUNIT" val="0"/>
</p:tagLst>
</file>

<file path=ppt/tags/tag83.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汇报日期"/>
  <p:tag name="KSO_WM_UNIT_VALUE" val="12"/>
  <p:tag name="KSO_WM_UNIT_HIGHLIGHT" val="0"/>
  <p:tag name="KSO_WM_UNIT_COMPATIBLE" val="0"/>
  <p:tag name="KSO_WM_UNIT_TYPE" val="b"/>
  <p:tag name="KSO_WM_UNIT_INDEX" val="3"/>
  <p:tag name="KSO_WM_UNIT_ID" val="custom20191286_1*b*3"/>
  <p:tag name="KSO_WM_TEMPLATE_CATEGORY" val="custom"/>
  <p:tag name="KSO_WM_TEMPLATE_INDEX" val="20191286"/>
  <p:tag name="KSO_WM_UNIT_LAYERLEVEL" val="1"/>
  <p:tag name="KSO_WM_TAG_VERSION" val="1.0"/>
  <p:tag name="KSO_WM_BEAUTIFY_FLAG" val="#wm#"/>
  <p:tag name="KSO_WM_UNIT_NOCLEAR" val="0"/>
  <p:tag name="KSO_WM_UNIT_DIAGRAM_ISNUMVISUAL" val="0"/>
  <p:tag name="KSO_WM_UNIT_DIAGRAM_ISREFERUNIT" val="0"/>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91286"/>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91286"/>
  <p:tag name="KSO_WM_SLIDE_ITEM_CNT" val="2"/>
</p:tagLst>
</file>

<file path=ppt/tags/tag8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i"/>
  <p:tag name="KSO_WM_UNIT_INDEX" val="1_8"/>
  <p:tag name="KSO_WM_UNIT_ID" val="260*l_i*1_8"/>
  <p:tag name="KSO_WM_UNIT_CLEAR" val="1"/>
  <p:tag name="KSO_WM_UNIT_LAYERLEVEL" val="1_1"/>
  <p:tag name="KSO_WM_BEAUTIFY_FLAG" val="#wm#"/>
  <p:tag name="KSO_WM_DIAGRAM_GROUP_CODE" val="l1-1"/>
  <p:tag name="KSO_WM_UNIT_FILL_FORE_SCHEMECOLOR_INDEX" val="5"/>
  <p:tag name="KSO_WM_UNIT_FILL_TYPE" val="1"/>
  <p:tag name="KSO_WM_UNIT_LINE_FORE_SCHEMECOLOR_INDEX" val="5"/>
  <p:tag name="KSO_WM_UNIT_LINE_FILL_TYPE" val="2"/>
  <p:tag name="KSO_WM_UNIT_USESOURCEFORMAT_APPLY" val="0"/>
  <p:tag name="KSO_WM_UNIT_DIAGRAM_SCHEMECOLOR_ID" val="0"/>
</p:tagLst>
</file>

<file path=ppt/tags/tag8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i"/>
  <p:tag name="KSO_WM_UNIT_INDEX" val="1_10"/>
  <p:tag name="KSO_WM_UNIT_ID" val="260*l_i*1_10"/>
  <p:tag name="KSO_WM_UNIT_CLEAR" val="1"/>
  <p:tag name="KSO_WM_UNIT_LAYERLEVEL" val="1_1"/>
  <p:tag name="KSO_WM_BEAUTIFY_FLAG" val="#wm#"/>
  <p:tag name="KSO_WM_DIAGRAM_GROUP_CODE" val="l1-1"/>
  <p:tag name="KSO_WM_UNIT_FILL_FORE_SCHEMECOLOR_INDEX" val="5"/>
  <p:tag name="KSO_WM_UNIT_FILL_TYPE" val="1"/>
  <p:tag name="KSO_WM_UNIT_LINE_FORE_SCHEMECOLOR_INDEX" val="6"/>
  <p:tag name="KSO_WM_UNIT_LINE_FILL_TYPE" val="2"/>
  <p:tag name="KSO_WM_UNIT_USESOURCEFORMAT_APPLY" val="0"/>
  <p:tag name="KSO_WM_UNIT_DIAGRAM_SCHEMECOLOR_ID" val="0"/>
</p:tagLst>
</file>

<file path=ppt/tags/tag8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i"/>
  <p:tag name="KSO_WM_UNIT_INDEX" val="1_1"/>
  <p:tag name="KSO_WM_UNIT_ID" val="260*l_i*1_1"/>
  <p:tag name="KSO_WM_UNIT_CLEAR" val="1"/>
  <p:tag name="KSO_WM_UNIT_LAYERLEVEL" val="1_1"/>
  <p:tag name="KSO_WM_BEAUTIFY_FLAG" val="#wm#"/>
  <p:tag name="KSO_WM_DIAGRAM_GROUP_CODE" val="l1-1"/>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 name="KSO_WM_UNIT_USESOURCEFORMAT_APPLY" val="0"/>
  <p:tag name="KSO_WM_UNIT_DIAGRAM_SCHEMECOLOR_ID" val="0"/>
</p:tagLst>
</file>

<file path=ppt/tags/tag8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i"/>
  <p:tag name="KSO_WM_UNIT_INDEX" val="1_2"/>
  <p:tag name="KSO_WM_UNIT_ID" val="260*l_i*1_2"/>
  <p:tag name="KSO_WM_UNIT_CLEAR" val="1"/>
  <p:tag name="KSO_WM_UNIT_LAYERLEVEL" val="1_1"/>
  <p:tag name="KSO_WM_BEAUTIFY_FLAG" val="#wm#"/>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2"/>
  <p:tag name="KSO_WM_UNIT_TEXT_FILL_TYPE" val="1"/>
  <p:tag name="KSO_WM_UNIT_USESOURCEFORMAT_APPLY" val="0"/>
  <p:tag name="KSO_WM_UNIT_DIAGRAM_SCHEMECOLOR_ID" val="0"/>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i"/>
  <p:tag name="KSO_WM_UNIT_INDEX" val="1_5"/>
  <p:tag name="KSO_WM_UNIT_ID" val="260*l_i*1_5"/>
  <p:tag name="KSO_WM_UNIT_CLEAR" val="1"/>
  <p:tag name="KSO_WM_UNIT_LAYERLEVEL" val="1_1"/>
  <p:tag name="KSO_WM_BEAUTIFY_FLAG" val="#wm#"/>
  <p:tag name="KSO_WM_DIAGRAM_GROUP_CODE" val="l1-1"/>
  <p:tag name="KSO_WM_UNIT_FILL_FORE_SCHEMECOLOR_INDEX" val="13"/>
  <p:tag name="KSO_WM_UNIT_FILL_TYPE" val="1"/>
  <p:tag name="KSO_WM_UNIT_TEXT_FILL_FORE_SCHEMECOLOR_INDEX" val="13"/>
  <p:tag name="KSO_WM_UNIT_TEXT_FILL_TYPE" val="1"/>
  <p:tag name="KSO_WM_UNIT_USESOURCEFORMAT_APPLY" val="0"/>
  <p:tag name="KSO_WM_UNIT_DIAGRAM_SCHEMECOLOR_ID" val="0"/>
</p:tagLst>
</file>

<file path=ppt/tags/tag9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i"/>
  <p:tag name="KSO_WM_UNIT_INDEX" val="1_9"/>
  <p:tag name="KSO_WM_UNIT_ID" val="260*l_i*1_9"/>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 name="KSO_WM_UNIT_DIAGRAM_SCHEMECOLOR_ID" val="0"/>
</p:tagLst>
</file>

<file path=ppt/tags/tag9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h_a"/>
  <p:tag name="KSO_WM_UNIT_INDEX" val="1_1_1"/>
  <p:tag name="KSO_WM_UNIT_ID" val="260*l_h_a*1_1_1"/>
  <p:tag name="KSO_WM_UNIT_CLEAR" val="1"/>
  <p:tag name="KSO_WM_UNIT_LAYERLEVEL" val="1_1_1"/>
  <p:tag name="KSO_WM_UNIT_VALUE" val="12"/>
  <p:tag name="KSO_WM_UNIT_HIGHLIGHT" val="0"/>
  <p:tag name="KSO_WM_UNIT_COMPATIBLE" val="0"/>
  <p:tag name="KSO_WM_UNIT_PRESET_TEXT" val="LOREM"/>
  <p:tag name="KSO_WM_BEAUTIFY_FLAG" val="#wm#"/>
  <p:tag name="KSO_WM_DIAGRAM_GROUP_CODE" val="l1-1"/>
  <p:tag name="KSO_WM_UNIT_TEXT_FILL_FORE_SCHEMECOLOR_INDEX" val="6"/>
  <p:tag name="KSO_WM_UNIT_TEXT_FILL_TYPE" val="1"/>
  <p:tag name="KSO_WM_UNIT_USESOURCEFORMAT_APPLY" val="0"/>
  <p:tag name="KSO_WM_UNIT_DIAGRAM_SCHEMECOLOR_ID" val="0"/>
</p:tagLst>
</file>

<file path=ppt/tags/tag9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i"/>
  <p:tag name="KSO_WM_UNIT_INDEX" val="1_3"/>
  <p:tag name="KSO_WM_UNIT_ID" val="260*l_i*1_3"/>
  <p:tag name="KSO_WM_UNIT_CLEAR" val="1"/>
  <p:tag name="KSO_WM_UNIT_LAYERLEVEL" val="1_1"/>
  <p:tag name="KSO_WM_BEAUTIFY_FLAG" val="#wm#"/>
  <p:tag name="KSO_WM_DIAGRAM_GROUP_CODE" val="l1-1"/>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 name="KSO_WM_UNIT_USESOURCEFORMAT_APPLY" val="0"/>
  <p:tag name="KSO_WM_UNIT_DIAGRAM_SCHEMECOLOR_ID" val="0"/>
</p:tagLst>
</file>

<file path=ppt/tags/tag9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i"/>
  <p:tag name="KSO_WM_UNIT_INDEX" val="1_4"/>
  <p:tag name="KSO_WM_UNIT_ID" val="260*l_i*1_4"/>
  <p:tag name="KSO_WM_UNIT_CLEAR" val="1"/>
  <p:tag name="KSO_WM_UNIT_LAYERLEVEL" val="1_1"/>
  <p:tag name="KSO_WM_BEAUTIFY_FLAG" val="#wm#"/>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2"/>
  <p:tag name="KSO_WM_UNIT_TEXT_FILL_TYPE" val="1"/>
  <p:tag name="KSO_WM_UNIT_USESOURCEFORMAT_APPLY" val="0"/>
  <p:tag name="KSO_WM_UNIT_DIAGRAM_SCHEMECOLOR_ID" val="0"/>
</p:tagLst>
</file>

<file path=ppt/tags/tag9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i"/>
  <p:tag name="KSO_WM_UNIT_INDEX" val="1_6"/>
  <p:tag name="KSO_WM_UNIT_ID" val="260*l_i*1_6"/>
  <p:tag name="KSO_WM_UNIT_CLEAR" val="1"/>
  <p:tag name="KSO_WM_UNIT_LAYERLEVEL" val="1_1"/>
  <p:tag name="KSO_WM_BEAUTIFY_FLAG" val="#wm#"/>
  <p:tag name="KSO_WM_DIAGRAM_GROUP_CODE" val="l1-1"/>
  <p:tag name="KSO_WM_UNIT_FILL_FORE_SCHEMECOLOR_INDEX" val="13"/>
  <p:tag name="KSO_WM_UNIT_FILL_TYPE" val="1"/>
  <p:tag name="KSO_WM_UNIT_TEXT_FILL_FORE_SCHEMECOLOR_INDEX" val="13"/>
  <p:tag name="KSO_WM_UNIT_TEXT_FILL_TYPE" val="1"/>
  <p:tag name="KSO_WM_UNIT_USESOURCEFORMAT_APPLY" val="0"/>
  <p:tag name="KSO_WM_UNIT_DIAGRAM_SCHEMECOLOR_ID" val="0"/>
</p:tagLst>
</file>

<file path=ppt/tags/tag9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i"/>
  <p:tag name="KSO_WM_UNIT_INDEX" val="1_7"/>
  <p:tag name="KSO_WM_UNIT_ID" val="260*l_i*1_7"/>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 name="KSO_WM_UNIT_DIAGRAM_SCHEMECOLOR_ID" val="0"/>
</p:tagLst>
</file>

<file path=ppt/tags/tag9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h_a"/>
  <p:tag name="KSO_WM_UNIT_INDEX" val="1_2_1"/>
  <p:tag name="KSO_WM_UNIT_ID" val="260*l_h_a*1_2_1"/>
  <p:tag name="KSO_WM_UNIT_CLEAR" val="1"/>
  <p:tag name="KSO_WM_UNIT_LAYERLEVEL" val="1_1_1"/>
  <p:tag name="KSO_WM_UNIT_VALUE" val="11"/>
  <p:tag name="KSO_WM_UNIT_HIGHLIGHT" val="0"/>
  <p:tag name="KSO_WM_UNIT_COMPATIBLE" val="0"/>
  <p:tag name="KSO_WM_UNIT_PRESET_TEXT" val="LOREM"/>
  <p:tag name="KSO_WM_BEAUTIFY_FLAG" val="#wm#"/>
  <p:tag name="KSO_WM_DIAGRAM_GROUP_CODE" val="l1-1"/>
  <p:tag name="KSO_WM_UNIT_TEXT_FILL_FORE_SCHEMECOLOR_INDEX" val="5"/>
  <p:tag name="KSO_WM_UNIT_TEXT_FILL_TYPE" val="1"/>
  <p:tag name="KSO_WM_UNIT_USESOURCEFORMAT_APPLY" val="0"/>
  <p:tag name="KSO_WM_UNIT_DIAGRAM_SCHEMECOLOR_ID" val="0"/>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91286"/>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91286"/>
</p:tagLst>
</file>

<file path=ppt/theme/theme1.xml><?xml version="1.0" encoding="utf-8"?>
<a:theme xmlns:a="http://schemas.openxmlformats.org/drawingml/2006/main" name="1_Office 主题​​">
  <a:themeElements>
    <a:clrScheme name="20191286">
      <a:dk1>
        <a:srgbClr val="000000"/>
      </a:dk1>
      <a:lt1>
        <a:srgbClr val="FFFFFF"/>
      </a:lt1>
      <a:dk2>
        <a:srgbClr val="768394"/>
      </a:dk2>
      <a:lt2>
        <a:srgbClr val="768394"/>
      </a:lt2>
      <a:accent1>
        <a:srgbClr val="64A1C9"/>
      </a:accent1>
      <a:accent2>
        <a:srgbClr val="6DC6E0"/>
      </a:accent2>
      <a:accent3>
        <a:srgbClr val="369A3D"/>
      </a:accent3>
      <a:accent4>
        <a:srgbClr val="6BCB66"/>
      </a:accent4>
      <a:accent5>
        <a:srgbClr val="78CF7E"/>
      </a:accent5>
      <a:accent6>
        <a:srgbClr val="2BA9CE"/>
      </a:accent6>
      <a:hlink>
        <a:srgbClr val="4276AA"/>
      </a:hlink>
      <a:folHlink>
        <a:srgbClr val="BFBFBF"/>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房利美">
    <a:dk1>
      <a:srgbClr val="000000"/>
    </a:dk1>
    <a:lt1>
      <a:srgbClr val="FFFFFF"/>
    </a:lt1>
    <a:dk2>
      <a:srgbClr val="768394"/>
    </a:dk2>
    <a:lt2>
      <a:srgbClr val="F0F0F0"/>
    </a:lt2>
    <a:accent1>
      <a:srgbClr val="64A1C9"/>
    </a:accent1>
    <a:accent2>
      <a:srgbClr val="6DC6E0"/>
    </a:accent2>
    <a:accent3>
      <a:srgbClr val="369A3D"/>
    </a:accent3>
    <a:accent4>
      <a:srgbClr val="6BCB66"/>
    </a:accent4>
    <a:accent5>
      <a:srgbClr val="666666"/>
    </a:accent5>
    <a:accent6>
      <a:srgbClr val="515151"/>
    </a:accent6>
    <a:hlink>
      <a:srgbClr val="4276AA"/>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1</TotalTime>
  <Words>1673</Words>
  <Application>Microsoft Macintosh PowerPoint</Application>
  <PresentationFormat>宽屏</PresentationFormat>
  <Paragraphs>144</Paragraphs>
  <Slides>16</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16</vt:i4>
      </vt:variant>
    </vt:vector>
  </HeadingPairs>
  <TitlesOfParts>
    <vt:vector size="25" baseType="lpstr">
      <vt:lpstr>华文楷体</vt:lpstr>
      <vt:lpstr>华文新魏</vt:lpstr>
      <vt:lpstr>微软雅黑</vt:lpstr>
      <vt:lpstr>Arial</vt:lpstr>
      <vt:lpstr>Arial Narrow</vt:lpstr>
      <vt:lpstr>HelveticaNeue</vt:lpstr>
      <vt:lpstr>Impact</vt:lpstr>
      <vt:lpstr>Times New Roman</vt:lpstr>
      <vt:lpstr>1_Office 主题​​</vt:lpstr>
      <vt:lpstr>PowerPoint 演示文稿</vt:lpstr>
      <vt:lpstr>M4U2 Using Language</vt:lpstr>
      <vt:lpstr>Which kind of cucumbers would you choose?</vt:lpstr>
      <vt:lpstr>How were they planted?</vt:lpstr>
      <vt:lpstr>Para 1. Show a problem</vt:lpstr>
      <vt:lpstr>Para 2. Analyse the cause </vt:lpstr>
      <vt:lpstr>Para 3-4. Find a solution</vt:lpstr>
      <vt:lpstr>PowerPoint 演示文稿</vt:lpstr>
      <vt:lpstr>3. How did the farmers carry out this way?</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M4U2 Using Language</dc:title>
  <dc:creator/>
  <cp:lastModifiedBy>nqdp</cp:lastModifiedBy>
  <cp:revision>44</cp:revision>
  <dcterms:created xsi:type="dcterms:W3CDTF">2019-06-19T02:08:00Z</dcterms:created>
  <dcterms:modified xsi:type="dcterms:W3CDTF">2019-08-16T08:28:37Z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ies>
</file>