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1" r:id="rId2"/>
    <p:sldMasterId id="2147483663" r:id="rId3"/>
  </p:sldMasterIdLst>
  <p:notesMasterIdLst>
    <p:notesMasterId r:id="rId47"/>
  </p:notesMasterIdLst>
  <p:sldIdLst>
    <p:sldId id="2858" r:id="rId4"/>
    <p:sldId id="3083" r:id="rId5"/>
    <p:sldId id="2863" r:id="rId6"/>
    <p:sldId id="2874" r:id="rId7"/>
    <p:sldId id="2875" r:id="rId8"/>
    <p:sldId id="2881" r:id="rId9"/>
    <p:sldId id="2869" r:id="rId10"/>
    <p:sldId id="3239" r:id="rId11"/>
    <p:sldId id="3011" r:id="rId12"/>
    <p:sldId id="3001" r:id="rId13"/>
    <p:sldId id="3002" r:id="rId14"/>
    <p:sldId id="3003" r:id="rId15"/>
    <p:sldId id="3004" r:id="rId16"/>
    <p:sldId id="3005" r:id="rId17"/>
    <p:sldId id="2882" r:id="rId18"/>
    <p:sldId id="3008" r:id="rId19"/>
    <p:sldId id="3006" r:id="rId20"/>
    <p:sldId id="3009" r:id="rId21"/>
    <p:sldId id="3010" r:id="rId22"/>
    <p:sldId id="2883" r:id="rId23"/>
    <p:sldId id="2876" r:id="rId24"/>
    <p:sldId id="2879" r:id="rId25"/>
    <p:sldId id="2877" r:id="rId26"/>
    <p:sldId id="2878" r:id="rId27"/>
    <p:sldId id="2880" r:id="rId28"/>
    <p:sldId id="3012" r:id="rId29"/>
    <p:sldId id="3015" r:id="rId30"/>
    <p:sldId id="3092" r:id="rId31"/>
    <p:sldId id="3094" r:id="rId32"/>
    <p:sldId id="3096" r:id="rId33"/>
    <p:sldId id="3095" r:id="rId34"/>
    <p:sldId id="3097" r:id="rId35"/>
    <p:sldId id="3093" r:id="rId36"/>
    <p:sldId id="3014" r:id="rId37"/>
    <p:sldId id="3176" r:id="rId38"/>
    <p:sldId id="3017" r:id="rId39"/>
    <p:sldId id="3246" r:id="rId40"/>
    <p:sldId id="3247" r:id="rId41"/>
    <p:sldId id="3249" r:id="rId42"/>
    <p:sldId id="3252" r:id="rId43"/>
    <p:sldId id="3248" r:id="rId44"/>
    <p:sldId id="3245" r:id="rId45"/>
    <p:sldId id="2866" r:id="rId46"/>
  </p:sldIdLst>
  <p:sldSz cx="12858750" cy="7232650"/>
  <p:notesSz cx="6858000" cy="9144000"/>
  <p:custDataLst>
    <p:tags r:id="rId48"/>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44">
          <p15:clr>
            <a:srgbClr val="A4A3A4"/>
          </p15:clr>
        </p15:guide>
        <p15:guide id="2" pos="4064">
          <p15:clr>
            <a:srgbClr val="A4A3A4"/>
          </p15:clr>
        </p15:guide>
        <p15:guide id="3" pos="575">
          <p15:clr>
            <a:srgbClr val="A4A3A4"/>
          </p15:clr>
        </p15:guide>
        <p15:guide id="4" orient="horz" pos="4109">
          <p15:clr>
            <a:srgbClr val="A4A3A4"/>
          </p15:clr>
        </p15:guide>
        <p15:guide id="5" pos="76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40000"/>
    <a:srgbClr val="008C8A"/>
    <a:srgbClr val="005D40"/>
    <a:srgbClr val="F29548"/>
    <a:srgbClr val="F18D3B"/>
    <a:srgbClr val="EE7919"/>
    <a:srgbClr val="F8B566"/>
    <a:srgbClr val="EB6300"/>
    <a:srgbClr val="EA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2" autoAdjust="0"/>
    <p:restoredTop sz="92986" autoAdjust="0"/>
  </p:normalViewPr>
  <p:slideViewPr>
    <p:cSldViewPr>
      <p:cViewPr varScale="1">
        <p:scale>
          <a:sx n="108" d="100"/>
          <a:sy n="108" d="100"/>
        </p:scale>
        <p:origin x="372" y="114"/>
      </p:cViewPr>
      <p:guideLst>
        <p:guide orient="horz" pos="344"/>
        <p:guide pos="4064"/>
        <p:guide pos="575"/>
        <p:guide orient="horz" pos="4109"/>
        <p:guide pos="7684"/>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2019/8/21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ln>
        </p:spPr>
      </p:sp>
      <p:sp>
        <p:nvSpPr>
          <p:cNvPr id="43010"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4096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F0FA96DD-E720-44AE-A091-226EB5AF1E9E}" type="slidenum">
              <a:rPr lang="zh-CN" altLang="en-US"/>
              <a:t>43</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354" y="6704023"/>
            <a:ext cx="2892783" cy="384175"/>
          </a:xfrm>
          <a:prstGeom prst="rect">
            <a:avLst/>
          </a:prstGeom>
        </p:spPr>
        <p:txBody>
          <a:bodyPr/>
          <a:lstStyle/>
          <a:p>
            <a:fld id="{3BED4874-415F-4462-8CBD-90FA9588F106}" type="datetimeFigureOut">
              <a:rPr lang="zh-CN" altLang="en-US" smtClean="0"/>
              <a:t>2019/8/21</a:t>
            </a:fld>
            <a:endParaRPr lang="zh-CN" altLang="en-US"/>
          </a:p>
        </p:txBody>
      </p:sp>
      <p:sp>
        <p:nvSpPr>
          <p:cNvPr id="3" name="页脚占位符 2"/>
          <p:cNvSpPr>
            <a:spLocks noGrp="1"/>
          </p:cNvSpPr>
          <p:nvPr>
            <p:ph type="ftr" sz="quarter" idx="11"/>
          </p:nvPr>
        </p:nvSpPr>
        <p:spPr>
          <a:xfrm>
            <a:off x="4259789" y="6704023"/>
            <a:ext cx="4339173" cy="3841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081627" y="6704023"/>
            <a:ext cx="2892783" cy="384175"/>
          </a:xfrm>
          <a:prstGeom prst="rect">
            <a:avLst/>
          </a:prstGeom>
        </p:spPr>
        <p:txBody>
          <a:bodyPr/>
          <a:lstStyle/>
          <a:p>
            <a:fld id="{8C92ADDF-ABC6-4EEC-846D-A1AE2D41067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1" cy="1687618"/>
          </a:xfrm>
        </p:spPr>
        <p:txBody>
          <a:bodyPr/>
          <a:lstStyle>
            <a:lvl1pPr>
              <a:defRPr sz="3375"/>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466644" y="1041370"/>
            <a:ext cx="6509742" cy="5139869"/>
          </a:xfrm>
        </p:spPr>
        <p:txBody>
          <a:bodyPr/>
          <a:lstStyle>
            <a:lvl1pPr>
              <a:defRPr sz="3375"/>
            </a:lvl1pPr>
            <a:lvl2pPr>
              <a:defRPr sz="2955"/>
            </a:lvl2pPr>
            <a:lvl3pPr>
              <a:defRPr sz="2530"/>
            </a:lvl3pPr>
            <a:lvl4pPr>
              <a:defRPr sz="2110"/>
            </a:lvl4pPr>
            <a:lvl5pPr>
              <a:defRPr sz="2110"/>
            </a:lvl5pPr>
            <a:lvl6pPr>
              <a:defRPr sz="2110"/>
            </a:lvl6pPr>
            <a:lvl7pPr>
              <a:defRPr sz="2110"/>
            </a:lvl7pPr>
            <a:lvl8pPr>
              <a:defRPr sz="2110"/>
            </a:lvl8pPr>
            <a:lvl9pPr>
              <a:defRPr sz="211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85714" y="2169795"/>
            <a:ext cx="4147281" cy="4019814"/>
          </a:xfrm>
        </p:spPr>
        <p:txBody>
          <a:bodyPr/>
          <a:lstStyle>
            <a:lvl1pPr marL="0" indent="0">
              <a:buNone/>
              <a:defRPr sz="1685"/>
            </a:lvl1pPr>
            <a:lvl2pPr marL="481965" indent="0">
              <a:buNone/>
              <a:defRPr sz="1475"/>
            </a:lvl2pPr>
            <a:lvl3pPr marL="964565" indent="0">
              <a:buNone/>
              <a:defRPr sz="1265"/>
            </a:lvl3pPr>
            <a:lvl4pPr marL="1446530" indent="0">
              <a:buNone/>
              <a:defRPr sz="1055"/>
            </a:lvl4pPr>
            <a:lvl5pPr marL="1928495" indent="0">
              <a:buNone/>
              <a:defRPr sz="1055"/>
            </a:lvl5pPr>
            <a:lvl6pPr marL="2411095" indent="0">
              <a:buNone/>
              <a:defRPr sz="1055"/>
            </a:lvl6pPr>
            <a:lvl7pPr marL="2893060" indent="0">
              <a:buNone/>
              <a:defRPr sz="1055"/>
            </a:lvl7pPr>
            <a:lvl8pPr marL="3375025" indent="0">
              <a:buNone/>
              <a:defRPr sz="1055"/>
            </a:lvl8pPr>
            <a:lvl9pPr marL="3857625" indent="0">
              <a:buNone/>
              <a:defRPr sz="1055"/>
            </a:lvl9pPr>
          </a:lstStyle>
          <a:p>
            <a:pPr lvl="0"/>
            <a:r>
              <a:rPr lang="zh-CN" altLang="en-US"/>
              <a:t>编辑母版文本样式</a:t>
            </a:r>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4B6C1F0-49C9-4AA9-8427-33A7F5BD83FE}"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14316EE-331F-4FBD-8473-3B653626A5E8}"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1" cy="1687618"/>
          </a:xfrm>
        </p:spPr>
        <p:txBody>
          <a:bodyPr/>
          <a:lstStyle>
            <a:lvl1pPr>
              <a:defRPr sz="337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466644" y="1041370"/>
            <a:ext cx="6509742" cy="5139869"/>
          </a:xfrm>
        </p:spPr>
        <p:txBody>
          <a:bodyPr vert="horz" wrap="square" lIns="91440" tIns="45720" rIns="91440" bIns="45720" numCol="1" rtlCol="0" anchor="t" anchorCtr="0" compatLnSpc="1">
            <a:normAutofit/>
          </a:bodyPr>
          <a:lstStyle>
            <a:lvl1pPr marL="0" indent="0">
              <a:buNone/>
              <a:defRPr sz="3375"/>
            </a:lvl1pPr>
            <a:lvl2pPr marL="481965" indent="0">
              <a:buNone/>
              <a:defRPr sz="2955"/>
            </a:lvl2pPr>
            <a:lvl3pPr marL="964565" indent="0">
              <a:buNone/>
              <a:defRPr sz="2530"/>
            </a:lvl3pPr>
            <a:lvl4pPr marL="1446530" indent="0">
              <a:buNone/>
              <a:defRPr sz="2110"/>
            </a:lvl4pPr>
            <a:lvl5pPr marL="1928495" indent="0">
              <a:buNone/>
              <a:defRPr sz="2110"/>
            </a:lvl5pPr>
            <a:lvl6pPr marL="2411095" indent="0">
              <a:buNone/>
              <a:defRPr sz="2110"/>
            </a:lvl6pPr>
            <a:lvl7pPr marL="2893060" indent="0">
              <a:buNone/>
              <a:defRPr sz="2110"/>
            </a:lvl7pPr>
            <a:lvl8pPr marL="3375025" indent="0">
              <a:buNone/>
              <a:defRPr sz="2110"/>
            </a:lvl8pPr>
            <a:lvl9pPr marL="3857625" indent="0">
              <a:buNone/>
              <a:defRPr sz="2110"/>
            </a:lvl9pPr>
          </a:lstStyle>
          <a:p>
            <a:pPr marL="0" marR="0" lvl="0" indent="0" algn="l" defTabSz="914400" rtl="0" eaLnBrk="0" fontAlgn="base" latinLnBrk="0" hangingPunct="0">
              <a:lnSpc>
                <a:spcPct val="90000"/>
              </a:lnSpc>
              <a:spcBef>
                <a:spcPts val="1800"/>
              </a:spcBef>
              <a:spcAft>
                <a:spcPct val="0"/>
              </a:spcAft>
              <a:buClr>
                <a:schemeClr val="accent1"/>
              </a:buClr>
              <a:buSzPct val="70000"/>
              <a:buFont typeface="Wingdings" panose="05000000000000000000" pitchFamily="2" charset="2"/>
              <a:buNone/>
              <a:defRPr/>
            </a:pPr>
            <a:r>
              <a:rPr kumimoji="0" lang="zh-CN" altLang="en-US" sz="3200" b="0" i="0" u="none" strike="noStrike" kern="1200" cap="none" spc="0" normalizeH="0" baseline="0" noProof="0">
                <a:ln>
                  <a:noFill/>
                </a:ln>
                <a:solidFill>
                  <a:schemeClr val="accent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accent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885714" y="2169795"/>
            <a:ext cx="4147281" cy="4019814"/>
          </a:xfrm>
        </p:spPr>
        <p:txBody>
          <a:bodyPr/>
          <a:lstStyle>
            <a:lvl1pPr marL="0" indent="0">
              <a:buNone/>
              <a:defRPr sz="1685"/>
            </a:lvl1pPr>
            <a:lvl2pPr marL="481965" indent="0">
              <a:buNone/>
              <a:defRPr sz="1475"/>
            </a:lvl2pPr>
            <a:lvl3pPr marL="964565" indent="0">
              <a:buNone/>
              <a:defRPr sz="1265"/>
            </a:lvl3pPr>
            <a:lvl4pPr marL="1446530" indent="0">
              <a:buNone/>
              <a:defRPr sz="1055"/>
            </a:lvl4pPr>
            <a:lvl5pPr marL="1928495" indent="0">
              <a:buNone/>
              <a:defRPr sz="1055"/>
            </a:lvl5pPr>
            <a:lvl6pPr marL="2411095" indent="0">
              <a:buNone/>
              <a:defRPr sz="1055"/>
            </a:lvl6pPr>
            <a:lvl7pPr marL="2893060" indent="0">
              <a:buNone/>
              <a:defRPr sz="1055"/>
            </a:lvl7pPr>
            <a:lvl8pPr marL="3375025" indent="0">
              <a:buNone/>
              <a:defRPr sz="1055"/>
            </a:lvl8pPr>
            <a:lvl9pPr marL="3857625" indent="0">
              <a:buNone/>
              <a:defRPr sz="1055"/>
            </a:lvl9pPr>
          </a:lstStyle>
          <a:p>
            <a:pPr lvl="0"/>
            <a:r>
              <a:rPr lang="zh-CN" altLang="en-US"/>
              <a:t>编辑母版文本样式</a:t>
            </a:r>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0E5E8E-570E-40F7-807A-B61A7BBDE630}"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8561640-20D5-4E03-B9E6-C9804F650D46}"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B557590-CD93-4A09-ABAB-B78994E08628}"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A5C9A9D-CE95-4952-ADE4-10BEDFE2815D}"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2044" y="385072"/>
            <a:ext cx="2772668" cy="61293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84040" y="385072"/>
            <a:ext cx="8157270" cy="61293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6AA8EB-DE61-43BD-AFEF-80A35B14C36A}"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34729DC-3FAC-4CC9-8DAF-A409E071B9D7}"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64406" y="2246809"/>
            <a:ext cx="10929938" cy="1550332"/>
          </a:xfrm>
        </p:spPr>
        <p:txBody>
          <a:bodyPr/>
          <a:lstStyle/>
          <a:p>
            <a:r>
              <a:rPr lang="zh-CN" altLang="en-US"/>
              <a:t>单击此处编辑母版标题样式</a:t>
            </a:r>
          </a:p>
        </p:txBody>
      </p:sp>
      <p:sp>
        <p:nvSpPr>
          <p:cNvPr id="3" name="副标题 2"/>
          <p:cNvSpPr>
            <a:spLocks noGrp="1"/>
          </p:cNvSpPr>
          <p:nvPr>
            <p:ph type="subTitle" idx="1"/>
          </p:nvPr>
        </p:nvSpPr>
        <p:spPr>
          <a:xfrm>
            <a:off x="1928813" y="4098502"/>
            <a:ext cx="9001125" cy="1848344"/>
          </a:xfrm>
        </p:spPr>
        <p:txBody>
          <a:bodyPr/>
          <a:lstStyle>
            <a:lvl1pPr marL="0" indent="0" algn="ctr">
              <a:buNone/>
              <a:defRPr>
                <a:solidFill>
                  <a:schemeClr val="tx1">
                    <a:tint val="75000"/>
                  </a:schemeClr>
                </a:solidFill>
              </a:defRPr>
            </a:lvl1pPr>
            <a:lvl2pPr marL="642620" indent="0" algn="ctr">
              <a:buNone/>
              <a:defRPr>
                <a:solidFill>
                  <a:schemeClr val="tx1">
                    <a:tint val="75000"/>
                  </a:schemeClr>
                </a:solidFill>
              </a:defRPr>
            </a:lvl2pPr>
            <a:lvl3pPr marL="1285875" indent="0" algn="ctr">
              <a:buNone/>
              <a:defRPr>
                <a:solidFill>
                  <a:schemeClr val="tx1">
                    <a:tint val="75000"/>
                  </a:schemeClr>
                </a:solidFill>
              </a:defRPr>
            </a:lvl3pPr>
            <a:lvl4pPr marL="1928495" indent="0" algn="ctr">
              <a:buNone/>
              <a:defRPr>
                <a:solidFill>
                  <a:schemeClr val="tx1">
                    <a:tint val="75000"/>
                  </a:schemeClr>
                </a:solidFill>
              </a:defRPr>
            </a:lvl4pPr>
            <a:lvl5pPr marL="2571750" indent="0" algn="ctr">
              <a:buNone/>
              <a:defRPr>
                <a:solidFill>
                  <a:schemeClr val="tx1">
                    <a:tint val="75000"/>
                  </a:schemeClr>
                </a:solidFill>
              </a:defRPr>
            </a:lvl5pPr>
            <a:lvl6pPr marL="3214370" indent="0" algn="ctr">
              <a:buNone/>
              <a:defRPr>
                <a:solidFill>
                  <a:schemeClr val="tx1">
                    <a:tint val="75000"/>
                  </a:schemeClr>
                </a:solidFill>
              </a:defRPr>
            </a:lvl6pPr>
            <a:lvl7pPr marL="3857625" indent="0" algn="ctr">
              <a:buNone/>
              <a:defRPr>
                <a:solidFill>
                  <a:schemeClr val="tx1">
                    <a:tint val="75000"/>
                  </a:schemeClr>
                </a:solidFill>
              </a:defRPr>
            </a:lvl7pPr>
            <a:lvl8pPr marL="4500245" indent="0" algn="ctr">
              <a:buNone/>
              <a:defRPr>
                <a:solidFill>
                  <a:schemeClr val="tx1">
                    <a:tint val="75000"/>
                  </a:schemeClr>
                </a:solidFill>
              </a:defRPr>
            </a:lvl8pPr>
            <a:lvl9pPr marL="51435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90E00E6-F912-4097-A2CD-B787DB6A1627}"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F3108C4-BC19-475E-A139-7D2EE50F690F}" type="slidenum">
              <a:rPr lang="zh-CN" altLang="en-US"/>
              <a:t>‹#›</a:t>
            </a:fld>
            <a:endParaRPr lang="zh-CN" altLang="en-US"/>
          </a:p>
        </p:txBody>
      </p:sp>
    </p:spTree>
  </p:cSld>
  <p:clrMapOvr>
    <a:masterClrMapping/>
  </p:clrMapOvr>
  <p:transition spd="slow" advClick="0" advTm="5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17E0BAD-8B12-4C67-BA99-E8CAEB21C49C}"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96813F4-1DDE-480D-8B35-818BC542841D}" type="slidenum">
              <a:rPr lang="zh-CN" altLang="en-US"/>
              <a:t>‹#›</a:t>
            </a:fld>
            <a:endParaRPr lang="zh-CN" altLang="en-US"/>
          </a:p>
        </p:txBody>
      </p:sp>
    </p:spTree>
  </p:cSld>
  <p:clrMapOvr>
    <a:masterClrMapping/>
  </p:clrMapOvr>
  <p:transition spd="slow" advClick="0" advTm="5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5753" y="4647648"/>
            <a:ext cx="10929938" cy="1436485"/>
          </a:xfrm>
        </p:spPr>
        <p:txBody>
          <a:bodyPr anchor="t"/>
          <a:lstStyle>
            <a:lvl1pPr algn="l">
              <a:defRPr sz="5625" b="1" cap="all"/>
            </a:lvl1pPr>
          </a:lstStyle>
          <a:p>
            <a:r>
              <a:rPr lang="zh-CN" altLang="en-US"/>
              <a:t>单击此处编辑母版标题样式</a:t>
            </a:r>
          </a:p>
        </p:txBody>
      </p:sp>
      <p:sp>
        <p:nvSpPr>
          <p:cNvPr id="3" name="文本占位符 2"/>
          <p:cNvSpPr>
            <a:spLocks noGrp="1"/>
          </p:cNvSpPr>
          <p:nvPr>
            <p:ph type="body" idx="1"/>
          </p:nvPr>
        </p:nvSpPr>
        <p:spPr>
          <a:xfrm>
            <a:off x="1015753" y="3065506"/>
            <a:ext cx="10929938" cy="1582142"/>
          </a:xfrm>
        </p:spPr>
        <p:txBody>
          <a:bodyPr anchor="b"/>
          <a:lstStyle>
            <a:lvl1pPr marL="0" indent="0">
              <a:buNone/>
              <a:defRPr sz="2810">
                <a:solidFill>
                  <a:schemeClr val="tx1">
                    <a:tint val="75000"/>
                  </a:schemeClr>
                </a:solidFill>
              </a:defRPr>
            </a:lvl1pPr>
            <a:lvl2pPr marL="642620" indent="0">
              <a:buNone/>
              <a:defRPr sz="2530">
                <a:solidFill>
                  <a:schemeClr val="tx1">
                    <a:tint val="75000"/>
                  </a:schemeClr>
                </a:solidFill>
              </a:defRPr>
            </a:lvl2pPr>
            <a:lvl3pPr marL="1285875" indent="0">
              <a:buNone/>
              <a:defRPr sz="2250">
                <a:solidFill>
                  <a:schemeClr val="tx1">
                    <a:tint val="75000"/>
                  </a:schemeClr>
                </a:solidFill>
              </a:defRPr>
            </a:lvl3pPr>
            <a:lvl4pPr marL="1928495" indent="0">
              <a:buNone/>
              <a:defRPr sz="1965">
                <a:solidFill>
                  <a:schemeClr val="tx1">
                    <a:tint val="75000"/>
                  </a:schemeClr>
                </a:solidFill>
              </a:defRPr>
            </a:lvl4pPr>
            <a:lvl5pPr marL="2571750" indent="0">
              <a:buNone/>
              <a:defRPr sz="1965">
                <a:solidFill>
                  <a:schemeClr val="tx1">
                    <a:tint val="75000"/>
                  </a:schemeClr>
                </a:solidFill>
              </a:defRPr>
            </a:lvl5pPr>
            <a:lvl6pPr marL="3214370" indent="0">
              <a:buNone/>
              <a:defRPr sz="1965">
                <a:solidFill>
                  <a:schemeClr val="tx1">
                    <a:tint val="75000"/>
                  </a:schemeClr>
                </a:solidFill>
              </a:defRPr>
            </a:lvl6pPr>
            <a:lvl7pPr marL="3857625" indent="0">
              <a:buNone/>
              <a:defRPr sz="1965">
                <a:solidFill>
                  <a:schemeClr val="tx1">
                    <a:tint val="75000"/>
                  </a:schemeClr>
                </a:solidFill>
              </a:defRPr>
            </a:lvl7pPr>
            <a:lvl8pPr marL="4500245" indent="0">
              <a:buNone/>
              <a:defRPr sz="1965">
                <a:solidFill>
                  <a:schemeClr val="tx1">
                    <a:tint val="75000"/>
                  </a:schemeClr>
                </a:solidFill>
              </a:defRPr>
            </a:lvl8pPr>
            <a:lvl9pPr marL="5143500" indent="0">
              <a:buNone/>
              <a:defRPr sz="19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E561693-4E32-43DF-B44F-169C7F97238E}"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7B87A3-DD00-48CA-BB7C-366B6DB7FF8A}" type="slidenum">
              <a:rPr lang="zh-CN" altLang="en-US"/>
              <a:t>‹#›</a:t>
            </a:fld>
            <a:endParaRPr lang="zh-CN" altLang="en-US"/>
          </a:p>
        </p:txBody>
      </p:sp>
    </p:spTree>
  </p:cSld>
  <p:clrMapOvr>
    <a:masterClrMapping/>
  </p:clrMapOvr>
  <p:transition spd="slow" advClick="0" advTm="5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42938" y="1265715"/>
            <a:ext cx="5679281" cy="3579492"/>
          </a:xfrm>
        </p:spPr>
        <p:txBody>
          <a:bodyPr/>
          <a:lstStyle>
            <a:lvl1pPr>
              <a:defRPr sz="3940"/>
            </a:lvl1pPr>
            <a:lvl2pPr>
              <a:defRPr sz="3375"/>
            </a:lvl2pPr>
            <a:lvl3pPr>
              <a:defRPr sz="2810"/>
            </a:lvl3pPr>
            <a:lvl4pPr>
              <a:defRPr sz="2530"/>
            </a:lvl4pPr>
            <a:lvl5pPr>
              <a:defRPr sz="2530"/>
            </a:lvl5pPr>
            <a:lvl6pPr>
              <a:defRPr sz="2530"/>
            </a:lvl6pPr>
            <a:lvl7pPr>
              <a:defRPr sz="2530"/>
            </a:lvl7pPr>
            <a:lvl8pPr>
              <a:defRPr sz="2530"/>
            </a:lvl8pPr>
            <a:lvl9pPr>
              <a:defRPr sz="253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36531" y="1265715"/>
            <a:ext cx="5679281" cy="3579492"/>
          </a:xfrm>
        </p:spPr>
        <p:txBody>
          <a:bodyPr/>
          <a:lstStyle>
            <a:lvl1pPr>
              <a:defRPr sz="3940"/>
            </a:lvl1pPr>
            <a:lvl2pPr>
              <a:defRPr sz="3375"/>
            </a:lvl2pPr>
            <a:lvl3pPr>
              <a:defRPr sz="2810"/>
            </a:lvl3pPr>
            <a:lvl4pPr>
              <a:defRPr sz="2530"/>
            </a:lvl4pPr>
            <a:lvl5pPr>
              <a:defRPr sz="2530"/>
            </a:lvl5pPr>
            <a:lvl6pPr>
              <a:defRPr sz="2530"/>
            </a:lvl6pPr>
            <a:lvl7pPr>
              <a:defRPr sz="2530"/>
            </a:lvl7pPr>
            <a:lvl8pPr>
              <a:defRPr sz="2530"/>
            </a:lvl8pPr>
            <a:lvl9pPr>
              <a:defRPr sz="253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AE3EFFC-C104-40C5-BC61-543569E8760D}"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23B5DA8-BCC7-4A2B-A5A5-9050D76F9A2B}" type="slidenum">
              <a:rPr lang="zh-CN" altLang="en-US"/>
              <a:t>‹#›</a:t>
            </a:fld>
            <a:endParaRPr lang="zh-CN" altLang="en-US"/>
          </a:p>
        </p:txBody>
      </p:sp>
    </p:spTree>
  </p:cSld>
  <p:clrMapOvr>
    <a:masterClrMapping/>
  </p:clrMapOvr>
  <p:transition spd="slow" advClick="0" advTm="5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42938" y="289640"/>
            <a:ext cx="11572875" cy="1205442"/>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42938" y="1618976"/>
            <a:ext cx="5681514" cy="674713"/>
          </a:xfrm>
        </p:spPr>
        <p:txBody>
          <a:bodyPr anchor="b"/>
          <a:lstStyle>
            <a:lvl1pPr marL="0" indent="0">
              <a:buNone/>
              <a:defRPr sz="3375" b="1"/>
            </a:lvl1pPr>
            <a:lvl2pPr marL="642620" indent="0">
              <a:buNone/>
              <a:defRPr sz="2810" b="1"/>
            </a:lvl2pPr>
            <a:lvl3pPr marL="1285875" indent="0">
              <a:buNone/>
              <a:defRPr sz="2530" b="1"/>
            </a:lvl3pPr>
            <a:lvl4pPr marL="1928495" indent="0">
              <a:buNone/>
              <a:defRPr sz="2250" b="1"/>
            </a:lvl4pPr>
            <a:lvl5pPr marL="2571750" indent="0">
              <a:buNone/>
              <a:defRPr sz="2250" b="1"/>
            </a:lvl5pPr>
            <a:lvl6pPr marL="3214370" indent="0">
              <a:buNone/>
              <a:defRPr sz="2250" b="1"/>
            </a:lvl6pPr>
            <a:lvl7pPr marL="3857625" indent="0">
              <a:buNone/>
              <a:defRPr sz="2250" b="1"/>
            </a:lvl7pPr>
            <a:lvl8pPr marL="4500245" indent="0">
              <a:buNone/>
              <a:defRPr sz="2250" b="1"/>
            </a:lvl8pPr>
            <a:lvl9pPr marL="5143500" indent="0">
              <a:buNone/>
              <a:defRPr sz="2250" b="1"/>
            </a:lvl9pPr>
          </a:lstStyle>
          <a:p>
            <a:pPr lvl="0"/>
            <a:r>
              <a:rPr lang="zh-CN" altLang="en-US"/>
              <a:t>单击此处编辑母版文本样式</a:t>
            </a:r>
          </a:p>
        </p:txBody>
      </p:sp>
      <p:sp>
        <p:nvSpPr>
          <p:cNvPr id="4" name="内容占位符 3"/>
          <p:cNvSpPr>
            <a:spLocks noGrp="1"/>
          </p:cNvSpPr>
          <p:nvPr>
            <p:ph sz="half" idx="2"/>
          </p:nvPr>
        </p:nvSpPr>
        <p:spPr>
          <a:xfrm>
            <a:off x="642938" y="2293688"/>
            <a:ext cx="5681514" cy="4167145"/>
          </a:xfrm>
        </p:spPr>
        <p:txBody>
          <a:bodyPr/>
          <a:lstStyle>
            <a:lvl1pPr>
              <a:defRPr sz="3375"/>
            </a:lvl1pPr>
            <a:lvl2pPr>
              <a:defRPr sz="2810"/>
            </a:lvl2pPr>
            <a:lvl3pPr>
              <a:defRPr sz="2530"/>
            </a:lvl3pPr>
            <a:lvl4pPr>
              <a:defRPr sz="2250"/>
            </a:lvl4pPr>
            <a:lvl5pPr>
              <a:defRPr sz="2250"/>
            </a:lvl5pPr>
            <a:lvl6pPr>
              <a:defRPr sz="2250"/>
            </a:lvl6pPr>
            <a:lvl7pPr>
              <a:defRPr sz="2250"/>
            </a:lvl7pPr>
            <a:lvl8pPr>
              <a:defRPr sz="2250"/>
            </a:lvl8pPr>
            <a:lvl9pPr>
              <a:defRPr sz="22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32068" y="1618976"/>
            <a:ext cx="5683746" cy="674713"/>
          </a:xfrm>
        </p:spPr>
        <p:txBody>
          <a:bodyPr anchor="b"/>
          <a:lstStyle>
            <a:lvl1pPr marL="0" indent="0">
              <a:buNone/>
              <a:defRPr sz="3375" b="1"/>
            </a:lvl1pPr>
            <a:lvl2pPr marL="642620" indent="0">
              <a:buNone/>
              <a:defRPr sz="2810" b="1"/>
            </a:lvl2pPr>
            <a:lvl3pPr marL="1285875" indent="0">
              <a:buNone/>
              <a:defRPr sz="2530" b="1"/>
            </a:lvl3pPr>
            <a:lvl4pPr marL="1928495" indent="0">
              <a:buNone/>
              <a:defRPr sz="2250" b="1"/>
            </a:lvl4pPr>
            <a:lvl5pPr marL="2571750" indent="0">
              <a:buNone/>
              <a:defRPr sz="2250" b="1"/>
            </a:lvl5pPr>
            <a:lvl6pPr marL="3214370" indent="0">
              <a:buNone/>
              <a:defRPr sz="2250" b="1"/>
            </a:lvl6pPr>
            <a:lvl7pPr marL="3857625" indent="0">
              <a:buNone/>
              <a:defRPr sz="2250" b="1"/>
            </a:lvl7pPr>
            <a:lvl8pPr marL="4500245" indent="0">
              <a:buNone/>
              <a:defRPr sz="2250" b="1"/>
            </a:lvl8pPr>
            <a:lvl9pPr marL="5143500" indent="0">
              <a:buNone/>
              <a:defRPr sz="2250" b="1"/>
            </a:lvl9pPr>
          </a:lstStyle>
          <a:p>
            <a:pPr lvl="0"/>
            <a:r>
              <a:rPr lang="zh-CN" altLang="en-US"/>
              <a:t>单击此处编辑母版文本样式</a:t>
            </a:r>
          </a:p>
        </p:txBody>
      </p:sp>
      <p:sp>
        <p:nvSpPr>
          <p:cNvPr id="6" name="内容占位符 5"/>
          <p:cNvSpPr>
            <a:spLocks noGrp="1"/>
          </p:cNvSpPr>
          <p:nvPr>
            <p:ph sz="quarter" idx="4"/>
          </p:nvPr>
        </p:nvSpPr>
        <p:spPr>
          <a:xfrm>
            <a:off x="6532068" y="2293688"/>
            <a:ext cx="5683746" cy="4167145"/>
          </a:xfrm>
        </p:spPr>
        <p:txBody>
          <a:bodyPr/>
          <a:lstStyle>
            <a:lvl1pPr>
              <a:defRPr sz="3375"/>
            </a:lvl1pPr>
            <a:lvl2pPr>
              <a:defRPr sz="2810"/>
            </a:lvl2pPr>
            <a:lvl3pPr>
              <a:defRPr sz="2530"/>
            </a:lvl3pPr>
            <a:lvl4pPr>
              <a:defRPr sz="2250"/>
            </a:lvl4pPr>
            <a:lvl5pPr>
              <a:defRPr sz="2250"/>
            </a:lvl5pPr>
            <a:lvl6pPr>
              <a:defRPr sz="2250"/>
            </a:lvl6pPr>
            <a:lvl7pPr>
              <a:defRPr sz="2250"/>
            </a:lvl7pPr>
            <a:lvl8pPr>
              <a:defRPr sz="2250"/>
            </a:lvl8pPr>
            <a:lvl9pPr>
              <a:defRPr sz="22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057B19E-2EB9-4414-8556-967CD2FD41EC}" type="datetimeFigureOut">
              <a:rPr lang="zh-CN" altLang="en-US"/>
              <a:t>2019/8/21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9C27985-EFC2-4D5F-975F-80BA0F465B90}" type="slidenum">
              <a:rPr lang="zh-CN" altLang="en-US"/>
              <a:t>‹#›</a:t>
            </a:fld>
            <a:endParaRPr lang="zh-CN" altLang="en-US"/>
          </a:p>
        </p:txBody>
      </p:sp>
    </p:spTree>
  </p:cSld>
  <p:clrMapOvr>
    <a:masterClrMapping/>
  </p:clrMapOvr>
  <p:transition spd="slow" advClick="0" advTm="5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8F9299DD-217E-429A-BE95-B30B894A331C}" type="datetimeFigureOut">
              <a:rPr lang="zh-CN" altLang="en-US"/>
              <a:t>2019/8/21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D0FE3E2-78E9-498F-A76C-491F266E1183}" type="slidenum">
              <a:rPr lang="zh-CN" altLang="en-US"/>
              <a:t>‹#›</a:t>
            </a:fld>
            <a:endParaRPr lang="zh-CN" altLang="en-US"/>
          </a:p>
        </p:txBody>
      </p:sp>
    </p:spTree>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节标题">
    <p:bg>
      <p:bgPr>
        <a:gradFill flip="none" rotWithShape="1">
          <a:gsLst>
            <a:gs pos="0">
              <a:srgbClr val="F4F4F4"/>
            </a:gs>
            <a:gs pos="35000">
              <a:srgbClr val="D4D4D4"/>
            </a:gs>
            <a:gs pos="100000">
              <a:srgbClr val="BABBBB"/>
            </a:gs>
          </a:gsLst>
          <a:lin ang="2700000" scaled="1"/>
          <a:tileRect/>
        </a:gra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517909" y="5237017"/>
            <a:ext cx="2340487" cy="1995632"/>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1045" y="0"/>
            <a:ext cx="1707704" cy="14560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C73180D-9FCD-4DA4-8B9E-6CA17FA9FBD7}" type="datetimeFigureOut">
              <a:rPr lang="zh-CN" altLang="en-US"/>
              <a:t>2019/8/21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71AF40D-3F50-4C5C-910C-B55C03BB9FDE}" type="slidenum">
              <a:rPr lang="zh-CN" altLang="en-US"/>
              <a:t>‹#›</a:t>
            </a:fld>
            <a:endParaRPr lang="zh-CN" altLang="en-US"/>
          </a:p>
        </p:txBody>
      </p:sp>
    </p:spTree>
  </p:cSld>
  <p:clrMapOvr>
    <a:masterClrMapping/>
  </p:clrMapOvr>
  <p:transition spd="slow" advClick="0" advTm="5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42939" y="287966"/>
            <a:ext cx="4230440" cy="1225533"/>
          </a:xfrm>
        </p:spPr>
        <p:txBody>
          <a:bodyPr anchor="b"/>
          <a:lstStyle>
            <a:lvl1pPr algn="l">
              <a:defRPr sz="2810" b="1"/>
            </a:lvl1pPr>
          </a:lstStyle>
          <a:p>
            <a:r>
              <a:rPr lang="zh-CN" altLang="en-US"/>
              <a:t>单击此处编辑母版标题样式</a:t>
            </a:r>
          </a:p>
        </p:txBody>
      </p:sp>
      <p:sp>
        <p:nvSpPr>
          <p:cNvPr id="3" name="内容占位符 2"/>
          <p:cNvSpPr>
            <a:spLocks noGrp="1"/>
          </p:cNvSpPr>
          <p:nvPr>
            <p:ph idx="1"/>
          </p:nvPr>
        </p:nvSpPr>
        <p:spPr>
          <a:xfrm>
            <a:off x="5027414" y="287968"/>
            <a:ext cx="7188399" cy="6172866"/>
          </a:xfrm>
        </p:spPr>
        <p:txBody>
          <a:bodyPr/>
          <a:lstStyle>
            <a:lvl1pPr>
              <a:defRPr sz="4500"/>
            </a:lvl1pPr>
            <a:lvl2pPr>
              <a:defRPr sz="3940"/>
            </a:lvl2pPr>
            <a:lvl3pPr>
              <a:defRPr sz="3375"/>
            </a:lvl3pPr>
            <a:lvl4pPr>
              <a:defRPr sz="2810"/>
            </a:lvl4pPr>
            <a:lvl5pPr>
              <a:defRPr sz="2810"/>
            </a:lvl5pPr>
            <a:lvl6pPr>
              <a:defRPr sz="2810"/>
            </a:lvl6pPr>
            <a:lvl7pPr>
              <a:defRPr sz="2810"/>
            </a:lvl7pPr>
            <a:lvl8pPr>
              <a:defRPr sz="2810"/>
            </a:lvl8pPr>
            <a:lvl9pPr>
              <a:defRPr sz="281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42939" y="1513500"/>
            <a:ext cx="4230440" cy="4947334"/>
          </a:xfrm>
        </p:spPr>
        <p:txBody>
          <a:bodyPr/>
          <a:lstStyle>
            <a:lvl1pPr marL="0" indent="0">
              <a:buNone/>
              <a:defRPr sz="1965"/>
            </a:lvl1pPr>
            <a:lvl2pPr marL="642620" indent="0">
              <a:buNone/>
              <a:defRPr sz="1685"/>
            </a:lvl2pPr>
            <a:lvl3pPr marL="1285875" indent="0">
              <a:buNone/>
              <a:defRPr sz="1410"/>
            </a:lvl3pPr>
            <a:lvl4pPr marL="1928495" indent="0">
              <a:buNone/>
              <a:defRPr sz="1265"/>
            </a:lvl4pPr>
            <a:lvl5pPr marL="2571750" indent="0">
              <a:buNone/>
              <a:defRPr sz="1265"/>
            </a:lvl5pPr>
            <a:lvl6pPr marL="3214370" indent="0">
              <a:buNone/>
              <a:defRPr sz="1265"/>
            </a:lvl6pPr>
            <a:lvl7pPr marL="3857625" indent="0">
              <a:buNone/>
              <a:defRPr sz="1265"/>
            </a:lvl7pPr>
            <a:lvl8pPr marL="4500245" indent="0">
              <a:buNone/>
              <a:defRPr sz="1265"/>
            </a:lvl8pPr>
            <a:lvl9pPr marL="5143500" indent="0">
              <a:buNone/>
              <a:defRPr sz="1265"/>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5F99D82-CCA6-4AE2-B449-B9B832B020FE}"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F94A435-5D89-4263-922E-A7E8D2037CC3}" type="slidenum">
              <a:rPr lang="zh-CN" altLang="en-US"/>
              <a:t>‹#›</a:t>
            </a:fld>
            <a:endParaRPr lang="zh-CN" altLang="en-US"/>
          </a:p>
        </p:txBody>
      </p:sp>
    </p:spTree>
  </p:cSld>
  <p:clrMapOvr>
    <a:masterClrMapping/>
  </p:clrMapOvr>
  <p:transition spd="slow" advClick="0" advTm="5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20405" y="5062855"/>
            <a:ext cx="7715250" cy="597700"/>
          </a:xfrm>
        </p:spPr>
        <p:txBody>
          <a:bodyPr anchor="b"/>
          <a:lstStyle>
            <a:lvl1pPr algn="l">
              <a:defRPr sz="2810" b="1"/>
            </a:lvl1pPr>
          </a:lstStyle>
          <a:p>
            <a:r>
              <a:rPr lang="zh-CN" altLang="en-US"/>
              <a:t>单击此处编辑母版标题样式</a:t>
            </a:r>
          </a:p>
        </p:txBody>
      </p:sp>
      <p:sp>
        <p:nvSpPr>
          <p:cNvPr id="3" name="图片占位符 2"/>
          <p:cNvSpPr>
            <a:spLocks noGrp="1"/>
          </p:cNvSpPr>
          <p:nvPr>
            <p:ph type="pic" idx="1"/>
          </p:nvPr>
        </p:nvSpPr>
        <p:spPr>
          <a:xfrm>
            <a:off x="2520405" y="646251"/>
            <a:ext cx="7715250" cy="4339590"/>
          </a:xfrm>
        </p:spPr>
        <p:txBody>
          <a:bodyPr rtlCol="0">
            <a:normAutofit/>
          </a:bodyPr>
          <a:lstStyle>
            <a:lvl1pPr marL="0" indent="0">
              <a:buNone/>
              <a:defRPr sz="4500"/>
            </a:lvl1pPr>
            <a:lvl2pPr marL="642620" indent="0">
              <a:buNone/>
              <a:defRPr sz="3940"/>
            </a:lvl2pPr>
            <a:lvl3pPr marL="1285875" indent="0">
              <a:buNone/>
              <a:defRPr sz="3375"/>
            </a:lvl3pPr>
            <a:lvl4pPr marL="1928495" indent="0">
              <a:buNone/>
              <a:defRPr sz="2810"/>
            </a:lvl4pPr>
            <a:lvl5pPr marL="2571750" indent="0">
              <a:buNone/>
              <a:defRPr sz="2810"/>
            </a:lvl5pPr>
            <a:lvl6pPr marL="3214370" indent="0">
              <a:buNone/>
              <a:defRPr sz="2810"/>
            </a:lvl6pPr>
            <a:lvl7pPr marL="3857625" indent="0">
              <a:buNone/>
              <a:defRPr sz="2810"/>
            </a:lvl7pPr>
            <a:lvl8pPr marL="4500245" indent="0">
              <a:buNone/>
              <a:defRPr sz="2810"/>
            </a:lvl8pPr>
            <a:lvl9pPr marL="5143500" indent="0">
              <a:buNone/>
              <a:defRPr sz="2810"/>
            </a:lvl9pPr>
          </a:lstStyle>
          <a:p>
            <a:pPr lvl="0"/>
            <a:endParaRPr lang="zh-CN" altLang="en-US" noProof="0"/>
          </a:p>
        </p:txBody>
      </p:sp>
      <p:sp>
        <p:nvSpPr>
          <p:cNvPr id="4" name="文本占位符 3"/>
          <p:cNvSpPr>
            <a:spLocks noGrp="1"/>
          </p:cNvSpPr>
          <p:nvPr>
            <p:ph type="body" sz="half" idx="2"/>
          </p:nvPr>
        </p:nvSpPr>
        <p:spPr>
          <a:xfrm>
            <a:off x="2520405" y="5660553"/>
            <a:ext cx="7715250" cy="848832"/>
          </a:xfrm>
        </p:spPr>
        <p:txBody>
          <a:bodyPr/>
          <a:lstStyle>
            <a:lvl1pPr marL="0" indent="0">
              <a:buNone/>
              <a:defRPr sz="1965"/>
            </a:lvl1pPr>
            <a:lvl2pPr marL="642620" indent="0">
              <a:buNone/>
              <a:defRPr sz="1685"/>
            </a:lvl2pPr>
            <a:lvl3pPr marL="1285875" indent="0">
              <a:buNone/>
              <a:defRPr sz="1410"/>
            </a:lvl3pPr>
            <a:lvl4pPr marL="1928495" indent="0">
              <a:buNone/>
              <a:defRPr sz="1265"/>
            </a:lvl4pPr>
            <a:lvl5pPr marL="2571750" indent="0">
              <a:buNone/>
              <a:defRPr sz="1265"/>
            </a:lvl5pPr>
            <a:lvl6pPr marL="3214370" indent="0">
              <a:buNone/>
              <a:defRPr sz="1265"/>
            </a:lvl6pPr>
            <a:lvl7pPr marL="3857625" indent="0">
              <a:buNone/>
              <a:defRPr sz="1265"/>
            </a:lvl7pPr>
            <a:lvl8pPr marL="4500245" indent="0">
              <a:buNone/>
              <a:defRPr sz="1265"/>
            </a:lvl8pPr>
            <a:lvl9pPr marL="5143500" indent="0">
              <a:buNone/>
              <a:defRPr sz="1265"/>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D1BDFA5-202A-4E1F-AF49-6A3298D102A0}"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F0097BC-9BA7-48A0-89E4-E80B033A5A92}" type="slidenum">
              <a:rPr lang="zh-CN" altLang="en-US"/>
              <a:t>‹#›</a:t>
            </a:fld>
            <a:endParaRPr lang="zh-CN" altLang="en-US"/>
          </a:p>
        </p:txBody>
      </p:sp>
    </p:spTree>
  </p:cSld>
  <p:clrMapOvr>
    <a:masterClrMapping/>
  </p:clrMapOvr>
  <p:transition spd="slow" advClick="0" advTm="5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B6E1991-BA1B-447B-92C6-6D88B5D1DF66}"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F1FF4F1-331E-4F68-9A95-7E1FC86A4383}" type="slidenum">
              <a:rPr lang="zh-CN" altLang="en-US"/>
              <a:t>‹#›</a:t>
            </a:fld>
            <a:endParaRPr lang="zh-CN" altLang="en-US"/>
          </a:p>
        </p:txBody>
      </p:sp>
    </p:spTree>
  </p:cSld>
  <p:clrMapOvr>
    <a:masterClrMapping/>
  </p:clrMapOvr>
  <p:transition spd="slow" advClick="0" advTm="5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22594" y="217649"/>
            <a:ext cx="2893219" cy="462755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42938" y="217649"/>
            <a:ext cx="8465344" cy="46275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EC00BF2-10FA-4D6B-9A93-486646A36C4D}"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FE2BF42-3E5B-4EA4-B58D-36B6D3140E96}" type="slidenum">
              <a:rPr lang="zh-CN" altLang="en-US"/>
              <a:t>‹#›</a:t>
            </a:fld>
            <a:endParaRPr lang="zh-CN" altLang="en-US"/>
          </a:p>
        </p:txBody>
      </p:sp>
    </p:spTree>
  </p:cSld>
  <p:clrMapOvr>
    <a:masterClrMapping/>
  </p:clrMapOvr>
  <p:transition spd="slow" advClick="0" advTm="5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Click="0" advTm="5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slow" advClick="0" advTm="5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40962" name="图片 7"/>
          <p:cNvPicPr>
            <a:picLocks noChangeAspect="1"/>
          </p:cNvPicPr>
          <p:nvPr/>
        </p:nvPicPr>
        <p:blipFill>
          <a:blip r:embed="rId2"/>
          <a:stretch>
            <a:fillRect/>
          </a:stretch>
        </p:blipFill>
        <p:spPr>
          <a:xfrm>
            <a:off x="0" y="0"/>
            <a:ext cx="12858750" cy="7232650"/>
          </a:xfrm>
          <a:prstGeom prst="rect">
            <a:avLst/>
          </a:prstGeom>
          <a:noFill/>
          <a:ln w="9525">
            <a:noFill/>
          </a:ln>
        </p:spPr>
      </p:pic>
      <p:sp>
        <p:nvSpPr>
          <p:cNvPr id="2" name="Title 1"/>
          <p:cNvSpPr>
            <a:spLocks noGrp="1"/>
          </p:cNvSpPr>
          <p:nvPr>
            <p:ph type="ctrTitle"/>
          </p:nvPr>
        </p:nvSpPr>
        <p:spPr>
          <a:xfrm>
            <a:off x="1093376" y="1115034"/>
            <a:ext cx="7859910" cy="1533978"/>
          </a:xfrm>
        </p:spPr>
        <p:txBody>
          <a:bodyPr>
            <a:normAutofit/>
          </a:bodyPr>
          <a:lstStyle>
            <a:lvl1pPr algn="ctr">
              <a:lnSpc>
                <a:spcPct val="100000"/>
              </a:lnSpc>
              <a:defRPr sz="3585" b="1" i="0">
                <a:ln w="14605">
                  <a:noFill/>
                </a:ln>
                <a:solidFill>
                  <a:schemeClr val="bg1"/>
                </a:solidFill>
                <a:effectLst>
                  <a:outerShdw blurRad="50800" dist="38100" dir="5400000" algn="t" rotWithShape="0">
                    <a:prstClr val="black">
                      <a:alpha val="40000"/>
                    </a:prstClr>
                  </a:outerShdw>
                </a:effectLst>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093377" y="2756257"/>
            <a:ext cx="7859910" cy="425253"/>
          </a:xfrm>
          <a:prstGeom prst="rect">
            <a:avLst/>
          </a:prstGeom>
          <a:noFill/>
          <a:ln w="12700">
            <a:noFill/>
          </a:ln>
        </p:spPr>
        <p:txBody>
          <a:bodyPr anchor="ctr">
            <a:normAutofit/>
          </a:bodyPr>
          <a:lstStyle>
            <a:lvl1pPr marL="0" indent="0" algn="ctr">
              <a:buNone/>
              <a:defRPr sz="1685">
                <a:solidFill>
                  <a:schemeClr val="bg1"/>
                </a:solidFill>
              </a:defRPr>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zh-CN" altLang="en-US"/>
              <a:t>单击以编辑母版副标题样式</a:t>
            </a:r>
            <a:endParaRPr lang="en-US" dirty="0"/>
          </a:p>
        </p:txBody>
      </p:sp>
      <p:sp>
        <p:nvSpPr>
          <p:cNvPr id="9"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D818675-FB17-4F8B-AD02-782AD85FDA97}"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1"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44C7BF1-A908-4815-947D-A85524F6D4E3}"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pic>
        <p:nvPicPr>
          <p:cNvPr id="8" name="图片 7">
            <a:extLst>
              <a:ext uri="{FF2B5EF4-FFF2-40B4-BE49-F238E27FC236}">
                <a16:creationId xmlns:a16="http://schemas.microsoft.com/office/drawing/2014/main" id="{4A81E42B-9B47-43B6-9787-F2919D0047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E83BB4B-5AB0-49A3-BEE0-480A3F4B4C5C}"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E7F35A-D9B4-4BB6-829E-2616A9DC1748}"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4132" y="2928936"/>
            <a:ext cx="11090672" cy="1128811"/>
          </a:xfrm>
        </p:spPr>
        <p:txBody>
          <a:bodyPr/>
          <a:lstStyle>
            <a:lvl1pPr>
              <a:defRPr sz="5060">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904132" y="4086210"/>
            <a:ext cx="11090672" cy="1582142"/>
          </a:xfrm>
        </p:spPr>
        <p:txBody>
          <a:bodyPr/>
          <a:lstStyle>
            <a:lvl1pPr marL="0" indent="0">
              <a:buNone/>
              <a:defRPr sz="2530">
                <a:solidFill>
                  <a:schemeClr val="tx1"/>
                </a:solidFill>
              </a:defRPr>
            </a:lvl1pPr>
            <a:lvl2pPr marL="481965" indent="0">
              <a:buNone/>
              <a:defRPr sz="2110">
                <a:solidFill>
                  <a:schemeClr val="tx1">
                    <a:tint val="75000"/>
                  </a:schemeClr>
                </a:solidFill>
              </a:defRPr>
            </a:lvl2pPr>
            <a:lvl3pPr marL="964565" indent="0">
              <a:buNone/>
              <a:defRPr sz="1900">
                <a:solidFill>
                  <a:schemeClr val="tx1">
                    <a:tint val="75000"/>
                  </a:schemeClr>
                </a:solidFill>
              </a:defRPr>
            </a:lvl3pPr>
            <a:lvl4pPr marL="1446530" indent="0">
              <a:buNone/>
              <a:defRPr sz="1685">
                <a:solidFill>
                  <a:schemeClr val="tx1">
                    <a:tint val="75000"/>
                  </a:schemeClr>
                </a:solidFill>
              </a:defRPr>
            </a:lvl4pPr>
            <a:lvl5pPr marL="1928495" indent="0">
              <a:buNone/>
              <a:defRPr sz="1685">
                <a:solidFill>
                  <a:schemeClr val="tx1">
                    <a:tint val="75000"/>
                  </a:schemeClr>
                </a:solidFill>
              </a:defRPr>
            </a:lvl5pPr>
            <a:lvl6pPr marL="2411095" indent="0">
              <a:buNone/>
              <a:defRPr sz="1685">
                <a:solidFill>
                  <a:schemeClr val="tx1">
                    <a:tint val="75000"/>
                  </a:schemeClr>
                </a:solidFill>
              </a:defRPr>
            </a:lvl6pPr>
            <a:lvl7pPr marL="2893060" indent="0">
              <a:buNone/>
              <a:defRPr sz="1685">
                <a:solidFill>
                  <a:schemeClr val="tx1">
                    <a:tint val="75000"/>
                  </a:schemeClr>
                </a:solidFill>
              </a:defRPr>
            </a:lvl7pPr>
            <a:lvl8pPr marL="3375025" indent="0">
              <a:buNone/>
              <a:defRPr sz="1685">
                <a:solidFill>
                  <a:schemeClr val="tx1">
                    <a:tint val="75000"/>
                  </a:schemeClr>
                </a:solidFill>
              </a:defRPr>
            </a:lvl8pPr>
            <a:lvl9pPr marL="3857625" indent="0">
              <a:buNone/>
              <a:defRPr sz="1685">
                <a:solidFill>
                  <a:schemeClr val="tx1">
                    <a:tint val="75000"/>
                  </a:schemeClr>
                </a:solidFill>
              </a:defRPr>
            </a:lvl9pPr>
          </a:lstStyle>
          <a:p>
            <a:pPr lvl="0"/>
            <a:r>
              <a:rPr lang="zh-CN" altLang="en-US"/>
              <a:t>编辑母版文本样式</a:t>
            </a:r>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246ABB2-503A-4320-9F37-61A455720961}"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06C9121-D903-49DB-9598-8FB68F70BB97}"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84039" y="1925358"/>
            <a:ext cx="5464969" cy="45890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509742" y="1925358"/>
            <a:ext cx="5464969" cy="45890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9AFF908-B781-45B4-BA94-F959CF4EDECE}"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E3CAAA6-0479-49FD-B7FF-55CD1491D106}"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385074"/>
            <a:ext cx="11090672" cy="1397978"/>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85715" y="1773004"/>
            <a:ext cx="5439853"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a:t>编辑母版文本样式</a:t>
            </a:r>
          </a:p>
        </p:txBody>
      </p:sp>
      <p:sp>
        <p:nvSpPr>
          <p:cNvPr id="4" name="Content Placeholder 3"/>
          <p:cNvSpPr>
            <a:spLocks noGrp="1"/>
          </p:cNvSpPr>
          <p:nvPr>
            <p:ph sz="half" idx="2" hasCustomPrompt="1"/>
          </p:nvPr>
        </p:nvSpPr>
        <p:spPr>
          <a:xfrm>
            <a:off x="885715" y="2641926"/>
            <a:ext cx="5439853" cy="38858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509743" y="1773004"/>
            <a:ext cx="5466644"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a:t>编辑母版文本样式</a:t>
            </a:r>
          </a:p>
        </p:txBody>
      </p:sp>
      <p:sp>
        <p:nvSpPr>
          <p:cNvPr id="6" name="Content Placeholder 5"/>
          <p:cNvSpPr>
            <a:spLocks noGrp="1"/>
          </p:cNvSpPr>
          <p:nvPr>
            <p:ph sz="quarter" idx="4" hasCustomPrompt="1"/>
          </p:nvPr>
        </p:nvSpPr>
        <p:spPr>
          <a:xfrm>
            <a:off x="6509743" y="2641926"/>
            <a:ext cx="5466644" cy="38858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090F4C0-86F8-4C77-8766-F1C4947AF0A1}"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1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1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1238152-F117-480A-BD68-476FA57ED0F9}"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C891F2E-FFB7-4D45-BAA5-AC3028721825}"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50C061A-93C7-4D7D-BFF4-89D8A6871EEC}"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8" name="Date Placeholder 1"/>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6988AA-325B-414B-A459-AE044EFA17E6}"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2"/>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3"/>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709177C-3A43-4C24-920E-B54BA2455A33}"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pic>
        <p:nvPicPr>
          <p:cNvPr id="5" name="图片 4">
            <a:extLst>
              <a:ext uri="{FF2B5EF4-FFF2-40B4-BE49-F238E27FC236}">
                <a16:creationId xmlns:a16="http://schemas.microsoft.com/office/drawing/2014/main" id="{AD1A5225-62F7-45DE-9309-6E5AC2FF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58750" cy="7232650"/>
          </a:xfrm>
          <a:prstGeom prst="rect">
            <a:avLst/>
          </a:prstGeom>
          <a:solidFill>
            <a:srgbClr val="DF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99D5DA1-48AC-4A3B-9B24-A792C7E009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3"/>
          <p:cNvPicPr>
            <a:picLocks noChangeAspect="1"/>
          </p:cNvPicPr>
          <p:nvPr/>
        </p:nvPicPr>
        <p:blipFill>
          <a:blip r:embed="rId13"/>
          <a:srcRect l="5550" t="1527"/>
          <a:stretch>
            <a:fillRect/>
          </a:stretch>
        </p:blipFill>
        <p:spPr>
          <a:xfrm>
            <a:off x="-40184" y="-33484"/>
            <a:ext cx="12898934" cy="7564146"/>
          </a:xfrm>
          <a:prstGeom prst="rect">
            <a:avLst/>
          </a:prstGeom>
          <a:noFill/>
          <a:ln w="9525">
            <a:noFill/>
          </a:ln>
        </p:spPr>
      </p:pic>
      <p:sp>
        <p:nvSpPr>
          <p:cNvPr id="4099" name="Title Placeholder 1"/>
          <p:cNvSpPr>
            <a:spLocks noGrp="1"/>
          </p:cNvSpPr>
          <p:nvPr>
            <p:ph type="title"/>
          </p:nvPr>
        </p:nvSpPr>
        <p:spPr>
          <a:xfrm>
            <a:off x="2866430" y="174119"/>
            <a:ext cx="9483328" cy="634532"/>
          </a:xfrm>
          <a:prstGeom prst="rect">
            <a:avLst/>
          </a:prstGeom>
          <a:noFill/>
          <a:ln w="9525">
            <a:noFill/>
          </a:ln>
        </p:spPr>
        <p:txBody>
          <a:bodyPr anchor="b"/>
          <a:lstStyle/>
          <a:p>
            <a:pPr lvl="0"/>
            <a:r>
              <a:rPr lang="zh-CN" altLang="en-US" dirty="0"/>
              <a:t>单击此处编辑母版标题样式</a:t>
            </a:r>
            <a:endParaRPr lang="en-US" altLang="zh-CN" dirty="0"/>
          </a:p>
        </p:txBody>
      </p:sp>
      <p:sp>
        <p:nvSpPr>
          <p:cNvPr id="4100" name="Text Placeholder 2"/>
          <p:cNvSpPr>
            <a:spLocks noGrp="1"/>
          </p:cNvSpPr>
          <p:nvPr>
            <p:ph type="body" idx="1"/>
          </p:nvPr>
        </p:nvSpPr>
        <p:spPr>
          <a:xfrm>
            <a:off x="1111746" y="1707709"/>
            <a:ext cx="11130855" cy="4995886"/>
          </a:xfrm>
          <a:prstGeom prst="rect">
            <a:avLst/>
          </a:prstGeom>
          <a:noFill/>
          <a:ln w="9525">
            <a:noFill/>
          </a:ln>
        </p:spPr>
        <p:txBody>
          <a:bodyPr/>
          <a:lstStyle/>
          <a:p>
            <a:pPr lvl="0"/>
            <a:r>
              <a:rPr lang="zh-CN" altLang="en-US" dirty="0"/>
              <a:t>单击此处编辑母版文本样式</a:t>
            </a:r>
          </a:p>
          <a:p>
            <a:pPr lvl="1"/>
            <a:r>
              <a:rPr lang="zh-CN" altLang="en-US" dirty="0"/>
              <a:t>第二级</a:t>
            </a:r>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eaLnBrk="1" fontAlgn="auto" hangingPunct="1">
              <a:spcBef>
                <a:spcPts val="0"/>
              </a:spcBef>
              <a:spcAft>
                <a:spcPts val="0"/>
              </a:spcAft>
              <a:defRPr sz="1265">
                <a:solidFill>
                  <a:srgbClr val="FFFFFF">
                    <a:lumMod val="65000"/>
                  </a:srgb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CE2DE03-A054-40C8-BF87-6AB64EBD57ED}"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eaLnBrk="1" fontAlgn="auto" hangingPunct="1">
              <a:spcBef>
                <a:spcPts val="0"/>
              </a:spcBef>
              <a:spcAft>
                <a:spcPts val="0"/>
              </a:spcAft>
              <a:defRPr sz="1265">
                <a:solidFill>
                  <a:srgbClr val="FFFFFF">
                    <a:lumMod val="65000"/>
                  </a:srgb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lgn="r" eaLnBrk="1" hangingPunct="1">
              <a:defRPr sz="1265">
                <a:solidFill>
                  <a:srgbClr val="A6A6A6"/>
                </a:solidFill>
                <a:ea typeface="幼圆" panose="02010509060101010101" pitchFamily="49"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663A0D5-C8CC-4155-B69F-92FCABBE7909}"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幼圆" panose="02010509060101010101" pitchFamily="49"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幼圆" panose="02010509060101010101" pitchFamily="49" charset="-122"/>
              <a:cs typeface="+mn-cs"/>
            </a:endParaRPr>
          </a:p>
        </p:txBody>
      </p:sp>
      <p:pic>
        <p:nvPicPr>
          <p:cNvPr id="8" name="图片 7">
            <a:extLst>
              <a:ext uri="{FF2B5EF4-FFF2-40B4-BE49-F238E27FC236}">
                <a16:creationId xmlns:a16="http://schemas.microsoft.com/office/drawing/2014/main" id="{364B953C-F27D-45D2-B1B4-215EFAAB0B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lvl1pPr algn="l" rtl="0" eaLnBrk="0" fontAlgn="base" hangingPunct="0">
        <a:lnSpc>
          <a:spcPct val="90000"/>
        </a:lnSpc>
        <a:spcBef>
          <a:spcPct val="0"/>
        </a:spcBef>
        <a:spcAft>
          <a:spcPct val="0"/>
        </a:spcAft>
        <a:defRPr sz="2955" kern="12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9pPr>
    </p:titleStyle>
    <p:bodyStyle>
      <a:lvl1pPr marL="377190" indent="-377190" algn="l" rtl="0" eaLnBrk="0" fontAlgn="base" hangingPunct="0">
        <a:lnSpc>
          <a:spcPct val="90000"/>
        </a:lnSpc>
        <a:spcBef>
          <a:spcPct val="380000"/>
        </a:spcBef>
        <a:spcAft>
          <a:spcPct val="0"/>
        </a:spcAft>
        <a:buClr>
          <a:schemeClr val="accent1"/>
        </a:buClr>
        <a:buSzPct val="70000"/>
        <a:buFont typeface="Wingdings" panose="05000000000000000000" pitchFamily="2" charset="2"/>
        <a:buChar char=""/>
        <a:defRPr sz="2110" kern="1200">
          <a:solidFill>
            <a:schemeClr val="accent1"/>
          </a:solidFill>
          <a:latin typeface="+mn-lt"/>
          <a:ea typeface="+mn-ea"/>
          <a:cs typeface="+mn-cs"/>
        </a:defRPr>
      </a:lvl1pPr>
      <a:lvl2pPr marL="377190" indent="-377190" algn="l" rtl="0" eaLnBrk="0" fontAlgn="base" hangingPunct="0">
        <a:lnSpc>
          <a:spcPct val="130000"/>
        </a:lnSpc>
        <a:spcBef>
          <a:spcPct val="0"/>
        </a:spcBef>
        <a:spcAft>
          <a:spcPct val="0"/>
        </a:spcAft>
        <a:buFont typeface="Calibri" panose="020F0502020204030204" pitchFamily="34" charset="0"/>
        <a:buChar char=" "/>
        <a:defRPr sz="1685" kern="1200">
          <a:solidFill>
            <a:schemeClr val="tx1"/>
          </a:solidFill>
          <a:latin typeface="+mn-lt"/>
          <a:ea typeface="+mn-ea"/>
          <a:cs typeface="+mn-cs"/>
        </a:defRPr>
      </a:lvl2pPr>
      <a:lvl3pPr marL="1205230" indent="-241300" algn="l" rtl="0" eaLnBrk="0" fontAlgn="base" hangingPunct="0">
        <a:lnSpc>
          <a:spcPct val="90000"/>
        </a:lnSpc>
        <a:spcBef>
          <a:spcPct val="106000"/>
        </a:spcBef>
        <a:spcAft>
          <a:spcPct val="0"/>
        </a:spcAft>
        <a:buFont typeface="Arial" panose="020B0604020202020204" pitchFamily="34" charset="0"/>
        <a:buChar char="•"/>
        <a:defRPr sz="2110" kern="1200">
          <a:solidFill>
            <a:srgbClr val="7F7F7F"/>
          </a:solidFill>
          <a:latin typeface="+mn-lt"/>
          <a:ea typeface="+mn-ea"/>
          <a:cs typeface="+mn-cs"/>
        </a:defRPr>
      </a:lvl3pPr>
      <a:lvl4pPr marL="1687830" indent="-241300" algn="l" rtl="0" eaLnBrk="0" fontAlgn="base" hangingPunct="0">
        <a:lnSpc>
          <a:spcPct val="90000"/>
        </a:lnSpc>
        <a:spcBef>
          <a:spcPct val="106000"/>
        </a:spcBef>
        <a:spcAft>
          <a:spcPct val="0"/>
        </a:spcAft>
        <a:buFont typeface="Arial" panose="020B0604020202020204" pitchFamily="34" charset="0"/>
        <a:buChar char="•"/>
        <a:defRPr kern="1200">
          <a:solidFill>
            <a:srgbClr val="7F7F7F"/>
          </a:solidFill>
          <a:latin typeface="+mn-lt"/>
          <a:ea typeface="+mn-ea"/>
          <a:cs typeface="+mn-cs"/>
        </a:defRPr>
      </a:lvl4pPr>
      <a:lvl5pPr marL="2169795" indent="-241300" algn="l" rtl="0" eaLnBrk="0" fontAlgn="base" hangingPunct="0">
        <a:lnSpc>
          <a:spcPct val="90000"/>
        </a:lnSpc>
        <a:spcBef>
          <a:spcPct val="106000"/>
        </a:spcBef>
        <a:spcAft>
          <a:spcPct val="0"/>
        </a:spcAft>
        <a:buFont typeface="Arial" panose="020B0604020202020204" pitchFamily="34" charset="0"/>
        <a:buChar char="•"/>
        <a:defRPr kern="1200">
          <a:solidFill>
            <a:srgbClr val="7F7F7F"/>
          </a:solidFill>
          <a:latin typeface="+mn-lt"/>
          <a:ea typeface="+mn-ea"/>
          <a:cs typeface="+mn-cs"/>
        </a:defRPr>
      </a:lvl5pPr>
      <a:lvl6pPr marL="26517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7625" algn="l" defTabSz="9645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42938" y="290199"/>
            <a:ext cx="11572875" cy="1205442"/>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642938" y="1687618"/>
            <a:ext cx="11572875" cy="4772656"/>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42938" y="6703596"/>
            <a:ext cx="3000375" cy="386187"/>
          </a:xfrm>
          <a:prstGeom prst="rect">
            <a:avLst/>
          </a:prstGeom>
        </p:spPr>
        <p:txBody>
          <a:bodyPr vert="horz" lIns="91440" tIns="45720" rIns="91440" bIns="45720" rtlCol="0" anchor="ctr"/>
          <a:lstStyle>
            <a:lvl1pPr algn="l" fontAlgn="auto">
              <a:spcBef>
                <a:spcPts val="0"/>
              </a:spcBef>
              <a:spcAft>
                <a:spcPts val="0"/>
              </a:spcAft>
              <a:defRPr sz="1685">
                <a:solidFill>
                  <a:schemeClr val="tx1">
                    <a:tint val="75000"/>
                  </a:schemeClr>
                </a:solidFill>
                <a:latin typeface="+mn-lt"/>
                <a:ea typeface="+mn-ea"/>
              </a:defRPr>
            </a:lvl1pPr>
          </a:lstStyle>
          <a:p>
            <a:pPr>
              <a:defRPr/>
            </a:pPr>
            <a:fld id="{DE65037B-11BD-4C16-AFA5-A9CE30B9BDFB}" type="datetimeFigureOut">
              <a:rPr lang="zh-CN" altLang="en-US"/>
              <a:t>2019/8/21</a:t>
            </a:fld>
            <a:endParaRPr lang="zh-CN" altLang="en-US"/>
          </a:p>
        </p:txBody>
      </p:sp>
      <p:sp>
        <p:nvSpPr>
          <p:cNvPr id="5" name="页脚占位符 4"/>
          <p:cNvSpPr>
            <a:spLocks noGrp="1"/>
          </p:cNvSpPr>
          <p:nvPr>
            <p:ph type="ftr" sz="quarter" idx="3"/>
          </p:nvPr>
        </p:nvSpPr>
        <p:spPr>
          <a:xfrm>
            <a:off x="4393406" y="6703596"/>
            <a:ext cx="4071938" cy="386187"/>
          </a:xfrm>
          <a:prstGeom prst="rect">
            <a:avLst/>
          </a:prstGeom>
        </p:spPr>
        <p:txBody>
          <a:bodyPr vert="horz" lIns="91440" tIns="45720" rIns="91440" bIns="45720" rtlCol="0" anchor="ctr"/>
          <a:lstStyle>
            <a:lvl1pPr algn="ctr" fontAlgn="auto">
              <a:spcBef>
                <a:spcPts val="0"/>
              </a:spcBef>
              <a:spcAft>
                <a:spcPts val="0"/>
              </a:spcAft>
              <a:defRPr sz="1685">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9215438" y="6703596"/>
            <a:ext cx="3000375" cy="386187"/>
          </a:xfrm>
          <a:prstGeom prst="rect">
            <a:avLst/>
          </a:prstGeom>
        </p:spPr>
        <p:txBody>
          <a:bodyPr vert="horz" lIns="91440" tIns="45720" rIns="91440" bIns="45720" rtlCol="0" anchor="ctr"/>
          <a:lstStyle>
            <a:lvl1pPr algn="r" fontAlgn="auto">
              <a:spcBef>
                <a:spcPts val="0"/>
              </a:spcBef>
              <a:spcAft>
                <a:spcPts val="0"/>
              </a:spcAft>
              <a:defRPr sz="1685">
                <a:solidFill>
                  <a:schemeClr val="tx1">
                    <a:tint val="75000"/>
                  </a:schemeClr>
                </a:solidFill>
                <a:latin typeface="+mn-lt"/>
                <a:ea typeface="+mn-ea"/>
              </a:defRPr>
            </a:lvl1pPr>
          </a:lstStyle>
          <a:p>
            <a:pPr>
              <a:defRPr/>
            </a:pPr>
            <a:fld id="{56E738BA-0662-4F66-965D-8729ED42E5EE}" type="slidenum">
              <a:rPr lang="zh-CN" altLang="en-US"/>
              <a:t>‹#›</a:t>
            </a:fld>
            <a:endParaRPr lang="zh-CN" altLang="en-US"/>
          </a:p>
        </p:txBody>
      </p:sp>
      <p:pic>
        <p:nvPicPr>
          <p:cNvPr id="7" name="图片 6">
            <a:extLst>
              <a:ext uri="{FF2B5EF4-FFF2-40B4-BE49-F238E27FC236}">
                <a16:creationId xmlns:a16="http://schemas.microsoft.com/office/drawing/2014/main" id="{C8E39E0A-7B3F-423C-95DB-092AABF2D56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spd="slow">
    <p:wipe/>
  </p:transition>
  <p:txStyles>
    <p:titleStyle>
      <a:lvl1pPr algn="ctr" rtl="0" eaLnBrk="0" fontAlgn="base" hangingPunct="0">
        <a:spcBef>
          <a:spcPct val="0"/>
        </a:spcBef>
        <a:spcAft>
          <a:spcPct val="0"/>
        </a:spcAft>
        <a:defRPr sz="618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481965" indent="-481965" algn="l" rtl="0" eaLnBrk="0" fontAlgn="base" hangingPunct="0">
        <a:spcBef>
          <a:spcPct val="28000"/>
        </a:spcBef>
        <a:spcAft>
          <a:spcPct val="0"/>
        </a:spcAft>
        <a:buFont typeface="Arial" panose="020B0604020202020204" pitchFamily="34" charset="0"/>
        <a:buChar char="•"/>
        <a:defRPr sz="4500" kern="1200">
          <a:solidFill>
            <a:schemeClr val="tx1"/>
          </a:solidFill>
          <a:latin typeface="+mn-lt"/>
          <a:ea typeface="+mn-ea"/>
          <a:cs typeface="+mn-cs"/>
        </a:defRPr>
      </a:lvl1pPr>
      <a:lvl2pPr marL="1044575" indent="-401955" algn="l" rtl="0" eaLnBrk="0" fontAlgn="base" hangingPunct="0">
        <a:spcBef>
          <a:spcPct val="28000"/>
        </a:spcBef>
        <a:spcAft>
          <a:spcPct val="0"/>
        </a:spcAft>
        <a:buFont typeface="Arial" panose="020B0604020202020204" pitchFamily="34" charset="0"/>
        <a:buChar char="–"/>
        <a:defRPr sz="3940" kern="1200">
          <a:solidFill>
            <a:schemeClr val="tx1"/>
          </a:solidFill>
          <a:latin typeface="+mn-lt"/>
          <a:ea typeface="+mn-ea"/>
          <a:cs typeface="+mn-cs"/>
        </a:defRPr>
      </a:lvl2pPr>
      <a:lvl3pPr marL="1607185" indent="-321310" algn="l" rtl="0" eaLnBrk="0" fontAlgn="base" hangingPunct="0">
        <a:spcBef>
          <a:spcPct val="28000"/>
        </a:spcBef>
        <a:spcAft>
          <a:spcPct val="0"/>
        </a:spcAft>
        <a:buFont typeface="Arial" panose="020B0604020202020204" pitchFamily="34" charset="0"/>
        <a:buChar char="•"/>
        <a:defRPr sz="3375" kern="1200">
          <a:solidFill>
            <a:schemeClr val="tx1"/>
          </a:solidFill>
          <a:latin typeface="+mn-lt"/>
          <a:ea typeface="+mn-ea"/>
          <a:cs typeface="+mn-cs"/>
        </a:defRPr>
      </a:lvl3pPr>
      <a:lvl4pPr marL="2250440" indent="-321310" algn="l" rtl="0" eaLnBrk="0" fontAlgn="base" hangingPunct="0">
        <a:spcBef>
          <a:spcPct val="28000"/>
        </a:spcBef>
        <a:spcAft>
          <a:spcPct val="0"/>
        </a:spcAft>
        <a:buFont typeface="Arial" panose="020B0604020202020204" pitchFamily="34" charset="0"/>
        <a:buChar char="–"/>
        <a:defRPr sz="2810" kern="1200">
          <a:solidFill>
            <a:schemeClr val="tx1"/>
          </a:solidFill>
          <a:latin typeface="+mn-lt"/>
          <a:ea typeface="+mn-ea"/>
          <a:cs typeface="+mn-cs"/>
        </a:defRPr>
      </a:lvl4pPr>
      <a:lvl5pPr marL="2893060" indent="-321310" algn="l" rtl="0" eaLnBrk="0" fontAlgn="base" hangingPunct="0">
        <a:spcBef>
          <a:spcPct val="28000"/>
        </a:spcBef>
        <a:spcAft>
          <a:spcPct val="0"/>
        </a:spcAft>
        <a:buFont typeface="Arial" panose="020B0604020202020204" pitchFamily="34" charset="0"/>
        <a:buChar char="»"/>
        <a:defRPr sz="2810" kern="1200">
          <a:solidFill>
            <a:schemeClr val="tx1"/>
          </a:solidFill>
          <a:latin typeface="+mn-lt"/>
          <a:ea typeface="+mn-ea"/>
          <a:cs typeface="+mn-cs"/>
        </a:defRPr>
      </a:lvl5pPr>
      <a:lvl6pPr marL="3535680"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6pPr>
      <a:lvl7pPr marL="4178935"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7pPr>
      <a:lvl8pPr marL="4821555"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8pPr>
      <a:lvl9pPr marL="5464810"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9pPr>
    </p:bodyStyle>
    <p:otherStyle>
      <a:defPPr>
        <a:defRPr lang="zh-CN"/>
      </a:defPPr>
      <a:lvl1pPr marL="0" algn="l" defTabSz="1285875" rtl="0" eaLnBrk="1" latinLnBrk="0" hangingPunct="1">
        <a:defRPr sz="2530" kern="1200">
          <a:solidFill>
            <a:schemeClr val="tx1"/>
          </a:solidFill>
          <a:latin typeface="+mn-lt"/>
          <a:ea typeface="+mn-ea"/>
          <a:cs typeface="+mn-cs"/>
        </a:defRPr>
      </a:lvl1pPr>
      <a:lvl2pPr marL="642620" algn="l" defTabSz="1285875" rtl="0" eaLnBrk="1" latinLnBrk="0" hangingPunct="1">
        <a:defRPr sz="2530" kern="1200">
          <a:solidFill>
            <a:schemeClr val="tx1"/>
          </a:solidFill>
          <a:latin typeface="+mn-lt"/>
          <a:ea typeface="+mn-ea"/>
          <a:cs typeface="+mn-cs"/>
        </a:defRPr>
      </a:lvl2pPr>
      <a:lvl3pPr marL="1285875" algn="l" defTabSz="1285875" rtl="0" eaLnBrk="1" latinLnBrk="0" hangingPunct="1">
        <a:defRPr sz="2530" kern="1200">
          <a:solidFill>
            <a:schemeClr val="tx1"/>
          </a:solidFill>
          <a:latin typeface="+mn-lt"/>
          <a:ea typeface="+mn-ea"/>
          <a:cs typeface="+mn-cs"/>
        </a:defRPr>
      </a:lvl3pPr>
      <a:lvl4pPr marL="1928495" algn="l" defTabSz="1285875" rtl="0" eaLnBrk="1" latinLnBrk="0" hangingPunct="1">
        <a:defRPr sz="2530" kern="1200">
          <a:solidFill>
            <a:schemeClr val="tx1"/>
          </a:solidFill>
          <a:latin typeface="+mn-lt"/>
          <a:ea typeface="+mn-ea"/>
          <a:cs typeface="+mn-cs"/>
        </a:defRPr>
      </a:lvl4pPr>
      <a:lvl5pPr marL="2571750" algn="l" defTabSz="1285875" rtl="0" eaLnBrk="1" latinLnBrk="0" hangingPunct="1">
        <a:defRPr sz="2530" kern="1200">
          <a:solidFill>
            <a:schemeClr val="tx1"/>
          </a:solidFill>
          <a:latin typeface="+mn-lt"/>
          <a:ea typeface="+mn-ea"/>
          <a:cs typeface="+mn-cs"/>
        </a:defRPr>
      </a:lvl5pPr>
      <a:lvl6pPr marL="3214370" algn="l" defTabSz="1285875" rtl="0" eaLnBrk="1" latinLnBrk="0" hangingPunct="1">
        <a:defRPr sz="2530" kern="1200">
          <a:solidFill>
            <a:schemeClr val="tx1"/>
          </a:solidFill>
          <a:latin typeface="+mn-lt"/>
          <a:ea typeface="+mn-ea"/>
          <a:cs typeface="+mn-cs"/>
        </a:defRPr>
      </a:lvl6pPr>
      <a:lvl7pPr marL="3857625" algn="l" defTabSz="1285875" rtl="0" eaLnBrk="1" latinLnBrk="0" hangingPunct="1">
        <a:defRPr sz="2530" kern="1200">
          <a:solidFill>
            <a:schemeClr val="tx1"/>
          </a:solidFill>
          <a:latin typeface="+mn-lt"/>
          <a:ea typeface="+mn-ea"/>
          <a:cs typeface="+mn-cs"/>
        </a:defRPr>
      </a:lvl7pPr>
      <a:lvl8pPr marL="4500245" algn="l" defTabSz="1285875" rtl="0" eaLnBrk="1" latinLnBrk="0" hangingPunct="1">
        <a:defRPr sz="2530" kern="1200">
          <a:solidFill>
            <a:schemeClr val="tx1"/>
          </a:solidFill>
          <a:latin typeface="+mn-lt"/>
          <a:ea typeface="+mn-ea"/>
          <a:cs typeface="+mn-cs"/>
        </a:defRPr>
      </a:lvl8pPr>
      <a:lvl9pPr marL="5143500" algn="l" defTabSz="1285875" rtl="0" eaLnBrk="1" latinLnBrk="0" hangingPunct="1">
        <a:defRPr sz="2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19.png"/><Relationship Id="rId3" Type="http://schemas.openxmlformats.org/officeDocument/2006/relationships/tags" Target="../tags/tag5.xml"/><Relationship Id="rId21" Type="http://schemas.openxmlformats.org/officeDocument/2006/relationships/image" Target="../media/image14.png"/><Relationship Id="rId34" Type="http://schemas.openxmlformats.org/officeDocument/2006/relationships/image" Target="../media/image27.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image" Target="../media/image31.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7.png"/><Relationship Id="rId32" Type="http://schemas.openxmlformats.org/officeDocument/2006/relationships/image" Target="../media/image25.png"/><Relationship Id="rId37" Type="http://schemas.openxmlformats.org/officeDocument/2006/relationships/image" Target="../media/image30.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16.png"/><Relationship Id="rId28" Type="http://schemas.openxmlformats.org/officeDocument/2006/relationships/image" Target="../media/image21.png"/><Relationship Id="rId36" Type="http://schemas.openxmlformats.org/officeDocument/2006/relationships/image" Target="../media/image29.png"/><Relationship Id="rId10" Type="http://schemas.openxmlformats.org/officeDocument/2006/relationships/tags" Target="../tags/tag12.xml"/><Relationship Id="rId19" Type="http://schemas.openxmlformats.org/officeDocument/2006/relationships/slideLayout" Target="../slideLayouts/slideLayout4.xml"/><Relationship Id="rId31" Type="http://schemas.openxmlformats.org/officeDocument/2006/relationships/image" Target="../media/image24.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1.%20&#20013;&#22269;&#22403;&#22334;&#20998;&#31867;&#26377;&#22810;&#38590;&#65311;&#21508;&#22269;&#32769;&#22806;&#26469;&#25361;&#25112;&#65281;wjf.mp4"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slide" Target="slide16.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0.png"/><Relationship Id="rId3" Type="http://schemas.openxmlformats.org/officeDocument/2006/relationships/slideLayout" Target="../slideLayouts/slideLayout4.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8.png"/><Relationship Id="rId4" Type="http://schemas.openxmlformats.org/officeDocument/2006/relationships/slide" Target="slide16.xm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3.png"/><Relationship Id="rId3" Type="http://schemas.openxmlformats.org/officeDocument/2006/relationships/tags" Target="../tags/tag27.xml"/><Relationship Id="rId7" Type="http://schemas.openxmlformats.org/officeDocument/2006/relationships/image" Target="../media/image42.png"/><Relationship Id="rId12" Type="http://schemas.openxmlformats.org/officeDocument/2006/relationships/image" Target="../media/image5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 Target="slide16.xml"/><Relationship Id="rId11" Type="http://schemas.openxmlformats.org/officeDocument/2006/relationships/image" Target="../media/image52.jpeg"/><Relationship Id="rId5" Type="http://schemas.openxmlformats.org/officeDocument/2006/relationships/slideLayout" Target="../slideLayouts/slideLayout4.xml"/><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tags" Target="../tags/tag28.xml"/><Relationship Id="rId9" Type="http://schemas.openxmlformats.org/officeDocument/2006/relationships/image" Target="../media/image18.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3.%20&#12298;&#21738;&#21522;&#12299;&#20973;&#20160;&#20040;&#24449;&#26381;&#30475;&#36842;&#22763;&#23612;&#38271;&#22823;&#30340;&#32769;&#22806;&#65311;.mp4"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4.%20&#33391;&#28186;-&#20013;&#21326;&#25991;&#26126;&#30340;&#20256;&#25215;.mp4"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5.%20&#33391;&#28186;&#30003;&#36951;&#25104;&#21151;.mp4"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2.%20&#22823;&#35805;&#35199;&#28216;-%20&#22403;&#22334;&#20998;&#31867;.mp4"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Grp="1"/>
          </p:cNvSpPr>
          <p:nvPr>
            <p:ph type="ctrTitle"/>
          </p:nvPr>
        </p:nvSpPr>
        <p:spPr>
          <a:xfrm>
            <a:off x="772795" y="2950210"/>
            <a:ext cx="10723880" cy="973455"/>
          </a:xfrm>
        </p:spPr>
        <p:txBody>
          <a:bodyPr vert="horz" wrap="square" lIns="96435" tIns="48217" rIns="96435" bIns="48217" anchor="b">
            <a:normAutofit fontScale="90000"/>
          </a:bodyPr>
          <a:lstStyle/>
          <a:p>
            <a:pPr eaLnBrk="1" hangingPunct="1">
              <a:buClrTx/>
              <a:buSzTx/>
              <a:buFontTx/>
            </a:pPr>
            <a:r>
              <a:rPr lang="zh-CN" altLang="en-US" sz="5695" kern="1200" dirty="0">
                <a:latin typeface="+mj-lt"/>
                <a:ea typeface="+mj-ea"/>
                <a:cs typeface="+mj-cs"/>
              </a:rPr>
              <a:t>Strive to be your better self ! </a:t>
            </a:r>
          </a:p>
        </p:txBody>
      </p:sp>
      <p:sp>
        <p:nvSpPr>
          <p:cNvPr id="157699" name="Rectangle 5"/>
          <p:cNvSpPr>
            <a:spLocks noGrp="1"/>
          </p:cNvSpPr>
          <p:nvPr>
            <p:ph type="subTitle" idx="1" hasCustomPrompt="1"/>
          </p:nvPr>
        </p:nvSpPr>
        <p:spPr>
          <a:xfrm>
            <a:off x="2034540" y="3923030"/>
            <a:ext cx="5807075" cy="833120"/>
          </a:xfrm>
          <a:ln w="9525"/>
        </p:spPr>
        <p:txBody>
          <a:bodyPr vert="horz" wrap="square" lIns="96435" tIns="48217" rIns="96435" bIns="48217" anchor="ctr">
            <a:normAutofit/>
          </a:bodyPr>
          <a:lstStyle/>
          <a:p>
            <a:pPr marL="109855" algn="l" eaLnBrk="1" hangingPunct="1">
              <a:buSzPct val="70000"/>
            </a:pPr>
            <a:r>
              <a:rPr lang="en-US" altLang="zh-CN" sz="2955" b="1" kern="1200" dirty="0">
                <a:latin typeface="+mn-lt"/>
                <a:ea typeface="+mn-ea"/>
                <a:cs typeface="+mn-cs"/>
              </a:rPr>
              <a:t>——</a:t>
            </a:r>
            <a:r>
              <a:rPr lang="zh-CN" altLang="en-US" sz="2955" b="1" kern="1200" dirty="0">
                <a:latin typeface="+mn-lt"/>
                <a:ea typeface="+mn-ea"/>
                <a:cs typeface="+mn-cs"/>
              </a:rPr>
              <a:t>2019年秋季开学第一课</a:t>
            </a:r>
          </a:p>
        </p:txBody>
      </p:sp>
      <p:sp>
        <p:nvSpPr>
          <p:cNvPr id="21" name="PA_淘宝店chenying0907 259"/>
          <p:cNvSpPr>
            <a:spLocks noChangeArrowheads="1"/>
          </p:cNvSpPr>
          <p:nvPr>
            <p:custDataLst>
              <p:tags r:id="rId1"/>
            </p:custDataLst>
          </p:nvPr>
        </p:nvSpPr>
        <p:spPr bwMode="auto">
          <a:xfrm>
            <a:off x="2293620" y="5911850"/>
            <a:ext cx="4495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800" b="1" dirty="0">
                <a:solidFill>
                  <a:srgbClr val="0070C0"/>
                </a:solidFill>
                <a:latin typeface="微软雅黑 Light" panose="020B0502040204020203" pitchFamily="34" charset="-122"/>
                <a:ea typeface="微软雅黑 Light" panose="020B0502040204020203" pitchFamily="34" charset="-122"/>
              </a:rPr>
              <a:t>浙江省常山一中  吴俊峰</a:t>
            </a:r>
          </a:p>
        </p:txBody>
      </p:sp>
      <p:sp>
        <p:nvSpPr>
          <p:cNvPr id="2" name="文本框 1"/>
          <p:cNvSpPr txBox="1"/>
          <p:nvPr/>
        </p:nvSpPr>
        <p:spPr>
          <a:xfrm>
            <a:off x="1016635" y="273685"/>
            <a:ext cx="4792980" cy="2676525"/>
          </a:xfrm>
          <a:prstGeom prst="rect">
            <a:avLst/>
          </a:prstGeom>
          <a:noFill/>
        </p:spPr>
        <p:txBody>
          <a:bodyPr wrap="none" rtlCol="0" anchor="t">
            <a:spAutoFit/>
          </a:bodyPr>
          <a:lstStyle/>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S</a:t>
            </a:r>
            <a:r>
              <a:rPr lang="en-US" altLang="zh-CN" sz="2800" i="1" dirty="0">
                <a:solidFill>
                  <a:schemeClr val="bg1"/>
                </a:solidFill>
                <a:latin typeface="Britannic Bold" panose="020B0903060703020204" pitchFamily="34" charset="0"/>
                <a:ea typeface="微软雅黑" panose="020B0503020204020204" pitchFamily="34" charset="-122"/>
                <a:cs typeface="+mn-ea"/>
                <a:sym typeface="+mn-ea"/>
              </a:rPr>
              <a:t>pring into action</a:t>
            </a:r>
            <a:endPar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endParaRP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T</a:t>
            </a:r>
            <a:r>
              <a:rPr lang="en-US" altLang="zh-CN" sz="2800" i="1" dirty="0">
                <a:solidFill>
                  <a:schemeClr val="bg1"/>
                </a:solidFill>
                <a:latin typeface="Britannic Bold" panose="020B0903060703020204" pitchFamily="34" charset="0"/>
                <a:ea typeface="微软雅黑" panose="020B0503020204020204" pitchFamily="34" charset="-122"/>
                <a:cs typeface="+mn-ea"/>
                <a:sym typeface="+mn-ea"/>
              </a:rPr>
              <a:t>ake responsibilities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R</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ise to the challenges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I</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nspire imagination</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V</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enture into new boundaries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E</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njoy the thrill of exploration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473700" y="6574790"/>
            <a:ext cx="7291705" cy="95567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   leather shoes,    clothes,       plush toys，      bags</a:t>
            </a:r>
          </a:p>
          <a:p>
            <a:endParaRPr lang="zh-CN" altLang="en-US" sz="2400" b="1">
              <a:latin typeface="Times New Roman" panose="02020603050405020304" charset="0"/>
              <a:cs typeface="Times New Roman" panose="02020603050405020304" charset="0"/>
            </a:endParaRPr>
          </a:p>
        </p:txBody>
      </p:sp>
      <p:sp>
        <p:nvSpPr>
          <p:cNvPr id="24" name="文本框 23"/>
          <p:cNvSpPr txBox="1"/>
          <p:nvPr/>
        </p:nvSpPr>
        <p:spPr>
          <a:xfrm>
            <a:off x="5473700" y="5292090"/>
            <a:ext cx="7291705" cy="850265"/>
          </a:xfrm>
          <a:prstGeom prst="rect">
            <a:avLst/>
          </a:prstGeom>
          <a:noFill/>
          <a:ln>
            <a:solidFill>
              <a:schemeClr val="accent1"/>
            </a:solidFill>
          </a:ln>
        </p:spPr>
        <p:txBody>
          <a:bodyPr wrap="square" rtlCol="0" anchor="t">
            <a:spAutoFit/>
          </a:bodyPr>
          <a:lstStyle/>
          <a:p>
            <a:pPr eaLnBrk="1" latinLnBrk="0" hangingPunct="1">
              <a:lnSpc>
                <a:spcPts val="8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cans、      pots、      screwdrivers、    </a:t>
            </a:r>
            <a:r>
              <a:rPr lang="en-US" altLang="zh-CN" sz="2400" b="1">
                <a:latin typeface="Times New Roman" panose="02020603050405020304" charset="0"/>
                <a:ea typeface="+mn-ea"/>
                <a:cs typeface="Times New Roman" panose="02020603050405020304" charset="0"/>
                <a:sym typeface="+mn-ea"/>
              </a:rPr>
              <a:t>knife</a:t>
            </a:r>
            <a:endParaRPr lang="zh-CN" altLang="en-US" sz="2400" b="1">
              <a:latin typeface="Times New Roman" panose="02020603050405020304" charset="0"/>
              <a:ea typeface="+mn-ea"/>
              <a:cs typeface="Times New Roman" panose="02020603050405020304" charset="0"/>
              <a:sym typeface="+mn-ea"/>
            </a:endParaRPr>
          </a:p>
          <a:p>
            <a:endParaRPr lang="zh-CN" altLang="en-US"/>
          </a:p>
        </p:txBody>
      </p:sp>
      <p:sp>
        <p:nvSpPr>
          <p:cNvPr id="2" name="标题 1"/>
          <p:cNvSpPr>
            <a:spLocks noGrp="1"/>
          </p:cNvSpPr>
          <p:nvPr>
            <p:ph type="title"/>
          </p:nvPr>
        </p:nvSpPr>
        <p:spPr>
          <a:xfrm>
            <a:off x="2866390" y="173990"/>
            <a:ext cx="9732645" cy="634365"/>
          </a:xfrm>
        </p:spPr>
        <p:txBody>
          <a:bodyPr/>
          <a:lstStyle/>
          <a:p>
            <a:r>
              <a:rPr lang="zh-CN" altLang="en-US"/>
              <a:t>How to sort garbage?   </a:t>
            </a:r>
            <a:r>
              <a:rPr lang="en-US" altLang="zh-CN"/>
              <a:t>—— Recyclable Waste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2097179" name="PA-图片 46-84772"/>
          <p:cNvPicPr>
            <a:picLocks noChangeAspect="1"/>
          </p:cNvPicPr>
          <p:nvPr>
            <p:custDataLst>
              <p:tags r:id="rId1"/>
            </p:custDataLst>
          </p:nvPr>
        </p:nvPicPr>
        <p:blipFill>
          <a:blip r:embed="rId20"/>
          <a:stretch>
            <a:fillRect/>
          </a:stretch>
        </p:blipFill>
        <p:spPr>
          <a:xfrm rot="20400000">
            <a:off x="6620510" y="6946900"/>
            <a:ext cx="871220" cy="591185"/>
          </a:xfrm>
          <a:prstGeom prst="rect">
            <a:avLst/>
          </a:prstGeom>
        </p:spPr>
      </p:pic>
      <p:pic>
        <p:nvPicPr>
          <p:cNvPr id="2097180" name="PA-图片 48-52776"/>
          <p:cNvPicPr>
            <a:picLocks noChangeAspect="1"/>
          </p:cNvPicPr>
          <p:nvPr>
            <p:custDataLst>
              <p:tags r:id="rId2"/>
            </p:custDataLst>
          </p:nvPr>
        </p:nvPicPr>
        <p:blipFill>
          <a:blip r:embed="rId21"/>
          <a:stretch>
            <a:fillRect/>
          </a:stretch>
        </p:blipFill>
        <p:spPr>
          <a:xfrm>
            <a:off x="8787765" y="6578600"/>
            <a:ext cx="396875" cy="812800"/>
          </a:xfrm>
          <a:prstGeom prst="rect">
            <a:avLst/>
          </a:prstGeom>
        </p:spPr>
      </p:pic>
      <p:pic>
        <p:nvPicPr>
          <p:cNvPr id="2097181" name="PA-图片 50-83887"/>
          <p:cNvPicPr>
            <a:picLocks noChangeAspect="1"/>
          </p:cNvPicPr>
          <p:nvPr>
            <p:custDataLst>
              <p:tags r:id="rId3"/>
            </p:custDataLst>
          </p:nvPr>
        </p:nvPicPr>
        <p:blipFill>
          <a:blip r:embed="rId22"/>
          <a:stretch>
            <a:fillRect/>
          </a:stretch>
        </p:blipFill>
        <p:spPr>
          <a:xfrm>
            <a:off x="12141835" y="6764655"/>
            <a:ext cx="745490" cy="626745"/>
          </a:xfrm>
          <a:prstGeom prst="rect">
            <a:avLst/>
          </a:prstGeom>
        </p:spPr>
      </p:pic>
      <p:pic>
        <p:nvPicPr>
          <p:cNvPr id="2097182" name="PA-图片 52-51136"/>
          <p:cNvPicPr>
            <a:picLocks noChangeAspect="1"/>
          </p:cNvPicPr>
          <p:nvPr>
            <p:custDataLst>
              <p:tags r:id="rId4"/>
            </p:custDataLst>
          </p:nvPr>
        </p:nvPicPr>
        <p:blipFill>
          <a:blip r:embed="rId23"/>
          <a:stretch>
            <a:fillRect/>
          </a:stretch>
        </p:blipFill>
        <p:spPr>
          <a:xfrm>
            <a:off x="10667365" y="6579235"/>
            <a:ext cx="575945" cy="812165"/>
          </a:xfrm>
          <a:prstGeom prst="rect">
            <a:avLst/>
          </a:prstGeom>
        </p:spPr>
      </p:pic>
      <p:sp>
        <p:nvSpPr>
          <p:cNvPr id="17" name="文本框 16"/>
          <p:cNvSpPr txBox="1"/>
          <p:nvPr/>
        </p:nvSpPr>
        <p:spPr>
          <a:xfrm>
            <a:off x="5422265" y="1223645"/>
            <a:ext cx="7343140" cy="1335405"/>
          </a:xfrm>
          <a:prstGeom prst="rect">
            <a:avLst/>
          </a:prstGeom>
          <a:noFill/>
          <a:ln>
            <a:solidFill>
              <a:schemeClr val="accent1"/>
            </a:solidFill>
          </a:ln>
        </p:spPr>
        <p:txBody>
          <a:bodyPr wrap="square" rtlCol="0" anchor="t">
            <a:spAutoFit/>
          </a:bodyPr>
          <a:lstStyle/>
          <a:p>
            <a:pPr eaLnBrk="1" latinLnBrk="0" hangingPunct="1">
              <a:lnSpc>
                <a:spcPts val="1780"/>
              </a:lnSpc>
            </a:pPr>
            <a:r>
              <a:rPr lang="en-US" altLang="zh-CN" sz="2400" b="1">
                <a:latin typeface="Times New Roman" panose="02020603050405020304" charset="0"/>
                <a:ea typeface="+mn-ea"/>
                <a:cs typeface="Times New Roman" panose="02020603050405020304" charset="0"/>
                <a:sym typeface="+mn-ea"/>
              </a:rPr>
              <a:t>          </a:t>
            </a:r>
          </a:p>
          <a:p>
            <a:r>
              <a:rPr lang="zh-CN" altLang="en-US" sz="2400" b="1">
                <a:latin typeface="Times New Roman" panose="02020603050405020304" charset="0"/>
                <a:ea typeface="+mn-ea"/>
                <a:cs typeface="Times New Roman" panose="02020603050405020304" charset="0"/>
                <a:sym typeface="+mn-ea"/>
              </a:rPr>
              <a:t>newspapers,           cartons,       books,      paper bags</a:t>
            </a:r>
          </a:p>
          <a:p>
            <a:endParaRPr lang="zh-CN" altLang="en-US" sz="2400" b="1">
              <a:latin typeface="Times New Roman" panose="02020603050405020304" charset="0"/>
              <a:ea typeface="+mn-ea"/>
              <a:cs typeface="Times New Roman" panose="02020603050405020304" charset="0"/>
              <a:sym typeface="+mn-ea"/>
            </a:endParaRPr>
          </a:p>
          <a:p>
            <a:endParaRPr lang="zh-CN" altLang="en-US"/>
          </a:p>
        </p:txBody>
      </p:sp>
      <p:sp>
        <p:nvSpPr>
          <p:cNvPr id="18" name="文本框 17"/>
          <p:cNvSpPr txBox="1"/>
          <p:nvPr/>
        </p:nvSpPr>
        <p:spPr>
          <a:xfrm>
            <a:off x="5638165" y="1015365"/>
            <a:ext cx="1918335" cy="460375"/>
          </a:xfrm>
          <a:prstGeom prst="rect">
            <a:avLst/>
          </a:prstGeom>
          <a:solidFill>
            <a:srgbClr val="002060"/>
          </a:solidFill>
        </p:spPr>
        <p:txBody>
          <a:bodyPr wrap="none" rtlCol="0" anchor="t">
            <a:spAutoFit/>
          </a:bodyPr>
          <a:lstStyle/>
          <a:p>
            <a:r>
              <a:rPr lang="zh-CN" altLang="en-US" sz="2400" b="1">
                <a:solidFill>
                  <a:schemeClr val="bg1"/>
                </a:solidFill>
                <a:latin typeface="Times New Roman" panose="02020603050405020304" charset="0"/>
                <a:ea typeface="+mn-ea"/>
                <a:cs typeface="Times New Roman" panose="02020603050405020304" charset="0"/>
                <a:sym typeface="+mn-ea"/>
              </a:rPr>
              <a:t>Waste paper:</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097165" name="PA-图片 6-14761"/>
          <p:cNvPicPr>
            <a:picLocks noChangeAspect="1"/>
          </p:cNvPicPr>
          <p:nvPr>
            <p:custDataLst>
              <p:tags r:id="rId5"/>
            </p:custDataLst>
          </p:nvPr>
        </p:nvPicPr>
        <p:blipFill>
          <a:blip r:embed="rId24"/>
          <a:stretch>
            <a:fillRect/>
          </a:stretch>
        </p:blipFill>
        <p:spPr>
          <a:xfrm>
            <a:off x="5840730" y="1918335"/>
            <a:ext cx="1513205" cy="640715"/>
          </a:xfrm>
          <a:prstGeom prst="rect">
            <a:avLst/>
          </a:prstGeom>
        </p:spPr>
      </p:pic>
      <p:pic>
        <p:nvPicPr>
          <p:cNvPr id="2097166" name="PA-图片 8-9996"/>
          <p:cNvPicPr>
            <a:picLocks noChangeAspect="1"/>
          </p:cNvPicPr>
          <p:nvPr>
            <p:custDataLst>
              <p:tags r:id="rId6"/>
            </p:custDataLst>
          </p:nvPr>
        </p:nvPicPr>
        <p:blipFill>
          <a:blip r:embed="rId25"/>
          <a:stretch>
            <a:fillRect/>
          </a:stretch>
        </p:blipFill>
        <p:spPr>
          <a:xfrm>
            <a:off x="8347075" y="1919605"/>
            <a:ext cx="1031240" cy="639445"/>
          </a:xfrm>
          <a:prstGeom prst="rect">
            <a:avLst/>
          </a:prstGeom>
        </p:spPr>
      </p:pic>
      <p:pic>
        <p:nvPicPr>
          <p:cNvPr id="2097167" name="PA-图片 10-8070"/>
          <p:cNvPicPr>
            <a:picLocks noChangeAspect="1"/>
          </p:cNvPicPr>
          <p:nvPr>
            <p:custDataLst>
              <p:tags r:id="rId7"/>
            </p:custDataLst>
          </p:nvPr>
        </p:nvPicPr>
        <p:blipFill>
          <a:blip r:embed="rId26"/>
          <a:stretch>
            <a:fillRect/>
          </a:stretch>
        </p:blipFill>
        <p:spPr>
          <a:xfrm>
            <a:off x="9929495" y="1918335"/>
            <a:ext cx="909320" cy="640715"/>
          </a:xfrm>
          <a:prstGeom prst="rect">
            <a:avLst/>
          </a:prstGeom>
        </p:spPr>
      </p:pic>
      <p:pic>
        <p:nvPicPr>
          <p:cNvPr id="2097168" name="PA-图片 14-8163"/>
          <p:cNvPicPr>
            <a:picLocks noChangeAspect="1"/>
          </p:cNvPicPr>
          <p:nvPr>
            <p:custDataLst>
              <p:tags r:id="rId8"/>
            </p:custDataLst>
          </p:nvPr>
        </p:nvPicPr>
        <p:blipFill>
          <a:blip r:embed="rId27"/>
          <a:stretch>
            <a:fillRect/>
          </a:stretch>
        </p:blipFill>
        <p:spPr>
          <a:xfrm>
            <a:off x="11588115" y="1918970"/>
            <a:ext cx="762000" cy="640715"/>
          </a:xfrm>
          <a:prstGeom prst="rect">
            <a:avLst/>
          </a:prstGeom>
        </p:spPr>
      </p:pic>
      <p:sp>
        <p:nvSpPr>
          <p:cNvPr id="19" name="文本框 18"/>
          <p:cNvSpPr txBox="1"/>
          <p:nvPr/>
        </p:nvSpPr>
        <p:spPr>
          <a:xfrm>
            <a:off x="5422265" y="2896870"/>
            <a:ext cx="7343140" cy="86296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toys、            emulsion cans、            hangers</a:t>
            </a:r>
          </a:p>
          <a:p>
            <a:endParaRPr lang="zh-CN" altLang="en-US"/>
          </a:p>
        </p:txBody>
      </p:sp>
      <p:sp>
        <p:nvSpPr>
          <p:cNvPr id="20" name="文本框 19"/>
          <p:cNvSpPr txBox="1"/>
          <p:nvPr/>
        </p:nvSpPr>
        <p:spPr>
          <a:xfrm>
            <a:off x="5638165" y="2660650"/>
            <a:ext cx="2197735" cy="460375"/>
          </a:xfrm>
          <a:prstGeom prst="rect">
            <a:avLst/>
          </a:prstGeom>
          <a:solidFill>
            <a:srgbClr val="002060"/>
          </a:solidFill>
        </p:spPr>
        <p:txBody>
          <a:bodyPr wrap="none" rtlCol="0" anchor="t">
            <a:spAutoFit/>
          </a:bodyPr>
          <a:lstStyle/>
          <a:p>
            <a:pPr algn="l"/>
            <a:r>
              <a:rPr lang="zh-CN" altLang="en-US" sz="2400" b="1">
                <a:solidFill>
                  <a:schemeClr val="bg1"/>
                </a:solidFill>
                <a:latin typeface="Times New Roman" panose="02020603050405020304" charset="0"/>
                <a:ea typeface="+mn-ea"/>
                <a:cs typeface="Times New Roman" panose="02020603050405020304" charset="0"/>
                <a:sym typeface="+mn-ea"/>
              </a:rPr>
              <a:t>Waste plastics :</a:t>
            </a:r>
            <a:r>
              <a:rPr lang="zh-CN" altLang="en-US" sz="2400" b="1">
                <a:latin typeface="Times New Roman" panose="02020603050405020304" charset="0"/>
                <a:ea typeface="+mn-ea"/>
                <a:cs typeface="Times New Roman" panose="02020603050405020304" charset="0"/>
                <a:sym typeface="+mn-ea"/>
              </a:rPr>
              <a:t> </a:t>
            </a:r>
            <a:endParaRPr lang="zh-CN" altLang="en-US"/>
          </a:p>
        </p:txBody>
      </p:sp>
      <p:sp>
        <p:nvSpPr>
          <p:cNvPr id="22" name="文本框 21"/>
          <p:cNvSpPr txBox="1"/>
          <p:nvPr/>
        </p:nvSpPr>
        <p:spPr>
          <a:xfrm>
            <a:off x="5460365" y="3955415"/>
            <a:ext cx="7305040" cy="98869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wine bottles,     glasses、    glass magnifying glasses</a:t>
            </a:r>
          </a:p>
          <a:p>
            <a:endParaRPr lang="zh-CN" altLang="en-US"/>
          </a:p>
        </p:txBody>
      </p:sp>
      <p:sp>
        <p:nvSpPr>
          <p:cNvPr id="21" name="文本框 20"/>
          <p:cNvSpPr txBox="1"/>
          <p:nvPr/>
        </p:nvSpPr>
        <p:spPr>
          <a:xfrm>
            <a:off x="5638800" y="3841115"/>
            <a:ext cx="309880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glass products :</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097173" name="PA-图片 32-8197"/>
          <p:cNvPicPr>
            <a:picLocks noChangeAspect="1"/>
          </p:cNvPicPr>
          <p:nvPr>
            <p:custDataLst>
              <p:tags r:id="rId9"/>
            </p:custDataLst>
          </p:nvPr>
        </p:nvPicPr>
        <p:blipFill>
          <a:blip r:embed="rId28"/>
          <a:stretch>
            <a:fillRect/>
          </a:stretch>
        </p:blipFill>
        <p:spPr>
          <a:xfrm rot="17100000">
            <a:off x="6532245" y="4162425"/>
            <a:ext cx="227330" cy="1176655"/>
          </a:xfrm>
          <a:prstGeom prst="rect">
            <a:avLst/>
          </a:prstGeom>
        </p:spPr>
      </p:pic>
      <p:pic>
        <p:nvPicPr>
          <p:cNvPr id="2097174" name="PA-图片 34-6656"/>
          <p:cNvPicPr>
            <a:picLocks noChangeAspect="1"/>
          </p:cNvPicPr>
          <p:nvPr>
            <p:custDataLst>
              <p:tags r:id="rId10"/>
            </p:custDataLst>
          </p:nvPr>
        </p:nvPicPr>
        <p:blipFill>
          <a:blip r:embed="rId29"/>
          <a:stretch>
            <a:fillRect/>
          </a:stretch>
        </p:blipFill>
        <p:spPr>
          <a:xfrm>
            <a:off x="8653780" y="3955415"/>
            <a:ext cx="665480" cy="971550"/>
          </a:xfrm>
          <a:prstGeom prst="rect">
            <a:avLst/>
          </a:prstGeom>
        </p:spPr>
      </p:pic>
      <p:pic>
        <p:nvPicPr>
          <p:cNvPr id="2097175" name="PA-图片 36-5992"/>
          <p:cNvPicPr>
            <a:picLocks noChangeAspect="1"/>
          </p:cNvPicPr>
          <p:nvPr>
            <p:custDataLst>
              <p:tags r:id="rId11"/>
            </p:custDataLst>
          </p:nvPr>
        </p:nvPicPr>
        <p:blipFill>
          <a:blip r:embed="rId30"/>
          <a:stretch>
            <a:fillRect/>
          </a:stretch>
        </p:blipFill>
        <p:spPr>
          <a:xfrm rot="4800000">
            <a:off x="12016105" y="4164965"/>
            <a:ext cx="724535" cy="704850"/>
          </a:xfrm>
          <a:prstGeom prst="rect">
            <a:avLst/>
          </a:prstGeom>
        </p:spPr>
      </p:pic>
      <p:pic>
        <p:nvPicPr>
          <p:cNvPr id="2097170" name="PA-图片 22-228850"/>
          <p:cNvPicPr>
            <a:picLocks noChangeAspect="1"/>
          </p:cNvPicPr>
          <p:nvPr>
            <p:custDataLst>
              <p:tags r:id="rId12"/>
            </p:custDataLst>
          </p:nvPr>
        </p:nvPicPr>
        <p:blipFill>
          <a:blip r:embed="rId31"/>
          <a:stretch>
            <a:fillRect/>
          </a:stretch>
        </p:blipFill>
        <p:spPr>
          <a:xfrm>
            <a:off x="6377305" y="5476875"/>
            <a:ext cx="656590" cy="666750"/>
          </a:xfrm>
          <a:prstGeom prst="rect">
            <a:avLst/>
          </a:prstGeom>
        </p:spPr>
      </p:pic>
      <p:pic>
        <p:nvPicPr>
          <p:cNvPr id="2097176" name="PA-图片 38-555276"/>
          <p:cNvPicPr>
            <a:picLocks noChangeAspect="1"/>
          </p:cNvPicPr>
          <p:nvPr>
            <p:custDataLst>
              <p:tags r:id="rId13"/>
            </p:custDataLst>
          </p:nvPr>
        </p:nvPicPr>
        <p:blipFill>
          <a:blip r:embed="rId32"/>
          <a:stretch>
            <a:fillRect/>
          </a:stretch>
        </p:blipFill>
        <p:spPr>
          <a:xfrm rot="20760000">
            <a:off x="7369175" y="5262880"/>
            <a:ext cx="1050925" cy="1162050"/>
          </a:xfrm>
          <a:prstGeom prst="rect">
            <a:avLst/>
          </a:prstGeom>
        </p:spPr>
      </p:pic>
      <p:pic>
        <p:nvPicPr>
          <p:cNvPr id="2097177" name="PA-图片 40-5419"/>
          <p:cNvPicPr>
            <a:picLocks noChangeAspect="1"/>
          </p:cNvPicPr>
          <p:nvPr>
            <p:custDataLst>
              <p:tags r:id="rId14"/>
            </p:custDataLst>
          </p:nvPr>
        </p:nvPicPr>
        <p:blipFill>
          <a:blip r:embed="rId33"/>
          <a:stretch>
            <a:fillRect/>
          </a:stretch>
        </p:blipFill>
        <p:spPr>
          <a:xfrm rot="4980000">
            <a:off x="9534525" y="4998720"/>
            <a:ext cx="210185" cy="1690370"/>
          </a:xfrm>
          <a:prstGeom prst="rect">
            <a:avLst/>
          </a:prstGeom>
        </p:spPr>
      </p:pic>
      <p:pic>
        <p:nvPicPr>
          <p:cNvPr id="2097178" name="PA-图片 42-14736"/>
          <p:cNvPicPr>
            <a:picLocks noChangeAspect="1"/>
          </p:cNvPicPr>
          <p:nvPr>
            <p:custDataLst>
              <p:tags r:id="rId15"/>
            </p:custDataLst>
          </p:nvPr>
        </p:nvPicPr>
        <p:blipFill>
          <a:blip r:embed="rId34"/>
          <a:stretch>
            <a:fillRect/>
          </a:stretch>
        </p:blipFill>
        <p:spPr>
          <a:xfrm rot="17940000">
            <a:off x="11294110" y="5392420"/>
            <a:ext cx="903605" cy="903605"/>
          </a:xfrm>
          <a:prstGeom prst="rect">
            <a:avLst/>
          </a:prstGeom>
        </p:spPr>
      </p:pic>
      <p:pic>
        <p:nvPicPr>
          <p:cNvPr id="2097172" name="PA-图片 30-11331"/>
          <p:cNvPicPr>
            <a:picLocks noChangeAspect="1"/>
          </p:cNvPicPr>
          <p:nvPr>
            <p:custDataLst>
              <p:tags r:id="rId16"/>
            </p:custDataLst>
          </p:nvPr>
        </p:nvPicPr>
        <p:blipFill>
          <a:blip r:embed="rId35"/>
          <a:stretch>
            <a:fillRect/>
          </a:stretch>
        </p:blipFill>
        <p:spPr>
          <a:xfrm>
            <a:off x="11833225" y="3120390"/>
            <a:ext cx="765810" cy="648335"/>
          </a:xfrm>
          <a:prstGeom prst="rect">
            <a:avLst/>
          </a:prstGeom>
        </p:spPr>
      </p:pic>
      <p:pic>
        <p:nvPicPr>
          <p:cNvPr id="2097169" name="PA-图片 20-8379"/>
          <p:cNvPicPr>
            <a:picLocks noChangeAspect="1"/>
          </p:cNvPicPr>
          <p:nvPr>
            <p:custDataLst>
              <p:tags r:id="rId17"/>
            </p:custDataLst>
          </p:nvPr>
        </p:nvPicPr>
        <p:blipFill>
          <a:blip r:embed="rId36"/>
          <a:stretch>
            <a:fillRect/>
          </a:stretch>
        </p:blipFill>
        <p:spPr>
          <a:xfrm>
            <a:off x="9929495" y="2896870"/>
            <a:ext cx="382270" cy="912495"/>
          </a:xfrm>
          <a:prstGeom prst="rect">
            <a:avLst/>
          </a:prstGeom>
        </p:spPr>
      </p:pic>
      <p:pic>
        <p:nvPicPr>
          <p:cNvPr id="2097171" name="PA-图片 26-214068"/>
          <p:cNvPicPr>
            <a:picLocks noChangeAspect="1"/>
          </p:cNvPicPr>
          <p:nvPr>
            <p:custDataLst>
              <p:tags r:id="rId18"/>
            </p:custDataLst>
          </p:nvPr>
        </p:nvPicPr>
        <p:blipFill>
          <a:blip r:embed="rId37"/>
          <a:stretch>
            <a:fillRect/>
          </a:stretch>
        </p:blipFill>
        <p:spPr>
          <a:xfrm>
            <a:off x="6785610" y="3054985"/>
            <a:ext cx="720090" cy="786130"/>
          </a:xfrm>
          <a:prstGeom prst="rect">
            <a:avLst/>
          </a:prstGeom>
        </p:spPr>
      </p:pic>
      <p:sp>
        <p:nvSpPr>
          <p:cNvPr id="23" name="文本框 22"/>
          <p:cNvSpPr txBox="1"/>
          <p:nvPr/>
        </p:nvSpPr>
        <p:spPr>
          <a:xfrm>
            <a:off x="5638165" y="5017135"/>
            <a:ext cx="205359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metal :</a:t>
            </a:r>
            <a:r>
              <a:rPr lang="zh-CN" altLang="en-US" sz="2400" b="1">
                <a:latin typeface="Times New Roman" panose="02020603050405020304" charset="0"/>
                <a:ea typeface="+mn-ea"/>
                <a:cs typeface="Times New Roman" panose="02020603050405020304" charset="0"/>
                <a:sym typeface="+mn-ea"/>
              </a:rPr>
              <a:t> </a:t>
            </a:r>
            <a:endParaRPr lang="zh-CN" altLang="en-US"/>
          </a:p>
        </p:txBody>
      </p:sp>
      <p:sp>
        <p:nvSpPr>
          <p:cNvPr id="25" name="文本框 24"/>
          <p:cNvSpPr txBox="1"/>
          <p:nvPr/>
        </p:nvSpPr>
        <p:spPr>
          <a:xfrm>
            <a:off x="5651500" y="6304280"/>
            <a:ext cx="202819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fabric :</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6" name="图片 25"/>
          <p:cNvPicPr>
            <a:picLocks noChangeAspect="1"/>
          </p:cNvPicPr>
          <p:nvPr/>
        </p:nvPicPr>
        <p:blipFill>
          <a:blip r:embed="rId38"/>
          <a:srcRect l="11505" t="6855" r="9275" b="21622"/>
          <a:stretch>
            <a:fillRect/>
          </a:stretch>
        </p:blipFill>
        <p:spPr>
          <a:xfrm>
            <a:off x="116205" y="1475740"/>
            <a:ext cx="4933950" cy="6054725"/>
          </a:xfrm>
          <a:prstGeom prst="roundRect">
            <a:avLst/>
          </a:prstGeom>
        </p:spPr>
      </p:pic>
      <p:sp>
        <p:nvSpPr>
          <p:cNvPr id="15" name="圆角矩形 14"/>
          <p:cNvSpPr/>
          <p:nvPr/>
        </p:nvSpPr>
        <p:spPr>
          <a:xfrm>
            <a:off x="115570" y="3306445"/>
            <a:ext cx="4934585" cy="4224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a:solidFill>
                  <a:schemeClr val="bg1"/>
                </a:solidFill>
                <a:sym typeface="+mn-ea"/>
              </a:rPr>
              <a:t>   </a:t>
            </a:r>
            <a:r>
              <a:rPr lang="zh-CN" altLang="en-US" sz="2000" b="1">
                <a:solidFill>
                  <a:schemeClr val="bg1"/>
                </a:solidFill>
                <a:sym typeface="+mn-ea"/>
              </a:rPr>
              <a:t>The most important thing to remember for recyclable waste is that only clean plastic and glass are recyclable! Make sure to rinse your containers and break down any packaging before putting them in the recycling.</a:t>
            </a:r>
          </a:p>
          <a:p>
            <a:pPr algn="l"/>
            <a:r>
              <a:rPr lang="zh-CN" altLang="en-US" sz="2000" b="1">
                <a:solidFill>
                  <a:schemeClr val="bg1"/>
                </a:solidFill>
                <a:sym typeface="+mn-ea"/>
              </a:rPr>
              <a:t>   对于可回收垃圾而言，最重要的是记住只有干净的塑料和玻璃才能回收利用！在将它们放入回收之前，请务必冲洗容器并脱离所有包装。</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23515" y="158115"/>
            <a:ext cx="9636125" cy="634365"/>
          </a:xfrm>
        </p:spPr>
        <p:txBody>
          <a:bodyPr/>
          <a:lstStyle/>
          <a:p>
            <a:r>
              <a:rPr lang="zh-CN" altLang="en-US"/>
              <a:t>How to sort garbage?   </a:t>
            </a:r>
            <a:r>
              <a:rPr lang="en-US" altLang="zh-CN"/>
              <a:t>—— Harmful Waste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3"/>
          <a:srcRect l="2511" t="2502" r="1944" b="4766"/>
          <a:stretch>
            <a:fillRect/>
          </a:stretch>
        </p:blipFill>
        <p:spPr>
          <a:xfrm>
            <a:off x="245745" y="1054735"/>
            <a:ext cx="5647690" cy="5671820"/>
          </a:xfrm>
          <a:prstGeom prst="roundRect">
            <a:avLst/>
          </a:prstGeom>
        </p:spPr>
      </p:pic>
      <p:sp>
        <p:nvSpPr>
          <p:cNvPr id="3" name="文本框 2"/>
          <p:cNvSpPr txBox="1"/>
          <p:nvPr/>
        </p:nvSpPr>
        <p:spPr>
          <a:xfrm>
            <a:off x="563245" y="2717165"/>
            <a:ext cx="5091430" cy="4606876"/>
          </a:xfrm>
          <a:prstGeom prst="roundRect">
            <a:avLst/>
          </a:prstGeom>
          <a:solidFill>
            <a:srgbClr val="D40000"/>
          </a:solidFill>
        </p:spPr>
        <p:txBody>
          <a:bodyPr wrap="square" rtlCol="0" anchor="t">
            <a:spAutoFit/>
          </a:bodyPr>
          <a:lstStyle/>
          <a:p>
            <a:r>
              <a:rPr lang="en-US" altLang="zh-CN" sz="2400" b="1"/>
              <a:t>  </a:t>
            </a:r>
            <a:r>
              <a:rPr lang="en-US" altLang="zh-CN" sz="2400" b="1">
                <a:latin typeface="Times New Roman" panose="02020603050405020304" charset="0"/>
                <a:cs typeface="Times New Roman" panose="02020603050405020304" charset="0"/>
              </a:rPr>
              <a:t> </a:t>
            </a:r>
            <a:r>
              <a:rPr lang="en-US" altLang="zh-CN" sz="2000" b="1">
                <a:solidFill>
                  <a:schemeClr val="bg1"/>
                </a:solidFill>
                <a:latin typeface="Times New Roman" panose="02020603050405020304" charset="0"/>
                <a:cs typeface="Times New Roman" panose="02020603050405020304" charset="0"/>
              </a:rPr>
              <a:t> </a:t>
            </a:r>
            <a:r>
              <a:rPr sz="2000" b="1">
                <a:solidFill>
                  <a:schemeClr val="bg1"/>
                </a:solidFill>
                <a:latin typeface="Times New Roman" panose="02020603050405020304" charset="0"/>
                <a:cs typeface="Times New Roman" panose="02020603050405020304" charset="0"/>
              </a:rPr>
              <a:t>Mainly include: wastes that contain heavy metals that are harmful to human health or that cause actual or potential harm to the environment include batteries, fluorescent tubes, light bulbs, mercury thermometers, paint buckets, some home appliances, expired medicines, expired cosmetics, etc.</a:t>
            </a:r>
          </a:p>
          <a:p>
            <a:r>
              <a:rPr sz="2000" b="1">
                <a:solidFill>
                  <a:schemeClr val="bg1"/>
                </a:solidFill>
                <a:latin typeface="Times New Roman" panose="02020603050405020304" charset="0"/>
                <a:cs typeface="Times New Roman" panose="02020603050405020304" charset="0"/>
              </a:rPr>
              <a:t>   </a:t>
            </a:r>
            <a:r>
              <a:rPr sz="2000" b="1">
                <a:solidFill>
                  <a:schemeClr val="bg1"/>
                </a:solidFill>
                <a:latin typeface="Times New Roman" panose="02020603050405020304" charset="0"/>
                <a:cs typeface="Times New Roman" panose="02020603050405020304" charset="0"/>
                <a:sym typeface="+mn-ea"/>
              </a:rPr>
              <a:t>主要包括：含有重金属、对人体健康有害或对环境造成实际或潜在危害的废物，包括电池、荧光灯管、灯泡、水银温度计、油漆桶、一些家用电器、过期药品、过期化妆品等。</a:t>
            </a:r>
            <a:endParaRPr sz="2000" b="1">
              <a:solidFill>
                <a:schemeClr val="bg1"/>
              </a:solidFill>
              <a:latin typeface="Times New Roman" panose="02020603050405020304" charset="0"/>
              <a:cs typeface="Times New Roman" panose="02020603050405020304" charset="0"/>
            </a:endParaRPr>
          </a:p>
        </p:txBody>
      </p:sp>
      <p:sp>
        <p:nvSpPr>
          <p:cNvPr id="26" name="文本框 25"/>
          <p:cNvSpPr txBox="1"/>
          <p:nvPr/>
        </p:nvSpPr>
        <p:spPr>
          <a:xfrm>
            <a:off x="2719070" y="2058670"/>
            <a:ext cx="2738120" cy="460375"/>
          </a:xfrm>
          <a:prstGeom prst="rect">
            <a:avLst/>
          </a:prstGeom>
          <a:solidFill>
            <a:srgbClr val="D40000"/>
          </a:solidFill>
        </p:spPr>
        <p:txBody>
          <a:bodyPr wrap="square" rtlCol="0">
            <a:spAutoFit/>
          </a:bodyPr>
          <a:lstStyle/>
          <a:p>
            <a:r>
              <a:rPr lang="en-US" altLang="zh-CN" sz="2400" b="1">
                <a:solidFill>
                  <a:schemeClr val="bg1"/>
                </a:solidFill>
                <a:latin typeface="Times New Roman" panose="02020603050405020304" charset="0"/>
                <a:cs typeface="Times New Roman" panose="02020603050405020304" charset="0"/>
              </a:rPr>
              <a:t>Hazardous waste</a:t>
            </a:r>
          </a:p>
        </p:txBody>
      </p:sp>
      <p:pic>
        <p:nvPicPr>
          <p:cNvPr id="27" name="图片 26"/>
          <p:cNvPicPr>
            <a:picLocks noChangeAspect="1"/>
          </p:cNvPicPr>
          <p:nvPr/>
        </p:nvPicPr>
        <p:blipFill>
          <a:blip r:embed="rId4"/>
          <a:srcRect t="3945" b="44637"/>
          <a:stretch>
            <a:fillRect/>
          </a:stretch>
        </p:blipFill>
        <p:spPr>
          <a:xfrm>
            <a:off x="6083935" y="1054735"/>
            <a:ext cx="6677660" cy="2873375"/>
          </a:xfrm>
          <a:prstGeom prst="rect">
            <a:avLst/>
          </a:prstGeom>
        </p:spPr>
      </p:pic>
      <p:pic>
        <p:nvPicPr>
          <p:cNvPr id="28" name="图片 27"/>
          <p:cNvPicPr>
            <a:picLocks noChangeAspect="1"/>
          </p:cNvPicPr>
          <p:nvPr/>
        </p:nvPicPr>
        <p:blipFill>
          <a:blip r:embed="rId5"/>
          <a:srcRect l="1772" t="3190" r="833" b="41824"/>
          <a:stretch>
            <a:fillRect/>
          </a:stretch>
        </p:blipFill>
        <p:spPr>
          <a:xfrm>
            <a:off x="6083935" y="3927475"/>
            <a:ext cx="6677660" cy="3199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460" y="81280"/>
            <a:ext cx="9240520" cy="841375"/>
          </a:xfrm>
        </p:spPr>
        <p:txBody>
          <a:bodyPr/>
          <a:lstStyle/>
          <a:p>
            <a:r>
              <a:rPr lang="zh-CN" altLang="en-US"/>
              <a:t>How to sort garbage?  </a:t>
            </a:r>
            <a:br>
              <a:rPr lang="zh-CN" altLang="en-US"/>
            </a:br>
            <a:r>
              <a:rPr lang="zh-CN" altLang="en-US"/>
              <a:t>             </a:t>
            </a:r>
            <a:r>
              <a:rPr lang="en-US" altLang="zh-CN"/>
              <a:t>—— Household Food Waste (湿垃圾)</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2"/>
          <a:srcRect l="9822" t="2349" r="13015" b="20352"/>
          <a:stretch>
            <a:fillRect/>
          </a:stretch>
        </p:blipFill>
        <p:spPr>
          <a:xfrm>
            <a:off x="-26035" y="1223645"/>
            <a:ext cx="5714365" cy="6280785"/>
          </a:xfrm>
          <a:prstGeom prst="roundRect">
            <a:avLst/>
          </a:prstGeom>
        </p:spPr>
      </p:pic>
      <p:pic>
        <p:nvPicPr>
          <p:cNvPr id="26" name="图片 25"/>
          <p:cNvPicPr>
            <a:picLocks noChangeAspect="1"/>
          </p:cNvPicPr>
          <p:nvPr/>
        </p:nvPicPr>
        <p:blipFill>
          <a:blip r:embed="rId3"/>
          <a:stretch>
            <a:fillRect/>
          </a:stretch>
        </p:blipFill>
        <p:spPr>
          <a:xfrm>
            <a:off x="5795645" y="2624455"/>
            <a:ext cx="6992620" cy="4499610"/>
          </a:xfrm>
          <a:prstGeom prst="roundRect">
            <a:avLst/>
          </a:prstGeom>
        </p:spPr>
      </p:pic>
      <p:sp>
        <p:nvSpPr>
          <p:cNvPr id="27" name="文本框 26"/>
          <p:cNvSpPr txBox="1"/>
          <p:nvPr/>
        </p:nvSpPr>
        <p:spPr>
          <a:xfrm>
            <a:off x="5781675" y="998855"/>
            <a:ext cx="7006590" cy="156845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waste  </a:t>
            </a:r>
            <a:r>
              <a:rPr lang="en-US" altLang="zh-CN" sz="2400" b="1">
                <a:latin typeface="Times New Roman" panose="02020603050405020304" charset="0"/>
                <a:cs typeface="Times New Roman" panose="02020603050405020304" charset="0"/>
              </a:rPr>
              <a:t>i</a:t>
            </a:r>
            <a:r>
              <a:rPr lang="zh-CN" altLang="en-US" sz="2400" b="1">
                <a:latin typeface="Times New Roman" panose="02020603050405020304" charset="0"/>
                <a:cs typeface="Times New Roman" panose="02020603050405020304" charset="0"/>
              </a:rPr>
              <a:t>ngredients</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seasonings</a:t>
            </a:r>
            <a:r>
              <a:rPr lang="en-US" altLang="zh-CN" sz="2400" b="1">
                <a:latin typeface="Times New Roman" panose="02020603050405020304" charset="0"/>
                <a:cs typeface="Times New Roman" panose="02020603050405020304" charset="0"/>
              </a:rPr>
              <a:t>;l</a:t>
            </a:r>
            <a:r>
              <a:rPr lang="zh-CN" altLang="en-US" sz="2400" b="1">
                <a:latin typeface="Times New Roman" panose="02020603050405020304" charset="0"/>
                <a:cs typeface="Times New Roman" panose="02020603050405020304" charset="0"/>
              </a:rPr>
              <a:t>eftovers</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e</a:t>
            </a:r>
            <a:r>
              <a:rPr lang="zh-CN" altLang="en-US" sz="2400" b="1">
                <a:latin typeface="Times New Roman" panose="02020603050405020304" charset="0"/>
                <a:cs typeface="Times New Roman" panose="02020603050405020304" charset="0"/>
              </a:rPr>
              <a:t>xpired food</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powder food</a:t>
            </a:r>
            <a:r>
              <a:rPr lang="en-US" altLang="zh-CN" sz="2400" b="1">
                <a:latin typeface="Times New Roman" panose="02020603050405020304" charset="0"/>
                <a:cs typeface="Times New Roman" panose="02020603050405020304" charset="0"/>
              </a:rPr>
              <a:t>; m</a:t>
            </a:r>
            <a:r>
              <a:rPr lang="zh-CN" altLang="en-US" sz="2400" b="1">
                <a:latin typeface="Times New Roman" panose="02020603050405020304" charset="0"/>
                <a:cs typeface="Times New Roman" panose="02020603050405020304" charset="0"/>
              </a:rPr>
              <a:t>elon peel</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f</a:t>
            </a:r>
            <a:r>
              <a:rPr lang="zh-CN" altLang="en-US" sz="2400" b="1">
                <a:latin typeface="Times New Roman" panose="02020603050405020304" charset="0"/>
                <a:cs typeface="Times New Roman" panose="02020603050405020304" charset="0"/>
              </a:rPr>
              <a:t>lowers and plants   </a:t>
            </a:r>
          </a:p>
          <a:p>
            <a:r>
              <a:rPr lang="zh-CN" altLang="en-US"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sym typeface="+mn-ea"/>
              </a:rPr>
              <a:t>食材废料</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调料, 剩饭剩菜</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过期食品</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粉末类食品</a:t>
            </a:r>
            <a:r>
              <a:rPr lang="en-US" altLang="zh-CN" sz="2400" b="1">
                <a:latin typeface="Times New Roman" panose="02020603050405020304" charset="0"/>
                <a:cs typeface="Times New Roman" panose="02020603050405020304" charset="0"/>
                <a:sym typeface="+mn-ea"/>
              </a:rPr>
              <a:t>,</a:t>
            </a:r>
            <a:r>
              <a:rPr lang="zh-CN" altLang="en-US" sz="2400" b="1">
                <a:latin typeface="Times New Roman" panose="02020603050405020304" charset="0"/>
                <a:cs typeface="Times New Roman" panose="02020603050405020304" charset="0"/>
                <a:sym typeface="+mn-ea"/>
              </a:rPr>
              <a:t>瓜皮</a:t>
            </a:r>
            <a:r>
              <a:rPr lang="en-US" altLang="zh-CN" sz="2400" b="1">
                <a:latin typeface="Times New Roman" panose="02020603050405020304" charset="0"/>
                <a:cs typeface="Times New Roman" panose="02020603050405020304" charset="0"/>
                <a:sym typeface="+mn-ea"/>
              </a:rPr>
              <a:t> , </a:t>
            </a:r>
            <a:r>
              <a:rPr lang="zh-CN" altLang="en-US" sz="2400" b="1">
                <a:latin typeface="Times New Roman" panose="02020603050405020304" charset="0"/>
                <a:cs typeface="Times New Roman" panose="02020603050405020304" charset="0"/>
                <a:sym typeface="+mn-ea"/>
              </a:rPr>
              <a:t>花卉</a:t>
            </a:r>
          </a:p>
        </p:txBody>
      </p:sp>
      <p:sp>
        <p:nvSpPr>
          <p:cNvPr id="3" name="文本框 2"/>
          <p:cNvSpPr txBox="1"/>
          <p:nvPr/>
        </p:nvSpPr>
        <p:spPr>
          <a:xfrm>
            <a:off x="3822700" y="2624455"/>
            <a:ext cx="1642745" cy="521970"/>
          </a:xfrm>
          <a:prstGeom prst="rect">
            <a:avLst/>
          </a:prstGeom>
          <a:noFill/>
        </p:spPr>
        <p:txBody>
          <a:bodyPr wrap="square" rtlCol="0">
            <a:spAutoFit/>
          </a:bodyPr>
          <a:lstStyle/>
          <a:p>
            <a:r>
              <a:rPr lang="zh-CN" altLang="en-US" sz="2800" b="1">
                <a:solidFill>
                  <a:schemeClr val="bg1"/>
                </a:solidFill>
              </a:rPr>
              <a:t>厨余垃圾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460" y="135890"/>
            <a:ext cx="9240520" cy="862965"/>
          </a:xfrm>
        </p:spPr>
        <p:txBody>
          <a:bodyPr/>
          <a:lstStyle/>
          <a:p>
            <a:r>
              <a:rPr lang="zh-CN" altLang="en-US"/>
              <a:t>How to sort garbage?  </a:t>
            </a:r>
            <a:br>
              <a:rPr lang="zh-CN" altLang="en-US"/>
            </a:br>
            <a:r>
              <a:rPr lang="zh-CN" altLang="en-US"/>
              <a:t>                         </a:t>
            </a:r>
            <a:r>
              <a:rPr lang="en-US" altLang="zh-CN"/>
              <a:t>—— Residual Waste (干垃圾)</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2"/>
          <a:srcRect l="7840" t="3729" r="11639" b="34081"/>
          <a:stretch>
            <a:fillRect/>
          </a:stretch>
        </p:blipFill>
        <p:spPr>
          <a:xfrm>
            <a:off x="116205" y="1767840"/>
            <a:ext cx="4560570" cy="5447665"/>
          </a:xfrm>
          <a:prstGeom prst="roundRect">
            <a:avLst/>
          </a:prstGeom>
        </p:spPr>
      </p:pic>
      <p:pic>
        <p:nvPicPr>
          <p:cNvPr id="26" name="图片 25"/>
          <p:cNvPicPr>
            <a:picLocks noChangeAspect="1"/>
          </p:cNvPicPr>
          <p:nvPr/>
        </p:nvPicPr>
        <p:blipFill>
          <a:blip r:embed="rId3"/>
          <a:stretch>
            <a:fillRect/>
          </a:stretch>
        </p:blipFill>
        <p:spPr>
          <a:xfrm>
            <a:off x="4803140" y="3691890"/>
            <a:ext cx="7987665" cy="3566795"/>
          </a:xfrm>
          <a:prstGeom prst="roundRect">
            <a:avLst/>
          </a:prstGeom>
        </p:spPr>
      </p:pic>
      <p:sp>
        <p:nvSpPr>
          <p:cNvPr id="27" name="文本框 26"/>
          <p:cNvSpPr txBox="1"/>
          <p:nvPr/>
        </p:nvSpPr>
        <p:spPr>
          <a:xfrm>
            <a:off x="4803140" y="1015365"/>
            <a:ext cx="7987665" cy="2676525"/>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Napkins, toilet paper, </a:t>
            </a:r>
            <a:r>
              <a:rPr lang="en-US" altLang="zh-CN" sz="2400" b="1">
                <a:latin typeface="Times New Roman" panose="02020603050405020304" charset="0"/>
                <a:cs typeface="Times New Roman" panose="02020603050405020304" charset="0"/>
              </a:rPr>
              <a:t>b</a:t>
            </a:r>
            <a:r>
              <a:rPr lang="zh-CN" altLang="en-US" sz="2400" b="1">
                <a:latin typeface="Times New Roman" panose="02020603050405020304" charset="0"/>
                <a:cs typeface="Times New Roman" panose="02020603050405020304" charset="0"/>
              </a:rPr>
              <a:t>aby diapers, dog urine pad, cat sand,  plastic, woven bag, bones, hard shells, hair, slag, rubber source old towels, disposable tableware, ceramic products, bamboo products and so on.</a:t>
            </a:r>
          </a:p>
          <a:p>
            <a:r>
              <a:rPr lang="zh-CN" altLang="en-US" sz="2400" b="1">
                <a:latin typeface="Times New Roman" panose="02020603050405020304" charset="0"/>
                <a:cs typeface="Times New Roman" panose="02020603050405020304" charset="0"/>
              </a:rPr>
              <a:t>  餐巾纸、卫生间用纸、尿不湿、狗尿垫、猫砂、污损塑料、编织袋、骨头、硬贝壳、毛发、炉渣、橡皮泥、旧毛巾、一次性餐具、陶瓷制品、竹制品等。</a:t>
            </a:r>
          </a:p>
        </p:txBody>
      </p:sp>
      <p:sp>
        <p:nvSpPr>
          <p:cNvPr id="3" name="文本框 2"/>
          <p:cNvSpPr txBox="1"/>
          <p:nvPr/>
        </p:nvSpPr>
        <p:spPr>
          <a:xfrm>
            <a:off x="2213610" y="3691890"/>
            <a:ext cx="2250440" cy="891540"/>
          </a:xfrm>
          <a:prstGeom prst="rect">
            <a:avLst/>
          </a:prstGeom>
          <a:noFill/>
        </p:spPr>
        <p:txBody>
          <a:bodyPr wrap="square" rtlCol="0" anchor="t">
            <a:spAutoFit/>
          </a:bodyPr>
          <a:lstStyle/>
          <a:p>
            <a:r>
              <a:rPr lang="zh-CN" altLang="en-US">
                <a:solidFill>
                  <a:schemeClr val="bg1"/>
                </a:solidFill>
              </a:rPr>
              <a:t> </a:t>
            </a:r>
            <a:r>
              <a:rPr lang="zh-CN" altLang="en-US" sz="2400" b="1" i="1">
                <a:solidFill>
                  <a:schemeClr val="bg1"/>
                </a:solidFill>
              </a:rPr>
              <a:t>/rɪ'zɪdjʊəl/ </a:t>
            </a:r>
          </a:p>
          <a:p>
            <a:r>
              <a:rPr lang="zh-CN" altLang="en-US" sz="2800" b="1">
                <a:solidFill>
                  <a:schemeClr val="bg1"/>
                </a:solidFill>
              </a:rPr>
              <a:t>残余垃圾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to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p:cNvPicPr>
            <a:picLocks noChangeAspect="1"/>
          </p:cNvPicPr>
          <p:nvPr/>
        </p:nvPicPr>
        <p:blipFill>
          <a:blip r:embed="rId2"/>
          <a:srcRect t="685" b="6097"/>
          <a:stretch>
            <a:fillRect/>
          </a:stretch>
        </p:blipFill>
        <p:spPr>
          <a:xfrm>
            <a:off x="453390" y="1015365"/>
            <a:ext cx="12059920" cy="5628640"/>
          </a:xfrm>
          <a:prstGeom prst="roundRect">
            <a:avLst/>
          </a:prstGeom>
        </p:spPr>
      </p:pic>
      <p:sp>
        <p:nvSpPr>
          <p:cNvPr id="14" name="文本框 13"/>
          <p:cNvSpPr txBox="1"/>
          <p:nvPr/>
        </p:nvSpPr>
        <p:spPr>
          <a:xfrm>
            <a:off x="3903345" y="6644005"/>
            <a:ext cx="1946910" cy="398780"/>
          </a:xfrm>
          <a:prstGeom prst="rect">
            <a:avLst/>
          </a:prstGeom>
          <a:noFill/>
        </p:spPr>
        <p:txBody>
          <a:bodyPr wrap="square" rtlCol="0" anchor="t">
            <a:spAutoFit/>
          </a:bodyPr>
          <a:lstStyle/>
          <a:p>
            <a:r>
              <a:rPr lang="zh-CN" altLang="en-US" sz="2000" b="1"/>
              <a:t>Residual Waste</a:t>
            </a:r>
          </a:p>
        </p:txBody>
      </p:sp>
      <p:sp>
        <p:nvSpPr>
          <p:cNvPr id="15" name="文本框 14"/>
          <p:cNvSpPr txBox="1"/>
          <p:nvPr/>
        </p:nvSpPr>
        <p:spPr>
          <a:xfrm>
            <a:off x="245745" y="6644005"/>
            <a:ext cx="2648585" cy="398780"/>
          </a:xfrm>
          <a:prstGeom prst="rect">
            <a:avLst/>
          </a:prstGeom>
          <a:noFill/>
        </p:spPr>
        <p:txBody>
          <a:bodyPr wrap="square" rtlCol="0" anchor="t">
            <a:spAutoFit/>
          </a:bodyPr>
          <a:lstStyle/>
          <a:p>
            <a:r>
              <a:rPr lang="zh-CN" altLang="en-US" sz="2000" b="1"/>
              <a:t>Household Food Waste</a:t>
            </a:r>
          </a:p>
        </p:txBody>
      </p:sp>
      <p:sp>
        <p:nvSpPr>
          <p:cNvPr id="16" name="文本框 15"/>
          <p:cNvSpPr txBox="1"/>
          <p:nvPr/>
        </p:nvSpPr>
        <p:spPr>
          <a:xfrm>
            <a:off x="7025005" y="6751955"/>
            <a:ext cx="2106930" cy="398780"/>
          </a:xfrm>
          <a:prstGeom prst="rect">
            <a:avLst/>
          </a:prstGeom>
          <a:noFill/>
        </p:spPr>
        <p:txBody>
          <a:bodyPr wrap="square" rtlCol="0" anchor="t">
            <a:spAutoFit/>
          </a:bodyPr>
          <a:lstStyle/>
          <a:p>
            <a:r>
              <a:rPr lang="zh-CN" altLang="en-US" sz="2000" b="1"/>
              <a:t>Hazardous waste</a:t>
            </a:r>
          </a:p>
        </p:txBody>
      </p:sp>
      <p:sp>
        <p:nvSpPr>
          <p:cNvPr id="17" name="文本框 16"/>
          <p:cNvSpPr txBox="1"/>
          <p:nvPr/>
        </p:nvSpPr>
        <p:spPr>
          <a:xfrm>
            <a:off x="10116185" y="6751955"/>
            <a:ext cx="2072005" cy="398780"/>
          </a:xfrm>
          <a:prstGeom prst="rect">
            <a:avLst/>
          </a:prstGeom>
          <a:noFill/>
        </p:spPr>
        <p:txBody>
          <a:bodyPr wrap="square" rtlCol="0" anchor="t">
            <a:spAutoFit/>
          </a:bodyPr>
          <a:lstStyle/>
          <a:p>
            <a:r>
              <a:rPr lang="zh-CN" altLang="en-US" sz="2000" b="1"/>
              <a:t>Recyclable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a:t>
            </a:r>
            <a:r>
              <a:rPr lang="en-US" altLang="zh-CN"/>
              <a:t>do foreigners</a:t>
            </a:r>
            <a:r>
              <a:rPr lang="zh-CN" altLang="en-US"/>
              <a:t>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5" name="图片 14" descr="2345截图20190815004849">
            <a:hlinkClick r:id="rId2" action="ppaction://hlinkfile"/>
          </p:cNvPr>
          <p:cNvPicPr>
            <a:picLocks noChangeAspect="1"/>
          </p:cNvPicPr>
          <p:nvPr/>
        </p:nvPicPr>
        <p:blipFill>
          <a:blip r:embed="rId3"/>
          <a:stretch>
            <a:fillRect/>
          </a:stretch>
        </p:blipFill>
        <p:spPr>
          <a:xfrm>
            <a:off x="2503805" y="1610360"/>
            <a:ext cx="7851140" cy="4672965"/>
          </a:xfrm>
          <a:prstGeom prst="rect">
            <a:avLst/>
          </a:prstGeom>
        </p:spPr>
      </p:pic>
      <p:sp>
        <p:nvSpPr>
          <p:cNvPr id="3" name="文本框 2"/>
          <p:cNvSpPr txBox="1"/>
          <p:nvPr/>
        </p:nvSpPr>
        <p:spPr>
          <a:xfrm>
            <a:off x="5392420" y="6568440"/>
            <a:ext cx="2074545" cy="460375"/>
          </a:xfrm>
          <a:prstGeom prst="rect">
            <a:avLst/>
          </a:prstGeom>
          <a:noFill/>
        </p:spPr>
        <p:txBody>
          <a:bodyPr wrap="square" rtlCol="0">
            <a:spAutoFit/>
          </a:bodyPr>
          <a:lstStyle/>
          <a:p>
            <a:r>
              <a:rPr lang="en-US" altLang="zh-CN" sz="2400" b="1"/>
              <a:t>Play Video-2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to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26627" name="WordArt 5"/>
          <p:cNvSpPr>
            <a:spLocks noTextEdit="1"/>
          </p:cNvSpPr>
          <p:nvPr/>
        </p:nvSpPr>
        <p:spPr>
          <a:xfrm>
            <a:off x="1596390" y="2306955"/>
            <a:ext cx="9666605" cy="1856105"/>
          </a:xfrm>
          <a:prstGeom prst="rect">
            <a:avLst/>
          </a:prstGeom>
        </p:spPr>
        <p:txBody>
          <a:bodyPr wrap="none" fromWordArt="1">
            <a:prstTxWarp prst="textPlain">
              <a:avLst>
                <a:gd name="adj" fmla="val 50000"/>
              </a:avLst>
            </a:prstTxWarp>
            <a:normAutofit/>
          </a:bodyPr>
          <a:lstStyle/>
          <a:p>
            <a:pPr algn="ctr"/>
            <a:r>
              <a:rPr lang="zh-CN" altLang="en-US" sz="3600" b="1">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Black" panose="020B0A04020102020204" pitchFamily="34" charset="0"/>
                <a:ea typeface="Arial Black" panose="020B0A04020102020204" pitchFamily="34" charset="0"/>
              </a:rPr>
              <a:t>Let's Play A Game</a:t>
            </a:r>
          </a:p>
        </p:txBody>
      </p:sp>
      <p:sp>
        <p:nvSpPr>
          <p:cNvPr id="43142" name="Oval 134">
            <a:hlinkClick r:id="rId2" action="ppaction://hlinksldjump"/>
          </p:cNvPr>
          <p:cNvSpPr>
            <a:spLocks noChangeArrowheads="1"/>
          </p:cNvSpPr>
          <p:nvPr/>
        </p:nvSpPr>
        <p:spPr bwMode="auto">
          <a:xfrm>
            <a:off x="3684905" y="4354830"/>
            <a:ext cx="880110" cy="907415"/>
          </a:xfrm>
          <a:prstGeom prst="ellipse">
            <a:avLst/>
          </a:prstGeom>
          <a:solidFill>
            <a:srgbClr val="FF0000"/>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latin typeface="Arial" panose="020B0604020202020204" pitchFamily="34" charset="0"/>
                <a:ea typeface="宋体" panose="02010600030101010101" pitchFamily="2" charset="-122"/>
                <a:cs typeface="宋体" panose="02010600030101010101" pitchFamily="2" charset="-122"/>
              </a:rPr>
              <a:t>1</a:t>
            </a:r>
            <a:endParaRPr lang="en-US" altLang="zh-CN" sz="3300" b="1" strike="noStrike" noProof="1">
              <a:solidFill>
                <a:srgbClr val="FFFFFF"/>
              </a:solidFill>
              <a:effectLst>
                <a:outerShdw blurRad="38100" dist="38100" dir="2700000">
                  <a:srgbClr val="000000"/>
                </a:outerShdw>
              </a:effectLst>
            </a:endParaRPr>
          </a:p>
        </p:txBody>
      </p:sp>
      <p:sp>
        <p:nvSpPr>
          <p:cNvPr id="43160" name="Oval 152">
            <a:hlinkClick r:id="rId3" action="ppaction://hlinksldjump"/>
          </p:cNvPr>
          <p:cNvSpPr>
            <a:spLocks noChangeArrowheads="1"/>
          </p:cNvSpPr>
          <p:nvPr/>
        </p:nvSpPr>
        <p:spPr bwMode="auto">
          <a:xfrm>
            <a:off x="5911850" y="4354830"/>
            <a:ext cx="799465" cy="907415"/>
          </a:xfrm>
          <a:prstGeom prst="ellipse">
            <a:avLst/>
          </a:prstGeom>
          <a:solidFill>
            <a:srgbClr val="0000FF"/>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latin typeface="Arial" panose="020B0604020202020204" pitchFamily="34" charset="0"/>
                <a:ea typeface="宋体" panose="02010600030101010101" pitchFamily="2" charset="-122"/>
                <a:cs typeface="宋体" panose="02010600030101010101" pitchFamily="2" charset="-122"/>
              </a:rPr>
              <a:t>2</a:t>
            </a:r>
            <a:endParaRPr lang="en-US" altLang="zh-CN" sz="3300" b="1" strike="noStrike" noProof="1">
              <a:solidFill>
                <a:srgbClr val="FFFFFF"/>
              </a:solidFill>
              <a:effectLst>
                <a:outerShdw blurRad="38100" dist="38100" dir="2700000">
                  <a:srgbClr val="000000"/>
                </a:outerShdw>
              </a:effectLst>
            </a:endParaRPr>
          </a:p>
        </p:txBody>
      </p:sp>
      <p:sp>
        <p:nvSpPr>
          <p:cNvPr id="43162" name="Oval 154">
            <a:hlinkClick r:id="rId4" action="ppaction://hlinksldjump"/>
          </p:cNvPr>
          <p:cNvSpPr>
            <a:spLocks noChangeArrowheads="1"/>
          </p:cNvSpPr>
          <p:nvPr/>
        </p:nvSpPr>
        <p:spPr bwMode="auto">
          <a:xfrm>
            <a:off x="8039100" y="4354830"/>
            <a:ext cx="861695" cy="907415"/>
          </a:xfrm>
          <a:prstGeom prst="ellipse">
            <a:avLst/>
          </a:prstGeom>
          <a:solidFill>
            <a:srgbClr val="000000"/>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rPr>
              <a:t>3</a:t>
            </a:r>
          </a:p>
        </p:txBody>
      </p:sp>
      <p:pic>
        <p:nvPicPr>
          <p:cNvPr id="17413" name="图片 3" descr="1-130Z3092J03U[1]"/>
          <p:cNvPicPr>
            <a:picLocks noChangeAspect="1"/>
          </p:cNvPicPr>
          <p:nvPr/>
        </p:nvPicPr>
        <p:blipFill>
          <a:blip r:embed="rId5"/>
          <a:stretch>
            <a:fillRect/>
          </a:stretch>
        </p:blipFill>
        <p:spPr>
          <a:xfrm>
            <a:off x="9515475" y="4942205"/>
            <a:ext cx="3378835" cy="2591435"/>
          </a:xfrm>
          <a:prstGeom prst="rect">
            <a:avLst/>
          </a:prstGeom>
          <a:noFill/>
          <a:ln w="9525">
            <a:noFill/>
          </a:ln>
        </p:spPr>
      </p:pic>
      <p:sp>
        <p:nvSpPr>
          <p:cNvPr id="3" name="文本框 2"/>
          <p:cNvSpPr txBox="1"/>
          <p:nvPr/>
        </p:nvSpPr>
        <p:spPr>
          <a:xfrm>
            <a:off x="563245" y="5361305"/>
            <a:ext cx="9455785" cy="1753235"/>
          </a:xfrm>
          <a:prstGeom prst="rect">
            <a:avLst/>
          </a:prstGeom>
          <a:noFill/>
        </p:spPr>
        <p:txBody>
          <a:bodyPr wrap="square" rtlCol="0" anchor="t">
            <a:spAutoFit/>
          </a:bodyPr>
          <a:lstStyle/>
          <a:p>
            <a:pPr marL="457200" indent="-457200">
              <a:buFont typeface="Wingdings" panose="05000000000000000000" charset="0"/>
              <a:buChar char="Ø"/>
            </a:pPr>
            <a:r>
              <a:rPr lang="en-US" altLang="zh-CN" sz="2700" b="1" dirty="0">
                <a:latin typeface="Arial Black" panose="020B0A04020102020204" pitchFamily="34" charset="0"/>
              </a:rPr>
              <a:t>Pick out one number and finish  the task in it.</a:t>
            </a:r>
          </a:p>
          <a:p>
            <a:pPr marL="457200" indent="-457200">
              <a:buFont typeface="Wingdings" panose="05000000000000000000" charset="0"/>
              <a:buChar char="Ø"/>
            </a:pPr>
            <a:r>
              <a:rPr lang="en-US" altLang="zh-CN" sz="2700" b="1" dirty="0">
                <a:latin typeface="Arial Black" panose="020B0A04020102020204" pitchFamily="34" charset="0"/>
              </a:rPr>
              <a:t> Each task contains six kinds of garbage. please put them in place. You'll get one point for every garbage you put in the right place.</a:t>
            </a:r>
          </a:p>
        </p:txBody>
      </p:sp>
      <p:sp>
        <p:nvSpPr>
          <p:cNvPr id="33" name="燕尾形 32"/>
          <p:cNvSpPr/>
          <p:nvPr/>
        </p:nvSpPr>
        <p:spPr>
          <a:xfrm>
            <a:off x="3067685" y="1224280"/>
            <a:ext cx="841375" cy="591820"/>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181735"/>
            <a:ext cx="842010" cy="63436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60595" y="1181100"/>
            <a:ext cx="826770" cy="63436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658860" y="1181100"/>
            <a:ext cx="856615" cy="60579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181735"/>
            <a:ext cx="8074660" cy="60452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9" name="Round Same Side Corner Rectangle 94"/>
          <p:cNvSpPr/>
          <p:nvPr/>
        </p:nvSpPr>
        <p:spPr>
          <a:xfrm rot="16200000" flipH="1">
            <a:off x="1885950" y="509270"/>
            <a:ext cx="603885"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Playing</a:t>
            </a:r>
          </a:p>
        </p:txBody>
      </p:sp>
      <p:sp>
        <p:nvSpPr>
          <p:cNvPr id="22" name="Round Same Side Corner Rectangle 94"/>
          <p:cNvSpPr/>
          <p:nvPr/>
        </p:nvSpPr>
        <p:spPr>
          <a:xfrm rot="16200000" flipH="1">
            <a:off x="5856605" y="-1228090"/>
            <a:ext cx="592455" cy="54952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E</a:t>
            </a:r>
            <a:r>
              <a:rPr lang="en-US" sz="2800" b="1">
                <a:solidFill>
                  <a:srgbClr val="FFFF00"/>
                </a:solidFill>
                <a:latin typeface="微软雅黑" panose="020B0503020204020204" pitchFamily="34" charset="-122"/>
                <a:ea typeface="微软雅黑" panose="020B0503020204020204" pitchFamily="34" charset="-122"/>
              </a:rPr>
              <a:t>njoy the thrill of exploration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- 1</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4" action="ppaction://hlinksldjump"/>
          </p:cNvPr>
          <p:cNvPicPr>
            <a:picLocks noChangeAspect="1"/>
          </p:cNvPicPr>
          <p:nvPr/>
        </p:nvPicPr>
        <p:blipFill>
          <a:blip r:embed="rId5"/>
          <a:stretch>
            <a:fillRect/>
          </a:stretch>
        </p:blipFill>
        <p:spPr>
          <a:xfrm>
            <a:off x="11913235" y="5797550"/>
            <a:ext cx="807720" cy="669290"/>
          </a:xfrm>
          <a:prstGeom prst="rect">
            <a:avLst/>
          </a:prstGeom>
        </p:spPr>
      </p:pic>
      <p:pic>
        <p:nvPicPr>
          <p:cNvPr id="17" name="图片 16" descr="2345截图20190818231439"/>
          <p:cNvPicPr>
            <a:picLocks noChangeAspect="1"/>
          </p:cNvPicPr>
          <p:nvPr/>
        </p:nvPicPr>
        <p:blipFill>
          <a:blip r:embed="rId6"/>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6"/>
          <a:srcRect l="10430" r="11872"/>
          <a:stretch>
            <a:fillRect/>
          </a:stretch>
        </p:blipFill>
        <p:spPr>
          <a:xfrm>
            <a:off x="6577965" y="1223645"/>
            <a:ext cx="5949315" cy="2069465"/>
          </a:xfrm>
          <a:prstGeom prst="rect">
            <a:avLst/>
          </a:prstGeom>
        </p:spPr>
      </p:pic>
      <p:pic>
        <p:nvPicPr>
          <p:cNvPr id="5" name="图片 4"/>
          <p:cNvPicPr>
            <a:picLocks noChangeAspect="1"/>
          </p:cNvPicPr>
          <p:nvPr/>
        </p:nvPicPr>
        <p:blipFill>
          <a:blip r:embed="rId7"/>
          <a:srcRect t="24159" b="15858"/>
          <a:stretch>
            <a:fillRect/>
          </a:stretch>
        </p:blipFill>
        <p:spPr>
          <a:xfrm>
            <a:off x="245745" y="3814445"/>
            <a:ext cx="12169775" cy="1983105"/>
          </a:xfrm>
          <a:prstGeom prst="rect">
            <a:avLst/>
          </a:prstGeom>
        </p:spPr>
      </p:pic>
      <p:pic>
        <p:nvPicPr>
          <p:cNvPr id="2097170" name="PA-图片 22-228850"/>
          <p:cNvPicPr>
            <a:picLocks noChangeAspect="1"/>
          </p:cNvPicPr>
          <p:nvPr>
            <p:custDataLst>
              <p:tags r:id="rId1"/>
            </p:custDataLst>
          </p:nvPr>
        </p:nvPicPr>
        <p:blipFill>
          <a:blip r:embed="rId8"/>
          <a:stretch>
            <a:fillRect/>
          </a:stretch>
        </p:blipFill>
        <p:spPr>
          <a:xfrm>
            <a:off x="6935470" y="1506855"/>
            <a:ext cx="1464945" cy="1609725"/>
          </a:xfrm>
          <a:prstGeom prst="rect">
            <a:avLst/>
          </a:prstGeom>
        </p:spPr>
      </p:pic>
      <p:sp>
        <p:nvSpPr>
          <p:cNvPr id="16" name="文本框 15"/>
          <p:cNvSpPr txBox="1"/>
          <p:nvPr/>
        </p:nvSpPr>
        <p:spPr>
          <a:xfrm>
            <a:off x="6935470" y="3462655"/>
            <a:ext cx="1282065" cy="368300"/>
          </a:xfrm>
          <a:prstGeom prst="rect">
            <a:avLst/>
          </a:prstGeom>
          <a:noFill/>
        </p:spPr>
        <p:txBody>
          <a:bodyPr wrap="square" rtlCol="0" anchor="t">
            <a:spAutoFit/>
          </a:bodyPr>
          <a:lstStyle/>
          <a:p>
            <a:r>
              <a:rPr lang="zh-CN" altLang="en-US"/>
              <a:t> </a:t>
            </a:r>
            <a:r>
              <a:rPr lang="zh-CN" altLang="en-US" sz="2000" b="1"/>
              <a:t>can  罐</a:t>
            </a:r>
          </a:p>
        </p:txBody>
      </p:sp>
      <p:pic>
        <p:nvPicPr>
          <p:cNvPr id="2097189" name="PA-图片 23-6108"/>
          <p:cNvPicPr>
            <a:picLocks noChangeAspect="1"/>
          </p:cNvPicPr>
          <p:nvPr>
            <p:custDataLst>
              <p:tags r:id="rId2"/>
            </p:custDataLst>
          </p:nvPr>
        </p:nvPicPr>
        <p:blipFill>
          <a:blip r:embed="rId9"/>
          <a:stretch>
            <a:fillRect/>
          </a:stretch>
        </p:blipFill>
        <p:spPr>
          <a:xfrm>
            <a:off x="4810125" y="1620520"/>
            <a:ext cx="1640840" cy="1222375"/>
          </a:xfrm>
          <a:prstGeom prst="rect">
            <a:avLst/>
          </a:prstGeom>
        </p:spPr>
      </p:pic>
      <p:sp>
        <p:nvSpPr>
          <p:cNvPr id="19" name="文本框 18"/>
          <p:cNvSpPr txBox="1"/>
          <p:nvPr/>
        </p:nvSpPr>
        <p:spPr>
          <a:xfrm>
            <a:off x="4715510" y="3416935"/>
            <a:ext cx="1899285" cy="398780"/>
          </a:xfrm>
          <a:prstGeom prst="rect">
            <a:avLst/>
          </a:prstGeom>
          <a:noFill/>
        </p:spPr>
        <p:txBody>
          <a:bodyPr wrap="square" rtlCol="0">
            <a:spAutoFit/>
          </a:bodyPr>
          <a:lstStyle/>
          <a:p>
            <a:r>
              <a:rPr lang="zh-CN" altLang="en-US" sz="2000" b="1"/>
              <a:t>pill 药丸/片剂</a:t>
            </a:r>
          </a:p>
        </p:txBody>
      </p:sp>
      <p:pic>
        <p:nvPicPr>
          <p:cNvPr id="20" name="内容占位符 3"/>
          <p:cNvPicPr>
            <a:picLocks noChangeAspect="1"/>
          </p:cNvPicPr>
          <p:nvPr/>
        </p:nvPicPr>
        <p:blipFill>
          <a:blip r:embed="rId10"/>
          <a:srcRect l="73152" t="25766" r="6861" b="59817"/>
          <a:stretch>
            <a:fillRect/>
          </a:stretch>
        </p:blipFill>
        <p:spPr>
          <a:xfrm>
            <a:off x="722630" y="1529080"/>
            <a:ext cx="1768475" cy="1458595"/>
          </a:xfrm>
          <a:prstGeom prst="rect">
            <a:avLst/>
          </a:prstGeom>
          <a:noFill/>
          <a:ln w="9525">
            <a:noFill/>
          </a:ln>
        </p:spPr>
      </p:pic>
      <p:sp>
        <p:nvSpPr>
          <p:cNvPr id="21" name="文本框 20"/>
          <p:cNvSpPr txBox="1"/>
          <p:nvPr/>
        </p:nvSpPr>
        <p:spPr>
          <a:xfrm>
            <a:off x="452120" y="3446145"/>
            <a:ext cx="2308860" cy="398780"/>
          </a:xfrm>
          <a:prstGeom prst="rect">
            <a:avLst/>
          </a:prstGeom>
          <a:noFill/>
        </p:spPr>
        <p:txBody>
          <a:bodyPr wrap="square" rtlCol="0">
            <a:spAutoFit/>
          </a:bodyPr>
          <a:lstStyle/>
          <a:p>
            <a:r>
              <a:rPr lang="zh-CN" altLang="en-US" sz="2000" b="1"/>
              <a:t>cigarette end 烟头</a:t>
            </a:r>
            <a:endParaRPr lang="zh-CN" altLang="en-US"/>
          </a:p>
        </p:txBody>
      </p:sp>
      <p:pic>
        <p:nvPicPr>
          <p:cNvPr id="22" name="内容占位符 21"/>
          <p:cNvPicPr>
            <a:picLocks noGrp="1" noChangeAspect="1"/>
          </p:cNvPicPr>
          <p:nvPr>
            <p:ph idx="1"/>
          </p:nvPr>
        </p:nvPicPr>
        <p:blipFill>
          <a:blip r:embed="rId10"/>
          <a:srcRect l="76366" t="50551" r="8268" b="40345"/>
          <a:stretch>
            <a:fillRect/>
          </a:stretch>
        </p:blipFill>
        <p:spPr>
          <a:xfrm>
            <a:off x="8686165" y="1717675"/>
            <a:ext cx="1733550" cy="1125220"/>
          </a:xfrm>
          <a:prstGeom prst="rect">
            <a:avLst/>
          </a:prstGeom>
        </p:spPr>
      </p:pic>
      <p:sp>
        <p:nvSpPr>
          <p:cNvPr id="23" name="文本框 22"/>
          <p:cNvSpPr txBox="1"/>
          <p:nvPr/>
        </p:nvSpPr>
        <p:spPr>
          <a:xfrm>
            <a:off x="8025130" y="3293110"/>
            <a:ext cx="2394585" cy="645160"/>
          </a:xfrm>
          <a:prstGeom prst="rect">
            <a:avLst/>
          </a:prstGeom>
          <a:noFill/>
        </p:spPr>
        <p:txBody>
          <a:bodyPr wrap="square" rtlCol="0">
            <a:spAutoFit/>
          </a:bodyPr>
          <a:lstStyle/>
          <a:p>
            <a:pPr algn="ctr"/>
            <a:r>
              <a:rPr lang="zh-CN" altLang="en-US" sz="2000" b="1"/>
              <a:t>disposable meal box</a:t>
            </a:r>
          </a:p>
          <a:p>
            <a:pPr algn="ctr"/>
            <a:r>
              <a:rPr lang="zh-CN" altLang="en-US" sz="2000" b="1"/>
              <a:t> 一次性餐盒</a:t>
            </a:r>
          </a:p>
        </p:txBody>
      </p:sp>
      <p:pic>
        <p:nvPicPr>
          <p:cNvPr id="24" name="图片 23"/>
          <p:cNvPicPr>
            <a:picLocks noChangeAspect="1"/>
          </p:cNvPicPr>
          <p:nvPr/>
        </p:nvPicPr>
        <p:blipFill>
          <a:blip r:embed="rId11"/>
          <a:srcRect l="41880" t="35831" r="40317" b="52884"/>
          <a:stretch>
            <a:fillRect/>
          </a:stretch>
        </p:blipFill>
        <p:spPr>
          <a:xfrm>
            <a:off x="2760980" y="1717675"/>
            <a:ext cx="1741170" cy="1125855"/>
          </a:xfrm>
          <a:prstGeom prst="rect">
            <a:avLst/>
          </a:prstGeom>
        </p:spPr>
      </p:pic>
      <p:sp>
        <p:nvSpPr>
          <p:cNvPr id="25" name="文本框 24"/>
          <p:cNvSpPr txBox="1"/>
          <p:nvPr/>
        </p:nvSpPr>
        <p:spPr>
          <a:xfrm>
            <a:off x="2660015" y="3446145"/>
            <a:ext cx="1943100" cy="398780"/>
          </a:xfrm>
          <a:prstGeom prst="rect">
            <a:avLst/>
          </a:prstGeom>
          <a:noFill/>
        </p:spPr>
        <p:txBody>
          <a:bodyPr wrap="square" rtlCol="0">
            <a:spAutoFit/>
          </a:bodyPr>
          <a:lstStyle/>
          <a:p>
            <a:r>
              <a:rPr lang="zh-CN" altLang="en-US" sz="2000" b="1"/>
              <a:t>leftovers 剩饭菜</a:t>
            </a:r>
          </a:p>
        </p:txBody>
      </p:sp>
      <p:pic>
        <p:nvPicPr>
          <p:cNvPr id="26" name="图片 25"/>
          <p:cNvPicPr>
            <a:picLocks noChangeAspect="1"/>
          </p:cNvPicPr>
          <p:nvPr/>
        </p:nvPicPr>
        <p:blipFill>
          <a:blip r:embed="rId11"/>
          <a:srcRect l="40521" t="71931" r="46477" b="16144"/>
          <a:stretch>
            <a:fillRect/>
          </a:stretch>
        </p:blipFill>
        <p:spPr>
          <a:xfrm>
            <a:off x="10731500" y="1612900"/>
            <a:ext cx="1617980" cy="1247775"/>
          </a:xfrm>
          <a:prstGeom prst="rect">
            <a:avLst/>
          </a:prstGeom>
        </p:spPr>
      </p:pic>
      <p:sp>
        <p:nvSpPr>
          <p:cNvPr id="27" name="文本框 26"/>
          <p:cNvSpPr txBox="1"/>
          <p:nvPr/>
        </p:nvSpPr>
        <p:spPr>
          <a:xfrm>
            <a:off x="10359390" y="3293110"/>
            <a:ext cx="2361565" cy="706755"/>
          </a:xfrm>
          <a:prstGeom prst="rect">
            <a:avLst/>
          </a:prstGeom>
          <a:noFill/>
        </p:spPr>
        <p:txBody>
          <a:bodyPr wrap="square" rtlCol="0">
            <a:spAutoFit/>
          </a:bodyPr>
          <a:lstStyle/>
          <a:p>
            <a:pPr algn="ctr"/>
            <a:r>
              <a:rPr lang="zh-CN" altLang="en-US" sz="2000" b="1"/>
              <a:t>potted plant leaves</a:t>
            </a:r>
          </a:p>
          <a:p>
            <a:pPr algn="ctr"/>
            <a:r>
              <a:rPr lang="zh-CN" altLang="en-US" sz="2000" b="1"/>
              <a:t>盆栽落叶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728 0.068306 L 0.643901 0.645830 " pathEditMode="relative" rAng="0" ptsTypes="">
                                      <p:cBhvr>
                                        <p:cTn id="12" dur="2000" fill="hold"/>
                                        <p:tgtEl>
                                          <p:spTgt spid="20"/>
                                        </p:tgtEl>
                                        <p:attrNameLst>
                                          <p:attrName>ppt_x</p:attrName>
                                          <p:attrName>ppt_y</p:attrName>
                                        </p:attrNameLst>
                                      </p:cBhvr>
                                      <p:rCtr x="34700" y="2940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038 0.000048 C 0.050623 0.118063 0.203299 0.470712 0.252262 0.590962 C 0.301224 0.711212 0.246295 0.599344 0.244803 0.601488 C 0.243311 0.603629 0.244672 0.601673 0.244803 0.601488 " pathEditMode="relative" rAng="0" ptsTypes="">
                                      <p:cBhvr>
                                        <p:cTn id="16" dur="2000" fill="hold"/>
                                        <p:tgtEl>
                                          <p:spTgt spid="24"/>
                                        </p:tgtEl>
                                        <p:attrNameLst>
                                          <p:attrName>ppt_x</p:attrName>
                                          <p:attrName>ppt_y</p:attrName>
                                        </p:attrNameLst>
                                      </p:cBhvr>
                                      <p:rCtr x="13600" y="323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000 0.000000 L -0.329827 0.629587 " pathEditMode="relative" rAng="0" ptsTypes="">
                                      <p:cBhvr>
                                        <p:cTn id="20" dur="2000" fill="hold"/>
                                        <p:tgtEl>
                                          <p:spTgt spid="2097189"/>
                                        </p:tgtEl>
                                        <p:attrNameLst>
                                          <p:attrName>ppt_x</p:attrName>
                                          <p:attrName>ppt_y</p:attrName>
                                        </p:attrNameLst>
                                      </p:cBhvr>
                                      <p:rCtr x="-17300" y="310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5583 0.017693 C -0.066473 0.129391 -0.253233 0.464934 -0.306650 0.575464 C -0.360067 0.685991 -0.279430 0.571327 -0.272625 0.570336 C -0.265820 0.569349 -0.271958 0.570247 -0.272625 0.570336 " pathEditMode="relative" rAng="0" ptsTypes="">
                                      <p:cBhvr>
                                        <p:cTn id="24" dur="2000" fill="hold"/>
                                        <p:tgtEl>
                                          <p:spTgt spid="2097170"/>
                                        </p:tgtEl>
                                        <p:attrNameLst>
                                          <p:attrName>ppt_x</p:attrName>
                                          <p:attrName>ppt_y</p:attrName>
                                        </p:attrNameLst>
                                      </p:cBhvr>
                                      <p:rCtr x="-15900" y="3030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5 -0.000031 C 0.024313 0.125368 0.097626 0.508089 0.121260 0.621415 C 0.144895 0.734743 0.118814 0.577530 0.118203 0.566515 C 0.117591 0.555499 0.118131 0.565457 0.118203 0.566515 " pathEditMode="relative" rAng="0" ptsTypes="">
                                      <p:cBhvr>
                                        <p:cTn id="28" dur="2000" fill="hold"/>
                                        <p:tgtEl>
                                          <p:spTgt spid="22"/>
                                        </p:tgtEl>
                                        <p:attrNameLst>
                                          <p:attrName>ppt_x</p:attrName>
                                          <p:attrName>ppt_y</p:attrName>
                                        </p:attrNameLst>
                                      </p:cBhvr>
                                      <p:rCtr x="6600" y="3310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0014 -0.000027 C -0.049180 0.126350 -0.196613 0.513121 -0.246107 0.625612 C -0.295600 0.738102 -0.247205 0.574912 -0.247505 0.562237 C -0.247805 0.549563 -0.247505 0.562237 -0.247505 0.562237 " pathEditMode="relative" rAng="0" ptsTypes="">
                                      <p:cBhvr>
                                        <p:cTn id="32" dur="2000" fill="hold"/>
                                        <p:tgtEl>
                                          <p:spTgt spid="26"/>
                                        </p:tgtEl>
                                        <p:attrNameLst>
                                          <p:attrName>ppt_x</p:attrName>
                                          <p:attrName>ppt_y</p:attrName>
                                        </p:attrNameLst>
                                      </p:cBhvr>
                                      <p:rCtr x="-13400" y="33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- 2</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4" action="ppaction://hlinksldjump"/>
          </p:cNvPr>
          <p:cNvPicPr>
            <a:picLocks noChangeAspect="1"/>
          </p:cNvPicPr>
          <p:nvPr/>
        </p:nvPicPr>
        <p:blipFill>
          <a:blip r:embed="rId5"/>
          <a:stretch>
            <a:fillRect/>
          </a:stretch>
        </p:blipFill>
        <p:spPr>
          <a:xfrm>
            <a:off x="11952605" y="6438265"/>
            <a:ext cx="807720" cy="669290"/>
          </a:xfrm>
          <a:prstGeom prst="rect">
            <a:avLst/>
          </a:prstGeom>
        </p:spPr>
      </p:pic>
      <p:pic>
        <p:nvPicPr>
          <p:cNvPr id="17" name="图片 16" descr="2345截图20190818231439"/>
          <p:cNvPicPr>
            <a:picLocks noChangeAspect="1"/>
          </p:cNvPicPr>
          <p:nvPr/>
        </p:nvPicPr>
        <p:blipFill>
          <a:blip r:embed="rId6"/>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6"/>
          <a:srcRect l="10430" r="11872"/>
          <a:stretch>
            <a:fillRect/>
          </a:stretch>
        </p:blipFill>
        <p:spPr>
          <a:xfrm>
            <a:off x="6577965" y="1223645"/>
            <a:ext cx="5949315" cy="2069465"/>
          </a:xfrm>
          <a:prstGeom prst="rect">
            <a:avLst/>
          </a:prstGeom>
        </p:spPr>
      </p:pic>
      <p:pic>
        <p:nvPicPr>
          <p:cNvPr id="5" name="图片 4"/>
          <p:cNvPicPr>
            <a:picLocks noChangeAspect="1"/>
          </p:cNvPicPr>
          <p:nvPr/>
        </p:nvPicPr>
        <p:blipFill>
          <a:blip r:embed="rId7"/>
          <a:srcRect t="24159" b="14725"/>
          <a:stretch>
            <a:fillRect/>
          </a:stretch>
        </p:blipFill>
        <p:spPr>
          <a:xfrm>
            <a:off x="245745" y="3814445"/>
            <a:ext cx="12169775" cy="2020570"/>
          </a:xfrm>
          <a:prstGeom prst="rect">
            <a:avLst/>
          </a:prstGeom>
        </p:spPr>
      </p:pic>
      <p:pic>
        <p:nvPicPr>
          <p:cNvPr id="2097173" name="PA-图片 32-8197"/>
          <p:cNvPicPr>
            <a:picLocks noChangeAspect="1"/>
          </p:cNvPicPr>
          <p:nvPr>
            <p:custDataLst>
              <p:tags r:id="rId1"/>
            </p:custDataLst>
          </p:nvPr>
        </p:nvPicPr>
        <p:blipFill>
          <a:blip r:embed="rId8"/>
          <a:stretch>
            <a:fillRect/>
          </a:stretch>
        </p:blipFill>
        <p:spPr>
          <a:xfrm>
            <a:off x="1245235" y="1457960"/>
            <a:ext cx="645160" cy="1690370"/>
          </a:xfrm>
          <a:prstGeom prst="rect">
            <a:avLst/>
          </a:prstGeom>
        </p:spPr>
      </p:pic>
      <p:sp>
        <p:nvSpPr>
          <p:cNvPr id="16" name="文本框 15"/>
          <p:cNvSpPr txBox="1"/>
          <p:nvPr/>
        </p:nvSpPr>
        <p:spPr>
          <a:xfrm>
            <a:off x="452755" y="3432175"/>
            <a:ext cx="2131695" cy="398780"/>
          </a:xfrm>
          <a:prstGeom prst="rect">
            <a:avLst/>
          </a:prstGeom>
          <a:noFill/>
        </p:spPr>
        <p:txBody>
          <a:bodyPr wrap="square" rtlCol="0" anchor="t">
            <a:spAutoFit/>
          </a:bodyPr>
          <a:lstStyle/>
          <a:p>
            <a:r>
              <a:rPr lang="zh-CN" altLang="en-US"/>
              <a:t> </a:t>
            </a:r>
            <a:r>
              <a:rPr lang="zh-CN" altLang="en-US" sz="2000" b="1"/>
              <a:t>wine bottle 酒瓶</a:t>
            </a:r>
          </a:p>
        </p:txBody>
      </p:sp>
      <p:pic>
        <p:nvPicPr>
          <p:cNvPr id="2097176" name="PA-图片 38-555276"/>
          <p:cNvPicPr>
            <a:picLocks noChangeAspect="1"/>
          </p:cNvPicPr>
          <p:nvPr>
            <p:custDataLst>
              <p:tags r:id="rId2"/>
            </p:custDataLst>
          </p:nvPr>
        </p:nvPicPr>
        <p:blipFill>
          <a:blip r:embed="rId9"/>
          <a:stretch>
            <a:fillRect/>
          </a:stretch>
        </p:blipFill>
        <p:spPr>
          <a:xfrm rot="20760000">
            <a:off x="8634095" y="1370965"/>
            <a:ext cx="1859280" cy="1725930"/>
          </a:xfrm>
          <a:prstGeom prst="rect">
            <a:avLst/>
          </a:prstGeom>
        </p:spPr>
      </p:pic>
      <p:sp>
        <p:nvSpPr>
          <p:cNvPr id="19" name="文本框 18"/>
          <p:cNvSpPr txBox="1"/>
          <p:nvPr/>
        </p:nvSpPr>
        <p:spPr>
          <a:xfrm>
            <a:off x="9013825" y="3432175"/>
            <a:ext cx="1155700" cy="398780"/>
          </a:xfrm>
          <a:prstGeom prst="rect">
            <a:avLst/>
          </a:prstGeom>
          <a:noFill/>
        </p:spPr>
        <p:txBody>
          <a:bodyPr wrap="square" rtlCol="0" anchor="t">
            <a:spAutoFit/>
          </a:bodyPr>
          <a:lstStyle/>
          <a:p>
            <a:r>
              <a:rPr lang="zh-CN" altLang="en-US"/>
              <a:t> </a:t>
            </a:r>
            <a:r>
              <a:rPr lang="zh-CN" altLang="en-US" sz="2000" b="1"/>
              <a:t>pot 锅</a:t>
            </a:r>
          </a:p>
        </p:txBody>
      </p:sp>
      <p:pic>
        <p:nvPicPr>
          <p:cNvPr id="20" name="图片 19"/>
          <p:cNvPicPr>
            <a:picLocks noChangeAspect="1"/>
          </p:cNvPicPr>
          <p:nvPr/>
        </p:nvPicPr>
        <p:blipFill>
          <a:blip r:embed="rId10"/>
          <a:stretch>
            <a:fillRect/>
          </a:stretch>
        </p:blipFill>
        <p:spPr>
          <a:xfrm>
            <a:off x="10674985" y="1598930"/>
            <a:ext cx="1852930" cy="1425575"/>
          </a:xfrm>
          <a:prstGeom prst="rect">
            <a:avLst/>
          </a:prstGeom>
        </p:spPr>
      </p:pic>
      <p:sp>
        <p:nvSpPr>
          <p:cNvPr id="21" name="文本框 20"/>
          <p:cNvSpPr txBox="1"/>
          <p:nvPr/>
        </p:nvSpPr>
        <p:spPr>
          <a:xfrm>
            <a:off x="10276840" y="3432175"/>
            <a:ext cx="2540000" cy="368300"/>
          </a:xfrm>
          <a:prstGeom prst="rect">
            <a:avLst/>
          </a:prstGeom>
          <a:noFill/>
        </p:spPr>
        <p:txBody>
          <a:bodyPr wrap="square" rtlCol="0" anchor="t">
            <a:spAutoFit/>
          </a:bodyPr>
          <a:lstStyle/>
          <a:p>
            <a:r>
              <a:rPr lang="zh-CN" altLang="en-US" sz="2000" b="1"/>
              <a:t>waste oil drum废油桶</a:t>
            </a:r>
          </a:p>
        </p:txBody>
      </p:sp>
      <p:pic>
        <p:nvPicPr>
          <p:cNvPr id="22" name="内容占位符 3"/>
          <p:cNvPicPr>
            <a:picLocks noChangeAspect="1"/>
          </p:cNvPicPr>
          <p:nvPr/>
        </p:nvPicPr>
        <p:blipFill>
          <a:blip r:embed="rId11"/>
          <a:srcRect l="10705" t="49075" r="74408" b="38696"/>
          <a:stretch>
            <a:fillRect/>
          </a:stretch>
        </p:blipFill>
        <p:spPr>
          <a:xfrm>
            <a:off x="2749550" y="1598295"/>
            <a:ext cx="1822450" cy="1425575"/>
          </a:xfrm>
          <a:prstGeom prst="rect">
            <a:avLst/>
          </a:prstGeom>
          <a:noFill/>
          <a:ln w="9525">
            <a:noFill/>
          </a:ln>
        </p:spPr>
      </p:pic>
      <p:sp>
        <p:nvSpPr>
          <p:cNvPr id="23" name="文本框 22"/>
          <p:cNvSpPr txBox="1"/>
          <p:nvPr/>
        </p:nvSpPr>
        <p:spPr>
          <a:xfrm>
            <a:off x="2585085" y="3293110"/>
            <a:ext cx="2277110" cy="706755"/>
          </a:xfrm>
          <a:prstGeom prst="rect">
            <a:avLst/>
          </a:prstGeom>
          <a:noFill/>
        </p:spPr>
        <p:txBody>
          <a:bodyPr wrap="square" rtlCol="0">
            <a:spAutoFit/>
          </a:bodyPr>
          <a:lstStyle/>
          <a:p>
            <a:r>
              <a:rPr lang="zh-CN" altLang="en-US" sz="2000" b="1">
                <a:latin typeface="+mn-lt"/>
                <a:ea typeface="+mn-ea"/>
                <a:sym typeface="+mn-ea"/>
              </a:rPr>
              <a:t>ceramics, dishes</a:t>
            </a:r>
            <a:endParaRPr lang="zh-CN" altLang="en-US" sz="2000" b="1"/>
          </a:p>
          <a:p>
            <a:r>
              <a:rPr lang="zh-CN" altLang="en-US" sz="2000" b="1"/>
              <a:t>破损碗碟/陶瓷</a:t>
            </a:r>
          </a:p>
        </p:txBody>
      </p:sp>
      <p:pic>
        <p:nvPicPr>
          <p:cNvPr id="24" name="图片 23"/>
          <p:cNvPicPr>
            <a:picLocks noChangeAspect="1"/>
          </p:cNvPicPr>
          <p:nvPr/>
        </p:nvPicPr>
        <p:blipFill>
          <a:blip r:embed="rId12"/>
          <a:srcRect l="47914" t="25222" r="23049" b="62000"/>
          <a:stretch>
            <a:fillRect/>
          </a:stretch>
        </p:blipFill>
        <p:spPr>
          <a:xfrm>
            <a:off x="6678930" y="1457960"/>
            <a:ext cx="1858645" cy="1565275"/>
          </a:xfrm>
          <a:prstGeom prst="rect">
            <a:avLst/>
          </a:prstGeom>
        </p:spPr>
      </p:pic>
      <p:sp>
        <p:nvSpPr>
          <p:cNvPr id="25" name="文本框 24"/>
          <p:cNvSpPr txBox="1"/>
          <p:nvPr/>
        </p:nvSpPr>
        <p:spPr>
          <a:xfrm>
            <a:off x="7015480" y="3401695"/>
            <a:ext cx="1437640" cy="398780"/>
          </a:xfrm>
          <a:prstGeom prst="rect">
            <a:avLst/>
          </a:prstGeom>
          <a:noFill/>
        </p:spPr>
        <p:txBody>
          <a:bodyPr wrap="square" rtlCol="0" anchor="t">
            <a:spAutoFit/>
          </a:bodyPr>
          <a:lstStyle/>
          <a:p>
            <a:r>
              <a:rPr lang="zh-CN" altLang="en-US" sz="2000" b="1"/>
              <a:t>fruit 水果</a:t>
            </a:r>
          </a:p>
        </p:txBody>
      </p:sp>
      <p:pic>
        <p:nvPicPr>
          <p:cNvPr id="26" name="内容占位符 3"/>
          <p:cNvPicPr>
            <a:picLocks noChangeAspect="1"/>
          </p:cNvPicPr>
          <p:nvPr/>
        </p:nvPicPr>
        <p:blipFill>
          <a:blip r:embed="rId13"/>
          <a:srcRect l="38735" t="48244" r="37021" b="37032"/>
          <a:stretch>
            <a:fillRect/>
          </a:stretch>
        </p:blipFill>
        <p:spPr>
          <a:xfrm>
            <a:off x="4725670" y="1501775"/>
            <a:ext cx="1755140" cy="1522730"/>
          </a:xfrm>
          <a:prstGeom prst="rect">
            <a:avLst/>
          </a:prstGeom>
          <a:noFill/>
          <a:ln w="9525">
            <a:noFill/>
          </a:ln>
        </p:spPr>
      </p:pic>
      <p:sp>
        <p:nvSpPr>
          <p:cNvPr id="27" name="文本框 26"/>
          <p:cNvSpPr txBox="1"/>
          <p:nvPr/>
        </p:nvSpPr>
        <p:spPr>
          <a:xfrm>
            <a:off x="4862195" y="3416935"/>
            <a:ext cx="1959610" cy="398780"/>
          </a:xfrm>
          <a:prstGeom prst="rect">
            <a:avLst/>
          </a:prstGeom>
          <a:noFill/>
        </p:spPr>
        <p:txBody>
          <a:bodyPr wrap="square" rtlCol="0">
            <a:spAutoFit/>
          </a:bodyPr>
          <a:lstStyle/>
          <a:p>
            <a:pPr lvl="0" algn="l">
              <a:buClrTx/>
              <a:buSzTx/>
              <a:buFontTx/>
              <a:buNone/>
            </a:pPr>
            <a:r>
              <a:rPr lang="zh-CN" altLang="en-US" sz="2000" b="1">
                <a:sym typeface="+mn-ea"/>
              </a:rPr>
              <a:t>injection 针剂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7210 0.022125 L 0.170914 0.569886 " pathEditMode="relative" rAng="0" ptsTypes="">
                                      <p:cBhvr>
                                        <p:cTn id="12" dur="2000" fill="hold"/>
                                        <p:tgtEl>
                                          <p:spTgt spid="2097173"/>
                                        </p:tgtEl>
                                        <p:attrNameLst>
                                          <p:attrName>ppt_x</p:attrName>
                                          <p:attrName>ppt_y</p:attrName>
                                        </p:attrNameLst>
                                      </p:cBhvr>
                                      <p:rCtr x="9000" y="3090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958 0.042199 C 0.108407 0.158279 0.445503 0.506416 0.557867 0.622496 C 0.670232 0.738576 0.569109 0.634073 0.557867 0.622496 " pathEditMode="relative" rAng="0" ptsTypes="">
                                      <p:cBhvr>
                                        <p:cTn id="16" dur="2000" fill="hold"/>
                                        <p:tgtEl>
                                          <p:spTgt spid="22"/>
                                        </p:tgtEl>
                                        <p:attrNameLst>
                                          <p:attrName>ppt_x</p:attrName>
                                          <p:attrName>ppt_y</p:attrName>
                                        </p:attrNameLst>
                                      </p:cBhvr>
                                      <p:rCtr x="30700" y="317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000 0.000000 L -0.406123 0.605356 " pathEditMode="relative" rAng="0" ptsTypes="">
                                      <p:cBhvr>
                                        <p:cTn id="20" dur="2000" fill="hold"/>
                                        <p:tgtEl>
                                          <p:spTgt spid="26"/>
                                        </p:tgtEl>
                                        <p:attrNameLst>
                                          <p:attrName>ppt_x</p:attrName>
                                          <p:attrName>ppt_y</p:attrName>
                                        </p:attrNameLst>
                                      </p:cBhvr>
                                      <p:rCtr x="-21100" y="293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000 0.000000 C 0.009185 0.115540 0.036346 0.463038 0.046123 0.576910 C 0.055901 0.690781 0.048395 0.570939 0.048938 0.569447 C 0.049481 0.567954 0.048988 0.569271 0.048938 0.569447 " pathEditMode="relative" ptsTypes="">
                                      <p:cBhvr>
                                        <p:cTn id="24" dur="2000" fill="hold"/>
                                        <p:tgtEl>
                                          <p:spTgt spid="24"/>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0 0.000000 L -0.322123 0.599385 " pathEditMode="relative" rAng="0" ptsTypes="">
                                      <p:cBhvr>
                                        <p:cTn id="28" dur="2000" fill="hold"/>
                                        <p:tgtEl>
                                          <p:spTgt spid="2097176"/>
                                        </p:tgtEl>
                                        <p:attrNameLst>
                                          <p:attrName>ppt_x</p:attrName>
                                          <p:attrName>ppt_y</p:attrName>
                                        </p:attrNameLst>
                                      </p:cBhvr>
                                      <p:rCtr x="-15300" y="2520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29531 0.100176 L -0.724593 0.622388 " pathEditMode="relative" ptsTypes="">
                                      <p:cBhvr>
                                        <p:cTn id="32"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- 3</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6" action="ppaction://hlinksldjump"/>
          </p:cNvPr>
          <p:cNvPicPr>
            <a:picLocks noChangeAspect="1"/>
          </p:cNvPicPr>
          <p:nvPr/>
        </p:nvPicPr>
        <p:blipFill>
          <a:blip r:embed="rId7"/>
          <a:stretch>
            <a:fillRect/>
          </a:stretch>
        </p:blipFill>
        <p:spPr>
          <a:xfrm>
            <a:off x="11952605" y="6475095"/>
            <a:ext cx="807720" cy="669290"/>
          </a:xfrm>
          <a:prstGeom prst="rect">
            <a:avLst/>
          </a:prstGeom>
        </p:spPr>
      </p:pic>
      <p:pic>
        <p:nvPicPr>
          <p:cNvPr id="17" name="图片 16" descr="2345截图20190818231439"/>
          <p:cNvPicPr>
            <a:picLocks noChangeAspect="1"/>
          </p:cNvPicPr>
          <p:nvPr/>
        </p:nvPicPr>
        <p:blipFill>
          <a:blip r:embed="rId8"/>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8"/>
          <a:srcRect l="10430" r="11872"/>
          <a:stretch>
            <a:fillRect/>
          </a:stretch>
        </p:blipFill>
        <p:spPr>
          <a:xfrm>
            <a:off x="6577965" y="1223645"/>
            <a:ext cx="5949315" cy="2069465"/>
          </a:xfrm>
          <a:prstGeom prst="rect">
            <a:avLst/>
          </a:prstGeom>
        </p:spPr>
      </p:pic>
      <p:pic>
        <p:nvPicPr>
          <p:cNvPr id="2097166" name="PA-图片 8-9996"/>
          <p:cNvPicPr>
            <a:picLocks noChangeAspect="1"/>
          </p:cNvPicPr>
          <p:nvPr>
            <p:custDataLst>
              <p:tags r:id="rId1"/>
            </p:custDataLst>
          </p:nvPr>
        </p:nvPicPr>
        <p:blipFill>
          <a:blip r:embed="rId9"/>
          <a:stretch>
            <a:fillRect/>
          </a:stretch>
        </p:blipFill>
        <p:spPr>
          <a:xfrm>
            <a:off x="4617085" y="1409700"/>
            <a:ext cx="1960880" cy="1591310"/>
          </a:xfrm>
          <a:prstGeom prst="rect">
            <a:avLst/>
          </a:prstGeom>
        </p:spPr>
      </p:pic>
      <p:sp>
        <p:nvSpPr>
          <p:cNvPr id="5" name="文本框 4"/>
          <p:cNvSpPr txBox="1"/>
          <p:nvPr/>
        </p:nvSpPr>
        <p:spPr>
          <a:xfrm>
            <a:off x="4783455" y="3293110"/>
            <a:ext cx="1831340" cy="398780"/>
          </a:xfrm>
          <a:prstGeom prst="rect">
            <a:avLst/>
          </a:prstGeom>
          <a:noFill/>
        </p:spPr>
        <p:txBody>
          <a:bodyPr wrap="square" rtlCol="0" anchor="t">
            <a:spAutoFit/>
          </a:bodyPr>
          <a:lstStyle/>
          <a:p>
            <a:r>
              <a:rPr lang="zh-CN" altLang="en-US" sz="2000" b="1"/>
              <a:t>carton纸板箱</a:t>
            </a:r>
          </a:p>
        </p:txBody>
      </p:sp>
      <p:pic>
        <p:nvPicPr>
          <p:cNvPr id="2097188" name="PA-图片 19-85086"/>
          <p:cNvPicPr>
            <a:picLocks noChangeAspect="1"/>
          </p:cNvPicPr>
          <p:nvPr>
            <p:custDataLst>
              <p:tags r:id="rId2"/>
            </p:custDataLst>
          </p:nvPr>
        </p:nvPicPr>
        <p:blipFill>
          <a:blip r:embed="rId10"/>
          <a:stretch>
            <a:fillRect/>
          </a:stretch>
        </p:blipFill>
        <p:spPr>
          <a:xfrm>
            <a:off x="838835" y="1316355"/>
            <a:ext cx="1534160" cy="1777365"/>
          </a:xfrm>
          <a:prstGeom prst="rect">
            <a:avLst/>
          </a:prstGeom>
        </p:spPr>
      </p:pic>
      <p:sp>
        <p:nvSpPr>
          <p:cNvPr id="16" name="文本框 15"/>
          <p:cNvSpPr txBox="1"/>
          <p:nvPr/>
        </p:nvSpPr>
        <p:spPr>
          <a:xfrm>
            <a:off x="335915" y="3293110"/>
            <a:ext cx="2411095" cy="398780"/>
          </a:xfrm>
          <a:prstGeom prst="rect">
            <a:avLst/>
          </a:prstGeom>
          <a:noFill/>
        </p:spPr>
        <p:txBody>
          <a:bodyPr wrap="square" rtlCol="0" anchor="t">
            <a:spAutoFit/>
          </a:bodyPr>
          <a:lstStyle/>
          <a:p>
            <a:r>
              <a:rPr lang="zh-CN" altLang="en-US" sz="2000" b="1"/>
              <a:t>halogen lamp卤素灯</a:t>
            </a:r>
          </a:p>
        </p:txBody>
      </p:sp>
      <p:pic>
        <p:nvPicPr>
          <p:cNvPr id="19" name="内容占位符 4"/>
          <p:cNvPicPr>
            <a:picLocks noChangeAspect="1"/>
          </p:cNvPicPr>
          <p:nvPr/>
        </p:nvPicPr>
        <p:blipFill rotWithShape="1">
          <a:blip r:embed="rId11"/>
          <a:srcRect l="39729" t="63461" r="53049" b="32235"/>
          <a:stretch>
            <a:fillRect/>
          </a:stretch>
        </p:blipFill>
        <p:spPr>
          <a:xfrm>
            <a:off x="2747645" y="1656080"/>
            <a:ext cx="1869440" cy="1228090"/>
          </a:xfrm>
          <a:prstGeom prst="roundRect">
            <a:avLst/>
          </a:prstGeom>
        </p:spPr>
      </p:pic>
      <p:sp>
        <p:nvSpPr>
          <p:cNvPr id="20" name="文本框 19"/>
          <p:cNvSpPr txBox="1"/>
          <p:nvPr/>
        </p:nvSpPr>
        <p:spPr>
          <a:xfrm>
            <a:off x="2866390" y="3293110"/>
            <a:ext cx="2540000" cy="398780"/>
          </a:xfrm>
          <a:prstGeom prst="rect">
            <a:avLst/>
          </a:prstGeom>
          <a:noFill/>
        </p:spPr>
        <p:txBody>
          <a:bodyPr wrap="square" rtlCol="0" anchor="t">
            <a:spAutoFit/>
          </a:bodyPr>
          <a:lstStyle/>
          <a:p>
            <a:r>
              <a:rPr lang="en-US" altLang="zh-CN" sz="2000" b="1"/>
              <a:t>n</a:t>
            </a:r>
            <a:r>
              <a:rPr lang="zh-CN" altLang="en-US" sz="2000" b="1"/>
              <a:t>apkin 餐巾纸</a:t>
            </a:r>
          </a:p>
        </p:txBody>
      </p:sp>
      <p:pic>
        <p:nvPicPr>
          <p:cNvPr id="2097187" name="PA-图片 15-223986"/>
          <p:cNvPicPr>
            <a:picLocks noChangeAspect="1"/>
          </p:cNvPicPr>
          <p:nvPr>
            <p:custDataLst>
              <p:tags r:id="rId3"/>
            </p:custDataLst>
          </p:nvPr>
        </p:nvPicPr>
        <p:blipFill>
          <a:blip r:embed="rId12"/>
          <a:stretch>
            <a:fillRect/>
          </a:stretch>
        </p:blipFill>
        <p:spPr>
          <a:xfrm>
            <a:off x="6842760" y="1656715"/>
            <a:ext cx="1671320" cy="1125220"/>
          </a:xfrm>
          <a:prstGeom prst="rect">
            <a:avLst/>
          </a:prstGeom>
        </p:spPr>
      </p:pic>
      <p:sp>
        <p:nvSpPr>
          <p:cNvPr id="21" name="文本框 20"/>
          <p:cNvSpPr txBox="1"/>
          <p:nvPr/>
        </p:nvSpPr>
        <p:spPr>
          <a:xfrm>
            <a:off x="6842760" y="3293110"/>
            <a:ext cx="1536700" cy="398780"/>
          </a:xfrm>
          <a:prstGeom prst="rect">
            <a:avLst/>
          </a:prstGeom>
          <a:noFill/>
        </p:spPr>
        <p:txBody>
          <a:bodyPr wrap="none" rtlCol="0" anchor="t">
            <a:spAutoFit/>
          </a:bodyPr>
          <a:lstStyle/>
          <a:p>
            <a:pPr algn="l"/>
            <a:r>
              <a:rPr lang="zh-CN" altLang="en-US" sz="2000" b="1" dirty="0">
                <a:solidFill>
                  <a:schemeClr val="tx1"/>
                </a:solidFill>
                <a:latin typeface="Arial" panose="020B0604020202020204" pitchFamily="34" charset="0"/>
                <a:ea typeface="微软雅黑" panose="020B0503020204020204" pitchFamily="34" charset="-122"/>
                <a:cs typeface="+mn-ea"/>
                <a:sym typeface="+mn-ea"/>
              </a:rPr>
              <a:t>battery</a:t>
            </a:r>
            <a:r>
              <a:rPr lang="zh-CN" altLang="en-US" sz="2000" b="1">
                <a:solidFill>
                  <a:schemeClr val="tx1"/>
                </a:solidFill>
                <a:sym typeface="+mn-ea"/>
              </a:rPr>
              <a:t>电池</a:t>
            </a:r>
            <a:endParaRPr lang="zh-CN" altLang="en-US" sz="2000" b="1" dirty="0">
              <a:solidFill>
                <a:schemeClr val="tx1"/>
              </a:solidFill>
              <a:latin typeface="Arial" panose="020B0604020202020204" pitchFamily="34" charset="0"/>
              <a:ea typeface="微软雅黑" panose="020B0503020204020204" pitchFamily="34" charset="-122"/>
              <a:cs typeface="+mn-ea"/>
              <a:sym typeface="+mn-ea"/>
            </a:endParaRPr>
          </a:p>
        </p:txBody>
      </p:sp>
      <p:pic>
        <p:nvPicPr>
          <p:cNvPr id="2097179" name="PA-图片 46-84772"/>
          <p:cNvPicPr>
            <a:picLocks noChangeAspect="1"/>
          </p:cNvPicPr>
          <p:nvPr>
            <p:custDataLst>
              <p:tags r:id="rId4"/>
            </p:custDataLst>
          </p:nvPr>
        </p:nvPicPr>
        <p:blipFill>
          <a:blip r:embed="rId13"/>
          <a:stretch>
            <a:fillRect/>
          </a:stretch>
        </p:blipFill>
        <p:spPr>
          <a:xfrm>
            <a:off x="8996680" y="1702435"/>
            <a:ext cx="1111885" cy="1111885"/>
          </a:xfrm>
          <a:prstGeom prst="rect">
            <a:avLst/>
          </a:prstGeom>
        </p:spPr>
      </p:pic>
      <p:sp>
        <p:nvSpPr>
          <p:cNvPr id="22" name="文本框 21"/>
          <p:cNvSpPr txBox="1"/>
          <p:nvPr/>
        </p:nvSpPr>
        <p:spPr>
          <a:xfrm>
            <a:off x="8514080" y="3293110"/>
            <a:ext cx="2173605" cy="398780"/>
          </a:xfrm>
          <a:prstGeom prst="rect">
            <a:avLst/>
          </a:prstGeom>
          <a:noFill/>
        </p:spPr>
        <p:txBody>
          <a:bodyPr wrap="square" rtlCol="0" anchor="t">
            <a:spAutoFit/>
          </a:bodyPr>
          <a:lstStyle/>
          <a:p>
            <a:r>
              <a:rPr lang="zh-CN" altLang="en-US" sz="2000" b="1"/>
              <a:t>leather shoes皮鞋</a:t>
            </a:r>
          </a:p>
        </p:txBody>
      </p:sp>
      <p:pic>
        <p:nvPicPr>
          <p:cNvPr id="23" name="图片 22"/>
          <p:cNvPicPr>
            <a:picLocks noChangeAspect="1"/>
          </p:cNvPicPr>
          <p:nvPr/>
        </p:nvPicPr>
        <p:blipFill>
          <a:blip r:embed="rId14"/>
          <a:srcRect t="24159" b="14686"/>
          <a:stretch>
            <a:fillRect/>
          </a:stretch>
        </p:blipFill>
        <p:spPr>
          <a:xfrm>
            <a:off x="245745" y="3691890"/>
            <a:ext cx="12169775" cy="1873250"/>
          </a:xfrm>
          <a:prstGeom prst="rect">
            <a:avLst/>
          </a:prstGeom>
        </p:spPr>
      </p:pic>
      <p:pic>
        <p:nvPicPr>
          <p:cNvPr id="24" name="图片 23"/>
          <p:cNvPicPr>
            <a:picLocks noChangeAspect="1"/>
          </p:cNvPicPr>
          <p:nvPr/>
        </p:nvPicPr>
        <p:blipFill>
          <a:blip r:embed="rId15"/>
          <a:srcRect l="1403" t="1477" r="-1403" b="36957"/>
          <a:stretch>
            <a:fillRect/>
          </a:stretch>
        </p:blipFill>
        <p:spPr>
          <a:xfrm>
            <a:off x="10687685" y="1548765"/>
            <a:ext cx="1661160" cy="1544955"/>
          </a:xfrm>
          <a:prstGeom prst="rect">
            <a:avLst/>
          </a:prstGeom>
        </p:spPr>
      </p:pic>
      <p:sp>
        <p:nvSpPr>
          <p:cNvPr id="26" name="文本框 25"/>
          <p:cNvSpPr txBox="1"/>
          <p:nvPr/>
        </p:nvSpPr>
        <p:spPr>
          <a:xfrm>
            <a:off x="10866755" y="3293110"/>
            <a:ext cx="1660525" cy="398780"/>
          </a:xfrm>
          <a:prstGeom prst="rect">
            <a:avLst/>
          </a:prstGeom>
          <a:noFill/>
        </p:spPr>
        <p:txBody>
          <a:bodyPr wrap="square" rtlCol="0">
            <a:spAutoFit/>
          </a:bodyPr>
          <a:lstStyle/>
          <a:p>
            <a:r>
              <a:rPr lang="zh-CN" altLang="en-US" sz="2000" b="1"/>
              <a:t>eggshell蛋壳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5531 0.125549 L -0.072840 0.563652 " pathEditMode="relative" ptsTypes="">
                                      <p:cBhvr>
                                        <p:cTn id="12" dur="2000" fill="hold"/>
                                        <p:tgtEl>
                                          <p:spTgt spid="2097188"/>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35210 0.081914 L 0.035210 0.091835 L 0.036593 0.101756 L 0.039408 0.111765 L 0.044988 0.119227 L 0.049185 0.129148 L 0.053383 0.139069 L 0.058963 0.148990 L 0.060395 0.158999 L 0.064593 0.168920 L 0.067358 0.178841 L 0.068790 0.191308 L 0.070173 0.201229 L 0.072988 0.211238 L 0.074370 0.221159 L 0.077136 0.231080 L 0.082766 0.236084 L 0.089729 0.236084 L 0.095358 0.236084 L 0.103753 0.236084 L 0.109333 0.241001 L 0.116346 0.248464 L 0.124691 0.260931 L 0.130321 0.265935 L 0.137284 0.278314 L 0.147111 0.290781 L 0.161087 0.310623 L 0.176445 0.325549 L 0.190469 0.338016 L 0.203012 0.352941 L 0.214222 0.360404 L 0.222617 0.370325 L 0.231012 0.380246 L 0.240790 0.392713 L 0.247803 0.407638 L 0.254766 0.420105 L 0.263161 0.434943 L 0.268790 0.442406 L 0.278568 0.452414 L 0.284148 0.457331 L 0.291161 0.462335 L 0.296741 0.464794 L 0.303753 0.467340 L 0.312148 0.474802 L 0.317729 0.477261 L 0.324691 0.479719 L 0.333087 0.484723 L 0.338716 0.484723 L 0.344296 0.487182 L 0.351309 0.489728 L 0.359654 0.489728 L 0.365284 0.492186 L 0.376445 0.492186 L 0.384840 0.492186 L 0.394667 0.492186 L 0.404445 0.492186 L 0.411408 0.492186 L 0.417037 0.492186 L 0.425432 0.492186 L 0.431012 0.492186 L 0.436593 0.492186 L 0.444988 0.492186 L 0.450568 0.494644 L 0.456198 0.497191 L 0.461778 0.504565 L 0.468790 0.507112 L 0.478568 0.514574 L 0.485531 0.514574 L 0.491161 0.519491 L 0.496741 0.519491 L 0.502321 0.519491 L 0.507951 0.519491 L 0.513531 0.519491 L 0.519111 0.514574 L 0.526124 0.509570 L 0.531704 0.507112 L 0.537284 0.504565 L 0.542914 0.502107 L 0.548494 0.499649 L 0.554074 0.492186 L 0.559654 0.489728 L 0.565284 0.487182 L 0.570864 0.479719 L 0.576445 0.477261 L 0.582074 0.474802 L 0.590469 0.469798 L 0.587654 0.457331 L 0.582074 0.457331 L 0.576445 0.457331 L 0.569482 0.457331 L 0.559654 0.459877 L 0.554074 0.464794 L 0.548494 0.464794 L 0.542914 0.464794 L 0.538716 0.477261 L 0.537284 0.487182 L 0.537284 0.497191 L 0.535901 0.507112 L 0.535901 0.517033 L 0.534519 0.526954 L 0.533087 0.539421 L 0.533087 0.549342 L 0.533087 0.561809 " pathEditMode="relative" rAng="0" ptsTypes="">
                                      <p:cBhvr>
                                        <p:cTn id="16" dur="2000" fill="hold"/>
                                        <p:tgtEl>
                                          <p:spTgt spid="19"/>
                                        </p:tgtEl>
                                        <p:attrNameLst>
                                          <p:attrName>ppt_x</p:attrName>
                                          <p:attrName>ppt_y</p:attrName>
                                        </p:attrNameLst>
                                      </p:cBhvr>
                                      <p:rCtr x="27800" y="240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12836 0.032169 C -0.017144 0.123551 -0.106576 0.393000 -0.137386 0.493385 C -0.168196 0.593770 -0.143520 0.535148 -0.141306 0.534096 " pathEditMode="relative" rAng="0" ptsTypes="">
                                      <p:cBhvr>
                                        <p:cTn id="20" dur="2000" fill="hold"/>
                                        <p:tgtEl>
                                          <p:spTgt spid="2097166"/>
                                        </p:tgtEl>
                                        <p:attrNameLst>
                                          <p:attrName>ppt_x</p:attrName>
                                          <p:attrName>ppt_y</p:attrName>
                                        </p:attrNameLst>
                                      </p:cBhvr>
                                      <p:rCtr x="-8200" y="260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24050 0.000099 C -0.064445 0.121864 -0.330206 0.489279 -0.418111 0.607315 C -0.506016 0.725353 -0.416023 0.593843 -0.415524 0.590453 C -0.415025 0.587064 -0.415479 0.590114 -0.415524 0.590453 " pathEditMode="relative" rAng="0" ptsTypes="">
                                      <p:cBhvr>
                                        <p:cTn id="24" dur="2000" fill="hold"/>
                                        <p:tgtEl>
                                          <p:spTgt spid="2097187"/>
                                        </p:tgtEl>
                                        <p:attrNameLst>
                                          <p:attrName>ppt_x</p:attrName>
                                          <p:attrName>ppt_y</p:attrName>
                                        </p:attrNameLst>
                                      </p:cBhvr>
                                      <p:rCtr x="-24000" y="3280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0 0.000000 L -0.291160 0.517735 " pathEditMode="relative" ptsTypes="">
                                      <p:cBhvr>
                                        <p:cTn id="28" dur="2000" fill="hold"/>
                                        <p:tgtEl>
                                          <p:spTgt spid="2097179"/>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13235 0.113784 L -0.263605 0.561370 " pathEditMode="relative" ptsTypes="">
                                      <p:cBhvr>
                                        <p:cTn id="32"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H_Other_1"/>
          <p:cNvSpPr/>
          <p:nvPr/>
        </p:nvSpPr>
        <p:spPr bwMode="auto">
          <a:xfrm>
            <a:off x="1741805" y="1433195"/>
            <a:ext cx="8435340" cy="3027680"/>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9525" cap="flat" cmpd="sng">
            <a:solidFill>
              <a:srgbClr val="404040"/>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 name="MH_Other_2"/>
          <p:cNvSpPr>
            <a:spLocks noChangeArrowheads="1"/>
          </p:cNvSpPr>
          <p:nvPr/>
        </p:nvSpPr>
        <p:spPr bwMode="auto">
          <a:xfrm>
            <a:off x="1842770" y="1774190"/>
            <a:ext cx="8232775" cy="5950585"/>
          </a:xfrm>
          <a:prstGeom prst="ellipse">
            <a:avLst/>
          </a:prstGeom>
          <a:solidFill>
            <a:schemeClr val="bg2">
              <a:lumMod val="90000"/>
            </a:schemeClr>
          </a:solidFill>
          <a:ln>
            <a:noFill/>
          </a:ln>
        </p:spPr>
        <p:txBody>
          <a:bodyPr lIns="95096" tIns="49557" rIns="95096" bIns="49557"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endParaRPr lang="zh-CN" altLang="en-US" sz="1370">
              <a:solidFill>
                <a:srgbClr val="FFFFFF"/>
              </a:solidFill>
              <a:latin typeface="微软雅黑 Light" panose="020B0502040204020203" pitchFamily="34" charset="-122"/>
              <a:ea typeface="微软雅黑 Light" panose="020B0502040204020203" pitchFamily="34" charset="-122"/>
            </a:endParaRPr>
          </a:p>
        </p:txBody>
      </p:sp>
      <p:sp>
        <p:nvSpPr>
          <p:cNvPr id="2" name="标题 1"/>
          <p:cNvSpPr>
            <a:spLocks noGrp="1"/>
          </p:cNvSpPr>
          <p:nvPr>
            <p:ph type="title"/>
          </p:nvPr>
        </p:nvSpPr>
        <p:spPr>
          <a:xfrm>
            <a:off x="2708910" y="205740"/>
            <a:ext cx="9483090" cy="801370"/>
          </a:xfrm>
        </p:spPr>
        <p:txBody>
          <a:bodyPr/>
          <a:lstStyle/>
          <a:p>
            <a:r>
              <a:rPr lang="zh-CN" altLang="en-US" sz="2800"/>
              <a:t>Wh</a:t>
            </a:r>
            <a:r>
              <a:rPr lang="en-US" altLang="zh-CN" sz="2800"/>
              <a:t>at was your summer holiday plan?</a:t>
            </a:r>
            <a:br>
              <a:rPr lang="en-US" altLang="zh-CN" sz="2800"/>
            </a:br>
            <a:r>
              <a:rPr lang="en-US" altLang="zh-CN" sz="2800"/>
              <a:t>How was it carried out?</a:t>
            </a:r>
          </a:p>
        </p:txBody>
      </p:sp>
      <p:sp>
        <p:nvSpPr>
          <p:cNvPr id="65" name="Up Arrow 64"/>
          <p:cNvSpPr/>
          <p:nvPr/>
        </p:nvSpPr>
        <p:spPr>
          <a:xfrm>
            <a:off x="5907405" y="2294255"/>
            <a:ext cx="637540" cy="5394960"/>
          </a:xfrm>
          <a:prstGeom prst="upArrow">
            <a:avLst>
              <a:gd name="adj1" fmla="val 50000"/>
              <a:gd name="adj2" fmla="val 67147"/>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p>
        </p:txBody>
      </p:sp>
      <p:sp>
        <p:nvSpPr>
          <p:cNvPr id="66" name="Bent Arrow 65"/>
          <p:cNvSpPr/>
          <p:nvPr/>
        </p:nvSpPr>
        <p:spPr>
          <a:xfrm>
            <a:off x="6102350" y="3395980"/>
            <a:ext cx="3286760" cy="4250055"/>
          </a:xfrm>
          <a:prstGeom prst="bentArrow">
            <a:avLst>
              <a:gd name="adj1" fmla="val 8879"/>
              <a:gd name="adj2" fmla="val 9038"/>
              <a:gd name="adj3" fmla="val 15734"/>
              <a:gd name="adj4" fmla="val 19454"/>
            </a:avLst>
          </a:prstGeom>
          <a:solidFill>
            <a:srgbClr val="F29548"/>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rgbClr val="00B0F0"/>
              </a:solidFill>
            </a:endParaRPr>
          </a:p>
        </p:txBody>
      </p:sp>
      <p:sp>
        <p:nvSpPr>
          <p:cNvPr id="54" name="Bent Arrow 53"/>
          <p:cNvSpPr/>
          <p:nvPr/>
        </p:nvSpPr>
        <p:spPr>
          <a:xfrm flipH="1">
            <a:off x="3074670" y="4359910"/>
            <a:ext cx="3286760" cy="3364865"/>
          </a:xfrm>
          <a:prstGeom prst="bentArrow">
            <a:avLst>
              <a:gd name="adj1" fmla="val 8879"/>
              <a:gd name="adj2" fmla="val 9038"/>
              <a:gd name="adj3" fmla="val 15734"/>
              <a:gd name="adj4" fmla="val 19454"/>
            </a:avLst>
          </a:prstGeom>
          <a:solidFill>
            <a:srgbClr val="F29548"/>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rgbClr val="00B0F0"/>
              </a:solidFill>
            </a:endParaRPr>
          </a:p>
        </p:txBody>
      </p:sp>
      <p:sp>
        <p:nvSpPr>
          <p:cNvPr id="51" name="Bent Arrow 50"/>
          <p:cNvSpPr/>
          <p:nvPr/>
        </p:nvSpPr>
        <p:spPr>
          <a:xfrm>
            <a:off x="6102350" y="5073650"/>
            <a:ext cx="2915920" cy="2698750"/>
          </a:xfrm>
          <a:prstGeom prst="bentArrow">
            <a:avLst>
              <a:gd name="adj1" fmla="val 10194"/>
              <a:gd name="adj2" fmla="val 9038"/>
              <a:gd name="adj3" fmla="val 14263"/>
              <a:gd name="adj4" fmla="val 24932"/>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ysClr val="windowText" lastClr="000000"/>
              </a:solidFill>
            </a:endParaRPr>
          </a:p>
        </p:txBody>
      </p:sp>
      <p:sp>
        <p:nvSpPr>
          <p:cNvPr id="57" name="Bent Arrow 56"/>
          <p:cNvSpPr/>
          <p:nvPr/>
        </p:nvSpPr>
        <p:spPr>
          <a:xfrm flipH="1">
            <a:off x="3855938" y="5314765"/>
            <a:ext cx="2505492" cy="2457660"/>
          </a:xfrm>
          <a:prstGeom prst="bentArrow">
            <a:avLst>
              <a:gd name="adj1" fmla="val 13458"/>
              <a:gd name="adj2" fmla="val 12349"/>
              <a:gd name="adj3" fmla="val 17061"/>
              <a:gd name="adj4" fmla="val 30061"/>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ysClr val="windowText" lastClr="000000"/>
              </a:solidFill>
            </a:endParaRPr>
          </a:p>
        </p:txBody>
      </p:sp>
      <p:sp>
        <p:nvSpPr>
          <p:cNvPr id="4" name="淘宝店chenying0907Box 66"/>
          <p:cNvSpPr txBox="1"/>
          <p:nvPr/>
        </p:nvSpPr>
        <p:spPr>
          <a:xfrm>
            <a:off x="2583469" y="5681210"/>
            <a:ext cx="2422380" cy="721995"/>
          </a:xfrm>
          <a:prstGeom prst="rect">
            <a:avLst/>
          </a:prstGeom>
          <a:noFill/>
        </p:spPr>
        <p:txBody>
          <a:bodyPr wrap="square" rtlCol="0">
            <a:spAutoFit/>
          </a:bodyPr>
          <a:lstStyle/>
          <a:p>
            <a:pPr algn="r"/>
            <a:r>
              <a:rPr lang="en-US" altLang="zh-CN" sz="3200" b="1" dirty="0">
                <a:solidFill>
                  <a:schemeClr val="tx1"/>
                </a:solidFill>
                <a:latin typeface="微软雅黑" panose="020B0503020204020204" pitchFamily="34" charset="-122"/>
                <a:ea typeface="微软雅黑" panose="020B0503020204020204" pitchFamily="34" charset="-122"/>
              </a:rPr>
              <a:t>travelling</a:t>
            </a:r>
            <a:br>
              <a:rPr lang="en-US" sz="3200" b="1" dirty="0">
                <a:solidFill>
                  <a:schemeClr val="tx1"/>
                </a:solidFill>
                <a:latin typeface="微软雅黑" panose="020B0503020204020204" pitchFamily="34" charset="-122"/>
                <a:ea typeface="微软雅黑" panose="020B0503020204020204" pitchFamily="34" charset="-122"/>
              </a:rPr>
            </a:b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 name="淘宝店chenying0907Box 69"/>
          <p:cNvSpPr txBox="1"/>
          <p:nvPr/>
        </p:nvSpPr>
        <p:spPr>
          <a:xfrm>
            <a:off x="7306691" y="5212013"/>
            <a:ext cx="2390794" cy="829945"/>
          </a:xfrm>
          <a:prstGeom prst="rect">
            <a:avLst/>
          </a:prstGeom>
          <a:noFill/>
        </p:spPr>
        <p:txBody>
          <a:bodyPr wrap="square" rtlCol="0">
            <a:spAutoFit/>
          </a:bodyPr>
          <a:lstStyle/>
          <a:p>
            <a:pPr>
              <a:lnSpc>
                <a:spcPct val="150000"/>
              </a:lnSpc>
            </a:pPr>
            <a:r>
              <a:rPr lang="en-US" altLang="zh-CN" sz="3200" b="1" dirty="0">
                <a:latin typeface="微软雅黑" panose="020B0503020204020204" pitchFamily="34" charset="-122"/>
                <a:ea typeface="微软雅黑" panose="020B0503020204020204" pitchFamily="34" charset="-122"/>
              </a:rPr>
              <a:t>reading</a:t>
            </a: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6" name="淘宝店chenying0907Box 70"/>
          <p:cNvSpPr txBox="1"/>
          <p:nvPr/>
        </p:nvSpPr>
        <p:spPr>
          <a:xfrm>
            <a:off x="2583180" y="2588895"/>
            <a:ext cx="3425825" cy="1214755"/>
          </a:xfrm>
          <a:prstGeom prst="rect">
            <a:avLst/>
          </a:prstGeom>
          <a:noFill/>
        </p:spPr>
        <p:txBody>
          <a:bodyPr wrap="square" rtlCol="0">
            <a:spAutoFit/>
          </a:bodyPr>
          <a:lstStyle/>
          <a:p>
            <a:pPr algn="r"/>
            <a:r>
              <a:rPr lang="en-US" altLang="zh-CN" sz="3200" b="1" dirty="0">
                <a:latin typeface="微软雅黑" panose="020B0503020204020204" pitchFamily="34" charset="-122"/>
                <a:ea typeface="微软雅黑" panose="020B0503020204020204" pitchFamily="34" charset="-122"/>
              </a:rPr>
              <a:t>entertainment activities</a:t>
            </a: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7" name="淘宝店chenying0907Box 71"/>
          <p:cNvSpPr txBox="1"/>
          <p:nvPr/>
        </p:nvSpPr>
        <p:spPr>
          <a:xfrm>
            <a:off x="7139940" y="3259455"/>
            <a:ext cx="2647950" cy="121475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volunteer activities</a:t>
            </a:r>
            <a:br>
              <a:rPr lang="en-US" altLang="zh-CN" sz="3200" b="1" dirty="0">
                <a:latin typeface="微软雅黑" panose="020B0503020204020204" pitchFamily="34" charset="-122"/>
                <a:ea typeface="微软雅黑" panose="020B0503020204020204" pitchFamily="34" charset="-122"/>
              </a:rPr>
            </a:b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 name="淘宝店chenying0907 245"/>
          <p:cNvSpPr/>
          <p:nvPr/>
        </p:nvSpPr>
        <p:spPr bwMode="auto">
          <a:xfrm>
            <a:off x="5267186" y="6042210"/>
            <a:ext cx="466304" cy="466304"/>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9" name="淘宝店chenying0907 5"/>
          <p:cNvSpPr>
            <a:spLocks noEditPoints="1"/>
          </p:cNvSpPr>
          <p:nvPr/>
        </p:nvSpPr>
        <p:spPr bwMode="auto">
          <a:xfrm>
            <a:off x="3393702" y="2996532"/>
            <a:ext cx="520804" cy="520804"/>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10" name="淘宝店chenying0907 217"/>
          <p:cNvSpPr>
            <a:spLocks noEditPoints="1"/>
          </p:cNvSpPr>
          <p:nvPr/>
        </p:nvSpPr>
        <p:spPr bwMode="auto">
          <a:xfrm>
            <a:off x="5267222" y="3906309"/>
            <a:ext cx="532771" cy="399579"/>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F29548"/>
          </a:solidFill>
          <a:ln w="9525">
            <a:noFill/>
            <a:round/>
          </a:ln>
        </p:spPr>
        <p:txBody>
          <a:bodyPr vert="horz" wrap="square" lIns="128580" tIns="64290" rIns="128580" bIns="64290" numCol="1" anchor="t" anchorCtr="0" compatLnSpc="1"/>
          <a:lstStyle/>
          <a:p>
            <a:endParaRPr lang="en-US" dirty="0"/>
          </a:p>
        </p:txBody>
      </p:sp>
      <p:sp>
        <p:nvSpPr>
          <p:cNvPr id="11" name="淘宝店chenying0907 216"/>
          <p:cNvSpPr>
            <a:spLocks noEditPoints="1"/>
          </p:cNvSpPr>
          <p:nvPr/>
        </p:nvSpPr>
        <p:spPr bwMode="auto">
          <a:xfrm>
            <a:off x="6687770" y="4593379"/>
            <a:ext cx="476825" cy="480067"/>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12" name="淘宝店chenying0907 135"/>
          <p:cNvSpPr>
            <a:spLocks noEditPoints="1"/>
          </p:cNvSpPr>
          <p:nvPr/>
        </p:nvSpPr>
        <p:spPr bwMode="auto">
          <a:xfrm>
            <a:off x="6713252" y="2996566"/>
            <a:ext cx="426578" cy="39957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29548"/>
          </a:solidFill>
          <a:ln w="9525">
            <a:noFill/>
            <a:round/>
          </a:ln>
        </p:spPr>
        <p:txBody>
          <a:bodyPr vert="horz" wrap="square" lIns="128580" tIns="64290" rIns="128580" bIns="64290" numCol="1" anchor="t" anchorCtr="0" compatLnSpc="1"/>
          <a:lstStyle/>
          <a:p>
            <a:endParaRPr lang="en-US" dirty="0"/>
          </a:p>
        </p:txBody>
      </p:sp>
      <p:sp>
        <p:nvSpPr>
          <p:cNvPr id="13" name="文本框 12"/>
          <p:cNvSpPr txBox="1"/>
          <p:nvPr/>
        </p:nvSpPr>
        <p:spPr>
          <a:xfrm rot="16200000">
            <a:off x="4147185" y="5019040"/>
            <a:ext cx="4103370" cy="583565"/>
          </a:xfrm>
          <a:prstGeom prst="rect">
            <a:avLst/>
          </a:prstGeom>
          <a:noFill/>
        </p:spPr>
        <p:txBody>
          <a:bodyPr wrap="square" rtlCol="0">
            <a:spAutoFit/>
          </a:bodyPr>
          <a:lstStyle/>
          <a:p>
            <a:r>
              <a:rPr lang="en-US" altLang="zh-CN" sz="3200" b="1">
                <a:solidFill>
                  <a:sysClr val="window" lastClr="FFFFFF"/>
                </a:solidFill>
              </a:rPr>
              <a:t>Your Summer holiday</a:t>
            </a:r>
            <a:r>
              <a:rPr lang="en-US" altLang="zh-CN" sz="2400" b="1">
                <a:solidFill>
                  <a:sysClr val="window" lastClr="FFFFFF"/>
                </a:solidFill>
              </a:rPr>
              <a:t> </a:t>
            </a:r>
          </a:p>
        </p:txBody>
      </p:sp>
      <p:sp>
        <p:nvSpPr>
          <p:cNvPr id="3" name="淘宝店chenying0907Box 68"/>
          <p:cNvSpPr txBox="1"/>
          <p:nvPr/>
        </p:nvSpPr>
        <p:spPr>
          <a:xfrm>
            <a:off x="2039620" y="4114800"/>
            <a:ext cx="3227705" cy="721995"/>
          </a:xfrm>
          <a:prstGeom prst="rect">
            <a:avLst/>
          </a:prstGeom>
          <a:noFill/>
        </p:spPr>
        <p:txBody>
          <a:bodyPr wrap="square" rtlCol="0">
            <a:spAutoFit/>
          </a:bodyPr>
          <a:lstStyle/>
          <a:p>
            <a:pPr algn="r"/>
            <a:r>
              <a:rPr lang="en-US" altLang="zh-CN" sz="3200" b="1" dirty="0">
                <a:latin typeface="微软雅黑" panose="020B0503020204020204" pitchFamily="34" charset="-122"/>
                <a:ea typeface="微软雅黑" panose="020B0503020204020204" pitchFamily="34" charset="-122"/>
              </a:rPr>
              <a:t>sport</a:t>
            </a:r>
            <a:r>
              <a:rPr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exercise</a:t>
            </a: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31" name="MH_SubTitle_1"/>
          <p:cNvSpPr>
            <a:spLocks noChangeArrowheads="1"/>
          </p:cNvSpPr>
          <p:nvPr/>
        </p:nvSpPr>
        <p:spPr bwMode="auto">
          <a:xfrm>
            <a:off x="25400" y="3538855"/>
            <a:ext cx="1612900" cy="1284605"/>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8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rPr>
              <a:t>Society</a:t>
            </a:r>
          </a:p>
        </p:txBody>
      </p:sp>
      <p:sp>
        <p:nvSpPr>
          <p:cNvPr id="32" name="MH_SubTitle_3"/>
          <p:cNvSpPr>
            <a:spLocks noChangeArrowheads="1"/>
          </p:cNvSpPr>
          <p:nvPr/>
        </p:nvSpPr>
        <p:spPr bwMode="auto">
          <a:xfrm>
            <a:off x="10416540" y="3538855"/>
            <a:ext cx="1953260" cy="1298575"/>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400" b="1"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Self</a:t>
            </a:r>
            <a:endParaRPr lang="en-US" sz="24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endParaRPr>
          </a:p>
        </p:txBody>
      </p:sp>
      <p:sp>
        <p:nvSpPr>
          <p:cNvPr id="33" name="MH_SubTitle_2"/>
          <p:cNvSpPr>
            <a:spLocks noChangeArrowheads="1"/>
          </p:cNvSpPr>
          <p:nvPr/>
        </p:nvSpPr>
        <p:spPr bwMode="auto">
          <a:xfrm>
            <a:off x="5470525" y="1007110"/>
            <a:ext cx="1669415" cy="1120140"/>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800" b="1"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Nature</a:t>
            </a:r>
            <a:endParaRPr lang="en-US" sz="28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strips(upLeft)">
                                      <p:cBhvr>
                                        <p:cTn id="7" dur="1000"/>
                                        <p:tgtEl>
                                          <p:spTgt spid="5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2000"/>
                            </p:stCondLst>
                            <p:childTnLst>
                              <p:par>
                                <p:cTn id="19" presetID="18" presetClass="entr" presetSubtype="3"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strips(upRight)">
                                      <p:cBhvr>
                                        <p:cTn id="21" dur="1000"/>
                                        <p:tgtEl>
                                          <p:spTgt spid="51"/>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4000"/>
                            </p:stCondLst>
                            <p:childTnLst>
                              <p:par>
                                <p:cTn id="33" presetID="18" presetClass="entr" presetSubtype="9"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strips(upLeft)">
                                      <p:cBhvr>
                                        <p:cTn id="35" dur="1000"/>
                                        <p:tgtEl>
                                          <p:spTgt spid="54"/>
                                        </p:tgtEl>
                                      </p:cBhvr>
                                    </p:animEffect>
                                  </p:childTnLst>
                                </p:cTn>
                              </p:par>
                            </p:childTnLst>
                          </p:cTn>
                        </p:par>
                        <p:par>
                          <p:cTn id="36" fill="hold">
                            <p:stCondLst>
                              <p:cond delay="5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5500"/>
                            </p:stCondLst>
                            <p:childTnLst>
                              <p:par>
                                <p:cTn id="43" presetID="22" presetClass="entr" presetSubtype="2"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right)">
                                      <p:cBhvr>
                                        <p:cTn id="45" dur="500"/>
                                        <p:tgtEl>
                                          <p:spTgt spid="3"/>
                                        </p:tgtEl>
                                      </p:cBhvr>
                                    </p:animEffect>
                                  </p:childTnLst>
                                </p:cTn>
                              </p:par>
                            </p:childTnLst>
                          </p:cTn>
                        </p:par>
                        <p:par>
                          <p:cTn id="46" fill="hold">
                            <p:stCondLst>
                              <p:cond delay="6000"/>
                            </p:stCondLst>
                            <p:childTnLst>
                              <p:par>
                                <p:cTn id="47" presetID="18" presetClass="entr" presetSubtype="3"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strips(upRight)">
                                      <p:cBhvr>
                                        <p:cTn id="49" dur="1000"/>
                                        <p:tgtEl>
                                          <p:spTgt spid="66"/>
                                        </p:tgtEl>
                                      </p:cBhvr>
                                    </p:animEffect>
                                  </p:childTnLst>
                                </p:cTn>
                              </p:par>
                            </p:childTnLst>
                          </p:cTn>
                        </p:par>
                        <p:par>
                          <p:cTn id="50" fill="hold">
                            <p:stCondLst>
                              <p:cond delay="7000"/>
                            </p:stCondLst>
                            <p:childTnLst>
                              <p:par>
                                <p:cTn id="51" presetID="53"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7500"/>
                            </p:stCondLst>
                            <p:childTnLst>
                              <p:par>
                                <p:cTn id="57" presetID="22" presetClass="entr" presetSubtype="8"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par>
                          <p:cTn id="60" fill="hold">
                            <p:stCondLst>
                              <p:cond delay="8000"/>
                            </p:stCondLst>
                            <p:childTnLst>
                              <p:par>
                                <p:cTn id="61" presetID="18" presetClass="entr" presetSubtype="9"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strips(upLeft)">
                                      <p:cBhvr>
                                        <p:cTn id="63" dur="1000"/>
                                        <p:tgtEl>
                                          <p:spTgt spid="65"/>
                                        </p:tgtEl>
                                      </p:cBhvr>
                                    </p:animEffect>
                                  </p:childTnLst>
                                </p:cTn>
                              </p:par>
                            </p:childTnLst>
                          </p:cTn>
                        </p:par>
                        <p:par>
                          <p:cTn id="64" fill="hold">
                            <p:stCondLst>
                              <p:cond delay="900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9500"/>
                            </p:stCondLst>
                            <p:childTnLst>
                              <p:par>
                                <p:cTn id="71" presetID="22" presetClass="entr" presetSubtype="2"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right)">
                                      <p:cBhvr>
                                        <p:cTn id="73" dur="500"/>
                                        <p:tgtEl>
                                          <p:spTgt spid="6"/>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22" presetClass="entr" presetSubtype="4"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par>
                          <p:cTn id="85" fill="hold">
                            <p:stCondLst>
                              <p:cond delay="1500"/>
                            </p:stCondLst>
                            <p:childTnLst>
                              <p:par>
                                <p:cTn id="86" presetID="53" presetClass="entr" presetSubtype="16"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Effect transition="in" filter="fade">
                                      <p:cBhvr>
                                        <p:cTn id="90" dur="500"/>
                                        <p:tgtEl>
                                          <p:spTgt spid="31"/>
                                        </p:tgtEl>
                                      </p:cBhvr>
                                    </p:animEffect>
                                  </p:childTnLst>
                                </p:cTn>
                              </p:par>
                            </p:childTnLst>
                          </p:cTn>
                        </p:par>
                        <p:par>
                          <p:cTn id="91" fill="hold">
                            <p:stCondLst>
                              <p:cond delay="2000"/>
                            </p:stCondLst>
                            <p:childTnLst>
                              <p:par>
                                <p:cTn id="92" presetID="53" presetClass="entr" presetSubtype="16" fill="hold" grpId="0" nodeType="after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childTnLst>
                          </p:cTn>
                        </p:par>
                        <p:par>
                          <p:cTn id="97" fill="hold">
                            <p:stCondLst>
                              <p:cond delay="2500"/>
                            </p:stCondLst>
                            <p:childTnLst>
                              <p:par>
                                <p:cTn id="98" presetID="53" presetClass="entr" presetSubtype="16"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65" grpId="0" bldLvl="0" animBg="1"/>
      <p:bldP spid="66" grpId="0" bldLvl="0" animBg="1"/>
      <p:bldP spid="54" grpId="0" bldLvl="0" animBg="1"/>
      <p:bldP spid="51" grpId="0" bldLvl="0" animBg="1"/>
      <p:bldP spid="57" grpId="0" bldLvl="0" animBg="1"/>
      <p:bldP spid="4" grpId="0"/>
      <p:bldP spid="5" grpId="0"/>
      <p:bldP spid="6" grpId="0"/>
      <p:bldP spid="7" grpId="0"/>
      <p:bldP spid="8" grpId="0" bldLvl="0" animBg="1"/>
      <p:bldP spid="9" grpId="0" bldLvl="0" animBg="1"/>
      <p:bldP spid="10" grpId="0" bldLvl="0" animBg="1"/>
      <p:bldP spid="11" grpId="0" bldLvl="0" animBg="1"/>
      <p:bldP spid="12" grpId="0" bldLvl="0" animBg="1"/>
      <p:bldP spid="3" grpId="0"/>
      <p:bldP spid="31" grpId="0" bldLvl="0" animBg="1"/>
      <p:bldP spid="32" grpId="0" bldLvl="0" animBg="1"/>
      <p:bldP spid="3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What should we do ?</a:t>
            </a:r>
          </a:p>
        </p:txBody>
      </p:sp>
      <p:grpSp>
        <p:nvGrpSpPr>
          <p:cNvPr id="4" name="组合 3"/>
          <p:cNvGrpSpPr/>
          <p:nvPr/>
        </p:nvGrpSpPr>
        <p:grpSpPr>
          <a:xfrm>
            <a:off x="191923"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3" name="文本框 2"/>
          <p:cNvSpPr txBox="1"/>
          <p:nvPr/>
        </p:nvSpPr>
        <p:spPr>
          <a:xfrm>
            <a:off x="1296035" y="1918335"/>
            <a:ext cx="11234420" cy="520065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When collecting garbage, it should be collected </a:t>
            </a:r>
            <a:r>
              <a:rPr lang="zh-CN" altLang="en-US" sz="2400" b="1">
                <a:solidFill>
                  <a:srgbClr val="0070C0"/>
                </a:solidFill>
                <a:latin typeface="Times New Roman" panose="02020603050405020304" charset="0"/>
                <a:cs typeface="Times New Roman" panose="02020603050405020304" charset="0"/>
              </a:rPr>
              <a:t>airtight</a:t>
            </a:r>
            <a:r>
              <a:rPr lang="zh-CN" altLang="en-US" sz="2400" b="1">
                <a:latin typeface="Times New Roman" panose="02020603050405020304" charset="0"/>
                <a:cs typeface="Times New Roman" panose="02020603050405020304" charset="0"/>
              </a:rPr>
              <a:t> and classified to prevent secondary environmental pollution.</a:t>
            </a:r>
            <a:r>
              <a:rPr lang="zh-CN" altLang="en-US" sz="2400" b="1">
                <a:latin typeface="Times New Roman" panose="02020603050405020304" charset="0"/>
                <a:cs typeface="Times New Roman" panose="02020603050405020304" charset="0"/>
                <a:sym typeface="+mn-ea"/>
              </a:rPr>
              <a:t> </a:t>
            </a:r>
          </a:p>
          <a:p>
            <a:r>
              <a:rPr lang="zh-CN" altLang="en-US" sz="2400" b="1">
                <a:latin typeface="Times New Roman" panose="02020603050405020304" charset="0"/>
                <a:cs typeface="Times New Roman" panose="02020603050405020304" charset="0"/>
                <a:sym typeface="+mn-ea"/>
              </a:rPr>
              <a:t>       </a:t>
            </a:r>
            <a:r>
              <a:rPr lang="zh-CN" altLang="en-US" sz="2000" b="1" i="1">
                <a:solidFill>
                  <a:srgbClr val="0070C0"/>
                </a:solidFill>
                <a:latin typeface="Times New Roman" panose="02020603050405020304" charset="0"/>
                <a:cs typeface="Times New Roman" panose="02020603050405020304" charset="0"/>
                <a:sym typeface="+mn-ea"/>
              </a:rPr>
              <a:t>airtight  /'eətaɪt/ adj. 密闭的，密封的</a:t>
            </a:r>
            <a:endParaRPr lang="zh-CN" altLang="en-US" sz="2400" b="1">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     Before putting, paper should be </a:t>
            </a:r>
            <a:r>
              <a:rPr lang="zh-CN" altLang="en-US" sz="2400" b="1">
                <a:solidFill>
                  <a:srgbClr val="0070C0"/>
                </a:solidFill>
                <a:latin typeface="Times New Roman" panose="02020603050405020304" charset="0"/>
                <a:cs typeface="Times New Roman" panose="02020603050405020304" charset="0"/>
              </a:rPr>
              <a:t>stacked</a:t>
            </a:r>
            <a:r>
              <a:rPr lang="zh-CN" altLang="en-US" sz="2400" b="1">
                <a:latin typeface="Times New Roman" panose="02020603050405020304" charset="0"/>
                <a:cs typeface="Times New Roman" panose="02020603050405020304" charset="0"/>
              </a:rPr>
              <a:t> neatly as far as possible to avoid </a:t>
            </a:r>
            <a:r>
              <a:rPr lang="zh-CN" altLang="en-US" sz="2400" b="1">
                <a:solidFill>
                  <a:srgbClr val="0070C0"/>
                </a:solidFill>
                <a:latin typeface="Times New Roman" panose="02020603050405020304" charset="0"/>
                <a:cs typeface="Times New Roman" panose="02020603050405020304" charset="0"/>
              </a:rPr>
              <a:t>kneading</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b</a:t>
            </a:r>
            <a:r>
              <a:rPr lang="zh-CN" altLang="en-US" sz="2400" b="1">
                <a:latin typeface="Times New Roman" panose="02020603050405020304" charset="0"/>
                <a:cs typeface="Times New Roman" panose="02020603050405020304" charset="0"/>
              </a:rPr>
              <a:t>ottles and cans should be used up as much as possible, cleaned up and put into the container; </a:t>
            </a:r>
            <a:r>
              <a:rPr lang="en-US" altLang="zh-CN" sz="2400" b="1">
                <a:latin typeface="Times New Roman" panose="02020603050405020304" charset="0"/>
                <a:cs typeface="Times New Roman" panose="02020603050405020304" charset="0"/>
              </a:rPr>
              <a:t>k</a:t>
            </a:r>
            <a:r>
              <a:rPr lang="zh-CN" altLang="en-US" sz="2400" b="1">
                <a:latin typeface="Times New Roman" panose="02020603050405020304" charset="0"/>
                <a:cs typeface="Times New Roman" panose="02020603050405020304" charset="0"/>
              </a:rPr>
              <a:t>itchen waste should be bagged and airtight.</a:t>
            </a:r>
          </a:p>
          <a:p>
            <a:r>
              <a:rPr lang="zh-CN" altLang="en-US" sz="2400" b="1">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stack  /stæk/v. （使）放成整齐的一叠      knead  /niːd/ vt. 揉合，揉捏</a:t>
            </a:r>
          </a:p>
          <a:p>
            <a:r>
              <a:rPr lang="zh-CN" altLang="en-US" sz="2400" b="1">
                <a:latin typeface="Times New Roman" panose="02020603050405020304" charset="0"/>
                <a:cs typeface="Times New Roman" panose="02020603050405020304" charset="0"/>
              </a:rPr>
              <a:t>    The garbage shall be placed in </a:t>
            </a:r>
            <a:r>
              <a:rPr lang="zh-CN" altLang="en-US" sz="2400" b="1">
                <a:solidFill>
                  <a:srgbClr val="0070C0"/>
                </a:solidFill>
                <a:latin typeface="Times New Roman" panose="02020603050405020304" charset="0"/>
                <a:cs typeface="Times New Roman" panose="02020603050405020304" charset="0"/>
              </a:rPr>
              <a:t>designated</a:t>
            </a:r>
            <a:r>
              <a:rPr lang="zh-CN" altLang="en-US" sz="2400" b="1">
                <a:latin typeface="Times New Roman" panose="02020603050405020304" charset="0"/>
                <a:cs typeface="Times New Roman" panose="02020603050405020304" charset="0"/>
              </a:rPr>
              <a:t> places and containers according to the tips of garbage classification marks. Glass should be handled carefully to avoid damage.</a:t>
            </a:r>
          </a:p>
          <a:p>
            <a:r>
              <a:rPr lang="zh-CN" altLang="en-US" sz="2000" b="1" i="1">
                <a:solidFill>
                  <a:srgbClr val="0070C0"/>
                </a:solidFill>
                <a:latin typeface="Times New Roman" panose="02020603050405020304" charset="0"/>
                <a:cs typeface="Times New Roman" panose="02020603050405020304" charset="0"/>
              </a:rPr>
              <a:t>        designated/'dɛzɪg,netɪd/ adj. 指定的；特指的</a:t>
            </a:r>
          </a:p>
          <a:p>
            <a:r>
              <a:rPr lang="zh-CN" altLang="en-US" sz="2400" b="1">
                <a:latin typeface="Times New Roman" panose="02020603050405020304" charset="0"/>
                <a:cs typeface="Times New Roman" panose="02020603050405020304" charset="0"/>
              </a:rPr>
              <a:t>     After placing the garbage, please cover the top of the garbage bin to avoid </a:t>
            </a:r>
            <a:r>
              <a:rPr lang="zh-CN" altLang="en-US" sz="2400" b="1">
                <a:solidFill>
                  <a:srgbClr val="0070C0"/>
                </a:solidFill>
                <a:latin typeface="Times New Roman" panose="02020603050405020304" charset="0"/>
                <a:cs typeface="Times New Roman" panose="02020603050405020304" charset="0"/>
              </a:rPr>
              <a:t>contamination</a:t>
            </a:r>
            <a:r>
              <a:rPr lang="zh-CN" altLang="en-US" sz="2400" b="1">
                <a:latin typeface="Times New Roman" panose="02020603050405020304" charset="0"/>
                <a:cs typeface="Times New Roman" panose="02020603050405020304" charset="0"/>
              </a:rPr>
              <a:t> of the surrounding environment and breeding of mosquitoes and flies.</a:t>
            </a:r>
          </a:p>
          <a:p>
            <a:r>
              <a:rPr lang="zh-CN" altLang="en-US" sz="2400" b="1">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 contamination /kən,tæmɪ'neɪʃən/ n. 污染</a:t>
            </a:r>
            <a:r>
              <a:rPr lang="en-US" altLang="zh-CN" sz="2000" b="1" i="1">
                <a:solidFill>
                  <a:srgbClr val="0070C0"/>
                </a:solidFill>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污染物</a:t>
            </a:r>
          </a:p>
        </p:txBody>
      </p:sp>
      <p:sp>
        <p:nvSpPr>
          <p:cNvPr id="28" name="任意多边形 27"/>
          <p:cNvSpPr/>
          <p:nvPr/>
        </p:nvSpPr>
        <p:spPr>
          <a:xfrm>
            <a:off x="-79375" y="191833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30" name="任意多边形 29"/>
          <p:cNvSpPr/>
          <p:nvPr/>
        </p:nvSpPr>
        <p:spPr>
          <a:xfrm rot="2700000">
            <a:off x="484505" y="196088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35" name="矩形 34"/>
          <p:cNvSpPr/>
          <p:nvPr/>
        </p:nvSpPr>
        <p:spPr>
          <a:xfrm>
            <a:off x="293370" y="2073910"/>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01</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14" name="任意多边形 13"/>
          <p:cNvSpPr/>
          <p:nvPr/>
        </p:nvSpPr>
        <p:spPr>
          <a:xfrm>
            <a:off x="-79375" y="2997200"/>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6" name="任意多边形 15"/>
          <p:cNvSpPr/>
          <p:nvPr/>
        </p:nvSpPr>
        <p:spPr>
          <a:xfrm>
            <a:off x="-79375" y="433133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7" name="任意多边形 16"/>
          <p:cNvSpPr/>
          <p:nvPr/>
        </p:nvSpPr>
        <p:spPr>
          <a:xfrm>
            <a:off x="-79375" y="588708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9" name="任意多边形 18"/>
          <p:cNvSpPr/>
          <p:nvPr/>
        </p:nvSpPr>
        <p:spPr>
          <a:xfrm rot="2700000">
            <a:off x="484505" y="3039745"/>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0" name="任意多边形 19"/>
          <p:cNvSpPr/>
          <p:nvPr/>
        </p:nvSpPr>
        <p:spPr>
          <a:xfrm rot="2700000">
            <a:off x="484505" y="437388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1" name="任意多边形 20"/>
          <p:cNvSpPr/>
          <p:nvPr/>
        </p:nvSpPr>
        <p:spPr>
          <a:xfrm rot="2700000">
            <a:off x="484505" y="592963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2" name="矩形 21"/>
          <p:cNvSpPr/>
          <p:nvPr/>
        </p:nvSpPr>
        <p:spPr>
          <a:xfrm>
            <a:off x="191770" y="3152775"/>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02</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23" name="矩形 22"/>
          <p:cNvSpPr/>
          <p:nvPr/>
        </p:nvSpPr>
        <p:spPr>
          <a:xfrm>
            <a:off x="191770" y="6042025"/>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04</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24" name="矩形 23"/>
          <p:cNvSpPr/>
          <p:nvPr/>
        </p:nvSpPr>
        <p:spPr>
          <a:xfrm>
            <a:off x="191770" y="4486910"/>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03</a:t>
            </a:r>
            <a:endParaRPr lang="en-US" altLang="zh-CN" b="1" dirty="0">
              <a:solidFill>
                <a:srgbClr val="FFFFFF"/>
              </a:solidFill>
              <a:latin typeface="Open Sans" panose="020B0606030504020204" pitchFamily="34" charset="0"/>
              <a:ea typeface="微软雅黑" panose="020B0503020204020204" pitchFamily="34" charset="-122"/>
            </a:endParaRPr>
          </a:p>
        </p:txBody>
      </p:sp>
      <p:grpSp>
        <p:nvGrpSpPr>
          <p:cNvPr id="15" name="组合 148"/>
          <p:cNvGrpSpPr/>
          <p:nvPr/>
        </p:nvGrpSpPr>
        <p:grpSpPr>
          <a:xfrm>
            <a:off x="4953000" y="188023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2866390" y="111379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6985635" y="1132840"/>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8" name="燕尾形 17"/>
          <p:cNvSpPr/>
          <p:nvPr/>
        </p:nvSpPr>
        <p:spPr>
          <a:xfrm>
            <a:off x="7842885" y="111379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684260" y="111252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2727325" y="1113790"/>
            <a:ext cx="6613525"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6" name="Round Same Side Corner Rectangle 94"/>
          <p:cNvSpPr/>
          <p:nvPr/>
        </p:nvSpPr>
        <p:spPr>
          <a:xfrm rot="16200000" flipH="1">
            <a:off x="4888230" y="-461645"/>
            <a:ext cx="695325" cy="386080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S</a:t>
            </a:r>
            <a:r>
              <a:rPr lang="en-US" sz="2800" b="1">
                <a:solidFill>
                  <a:srgbClr val="FFFF00"/>
                </a:solidFill>
                <a:latin typeface="微软雅黑" panose="020B0503020204020204" pitchFamily="34" charset="-122"/>
                <a:ea typeface="微软雅黑" panose="020B0503020204020204" pitchFamily="34" charset="-122"/>
              </a:rPr>
              <a:t>pring into action</a:t>
            </a:r>
          </a:p>
        </p:txBody>
      </p:sp>
      <p:grpSp>
        <p:nvGrpSpPr>
          <p:cNvPr id="27"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ppt_x</p:attrName>
                                        </p:attrNameLst>
                                      </p:cBhvr>
                                      <p:tavLst>
                                        <p:tav tm="0">
                                          <p:val>
                                            <p:strVal val="0-#ppt_w/2"/>
                                          </p:val>
                                        </p:tav>
                                        <p:tav tm="100000">
                                          <p:val>
                                            <p:strVal val="#ppt_x"/>
                                          </p:val>
                                        </p:tav>
                                      </p:tavLst>
                                    </p:anim>
                                    <p:anim calcmode="lin" valueType="num">
                                      <p:cBhvr>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25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ppt_x</p:attrName>
                                        </p:attrNameLst>
                                      </p:cBhvr>
                                      <p:tavLst>
                                        <p:tav tm="0">
                                          <p:val>
                                            <p:strVal val="0-#ppt_w/2"/>
                                          </p:val>
                                        </p:tav>
                                        <p:tav tm="100000">
                                          <p:val>
                                            <p:strVal val="#ppt_x"/>
                                          </p:val>
                                        </p:tav>
                                      </p:tavLst>
                                    </p:anim>
                                    <p:anim calcmode="lin" valueType="num">
                                      <p:cBhvr>
                                        <p:cTn id="16" dur="1000" fill="hold"/>
                                        <p:tgtEl>
                                          <p:spTgt spid="3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275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par>
                                <p:cTn id="22" presetID="2" presetClass="entr" presetSubtype="8" fill="hold" nodeType="withEffect">
                                  <p:stCondLst>
                                    <p:cond delay="2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0-#ppt_w/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0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0-#ppt_w/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ppt_x</p:attrName>
                                        </p:attrNameLst>
                                      </p:cBhvr>
                                      <p:tavLst>
                                        <p:tav tm="0">
                                          <p:val>
                                            <p:strVal val="0-#ppt_w/2"/>
                                          </p:val>
                                        </p:tav>
                                        <p:tav tm="100000">
                                          <p:val>
                                            <p:strVal val="#ppt_x"/>
                                          </p:val>
                                        </p:tav>
                                      </p:tavLst>
                                    </p:anim>
                                    <p:anim calcmode="lin" valueType="num">
                                      <p:cBhvr>
                                        <p:cTn id="33" dur="10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0-#ppt_w/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25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ppt_x</p:attrName>
                                        </p:attrNameLst>
                                      </p:cBhvr>
                                      <p:tavLst>
                                        <p:tav tm="0">
                                          <p:val>
                                            <p:strVal val="0-#ppt_w/2"/>
                                          </p:val>
                                        </p:tav>
                                        <p:tav tm="100000">
                                          <p:val>
                                            <p:strVal val="#ppt_x"/>
                                          </p:val>
                                        </p:tav>
                                      </p:tavLst>
                                    </p:anim>
                                    <p:anim calcmode="lin" valueType="num">
                                      <p:cBhvr>
                                        <p:cTn id="41" dur="10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25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ppt_x</p:attrName>
                                        </p:attrNameLst>
                                      </p:cBhvr>
                                      <p:tavLst>
                                        <p:tav tm="0">
                                          <p:val>
                                            <p:strVal val="0-#ppt_w/2"/>
                                          </p:val>
                                        </p:tav>
                                        <p:tav tm="100000">
                                          <p:val>
                                            <p:strVal val="#ppt_x"/>
                                          </p:val>
                                        </p:tav>
                                      </p:tavLst>
                                    </p:anim>
                                    <p:anim calcmode="lin" valueType="num">
                                      <p:cBhvr>
                                        <p:cTn id="45" dur="1000" fill="hold"/>
                                        <p:tgtEl>
                                          <p:spTgt spid="21"/>
                                        </p:tgtEl>
                                        <p:attrNameLst>
                                          <p:attrName>ppt_y</p:attrName>
                                        </p:attrNameLst>
                                      </p:cBhvr>
                                      <p:tavLst>
                                        <p:tav tm="0">
                                          <p:val>
                                            <p:strVal val="#ppt_y"/>
                                          </p:val>
                                        </p:tav>
                                        <p:tav tm="100000">
                                          <p:val>
                                            <p:strVal val="#ppt_y"/>
                                          </p:val>
                                        </p:tav>
                                      </p:tavLst>
                                    </p:anim>
                                  </p:childTnLst>
                                </p:cTn>
                              </p:par>
                              <p:par>
                                <p:cTn id="46" presetID="53" presetClass="entr" presetSubtype="16" fill="hold" grpId="0" nodeType="withEffect">
                                  <p:stCondLst>
                                    <p:cond delay="275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275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275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inVertical)">
                                      <p:cBhvr>
                                        <p:cTn id="65" dur="500"/>
                                        <p:tgtEl>
                                          <p:spTgt spid="4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inVertical)">
                                      <p:cBhvr>
                                        <p:cTn id="71" dur="500"/>
                                        <p:tgtEl>
                                          <p:spTgt spid="3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par>
                                <p:cTn id="81" presetID="16" presetClass="entr" presetSubtype="21"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barn(inVertical)">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
                                            <p:txEl>
                                              <p:pRg st="0" end="0"/>
                                            </p:txEl>
                                          </p:spTgt>
                                        </p:tgtEl>
                                        <p:attrNameLst>
                                          <p:attrName>style.visibility</p:attrName>
                                        </p:attrNameLst>
                                      </p:cBhvr>
                                      <p:to>
                                        <p:strVal val="visible"/>
                                      </p:to>
                                    </p:set>
                                    <p:animEffect transition="in" filter="blinds(horizontal)">
                                      <p:cBhvr>
                                        <p:cTn id="88" dur="500"/>
                                        <p:tgtEl>
                                          <p:spTgt spid="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
                                            <p:txEl>
                                              <p:pRg st="1" end="1"/>
                                            </p:txEl>
                                          </p:spTgt>
                                        </p:tgtEl>
                                        <p:attrNameLst>
                                          <p:attrName>style.visibility</p:attrName>
                                        </p:attrNameLst>
                                      </p:cBhvr>
                                      <p:to>
                                        <p:strVal val="visible"/>
                                      </p:to>
                                    </p:set>
                                    <p:anim calcmode="lin" valueType="num">
                                      <p:cBhvr additive="base">
                                        <p:cTn id="9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
                                            <p:txEl>
                                              <p:pRg st="2" end="2"/>
                                            </p:txEl>
                                          </p:spTgt>
                                        </p:tgtEl>
                                        <p:attrNameLst>
                                          <p:attrName>style.visibility</p:attrName>
                                        </p:attrNameLst>
                                      </p:cBhvr>
                                      <p:to>
                                        <p:strVal val="visible"/>
                                      </p:to>
                                    </p:set>
                                    <p:animEffect transition="in" filter="blinds(horizontal)">
                                      <p:cBhvr>
                                        <p:cTn id="99" dur="500"/>
                                        <p:tgtEl>
                                          <p:spTgt spid="3">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3">
                                            <p:txEl>
                                              <p:pRg st="3" end="3"/>
                                            </p:txEl>
                                          </p:spTgt>
                                        </p:tgtEl>
                                        <p:attrNameLst>
                                          <p:attrName>style.visibility</p:attrName>
                                        </p:attrNameLst>
                                      </p:cBhvr>
                                      <p:to>
                                        <p:strVal val="visible"/>
                                      </p:to>
                                    </p:set>
                                    <p:anim calcmode="lin" valueType="num">
                                      <p:cBhvr additive="base">
                                        <p:cTn id="10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3">
                                            <p:txEl>
                                              <p:pRg st="4" end="4"/>
                                            </p:txEl>
                                          </p:spTgt>
                                        </p:tgtEl>
                                        <p:attrNameLst>
                                          <p:attrName>style.visibility</p:attrName>
                                        </p:attrNameLst>
                                      </p:cBhvr>
                                      <p:to>
                                        <p:strVal val="visible"/>
                                      </p:to>
                                    </p:set>
                                    <p:animEffect transition="in" filter="blinds(horizontal)">
                                      <p:cBhvr>
                                        <p:cTn id="110" dur="500"/>
                                        <p:tgtEl>
                                          <p:spTgt spid="3">
                                            <p:txEl>
                                              <p:pRg st="4" end="4"/>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5" end="5"/>
                                            </p:txEl>
                                          </p:spTgt>
                                        </p:tgtEl>
                                        <p:attrNameLst>
                                          <p:attrName>style.visibility</p:attrName>
                                        </p:attrNameLst>
                                      </p:cBhvr>
                                      <p:to>
                                        <p:strVal val="visible"/>
                                      </p:to>
                                    </p:set>
                                    <p:anim calcmode="lin" valueType="num">
                                      <p:cBhvr additive="base">
                                        <p:cTn id="1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3">
                                            <p:txEl>
                                              <p:pRg st="6" end="6"/>
                                            </p:txEl>
                                          </p:spTgt>
                                        </p:tgtEl>
                                        <p:attrNameLst>
                                          <p:attrName>style.visibility</p:attrName>
                                        </p:attrNameLst>
                                      </p:cBhvr>
                                      <p:to>
                                        <p:strVal val="visible"/>
                                      </p:to>
                                    </p:set>
                                    <p:animEffect transition="in" filter="blinds(horizontal)">
                                      <p:cBhvr>
                                        <p:cTn id="121" dur="500"/>
                                        <p:tgtEl>
                                          <p:spTgt spid="3">
                                            <p:txEl>
                                              <p:pRg st="6" end="6"/>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3">
                                            <p:txEl>
                                              <p:pRg st="7" end="7"/>
                                            </p:txEl>
                                          </p:spTgt>
                                        </p:tgtEl>
                                        <p:attrNameLst>
                                          <p:attrName>style.visibility</p:attrName>
                                        </p:attrNameLst>
                                      </p:cBhvr>
                                      <p:to>
                                        <p:strVal val="visible"/>
                                      </p:to>
                                    </p:set>
                                    <p:anim calcmode="lin" valueType="num">
                                      <p:cBhvr additive="base">
                                        <p:cTn id="12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p:bldP spid="23" grpId="0"/>
      <p:bldP spid="24" grpId="0"/>
      <p:bldP spid="33" grpId="0" bldLvl="0" animBg="1"/>
      <p:bldP spid="33" grpId="1" animBg="1"/>
      <p:bldP spid="34" grpId="0" bldLvl="0" animBg="1"/>
      <p:bldP spid="34" grpId="1" animBg="1"/>
      <p:bldP spid="18" grpId="0" bldLvl="0" animBg="1"/>
      <p:bldP spid="18" grpId="1" animBg="1"/>
      <p:bldP spid="36" grpId="0" bldLvl="0" animBg="1"/>
      <p:bldP spid="36" grpId="1" animBg="1"/>
      <p:bldP spid="46" grpId="0" bldLvl="0" animBg="1"/>
      <p:bldP spid="46" grpId="1" animBg="1"/>
      <p:bldP spid="26" grpId="0" bldLvl="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Discussion about “</a:t>
            </a:r>
            <a:r>
              <a:rPr lang="zh-CN" altLang="en-US"/>
              <a:t>Garbage classification</a:t>
            </a:r>
            <a:r>
              <a:rPr lang="en-US" altLang="zh-CN"/>
              <a: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89920" y="2916555"/>
            <a:ext cx="488315" cy="303530"/>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780201" y="217907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123" name="Donut 122"/>
          <p:cNvSpPr/>
          <p:nvPr/>
        </p:nvSpPr>
        <p:spPr>
          <a:xfrm>
            <a:off x="10780201" y="4048379"/>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48" name="淘宝店chenying0907Box 24"/>
          <p:cNvSpPr txBox="1"/>
          <p:nvPr/>
        </p:nvSpPr>
        <p:spPr>
          <a:xfrm>
            <a:off x="1596390" y="3413760"/>
            <a:ext cx="8241665" cy="156845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Some think that environmental problems are too big for individuals to solve, while others think the problems cannot be solved unless individuals take some action.</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Discuss both views and give your opinion.</a:t>
            </a:r>
          </a:p>
        </p:txBody>
      </p:sp>
      <p:sp>
        <p:nvSpPr>
          <p:cNvPr id="50" name="淘宝店chenying0907Box 24"/>
          <p:cNvSpPr txBox="1"/>
          <p:nvPr/>
        </p:nvSpPr>
        <p:spPr>
          <a:xfrm>
            <a:off x="1596390" y="1746885"/>
            <a:ext cx="8242300" cy="119888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Individuals can do nothing to improve the environment; only governments and large companies can make a difference.     </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To what extent do you agree or disagree? </a:t>
            </a:r>
          </a:p>
        </p:txBody>
      </p:sp>
      <p:sp>
        <p:nvSpPr>
          <p:cNvPr id="130" name="Donut 129"/>
          <p:cNvSpPr/>
          <p:nvPr/>
        </p:nvSpPr>
        <p:spPr>
          <a:xfrm>
            <a:off x="10780201" y="624216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46" name="淘宝店chenying0907Box 24"/>
          <p:cNvSpPr txBox="1"/>
          <p:nvPr/>
        </p:nvSpPr>
        <p:spPr>
          <a:xfrm>
            <a:off x="1595755" y="5492115"/>
            <a:ext cx="8242300" cy="156845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Explain some of the ways in which humans are damaging the environment. What can governments do to address these problems?</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What can individual people do?</a:t>
            </a:r>
          </a:p>
        </p:txBody>
      </p:sp>
      <p:grpSp>
        <p:nvGrpSpPr>
          <p:cNvPr id="124" name="Group 79"/>
          <p:cNvGrpSpPr/>
          <p:nvPr/>
        </p:nvGrpSpPr>
        <p:grpSpPr>
          <a:xfrm>
            <a:off x="9472545" y="4709882"/>
            <a:ext cx="1762321" cy="446702"/>
            <a:chOff x="1793079" y="1466851"/>
            <a:chExt cx="1371600" cy="347664"/>
          </a:xfrm>
          <a:solidFill>
            <a:srgbClr val="008C8A"/>
          </a:solidFill>
        </p:grpSpPr>
        <p:sp>
          <p:nvSpPr>
            <p:cNvPr id="125" name="Round Same Side Corner Rectangle 124"/>
            <p:cNvSpPr/>
            <p:nvPr/>
          </p:nvSpPr>
          <p:spPr>
            <a:xfrm rot="16200000">
              <a:off x="2305047" y="954883"/>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26" name="淘宝店chenying0907 Placeholder 3"/>
            <p:cNvSpPr txBox="1"/>
            <p:nvPr/>
          </p:nvSpPr>
          <p:spPr>
            <a:xfrm>
              <a:off x="1868277" y="1505120"/>
              <a:ext cx="292575" cy="287139"/>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02</a:t>
              </a:r>
            </a:p>
          </p:txBody>
        </p:sp>
      </p:grpSp>
      <p:grpSp>
        <p:nvGrpSpPr>
          <p:cNvPr id="117" name="Group 54"/>
          <p:cNvGrpSpPr/>
          <p:nvPr/>
        </p:nvGrpSpPr>
        <p:grpSpPr>
          <a:xfrm>
            <a:off x="9518898" y="2678020"/>
            <a:ext cx="1762321" cy="446702"/>
            <a:chOff x="1793078" y="1466850"/>
            <a:chExt cx="1371600" cy="347664"/>
          </a:xfrm>
          <a:solidFill>
            <a:srgbClr val="008C8A"/>
          </a:solidFill>
        </p:grpSpPr>
        <p:sp>
          <p:nvSpPr>
            <p:cNvPr id="118" name="Round Same Side Corner Rectangle 117"/>
            <p:cNvSpPr/>
            <p:nvPr/>
          </p:nvSpPr>
          <p:spPr>
            <a:xfrm rot="16200000">
              <a:off x="2305046" y="954882"/>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1870252" y="1491734"/>
              <a:ext cx="266988" cy="287448"/>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01</a:t>
              </a:r>
            </a:p>
          </p:txBody>
        </p:sp>
      </p:grpSp>
      <p:grpSp>
        <p:nvGrpSpPr>
          <p:cNvPr id="131" name="Group 86"/>
          <p:cNvGrpSpPr/>
          <p:nvPr/>
        </p:nvGrpSpPr>
        <p:grpSpPr>
          <a:xfrm>
            <a:off x="9472545" y="6740474"/>
            <a:ext cx="1762321" cy="446702"/>
            <a:chOff x="1793079" y="1466851"/>
            <a:chExt cx="1371600" cy="347664"/>
          </a:xfrm>
          <a:solidFill>
            <a:srgbClr val="008C8A"/>
          </a:solidFill>
        </p:grpSpPr>
        <p:sp>
          <p:nvSpPr>
            <p:cNvPr id="132" name="Round Same Side Corner Rectangle 131"/>
            <p:cNvSpPr/>
            <p:nvPr/>
          </p:nvSpPr>
          <p:spPr>
            <a:xfrm rot="16200000">
              <a:off x="2305047" y="954883"/>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33" name="淘宝店chenying0907 Placeholder 3"/>
            <p:cNvSpPr txBox="1"/>
            <p:nvPr/>
          </p:nvSpPr>
          <p:spPr>
            <a:xfrm>
              <a:off x="1868277" y="1505120"/>
              <a:ext cx="292575" cy="287139"/>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03</a:t>
              </a:r>
            </a:p>
          </p:txBody>
        </p:sp>
      </p:grpSp>
      <p:grpSp>
        <p:nvGrpSpPr>
          <p:cNvPr id="23" name="组合 148"/>
          <p:cNvGrpSpPr/>
          <p:nvPr/>
        </p:nvGrpSpPr>
        <p:grpSpPr>
          <a:xfrm>
            <a:off x="1181735" y="1913255"/>
            <a:ext cx="21018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2681605" y="998855"/>
            <a:ext cx="770890"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7476490" y="1024255"/>
            <a:ext cx="785495" cy="65722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8111490" y="1023620"/>
            <a:ext cx="770890"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882380" y="1013460"/>
            <a:ext cx="756920"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 name="五边形 2"/>
          <p:cNvSpPr/>
          <p:nvPr/>
        </p:nvSpPr>
        <p:spPr>
          <a:xfrm>
            <a:off x="2681605" y="1014730"/>
            <a:ext cx="617601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5116830" y="-678180"/>
            <a:ext cx="695325" cy="402399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p:cTn id="29" dur="500" fill="hold"/>
                                        <p:tgtEl>
                                          <p:spTgt spid="123"/>
                                        </p:tgtEl>
                                        <p:attrNameLst>
                                          <p:attrName>ppt_w</p:attrName>
                                        </p:attrNameLst>
                                      </p:cBhvr>
                                      <p:tavLst>
                                        <p:tav tm="0">
                                          <p:val>
                                            <p:fltVal val="0"/>
                                          </p:val>
                                        </p:tav>
                                        <p:tav tm="100000">
                                          <p:val>
                                            <p:strVal val="#ppt_w"/>
                                          </p:val>
                                        </p:tav>
                                      </p:tavLst>
                                    </p:anim>
                                    <p:anim calcmode="lin" valueType="num">
                                      <p:cBhvr>
                                        <p:cTn id="30" dur="500" fill="hold"/>
                                        <p:tgtEl>
                                          <p:spTgt spid="123"/>
                                        </p:tgtEl>
                                        <p:attrNameLst>
                                          <p:attrName>ppt_h</p:attrName>
                                        </p:attrNameLst>
                                      </p:cBhvr>
                                      <p:tavLst>
                                        <p:tav tm="0">
                                          <p:val>
                                            <p:fltVal val="0"/>
                                          </p:val>
                                        </p:tav>
                                        <p:tav tm="100000">
                                          <p:val>
                                            <p:strVal val="#ppt_h"/>
                                          </p:val>
                                        </p:tav>
                                      </p:tavLst>
                                    </p:anim>
                                    <p:animEffect transition="in" filter="fade">
                                      <p:cBhvr>
                                        <p:cTn id="31" dur="500"/>
                                        <p:tgtEl>
                                          <p:spTgt spid="123"/>
                                        </p:tgtEl>
                                      </p:cBhvr>
                                    </p:animEffect>
                                  </p:childTnLst>
                                </p:cTn>
                              </p:par>
                              <p:par>
                                <p:cTn id="32" presetID="12" presetClass="entr" presetSubtype="2" fill="hold" nodeType="with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slide(fromRight)">
                                      <p:cBhvr>
                                        <p:cTn id="34" dur="500"/>
                                        <p:tgtEl>
                                          <p:spTgt spid="124"/>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p:tgtEl>
                                          <p:spTgt spid="48"/>
                                        </p:tgtEl>
                                        <p:attrNameLst>
                                          <p:attrName>ppt_y</p:attrName>
                                        </p:attrNameLst>
                                      </p:cBhvr>
                                      <p:tavLst>
                                        <p:tav tm="0">
                                          <p:val>
                                            <p:strVal val="#ppt_y-#ppt_h*1.125000"/>
                                          </p:val>
                                        </p:tav>
                                        <p:tav tm="100000">
                                          <p:val>
                                            <p:strVal val="#ppt_y"/>
                                          </p:val>
                                        </p:tav>
                                      </p:tavLst>
                                    </p:anim>
                                    <p:animEffect transition="in" filter="wipe(down)">
                                      <p:cBhvr>
                                        <p:cTn id="38" dur="500"/>
                                        <p:tgtEl>
                                          <p:spTgt spid="48"/>
                                        </p:tgtEl>
                                      </p:cBhvr>
                                    </p:animEffect>
                                  </p:childTnLst>
                                </p:cTn>
                              </p:par>
                              <p:par>
                                <p:cTn id="39" presetID="12" presetClass="entr" presetSubtype="2" fill="hold" nodeType="withEffect">
                                  <p:stCondLst>
                                    <p:cond delay="0"/>
                                  </p:stCondLst>
                                  <p:childTnLst>
                                    <p:set>
                                      <p:cBhvr>
                                        <p:cTn id="40" dur="1" fill="hold">
                                          <p:stCondLst>
                                            <p:cond delay="0"/>
                                          </p:stCondLst>
                                        </p:cTn>
                                        <p:tgtEl>
                                          <p:spTgt spid="131"/>
                                        </p:tgtEl>
                                        <p:attrNameLst>
                                          <p:attrName>style.visibility</p:attrName>
                                        </p:attrNameLst>
                                      </p:cBhvr>
                                      <p:to>
                                        <p:strVal val="visible"/>
                                      </p:to>
                                    </p:set>
                                    <p:animEffect transition="in" filter="slide(fromRight)">
                                      <p:cBhvr>
                                        <p:cTn id="41" dur="500"/>
                                        <p:tgtEl>
                                          <p:spTgt spid="131"/>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p:tgtEl>
                                          <p:spTgt spid="46"/>
                                        </p:tgtEl>
                                        <p:attrNameLst>
                                          <p:attrName>ppt_y</p:attrName>
                                        </p:attrNameLst>
                                      </p:cBhvr>
                                      <p:tavLst>
                                        <p:tav tm="0">
                                          <p:val>
                                            <p:strVal val="#ppt_y-#ppt_h*1.125000"/>
                                          </p:val>
                                        </p:tav>
                                        <p:tav tm="100000">
                                          <p:val>
                                            <p:strVal val="#ppt_y"/>
                                          </p:val>
                                        </p:tav>
                                      </p:tavLst>
                                    </p:anim>
                                    <p:animEffect transition="in" filter="wipe(down)">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arn(inVertical)">
                                      <p:cBhvr>
                                        <p:cTn id="65" dur="500"/>
                                        <p:tgtEl>
                                          <p:spTgt spid="3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arn(inVertical)">
                                      <p:cBhvr>
                                        <p:cTn id="68" dur="500"/>
                                        <p:tgtEl>
                                          <p:spTgt spid="3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par>
                                <p:cTn id="72" presetID="16" presetClass="entr" presetSubtype="21"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123" grpId="0" bldLvl="0" animBg="1"/>
      <p:bldP spid="48" grpId="0" bldLvl="0" animBg="1"/>
      <p:bldP spid="50" grpId="0" bldLvl="0" animBg="1"/>
      <p:bldP spid="130" grpId="0" bldLvl="0" animBg="1"/>
      <p:bldP spid="46" grpId="0" bldLvl="0" animBg="1"/>
      <p:bldP spid="33" grpId="0" bldLvl="0" animBg="1"/>
      <p:bldP spid="33" grpId="1" animBg="1"/>
      <p:bldP spid="34" grpId="0" bldLvl="0" animBg="1"/>
      <p:bldP spid="34" grpId="1" animBg="1"/>
      <p:bldP spid="35" grpId="0" bldLvl="0" animBg="1"/>
      <p:bldP spid="35" grpId="1" animBg="1"/>
      <p:bldP spid="36" grpId="0" bldLvl="0" animBg="1"/>
      <p:bldP spid="36" grpId="1" animBg="1"/>
      <p:bldP spid="3" grpId="0" bldLvl="0" animBg="1"/>
      <p:bldP spid="3" grpId="1" animBg="1"/>
      <p:bldP spid="22" grpId="0" bldLvl="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Waste / Rubbish/Litter</a:t>
              </a:r>
            </a:p>
          </p:txBody>
        </p:sp>
      </p:grpSp>
      <p:sp>
        <p:nvSpPr>
          <p:cNvPr id="50" name="淘宝店chenying0907Box 24"/>
          <p:cNvSpPr txBox="1"/>
          <p:nvPr/>
        </p:nvSpPr>
        <p:spPr>
          <a:xfrm>
            <a:off x="833755" y="2388870"/>
            <a:ext cx="10020935" cy="4154170"/>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amount of waste we produce has increased. This problem is a result of our consumer culture. Products are not made to last. If something breaks, we throw it away and buy a new one. Advertisers encourage us to buy the newest fashions.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Packaging is an important part of selling. Most foods are sold in non-biodegradable plastic packaging.</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amount of household waste is growing. This waste ends up in </a:t>
            </a:r>
            <a:r>
              <a:rPr lang="zh-CN" altLang="en-US" sz="2400" b="1" dirty="0">
                <a:solidFill>
                  <a:srgbClr val="0070C0"/>
                </a:solidFill>
                <a:latin typeface="Times New Roman" panose="02020603050405020304" charset="0"/>
                <a:ea typeface="微软雅黑" panose="020B0503020204020204" pitchFamily="34" charset="-122"/>
                <a:cs typeface="Times New Roman" panose="02020603050405020304" charset="0"/>
              </a:rPr>
              <a:t>landfill</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sites.        </a:t>
            </a:r>
            <a:r>
              <a:rPr lang="zh-CN" altLang="en-US" sz="1800" b="1" i="1" dirty="0">
                <a:solidFill>
                  <a:srgbClr val="0070C0"/>
                </a:solidFill>
                <a:latin typeface="Times New Roman" panose="02020603050405020304" charset="0"/>
                <a:ea typeface="微软雅黑" panose="020B0503020204020204" pitchFamily="34" charset="-122"/>
                <a:cs typeface="Times New Roman" panose="02020603050405020304" charset="0"/>
              </a:rPr>
              <a:t>landfill  /'læn(d)fɪl/ n. 垃圾填埋地；垃圾堆</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People do not think about the consequences of dropping rubbish. They assume that somebody is paid to clean the streets.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Plastic packaging does not break down easily.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Impact of Humans on the Environment</a:t>
              </a:r>
            </a:p>
          </p:txBody>
        </p:sp>
      </p:grpSp>
      <p:sp>
        <p:nvSpPr>
          <p:cNvPr id="50" name="淘宝店chenying0907Box 24"/>
          <p:cNvSpPr txBox="1"/>
          <p:nvPr/>
        </p:nvSpPr>
        <p:spPr>
          <a:xfrm>
            <a:off x="833755" y="2647315"/>
            <a:ext cx="10020935" cy="2306955"/>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increasing world population is putting pressure on natural resources.</a:t>
            </a:r>
          </a:p>
          <a:p>
            <a:pPr marL="342900" indent="-342900" algn="just">
              <a:buFont typeface="Wingdings" panose="05000000000000000000" charset="0"/>
              <a:buChar char="Ø"/>
            </a:pPr>
            <a:r>
              <a:rPr lang="zh-CN" altLang="en-US" sz="2400" b="1" dirty="0">
                <a:solidFill>
                  <a:srgbClr val="0070C0"/>
                </a:solidFill>
                <a:latin typeface="Times New Roman" panose="02020603050405020304" charset="0"/>
                <a:ea typeface="微软雅黑" panose="020B0503020204020204" pitchFamily="34" charset="-122"/>
                <a:cs typeface="Times New Roman" panose="02020603050405020304" charset="0"/>
              </a:rPr>
              <a:t>Fossil</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fuels like oil and gas are running out.</a:t>
            </a:r>
          </a:p>
          <a:p>
            <a:pPr marL="0" indent="0" algn="just">
              <a:buFont typeface="Wingdings" panose="05000000000000000000" charset="0"/>
              <a:buNone/>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1800" b="1" i="1" dirty="0">
                <a:solidFill>
                  <a:srgbClr val="0070C0"/>
                </a:solidFill>
                <a:latin typeface="Times New Roman" panose="02020603050405020304" charset="0"/>
                <a:ea typeface="微软雅黑" panose="020B0503020204020204" pitchFamily="34" charset="-122"/>
                <a:cs typeface="Times New Roman" panose="02020603050405020304" charset="0"/>
              </a:rPr>
              <a:t> fossil  /'fɒs(ə)l; -sɪl/ n. 化石 adj. 化石的      fossil fuels[能源] 化石燃料</a:t>
            </a:r>
            <a:endPar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endParaRP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We are destroying wildlife habitats.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We have cut down enormous areas of rainforest.</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This has led to the extinction of many species of animals and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Solutions to Environment Problems</a:t>
              </a:r>
            </a:p>
          </p:txBody>
        </p:sp>
      </p:grpSp>
      <p:sp>
        <p:nvSpPr>
          <p:cNvPr id="50" name="淘宝店chenying0907Box 24"/>
          <p:cNvSpPr txBox="1"/>
          <p:nvPr/>
        </p:nvSpPr>
        <p:spPr>
          <a:xfrm>
            <a:off x="532130" y="2388870"/>
            <a:ext cx="11385550" cy="4154170"/>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Governments could introduce laws to limit emissions from factories. They should invest in renewable energy from solar, wind or water power. They could impose “green taxes” on drivers and airline companies.</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Government campaigns should promote recycling</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and reus</a:t>
            </a: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ing</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useful materials.</a:t>
            </a:r>
          </a:p>
          <a:p>
            <a:pPr marL="342900" indent="-342900" algn="just">
              <a:buFont typeface="Wingdings" panose="05000000000000000000" charset="0"/>
              <a:buChar char="Ø"/>
            </a:pP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Governments should be stricter about waste produced by companies.They should put legal limits on packaging.</a:t>
            </a:r>
            <a:endPar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endParaRP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Individuals should also try to be greener. We should take public transport rather than drive. We should choose products with less packaging.</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Recycling saves energy and raw materials.</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We should recycle as much as possible.</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Consumers should avoid buying over-packaged products.</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Households can use several rubbish bins to separate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68" name="圆角矩形 67"/>
          <p:cNvSpPr/>
          <p:nvPr/>
        </p:nvSpPr>
        <p:spPr>
          <a:xfrm>
            <a:off x="356870" y="1223645"/>
            <a:ext cx="5382260" cy="6087745"/>
          </a:xfrm>
          <a:prstGeom prst="roundRect">
            <a:avLst/>
          </a:prstGeom>
          <a:noFill/>
          <a:ln w="12700" cap="flat" cmpd="sng" algn="ctr">
            <a:solidFill>
              <a:sysClr val="window" lastClr="FFFFFF">
                <a:lumMod val="65000"/>
              </a:sys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73" name="椭圆 72"/>
          <p:cNvSpPr/>
          <p:nvPr/>
        </p:nvSpPr>
        <p:spPr bwMode="auto">
          <a:xfrm>
            <a:off x="3886958" y="1506993"/>
            <a:ext cx="266715" cy="266774"/>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4" name="椭圆 73"/>
          <p:cNvSpPr/>
          <p:nvPr/>
        </p:nvSpPr>
        <p:spPr bwMode="auto">
          <a:xfrm>
            <a:off x="4738630" y="1492642"/>
            <a:ext cx="197880" cy="197923"/>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9" name="椭圆 78"/>
          <p:cNvSpPr/>
          <p:nvPr/>
        </p:nvSpPr>
        <p:spPr bwMode="auto">
          <a:xfrm>
            <a:off x="5102225" y="1640205"/>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80" name="TextBox 79"/>
          <p:cNvSpPr txBox="1"/>
          <p:nvPr/>
        </p:nvSpPr>
        <p:spPr>
          <a:xfrm>
            <a:off x="453390" y="1785620"/>
            <a:ext cx="5404485" cy="5174615"/>
          </a:xfrm>
          <a:prstGeom prst="rect">
            <a:avLst/>
          </a:prstGeom>
          <a:noFill/>
          <a:ln w="9525">
            <a:noFill/>
          </a:ln>
        </p:spPr>
        <p:txBody>
          <a:bodyPr/>
          <a:lstStyle/>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 deterioration   环境恶化</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Environmental consciousness 环保意识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Household garbage 生活垃圾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Urban garbage 城市垃圾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Emissions 排放物</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Deforestation 滥伐森林</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Serious environmental issues严重环境事件</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Soil erosion 水土流失</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Disposable items 一次性用品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Non-biodegradable garbage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不可以降解的垃圾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Poisonous and harmful substance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有毒和有害物质</a:t>
            </a:r>
          </a:p>
          <a:p>
            <a:pPr>
              <a:lnSpc>
                <a:spcPct val="130000"/>
              </a:lnSpc>
            </a:pPr>
            <a:endParaRPr lang="zh-CN" altLang="en-US" sz="2000" b="1" dirty="0">
              <a:solidFill>
                <a:schemeClr val="tx1"/>
              </a:solidFill>
              <a:latin typeface="Arial" panose="020B0604020202020204" pitchFamily="34" charset="0"/>
              <a:sym typeface="Calibri" panose="020F0502020204030204" pitchFamily="34" charset="0"/>
            </a:endParaRPr>
          </a:p>
        </p:txBody>
      </p:sp>
      <p:sp>
        <p:nvSpPr>
          <p:cNvPr id="83" name="椭圆 82"/>
          <p:cNvSpPr/>
          <p:nvPr/>
        </p:nvSpPr>
        <p:spPr bwMode="auto">
          <a:xfrm>
            <a:off x="5857875" y="1163955"/>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5" name="椭圆 74"/>
          <p:cNvSpPr/>
          <p:nvPr/>
        </p:nvSpPr>
        <p:spPr bwMode="auto">
          <a:xfrm>
            <a:off x="3949700" y="1240155"/>
            <a:ext cx="141288" cy="141288"/>
          </a:xfrm>
          <a:prstGeom prst="ellipse">
            <a:avLst/>
          </a:prstGeom>
          <a:solidFill>
            <a:srgbClr val="0070C0"/>
          </a:solidFill>
          <a:ln w="25400" cap="flat" cmpd="sng" algn="ctr">
            <a:noFill/>
            <a:prstDash val="solid"/>
          </a:ln>
          <a:effectLst>
            <a:outerShdw blurRad="279400" dist="1905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C00002"/>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76" name="椭圆 75"/>
          <p:cNvSpPr/>
          <p:nvPr/>
        </p:nvSpPr>
        <p:spPr bwMode="auto">
          <a:xfrm>
            <a:off x="4467225" y="1629093"/>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2" name="椭圆 71"/>
          <p:cNvSpPr/>
          <p:nvPr/>
        </p:nvSpPr>
        <p:spPr bwMode="auto">
          <a:xfrm>
            <a:off x="3586163" y="1176655"/>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7" name="椭圆 76"/>
          <p:cNvSpPr/>
          <p:nvPr/>
        </p:nvSpPr>
        <p:spPr bwMode="auto">
          <a:xfrm>
            <a:off x="5534422" y="1310740"/>
            <a:ext cx="141376" cy="141407"/>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8" name="椭圆 77"/>
          <p:cNvSpPr/>
          <p:nvPr/>
        </p:nvSpPr>
        <p:spPr bwMode="auto">
          <a:xfrm>
            <a:off x="5602288" y="1513205"/>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16" name="圆角矩形 15"/>
          <p:cNvSpPr/>
          <p:nvPr/>
        </p:nvSpPr>
        <p:spPr>
          <a:xfrm>
            <a:off x="6642735" y="1223010"/>
            <a:ext cx="5944235" cy="6060440"/>
          </a:xfrm>
          <a:prstGeom prst="roundRect">
            <a:avLst/>
          </a:prstGeom>
          <a:noFill/>
          <a:ln w="12700" cap="flat" cmpd="sng" algn="ctr">
            <a:solidFill>
              <a:sysClr val="window" lastClr="FFFFFF">
                <a:lumMod val="65000"/>
              </a:sys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20" name="椭圆 19"/>
          <p:cNvSpPr/>
          <p:nvPr/>
        </p:nvSpPr>
        <p:spPr bwMode="auto">
          <a:xfrm>
            <a:off x="10474448" y="1601608"/>
            <a:ext cx="266715" cy="266774"/>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1" name="椭圆 20"/>
          <p:cNvSpPr/>
          <p:nvPr/>
        </p:nvSpPr>
        <p:spPr bwMode="auto">
          <a:xfrm>
            <a:off x="11326120" y="1587257"/>
            <a:ext cx="197880" cy="197923"/>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2" name="椭圆 21"/>
          <p:cNvSpPr/>
          <p:nvPr/>
        </p:nvSpPr>
        <p:spPr bwMode="auto">
          <a:xfrm>
            <a:off x="11689715" y="1734820"/>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3" name="椭圆 22"/>
          <p:cNvSpPr/>
          <p:nvPr/>
        </p:nvSpPr>
        <p:spPr bwMode="auto">
          <a:xfrm>
            <a:off x="12445365" y="1258570"/>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4" name="椭圆 23"/>
          <p:cNvSpPr/>
          <p:nvPr/>
        </p:nvSpPr>
        <p:spPr bwMode="auto">
          <a:xfrm>
            <a:off x="10537190" y="1334770"/>
            <a:ext cx="141288" cy="141288"/>
          </a:xfrm>
          <a:prstGeom prst="ellipse">
            <a:avLst/>
          </a:prstGeom>
          <a:solidFill>
            <a:srgbClr val="0070C0"/>
          </a:solidFill>
          <a:ln w="25400" cap="flat" cmpd="sng" algn="ctr">
            <a:noFill/>
            <a:prstDash val="solid"/>
          </a:ln>
          <a:effectLst>
            <a:outerShdw blurRad="279400" dist="1905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C00002"/>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25" name="椭圆 24"/>
          <p:cNvSpPr/>
          <p:nvPr/>
        </p:nvSpPr>
        <p:spPr bwMode="auto">
          <a:xfrm>
            <a:off x="11054715" y="1723708"/>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6" name="椭圆 25"/>
          <p:cNvSpPr/>
          <p:nvPr/>
        </p:nvSpPr>
        <p:spPr bwMode="auto">
          <a:xfrm>
            <a:off x="10173653" y="1271270"/>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7" name="椭圆 26"/>
          <p:cNvSpPr/>
          <p:nvPr/>
        </p:nvSpPr>
        <p:spPr bwMode="auto">
          <a:xfrm>
            <a:off x="12121912" y="1405355"/>
            <a:ext cx="141376" cy="141407"/>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8" name="椭圆 27"/>
          <p:cNvSpPr/>
          <p:nvPr/>
        </p:nvSpPr>
        <p:spPr bwMode="auto">
          <a:xfrm>
            <a:off x="12189778" y="1607820"/>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9" name="TextBox 79"/>
          <p:cNvSpPr txBox="1"/>
          <p:nvPr/>
        </p:nvSpPr>
        <p:spPr>
          <a:xfrm>
            <a:off x="6880225" y="1492885"/>
            <a:ext cx="5706745" cy="5695950"/>
          </a:xfrm>
          <a:prstGeom prst="rect">
            <a:avLst/>
          </a:prstGeom>
          <a:noFill/>
          <a:ln w="9525">
            <a:noFill/>
          </a:ln>
        </p:spPr>
        <p:txBody>
          <a:bodyPr/>
          <a:lstStyle/>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Environment-damaging products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对环境有害的产品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Vicious circle 恶性循环</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Pollutant-free commodities 无污染的产品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Eco-friendly materials 环保材料</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Ecological balance 生态平衡</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Over-consumption 过度消费</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Over-exploitation 过度开采</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Shortage of natural resources 自然资源的短缺</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Renewable energy \ sources可再生能源\资源</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Government intervention 政府干预</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International cooperation. 全球合作</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Joint efforts 联合努力</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Sustainable development 可持续发展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267"/>
                                  </p:stCondLst>
                                  <p:childTnLst>
                                    <p:set>
                                      <p:cBhvr>
                                        <p:cTn id="11" dur="1" fill="hold">
                                          <p:stCondLst>
                                            <p:cond delay="0"/>
                                          </p:stCondLst>
                                        </p:cTn>
                                        <p:tgtEl>
                                          <p:spTgt spid="72"/>
                                        </p:tgtEl>
                                        <p:attrNameLst>
                                          <p:attrName>style.visibility</p:attrName>
                                        </p:attrNameLst>
                                      </p:cBhvr>
                                      <p:to>
                                        <p:strVal val="visible"/>
                                      </p:to>
                                    </p:set>
                                    <p:anim calcmode="lin" valueType="num">
                                      <p:cBhvr>
                                        <p:cTn id="12" dur="431" fill="hold"/>
                                        <p:tgtEl>
                                          <p:spTgt spid="72"/>
                                        </p:tgtEl>
                                        <p:attrNameLst>
                                          <p:attrName>ppt_w</p:attrName>
                                        </p:attrNameLst>
                                      </p:cBhvr>
                                      <p:tavLst>
                                        <p:tav tm="0">
                                          <p:val>
                                            <p:fltVal val="0"/>
                                          </p:val>
                                        </p:tav>
                                        <p:tav tm="100000">
                                          <p:val>
                                            <p:strVal val="#ppt_w"/>
                                          </p:val>
                                        </p:tav>
                                      </p:tavLst>
                                    </p:anim>
                                    <p:anim calcmode="lin" valueType="num">
                                      <p:cBhvr>
                                        <p:cTn id="13" dur="431" fill="hold"/>
                                        <p:tgtEl>
                                          <p:spTgt spid="72"/>
                                        </p:tgtEl>
                                        <p:attrNameLst>
                                          <p:attrName>ppt_h</p:attrName>
                                        </p:attrNameLst>
                                      </p:cBhvr>
                                      <p:tavLst>
                                        <p:tav tm="0">
                                          <p:val>
                                            <p:fltVal val="0"/>
                                          </p:val>
                                        </p:tav>
                                        <p:tav tm="100000">
                                          <p:val>
                                            <p:strVal val="#ppt_h"/>
                                          </p:val>
                                        </p:tav>
                                      </p:tavLst>
                                    </p:anim>
                                    <p:animEffect transition="in" filter="fade">
                                      <p:cBhvr>
                                        <p:cTn id="14" dur="431"/>
                                        <p:tgtEl>
                                          <p:spTgt spid="72"/>
                                        </p:tgtEl>
                                      </p:cBhvr>
                                    </p:animEffect>
                                  </p:childTnLst>
                                </p:cTn>
                              </p:par>
                              <p:par>
                                <p:cTn id="15" presetID="53" presetClass="entr" presetSubtype="16" fill="hold" nodeType="withEffect">
                                  <p:stCondLst>
                                    <p:cond delay="290"/>
                                  </p:stCondLst>
                                  <p:childTnLst>
                                    <p:set>
                                      <p:cBhvr>
                                        <p:cTn id="16" dur="1" fill="hold">
                                          <p:stCondLst>
                                            <p:cond delay="0"/>
                                          </p:stCondLst>
                                        </p:cTn>
                                        <p:tgtEl>
                                          <p:spTgt spid="73"/>
                                        </p:tgtEl>
                                        <p:attrNameLst>
                                          <p:attrName>style.visibility</p:attrName>
                                        </p:attrNameLst>
                                      </p:cBhvr>
                                      <p:to>
                                        <p:strVal val="visible"/>
                                      </p:to>
                                    </p:set>
                                    <p:anim calcmode="lin" valueType="num">
                                      <p:cBhvr>
                                        <p:cTn id="17" dur="395" fill="hold"/>
                                        <p:tgtEl>
                                          <p:spTgt spid="73"/>
                                        </p:tgtEl>
                                        <p:attrNameLst>
                                          <p:attrName>ppt_w</p:attrName>
                                        </p:attrNameLst>
                                      </p:cBhvr>
                                      <p:tavLst>
                                        <p:tav tm="0">
                                          <p:val>
                                            <p:fltVal val="0"/>
                                          </p:val>
                                        </p:tav>
                                        <p:tav tm="100000">
                                          <p:val>
                                            <p:strVal val="#ppt_w"/>
                                          </p:val>
                                        </p:tav>
                                      </p:tavLst>
                                    </p:anim>
                                    <p:anim calcmode="lin" valueType="num">
                                      <p:cBhvr>
                                        <p:cTn id="18" dur="395" fill="hold"/>
                                        <p:tgtEl>
                                          <p:spTgt spid="73"/>
                                        </p:tgtEl>
                                        <p:attrNameLst>
                                          <p:attrName>ppt_h</p:attrName>
                                        </p:attrNameLst>
                                      </p:cBhvr>
                                      <p:tavLst>
                                        <p:tav tm="0">
                                          <p:val>
                                            <p:fltVal val="0"/>
                                          </p:val>
                                        </p:tav>
                                        <p:tav tm="100000">
                                          <p:val>
                                            <p:strVal val="#ppt_h"/>
                                          </p:val>
                                        </p:tav>
                                      </p:tavLst>
                                    </p:anim>
                                    <p:animEffect transition="in" filter="fade">
                                      <p:cBhvr>
                                        <p:cTn id="19" dur="395"/>
                                        <p:tgtEl>
                                          <p:spTgt spid="73"/>
                                        </p:tgtEl>
                                      </p:cBhvr>
                                    </p:animEffect>
                                  </p:childTnLst>
                                </p:cTn>
                              </p:par>
                              <p:par>
                                <p:cTn id="20" presetID="53" presetClass="entr" presetSubtype="16" fill="hold" nodeType="withEffect">
                                  <p:stCondLst>
                                    <p:cond delay="145"/>
                                  </p:stCondLst>
                                  <p:childTnLst>
                                    <p:set>
                                      <p:cBhvr>
                                        <p:cTn id="21" dur="1" fill="hold">
                                          <p:stCondLst>
                                            <p:cond delay="0"/>
                                          </p:stCondLst>
                                        </p:cTn>
                                        <p:tgtEl>
                                          <p:spTgt spid="74"/>
                                        </p:tgtEl>
                                        <p:attrNameLst>
                                          <p:attrName>style.visibility</p:attrName>
                                        </p:attrNameLst>
                                      </p:cBhvr>
                                      <p:to>
                                        <p:strVal val="visible"/>
                                      </p:to>
                                    </p:set>
                                    <p:anim calcmode="lin" valueType="num">
                                      <p:cBhvr>
                                        <p:cTn id="22" dur="187" fill="hold"/>
                                        <p:tgtEl>
                                          <p:spTgt spid="74"/>
                                        </p:tgtEl>
                                        <p:attrNameLst>
                                          <p:attrName>ppt_w</p:attrName>
                                        </p:attrNameLst>
                                      </p:cBhvr>
                                      <p:tavLst>
                                        <p:tav tm="0">
                                          <p:val>
                                            <p:fltVal val="0"/>
                                          </p:val>
                                        </p:tav>
                                        <p:tav tm="100000">
                                          <p:val>
                                            <p:strVal val="#ppt_w"/>
                                          </p:val>
                                        </p:tav>
                                      </p:tavLst>
                                    </p:anim>
                                    <p:anim calcmode="lin" valueType="num">
                                      <p:cBhvr>
                                        <p:cTn id="23" dur="187" fill="hold"/>
                                        <p:tgtEl>
                                          <p:spTgt spid="74"/>
                                        </p:tgtEl>
                                        <p:attrNameLst>
                                          <p:attrName>ppt_h</p:attrName>
                                        </p:attrNameLst>
                                      </p:cBhvr>
                                      <p:tavLst>
                                        <p:tav tm="0">
                                          <p:val>
                                            <p:fltVal val="0"/>
                                          </p:val>
                                        </p:tav>
                                        <p:tav tm="100000">
                                          <p:val>
                                            <p:strVal val="#ppt_h"/>
                                          </p:val>
                                        </p:tav>
                                      </p:tavLst>
                                    </p:anim>
                                    <p:animEffect transition="in" filter="fade">
                                      <p:cBhvr>
                                        <p:cTn id="24" dur="187"/>
                                        <p:tgtEl>
                                          <p:spTgt spid="74"/>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75"/>
                                        </p:tgtEl>
                                        <p:attrNameLst>
                                          <p:attrName>style.visibility</p:attrName>
                                        </p:attrNameLst>
                                      </p:cBhvr>
                                      <p:to>
                                        <p:strVal val="visible"/>
                                      </p:to>
                                    </p:set>
                                    <p:anim calcmode="lin" valueType="num">
                                      <p:cBhvr>
                                        <p:cTn id="27" dur="481" fill="hold"/>
                                        <p:tgtEl>
                                          <p:spTgt spid="75"/>
                                        </p:tgtEl>
                                        <p:attrNameLst>
                                          <p:attrName>ppt_w</p:attrName>
                                        </p:attrNameLst>
                                      </p:cBhvr>
                                      <p:tavLst>
                                        <p:tav tm="0">
                                          <p:val>
                                            <p:fltVal val="0"/>
                                          </p:val>
                                        </p:tav>
                                        <p:tav tm="100000">
                                          <p:val>
                                            <p:strVal val="#ppt_w"/>
                                          </p:val>
                                        </p:tav>
                                      </p:tavLst>
                                    </p:anim>
                                    <p:anim calcmode="lin" valueType="num">
                                      <p:cBhvr>
                                        <p:cTn id="28" dur="481" fill="hold"/>
                                        <p:tgtEl>
                                          <p:spTgt spid="75"/>
                                        </p:tgtEl>
                                        <p:attrNameLst>
                                          <p:attrName>ppt_h</p:attrName>
                                        </p:attrNameLst>
                                      </p:cBhvr>
                                      <p:tavLst>
                                        <p:tav tm="0">
                                          <p:val>
                                            <p:fltVal val="0"/>
                                          </p:val>
                                        </p:tav>
                                        <p:tav tm="100000">
                                          <p:val>
                                            <p:strVal val="#ppt_h"/>
                                          </p:val>
                                        </p:tav>
                                      </p:tavLst>
                                    </p:anim>
                                    <p:animEffect transition="in" filter="fade">
                                      <p:cBhvr>
                                        <p:cTn id="29" dur="481"/>
                                        <p:tgtEl>
                                          <p:spTgt spid="75"/>
                                        </p:tgtEl>
                                      </p:cBhvr>
                                    </p:animEffect>
                                  </p:childTnLst>
                                </p:cTn>
                              </p:par>
                              <p:par>
                                <p:cTn id="30" presetID="53" presetClass="entr" presetSubtype="16" fill="hold" grpId="0" nodeType="withEffect">
                                  <p:stCondLst>
                                    <p:cond delay="387"/>
                                  </p:stCondLst>
                                  <p:childTnLst>
                                    <p:set>
                                      <p:cBhvr>
                                        <p:cTn id="31" dur="1" fill="hold">
                                          <p:stCondLst>
                                            <p:cond delay="0"/>
                                          </p:stCondLst>
                                        </p:cTn>
                                        <p:tgtEl>
                                          <p:spTgt spid="76"/>
                                        </p:tgtEl>
                                        <p:attrNameLst>
                                          <p:attrName>style.visibility</p:attrName>
                                        </p:attrNameLst>
                                      </p:cBhvr>
                                      <p:to>
                                        <p:strVal val="visible"/>
                                      </p:to>
                                    </p:set>
                                    <p:anim calcmode="lin" valueType="num">
                                      <p:cBhvr>
                                        <p:cTn id="32" dur="436" fill="hold"/>
                                        <p:tgtEl>
                                          <p:spTgt spid="76"/>
                                        </p:tgtEl>
                                        <p:attrNameLst>
                                          <p:attrName>ppt_w</p:attrName>
                                        </p:attrNameLst>
                                      </p:cBhvr>
                                      <p:tavLst>
                                        <p:tav tm="0">
                                          <p:val>
                                            <p:fltVal val="0"/>
                                          </p:val>
                                        </p:tav>
                                        <p:tav tm="100000">
                                          <p:val>
                                            <p:strVal val="#ppt_w"/>
                                          </p:val>
                                        </p:tav>
                                      </p:tavLst>
                                    </p:anim>
                                    <p:anim calcmode="lin" valueType="num">
                                      <p:cBhvr>
                                        <p:cTn id="33" dur="436" fill="hold"/>
                                        <p:tgtEl>
                                          <p:spTgt spid="76"/>
                                        </p:tgtEl>
                                        <p:attrNameLst>
                                          <p:attrName>ppt_h</p:attrName>
                                        </p:attrNameLst>
                                      </p:cBhvr>
                                      <p:tavLst>
                                        <p:tav tm="0">
                                          <p:val>
                                            <p:fltVal val="0"/>
                                          </p:val>
                                        </p:tav>
                                        <p:tav tm="100000">
                                          <p:val>
                                            <p:strVal val="#ppt_h"/>
                                          </p:val>
                                        </p:tav>
                                      </p:tavLst>
                                    </p:anim>
                                    <p:animEffect transition="in" filter="fade">
                                      <p:cBhvr>
                                        <p:cTn id="34" dur="436"/>
                                        <p:tgtEl>
                                          <p:spTgt spid="76"/>
                                        </p:tgtEl>
                                      </p:cBhvr>
                                    </p:animEffect>
                                  </p:childTnLst>
                                </p:cTn>
                              </p:par>
                              <p:par>
                                <p:cTn id="35" presetID="53" presetClass="entr" presetSubtype="16" fill="hold" nodeType="withEffect">
                                  <p:stCondLst>
                                    <p:cond delay="7"/>
                                  </p:stCondLst>
                                  <p:childTnLst>
                                    <p:set>
                                      <p:cBhvr>
                                        <p:cTn id="36" dur="1" fill="hold">
                                          <p:stCondLst>
                                            <p:cond delay="0"/>
                                          </p:stCondLst>
                                        </p:cTn>
                                        <p:tgtEl>
                                          <p:spTgt spid="77"/>
                                        </p:tgtEl>
                                        <p:attrNameLst>
                                          <p:attrName>style.visibility</p:attrName>
                                        </p:attrNameLst>
                                      </p:cBhvr>
                                      <p:to>
                                        <p:strVal val="visible"/>
                                      </p:to>
                                    </p:set>
                                    <p:anim calcmode="lin" valueType="num">
                                      <p:cBhvr>
                                        <p:cTn id="37" dur="200" fill="hold"/>
                                        <p:tgtEl>
                                          <p:spTgt spid="77"/>
                                        </p:tgtEl>
                                        <p:attrNameLst>
                                          <p:attrName>ppt_w</p:attrName>
                                        </p:attrNameLst>
                                      </p:cBhvr>
                                      <p:tavLst>
                                        <p:tav tm="0">
                                          <p:val>
                                            <p:fltVal val="0"/>
                                          </p:val>
                                        </p:tav>
                                        <p:tav tm="100000">
                                          <p:val>
                                            <p:strVal val="#ppt_w"/>
                                          </p:val>
                                        </p:tav>
                                      </p:tavLst>
                                    </p:anim>
                                    <p:anim calcmode="lin" valueType="num">
                                      <p:cBhvr>
                                        <p:cTn id="38" dur="200" fill="hold"/>
                                        <p:tgtEl>
                                          <p:spTgt spid="77"/>
                                        </p:tgtEl>
                                        <p:attrNameLst>
                                          <p:attrName>ppt_h</p:attrName>
                                        </p:attrNameLst>
                                      </p:cBhvr>
                                      <p:tavLst>
                                        <p:tav tm="0">
                                          <p:val>
                                            <p:fltVal val="0"/>
                                          </p:val>
                                        </p:tav>
                                        <p:tav tm="100000">
                                          <p:val>
                                            <p:strVal val="#ppt_h"/>
                                          </p:val>
                                        </p:tav>
                                      </p:tavLst>
                                    </p:anim>
                                    <p:animEffect transition="in" filter="fade">
                                      <p:cBhvr>
                                        <p:cTn id="39" dur="200"/>
                                        <p:tgtEl>
                                          <p:spTgt spid="77"/>
                                        </p:tgtEl>
                                      </p:cBhvr>
                                    </p:animEffect>
                                  </p:childTnLst>
                                </p:cTn>
                              </p:par>
                              <p:par>
                                <p:cTn id="40" presetID="53" presetClass="entr" presetSubtype="16" fill="hold" grpId="0" nodeType="withEffect">
                                  <p:stCondLst>
                                    <p:cond delay="380"/>
                                  </p:stCondLst>
                                  <p:childTnLst>
                                    <p:set>
                                      <p:cBhvr>
                                        <p:cTn id="41" dur="1" fill="hold">
                                          <p:stCondLst>
                                            <p:cond delay="0"/>
                                          </p:stCondLst>
                                        </p:cTn>
                                        <p:tgtEl>
                                          <p:spTgt spid="78"/>
                                        </p:tgtEl>
                                        <p:attrNameLst>
                                          <p:attrName>style.visibility</p:attrName>
                                        </p:attrNameLst>
                                      </p:cBhvr>
                                      <p:to>
                                        <p:strVal val="visible"/>
                                      </p:to>
                                    </p:set>
                                    <p:anim calcmode="lin" valueType="num">
                                      <p:cBhvr>
                                        <p:cTn id="42" dur="475" fill="hold"/>
                                        <p:tgtEl>
                                          <p:spTgt spid="78"/>
                                        </p:tgtEl>
                                        <p:attrNameLst>
                                          <p:attrName>ppt_w</p:attrName>
                                        </p:attrNameLst>
                                      </p:cBhvr>
                                      <p:tavLst>
                                        <p:tav tm="0">
                                          <p:val>
                                            <p:fltVal val="0"/>
                                          </p:val>
                                        </p:tav>
                                        <p:tav tm="100000">
                                          <p:val>
                                            <p:strVal val="#ppt_w"/>
                                          </p:val>
                                        </p:tav>
                                      </p:tavLst>
                                    </p:anim>
                                    <p:anim calcmode="lin" valueType="num">
                                      <p:cBhvr>
                                        <p:cTn id="43" dur="475" fill="hold"/>
                                        <p:tgtEl>
                                          <p:spTgt spid="78"/>
                                        </p:tgtEl>
                                        <p:attrNameLst>
                                          <p:attrName>ppt_h</p:attrName>
                                        </p:attrNameLst>
                                      </p:cBhvr>
                                      <p:tavLst>
                                        <p:tav tm="0">
                                          <p:val>
                                            <p:fltVal val="0"/>
                                          </p:val>
                                        </p:tav>
                                        <p:tav tm="100000">
                                          <p:val>
                                            <p:strVal val="#ppt_h"/>
                                          </p:val>
                                        </p:tav>
                                      </p:tavLst>
                                    </p:anim>
                                    <p:animEffect transition="in" filter="fade">
                                      <p:cBhvr>
                                        <p:cTn id="44" dur="475"/>
                                        <p:tgtEl>
                                          <p:spTgt spid="78"/>
                                        </p:tgtEl>
                                      </p:cBhvr>
                                    </p:animEffect>
                                  </p:childTnLst>
                                </p:cTn>
                              </p:par>
                              <p:par>
                                <p:cTn id="45" presetID="53" presetClass="entr" presetSubtype="16" fill="hold" grpId="0" nodeType="withEffect">
                                  <p:stCondLst>
                                    <p:cond delay="407"/>
                                  </p:stCondLst>
                                  <p:childTnLst>
                                    <p:set>
                                      <p:cBhvr>
                                        <p:cTn id="46" dur="1" fill="hold">
                                          <p:stCondLst>
                                            <p:cond delay="0"/>
                                          </p:stCondLst>
                                        </p:cTn>
                                        <p:tgtEl>
                                          <p:spTgt spid="79"/>
                                        </p:tgtEl>
                                        <p:attrNameLst>
                                          <p:attrName>style.visibility</p:attrName>
                                        </p:attrNameLst>
                                      </p:cBhvr>
                                      <p:to>
                                        <p:strVal val="visible"/>
                                      </p:to>
                                    </p:set>
                                    <p:anim calcmode="lin" valueType="num">
                                      <p:cBhvr>
                                        <p:cTn id="47" dur="182" fill="hold"/>
                                        <p:tgtEl>
                                          <p:spTgt spid="79"/>
                                        </p:tgtEl>
                                        <p:attrNameLst>
                                          <p:attrName>ppt_w</p:attrName>
                                        </p:attrNameLst>
                                      </p:cBhvr>
                                      <p:tavLst>
                                        <p:tav tm="0">
                                          <p:val>
                                            <p:fltVal val="0"/>
                                          </p:val>
                                        </p:tav>
                                        <p:tav tm="100000">
                                          <p:val>
                                            <p:strVal val="#ppt_w"/>
                                          </p:val>
                                        </p:tav>
                                      </p:tavLst>
                                    </p:anim>
                                    <p:anim calcmode="lin" valueType="num">
                                      <p:cBhvr>
                                        <p:cTn id="48" dur="182" fill="hold"/>
                                        <p:tgtEl>
                                          <p:spTgt spid="79"/>
                                        </p:tgtEl>
                                        <p:attrNameLst>
                                          <p:attrName>ppt_h</p:attrName>
                                        </p:attrNameLst>
                                      </p:cBhvr>
                                      <p:tavLst>
                                        <p:tav tm="0">
                                          <p:val>
                                            <p:fltVal val="0"/>
                                          </p:val>
                                        </p:tav>
                                        <p:tav tm="100000">
                                          <p:val>
                                            <p:strVal val="#ppt_h"/>
                                          </p:val>
                                        </p:tav>
                                      </p:tavLst>
                                    </p:anim>
                                    <p:animEffect transition="in" filter="fade">
                                      <p:cBhvr>
                                        <p:cTn id="49" dur="182"/>
                                        <p:tgtEl>
                                          <p:spTgt spid="79"/>
                                        </p:tgtEl>
                                      </p:cBhvr>
                                    </p:animEffect>
                                  </p:childTnLst>
                                </p:cTn>
                              </p:par>
                              <p:par>
                                <p:cTn id="50" presetID="53" presetClass="entr" presetSubtype="16" fill="hold" grpId="0" nodeType="withEffect">
                                  <p:stCondLst>
                                    <p:cond delay="355"/>
                                  </p:stCondLst>
                                  <p:childTnLst>
                                    <p:set>
                                      <p:cBhvr>
                                        <p:cTn id="51" dur="1" fill="hold">
                                          <p:stCondLst>
                                            <p:cond delay="0"/>
                                          </p:stCondLst>
                                        </p:cTn>
                                        <p:tgtEl>
                                          <p:spTgt spid="83"/>
                                        </p:tgtEl>
                                        <p:attrNameLst>
                                          <p:attrName>style.visibility</p:attrName>
                                        </p:attrNameLst>
                                      </p:cBhvr>
                                      <p:to>
                                        <p:strVal val="visible"/>
                                      </p:to>
                                    </p:set>
                                    <p:anim calcmode="lin" valueType="num">
                                      <p:cBhvr>
                                        <p:cTn id="52" dur="262" fill="hold"/>
                                        <p:tgtEl>
                                          <p:spTgt spid="83"/>
                                        </p:tgtEl>
                                        <p:attrNameLst>
                                          <p:attrName>ppt_w</p:attrName>
                                        </p:attrNameLst>
                                      </p:cBhvr>
                                      <p:tavLst>
                                        <p:tav tm="0">
                                          <p:val>
                                            <p:fltVal val="0"/>
                                          </p:val>
                                        </p:tav>
                                        <p:tav tm="100000">
                                          <p:val>
                                            <p:strVal val="#ppt_w"/>
                                          </p:val>
                                        </p:tav>
                                      </p:tavLst>
                                    </p:anim>
                                    <p:anim calcmode="lin" valueType="num">
                                      <p:cBhvr>
                                        <p:cTn id="53" dur="262" fill="hold"/>
                                        <p:tgtEl>
                                          <p:spTgt spid="83"/>
                                        </p:tgtEl>
                                        <p:attrNameLst>
                                          <p:attrName>ppt_h</p:attrName>
                                        </p:attrNameLst>
                                      </p:cBhvr>
                                      <p:tavLst>
                                        <p:tav tm="0">
                                          <p:val>
                                            <p:fltVal val="0"/>
                                          </p:val>
                                        </p:tav>
                                        <p:tav tm="100000">
                                          <p:val>
                                            <p:strVal val="#ppt_h"/>
                                          </p:val>
                                        </p:tav>
                                      </p:tavLst>
                                    </p:anim>
                                    <p:animEffect transition="in" filter="fade">
                                      <p:cBhvr>
                                        <p:cTn id="54" dur="262"/>
                                        <p:tgtEl>
                                          <p:spTgt spid="83"/>
                                        </p:tgtEl>
                                      </p:cBhvr>
                                    </p:animEffect>
                                  </p:childTnLst>
                                </p:cTn>
                              </p:par>
                            </p:childTnLst>
                          </p:cTn>
                        </p:par>
                        <p:par>
                          <p:cTn id="55" fill="hold">
                            <p:stCondLst>
                              <p:cond delay="1267"/>
                            </p:stCondLst>
                            <p:childTnLst>
                              <p:par>
                                <p:cTn id="56" presetID="21" presetClass="entr" presetSubtype="1" fill="hold" grpId="0"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heel(1)">
                                      <p:cBhvr>
                                        <p:cTn id="58" dur="1000"/>
                                        <p:tgtEl>
                                          <p:spTgt spid="68"/>
                                        </p:tgtEl>
                                      </p:cBhvr>
                                    </p:animEffect>
                                  </p:childTnLst>
                                </p:cTn>
                              </p:par>
                            </p:childTnLst>
                          </p:cTn>
                        </p:par>
                        <p:par>
                          <p:cTn id="59" fill="hold">
                            <p:stCondLst>
                              <p:cond delay="2267"/>
                            </p:stCondLst>
                            <p:childTnLst>
                              <p:par>
                                <p:cTn id="60" presetID="22" presetClass="entr" presetSubtype="8" fill="hold" grpId="0" nodeType="afterEffect">
                                  <p:stCondLst>
                                    <p:cond delay="0"/>
                                  </p:stCondLst>
                                  <p:iterate type="lt">
                                    <p:tmPct val="10000"/>
                                  </p:iterate>
                                  <p:childTnLst>
                                    <p:set>
                                      <p:cBhvr>
                                        <p:cTn id="61" dur="1" fill="hold">
                                          <p:stCondLst>
                                            <p:cond delay="0"/>
                                          </p:stCondLst>
                                        </p:cTn>
                                        <p:tgtEl>
                                          <p:spTgt spid="80"/>
                                        </p:tgtEl>
                                        <p:attrNameLst>
                                          <p:attrName>style.visibility</p:attrName>
                                        </p:attrNameLst>
                                      </p:cBhvr>
                                      <p:to>
                                        <p:strVal val="visible"/>
                                      </p:to>
                                    </p:set>
                                    <p:animEffect transition="in" filter="wipe(left)">
                                      <p:cBhvr>
                                        <p:cTn id="62" dur="250"/>
                                        <p:tgtEl>
                                          <p:spTgt spid="80"/>
                                        </p:tgtEl>
                                      </p:cBhvr>
                                    </p:animEffect>
                                  </p:childTnLst>
                                </p:cTn>
                              </p:par>
                            </p:childTnLst>
                          </p:cTn>
                        </p:par>
                        <p:par>
                          <p:cTn id="63" fill="hold">
                            <p:stCondLst>
                              <p:cond delay="9755"/>
                            </p:stCondLst>
                            <p:childTnLst>
                              <p:par>
                                <p:cTn id="64" presetID="53" presetClass="entr" presetSubtype="16" fill="hold" grpId="0" nodeType="afterEffect">
                                  <p:stCondLst>
                                    <p:cond delay="267"/>
                                  </p:stCondLst>
                                  <p:childTnLst>
                                    <p:set>
                                      <p:cBhvr>
                                        <p:cTn id="65" dur="1" fill="hold">
                                          <p:stCondLst>
                                            <p:cond delay="0"/>
                                          </p:stCondLst>
                                        </p:cTn>
                                        <p:tgtEl>
                                          <p:spTgt spid="26"/>
                                        </p:tgtEl>
                                        <p:attrNameLst>
                                          <p:attrName>style.visibility</p:attrName>
                                        </p:attrNameLst>
                                      </p:cBhvr>
                                      <p:to>
                                        <p:strVal val="visible"/>
                                      </p:to>
                                    </p:set>
                                    <p:anim calcmode="lin" valueType="num">
                                      <p:cBhvr>
                                        <p:cTn id="66" dur="431" fill="hold"/>
                                        <p:tgtEl>
                                          <p:spTgt spid="26"/>
                                        </p:tgtEl>
                                        <p:attrNameLst>
                                          <p:attrName>ppt_w</p:attrName>
                                        </p:attrNameLst>
                                      </p:cBhvr>
                                      <p:tavLst>
                                        <p:tav tm="0">
                                          <p:val>
                                            <p:fltVal val="0"/>
                                          </p:val>
                                        </p:tav>
                                        <p:tav tm="100000">
                                          <p:val>
                                            <p:strVal val="#ppt_w"/>
                                          </p:val>
                                        </p:tav>
                                      </p:tavLst>
                                    </p:anim>
                                    <p:anim calcmode="lin" valueType="num">
                                      <p:cBhvr>
                                        <p:cTn id="67" dur="431" fill="hold"/>
                                        <p:tgtEl>
                                          <p:spTgt spid="26"/>
                                        </p:tgtEl>
                                        <p:attrNameLst>
                                          <p:attrName>ppt_h</p:attrName>
                                        </p:attrNameLst>
                                      </p:cBhvr>
                                      <p:tavLst>
                                        <p:tav tm="0">
                                          <p:val>
                                            <p:fltVal val="0"/>
                                          </p:val>
                                        </p:tav>
                                        <p:tav tm="100000">
                                          <p:val>
                                            <p:strVal val="#ppt_h"/>
                                          </p:val>
                                        </p:tav>
                                      </p:tavLst>
                                    </p:anim>
                                    <p:animEffect transition="in" filter="fade">
                                      <p:cBhvr>
                                        <p:cTn id="68" dur="431"/>
                                        <p:tgtEl>
                                          <p:spTgt spid="26"/>
                                        </p:tgtEl>
                                      </p:cBhvr>
                                    </p:animEffect>
                                  </p:childTnLst>
                                </p:cTn>
                              </p:par>
                              <p:par>
                                <p:cTn id="69" presetID="53" presetClass="entr" presetSubtype="16" fill="hold" nodeType="withEffect">
                                  <p:stCondLst>
                                    <p:cond delay="290"/>
                                  </p:stCondLst>
                                  <p:childTnLst>
                                    <p:set>
                                      <p:cBhvr>
                                        <p:cTn id="70" dur="1" fill="hold">
                                          <p:stCondLst>
                                            <p:cond delay="0"/>
                                          </p:stCondLst>
                                        </p:cTn>
                                        <p:tgtEl>
                                          <p:spTgt spid="20"/>
                                        </p:tgtEl>
                                        <p:attrNameLst>
                                          <p:attrName>style.visibility</p:attrName>
                                        </p:attrNameLst>
                                      </p:cBhvr>
                                      <p:to>
                                        <p:strVal val="visible"/>
                                      </p:to>
                                    </p:set>
                                    <p:anim calcmode="lin" valueType="num">
                                      <p:cBhvr>
                                        <p:cTn id="71" dur="395" fill="hold"/>
                                        <p:tgtEl>
                                          <p:spTgt spid="20"/>
                                        </p:tgtEl>
                                        <p:attrNameLst>
                                          <p:attrName>ppt_w</p:attrName>
                                        </p:attrNameLst>
                                      </p:cBhvr>
                                      <p:tavLst>
                                        <p:tav tm="0">
                                          <p:val>
                                            <p:fltVal val="0"/>
                                          </p:val>
                                        </p:tav>
                                        <p:tav tm="100000">
                                          <p:val>
                                            <p:strVal val="#ppt_w"/>
                                          </p:val>
                                        </p:tav>
                                      </p:tavLst>
                                    </p:anim>
                                    <p:anim calcmode="lin" valueType="num">
                                      <p:cBhvr>
                                        <p:cTn id="72" dur="395" fill="hold"/>
                                        <p:tgtEl>
                                          <p:spTgt spid="20"/>
                                        </p:tgtEl>
                                        <p:attrNameLst>
                                          <p:attrName>ppt_h</p:attrName>
                                        </p:attrNameLst>
                                      </p:cBhvr>
                                      <p:tavLst>
                                        <p:tav tm="0">
                                          <p:val>
                                            <p:fltVal val="0"/>
                                          </p:val>
                                        </p:tav>
                                        <p:tav tm="100000">
                                          <p:val>
                                            <p:strVal val="#ppt_h"/>
                                          </p:val>
                                        </p:tav>
                                      </p:tavLst>
                                    </p:anim>
                                    <p:animEffect transition="in" filter="fade">
                                      <p:cBhvr>
                                        <p:cTn id="73" dur="395"/>
                                        <p:tgtEl>
                                          <p:spTgt spid="20"/>
                                        </p:tgtEl>
                                      </p:cBhvr>
                                    </p:animEffect>
                                  </p:childTnLst>
                                </p:cTn>
                              </p:par>
                              <p:par>
                                <p:cTn id="74" presetID="53" presetClass="entr" presetSubtype="16" fill="hold" nodeType="withEffect">
                                  <p:stCondLst>
                                    <p:cond delay="145"/>
                                  </p:stCondLst>
                                  <p:childTnLst>
                                    <p:set>
                                      <p:cBhvr>
                                        <p:cTn id="75" dur="1" fill="hold">
                                          <p:stCondLst>
                                            <p:cond delay="0"/>
                                          </p:stCondLst>
                                        </p:cTn>
                                        <p:tgtEl>
                                          <p:spTgt spid="21"/>
                                        </p:tgtEl>
                                        <p:attrNameLst>
                                          <p:attrName>style.visibility</p:attrName>
                                        </p:attrNameLst>
                                      </p:cBhvr>
                                      <p:to>
                                        <p:strVal val="visible"/>
                                      </p:to>
                                    </p:set>
                                    <p:anim calcmode="lin" valueType="num">
                                      <p:cBhvr>
                                        <p:cTn id="76" dur="187" fill="hold"/>
                                        <p:tgtEl>
                                          <p:spTgt spid="21"/>
                                        </p:tgtEl>
                                        <p:attrNameLst>
                                          <p:attrName>ppt_w</p:attrName>
                                        </p:attrNameLst>
                                      </p:cBhvr>
                                      <p:tavLst>
                                        <p:tav tm="0">
                                          <p:val>
                                            <p:fltVal val="0"/>
                                          </p:val>
                                        </p:tav>
                                        <p:tav tm="100000">
                                          <p:val>
                                            <p:strVal val="#ppt_w"/>
                                          </p:val>
                                        </p:tav>
                                      </p:tavLst>
                                    </p:anim>
                                    <p:anim calcmode="lin" valueType="num">
                                      <p:cBhvr>
                                        <p:cTn id="77" dur="187" fill="hold"/>
                                        <p:tgtEl>
                                          <p:spTgt spid="21"/>
                                        </p:tgtEl>
                                        <p:attrNameLst>
                                          <p:attrName>ppt_h</p:attrName>
                                        </p:attrNameLst>
                                      </p:cBhvr>
                                      <p:tavLst>
                                        <p:tav tm="0">
                                          <p:val>
                                            <p:fltVal val="0"/>
                                          </p:val>
                                        </p:tav>
                                        <p:tav tm="100000">
                                          <p:val>
                                            <p:strVal val="#ppt_h"/>
                                          </p:val>
                                        </p:tav>
                                      </p:tavLst>
                                    </p:anim>
                                    <p:animEffect transition="in" filter="fade">
                                      <p:cBhvr>
                                        <p:cTn id="78" dur="187"/>
                                        <p:tgtEl>
                                          <p:spTgt spid="21"/>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24"/>
                                        </p:tgtEl>
                                        <p:attrNameLst>
                                          <p:attrName>style.visibility</p:attrName>
                                        </p:attrNameLst>
                                      </p:cBhvr>
                                      <p:to>
                                        <p:strVal val="visible"/>
                                      </p:to>
                                    </p:set>
                                    <p:anim calcmode="lin" valueType="num">
                                      <p:cBhvr>
                                        <p:cTn id="81" dur="481" fill="hold"/>
                                        <p:tgtEl>
                                          <p:spTgt spid="24"/>
                                        </p:tgtEl>
                                        <p:attrNameLst>
                                          <p:attrName>ppt_w</p:attrName>
                                        </p:attrNameLst>
                                      </p:cBhvr>
                                      <p:tavLst>
                                        <p:tav tm="0">
                                          <p:val>
                                            <p:fltVal val="0"/>
                                          </p:val>
                                        </p:tav>
                                        <p:tav tm="100000">
                                          <p:val>
                                            <p:strVal val="#ppt_w"/>
                                          </p:val>
                                        </p:tav>
                                      </p:tavLst>
                                    </p:anim>
                                    <p:anim calcmode="lin" valueType="num">
                                      <p:cBhvr>
                                        <p:cTn id="82" dur="481" fill="hold"/>
                                        <p:tgtEl>
                                          <p:spTgt spid="24"/>
                                        </p:tgtEl>
                                        <p:attrNameLst>
                                          <p:attrName>ppt_h</p:attrName>
                                        </p:attrNameLst>
                                      </p:cBhvr>
                                      <p:tavLst>
                                        <p:tav tm="0">
                                          <p:val>
                                            <p:fltVal val="0"/>
                                          </p:val>
                                        </p:tav>
                                        <p:tav tm="100000">
                                          <p:val>
                                            <p:strVal val="#ppt_h"/>
                                          </p:val>
                                        </p:tav>
                                      </p:tavLst>
                                    </p:anim>
                                    <p:animEffect transition="in" filter="fade">
                                      <p:cBhvr>
                                        <p:cTn id="83" dur="481"/>
                                        <p:tgtEl>
                                          <p:spTgt spid="24"/>
                                        </p:tgtEl>
                                      </p:cBhvr>
                                    </p:animEffect>
                                  </p:childTnLst>
                                </p:cTn>
                              </p:par>
                              <p:par>
                                <p:cTn id="84" presetID="53" presetClass="entr" presetSubtype="16" fill="hold" grpId="0" nodeType="withEffect">
                                  <p:stCondLst>
                                    <p:cond delay="387"/>
                                  </p:stCondLst>
                                  <p:childTnLst>
                                    <p:set>
                                      <p:cBhvr>
                                        <p:cTn id="85" dur="1" fill="hold">
                                          <p:stCondLst>
                                            <p:cond delay="0"/>
                                          </p:stCondLst>
                                        </p:cTn>
                                        <p:tgtEl>
                                          <p:spTgt spid="25"/>
                                        </p:tgtEl>
                                        <p:attrNameLst>
                                          <p:attrName>style.visibility</p:attrName>
                                        </p:attrNameLst>
                                      </p:cBhvr>
                                      <p:to>
                                        <p:strVal val="visible"/>
                                      </p:to>
                                    </p:set>
                                    <p:anim calcmode="lin" valueType="num">
                                      <p:cBhvr>
                                        <p:cTn id="86" dur="436" fill="hold"/>
                                        <p:tgtEl>
                                          <p:spTgt spid="25"/>
                                        </p:tgtEl>
                                        <p:attrNameLst>
                                          <p:attrName>ppt_w</p:attrName>
                                        </p:attrNameLst>
                                      </p:cBhvr>
                                      <p:tavLst>
                                        <p:tav tm="0">
                                          <p:val>
                                            <p:fltVal val="0"/>
                                          </p:val>
                                        </p:tav>
                                        <p:tav tm="100000">
                                          <p:val>
                                            <p:strVal val="#ppt_w"/>
                                          </p:val>
                                        </p:tav>
                                      </p:tavLst>
                                    </p:anim>
                                    <p:anim calcmode="lin" valueType="num">
                                      <p:cBhvr>
                                        <p:cTn id="87" dur="436" fill="hold"/>
                                        <p:tgtEl>
                                          <p:spTgt spid="25"/>
                                        </p:tgtEl>
                                        <p:attrNameLst>
                                          <p:attrName>ppt_h</p:attrName>
                                        </p:attrNameLst>
                                      </p:cBhvr>
                                      <p:tavLst>
                                        <p:tav tm="0">
                                          <p:val>
                                            <p:fltVal val="0"/>
                                          </p:val>
                                        </p:tav>
                                        <p:tav tm="100000">
                                          <p:val>
                                            <p:strVal val="#ppt_h"/>
                                          </p:val>
                                        </p:tav>
                                      </p:tavLst>
                                    </p:anim>
                                    <p:animEffect transition="in" filter="fade">
                                      <p:cBhvr>
                                        <p:cTn id="88" dur="436"/>
                                        <p:tgtEl>
                                          <p:spTgt spid="25"/>
                                        </p:tgtEl>
                                      </p:cBhvr>
                                    </p:animEffect>
                                  </p:childTnLst>
                                </p:cTn>
                              </p:par>
                              <p:par>
                                <p:cTn id="89" presetID="53" presetClass="entr" presetSubtype="16" fill="hold" nodeType="withEffect">
                                  <p:stCondLst>
                                    <p:cond delay="7"/>
                                  </p:stCondLst>
                                  <p:childTnLst>
                                    <p:set>
                                      <p:cBhvr>
                                        <p:cTn id="90" dur="1" fill="hold">
                                          <p:stCondLst>
                                            <p:cond delay="0"/>
                                          </p:stCondLst>
                                        </p:cTn>
                                        <p:tgtEl>
                                          <p:spTgt spid="27"/>
                                        </p:tgtEl>
                                        <p:attrNameLst>
                                          <p:attrName>style.visibility</p:attrName>
                                        </p:attrNameLst>
                                      </p:cBhvr>
                                      <p:to>
                                        <p:strVal val="visible"/>
                                      </p:to>
                                    </p:set>
                                    <p:anim calcmode="lin" valueType="num">
                                      <p:cBhvr>
                                        <p:cTn id="91" dur="200" fill="hold"/>
                                        <p:tgtEl>
                                          <p:spTgt spid="27"/>
                                        </p:tgtEl>
                                        <p:attrNameLst>
                                          <p:attrName>ppt_w</p:attrName>
                                        </p:attrNameLst>
                                      </p:cBhvr>
                                      <p:tavLst>
                                        <p:tav tm="0">
                                          <p:val>
                                            <p:fltVal val="0"/>
                                          </p:val>
                                        </p:tav>
                                        <p:tav tm="100000">
                                          <p:val>
                                            <p:strVal val="#ppt_w"/>
                                          </p:val>
                                        </p:tav>
                                      </p:tavLst>
                                    </p:anim>
                                    <p:anim calcmode="lin" valueType="num">
                                      <p:cBhvr>
                                        <p:cTn id="92" dur="200" fill="hold"/>
                                        <p:tgtEl>
                                          <p:spTgt spid="27"/>
                                        </p:tgtEl>
                                        <p:attrNameLst>
                                          <p:attrName>ppt_h</p:attrName>
                                        </p:attrNameLst>
                                      </p:cBhvr>
                                      <p:tavLst>
                                        <p:tav tm="0">
                                          <p:val>
                                            <p:fltVal val="0"/>
                                          </p:val>
                                        </p:tav>
                                        <p:tav tm="100000">
                                          <p:val>
                                            <p:strVal val="#ppt_h"/>
                                          </p:val>
                                        </p:tav>
                                      </p:tavLst>
                                    </p:anim>
                                    <p:animEffect transition="in" filter="fade">
                                      <p:cBhvr>
                                        <p:cTn id="93" dur="200"/>
                                        <p:tgtEl>
                                          <p:spTgt spid="27"/>
                                        </p:tgtEl>
                                      </p:cBhvr>
                                    </p:animEffect>
                                  </p:childTnLst>
                                </p:cTn>
                              </p:par>
                              <p:par>
                                <p:cTn id="94" presetID="53" presetClass="entr" presetSubtype="16" fill="hold" grpId="0" nodeType="withEffect">
                                  <p:stCondLst>
                                    <p:cond delay="380"/>
                                  </p:stCondLst>
                                  <p:childTnLst>
                                    <p:set>
                                      <p:cBhvr>
                                        <p:cTn id="95" dur="1" fill="hold">
                                          <p:stCondLst>
                                            <p:cond delay="0"/>
                                          </p:stCondLst>
                                        </p:cTn>
                                        <p:tgtEl>
                                          <p:spTgt spid="28"/>
                                        </p:tgtEl>
                                        <p:attrNameLst>
                                          <p:attrName>style.visibility</p:attrName>
                                        </p:attrNameLst>
                                      </p:cBhvr>
                                      <p:to>
                                        <p:strVal val="visible"/>
                                      </p:to>
                                    </p:set>
                                    <p:anim calcmode="lin" valueType="num">
                                      <p:cBhvr>
                                        <p:cTn id="96" dur="475" fill="hold"/>
                                        <p:tgtEl>
                                          <p:spTgt spid="28"/>
                                        </p:tgtEl>
                                        <p:attrNameLst>
                                          <p:attrName>ppt_w</p:attrName>
                                        </p:attrNameLst>
                                      </p:cBhvr>
                                      <p:tavLst>
                                        <p:tav tm="0">
                                          <p:val>
                                            <p:fltVal val="0"/>
                                          </p:val>
                                        </p:tav>
                                        <p:tav tm="100000">
                                          <p:val>
                                            <p:strVal val="#ppt_w"/>
                                          </p:val>
                                        </p:tav>
                                      </p:tavLst>
                                    </p:anim>
                                    <p:anim calcmode="lin" valueType="num">
                                      <p:cBhvr>
                                        <p:cTn id="97" dur="475" fill="hold"/>
                                        <p:tgtEl>
                                          <p:spTgt spid="28"/>
                                        </p:tgtEl>
                                        <p:attrNameLst>
                                          <p:attrName>ppt_h</p:attrName>
                                        </p:attrNameLst>
                                      </p:cBhvr>
                                      <p:tavLst>
                                        <p:tav tm="0">
                                          <p:val>
                                            <p:fltVal val="0"/>
                                          </p:val>
                                        </p:tav>
                                        <p:tav tm="100000">
                                          <p:val>
                                            <p:strVal val="#ppt_h"/>
                                          </p:val>
                                        </p:tav>
                                      </p:tavLst>
                                    </p:anim>
                                    <p:animEffect transition="in" filter="fade">
                                      <p:cBhvr>
                                        <p:cTn id="98" dur="475"/>
                                        <p:tgtEl>
                                          <p:spTgt spid="28"/>
                                        </p:tgtEl>
                                      </p:cBhvr>
                                    </p:animEffect>
                                  </p:childTnLst>
                                </p:cTn>
                              </p:par>
                              <p:par>
                                <p:cTn id="99" presetID="53" presetClass="entr" presetSubtype="16" fill="hold" grpId="0" nodeType="withEffect">
                                  <p:stCondLst>
                                    <p:cond delay="407"/>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182" fill="hold"/>
                                        <p:tgtEl>
                                          <p:spTgt spid="22"/>
                                        </p:tgtEl>
                                        <p:attrNameLst>
                                          <p:attrName>ppt_w</p:attrName>
                                        </p:attrNameLst>
                                      </p:cBhvr>
                                      <p:tavLst>
                                        <p:tav tm="0">
                                          <p:val>
                                            <p:fltVal val="0"/>
                                          </p:val>
                                        </p:tav>
                                        <p:tav tm="100000">
                                          <p:val>
                                            <p:strVal val="#ppt_w"/>
                                          </p:val>
                                        </p:tav>
                                      </p:tavLst>
                                    </p:anim>
                                    <p:anim calcmode="lin" valueType="num">
                                      <p:cBhvr>
                                        <p:cTn id="102" dur="182" fill="hold"/>
                                        <p:tgtEl>
                                          <p:spTgt spid="22"/>
                                        </p:tgtEl>
                                        <p:attrNameLst>
                                          <p:attrName>ppt_h</p:attrName>
                                        </p:attrNameLst>
                                      </p:cBhvr>
                                      <p:tavLst>
                                        <p:tav tm="0">
                                          <p:val>
                                            <p:fltVal val="0"/>
                                          </p:val>
                                        </p:tav>
                                        <p:tav tm="100000">
                                          <p:val>
                                            <p:strVal val="#ppt_h"/>
                                          </p:val>
                                        </p:tav>
                                      </p:tavLst>
                                    </p:anim>
                                    <p:animEffect transition="in" filter="fade">
                                      <p:cBhvr>
                                        <p:cTn id="103" dur="182"/>
                                        <p:tgtEl>
                                          <p:spTgt spid="22"/>
                                        </p:tgtEl>
                                      </p:cBhvr>
                                    </p:animEffect>
                                  </p:childTnLst>
                                </p:cTn>
                              </p:par>
                              <p:par>
                                <p:cTn id="104" presetID="53" presetClass="entr" presetSubtype="16" fill="hold" grpId="0" nodeType="withEffect">
                                  <p:stCondLst>
                                    <p:cond delay="355"/>
                                  </p:stCondLst>
                                  <p:childTnLst>
                                    <p:set>
                                      <p:cBhvr>
                                        <p:cTn id="105" dur="1" fill="hold">
                                          <p:stCondLst>
                                            <p:cond delay="0"/>
                                          </p:stCondLst>
                                        </p:cTn>
                                        <p:tgtEl>
                                          <p:spTgt spid="23"/>
                                        </p:tgtEl>
                                        <p:attrNameLst>
                                          <p:attrName>style.visibility</p:attrName>
                                        </p:attrNameLst>
                                      </p:cBhvr>
                                      <p:to>
                                        <p:strVal val="visible"/>
                                      </p:to>
                                    </p:set>
                                    <p:anim calcmode="lin" valueType="num">
                                      <p:cBhvr>
                                        <p:cTn id="106" dur="262" fill="hold"/>
                                        <p:tgtEl>
                                          <p:spTgt spid="23"/>
                                        </p:tgtEl>
                                        <p:attrNameLst>
                                          <p:attrName>ppt_w</p:attrName>
                                        </p:attrNameLst>
                                      </p:cBhvr>
                                      <p:tavLst>
                                        <p:tav tm="0">
                                          <p:val>
                                            <p:fltVal val="0"/>
                                          </p:val>
                                        </p:tav>
                                        <p:tav tm="100000">
                                          <p:val>
                                            <p:strVal val="#ppt_w"/>
                                          </p:val>
                                        </p:tav>
                                      </p:tavLst>
                                    </p:anim>
                                    <p:anim calcmode="lin" valueType="num">
                                      <p:cBhvr>
                                        <p:cTn id="107" dur="262" fill="hold"/>
                                        <p:tgtEl>
                                          <p:spTgt spid="23"/>
                                        </p:tgtEl>
                                        <p:attrNameLst>
                                          <p:attrName>ppt_h</p:attrName>
                                        </p:attrNameLst>
                                      </p:cBhvr>
                                      <p:tavLst>
                                        <p:tav tm="0">
                                          <p:val>
                                            <p:fltVal val="0"/>
                                          </p:val>
                                        </p:tav>
                                        <p:tav tm="100000">
                                          <p:val>
                                            <p:strVal val="#ppt_h"/>
                                          </p:val>
                                        </p:tav>
                                      </p:tavLst>
                                    </p:anim>
                                    <p:animEffect transition="in" filter="fade">
                                      <p:cBhvr>
                                        <p:cTn id="108" dur="262"/>
                                        <p:tgtEl>
                                          <p:spTgt spid="23"/>
                                        </p:tgtEl>
                                      </p:cBhvr>
                                    </p:animEffect>
                                  </p:childTnLst>
                                </p:cTn>
                              </p:par>
                            </p:childTnLst>
                          </p:cTn>
                        </p:par>
                        <p:par>
                          <p:cTn id="109" fill="hold">
                            <p:stCondLst>
                              <p:cond delay="10522"/>
                            </p:stCondLst>
                            <p:childTnLst>
                              <p:par>
                                <p:cTn id="110" presetID="21" presetClass="entr" presetSubtype="1"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heel(1)">
                                      <p:cBhvr>
                                        <p:cTn id="112" dur="1000"/>
                                        <p:tgtEl>
                                          <p:spTgt spid="16"/>
                                        </p:tgtEl>
                                      </p:cBhvr>
                                    </p:animEffect>
                                  </p:childTnLst>
                                </p:cTn>
                              </p:par>
                            </p:childTnLst>
                          </p:cTn>
                        </p:par>
                        <p:par>
                          <p:cTn id="113" fill="hold">
                            <p:stCondLst>
                              <p:cond delay="11522"/>
                            </p:stCondLst>
                            <p:childTnLst>
                              <p:par>
                                <p:cTn id="114" presetID="22" presetClass="entr" presetSubtype="8" fill="hold" grpId="0" nodeType="after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Effect transition="in" filter="wipe(left)">
                                      <p:cBhvr>
                                        <p:cTn id="116"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79" grpId="0" bldLvl="0" animBg="1"/>
      <p:bldP spid="80" grpId="0"/>
      <p:bldP spid="83" grpId="0" bldLvl="0" animBg="1"/>
      <p:bldP spid="75" grpId="0" bldLvl="0" animBg="1"/>
      <p:bldP spid="76" grpId="0" bldLvl="0" animBg="1"/>
      <p:bldP spid="72" grpId="0" bldLvl="0" animBg="1"/>
      <p:bldP spid="78" grpId="0" bldLvl="0" animBg="1"/>
      <p:bldP spid="16" grpId="0" bldLvl="0" animBg="1"/>
      <p:bldP spid="22" grpId="0" bldLvl="0" animBg="1"/>
      <p:bldP spid="23" grpId="0" bldLvl="0" animBg="1"/>
      <p:bldP spid="24" grpId="0" bldLvl="0" animBg="1"/>
      <p:bldP spid="25" grpId="0" bldLvl="0" animBg="1"/>
      <p:bldP spid="26" grpId="0" bldLvl="0" animBg="1"/>
      <p:bldP spid="28" grpId="0" bldLvl="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781413" y="1679431"/>
            <a:ext cx="3325495" cy="1076325"/>
          </a:xfrm>
          <a:prstGeom prst="rect">
            <a:avLst/>
          </a:prstGeom>
          <a:noFill/>
        </p:spPr>
        <p:txBody>
          <a:bodyPr wrap="none" rtlCol="0">
            <a:spAutoFit/>
          </a:bodyPr>
          <a:lstStyle/>
          <a:p>
            <a:pPr algn="r"/>
            <a:r>
              <a:rPr lang="zh-CN" altLang="en-US" sz="3200" b="1" dirty="0">
                <a:solidFill>
                  <a:schemeClr val="bg1">
                    <a:lumMod val="75000"/>
                  </a:schemeClr>
                </a:solidFill>
                <a:ea typeface="微软雅黑" panose="020B0503020204020204" pitchFamily="34" charset="-122"/>
              </a:rPr>
              <a:t>People and Nature</a:t>
            </a:r>
          </a:p>
          <a:p>
            <a:pPr algn="r"/>
            <a:r>
              <a:rPr lang="zh-CN" altLang="en-US" sz="3200" b="1" dirty="0">
                <a:solidFill>
                  <a:schemeClr val="bg1">
                    <a:lumMod val="75000"/>
                  </a:schemeClr>
                </a:solidFill>
                <a:ea typeface="微软雅黑" panose="020B0503020204020204" pitchFamily="34" charset="-122"/>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 </a:t>
            </a:r>
          </a:p>
        </p:txBody>
      </p:sp>
      <p:sp>
        <p:nvSpPr>
          <p:cNvPr id="43" name="淘宝店chenying0907Box 24"/>
          <p:cNvSpPr txBox="1"/>
          <p:nvPr/>
        </p:nvSpPr>
        <p:spPr>
          <a:xfrm>
            <a:off x="1120140" y="3281045"/>
            <a:ext cx="2987040" cy="1045210"/>
          </a:xfrm>
          <a:prstGeom prst="rect">
            <a:avLst/>
          </a:prstGeom>
          <a:noFill/>
        </p:spPr>
        <p:txBody>
          <a:bodyPr wrap="square" rtlCol="0">
            <a:spAutoFit/>
          </a:bodyPr>
          <a:lstStyle/>
          <a:p>
            <a:pPr algn="r"/>
            <a:r>
              <a:rPr lang="zh-CN" altLang="en-US" sz="3200" b="1" dirty="0">
                <a:solidFill>
                  <a:srgbClr val="002060"/>
                </a:solidFill>
                <a:ea typeface="微软雅黑" panose="020B0503020204020204" pitchFamily="34" charset="-122"/>
              </a:rPr>
              <a:t>People and Self</a:t>
            </a:r>
          </a:p>
          <a:p>
            <a:pPr algn="r"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endParaRPr lang="zh-CN" altLang="en-US" sz="3200" b="1" dirty="0">
              <a:solidFill>
                <a:srgbClr val="002060"/>
              </a:solidFill>
              <a:ea typeface="微软雅黑" panose="020B0503020204020204" pitchFamily="34" charset="-122"/>
            </a:endParaRP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chemeClr val="bg1">
                    <a:lumMod val="75000"/>
                  </a:schemeClr>
                </a:solidFill>
                <a:latin typeface="+mn-lt"/>
                <a:ea typeface="微软雅黑" panose="020B0503020204020204" pitchFamily="34" charset="-122"/>
                <a:sym typeface="+mn-ea"/>
              </a:rPr>
              <a:t>People and Society</a:t>
            </a:r>
            <a:endParaRPr lang="zh-CN" altLang="en-US" sz="3200" b="1" dirty="0">
              <a:solidFill>
                <a:schemeClr val="bg1">
                  <a:lumMod val="75000"/>
                </a:schemeClr>
              </a:solidFill>
              <a:ea typeface="微软雅黑" panose="020B0503020204020204" pitchFamily="34" charset="-122"/>
            </a:endParaRPr>
          </a:p>
          <a:p>
            <a:pPr algn="r" defTabSz="964565"/>
            <a:r>
              <a:rPr lang="zh-CN" altLang="en-US" sz="3200" b="1" dirty="0">
                <a:solidFill>
                  <a:schemeClr val="bg1">
                    <a:lumMod val="75000"/>
                  </a:schemeClr>
                </a:solidFill>
                <a:latin typeface="+mn-lt"/>
                <a:ea typeface="微软雅黑" panose="020B0503020204020204" pitchFamily="34" charset="-122"/>
                <a:sym typeface="+mn-ea"/>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chemeClr val="bg1">
                    <a:lumMod val="75000"/>
                  </a:schemeClr>
                </a:solidFill>
                <a:ea typeface="微软雅黑" panose="020B0503020204020204" pitchFamily="34" charset="-122"/>
              </a:rPr>
              <a:t>Garbage classification</a:t>
            </a:r>
          </a:p>
          <a:p>
            <a:pPr algn="l"/>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rPr>
              <a:t> 垃圾分类</a:t>
            </a:r>
          </a:p>
        </p:txBody>
      </p:sp>
      <p:sp>
        <p:nvSpPr>
          <p:cNvPr id="49" name="淘宝店chenying0907Box 24"/>
          <p:cNvSpPr txBox="1"/>
          <p:nvPr/>
        </p:nvSpPr>
        <p:spPr>
          <a:xfrm>
            <a:off x="8110855" y="3747135"/>
            <a:ext cx="4448175" cy="1076325"/>
          </a:xfrm>
          <a:prstGeom prst="rect">
            <a:avLst/>
          </a:prstGeom>
          <a:noFill/>
        </p:spPr>
        <p:txBody>
          <a:bodyPr wrap="square" rtlCol="0">
            <a:spAutoFit/>
          </a:bodyPr>
          <a:lstStyle/>
          <a:p>
            <a:r>
              <a:rPr lang="zh-CN" altLang="en-US" sz="3200" b="1" dirty="0">
                <a:solidFill>
                  <a:srgbClr val="002060"/>
                </a:solidFill>
                <a:ea typeface="微软雅黑" panose="020B0503020204020204" pitchFamily="34" charset="-122"/>
              </a:rPr>
              <a:t>Chinese animated film </a:t>
            </a:r>
            <a:r>
              <a:rPr lang="zh-CN" altLang="en-US" sz="3200" b="1" i="1" dirty="0">
                <a:solidFill>
                  <a:srgbClr val="002060"/>
                </a:solidFill>
                <a:ea typeface="微软雅黑" panose="020B0503020204020204" pitchFamily="34" charset="-122"/>
              </a:rPr>
              <a:t>Ne Zha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rPr>
              <a:t>中国动画片《哪吒》</a:t>
            </a: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chemeClr val="bg1">
                    <a:lumMod val="75000"/>
                  </a:schemeClr>
                </a:solidFill>
                <a:ea typeface="微软雅黑" panose="020B0503020204020204" pitchFamily="34" charset="-122"/>
              </a:rPr>
              <a:t>Archaeological Ruins of Liangzhu Ancient City</a:t>
            </a:r>
          </a:p>
          <a:p>
            <a:pPr algn="l" defTabSz="964565">
              <a:lnSpc>
                <a:spcPct val="150000"/>
              </a:lnSpc>
            </a:pP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000"/>
                            </p:stCondLst>
                            <p:childTnLst>
                              <p:par>
                                <p:cTn id="16" presetID="9" presetClass="entr" presetSubtype="0" fill="hold" grpId="0" nodeType="afterEffect">
                                  <p:stCondLst>
                                    <p:cond delay="100"/>
                                  </p:stCondLst>
                                  <p:childTnLst>
                                    <p:set>
                                      <p:cBhvr>
                                        <p:cTn id="17" dur="1" fill="hold">
                                          <p:stCondLst>
                                            <p:cond delay="0"/>
                                          </p:stCondLst>
                                        </p:cTn>
                                        <p:tgtEl>
                                          <p:spTgt spid="63500"/>
                                        </p:tgtEl>
                                        <p:attrNameLst>
                                          <p:attrName>style.visibility</p:attrName>
                                        </p:attrNameLst>
                                      </p:cBhvr>
                                      <p:to>
                                        <p:strVal val="visible"/>
                                      </p:to>
                                    </p:set>
                                    <p:animEffect transition="in" filter="dissolve">
                                      <p:cBhvr>
                                        <p:cTn id="18" dur="500"/>
                                        <p:tgtEl>
                                          <p:spTgt spid="63500"/>
                                        </p:tgtEl>
                                      </p:cBhvr>
                                    </p:animEffect>
                                  </p:childTnLst>
                                </p:cTn>
                              </p:par>
                            </p:childTnLst>
                          </p:cTn>
                        </p:par>
                        <p:par>
                          <p:cTn id="19" fill="hold">
                            <p:stCondLst>
                              <p:cond delay="1600"/>
                            </p:stCondLst>
                            <p:childTnLst>
                              <p:par>
                                <p:cTn id="20" presetID="9" presetClass="entr" presetSubtype="0" fill="hold" nodeType="afterEffect">
                                  <p:stCondLst>
                                    <p:cond delay="100"/>
                                  </p:stCondLst>
                                  <p:childTnLst>
                                    <p:set>
                                      <p:cBhvr>
                                        <p:cTn id="21" dur="1" fill="hold">
                                          <p:stCondLst>
                                            <p:cond delay="0"/>
                                          </p:stCondLst>
                                        </p:cTn>
                                        <p:tgtEl>
                                          <p:spTgt spid="63492"/>
                                        </p:tgtEl>
                                        <p:attrNameLst>
                                          <p:attrName>style.visibility</p:attrName>
                                        </p:attrNameLst>
                                      </p:cBhvr>
                                      <p:to>
                                        <p:strVal val="visible"/>
                                      </p:to>
                                    </p:set>
                                    <p:animEffect transition="in" filter="dissolve">
                                      <p:cBhvr>
                                        <p:cTn id="22" dur="500"/>
                                        <p:tgtEl>
                                          <p:spTgt spid="63492"/>
                                        </p:tgtEl>
                                      </p:cBhvr>
                                    </p:animEffect>
                                  </p:childTnLst>
                                </p:cTn>
                              </p:par>
                            </p:childTnLst>
                          </p:cTn>
                        </p:par>
                        <p:par>
                          <p:cTn id="23" fill="hold">
                            <p:stCondLst>
                              <p:cond delay="2200"/>
                            </p:stCondLst>
                            <p:childTnLst>
                              <p:par>
                                <p:cTn id="24" presetID="9" presetClass="entr" presetSubtype="0" fill="hold" nodeType="afterEffect">
                                  <p:stCondLst>
                                    <p:cond delay="100"/>
                                  </p:stCondLst>
                                  <p:childTnLst>
                                    <p:set>
                                      <p:cBhvr>
                                        <p:cTn id="25" dur="1" fill="hold">
                                          <p:stCondLst>
                                            <p:cond delay="0"/>
                                          </p:stCondLst>
                                        </p:cTn>
                                        <p:tgtEl>
                                          <p:spTgt spid="63509"/>
                                        </p:tgtEl>
                                        <p:attrNameLst>
                                          <p:attrName>style.visibility</p:attrName>
                                        </p:attrNameLst>
                                      </p:cBhvr>
                                      <p:to>
                                        <p:strVal val="visible"/>
                                      </p:to>
                                    </p:set>
                                    <p:animEffect transition="in" filter="dissolve">
                                      <p:cBhvr>
                                        <p:cTn id="26" dur="500"/>
                                        <p:tgtEl>
                                          <p:spTgt spid="63509"/>
                                        </p:tgtEl>
                                      </p:cBhvr>
                                    </p:animEffect>
                                  </p:childTnLst>
                                </p:cTn>
                              </p:par>
                            </p:childTnLst>
                          </p:cTn>
                        </p:par>
                        <p:par>
                          <p:cTn id="27" fill="hold">
                            <p:stCondLst>
                              <p:cond delay="2800"/>
                            </p:stCondLst>
                            <p:childTnLst>
                              <p:par>
                                <p:cTn id="28" presetID="9" presetClass="entr" presetSubtype="0" fill="hold" nodeType="afterEffect">
                                  <p:stCondLst>
                                    <p:cond delay="100"/>
                                  </p:stCondLst>
                                  <p:childTnLst>
                                    <p:set>
                                      <p:cBhvr>
                                        <p:cTn id="29" dur="1" fill="hold">
                                          <p:stCondLst>
                                            <p:cond delay="0"/>
                                          </p:stCondLst>
                                        </p:cTn>
                                        <p:tgtEl>
                                          <p:spTgt spid="63513"/>
                                        </p:tgtEl>
                                        <p:attrNameLst>
                                          <p:attrName>style.visibility</p:attrName>
                                        </p:attrNameLst>
                                      </p:cBhvr>
                                      <p:to>
                                        <p:strVal val="visible"/>
                                      </p:to>
                                    </p:set>
                                    <p:animEffect transition="in" filter="dissolve">
                                      <p:cBhvr>
                                        <p:cTn id="30" dur="500"/>
                                        <p:tgtEl>
                                          <p:spTgt spid="63513"/>
                                        </p:tgtEl>
                                      </p:cBhvr>
                                    </p:animEffect>
                                  </p:childTnLst>
                                </p:cTn>
                              </p:par>
                            </p:childTnLst>
                          </p:cTn>
                        </p:par>
                        <p:par>
                          <p:cTn id="31" fill="hold">
                            <p:stCondLst>
                              <p:cond delay="3400"/>
                            </p:stCondLst>
                            <p:childTnLst>
                              <p:par>
                                <p:cTn id="32" presetID="9" presetClass="entr" presetSubtype="0" fill="hold" nodeType="afterEffect">
                                  <p:stCondLst>
                                    <p:cond delay="100"/>
                                  </p:stCondLst>
                                  <p:childTnLst>
                                    <p:set>
                                      <p:cBhvr>
                                        <p:cTn id="33" dur="1" fill="hold">
                                          <p:stCondLst>
                                            <p:cond delay="0"/>
                                          </p:stCondLst>
                                        </p:cTn>
                                        <p:tgtEl>
                                          <p:spTgt spid="63507"/>
                                        </p:tgtEl>
                                        <p:attrNameLst>
                                          <p:attrName>style.visibility</p:attrName>
                                        </p:attrNameLst>
                                      </p:cBhvr>
                                      <p:to>
                                        <p:strVal val="visible"/>
                                      </p:to>
                                    </p:set>
                                    <p:animEffect transition="in" filter="dissolve">
                                      <p:cBhvr>
                                        <p:cTn id="34" dur="500"/>
                                        <p:tgtEl>
                                          <p:spTgt spid="63507"/>
                                        </p:tgtEl>
                                      </p:cBhvr>
                                    </p:animEffect>
                                  </p:childTnLst>
                                </p:cTn>
                              </p:par>
                            </p:childTnLst>
                          </p:cTn>
                        </p:par>
                        <p:par>
                          <p:cTn id="35" fill="hold">
                            <p:stCondLst>
                              <p:cond delay="4000"/>
                            </p:stCondLst>
                            <p:childTnLst>
                              <p:par>
                                <p:cTn id="36" presetID="9" presetClass="entr" presetSubtype="0" fill="hold" nodeType="afterEffect">
                                  <p:stCondLst>
                                    <p:cond delay="100"/>
                                  </p:stCondLst>
                                  <p:childTnLst>
                                    <p:set>
                                      <p:cBhvr>
                                        <p:cTn id="37" dur="1" fill="hold">
                                          <p:stCondLst>
                                            <p:cond delay="0"/>
                                          </p:stCondLst>
                                        </p:cTn>
                                        <p:tgtEl>
                                          <p:spTgt spid="63506"/>
                                        </p:tgtEl>
                                        <p:attrNameLst>
                                          <p:attrName>style.visibility</p:attrName>
                                        </p:attrNameLst>
                                      </p:cBhvr>
                                      <p:to>
                                        <p:strVal val="visible"/>
                                      </p:to>
                                    </p:set>
                                    <p:animEffect transition="in" filter="dissolve">
                                      <p:cBhvr>
                                        <p:cTn id="38" dur="500"/>
                                        <p:tgtEl>
                                          <p:spTgt spid="63506"/>
                                        </p:tgtEl>
                                      </p:cBhvr>
                                    </p:animEffect>
                                  </p:childTnLst>
                                </p:cTn>
                              </p:par>
                            </p:childTnLst>
                          </p:cTn>
                        </p:par>
                        <p:par>
                          <p:cTn id="39" fill="hold">
                            <p:stCondLst>
                              <p:cond delay="4600"/>
                            </p:stCondLst>
                            <p:childTnLst>
                              <p:par>
                                <p:cTn id="40" presetID="9" presetClass="entr" presetSubtype="0" fill="hold" nodeType="afterEffect">
                                  <p:stCondLst>
                                    <p:cond delay="100"/>
                                  </p:stCondLst>
                                  <p:childTnLst>
                                    <p:set>
                                      <p:cBhvr>
                                        <p:cTn id="41" dur="1" fill="hold">
                                          <p:stCondLst>
                                            <p:cond delay="0"/>
                                          </p:stCondLst>
                                        </p:cTn>
                                        <p:tgtEl>
                                          <p:spTgt spid="63505"/>
                                        </p:tgtEl>
                                        <p:attrNameLst>
                                          <p:attrName>style.visibility</p:attrName>
                                        </p:attrNameLst>
                                      </p:cBhvr>
                                      <p:to>
                                        <p:strVal val="visible"/>
                                      </p:to>
                                    </p:set>
                                    <p:animEffect transition="in" filter="dissolve">
                                      <p:cBhvr>
                                        <p:cTn id="42" dur="500"/>
                                        <p:tgtEl>
                                          <p:spTgt spid="63505"/>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p:tgtEl>
                                          <p:spTgt spid="43"/>
                                        </p:tgtEl>
                                        <p:attrNameLst>
                                          <p:attrName>ppt_y</p:attrName>
                                        </p:attrNameLst>
                                      </p:cBhvr>
                                      <p:tavLst>
                                        <p:tav tm="0">
                                          <p:val>
                                            <p:strVal val="#ppt_y-#ppt_h*1.125000"/>
                                          </p:val>
                                        </p:tav>
                                        <p:tav tm="100000">
                                          <p:val>
                                            <p:strVal val="#ppt_y"/>
                                          </p:val>
                                        </p:tav>
                                      </p:tavLst>
                                    </p:anim>
                                    <p:animEffect transition="in" filter="wipe(down)">
                                      <p:cBhvr>
                                        <p:cTn id="46" dur="500"/>
                                        <p:tgtEl>
                                          <p:spTgt spid="43"/>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p:tgtEl>
                                          <p:spTgt spid="49"/>
                                        </p:tgtEl>
                                        <p:attrNameLst>
                                          <p:attrName>ppt_y</p:attrName>
                                        </p:attrNameLst>
                                      </p:cBhvr>
                                      <p:tavLst>
                                        <p:tav tm="0">
                                          <p:val>
                                            <p:strVal val="#ppt_y-#ppt_h*1.125000"/>
                                          </p:val>
                                        </p:tav>
                                        <p:tav tm="100000">
                                          <p:val>
                                            <p:strVal val="#ppt_y"/>
                                          </p:val>
                                        </p:tav>
                                      </p:tavLst>
                                    </p:anim>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63500" grpId="0" bldLvl="0" animBg="1"/>
      <p:bldP spid="43" grpId="0"/>
      <p:bldP spid="49" grpId="0"/>
      <p:bldP spid="2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p:cNvPicPr>
            <a:picLocks noChangeAspect="1"/>
          </p:cNvPicPr>
          <p:nvPr/>
        </p:nvPicPr>
        <p:blipFill>
          <a:blip r:embed="rId2"/>
          <a:stretch>
            <a:fillRect/>
          </a:stretch>
        </p:blipFill>
        <p:spPr>
          <a:xfrm>
            <a:off x="7792720" y="1991360"/>
            <a:ext cx="4849495" cy="5440045"/>
          </a:xfrm>
          <a:prstGeom prst="rect">
            <a:avLst/>
          </a:prstGeom>
        </p:spPr>
      </p:pic>
      <p:sp>
        <p:nvSpPr>
          <p:cNvPr id="4" name="文本框 3"/>
          <p:cNvSpPr txBox="1"/>
          <p:nvPr/>
        </p:nvSpPr>
        <p:spPr>
          <a:xfrm>
            <a:off x="245745" y="2063115"/>
            <a:ext cx="7420610" cy="2953385"/>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I</a:t>
            </a:r>
            <a:r>
              <a:rPr lang="zh-CN" altLang="en-US" sz="2400" b="1">
                <a:latin typeface="Times New Roman" panose="02020603050405020304" charset="0"/>
                <a:cs typeface="Times New Roman" panose="02020603050405020304" charset="0"/>
              </a:rPr>
              <a:t>n the new animated film Ne Zha, the title </a:t>
            </a:r>
            <a:r>
              <a:rPr lang="zh-CN" altLang="en-US" sz="2400" b="1">
                <a:solidFill>
                  <a:srgbClr val="0070C0"/>
                </a:solidFill>
                <a:latin typeface="Times New Roman" panose="02020603050405020304" charset="0"/>
                <a:cs typeface="Times New Roman" panose="02020603050405020304" charset="0"/>
              </a:rPr>
              <a:t>protagonist</a:t>
            </a:r>
            <a:r>
              <a:rPr lang="zh-CN" altLang="en-US" sz="2400" b="1">
                <a:latin typeface="Times New Roman" panose="02020603050405020304" charset="0"/>
                <a:cs typeface="Times New Roman" panose="02020603050405020304" charset="0"/>
              </a:rPr>
              <a:t> has a big change to his look. The audience may think he is ugly at first, but after watching the movie, they will love him because of his soul and spirit,</a:t>
            </a:r>
          </a:p>
          <a:p>
            <a:r>
              <a:rPr lang="zh-CN" altLang="en-US" sz="2400" b="1">
                <a:latin typeface="Times New Roman" panose="02020603050405020304" charset="0"/>
                <a:cs typeface="Times New Roman" panose="02020603050405020304" charset="0"/>
              </a:rPr>
              <a:t>  在新版动画片中，哪吒却长成了这样观众可能一开始觉得他很丑，但是看完电影后，他们会因为他的灵魂和精神而爱他，。</a:t>
            </a:r>
            <a:endParaRPr lang="zh-CN" altLang="en-US"/>
          </a:p>
          <a:p>
            <a:r>
              <a:rPr lang="zh-CN" altLang="en-US" b="1" i="1">
                <a:solidFill>
                  <a:srgbClr val="0070C0"/>
                </a:solidFill>
              </a:rPr>
              <a:t>protagonist/prə'tæg(ə)nɪst/ 主人公，也可以是main character. Leading role</a:t>
            </a:r>
          </a:p>
        </p:txBody>
      </p:sp>
      <p:sp>
        <p:nvSpPr>
          <p:cNvPr id="5" name="文本框 4"/>
          <p:cNvSpPr txBox="1"/>
          <p:nvPr/>
        </p:nvSpPr>
        <p:spPr>
          <a:xfrm>
            <a:off x="246380" y="5386070"/>
            <a:ext cx="7307580" cy="1568450"/>
          </a:xfrm>
          <a:prstGeom prst="rect">
            <a:avLst/>
          </a:prstGeom>
          <a:noFill/>
        </p:spPr>
        <p:txBody>
          <a:bodyPr wrap="square" rtlCol="0" anchor="t">
            <a:spAutoFit/>
          </a:bodyPr>
          <a:lstStyle/>
          <a:p>
            <a:pPr algn="l">
              <a:buClrTx/>
              <a:buSzTx/>
              <a:buNone/>
            </a:pP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There are also several changes in the storyline and other characters from the original Ne Zha story.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rPr>
              <a:t>    除了哪吒形象的变化，情节和人物的设定，更是从头到尾的颠覆。</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161665" y="1224280"/>
            <a:ext cx="841375" cy="678180"/>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909060" y="1224915"/>
            <a:ext cx="842010" cy="69342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3645"/>
            <a:ext cx="841375" cy="69469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9204325" y="1224280"/>
            <a:ext cx="842010" cy="69405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129665" y="1223645"/>
            <a:ext cx="8612505" cy="667385"/>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2246630" y="-127635"/>
            <a:ext cx="694690" cy="339788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Break stereotypes</a:t>
            </a:r>
          </a:p>
          <a:p>
            <a:pPr algn="ctr" eaLnBrk="1" latinLnBrk="0" hangingPunct="1">
              <a:lnSpc>
                <a:spcPts val="1560"/>
              </a:lnSpc>
            </a:pPr>
            <a:r>
              <a:rPr lang="en-US" sz="2800" b="1">
                <a:solidFill>
                  <a:srgbClr val="FFFF00"/>
                </a:solidFill>
                <a:latin typeface="微软雅黑" panose="020B0503020204020204" pitchFamily="34" charset="-122"/>
                <a:ea typeface="微软雅黑" panose="020B0503020204020204" pitchFamily="34" charset="-122"/>
              </a:rPr>
              <a:t> </a:t>
            </a:r>
            <a:r>
              <a:rPr lang="en-US" sz="1800" b="1" i="1">
                <a:solidFill>
                  <a:srgbClr val="FFFF00"/>
                </a:solidFill>
                <a:latin typeface="微软雅黑" panose="020B0503020204020204" pitchFamily="34" charset="-122"/>
                <a:ea typeface="微软雅黑" panose="020B0503020204020204" pitchFamily="34" charset="-122"/>
              </a:rPr>
              <a:t>/'sterɪə(ʊ)taɪp/ 固有印象</a:t>
            </a:r>
          </a:p>
        </p:txBody>
      </p:sp>
      <p:sp>
        <p:nvSpPr>
          <p:cNvPr id="22" name="Round Same Side Corner Rectangle 94"/>
          <p:cNvSpPr/>
          <p:nvPr/>
        </p:nvSpPr>
        <p:spPr>
          <a:xfrm rot="16200000" flipH="1">
            <a:off x="6833870" y="-858520"/>
            <a:ext cx="694055" cy="48602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V</a:t>
            </a:r>
            <a:r>
              <a:rPr lang="en-US" sz="2800" b="1">
                <a:solidFill>
                  <a:srgbClr val="FFFF00"/>
                </a:solidFill>
                <a:latin typeface="微软雅黑" panose="020B0503020204020204" pitchFamily="34" charset="-122"/>
                <a:ea typeface="微软雅黑" panose="020B0503020204020204" pitchFamily="34" charset="-122"/>
              </a:rPr>
              <a:t>enture new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4" name="文本框 3"/>
          <p:cNvSpPr txBox="1"/>
          <p:nvPr/>
        </p:nvSpPr>
        <p:spPr>
          <a:xfrm>
            <a:off x="115570" y="4533265"/>
            <a:ext cx="7704455" cy="2861310"/>
          </a:xfrm>
          <a:prstGeom prst="rect">
            <a:avLst/>
          </a:prstGeom>
          <a:noFill/>
        </p:spPr>
        <p:txBody>
          <a:bodyPr wrap="square" rtlCol="0" anchor="t">
            <a:spAutoFit/>
          </a:bodyPr>
          <a:lstStyle/>
          <a:p>
            <a:pPr marL="342900" indent="-342900">
              <a:buFont typeface="Wingdings" panose="05000000000000000000" charset="0"/>
              <a:buChar char="Ø"/>
            </a:pPr>
            <a:r>
              <a:rPr sz="2400" b="1">
                <a:latin typeface="Times New Roman" panose="02020603050405020304" charset="0"/>
                <a:cs typeface="Times New Roman" panose="02020603050405020304" charset="0"/>
              </a:rPr>
              <a:t> Prejudice is hard to overcome.  成见是座大山</a:t>
            </a:r>
          </a:p>
          <a:p>
            <a:pPr marL="342900" indent="-342900">
              <a:buFont typeface="Wingdings" panose="05000000000000000000" charset="0"/>
              <a:buChar char="Ø"/>
            </a:pPr>
            <a:r>
              <a:rPr sz="2400" b="1">
                <a:latin typeface="Times New Roman" panose="02020603050405020304" charset="0"/>
                <a:cs typeface="Times New Roman" panose="02020603050405020304" charset="0"/>
              </a:rPr>
              <a:t>My destiny isn't </a:t>
            </a:r>
            <a:r>
              <a:rPr sz="2400" b="1">
                <a:solidFill>
                  <a:srgbClr val="0070C0"/>
                </a:solidFill>
                <a:latin typeface="Times New Roman" panose="02020603050405020304" charset="0"/>
                <a:cs typeface="Times New Roman" panose="02020603050405020304" charset="0"/>
              </a:rPr>
              <a:t>written in the stars</a:t>
            </a:r>
            <a:r>
              <a:rPr sz="2400" b="1">
                <a:latin typeface="Times New Roman" panose="02020603050405020304" charset="0"/>
                <a:cs typeface="Times New Roman" panose="02020603050405020304" charset="0"/>
              </a:rPr>
              <a:t>, but held in my</a:t>
            </a:r>
          </a:p>
          <a:p>
            <a:pPr marL="0" indent="0">
              <a:buFont typeface="Wingdings" panose="05000000000000000000" charset="0"/>
              <a:buNone/>
            </a:pPr>
            <a:r>
              <a:rPr sz="2400" b="1">
                <a:latin typeface="Times New Roman" panose="02020603050405020304" charset="0"/>
                <a:cs typeface="Times New Roman" panose="02020603050405020304" charset="0"/>
              </a:rPr>
              <a:t>hands.  我的命运不是天注定，而是掌握在我自己的手中。</a:t>
            </a:r>
            <a:r>
              <a:rPr sz="1800" b="1">
                <a:solidFill>
                  <a:srgbClr val="0070C0"/>
                </a:solidFill>
                <a:latin typeface="Times New Roman" panose="02020603050405020304" charset="0"/>
                <a:cs typeface="Times New Roman" panose="02020603050405020304" charset="0"/>
              </a:rPr>
              <a:t>    </a:t>
            </a:r>
          </a:p>
          <a:p>
            <a:r>
              <a:rPr sz="1800" b="1">
                <a:solidFill>
                  <a:srgbClr val="0070C0"/>
                </a:solidFill>
                <a:latin typeface="Times New Roman" panose="02020603050405020304" charset="0"/>
                <a:cs typeface="Times New Roman" panose="02020603050405020304" charset="0"/>
              </a:rPr>
              <a:t>    prejudice  /'predʒʊdɪs/ n. 偏见；侵害</a:t>
            </a:r>
          </a:p>
          <a:p>
            <a:r>
              <a:rPr sz="1800" b="1">
                <a:solidFill>
                  <a:srgbClr val="0070C0"/>
                </a:solidFill>
                <a:latin typeface="Times New Roman" panose="02020603050405020304" charset="0"/>
                <a:cs typeface="Times New Roman" panose="02020603050405020304" charset="0"/>
              </a:rPr>
              <a:t>    shun  /ʃʌn/ vt. 避开，避免；回避</a:t>
            </a:r>
          </a:p>
          <a:p>
            <a:r>
              <a:rPr sz="1800" b="1">
                <a:solidFill>
                  <a:srgbClr val="0070C0"/>
                </a:solidFill>
                <a:latin typeface="Times New Roman" panose="02020603050405020304" charset="0"/>
                <a:cs typeface="Times New Roman" panose="02020603050405020304" charset="0"/>
              </a:rPr>
              <a:t>    reincarnation /,riːɪnkɑː'neɪʃ(ə)n/ n. 再生；化身</a:t>
            </a:r>
          </a:p>
          <a:p>
            <a:r>
              <a:rPr sz="1800" b="1">
                <a:solidFill>
                  <a:srgbClr val="0070C0"/>
                </a:solidFill>
                <a:latin typeface="Times New Roman" panose="02020603050405020304" charset="0"/>
                <a:cs typeface="Times New Roman" panose="02020603050405020304" charset="0"/>
              </a:rPr>
              <a:t>    devil /'dev(ə)l/ n. 魔鬼；家伙；恶棍</a:t>
            </a:r>
          </a:p>
          <a:p>
            <a:r>
              <a:rPr sz="1800" b="1">
                <a:solidFill>
                  <a:srgbClr val="0070C0"/>
                </a:solidFill>
                <a:latin typeface="Times New Roman" panose="02020603050405020304" charset="0"/>
                <a:cs typeface="Times New Roman" panose="02020603050405020304" charset="0"/>
              </a:rPr>
              <a:t>    pre</a:t>
            </a:r>
            <a:r>
              <a:rPr lang="en-US" sz="1800" b="1">
                <a:solidFill>
                  <a:srgbClr val="0070C0"/>
                </a:solidFill>
                <a:latin typeface="Times New Roman" panose="02020603050405020304" charset="0"/>
                <a:cs typeface="Times New Roman" panose="02020603050405020304" charset="0"/>
              </a:rPr>
              <a:t>-</a:t>
            </a:r>
            <a:r>
              <a:rPr sz="1800" b="1">
                <a:solidFill>
                  <a:srgbClr val="0070C0"/>
                </a:solidFill>
                <a:latin typeface="Times New Roman" panose="02020603050405020304" charset="0"/>
                <a:cs typeface="Times New Roman" panose="02020603050405020304" charset="0"/>
              </a:rPr>
              <a:t>determine  vt. 预先确定；预先决定</a:t>
            </a:r>
          </a:p>
          <a:p>
            <a:r>
              <a:rPr sz="1800" b="1">
                <a:solidFill>
                  <a:srgbClr val="0070C0"/>
                </a:solidFill>
                <a:latin typeface="Times New Roman" panose="02020603050405020304" charset="0"/>
                <a:cs typeface="Times New Roman" panose="02020603050405020304" charset="0"/>
              </a:rPr>
              <a:t>    </a:t>
            </a:r>
            <a:r>
              <a:rPr sz="1800" b="1">
                <a:solidFill>
                  <a:srgbClr val="0070C0"/>
                </a:solidFill>
                <a:latin typeface="Times New Roman" panose="02020603050405020304" charset="0"/>
                <a:cs typeface="Times New Roman" panose="02020603050405020304" charset="0"/>
                <a:sym typeface="+mn-ea"/>
              </a:rPr>
              <a:t>written in the stars 成语， 表示“命中注定”</a:t>
            </a:r>
          </a:p>
        </p:txBody>
      </p:sp>
      <p:sp>
        <p:nvSpPr>
          <p:cNvPr id="5" name="文本框 4"/>
          <p:cNvSpPr txBox="1"/>
          <p:nvPr/>
        </p:nvSpPr>
        <p:spPr>
          <a:xfrm>
            <a:off x="116205" y="1902460"/>
            <a:ext cx="7408545" cy="267652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latin typeface="Times New Roman" panose="02020603050405020304" charset="0"/>
                <a:cs typeface="Times New Roman" panose="02020603050405020304" charset="0"/>
              </a:rPr>
              <a:t>In </a:t>
            </a:r>
            <a:r>
              <a:rPr lang="en-US" altLang="zh-CN" sz="2400" b="1">
                <a:latin typeface="Times New Roman" panose="02020603050405020304" charset="0"/>
                <a:cs typeface="Times New Roman" panose="02020603050405020304" charset="0"/>
              </a:rPr>
              <a:t>the</a:t>
            </a:r>
            <a:r>
              <a:rPr lang="zh-CN" altLang="en-US" sz="2400" b="1">
                <a:latin typeface="Times New Roman" panose="02020603050405020304" charset="0"/>
                <a:cs typeface="Times New Roman" panose="02020603050405020304" charset="0"/>
              </a:rPr>
              <a:t> film Ne Zha is fighting </a:t>
            </a:r>
            <a:r>
              <a:rPr lang="zh-CN" altLang="en-US" sz="2400" b="1">
                <a:solidFill>
                  <a:srgbClr val="0070C0"/>
                </a:solidFill>
                <a:latin typeface="Times New Roman" panose="02020603050405020304" charset="0"/>
                <a:cs typeface="Times New Roman" panose="02020603050405020304" charset="0"/>
              </a:rPr>
              <a:t>prejudice</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He </a:t>
            </a:r>
            <a:r>
              <a:rPr lang="zh-CN" altLang="en-US" sz="2400" b="1">
                <a:latin typeface="Times New Roman" panose="02020603050405020304" charset="0"/>
                <a:cs typeface="Times New Roman" panose="02020603050405020304" charset="0"/>
              </a:rPr>
              <a:t>is hated, </a:t>
            </a:r>
          </a:p>
          <a:p>
            <a:pPr marL="0" indent="0" algn="l">
              <a:buClrTx/>
              <a:buSzTx/>
              <a:buFont typeface="Wingdings" panose="05000000000000000000" charset="0"/>
              <a:buNone/>
            </a:pPr>
            <a:r>
              <a:rPr lang="zh-CN" altLang="en-US" sz="2400" b="1">
                <a:latin typeface="Times New Roman" panose="02020603050405020304" charset="0"/>
                <a:cs typeface="Times New Roman" panose="02020603050405020304" charset="0"/>
              </a:rPr>
              <a:t>feared and </a:t>
            </a:r>
            <a:r>
              <a:rPr lang="zh-CN" altLang="en-US" sz="2400" b="1">
                <a:solidFill>
                  <a:srgbClr val="0070C0"/>
                </a:solidFill>
                <a:latin typeface="Times New Roman" panose="02020603050405020304" charset="0"/>
                <a:cs typeface="Times New Roman" panose="02020603050405020304" charset="0"/>
              </a:rPr>
              <a:t>shunned</a:t>
            </a:r>
            <a:r>
              <a:rPr lang="zh-CN" altLang="en-US" sz="2400" b="1">
                <a:latin typeface="Times New Roman" panose="02020603050405020304" charset="0"/>
                <a:cs typeface="Times New Roman" panose="02020603050405020304" charset="0"/>
              </a:rPr>
              <a:t> as the </a:t>
            </a:r>
            <a:r>
              <a:rPr lang="zh-CN" altLang="en-US" sz="2400" b="1">
                <a:solidFill>
                  <a:srgbClr val="0070C0"/>
                </a:solidFill>
                <a:latin typeface="Times New Roman" panose="02020603050405020304" charset="0"/>
                <a:cs typeface="Times New Roman" panose="02020603050405020304" charset="0"/>
              </a:rPr>
              <a:t>reincarnation</a:t>
            </a:r>
            <a:r>
              <a:rPr lang="zh-CN" altLang="en-US" sz="2400" b="1">
                <a:latin typeface="Times New Roman" panose="02020603050405020304" charset="0"/>
                <a:cs typeface="Times New Roman" panose="02020603050405020304" charset="0"/>
              </a:rPr>
              <a:t> of a </a:t>
            </a:r>
            <a:r>
              <a:rPr lang="zh-CN" altLang="en-US" sz="2400" b="1">
                <a:solidFill>
                  <a:srgbClr val="0070C0"/>
                </a:solidFill>
                <a:latin typeface="Times New Roman" panose="02020603050405020304" charset="0"/>
                <a:cs typeface="Times New Roman" panose="02020603050405020304" charset="0"/>
              </a:rPr>
              <a:t>devil</a:t>
            </a:r>
            <a:r>
              <a:rPr lang="zh-CN" altLang="en-US" sz="2400" b="1">
                <a:latin typeface="Times New Roman" panose="02020603050405020304" charset="0"/>
                <a:cs typeface="Times New Roman" panose="02020603050405020304" charset="0"/>
              </a:rPr>
              <a:t>. But Ne Zha believes his fate is not </a:t>
            </a:r>
            <a:r>
              <a:rPr lang="zh-CN" altLang="en-US" sz="2400" b="1">
                <a:solidFill>
                  <a:srgbClr val="0070C0"/>
                </a:solidFill>
                <a:latin typeface="Times New Roman" panose="02020603050405020304" charset="0"/>
                <a:cs typeface="Times New Roman" panose="02020603050405020304" charset="0"/>
              </a:rPr>
              <a:t>predetermined</a:t>
            </a:r>
            <a:r>
              <a:rPr lang="zh-CN" altLang="en-US" sz="2400" b="1">
                <a:latin typeface="Times New Roman" panose="02020603050405020304" charset="0"/>
                <a:cs typeface="Times New Roman" panose="02020603050405020304" charset="0"/>
              </a:rPr>
              <a:t> and that he can choose to be a </a:t>
            </a:r>
            <a:r>
              <a:rPr lang="zh-CN" altLang="en-US" sz="2400" b="1">
                <a:solidFill>
                  <a:srgbClr val="0070C0"/>
                </a:solidFill>
                <a:latin typeface="Times New Roman" panose="02020603050405020304" charset="0"/>
                <a:cs typeface="Times New Roman" panose="02020603050405020304" charset="0"/>
              </a:rPr>
              <a:t>demon</a:t>
            </a:r>
            <a:r>
              <a:rPr lang="zh-CN" altLang="en-US" sz="2400" b="1">
                <a:latin typeface="Times New Roman" panose="02020603050405020304" charset="0"/>
                <a:cs typeface="Times New Roman" panose="02020603050405020304" charset="0"/>
              </a:rPr>
              <a:t> or a god.</a:t>
            </a:r>
          </a:p>
          <a:p>
            <a:pPr algn="l">
              <a:buClrTx/>
              <a:buSzTx/>
              <a:buNone/>
            </a:pPr>
            <a:r>
              <a:rPr lang="zh-CN" altLang="en-US" sz="2400" b="1">
                <a:latin typeface="Times New Roman" panose="02020603050405020304" charset="0"/>
                <a:cs typeface="Times New Roman" panose="02020603050405020304" charset="0"/>
              </a:rPr>
              <a:t>   在这部电影里，哪吒反抗的是偏见：魔丸转世的他被陈塘关的百姓疏远、恐惧和憎恶。但哪吒相信“我命由我不由天”，是魔是神，只有他自己才能决定。</a:t>
            </a:r>
          </a:p>
        </p:txBody>
      </p:sp>
      <p:grpSp>
        <p:nvGrpSpPr>
          <p:cNvPr id="23" name="组合 148"/>
          <p:cNvGrpSpPr/>
          <p:nvPr/>
        </p:nvGrpSpPr>
        <p:grpSpPr>
          <a:xfrm>
            <a:off x="4298315" y="170878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3010"/>
            <a:ext cx="841375" cy="70421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223010"/>
            <a:ext cx="842010" cy="70421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2375"/>
            <a:ext cx="841375" cy="69596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496300" y="1223010"/>
            <a:ext cx="856615" cy="67945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223645"/>
            <a:ext cx="8074660" cy="667385"/>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865" y="596900"/>
            <a:ext cx="694055"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Fighting</a:t>
            </a:r>
          </a:p>
        </p:txBody>
      </p:sp>
      <p:sp>
        <p:nvSpPr>
          <p:cNvPr id="22" name="Round Same Side Corner Rectangle 94"/>
          <p:cNvSpPr/>
          <p:nvPr/>
        </p:nvSpPr>
        <p:spPr>
          <a:xfrm rot="16200000" flipH="1">
            <a:off x="6263005" y="-516255"/>
            <a:ext cx="668020" cy="41490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R</a:t>
            </a:r>
            <a:r>
              <a:rPr lang="en-US" sz="2800" b="1">
                <a:solidFill>
                  <a:srgbClr val="FFFF00"/>
                </a:solidFill>
                <a:latin typeface="微软雅黑" panose="020B0503020204020204" pitchFamily="34" charset="-122"/>
                <a:ea typeface="微软雅黑" panose="020B0503020204020204" pitchFamily="34" charset="-122"/>
              </a:rPr>
              <a:t>ise to the challenges</a:t>
            </a:r>
          </a:p>
        </p:txBody>
      </p:sp>
      <p:pic>
        <p:nvPicPr>
          <p:cNvPr id="16" name="图片 15"/>
          <p:cNvPicPr>
            <a:picLocks noChangeAspect="1"/>
          </p:cNvPicPr>
          <p:nvPr/>
        </p:nvPicPr>
        <p:blipFill>
          <a:blip r:embed="rId2"/>
          <a:srcRect l="25903" r="21720" b="28107"/>
          <a:stretch>
            <a:fillRect/>
          </a:stretch>
        </p:blipFill>
        <p:spPr>
          <a:xfrm>
            <a:off x="7820025" y="1995805"/>
            <a:ext cx="4652645" cy="5398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5" name="文本框 4"/>
          <p:cNvSpPr txBox="1"/>
          <p:nvPr/>
        </p:nvSpPr>
        <p:spPr>
          <a:xfrm>
            <a:off x="358140" y="2416810"/>
            <a:ext cx="6821805" cy="3046095"/>
          </a:xfrm>
          <a:prstGeom prst="rect">
            <a:avLst/>
          </a:prstGeom>
          <a:noFill/>
        </p:spPr>
        <p:txBody>
          <a:bodyPr wrap="square" rtlCol="0" anchor="t">
            <a:spAutoFit/>
          </a:bodyPr>
          <a:lstStyle/>
          <a:p>
            <a:pPr algn="l">
              <a:buClrTx/>
              <a:buSzTx/>
              <a:buNone/>
            </a:pPr>
            <a:r>
              <a:rPr lang="en-US"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Ne Zha's father, Li Jing, is the chief who governs the </a:t>
            </a:r>
            <a:r>
              <a:rPr sz="2400" b="1">
                <a:solidFill>
                  <a:srgbClr val="0070C0"/>
                </a:solidFill>
                <a:latin typeface="Times New Roman" panose="02020603050405020304" charset="0"/>
                <a:cs typeface="Times New Roman" panose="02020603050405020304" charset="0"/>
              </a:rPr>
              <a:t>fictional</a:t>
            </a:r>
            <a:r>
              <a:rPr sz="2400" b="1">
                <a:latin typeface="Times New Roman" panose="02020603050405020304" charset="0"/>
                <a:cs typeface="Times New Roman" panose="02020603050405020304" charset="0"/>
              </a:rPr>
              <a:t> port city Chen Tang Guan. He is no longer </a:t>
            </a:r>
            <a:r>
              <a:rPr sz="2400" b="1">
                <a:solidFill>
                  <a:srgbClr val="0070C0"/>
                </a:solidFill>
                <a:latin typeface="Times New Roman" panose="02020603050405020304" charset="0"/>
                <a:cs typeface="Times New Roman" panose="02020603050405020304" charset="0"/>
              </a:rPr>
              <a:t>cowardly</a:t>
            </a:r>
            <a:r>
              <a:rPr sz="2400" b="1">
                <a:latin typeface="Times New Roman" panose="02020603050405020304" charset="0"/>
                <a:cs typeface="Times New Roman" panose="02020603050405020304" charset="0"/>
              </a:rPr>
              <a:t> and selfish as </a:t>
            </a:r>
            <a:r>
              <a:rPr sz="2400" b="1" u="sng">
                <a:solidFill>
                  <a:srgbClr val="0070C0"/>
                </a:solidFill>
                <a:latin typeface="Times New Roman" panose="02020603050405020304" charset="0"/>
                <a:cs typeface="Times New Roman" panose="02020603050405020304" charset="0"/>
              </a:rPr>
              <a:t>depicted</a:t>
            </a:r>
            <a:r>
              <a:rPr sz="2400" b="1">
                <a:solidFill>
                  <a:srgbClr val="0070C0"/>
                </a:solidFill>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in the past works; instead, he becomes a noble father </a:t>
            </a:r>
            <a:r>
              <a:rPr sz="2400" b="1" u="sng">
                <a:solidFill>
                  <a:srgbClr val="0070C0"/>
                </a:solidFill>
                <a:latin typeface="Times New Roman" panose="02020603050405020304" charset="0"/>
                <a:cs typeface="Times New Roman" panose="02020603050405020304" charset="0"/>
              </a:rPr>
              <a:t>willing to </a:t>
            </a:r>
            <a:r>
              <a:rPr sz="2400" b="1">
                <a:solidFill>
                  <a:srgbClr val="0070C0"/>
                </a:solidFill>
                <a:latin typeface="Times New Roman" panose="02020603050405020304" charset="0"/>
                <a:cs typeface="Times New Roman" panose="02020603050405020304" charset="0"/>
              </a:rPr>
              <a:t>sacrifice</a:t>
            </a:r>
            <a:r>
              <a:rPr sz="2400" b="1">
                <a:latin typeface="Times New Roman" panose="02020603050405020304" charset="0"/>
                <a:cs typeface="Times New Roman" panose="02020603050405020304" charset="0"/>
              </a:rPr>
              <a:t> his own life to rescue Ne Zha.</a:t>
            </a:r>
          </a:p>
          <a:p>
            <a:pPr algn="l">
              <a:buClrTx/>
              <a:buSzTx/>
              <a:buNone/>
            </a:pPr>
            <a:r>
              <a:rPr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sym typeface="+mn-ea"/>
              </a:rPr>
              <a:t>而以往文学作品中懦弱而自私的陈塘关总兵李靖，这次却是为了救哪吒，甘愿牺牲自己性命的好父亲。</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69665" y="1224915"/>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428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835025" y="1224280"/>
            <a:ext cx="807466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865" y="596900"/>
            <a:ext cx="693420"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Sacrifice </a:t>
            </a:r>
          </a:p>
        </p:txBody>
      </p:sp>
      <p:sp>
        <p:nvSpPr>
          <p:cNvPr id="22" name="Round Same Side Corner Rectangle 94"/>
          <p:cNvSpPr/>
          <p:nvPr/>
        </p:nvSpPr>
        <p:spPr>
          <a:xfrm rot="16200000" flipH="1">
            <a:off x="6104890" y="-359410"/>
            <a:ext cx="695325" cy="386080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pic>
        <p:nvPicPr>
          <p:cNvPr id="3" name="图片 2"/>
          <p:cNvPicPr>
            <a:picLocks noChangeAspect="1"/>
          </p:cNvPicPr>
          <p:nvPr/>
        </p:nvPicPr>
        <p:blipFill>
          <a:blip r:embed="rId2"/>
          <a:srcRect l="8447" r="14714" b="6965"/>
          <a:stretch>
            <a:fillRect/>
          </a:stretch>
        </p:blipFill>
        <p:spPr>
          <a:xfrm>
            <a:off x="7778750" y="1990725"/>
            <a:ext cx="4827270" cy="5379085"/>
          </a:xfrm>
          <a:prstGeom prst="rect">
            <a:avLst/>
          </a:prstGeom>
        </p:spPr>
      </p:pic>
      <p:pic>
        <p:nvPicPr>
          <p:cNvPr id="17" name="图片 16"/>
          <p:cNvPicPr>
            <a:picLocks noChangeAspect="1"/>
          </p:cNvPicPr>
          <p:nvPr/>
        </p:nvPicPr>
        <p:blipFill>
          <a:blip r:embed="rId3"/>
          <a:srcRect l="1246" t="2669" r="89435" b="30234"/>
          <a:stretch>
            <a:fillRect/>
          </a:stretch>
        </p:blipFill>
        <p:spPr>
          <a:xfrm>
            <a:off x="7778750" y="1995805"/>
            <a:ext cx="893445" cy="5373370"/>
          </a:xfrm>
          <a:prstGeom prst="rect">
            <a:avLst/>
          </a:prstGeom>
        </p:spPr>
      </p:pic>
      <p:sp>
        <p:nvSpPr>
          <p:cNvPr id="16" name="文本框 15"/>
          <p:cNvSpPr txBox="1"/>
          <p:nvPr/>
        </p:nvSpPr>
        <p:spPr>
          <a:xfrm>
            <a:off x="405765" y="5761355"/>
            <a:ext cx="6726555" cy="1198880"/>
          </a:xfrm>
          <a:prstGeom prst="rect">
            <a:avLst/>
          </a:prstGeom>
          <a:noFill/>
        </p:spPr>
        <p:txBody>
          <a:bodyPr wrap="square" rtlCol="0" anchor="t">
            <a:spAutoFit/>
          </a:bodyPr>
          <a:lstStyle/>
          <a:p>
            <a:r>
              <a:rPr lang="zh-CN" altLang="en-US" b="1">
                <a:solidFill>
                  <a:srgbClr val="0070C0"/>
                </a:solidFill>
              </a:rPr>
              <a:t>fictional  /'fɪkʃənl/  adj. 虚构的；小说的</a:t>
            </a:r>
          </a:p>
          <a:p>
            <a:r>
              <a:rPr lang="zh-CN" altLang="en-US" b="1">
                <a:solidFill>
                  <a:srgbClr val="0070C0"/>
                </a:solidFill>
              </a:rPr>
              <a:t>cowardly  /'kaʊədlɪ/ adj. 怯懦的，懦弱的；胆小的   adv. 胆怯地 </a:t>
            </a:r>
          </a:p>
          <a:p>
            <a:r>
              <a:rPr lang="zh-CN" altLang="en-US" b="1">
                <a:solidFill>
                  <a:srgbClr val="0070C0"/>
                </a:solidFill>
              </a:rPr>
              <a:t>depict  /dɪ'pɪkt/ vt. 描述；描画</a:t>
            </a:r>
          </a:p>
          <a:p>
            <a:r>
              <a:rPr lang="zh-CN" altLang="en-US" b="1">
                <a:solidFill>
                  <a:srgbClr val="0070C0"/>
                </a:solidFill>
              </a:rPr>
              <a:t>sacrifice /'sækrɪfaɪs/ n. 牺牲；祭品；供奉   v. 牺牲；献祭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857613" y="1817226"/>
            <a:ext cx="3325495" cy="1076325"/>
          </a:xfrm>
          <a:prstGeom prst="rect">
            <a:avLst/>
          </a:prstGeom>
          <a:noFill/>
        </p:spPr>
        <p:txBody>
          <a:bodyPr wrap="none" rtlCol="0">
            <a:spAutoFit/>
          </a:bodyPr>
          <a:lstStyle/>
          <a:p>
            <a:pPr algn="r"/>
            <a:r>
              <a:rPr lang="zh-CN" altLang="en-US" sz="3200" b="1" dirty="0">
                <a:solidFill>
                  <a:srgbClr val="002060"/>
                </a:solidFill>
                <a:ea typeface="微软雅黑" panose="020B0503020204020204" pitchFamily="34" charset="-122"/>
              </a:rPr>
              <a:t>People and Nature</a:t>
            </a:r>
          </a:p>
          <a:p>
            <a:pPr algn="r"/>
            <a:r>
              <a:rPr lang="zh-CN" altLang="en-US" sz="3200" b="1" dirty="0">
                <a:solidFill>
                  <a:srgbClr val="002060"/>
                </a:solidFill>
                <a:ea typeface="微软雅黑" panose="020B0503020204020204" pitchFamily="34" charset="-122"/>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 </a:t>
            </a:r>
          </a:p>
        </p:txBody>
      </p:sp>
      <p:sp>
        <p:nvSpPr>
          <p:cNvPr id="43" name="淘宝店chenying0907Box 24"/>
          <p:cNvSpPr txBox="1"/>
          <p:nvPr/>
        </p:nvSpPr>
        <p:spPr>
          <a:xfrm>
            <a:off x="1196340" y="3281045"/>
            <a:ext cx="2987040" cy="1045210"/>
          </a:xfrm>
          <a:prstGeom prst="rect">
            <a:avLst/>
          </a:prstGeom>
          <a:noFill/>
        </p:spPr>
        <p:txBody>
          <a:bodyPr wrap="square" rtlCol="0">
            <a:spAutoFit/>
          </a:bodyPr>
          <a:lstStyle/>
          <a:p>
            <a:pPr algn="r"/>
            <a:r>
              <a:rPr lang="zh-CN" altLang="en-US" sz="3200" b="1" dirty="0">
                <a:solidFill>
                  <a:srgbClr val="002060"/>
                </a:solidFill>
                <a:ea typeface="微软雅黑" panose="020B0503020204020204" pitchFamily="34" charset="-122"/>
              </a:rPr>
              <a:t>People and Self</a:t>
            </a:r>
          </a:p>
          <a:p>
            <a:pPr algn="r"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endParaRPr lang="zh-CN" altLang="en-US" sz="3200" b="1" dirty="0">
              <a:solidFill>
                <a:srgbClr val="002060"/>
              </a:solidFill>
              <a:ea typeface="微软雅黑" panose="020B0503020204020204" pitchFamily="34" charset="-122"/>
            </a:endParaRP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rgbClr val="002060"/>
                </a:solidFill>
                <a:latin typeface="+mn-lt"/>
                <a:ea typeface="微软雅黑" panose="020B0503020204020204" pitchFamily="34" charset="-122"/>
                <a:sym typeface="+mn-ea"/>
              </a:rPr>
              <a:t>People and Society</a:t>
            </a:r>
            <a:endParaRPr lang="zh-CN" altLang="en-US" sz="3200" b="1" dirty="0">
              <a:solidFill>
                <a:srgbClr val="002060"/>
              </a:solidFill>
              <a:ea typeface="微软雅黑" panose="020B0503020204020204" pitchFamily="34" charset="-122"/>
            </a:endParaRPr>
          </a:p>
          <a:p>
            <a:pPr algn="r" defTabSz="964565"/>
            <a:r>
              <a:rPr lang="zh-CN" altLang="en-US" sz="3200" b="1" dirty="0">
                <a:solidFill>
                  <a:srgbClr val="002060"/>
                </a:solidFill>
                <a:latin typeface="+mn-lt"/>
                <a:ea typeface="微软雅黑" panose="020B0503020204020204" pitchFamily="34" charset="-122"/>
                <a:sym typeface="+mn-ea"/>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endParaRPr lang="zh-CN" altLang="en-US" sz="3200" b="1" dirty="0">
              <a:solidFill>
                <a:srgbClr val="002060"/>
              </a:solidFill>
              <a:ea typeface="微软雅黑" panose="020B0503020204020204" pitchFamily="34" charset="-122"/>
            </a:endParaRP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rgbClr val="002060"/>
                </a:solidFill>
                <a:ea typeface="微软雅黑" panose="020B0503020204020204" pitchFamily="34" charset="-122"/>
              </a:rPr>
              <a:t>Garbage classification</a:t>
            </a:r>
          </a:p>
          <a:p>
            <a:pPr algn="l"/>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rPr>
              <a:t> 垃圾分类</a:t>
            </a:r>
            <a:endParaRPr lang="zh-CN" altLang="en-US" sz="1600" dirty="0">
              <a:solidFill>
                <a:sysClr val="windowText" lastClr="000000">
                  <a:lumMod val="65000"/>
                  <a:lumOff val="35000"/>
                </a:sysClr>
              </a:solidFill>
              <a:ea typeface="微软雅黑" panose="020B0503020204020204" pitchFamily="34" charset="-122"/>
            </a:endParaRPr>
          </a:p>
        </p:txBody>
      </p:sp>
      <p:sp>
        <p:nvSpPr>
          <p:cNvPr id="49" name="淘宝店chenying0907Box 24"/>
          <p:cNvSpPr txBox="1"/>
          <p:nvPr/>
        </p:nvSpPr>
        <p:spPr>
          <a:xfrm>
            <a:off x="8110855" y="3747135"/>
            <a:ext cx="4196080" cy="1076325"/>
          </a:xfrm>
          <a:prstGeom prst="rect">
            <a:avLst/>
          </a:prstGeom>
          <a:noFill/>
        </p:spPr>
        <p:txBody>
          <a:bodyPr wrap="square" rtlCol="0">
            <a:spAutoFit/>
          </a:bodyPr>
          <a:lstStyle/>
          <a:p>
            <a:r>
              <a:rPr lang="zh-CN" altLang="en-US" sz="3200" b="1" dirty="0">
                <a:solidFill>
                  <a:srgbClr val="002060"/>
                </a:solidFill>
                <a:ea typeface="微软雅黑" panose="020B0503020204020204" pitchFamily="34" charset="-122"/>
                <a:sym typeface="+mn-ea"/>
              </a:rPr>
              <a:t>Chinese animated film Ne Zha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mn-ea"/>
              </a:rPr>
              <a:t>中国动画片《哪吒》</a:t>
            </a:r>
            <a:endPar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rgbClr val="002060"/>
                </a:solidFill>
                <a:ea typeface="微软雅黑" panose="020B0503020204020204" pitchFamily="34" charset="-122"/>
              </a:rPr>
              <a:t>Archaeological Ruins of Liangzhu Ancient City</a:t>
            </a:r>
          </a:p>
          <a:p>
            <a:pPr algn="l"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endParaRPr lang="zh-CN" altLang="en-US" sz="3200" b="1" dirty="0">
              <a:solidFill>
                <a:srgbClr val="002060"/>
              </a:solidFill>
              <a:ea typeface="微软雅黑" panose="020B0503020204020204" pitchFamily="34" charset="-122"/>
            </a:endParaRP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000"/>
                            </p:stCondLst>
                            <p:childTnLst>
                              <p:par>
                                <p:cTn id="28" presetID="9" presetClass="entr" presetSubtype="0" fill="hold" grpId="0" nodeType="afterEffect">
                                  <p:stCondLst>
                                    <p:cond delay="100"/>
                                  </p:stCondLst>
                                  <p:childTnLst>
                                    <p:set>
                                      <p:cBhvr>
                                        <p:cTn id="29" dur="1" fill="hold">
                                          <p:stCondLst>
                                            <p:cond delay="0"/>
                                          </p:stCondLst>
                                        </p:cTn>
                                        <p:tgtEl>
                                          <p:spTgt spid="63496"/>
                                        </p:tgtEl>
                                        <p:attrNameLst>
                                          <p:attrName>style.visibility</p:attrName>
                                        </p:attrNameLst>
                                      </p:cBhvr>
                                      <p:to>
                                        <p:strVal val="visible"/>
                                      </p:to>
                                    </p:set>
                                    <p:animEffect transition="in" filter="dissolve">
                                      <p:cBhvr>
                                        <p:cTn id="30" dur="500"/>
                                        <p:tgtEl>
                                          <p:spTgt spid="63496"/>
                                        </p:tgtEl>
                                      </p:cBhvr>
                                    </p:animEffect>
                                  </p:childTnLst>
                                </p:cTn>
                              </p:par>
                            </p:childTnLst>
                          </p:cTn>
                        </p:par>
                        <p:par>
                          <p:cTn id="31" fill="hold">
                            <p:stCondLst>
                              <p:cond delay="2600"/>
                            </p:stCondLst>
                            <p:childTnLst>
                              <p:par>
                                <p:cTn id="32" presetID="9" presetClass="entr" presetSubtype="0" fill="hold" grpId="0" nodeType="afterEffect">
                                  <p:stCondLst>
                                    <p:cond delay="100"/>
                                  </p:stCondLst>
                                  <p:childTnLst>
                                    <p:set>
                                      <p:cBhvr>
                                        <p:cTn id="33" dur="1" fill="hold">
                                          <p:stCondLst>
                                            <p:cond delay="0"/>
                                          </p:stCondLst>
                                        </p:cTn>
                                        <p:tgtEl>
                                          <p:spTgt spid="63500"/>
                                        </p:tgtEl>
                                        <p:attrNameLst>
                                          <p:attrName>style.visibility</p:attrName>
                                        </p:attrNameLst>
                                      </p:cBhvr>
                                      <p:to>
                                        <p:strVal val="visible"/>
                                      </p:to>
                                    </p:set>
                                    <p:animEffect transition="in" filter="dissolve">
                                      <p:cBhvr>
                                        <p:cTn id="34" dur="500"/>
                                        <p:tgtEl>
                                          <p:spTgt spid="63500"/>
                                        </p:tgtEl>
                                      </p:cBhvr>
                                    </p:animEffect>
                                  </p:childTnLst>
                                </p:cTn>
                              </p:par>
                            </p:childTnLst>
                          </p:cTn>
                        </p:par>
                        <p:par>
                          <p:cTn id="35" fill="hold">
                            <p:stCondLst>
                              <p:cond delay="3200"/>
                            </p:stCondLst>
                            <p:childTnLst>
                              <p:par>
                                <p:cTn id="36" presetID="9" presetClass="entr" presetSubtype="0" fill="hold" nodeType="afterEffect">
                                  <p:stCondLst>
                                    <p:cond delay="100"/>
                                  </p:stCondLst>
                                  <p:childTnLst>
                                    <p:set>
                                      <p:cBhvr>
                                        <p:cTn id="37" dur="1" fill="hold">
                                          <p:stCondLst>
                                            <p:cond delay="0"/>
                                          </p:stCondLst>
                                        </p:cTn>
                                        <p:tgtEl>
                                          <p:spTgt spid="63492"/>
                                        </p:tgtEl>
                                        <p:attrNameLst>
                                          <p:attrName>style.visibility</p:attrName>
                                        </p:attrNameLst>
                                      </p:cBhvr>
                                      <p:to>
                                        <p:strVal val="visible"/>
                                      </p:to>
                                    </p:set>
                                    <p:animEffect transition="in" filter="dissolve">
                                      <p:cBhvr>
                                        <p:cTn id="38" dur="500"/>
                                        <p:tgtEl>
                                          <p:spTgt spid="63492"/>
                                        </p:tgtEl>
                                      </p:cBhvr>
                                    </p:animEffect>
                                  </p:childTnLst>
                                </p:cTn>
                              </p:par>
                            </p:childTnLst>
                          </p:cTn>
                        </p:par>
                        <p:par>
                          <p:cTn id="39" fill="hold">
                            <p:stCondLst>
                              <p:cond delay="3800"/>
                            </p:stCondLst>
                            <p:childTnLst>
                              <p:par>
                                <p:cTn id="40" presetID="9" presetClass="entr" presetSubtype="0" fill="hold" nodeType="afterEffect">
                                  <p:stCondLst>
                                    <p:cond delay="100"/>
                                  </p:stCondLst>
                                  <p:childTnLst>
                                    <p:set>
                                      <p:cBhvr>
                                        <p:cTn id="41" dur="1" fill="hold">
                                          <p:stCondLst>
                                            <p:cond delay="0"/>
                                          </p:stCondLst>
                                        </p:cTn>
                                        <p:tgtEl>
                                          <p:spTgt spid="63494"/>
                                        </p:tgtEl>
                                        <p:attrNameLst>
                                          <p:attrName>style.visibility</p:attrName>
                                        </p:attrNameLst>
                                      </p:cBhvr>
                                      <p:to>
                                        <p:strVal val="visible"/>
                                      </p:to>
                                    </p:set>
                                    <p:animEffect transition="in" filter="dissolve">
                                      <p:cBhvr>
                                        <p:cTn id="42" dur="500"/>
                                        <p:tgtEl>
                                          <p:spTgt spid="63494"/>
                                        </p:tgtEl>
                                      </p:cBhvr>
                                    </p:animEffect>
                                  </p:childTnLst>
                                </p:cTn>
                              </p:par>
                            </p:childTnLst>
                          </p:cTn>
                        </p:par>
                        <p:par>
                          <p:cTn id="43" fill="hold">
                            <p:stCondLst>
                              <p:cond delay="4400"/>
                            </p:stCondLst>
                            <p:childTnLst>
                              <p:par>
                                <p:cTn id="44" presetID="9" presetClass="entr" presetSubtype="0" fill="hold" nodeType="afterEffect">
                                  <p:stCondLst>
                                    <p:cond delay="100"/>
                                  </p:stCondLst>
                                  <p:childTnLst>
                                    <p:set>
                                      <p:cBhvr>
                                        <p:cTn id="45" dur="1" fill="hold">
                                          <p:stCondLst>
                                            <p:cond delay="0"/>
                                          </p:stCondLst>
                                        </p:cTn>
                                        <p:tgtEl>
                                          <p:spTgt spid="63498"/>
                                        </p:tgtEl>
                                        <p:attrNameLst>
                                          <p:attrName>style.visibility</p:attrName>
                                        </p:attrNameLst>
                                      </p:cBhvr>
                                      <p:to>
                                        <p:strVal val="visible"/>
                                      </p:to>
                                    </p:set>
                                    <p:animEffect transition="in" filter="dissolve">
                                      <p:cBhvr>
                                        <p:cTn id="46" dur="500"/>
                                        <p:tgtEl>
                                          <p:spTgt spid="63498"/>
                                        </p:tgtEl>
                                      </p:cBhvr>
                                    </p:animEffect>
                                  </p:childTnLst>
                                </p:cTn>
                              </p:par>
                            </p:childTnLst>
                          </p:cTn>
                        </p:par>
                        <p:par>
                          <p:cTn id="47" fill="hold">
                            <p:stCondLst>
                              <p:cond delay="5000"/>
                            </p:stCondLst>
                            <p:childTnLst>
                              <p:par>
                                <p:cTn id="48" presetID="9" presetClass="entr" presetSubtype="0" fill="hold" nodeType="afterEffect">
                                  <p:stCondLst>
                                    <p:cond delay="100"/>
                                  </p:stCondLst>
                                  <p:childTnLst>
                                    <p:set>
                                      <p:cBhvr>
                                        <p:cTn id="49" dur="1" fill="hold">
                                          <p:stCondLst>
                                            <p:cond delay="0"/>
                                          </p:stCondLst>
                                        </p:cTn>
                                        <p:tgtEl>
                                          <p:spTgt spid="63509"/>
                                        </p:tgtEl>
                                        <p:attrNameLst>
                                          <p:attrName>style.visibility</p:attrName>
                                        </p:attrNameLst>
                                      </p:cBhvr>
                                      <p:to>
                                        <p:strVal val="visible"/>
                                      </p:to>
                                    </p:set>
                                    <p:animEffect transition="in" filter="dissolve">
                                      <p:cBhvr>
                                        <p:cTn id="50" dur="500"/>
                                        <p:tgtEl>
                                          <p:spTgt spid="63509"/>
                                        </p:tgtEl>
                                      </p:cBhvr>
                                    </p:animEffect>
                                  </p:childTnLst>
                                </p:cTn>
                              </p:par>
                            </p:childTnLst>
                          </p:cTn>
                        </p:par>
                        <p:par>
                          <p:cTn id="51" fill="hold">
                            <p:stCondLst>
                              <p:cond delay="5600"/>
                            </p:stCondLst>
                            <p:childTnLst>
                              <p:par>
                                <p:cTn id="52" presetID="9" presetClass="entr" presetSubtype="0" fill="hold" nodeType="afterEffect">
                                  <p:stCondLst>
                                    <p:cond delay="100"/>
                                  </p:stCondLst>
                                  <p:childTnLst>
                                    <p:set>
                                      <p:cBhvr>
                                        <p:cTn id="53" dur="1" fill="hold">
                                          <p:stCondLst>
                                            <p:cond delay="0"/>
                                          </p:stCondLst>
                                        </p:cTn>
                                        <p:tgtEl>
                                          <p:spTgt spid="63510"/>
                                        </p:tgtEl>
                                        <p:attrNameLst>
                                          <p:attrName>style.visibility</p:attrName>
                                        </p:attrNameLst>
                                      </p:cBhvr>
                                      <p:to>
                                        <p:strVal val="visible"/>
                                      </p:to>
                                    </p:set>
                                    <p:animEffect transition="in" filter="dissolve">
                                      <p:cBhvr>
                                        <p:cTn id="54" dur="500"/>
                                        <p:tgtEl>
                                          <p:spTgt spid="63510"/>
                                        </p:tgtEl>
                                      </p:cBhvr>
                                    </p:animEffect>
                                  </p:childTnLst>
                                </p:cTn>
                              </p:par>
                            </p:childTnLst>
                          </p:cTn>
                        </p:par>
                        <p:par>
                          <p:cTn id="55" fill="hold">
                            <p:stCondLst>
                              <p:cond delay="6200"/>
                            </p:stCondLst>
                            <p:childTnLst>
                              <p:par>
                                <p:cTn id="56" presetID="9" presetClass="entr" presetSubtype="0" fill="hold" nodeType="afterEffect">
                                  <p:stCondLst>
                                    <p:cond delay="100"/>
                                  </p:stCondLst>
                                  <p:childTnLst>
                                    <p:set>
                                      <p:cBhvr>
                                        <p:cTn id="57" dur="1" fill="hold">
                                          <p:stCondLst>
                                            <p:cond delay="0"/>
                                          </p:stCondLst>
                                        </p:cTn>
                                        <p:tgtEl>
                                          <p:spTgt spid="63512"/>
                                        </p:tgtEl>
                                        <p:attrNameLst>
                                          <p:attrName>style.visibility</p:attrName>
                                        </p:attrNameLst>
                                      </p:cBhvr>
                                      <p:to>
                                        <p:strVal val="visible"/>
                                      </p:to>
                                    </p:set>
                                    <p:animEffect transition="in" filter="dissolve">
                                      <p:cBhvr>
                                        <p:cTn id="58" dur="500"/>
                                        <p:tgtEl>
                                          <p:spTgt spid="63512"/>
                                        </p:tgtEl>
                                      </p:cBhvr>
                                    </p:animEffect>
                                  </p:childTnLst>
                                </p:cTn>
                              </p:par>
                            </p:childTnLst>
                          </p:cTn>
                        </p:par>
                        <p:par>
                          <p:cTn id="59" fill="hold">
                            <p:stCondLst>
                              <p:cond delay="6800"/>
                            </p:stCondLst>
                            <p:childTnLst>
                              <p:par>
                                <p:cTn id="60" presetID="9" presetClass="entr" presetSubtype="0" fill="hold" nodeType="afterEffect">
                                  <p:stCondLst>
                                    <p:cond delay="100"/>
                                  </p:stCondLst>
                                  <p:childTnLst>
                                    <p:set>
                                      <p:cBhvr>
                                        <p:cTn id="61" dur="1" fill="hold">
                                          <p:stCondLst>
                                            <p:cond delay="0"/>
                                          </p:stCondLst>
                                        </p:cTn>
                                        <p:tgtEl>
                                          <p:spTgt spid="63513"/>
                                        </p:tgtEl>
                                        <p:attrNameLst>
                                          <p:attrName>style.visibility</p:attrName>
                                        </p:attrNameLst>
                                      </p:cBhvr>
                                      <p:to>
                                        <p:strVal val="visible"/>
                                      </p:to>
                                    </p:set>
                                    <p:animEffect transition="in" filter="dissolve">
                                      <p:cBhvr>
                                        <p:cTn id="62" dur="500"/>
                                        <p:tgtEl>
                                          <p:spTgt spid="63513"/>
                                        </p:tgtEl>
                                      </p:cBhvr>
                                    </p:animEffect>
                                  </p:childTnLst>
                                </p:cTn>
                              </p:par>
                            </p:childTnLst>
                          </p:cTn>
                        </p:par>
                        <p:par>
                          <p:cTn id="63" fill="hold">
                            <p:stCondLst>
                              <p:cond delay="7400"/>
                            </p:stCondLst>
                            <p:childTnLst>
                              <p:par>
                                <p:cTn id="64" presetID="9" presetClass="entr" presetSubtype="0" fill="hold" nodeType="afterEffect">
                                  <p:stCondLst>
                                    <p:cond delay="100"/>
                                  </p:stCondLst>
                                  <p:childTnLst>
                                    <p:set>
                                      <p:cBhvr>
                                        <p:cTn id="65" dur="1" fill="hold">
                                          <p:stCondLst>
                                            <p:cond delay="0"/>
                                          </p:stCondLst>
                                        </p:cTn>
                                        <p:tgtEl>
                                          <p:spTgt spid="63514"/>
                                        </p:tgtEl>
                                        <p:attrNameLst>
                                          <p:attrName>style.visibility</p:attrName>
                                        </p:attrNameLst>
                                      </p:cBhvr>
                                      <p:to>
                                        <p:strVal val="visible"/>
                                      </p:to>
                                    </p:set>
                                    <p:animEffect transition="in" filter="dissolve">
                                      <p:cBhvr>
                                        <p:cTn id="66" dur="500"/>
                                        <p:tgtEl>
                                          <p:spTgt spid="63514"/>
                                        </p:tgtEl>
                                      </p:cBhvr>
                                    </p:animEffect>
                                  </p:childTnLst>
                                </p:cTn>
                              </p:par>
                            </p:childTnLst>
                          </p:cTn>
                        </p:par>
                        <p:par>
                          <p:cTn id="67" fill="hold">
                            <p:stCondLst>
                              <p:cond delay="8000"/>
                            </p:stCondLst>
                            <p:childTnLst>
                              <p:par>
                                <p:cTn id="68" presetID="9" presetClass="entr" presetSubtype="0" fill="hold" nodeType="afterEffect">
                                  <p:stCondLst>
                                    <p:cond delay="100"/>
                                  </p:stCondLst>
                                  <p:childTnLst>
                                    <p:set>
                                      <p:cBhvr>
                                        <p:cTn id="69" dur="1" fill="hold">
                                          <p:stCondLst>
                                            <p:cond delay="0"/>
                                          </p:stCondLst>
                                        </p:cTn>
                                        <p:tgtEl>
                                          <p:spTgt spid="63508"/>
                                        </p:tgtEl>
                                        <p:attrNameLst>
                                          <p:attrName>style.visibility</p:attrName>
                                        </p:attrNameLst>
                                      </p:cBhvr>
                                      <p:to>
                                        <p:strVal val="visible"/>
                                      </p:to>
                                    </p:set>
                                    <p:animEffect transition="in" filter="dissolve">
                                      <p:cBhvr>
                                        <p:cTn id="70" dur="500"/>
                                        <p:tgtEl>
                                          <p:spTgt spid="63508"/>
                                        </p:tgtEl>
                                      </p:cBhvr>
                                    </p:animEffect>
                                  </p:childTnLst>
                                </p:cTn>
                              </p:par>
                            </p:childTnLst>
                          </p:cTn>
                        </p:par>
                        <p:par>
                          <p:cTn id="71" fill="hold">
                            <p:stCondLst>
                              <p:cond delay="8600"/>
                            </p:stCondLst>
                            <p:childTnLst>
                              <p:par>
                                <p:cTn id="72" presetID="9" presetClass="entr" presetSubtype="0" fill="hold" nodeType="afterEffect">
                                  <p:stCondLst>
                                    <p:cond delay="100"/>
                                  </p:stCondLst>
                                  <p:childTnLst>
                                    <p:set>
                                      <p:cBhvr>
                                        <p:cTn id="73" dur="1" fill="hold">
                                          <p:stCondLst>
                                            <p:cond delay="0"/>
                                          </p:stCondLst>
                                        </p:cTn>
                                        <p:tgtEl>
                                          <p:spTgt spid="63507"/>
                                        </p:tgtEl>
                                        <p:attrNameLst>
                                          <p:attrName>style.visibility</p:attrName>
                                        </p:attrNameLst>
                                      </p:cBhvr>
                                      <p:to>
                                        <p:strVal val="visible"/>
                                      </p:to>
                                    </p:set>
                                    <p:animEffect transition="in" filter="dissolve">
                                      <p:cBhvr>
                                        <p:cTn id="74" dur="500"/>
                                        <p:tgtEl>
                                          <p:spTgt spid="63507"/>
                                        </p:tgtEl>
                                      </p:cBhvr>
                                    </p:animEffect>
                                  </p:childTnLst>
                                </p:cTn>
                              </p:par>
                            </p:childTnLst>
                          </p:cTn>
                        </p:par>
                        <p:par>
                          <p:cTn id="75" fill="hold">
                            <p:stCondLst>
                              <p:cond delay="9200"/>
                            </p:stCondLst>
                            <p:childTnLst>
                              <p:par>
                                <p:cTn id="76" presetID="9" presetClass="entr" presetSubtype="0" fill="hold" nodeType="afterEffect">
                                  <p:stCondLst>
                                    <p:cond delay="100"/>
                                  </p:stCondLst>
                                  <p:childTnLst>
                                    <p:set>
                                      <p:cBhvr>
                                        <p:cTn id="77" dur="1" fill="hold">
                                          <p:stCondLst>
                                            <p:cond delay="0"/>
                                          </p:stCondLst>
                                        </p:cTn>
                                        <p:tgtEl>
                                          <p:spTgt spid="63506"/>
                                        </p:tgtEl>
                                        <p:attrNameLst>
                                          <p:attrName>style.visibility</p:attrName>
                                        </p:attrNameLst>
                                      </p:cBhvr>
                                      <p:to>
                                        <p:strVal val="visible"/>
                                      </p:to>
                                    </p:set>
                                    <p:animEffect transition="in" filter="dissolve">
                                      <p:cBhvr>
                                        <p:cTn id="78" dur="500"/>
                                        <p:tgtEl>
                                          <p:spTgt spid="63506"/>
                                        </p:tgtEl>
                                      </p:cBhvr>
                                    </p:animEffect>
                                  </p:childTnLst>
                                </p:cTn>
                              </p:par>
                            </p:childTnLst>
                          </p:cTn>
                        </p:par>
                        <p:par>
                          <p:cTn id="79" fill="hold">
                            <p:stCondLst>
                              <p:cond delay="9800"/>
                            </p:stCondLst>
                            <p:childTnLst>
                              <p:par>
                                <p:cTn id="80" presetID="9" presetClass="entr" presetSubtype="0" fill="hold" nodeType="afterEffect">
                                  <p:stCondLst>
                                    <p:cond delay="100"/>
                                  </p:stCondLst>
                                  <p:childTnLst>
                                    <p:set>
                                      <p:cBhvr>
                                        <p:cTn id="81" dur="1" fill="hold">
                                          <p:stCondLst>
                                            <p:cond delay="0"/>
                                          </p:stCondLst>
                                        </p:cTn>
                                        <p:tgtEl>
                                          <p:spTgt spid="63505"/>
                                        </p:tgtEl>
                                        <p:attrNameLst>
                                          <p:attrName>style.visibility</p:attrName>
                                        </p:attrNameLst>
                                      </p:cBhvr>
                                      <p:to>
                                        <p:strVal val="visible"/>
                                      </p:to>
                                    </p:set>
                                    <p:animEffect transition="in" filter="dissolve">
                                      <p:cBhvr>
                                        <p:cTn id="82" dur="500"/>
                                        <p:tgtEl>
                                          <p:spTgt spid="63505"/>
                                        </p:tgtEl>
                                      </p:cBhvr>
                                    </p:animEffect>
                                  </p:childTnLst>
                                </p:cTn>
                              </p:par>
                            </p:childTnLst>
                          </p:cTn>
                        </p:par>
                        <p:par>
                          <p:cTn id="83" fill="hold">
                            <p:stCondLst>
                              <p:cond delay="10400"/>
                            </p:stCondLst>
                            <p:childTnLst>
                              <p:par>
                                <p:cTn id="84" presetID="9" presetClass="entr" presetSubtype="0" fill="hold" nodeType="afterEffect">
                                  <p:stCondLst>
                                    <p:cond delay="100"/>
                                  </p:stCondLst>
                                  <p:childTnLst>
                                    <p:set>
                                      <p:cBhvr>
                                        <p:cTn id="85" dur="1" fill="hold">
                                          <p:stCondLst>
                                            <p:cond delay="0"/>
                                          </p:stCondLst>
                                        </p:cTn>
                                        <p:tgtEl>
                                          <p:spTgt spid="63504"/>
                                        </p:tgtEl>
                                        <p:attrNameLst>
                                          <p:attrName>style.visibility</p:attrName>
                                        </p:attrNameLst>
                                      </p:cBhvr>
                                      <p:to>
                                        <p:strVal val="visible"/>
                                      </p:to>
                                    </p:set>
                                    <p:animEffect transition="in" filter="dissolve">
                                      <p:cBhvr>
                                        <p:cTn id="86" dur="500"/>
                                        <p:tgtEl>
                                          <p:spTgt spid="63504"/>
                                        </p:tgtEl>
                                      </p:cBhvr>
                                    </p:animEffect>
                                  </p:childTnLst>
                                </p:cTn>
                              </p:par>
                              <p:par>
                                <p:cTn id="87" presetID="12" presetClass="entr" presetSubtype="1"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p:tgtEl>
                                          <p:spTgt spid="41"/>
                                        </p:tgtEl>
                                        <p:attrNameLst>
                                          <p:attrName>ppt_y</p:attrName>
                                        </p:attrNameLst>
                                      </p:cBhvr>
                                      <p:tavLst>
                                        <p:tav tm="0">
                                          <p:val>
                                            <p:strVal val="#ppt_y-#ppt_h*1.125000"/>
                                          </p:val>
                                        </p:tav>
                                        <p:tav tm="100000">
                                          <p:val>
                                            <p:strVal val="#ppt_y"/>
                                          </p:val>
                                        </p:tav>
                                      </p:tavLst>
                                    </p:anim>
                                    <p:animEffect transition="in" filter="wipe(down)">
                                      <p:cBhvr>
                                        <p:cTn id="90" dur="500"/>
                                        <p:tgtEl>
                                          <p:spTgt spid="41"/>
                                        </p:tgtEl>
                                      </p:cBhvr>
                                    </p:animEffect>
                                  </p:childTnLst>
                                </p:cTn>
                              </p:par>
                              <p:par>
                                <p:cTn id="91" presetID="12" presetClass="entr" presetSubtype="1"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p:tgtEl>
                                          <p:spTgt spid="43"/>
                                        </p:tgtEl>
                                        <p:attrNameLst>
                                          <p:attrName>ppt_y</p:attrName>
                                        </p:attrNameLst>
                                      </p:cBhvr>
                                      <p:tavLst>
                                        <p:tav tm="0">
                                          <p:val>
                                            <p:strVal val="#ppt_y-#ppt_h*1.125000"/>
                                          </p:val>
                                        </p:tav>
                                        <p:tav tm="100000">
                                          <p:val>
                                            <p:strVal val="#ppt_y"/>
                                          </p:val>
                                        </p:tav>
                                      </p:tavLst>
                                    </p:anim>
                                    <p:animEffect transition="in" filter="wipe(down)">
                                      <p:cBhvr>
                                        <p:cTn id="94" dur="500"/>
                                        <p:tgtEl>
                                          <p:spTgt spid="43"/>
                                        </p:tgtEl>
                                      </p:cBhvr>
                                    </p:animEffect>
                                  </p:childTnLst>
                                </p:cTn>
                              </p:par>
                              <p:par>
                                <p:cTn id="95" presetID="12" presetClass="entr" presetSubtype="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p:tgtEl>
                                          <p:spTgt spid="45"/>
                                        </p:tgtEl>
                                        <p:attrNameLst>
                                          <p:attrName>ppt_y</p:attrName>
                                        </p:attrNameLst>
                                      </p:cBhvr>
                                      <p:tavLst>
                                        <p:tav tm="0">
                                          <p:val>
                                            <p:strVal val="#ppt_y-#ppt_h*1.125000"/>
                                          </p:val>
                                        </p:tav>
                                        <p:tav tm="100000">
                                          <p:val>
                                            <p:strVal val="#ppt_y"/>
                                          </p:val>
                                        </p:tav>
                                      </p:tavLst>
                                    </p:anim>
                                    <p:animEffect transition="in" filter="wipe(down)">
                                      <p:cBhvr>
                                        <p:cTn id="98" dur="500"/>
                                        <p:tgtEl>
                                          <p:spTgt spid="45"/>
                                        </p:tgtEl>
                                      </p:cBhvr>
                                    </p:animEffect>
                                  </p:childTnLst>
                                </p:cTn>
                              </p:par>
                              <p:par>
                                <p:cTn id="99" presetID="12" presetClass="entr" presetSubtype="1"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p:tgtEl>
                                          <p:spTgt spid="47"/>
                                        </p:tgtEl>
                                        <p:attrNameLst>
                                          <p:attrName>ppt_y</p:attrName>
                                        </p:attrNameLst>
                                      </p:cBhvr>
                                      <p:tavLst>
                                        <p:tav tm="0">
                                          <p:val>
                                            <p:strVal val="#ppt_y-#ppt_h*1.125000"/>
                                          </p:val>
                                        </p:tav>
                                        <p:tav tm="100000">
                                          <p:val>
                                            <p:strVal val="#ppt_y"/>
                                          </p:val>
                                        </p:tav>
                                      </p:tavLst>
                                    </p:anim>
                                    <p:animEffect transition="in" filter="wipe(down)">
                                      <p:cBhvr>
                                        <p:cTn id="102" dur="500"/>
                                        <p:tgtEl>
                                          <p:spTgt spid="47"/>
                                        </p:tgtEl>
                                      </p:cBhvr>
                                    </p:animEffect>
                                  </p:childTnLst>
                                </p:cTn>
                              </p:par>
                              <p:par>
                                <p:cTn id="103" presetID="12" presetClass="entr" presetSubtype="1"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additive="base">
                                        <p:cTn id="105" dur="500"/>
                                        <p:tgtEl>
                                          <p:spTgt spid="49"/>
                                        </p:tgtEl>
                                        <p:attrNameLst>
                                          <p:attrName>ppt_y</p:attrName>
                                        </p:attrNameLst>
                                      </p:cBhvr>
                                      <p:tavLst>
                                        <p:tav tm="0">
                                          <p:val>
                                            <p:strVal val="#ppt_y-#ppt_h*1.125000"/>
                                          </p:val>
                                        </p:tav>
                                        <p:tav tm="100000">
                                          <p:val>
                                            <p:strVal val="#ppt_y"/>
                                          </p:val>
                                        </p:tav>
                                      </p:tavLst>
                                    </p:anim>
                                    <p:animEffect transition="in" filter="wipe(down)">
                                      <p:cBhvr>
                                        <p:cTn id="106" dur="500"/>
                                        <p:tgtEl>
                                          <p:spTgt spid="49"/>
                                        </p:tgtEl>
                                      </p:cBhvr>
                                    </p:animEffect>
                                  </p:childTnLst>
                                </p:cTn>
                              </p:par>
                              <p:par>
                                <p:cTn id="107" presetID="12" presetClass="entr" presetSubtype="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additive="base">
                                        <p:cTn id="109" dur="500"/>
                                        <p:tgtEl>
                                          <p:spTgt spid="51"/>
                                        </p:tgtEl>
                                        <p:attrNameLst>
                                          <p:attrName>ppt_y</p:attrName>
                                        </p:attrNameLst>
                                      </p:cBhvr>
                                      <p:tavLst>
                                        <p:tav tm="0">
                                          <p:val>
                                            <p:strVal val="#ppt_y-#ppt_h*1.125000"/>
                                          </p:val>
                                        </p:tav>
                                        <p:tav tm="100000">
                                          <p:val>
                                            <p:strVal val="#ppt_y"/>
                                          </p:val>
                                        </p:tav>
                                      </p:tavLst>
                                    </p:anim>
                                    <p:animEffect transition="in" filter="wipe(down)">
                                      <p:cBhvr>
                                        <p:cTn id="110" dur="500"/>
                                        <p:tgtEl>
                                          <p:spTgt spid="51"/>
                                        </p:tgtEl>
                                      </p:cBhvr>
                                    </p:animEffect>
                                  </p:childTnLst>
                                </p:cTn>
                              </p:par>
                              <p:par>
                                <p:cTn id="111" presetID="9" presetClass="entr" presetSubtype="0" fill="hold" nodeType="withEffect">
                                  <p:stCondLst>
                                    <p:cond delay="100"/>
                                  </p:stCondLst>
                                  <p:childTnLst>
                                    <p:set>
                                      <p:cBhvr>
                                        <p:cTn id="112" dur="1" fill="hold">
                                          <p:stCondLst>
                                            <p:cond delay="0"/>
                                          </p:stCondLst>
                                        </p:cTn>
                                        <p:tgtEl>
                                          <p:spTgt spid="4"/>
                                        </p:tgtEl>
                                        <p:attrNameLst>
                                          <p:attrName>style.visibility</p:attrName>
                                        </p:attrNameLst>
                                      </p:cBhvr>
                                      <p:to>
                                        <p:strVal val="visible"/>
                                      </p:to>
                                    </p:set>
                                    <p:animEffect transition="in" filter="dissolve">
                                      <p:cBhvr>
                                        <p:cTn id="113" dur="500"/>
                                        <p:tgtEl>
                                          <p:spTgt spid="4"/>
                                        </p:tgtEl>
                                      </p:cBhvr>
                                    </p:animEffect>
                                  </p:childTnLst>
                                </p:cTn>
                              </p:par>
                              <p:par>
                                <p:cTn id="114" presetID="9" presetClass="entr" presetSubtype="0" fill="hold" nodeType="withEffect">
                                  <p:stCondLst>
                                    <p:cond delay="100"/>
                                  </p:stCondLst>
                                  <p:childTnLst>
                                    <p:set>
                                      <p:cBhvr>
                                        <p:cTn id="115" dur="1" fill="hold">
                                          <p:stCondLst>
                                            <p:cond delay="0"/>
                                          </p:stCondLst>
                                        </p:cTn>
                                        <p:tgtEl>
                                          <p:spTgt spid="5"/>
                                        </p:tgtEl>
                                        <p:attrNameLst>
                                          <p:attrName>style.visibility</p:attrName>
                                        </p:attrNameLst>
                                      </p:cBhvr>
                                      <p:to>
                                        <p:strVal val="visible"/>
                                      </p:to>
                                    </p:set>
                                    <p:animEffect transition="in" filter="dissolve">
                                      <p:cBhvr>
                                        <p:cTn id="1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63496" grpId="0" bldLvl="0" animBg="1" autoUpdateAnimBg="0"/>
      <p:bldP spid="18" grpId="0" bldLvl="0" animBg="1"/>
      <p:bldP spid="63500" grpId="0" bldLvl="0" animBg="1"/>
      <p:bldP spid="41" grpId="0"/>
      <p:bldP spid="43" grpId="0"/>
      <p:bldP spid="45" grpId="0"/>
      <p:bldP spid="47" grpId="0"/>
      <p:bldP spid="49" grpId="0"/>
      <p:bldP spid="51" grpId="0"/>
      <p:bldP spid="22" grpId="0" bldLvl="0" animBg="1"/>
      <p:bldP spid="2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5" name="文本框 4"/>
          <p:cNvSpPr txBox="1"/>
          <p:nvPr/>
        </p:nvSpPr>
        <p:spPr>
          <a:xfrm>
            <a:off x="245745" y="2548255"/>
            <a:ext cx="6630670" cy="3046095"/>
          </a:xfrm>
          <a:prstGeom prst="rect">
            <a:avLst/>
          </a:prstGeom>
          <a:noFill/>
        </p:spPr>
        <p:txBody>
          <a:bodyPr wrap="square" rtlCol="0" anchor="t">
            <a:spAutoFit/>
          </a:bodyPr>
          <a:lstStyle/>
          <a:p>
            <a:pPr marL="342900" indent="-342900" algn="l">
              <a:buClrTx/>
              <a:buSzTx/>
              <a:buFont typeface="Wingdings" panose="05000000000000000000" charset="0"/>
              <a:buChar char="Ø"/>
            </a:pPr>
            <a:r>
              <a:rPr sz="2400" b="1">
                <a:latin typeface="Times New Roman" panose="02020603050405020304" charset="0"/>
                <a:cs typeface="Times New Roman" panose="02020603050405020304" charset="0"/>
              </a:rPr>
              <a:t>Ne Zha's moth</a:t>
            </a:r>
            <a:r>
              <a:rPr lang="en-US" sz="2400" b="1">
                <a:latin typeface="Times New Roman" panose="02020603050405020304" charset="0"/>
                <a:cs typeface="Times New Roman" panose="02020603050405020304" charset="0"/>
              </a:rPr>
              <a:t>e</a:t>
            </a:r>
            <a:r>
              <a:rPr sz="2400" b="1">
                <a:latin typeface="Times New Roman" panose="02020603050405020304" charset="0"/>
                <a:cs typeface="Times New Roman" panose="02020603050405020304" charset="0"/>
              </a:rPr>
              <a:t>r, Mrs Yin, </a:t>
            </a:r>
            <a:r>
              <a:rPr sz="2400" b="1" u="sng">
                <a:latin typeface="Times New Roman" panose="02020603050405020304" charset="0"/>
                <a:cs typeface="Times New Roman" panose="02020603050405020304" charset="0"/>
              </a:rPr>
              <a:t>is </a:t>
            </a:r>
            <a:r>
              <a:rPr sz="2400" b="1" u="sng">
                <a:solidFill>
                  <a:srgbClr val="0070C0"/>
                </a:solidFill>
                <a:latin typeface="Times New Roman" panose="02020603050405020304" charset="0"/>
                <a:cs typeface="Times New Roman" panose="02020603050405020304" charset="0"/>
              </a:rPr>
              <a:t>portrayed</a:t>
            </a:r>
            <a:r>
              <a:rPr sz="2400" b="1" u="sng">
                <a:latin typeface="Times New Roman" panose="02020603050405020304" charset="0"/>
                <a:cs typeface="Times New Roman" panose="02020603050405020304" charset="0"/>
              </a:rPr>
              <a:t> as</a:t>
            </a:r>
            <a:r>
              <a:rPr sz="2400" b="1">
                <a:latin typeface="Times New Roman" panose="02020603050405020304" charset="0"/>
                <a:cs typeface="Times New Roman" panose="02020603050405020304" charset="0"/>
              </a:rPr>
              <a:t> an </a:t>
            </a:r>
          </a:p>
          <a:p>
            <a:pPr marL="0" indent="0" algn="l">
              <a:buClrTx/>
              <a:buSzTx/>
              <a:buFont typeface="Wingdings" panose="05000000000000000000" charset="0"/>
              <a:buNone/>
            </a:pPr>
            <a:r>
              <a:rPr sz="2400" b="1">
                <a:latin typeface="Times New Roman" panose="02020603050405020304" charset="0"/>
                <a:cs typeface="Times New Roman" panose="02020603050405020304" charset="0"/>
              </a:rPr>
              <a:t>optimistic and powerful woman. She does not forget to accompany her children while she </a:t>
            </a:r>
            <a:r>
              <a:rPr sz="2400" b="1" u="sng">
                <a:latin typeface="Times New Roman" panose="02020603050405020304" charset="0"/>
                <a:cs typeface="Times New Roman" panose="02020603050405020304" charset="0"/>
              </a:rPr>
              <a:t>was busy </a:t>
            </a:r>
            <a:r>
              <a:rPr sz="2400" b="1" u="sng">
                <a:solidFill>
                  <a:srgbClr val="0070C0"/>
                </a:solidFill>
                <a:latin typeface="Times New Roman" panose="02020603050405020304" charset="0"/>
                <a:cs typeface="Times New Roman" panose="02020603050405020304" charset="0"/>
              </a:rPr>
              <a:t>with</a:t>
            </a:r>
            <a:r>
              <a:rPr sz="2400" b="1">
                <a:latin typeface="Times New Roman" panose="02020603050405020304" charset="0"/>
                <a:cs typeface="Times New Roman" panose="02020603050405020304" charset="0"/>
              </a:rPr>
              <a:t> her official duties. </a:t>
            </a:r>
            <a:r>
              <a:rPr sz="2400" b="1" u="sng">
                <a:solidFill>
                  <a:srgbClr val="0070C0"/>
                </a:solidFill>
                <a:latin typeface="Times New Roman" panose="02020603050405020304" charset="0"/>
                <a:cs typeface="Times New Roman" panose="02020603050405020304" charset="0"/>
              </a:rPr>
              <a:t>Whenever</a:t>
            </a:r>
            <a:r>
              <a:rPr sz="2400" b="1">
                <a:latin typeface="Times New Roman" panose="02020603050405020304" charset="0"/>
                <a:cs typeface="Times New Roman" panose="02020603050405020304" charset="0"/>
              </a:rPr>
              <a:t> Na Zha is in trouble, she stands up and guards him </a:t>
            </a:r>
            <a:r>
              <a:rPr sz="2400" b="1">
                <a:solidFill>
                  <a:srgbClr val="0070C0"/>
                </a:solidFill>
                <a:latin typeface="Times New Roman" panose="02020603050405020304" charset="0"/>
                <a:cs typeface="Times New Roman" panose="02020603050405020304" charset="0"/>
              </a:rPr>
              <a:t>time</a:t>
            </a:r>
            <a:r>
              <a:rPr lang="en-US" sz="2400" b="1">
                <a:solidFill>
                  <a:srgbClr val="0070C0"/>
                </a:solidFill>
                <a:latin typeface="Times New Roman" panose="02020603050405020304" charset="0"/>
                <a:cs typeface="Times New Roman" panose="02020603050405020304" charset="0"/>
              </a:rPr>
              <a:t>ly</a:t>
            </a:r>
            <a:r>
              <a:rPr sz="2400" b="1">
                <a:latin typeface="Times New Roman" panose="02020603050405020304" charset="0"/>
                <a:cs typeface="Times New Roman" panose="02020603050405020304" charset="0"/>
              </a:rPr>
              <a:t>.</a:t>
            </a:r>
          </a:p>
          <a:p>
            <a:pPr algn="l">
              <a:buClrTx/>
              <a:buSzTx/>
              <a:buNone/>
            </a:pPr>
            <a:r>
              <a:rPr sz="2400" b="1">
                <a:latin typeface="Times New Roman" panose="02020603050405020304" charset="0"/>
                <a:cs typeface="Times New Roman" panose="02020603050405020304" charset="0"/>
              </a:rPr>
              <a:t>    母亲殷夫人则被塑造为一个乐观开朗的“女强人”，在忙公务之余也不忘陪伴孩子，每次哪吒遭诘难时，她都第一时间站出来护着他。</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223010"/>
            <a:ext cx="842010" cy="70421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3645"/>
            <a:ext cx="841375" cy="69469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496300" y="1223010"/>
            <a:ext cx="856615" cy="67945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223010"/>
            <a:ext cx="8074660" cy="66802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230" y="596265"/>
            <a:ext cx="694690"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Sacrifice </a:t>
            </a:r>
          </a:p>
        </p:txBody>
      </p:sp>
      <p:sp>
        <p:nvSpPr>
          <p:cNvPr id="22" name="Round Same Side Corner Rectangle 94"/>
          <p:cNvSpPr/>
          <p:nvPr/>
        </p:nvSpPr>
        <p:spPr>
          <a:xfrm rot="16200000" flipH="1">
            <a:off x="5995670" y="-757555"/>
            <a:ext cx="694690" cy="465645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pic>
        <p:nvPicPr>
          <p:cNvPr id="16" name="图片 15"/>
          <p:cNvPicPr>
            <a:picLocks noChangeAspect="1"/>
          </p:cNvPicPr>
          <p:nvPr/>
        </p:nvPicPr>
        <p:blipFill>
          <a:blip r:embed="rId2"/>
          <a:srcRect l="10451" t="5499" r="11465" b="10771"/>
          <a:stretch>
            <a:fillRect/>
          </a:stretch>
        </p:blipFill>
        <p:spPr>
          <a:xfrm>
            <a:off x="7073900" y="1991360"/>
            <a:ext cx="5673090" cy="5390515"/>
          </a:xfrm>
          <a:prstGeom prst="rect">
            <a:avLst/>
          </a:prstGeom>
        </p:spPr>
      </p:pic>
      <p:pic>
        <p:nvPicPr>
          <p:cNvPr id="17" name="图片 16"/>
          <p:cNvPicPr>
            <a:picLocks noChangeAspect="1"/>
          </p:cNvPicPr>
          <p:nvPr/>
        </p:nvPicPr>
        <p:blipFill>
          <a:blip r:embed="rId3"/>
          <a:srcRect r="85576" b="35826"/>
          <a:stretch>
            <a:fillRect/>
          </a:stretch>
        </p:blipFill>
        <p:spPr>
          <a:xfrm>
            <a:off x="7073265" y="1995805"/>
            <a:ext cx="1123950" cy="5385435"/>
          </a:xfrm>
          <a:prstGeom prst="rect">
            <a:avLst/>
          </a:prstGeom>
        </p:spPr>
      </p:pic>
      <p:sp>
        <p:nvSpPr>
          <p:cNvPr id="3" name="文本框 2"/>
          <p:cNvSpPr txBox="1"/>
          <p:nvPr/>
        </p:nvSpPr>
        <p:spPr>
          <a:xfrm>
            <a:off x="563245" y="5929630"/>
            <a:ext cx="4077335" cy="368300"/>
          </a:xfrm>
          <a:prstGeom prst="rect">
            <a:avLst/>
          </a:prstGeom>
          <a:noFill/>
        </p:spPr>
        <p:txBody>
          <a:bodyPr wrap="square" rtlCol="0" anchor="t">
            <a:spAutoFit/>
          </a:bodyPr>
          <a:lstStyle/>
          <a:p>
            <a:r>
              <a:rPr lang="zh-CN" altLang="en-US" b="1">
                <a:solidFill>
                  <a:srgbClr val="0070C0"/>
                </a:solidFill>
              </a:rPr>
              <a:t>portray /pɔː'treɪ/vt. 描绘；扮演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The memorable lines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p:cNvPicPr>
            <a:picLocks noChangeAspect="1"/>
          </p:cNvPicPr>
          <p:nvPr/>
        </p:nvPicPr>
        <p:blipFill>
          <a:blip r:embed="rId2"/>
          <a:stretch>
            <a:fillRect/>
          </a:stretch>
        </p:blipFill>
        <p:spPr>
          <a:xfrm>
            <a:off x="245745" y="1622425"/>
            <a:ext cx="6715125" cy="2857500"/>
          </a:xfrm>
          <a:prstGeom prst="rect">
            <a:avLst/>
          </a:prstGeom>
        </p:spPr>
      </p:pic>
      <p:sp>
        <p:nvSpPr>
          <p:cNvPr id="4" name="文本框 3"/>
          <p:cNvSpPr txBox="1"/>
          <p:nvPr/>
        </p:nvSpPr>
        <p:spPr>
          <a:xfrm>
            <a:off x="245745" y="4479925"/>
            <a:ext cx="6276340" cy="110680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Born as a demon, so what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sym typeface="+mn-ea"/>
              </a:rPr>
              <a:t>生而为魔，那又如何。</a:t>
            </a:r>
          </a:p>
          <a:p>
            <a:pPr algn="l">
              <a:buClrTx/>
              <a:buSzTx/>
              <a:buNone/>
            </a:pPr>
            <a:r>
              <a:rPr sz="1800" b="1">
                <a:solidFill>
                  <a:srgbClr val="0070C0"/>
                </a:solidFill>
                <a:latin typeface="Times New Roman" panose="02020603050405020304" charset="0"/>
                <a:ea typeface="+mn-ea"/>
                <a:cs typeface="Times New Roman" panose="02020603050405020304" charset="0"/>
                <a:sym typeface="+mn-ea"/>
              </a:rPr>
              <a:t>    demon /'diːmən/ n. 恶魔；魔鬼；邪恶的事物</a:t>
            </a:r>
            <a:endParaRPr lang="zh-CN" altLang="en-US" sz="2400" b="1">
              <a:latin typeface="Times New Roman" panose="02020603050405020304" charset="0"/>
              <a:cs typeface="Times New Roman" panose="02020603050405020304" charset="0"/>
            </a:endParaRPr>
          </a:p>
        </p:txBody>
      </p:sp>
      <p:pic>
        <p:nvPicPr>
          <p:cNvPr id="16" name="图片 15"/>
          <p:cNvPicPr>
            <a:picLocks noChangeAspect="1"/>
          </p:cNvPicPr>
          <p:nvPr/>
        </p:nvPicPr>
        <p:blipFill>
          <a:blip r:embed="rId3"/>
          <a:srcRect l="8541" t="14576" r="19717" b="12720"/>
          <a:stretch>
            <a:fillRect/>
          </a:stretch>
        </p:blipFill>
        <p:spPr>
          <a:xfrm>
            <a:off x="7967980" y="1125855"/>
            <a:ext cx="4799965" cy="6268085"/>
          </a:xfrm>
          <a:prstGeom prst="rect">
            <a:avLst/>
          </a:prstGeom>
        </p:spPr>
      </p:pic>
      <p:sp>
        <p:nvSpPr>
          <p:cNvPr id="17" name="文本框 16"/>
          <p:cNvSpPr txBox="1"/>
          <p:nvPr/>
        </p:nvSpPr>
        <p:spPr>
          <a:xfrm>
            <a:off x="116205" y="5727065"/>
            <a:ext cx="7564755" cy="1568450"/>
          </a:xfrm>
          <a:prstGeom prst="rect">
            <a:avLst/>
          </a:prstGeom>
          <a:noFill/>
        </p:spPr>
        <p:txBody>
          <a:bodyPr wrap="square" rtlCol="0" anchor="t">
            <a:spAutoFit/>
          </a:bodyPr>
          <a:lstStyle/>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My fate is not fixed and depends on myself. I have the final say of being a demon or immortal.</a:t>
            </a:r>
          </a:p>
          <a:p>
            <a:pPr algn="l"/>
            <a:r>
              <a:rPr lang="zh-CN" altLang="en-US" sz="2400" b="1">
                <a:latin typeface="Times New Roman" panose="02020603050405020304" charset="0"/>
                <a:cs typeface="Times New Roman" panose="02020603050405020304" charset="0"/>
                <a:sym typeface="+mn-ea"/>
              </a:rPr>
              <a:t>我命由我不由天，是魔是仙，我是谁只有我自己说了算。</a:t>
            </a:r>
          </a:p>
          <a:p>
            <a:pPr algn="l"/>
            <a:r>
              <a:rPr lang="zh-CN" altLang="en-US" sz="2400" b="1">
                <a:latin typeface="Times New Roman" panose="02020603050405020304" charset="0"/>
                <a:cs typeface="Times New Roman" panose="02020603050405020304" charset="0"/>
                <a:sym typeface="+mn-ea"/>
              </a:rPr>
              <a:t>    </a:t>
            </a:r>
            <a:r>
              <a:rPr sz="1800" b="1">
                <a:solidFill>
                  <a:srgbClr val="0070C0"/>
                </a:solidFill>
                <a:latin typeface="Times New Roman" panose="02020603050405020304" charset="0"/>
                <a:ea typeface="+mn-ea"/>
                <a:cs typeface="Times New Roman" panose="02020603050405020304" charset="0"/>
                <a:sym typeface="+mn-ea"/>
              </a:rPr>
              <a:t> immortal /ɪ'mɔːt(ə)l/ adj. 不朽的；神仙的；长生的   n. 神仙；不朽人物</a:t>
            </a:r>
          </a:p>
        </p:txBody>
      </p:sp>
      <p:pic>
        <p:nvPicPr>
          <p:cNvPr id="18" name="图片 17"/>
          <p:cNvPicPr>
            <a:picLocks noChangeAspect="1"/>
          </p:cNvPicPr>
          <p:nvPr/>
        </p:nvPicPr>
        <p:blipFill>
          <a:blip r:embed="rId3"/>
          <a:srcRect l="2001" t="4342" r="88587" b="61858"/>
          <a:stretch>
            <a:fillRect/>
          </a:stretch>
        </p:blipFill>
        <p:spPr>
          <a:xfrm>
            <a:off x="7841615" y="1125855"/>
            <a:ext cx="1111885" cy="6268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The memorable lines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4" name="文本框 3"/>
          <p:cNvSpPr txBox="1"/>
          <p:nvPr/>
        </p:nvSpPr>
        <p:spPr>
          <a:xfrm>
            <a:off x="453390" y="1485265"/>
            <a:ext cx="5238750" cy="267652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If you suffer an unfair fate, don’t lose heart, and fight with it till the last minute.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rPr>
              <a:t>若命运不公，就和它斗到底。</a:t>
            </a:r>
          </a:p>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 will let people look at me with new eyes. Wait and see!</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sym typeface="+mn-ea"/>
              </a:rPr>
              <a:t>我会让所有人刮目相看，走着瞧！</a:t>
            </a:r>
            <a:endParaRPr lang="zh-CN" altLang="en-US" sz="2400" b="1">
              <a:latin typeface="Times New Roman" panose="02020603050405020304" charset="0"/>
              <a:cs typeface="Times New Roman" panose="02020603050405020304" charset="0"/>
            </a:endParaRPr>
          </a:p>
        </p:txBody>
      </p:sp>
      <p:sp>
        <p:nvSpPr>
          <p:cNvPr id="17" name="文本框 16"/>
          <p:cNvSpPr txBox="1"/>
          <p:nvPr/>
        </p:nvSpPr>
        <p:spPr>
          <a:xfrm>
            <a:off x="245745" y="4314190"/>
            <a:ext cx="12225655" cy="3046095"/>
          </a:xfrm>
          <a:prstGeom prst="rect">
            <a:avLst/>
          </a:prstGeom>
          <a:noFill/>
        </p:spPr>
        <p:txBody>
          <a:bodyPr wrap="square" rtlCol="0" anchor="t">
            <a:spAutoFit/>
          </a:bodyPr>
          <a:lstStyle/>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If you ask me whether people can change their own destiny, I will show you I don't know. As far as I am concerned, do not </a:t>
            </a:r>
            <a:r>
              <a:rPr lang="zh-CN" altLang="en-US" sz="2400" b="1" u="sng">
                <a:solidFill>
                  <a:srgbClr val="002060"/>
                </a:solidFill>
                <a:latin typeface="Times New Roman" panose="02020603050405020304" charset="0"/>
                <a:cs typeface="Times New Roman" panose="02020603050405020304" charset="0"/>
              </a:rPr>
              <a:t>believe in destiny</a:t>
            </a:r>
            <a:r>
              <a:rPr lang="zh-CN" altLang="en-US" sz="2400" b="1">
                <a:solidFill>
                  <a:srgbClr val="002060"/>
                </a:solidFill>
                <a:latin typeface="Times New Roman" panose="02020603050405020304" charset="0"/>
                <a:cs typeface="Times New Roman" panose="02020603050405020304" charset="0"/>
              </a:rPr>
              <a:t>, which is the fate of Nezha.</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如果你问我，人能否改变自己的命运，我也不晓得，但是不认命，就是哪吒的命。</a:t>
            </a:r>
            <a:endParaRPr lang="zh-CN" altLang="en-US" sz="2400" b="1">
              <a:latin typeface="Times New Roman" panose="02020603050405020304" charset="0"/>
              <a:cs typeface="Times New Roman" panose="02020603050405020304" charset="0"/>
            </a:endParaRPr>
          </a:p>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Chances to change your destiny in your life are </a:t>
            </a:r>
            <a:r>
              <a:rPr lang="zh-CN" altLang="en-US" sz="2400" b="1" u="sng">
                <a:solidFill>
                  <a:srgbClr val="002060"/>
                </a:solidFill>
                <a:latin typeface="Times New Roman" panose="02020603050405020304" charset="0"/>
                <a:cs typeface="Times New Roman" panose="02020603050405020304" charset="0"/>
              </a:rPr>
              <a:t>few and far between</a:t>
            </a:r>
            <a:r>
              <a:rPr lang="zh-CN" altLang="en-US" sz="2400" b="1">
                <a:solidFill>
                  <a:srgbClr val="002060"/>
                </a:solidFill>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一生中能改变命运的机会，可不多呀！</a:t>
            </a:r>
            <a:r>
              <a:rPr lang="zh-CN" altLang="en-US" sz="1800" b="1" i="1">
                <a:solidFill>
                  <a:srgbClr val="0070C0"/>
                </a:solidFill>
                <a:latin typeface="Times New Roman" panose="02020603050405020304" charset="0"/>
                <a:cs typeface="Times New Roman" panose="02020603050405020304" charset="0"/>
                <a:sym typeface="+mn-ea"/>
              </a:rPr>
              <a:t>few and far between不常碰到或发现的</a:t>
            </a:r>
            <a:r>
              <a:rPr lang="en-US" altLang="zh-CN" sz="1800" b="1" i="1">
                <a:solidFill>
                  <a:srgbClr val="0070C0"/>
                </a:solidFill>
                <a:latin typeface="Times New Roman" panose="02020603050405020304" charset="0"/>
                <a:cs typeface="Times New Roman" panose="02020603050405020304" charset="0"/>
                <a:sym typeface="+mn-ea"/>
              </a:rPr>
              <a:t>;稀少的</a:t>
            </a:r>
          </a:p>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The viewpoints of others are nonsense. It's the truth my father taught me that </a:t>
            </a:r>
            <a:r>
              <a:rPr lang="zh-CN" altLang="en-US" sz="2400" b="1" u="dbl">
                <a:solidFill>
                  <a:srgbClr val="002060"/>
                </a:solidFill>
                <a:uFillTx/>
                <a:latin typeface="Times New Roman" panose="02020603050405020304" charset="0"/>
                <a:cs typeface="Times New Roman" panose="02020603050405020304" charset="0"/>
              </a:rPr>
              <a:t>who you are</a:t>
            </a:r>
            <a:r>
              <a:rPr lang="zh-CN" altLang="en-US" sz="2400" b="1">
                <a:solidFill>
                  <a:srgbClr val="002060"/>
                </a:solidFill>
                <a:latin typeface="Times New Roman" panose="02020603050405020304" charset="0"/>
                <a:cs typeface="Times New Roman" panose="02020603050405020304" charset="0"/>
              </a:rPr>
              <a:t> </a:t>
            </a:r>
            <a:r>
              <a:rPr lang="zh-CN" altLang="en-US" sz="2400" b="1" u="sng">
                <a:solidFill>
                  <a:srgbClr val="002060"/>
                </a:solidFill>
                <a:latin typeface="Times New Roman" panose="02020603050405020304" charset="0"/>
                <a:cs typeface="Times New Roman" panose="02020603050405020304" charset="0"/>
              </a:rPr>
              <a:t>denpends on</a:t>
            </a:r>
            <a:r>
              <a:rPr lang="zh-CN" altLang="en-US" sz="2400" b="1">
                <a:solidFill>
                  <a:srgbClr val="002060"/>
                </a:solidFill>
                <a:latin typeface="Times New Roman" panose="02020603050405020304" charset="0"/>
                <a:cs typeface="Times New Roman" panose="02020603050405020304" charset="0"/>
              </a:rPr>
              <a:t> </a:t>
            </a:r>
            <a:r>
              <a:rPr lang="zh-CN" altLang="en-US" sz="2400" b="1" u="wavy">
                <a:solidFill>
                  <a:srgbClr val="002060"/>
                </a:solidFill>
                <a:uFillTx/>
                <a:latin typeface="Times New Roman" panose="02020603050405020304" charset="0"/>
                <a:cs typeface="Times New Roman" panose="02020603050405020304" charset="0"/>
              </a:rPr>
              <a:t>what you say</a:t>
            </a:r>
            <a:r>
              <a:rPr lang="zh-CN" altLang="en-US" sz="2400" b="1">
                <a:solidFill>
                  <a:srgbClr val="002060"/>
                </a:solidFill>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别人的看法都是狗屁，你是谁只有你自己说了才算，这是爹教我的道理。</a:t>
            </a:r>
            <a:endParaRPr lang="zh-CN" altLang="en-US" sz="2400" b="1">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2"/>
          <a:stretch>
            <a:fillRect/>
          </a:stretch>
        </p:blipFill>
        <p:spPr>
          <a:xfrm>
            <a:off x="5979160" y="1223645"/>
            <a:ext cx="6370320" cy="2938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linds(horizont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linds(horizontal)">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blinds(horizontal)">
                                      <p:cBhvr>
                                        <p:cTn id="28" dur="5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blinds(horizontal)">
                                      <p:cBhvr>
                                        <p:cTn id="3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What do foreigners think of  the film </a:t>
            </a:r>
            <a:r>
              <a:rPr lang="en-US" altLang="zh-CN" i="1">
                <a:sym typeface="+mn-ea"/>
              </a:rPr>
              <a:t>Ne Zha</a:t>
            </a:r>
            <a:r>
              <a:rPr lang="en-US" altLang="zh-CN" i="1"/>
              <a:t>?</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descr="2345截图20190816003230">
            <a:hlinkClick r:id="rId2" action="ppaction://hlinkfile"/>
          </p:cNvPr>
          <p:cNvPicPr>
            <a:picLocks noChangeAspect="1"/>
          </p:cNvPicPr>
          <p:nvPr/>
        </p:nvPicPr>
        <p:blipFill>
          <a:blip r:embed="rId3"/>
          <a:stretch>
            <a:fillRect/>
          </a:stretch>
        </p:blipFill>
        <p:spPr>
          <a:xfrm>
            <a:off x="3242310" y="1223645"/>
            <a:ext cx="8124190" cy="4846955"/>
          </a:xfrm>
          <a:prstGeom prst="rect">
            <a:avLst/>
          </a:prstGeom>
        </p:spPr>
      </p:pic>
      <p:sp>
        <p:nvSpPr>
          <p:cNvPr id="5" name="文本框 4"/>
          <p:cNvSpPr txBox="1"/>
          <p:nvPr/>
        </p:nvSpPr>
        <p:spPr>
          <a:xfrm>
            <a:off x="6096635" y="6304280"/>
            <a:ext cx="2074545" cy="460375"/>
          </a:xfrm>
          <a:prstGeom prst="rect">
            <a:avLst/>
          </a:prstGeom>
          <a:noFill/>
        </p:spPr>
        <p:txBody>
          <a:bodyPr wrap="square" rtlCol="0">
            <a:spAutoFit/>
          </a:bodyPr>
          <a:lstStyle/>
          <a:p>
            <a:r>
              <a:rPr lang="en-US" altLang="zh-CN" sz="2400" b="1"/>
              <a:t>Play Video-3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781413" y="1679431"/>
            <a:ext cx="3325495" cy="1076325"/>
          </a:xfrm>
          <a:prstGeom prst="rect">
            <a:avLst/>
          </a:prstGeom>
          <a:noFill/>
        </p:spPr>
        <p:txBody>
          <a:bodyPr wrap="none" rtlCol="0">
            <a:spAutoFit/>
          </a:bodyPr>
          <a:lstStyle/>
          <a:p>
            <a:pPr algn="r"/>
            <a:r>
              <a:rPr lang="zh-CN" altLang="en-US" sz="3200" b="1" dirty="0">
                <a:solidFill>
                  <a:schemeClr val="bg1">
                    <a:lumMod val="75000"/>
                  </a:schemeClr>
                </a:solidFill>
                <a:ea typeface="微软雅黑" panose="020B0503020204020204" pitchFamily="34" charset="-122"/>
              </a:rPr>
              <a:t>People and Nature</a:t>
            </a:r>
          </a:p>
          <a:p>
            <a:pPr algn="r"/>
            <a:r>
              <a:rPr lang="zh-CN" altLang="en-US" sz="3200" b="1" dirty="0">
                <a:solidFill>
                  <a:schemeClr val="bg1">
                    <a:lumMod val="75000"/>
                  </a:schemeClr>
                </a:solidFill>
                <a:ea typeface="微软雅黑" panose="020B0503020204020204" pitchFamily="34" charset="-122"/>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a:t>
            </a:r>
          </a:p>
        </p:txBody>
      </p:sp>
      <p:sp>
        <p:nvSpPr>
          <p:cNvPr id="43" name="淘宝店chenying0907Box 24"/>
          <p:cNvSpPr txBox="1"/>
          <p:nvPr/>
        </p:nvSpPr>
        <p:spPr>
          <a:xfrm>
            <a:off x="1120140" y="3375660"/>
            <a:ext cx="2987040" cy="1045210"/>
          </a:xfrm>
          <a:prstGeom prst="rect">
            <a:avLst/>
          </a:prstGeom>
          <a:noFill/>
        </p:spPr>
        <p:txBody>
          <a:bodyPr wrap="square" rtlCol="0">
            <a:spAutoFit/>
          </a:bodyPr>
          <a:lstStyle/>
          <a:p>
            <a:pPr algn="r"/>
            <a:r>
              <a:rPr lang="zh-CN" altLang="en-US" sz="3200" b="1" dirty="0">
                <a:solidFill>
                  <a:schemeClr val="bg1">
                    <a:lumMod val="75000"/>
                  </a:schemeClr>
                </a:solidFill>
                <a:ea typeface="微软雅黑" panose="020B0503020204020204" pitchFamily="34" charset="-122"/>
              </a:rPr>
              <a:t>People and Self</a:t>
            </a:r>
          </a:p>
          <a:p>
            <a:pPr algn="r" defTabSz="964565">
              <a:lnSpc>
                <a:spcPct val="150000"/>
              </a:lnSpc>
            </a:pP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rgbClr val="002060"/>
                </a:solidFill>
                <a:latin typeface="+mn-lt"/>
                <a:ea typeface="微软雅黑" panose="020B0503020204020204" pitchFamily="34" charset="-122"/>
                <a:sym typeface="+mn-ea"/>
              </a:rPr>
              <a:t>People and Society</a:t>
            </a:r>
            <a:endParaRPr lang="zh-CN" altLang="en-US" sz="3200" b="1" dirty="0">
              <a:solidFill>
                <a:srgbClr val="002060"/>
              </a:solidFill>
              <a:ea typeface="微软雅黑" panose="020B0503020204020204" pitchFamily="34" charset="-122"/>
            </a:endParaRPr>
          </a:p>
          <a:p>
            <a:pPr algn="r" defTabSz="964565"/>
            <a:r>
              <a:rPr lang="zh-CN" altLang="en-US" sz="3200" b="1" dirty="0">
                <a:solidFill>
                  <a:srgbClr val="002060"/>
                </a:solidFill>
                <a:latin typeface="+mn-lt"/>
                <a:ea typeface="微软雅黑" panose="020B0503020204020204" pitchFamily="34" charset="-122"/>
                <a:sym typeface="+mn-ea"/>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endParaRPr lang="zh-CN" altLang="en-US" sz="3200" b="1" dirty="0">
              <a:solidFill>
                <a:srgbClr val="002060"/>
              </a:solidFill>
              <a:ea typeface="微软雅黑" panose="020B0503020204020204" pitchFamily="34" charset="-122"/>
            </a:endParaRP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chemeClr val="bg1">
                    <a:lumMod val="75000"/>
                  </a:schemeClr>
                </a:solidFill>
                <a:ea typeface="微软雅黑" panose="020B0503020204020204" pitchFamily="34" charset="-122"/>
              </a:rPr>
              <a:t>Garbage classification</a:t>
            </a:r>
          </a:p>
          <a:p>
            <a:pPr algn="l"/>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rPr>
              <a:t> 垃圾分类</a:t>
            </a:r>
          </a:p>
        </p:txBody>
      </p:sp>
      <p:sp>
        <p:nvSpPr>
          <p:cNvPr id="49" name="淘宝店chenying0907Box 24"/>
          <p:cNvSpPr txBox="1"/>
          <p:nvPr/>
        </p:nvSpPr>
        <p:spPr>
          <a:xfrm>
            <a:off x="8110855" y="3747135"/>
            <a:ext cx="4305300" cy="1076325"/>
          </a:xfrm>
          <a:prstGeom prst="rect">
            <a:avLst/>
          </a:prstGeom>
          <a:noFill/>
        </p:spPr>
        <p:txBody>
          <a:bodyPr wrap="square" rtlCol="0">
            <a:spAutoFit/>
          </a:bodyPr>
          <a:lstStyle/>
          <a:p>
            <a:r>
              <a:rPr lang="zh-CN" altLang="en-US" sz="3200" b="1" dirty="0">
                <a:solidFill>
                  <a:schemeClr val="bg1">
                    <a:lumMod val="75000"/>
                  </a:schemeClr>
                </a:solidFill>
                <a:ea typeface="微软雅黑" panose="020B0503020204020204" pitchFamily="34" charset="-122"/>
                <a:sym typeface="+mn-ea"/>
              </a:rPr>
              <a:t>Chinese animated film Ne Zha </a:t>
            </a:r>
            <a:r>
              <a:rPr lang="zh-CN" altLang="en-US" sz="3200" b="1" i="1" dirty="0">
                <a:solidFill>
                  <a:schemeClr val="bg1">
                    <a:lumMod val="75000"/>
                  </a:schemeClr>
                </a:solidFill>
                <a:latin typeface="+mn-lt"/>
                <a:ea typeface="微软雅黑" panose="020B0503020204020204" pitchFamily="34" charset="-122"/>
                <a:sym typeface="+mn-ea"/>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mn-ea"/>
              </a:rPr>
              <a:t>中国动画片《哪吒》</a:t>
            </a: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rgbClr val="002060"/>
                </a:solidFill>
                <a:ea typeface="微软雅黑" panose="020B0503020204020204" pitchFamily="34" charset="-122"/>
              </a:rPr>
              <a:t>Archaeological Ruins of Liangzhu Ancient City</a:t>
            </a:r>
          </a:p>
          <a:p>
            <a:pPr algn="l"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endParaRPr lang="zh-CN" altLang="en-US" sz="3200" b="1" dirty="0">
              <a:solidFill>
                <a:srgbClr val="002060"/>
              </a:solidFill>
              <a:ea typeface="微软雅黑" panose="020B0503020204020204" pitchFamily="34" charset="-122"/>
            </a:endParaRP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1000"/>
                            </p:stCondLst>
                            <p:childTnLst>
                              <p:par>
                                <p:cTn id="16" presetID="9" presetClass="entr" presetSubtype="0" fill="hold" nodeType="afterEffect">
                                  <p:stCondLst>
                                    <p:cond delay="100"/>
                                  </p:stCondLst>
                                  <p:childTnLst>
                                    <p:set>
                                      <p:cBhvr>
                                        <p:cTn id="17" dur="1" fill="hold">
                                          <p:stCondLst>
                                            <p:cond delay="0"/>
                                          </p:stCondLst>
                                        </p:cTn>
                                        <p:tgtEl>
                                          <p:spTgt spid="63498"/>
                                        </p:tgtEl>
                                        <p:attrNameLst>
                                          <p:attrName>style.visibility</p:attrName>
                                        </p:attrNameLst>
                                      </p:cBhvr>
                                      <p:to>
                                        <p:strVal val="visible"/>
                                      </p:to>
                                    </p:set>
                                    <p:animEffect transition="in" filter="dissolve">
                                      <p:cBhvr>
                                        <p:cTn id="18" dur="500"/>
                                        <p:tgtEl>
                                          <p:spTgt spid="63498"/>
                                        </p:tgtEl>
                                      </p:cBhvr>
                                    </p:animEffect>
                                  </p:childTnLst>
                                </p:cTn>
                              </p:par>
                            </p:childTnLst>
                          </p:cTn>
                        </p:par>
                        <p:par>
                          <p:cTn id="19" fill="hold">
                            <p:stCondLst>
                              <p:cond delay="1600"/>
                            </p:stCondLst>
                            <p:childTnLst>
                              <p:par>
                                <p:cTn id="20" presetID="9" presetClass="entr" presetSubtype="0" fill="hold" nodeType="afterEffect">
                                  <p:stCondLst>
                                    <p:cond delay="100"/>
                                  </p:stCondLst>
                                  <p:childTnLst>
                                    <p:set>
                                      <p:cBhvr>
                                        <p:cTn id="21" dur="1" fill="hold">
                                          <p:stCondLst>
                                            <p:cond delay="0"/>
                                          </p:stCondLst>
                                        </p:cTn>
                                        <p:tgtEl>
                                          <p:spTgt spid="63509"/>
                                        </p:tgtEl>
                                        <p:attrNameLst>
                                          <p:attrName>style.visibility</p:attrName>
                                        </p:attrNameLst>
                                      </p:cBhvr>
                                      <p:to>
                                        <p:strVal val="visible"/>
                                      </p:to>
                                    </p:set>
                                    <p:animEffect transition="in" filter="dissolve">
                                      <p:cBhvr>
                                        <p:cTn id="22" dur="500"/>
                                        <p:tgtEl>
                                          <p:spTgt spid="63509"/>
                                        </p:tgtEl>
                                      </p:cBhvr>
                                    </p:animEffect>
                                  </p:childTnLst>
                                </p:cTn>
                              </p:par>
                            </p:childTnLst>
                          </p:cTn>
                        </p:par>
                        <p:par>
                          <p:cTn id="23" fill="hold">
                            <p:stCondLst>
                              <p:cond delay="2200"/>
                            </p:stCondLst>
                            <p:childTnLst>
                              <p:par>
                                <p:cTn id="24" presetID="9" presetClass="entr" presetSubtype="0" fill="hold" nodeType="afterEffect">
                                  <p:stCondLst>
                                    <p:cond delay="100"/>
                                  </p:stCondLst>
                                  <p:childTnLst>
                                    <p:set>
                                      <p:cBhvr>
                                        <p:cTn id="25" dur="1" fill="hold">
                                          <p:stCondLst>
                                            <p:cond delay="0"/>
                                          </p:stCondLst>
                                        </p:cTn>
                                        <p:tgtEl>
                                          <p:spTgt spid="63514"/>
                                        </p:tgtEl>
                                        <p:attrNameLst>
                                          <p:attrName>style.visibility</p:attrName>
                                        </p:attrNameLst>
                                      </p:cBhvr>
                                      <p:to>
                                        <p:strVal val="visible"/>
                                      </p:to>
                                    </p:set>
                                    <p:animEffect transition="in" filter="dissolve">
                                      <p:cBhvr>
                                        <p:cTn id="26" dur="500"/>
                                        <p:tgtEl>
                                          <p:spTgt spid="63514"/>
                                        </p:tgtEl>
                                      </p:cBhvr>
                                    </p:animEffect>
                                  </p:childTnLst>
                                </p:cTn>
                              </p:par>
                            </p:childTnLst>
                          </p:cTn>
                        </p:par>
                        <p:par>
                          <p:cTn id="27" fill="hold">
                            <p:stCondLst>
                              <p:cond delay="2800"/>
                            </p:stCondLst>
                            <p:childTnLst>
                              <p:par>
                                <p:cTn id="28" presetID="9" presetClass="entr" presetSubtype="0" fill="hold" nodeType="afterEffect">
                                  <p:stCondLst>
                                    <p:cond delay="100"/>
                                  </p:stCondLst>
                                  <p:childTnLst>
                                    <p:set>
                                      <p:cBhvr>
                                        <p:cTn id="29" dur="1" fill="hold">
                                          <p:stCondLst>
                                            <p:cond delay="0"/>
                                          </p:stCondLst>
                                        </p:cTn>
                                        <p:tgtEl>
                                          <p:spTgt spid="63505"/>
                                        </p:tgtEl>
                                        <p:attrNameLst>
                                          <p:attrName>style.visibility</p:attrName>
                                        </p:attrNameLst>
                                      </p:cBhvr>
                                      <p:to>
                                        <p:strVal val="visible"/>
                                      </p:to>
                                    </p:set>
                                    <p:animEffect transition="in" filter="dissolve">
                                      <p:cBhvr>
                                        <p:cTn id="30" dur="500"/>
                                        <p:tgtEl>
                                          <p:spTgt spid="63505"/>
                                        </p:tgtEl>
                                      </p:cBhvr>
                                    </p:animEffect>
                                  </p:childTnLst>
                                </p:cTn>
                              </p:par>
                            </p:childTnLst>
                          </p:cTn>
                        </p:par>
                        <p:par>
                          <p:cTn id="31" fill="hold">
                            <p:stCondLst>
                              <p:cond delay="3400"/>
                            </p:stCondLst>
                            <p:childTnLst>
                              <p:par>
                                <p:cTn id="32" presetID="9" presetClass="entr" presetSubtype="0" fill="hold" nodeType="afterEffect">
                                  <p:stCondLst>
                                    <p:cond delay="100"/>
                                  </p:stCondLst>
                                  <p:childTnLst>
                                    <p:set>
                                      <p:cBhvr>
                                        <p:cTn id="33" dur="1" fill="hold">
                                          <p:stCondLst>
                                            <p:cond delay="0"/>
                                          </p:stCondLst>
                                        </p:cTn>
                                        <p:tgtEl>
                                          <p:spTgt spid="63504"/>
                                        </p:tgtEl>
                                        <p:attrNameLst>
                                          <p:attrName>style.visibility</p:attrName>
                                        </p:attrNameLst>
                                      </p:cBhvr>
                                      <p:to>
                                        <p:strVal val="visible"/>
                                      </p:to>
                                    </p:set>
                                    <p:animEffect transition="in" filter="dissolve">
                                      <p:cBhvr>
                                        <p:cTn id="34" dur="500"/>
                                        <p:tgtEl>
                                          <p:spTgt spid="63504"/>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p:tgtEl>
                                          <p:spTgt spid="45"/>
                                        </p:tgtEl>
                                        <p:attrNameLst>
                                          <p:attrName>ppt_y</p:attrName>
                                        </p:attrNameLst>
                                      </p:cBhvr>
                                      <p:tavLst>
                                        <p:tav tm="0">
                                          <p:val>
                                            <p:strVal val="#ppt_y-#ppt_h*1.125000"/>
                                          </p:val>
                                        </p:tav>
                                        <p:tav tm="100000">
                                          <p:val>
                                            <p:strVal val="#ppt_y"/>
                                          </p:val>
                                        </p:tav>
                                      </p:tavLst>
                                    </p:anim>
                                    <p:animEffect transition="in" filter="wipe(down)">
                                      <p:cBhvr>
                                        <p:cTn id="38" dur="500"/>
                                        <p:tgtEl>
                                          <p:spTgt spid="45"/>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p:tgtEl>
                                          <p:spTgt spid="51"/>
                                        </p:tgtEl>
                                        <p:attrNameLst>
                                          <p:attrName>ppt_y</p:attrName>
                                        </p:attrNameLst>
                                      </p:cBhvr>
                                      <p:tavLst>
                                        <p:tav tm="0">
                                          <p:val>
                                            <p:strVal val="#ppt_y-#ppt_h*1.125000"/>
                                          </p:val>
                                        </p:tav>
                                        <p:tav tm="100000">
                                          <p:val>
                                            <p:strVal val="#ppt_y"/>
                                          </p:val>
                                        </p:tav>
                                      </p:tavLst>
                                    </p:anim>
                                    <p:animEffect transition="in" filter="wipe(down)">
                                      <p:cBhvr>
                                        <p:cTn id="42" dur="500"/>
                                        <p:tgtEl>
                                          <p:spTgt spid="51"/>
                                        </p:tgtEl>
                                      </p:cBhvr>
                                    </p:animEffect>
                                  </p:childTnLst>
                                </p:cTn>
                              </p:par>
                              <p:par>
                                <p:cTn id="43" presetID="9" presetClass="entr" presetSubtype="0" fill="hold" nodeType="withEffect">
                                  <p:stCondLst>
                                    <p:cond delay="10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par>
                                <p:cTn id="46" presetID="9" presetClass="entr" presetSubtype="0" fill="hold" nodeType="withEffect">
                                  <p:stCondLst>
                                    <p:cond delay="100"/>
                                  </p:stCondLst>
                                  <p:childTnLst>
                                    <p:set>
                                      <p:cBhvr>
                                        <p:cTn id="47" dur="1" fill="hold">
                                          <p:stCondLst>
                                            <p:cond delay="0"/>
                                          </p:stCondLst>
                                        </p:cTn>
                                        <p:tgtEl>
                                          <p:spTgt spid="5"/>
                                        </p:tgtEl>
                                        <p:attrNameLst>
                                          <p:attrName>style.visibility</p:attrName>
                                        </p:attrNameLst>
                                      </p:cBhvr>
                                      <p:to>
                                        <p:strVal val="visible"/>
                                      </p:to>
                                    </p:set>
                                    <p:animEffect transition="in" filter="dissolv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5" grpId="0"/>
      <p:bldP spid="51" grpId="0"/>
      <p:bldP spid="2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Archaeological Ruins of Liangzhu Ancient City</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pic>
        <p:nvPicPr>
          <p:cNvPr id="4" name="图片 3"/>
          <p:cNvPicPr>
            <a:picLocks noChangeAspect="1"/>
          </p:cNvPicPr>
          <p:nvPr/>
        </p:nvPicPr>
        <p:blipFill>
          <a:blip r:embed="rId2"/>
          <a:stretch>
            <a:fillRect/>
          </a:stretch>
        </p:blipFill>
        <p:spPr>
          <a:xfrm>
            <a:off x="6257290" y="1132205"/>
            <a:ext cx="6321425" cy="3669030"/>
          </a:xfrm>
          <a:prstGeom prst="rect">
            <a:avLst/>
          </a:prstGeom>
        </p:spPr>
      </p:pic>
      <p:sp>
        <p:nvSpPr>
          <p:cNvPr id="5" name="文本框 4"/>
          <p:cNvSpPr txBox="1"/>
          <p:nvPr/>
        </p:nvSpPr>
        <p:spPr>
          <a:xfrm>
            <a:off x="245745" y="1616075"/>
            <a:ext cx="5774690" cy="341503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T</a:t>
            </a:r>
            <a:r>
              <a:rPr lang="zh-CN" altLang="en-US" sz="2400" b="1">
                <a:latin typeface="Times New Roman" panose="02020603050405020304" charset="0"/>
                <a:cs typeface="Times New Roman" panose="02020603050405020304" charset="0"/>
              </a:rPr>
              <a:t>he Archaeological Ruins of Liangzhu City in Hangzhou, Zhejiang province, which </a:t>
            </a:r>
            <a:r>
              <a:rPr lang="zh-CN" altLang="en-US" sz="2400" b="1" u="sng">
                <a:latin typeface="Times New Roman" panose="02020603050405020304" charset="0"/>
                <a:cs typeface="Times New Roman" panose="02020603050405020304" charset="0"/>
              </a:rPr>
              <a:t>date back </a:t>
            </a:r>
            <a:r>
              <a:rPr lang="en-US" altLang="zh-CN" sz="2400" b="1" u="sng">
                <a:latin typeface="Times New Roman" panose="02020603050405020304" charset="0"/>
                <a:cs typeface="Times New Roman" panose="02020603050405020304" charset="0"/>
              </a:rPr>
              <a:t>to</a:t>
            </a:r>
            <a:r>
              <a:rPr lang="zh-CN" altLang="en-US" sz="2400" b="1">
                <a:latin typeface="Times New Roman" panose="02020603050405020304" charset="0"/>
                <a:cs typeface="Times New Roman" panose="02020603050405020304" charset="0"/>
              </a:rPr>
              <a:t> 5,300 years, were </a:t>
            </a:r>
            <a:r>
              <a:rPr lang="zh-CN" altLang="en-US" sz="2400" b="1">
                <a:solidFill>
                  <a:srgbClr val="0070C0"/>
                </a:solidFill>
                <a:latin typeface="Times New Roman" panose="02020603050405020304" charset="0"/>
                <a:cs typeface="Times New Roman" panose="02020603050405020304" charset="0"/>
              </a:rPr>
              <a:t>inscribed</a:t>
            </a:r>
            <a:r>
              <a:rPr lang="zh-CN" altLang="en-US" sz="2400" b="1">
                <a:latin typeface="Times New Roman" panose="02020603050405020304" charset="0"/>
                <a:cs typeface="Times New Roman" panose="02020603050405020304" charset="0"/>
              </a:rPr>
              <a:t> onto the UNESCO World Heritage list on July 6, 2019</a:t>
            </a:r>
            <a:r>
              <a:rPr lang="en-US" altLang="zh-CN" sz="2400" b="1">
                <a:latin typeface="Times New Roman" panose="02020603050405020304" charset="0"/>
                <a:cs typeface="Times New Roman" panose="02020603050405020304" charset="0"/>
              </a:rPr>
              <a:t>.</a:t>
            </a:r>
            <a:r>
              <a:rPr lang="zh-CN" altLang="en-US" sz="2400" b="1"/>
              <a:t>    2019年7月6日，联合国教科文组织会议上，位于浙江杭州的“良渚古城遗址”成功列入《世界遗产名录》。良渚古城遗址的历史可追溯到5300年前。</a:t>
            </a:r>
            <a:r>
              <a:rPr lang="zh-CN" altLang="en-US" sz="1800" b="1" i="1">
                <a:solidFill>
                  <a:srgbClr val="0070C0"/>
                </a:solidFill>
              </a:rPr>
              <a:t>inscribe /ɪn'skraɪb/ vt. 题写；铭记</a:t>
            </a:r>
          </a:p>
        </p:txBody>
      </p:sp>
      <p:sp>
        <p:nvSpPr>
          <p:cNvPr id="16" name="文本框 15"/>
          <p:cNvSpPr txBox="1"/>
          <p:nvPr/>
        </p:nvSpPr>
        <p:spPr>
          <a:xfrm>
            <a:off x="353695" y="5031105"/>
            <a:ext cx="12150725" cy="2306955"/>
          </a:xfrm>
          <a:prstGeom prst="rect">
            <a:avLst/>
          </a:prstGeom>
          <a:noFill/>
        </p:spPr>
        <p:txBody>
          <a:bodyPr wrap="square" rtlCol="0" anchor="t">
            <a:spAutoFit/>
          </a:bodyPr>
          <a:lstStyle/>
          <a:p>
            <a:r>
              <a:rPr lang="en-US" altLang="zh-CN" sz="2400" b="1">
                <a:latin typeface="Times New Roman" panose="02020603050405020304" charset="0"/>
                <a:ea typeface="+mn-ea"/>
                <a:cs typeface="Times New Roman" panose="02020603050405020304" charset="0"/>
                <a:sym typeface="+mn-ea"/>
              </a:rPr>
              <a:t>      </a:t>
            </a:r>
            <a:r>
              <a:rPr sz="2400" b="1">
                <a:latin typeface="Times New Roman" panose="02020603050405020304" charset="0"/>
                <a:ea typeface="+mn-ea"/>
                <a:cs typeface="Times New Roman" panose="02020603050405020304" charset="0"/>
                <a:sym typeface="+mn-ea"/>
              </a:rPr>
              <a:t>"It is considered to be a </a:t>
            </a:r>
            <a:r>
              <a:rPr sz="2400" b="1">
                <a:solidFill>
                  <a:srgbClr val="0070C0"/>
                </a:solidFill>
                <a:latin typeface="Times New Roman" panose="02020603050405020304" charset="0"/>
                <a:ea typeface="+mn-ea"/>
                <a:cs typeface="Times New Roman" panose="02020603050405020304" charset="0"/>
                <a:sym typeface="+mn-ea"/>
              </a:rPr>
              <a:t>supreme</a:t>
            </a:r>
            <a:r>
              <a:rPr sz="2400" b="1">
                <a:latin typeface="Times New Roman" panose="02020603050405020304" charset="0"/>
                <a:ea typeface="+mn-ea"/>
                <a:cs typeface="Times New Roman" panose="02020603050405020304" charset="0"/>
                <a:sym typeface="+mn-ea"/>
              </a:rPr>
              <a:t> achievement of prehistoric rice-cultivating civilization of China and East Asia over 5,000 years ago and an outstanding example of early urban civilization," said a report by the International Council on Monuments and Sites (ICOMOS).      </a:t>
            </a:r>
            <a:r>
              <a:rPr lang="zh-CN" altLang="en-US" sz="1800" b="1" i="1">
                <a:solidFill>
                  <a:srgbClr val="0070C0"/>
                </a:solidFill>
                <a:sym typeface="+mn-ea"/>
              </a:rPr>
              <a:t>supreme /suː'priːm/ adj. 最高的；至高的；最重要的</a:t>
            </a:r>
          </a:p>
          <a:p>
            <a:r>
              <a:rPr lang="zh-CN" altLang="en-US" sz="2400" b="1">
                <a:sym typeface="+mn-ea"/>
              </a:rPr>
              <a:t>     国际古迹遗址理事会在评估报告中称：“良渚古城遗址是东亚和中国5000多年前史前稻作文明的最高成就，是人类文明史上早期城市文明的一个杰出范例。”</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Archaeological Ruins of Liangzhu Ancient City</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17" name="文本框 16"/>
          <p:cNvSpPr txBox="1"/>
          <p:nvPr/>
        </p:nvSpPr>
        <p:spPr>
          <a:xfrm>
            <a:off x="452755" y="2609850"/>
            <a:ext cx="5018405" cy="3415030"/>
          </a:xfrm>
          <a:prstGeom prst="rect">
            <a:avLst/>
          </a:prstGeom>
          <a:noFill/>
        </p:spPr>
        <p:txBody>
          <a:bodyPr wrap="square" rtlCol="0" anchor="t">
            <a:spAutoFit/>
          </a:bodyPr>
          <a:lstStyle/>
          <a:p>
            <a:pPr algn="just"/>
            <a:r>
              <a:rPr lang="en-US" altLang="zh-CN" sz="2000" b="1">
                <a:latin typeface="Times New Roman" panose="02020603050405020304" charset="0"/>
                <a:ea typeface="+mn-ea"/>
                <a:cs typeface="Times New Roman" panose="02020603050405020304" charset="0"/>
                <a:sym typeface="+mn-ea"/>
              </a:rPr>
              <a:t>    </a:t>
            </a:r>
            <a:r>
              <a:rPr lang="en-US" altLang="zh-CN" sz="2400" b="1" u="dbl">
                <a:solidFill>
                  <a:schemeClr val="tx1"/>
                </a:solidFill>
                <a:uFillTx/>
                <a:latin typeface="Times New Roman" panose="02020603050405020304" charset="0"/>
                <a:ea typeface="+mn-ea"/>
                <a:cs typeface="Times New Roman" panose="02020603050405020304" charset="0"/>
                <a:sym typeface="+mn-ea"/>
              </a:rPr>
              <a:t> </a:t>
            </a:r>
            <a:r>
              <a:rPr lang="zh-CN" altLang="en-US" sz="2400" b="1" u="dbl">
                <a:solidFill>
                  <a:schemeClr val="tx1"/>
                </a:solidFill>
                <a:uFillTx/>
                <a:latin typeface="Times New Roman" panose="02020603050405020304" charset="0"/>
                <a:ea typeface="+mn-ea"/>
                <a:cs typeface="Times New Roman" panose="02020603050405020304" charset="0"/>
                <a:sym typeface="+mn-ea"/>
              </a:rPr>
              <a:t>Its early time of formation, a great achievement and rich diversities </a:t>
            </a:r>
            <a:r>
              <a:rPr lang="zh-CN" altLang="en-US" sz="2400" b="1">
                <a:latin typeface="Times New Roman" panose="02020603050405020304" charset="0"/>
                <a:ea typeface="+mn-ea"/>
                <a:cs typeface="Times New Roman" panose="02020603050405020304" charset="0"/>
                <a:sym typeface="+mn-ea"/>
              </a:rPr>
              <a:t>show </a:t>
            </a:r>
            <a:r>
              <a:rPr lang="zh-CN" altLang="en-US" sz="2400" b="1" u="wavyHeavy">
                <a:solidFill>
                  <a:schemeClr val="tx1"/>
                </a:solidFill>
                <a:uFillTx/>
                <a:latin typeface="Times New Roman" panose="02020603050405020304" charset="0"/>
                <a:ea typeface="+mn-ea"/>
                <a:cs typeface="Times New Roman" panose="02020603050405020304" charset="0"/>
                <a:sym typeface="+mn-ea"/>
              </a:rPr>
              <a:t>the outstanding contribution</a:t>
            </a:r>
            <a:r>
              <a:rPr lang="zh-CN" altLang="en-US" sz="2400" b="1">
                <a:latin typeface="Times New Roman" panose="02020603050405020304" charset="0"/>
                <a:ea typeface="+mn-ea"/>
                <a:cs typeface="Times New Roman" panose="02020603050405020304" charset="0"/>
                <a:sym typeface="+mn-ea"/>
              </a:rPr>
              <a:t> </a:t>
            </a:r>
            <a:r>
              <a:rPr lang="en-US" altLang="zh-CN" sz="2400" b="1">
                <a:latin typeface="Times New Roman" panose="02020603050405020304" charset="0"/>
                <a:ea typeface="+mn-ea"/>
                <a:cs typeface="Times New Roman" panose="02020603050405020304" charset="0"/>
                <a:sym typeface="+mn-ea"/>
              </a:rPr>
              <a:t>(</a:t>
            </a:r>
            <a:r>
              <a:rPr lang="zh-CN" altLang="en-US" sz="2400" b="1" u="dotted">
                <a:solidFill>
                  <a:schemeClr val="tx1"/>
                </a:solidFill>
                <a:uFillTx/>
                <a:latin typeface="Times New Roman" panose="02020603050405020304" charset="0"/>
                <a:ea typeface="+mn-ea"/>
                <a:cs typeface="Times New Roman" panose="02020603050405020304" charset="0"/>
                <a:sym typeface="+mn-ea"/>
              </a:rPr>
              <a:t>made</a:t>
            </a:r>
            <a:r>
              <a:rPr lang="zh-CN" altLang="en-US" sz="2400" b="1">
                <a:latin typeface="Times New Roman" panose="02020603050405020304" charset="0"/>
                <a:ea typeface="+mn-ea"/>
                <a:cs typeface="Times New Roman" panose="02020603050405020304" charset="0"/>
                <a:sym typeface="+mn-ea"/>
              </a:rPr>
              <a:t> by the Yangtze River Basin </a:t>
            </a:r>
            <a:r>
              <a:rPr lang="zh-CN" altLang="en-US" sz="2400" b="1" u="dotted">
                <a:solidFill>
                  <a:schemeClr val="tx1"/>
                </a:solidFill>
                <a:uFillTx/>
                <a:latin typeface="Times New Roman" panose="02020603050405020304" charset="0"/>
                <a:ea typeface="+mn-ea"/>
                <a:cs typeface="Times New Roman" panose="02020603050405020304" charset="0"/>
                <a:sym typeface="+mn-ea"/>
              </a:rPr>
              <a:t>to</a:t>
            </a:r>
            <a:r>
              <a:rPr lang="zh-CN" altLang="en-US" sz="2400" b="1">
                <a:latin typeface="Times New Roman" panose="02020603050405020304" charset="0"/>
                <a:ea typeface="+mn-ea"/>
                <a:cs typeface="Times New Roman" panose="02020603050405020304" charset="0"/>
                <a:sym typeface="+mn-ea"/>
              </a:rPr>
              <a:t> “Diversity in Unity” feature of the origin of Chinese civilization</a:t>
            </a:r>
            <a:r>
              <a:rPr lang="en-US" altLang="zh-CN" sz="2400" b="1">
                <a:latin typeface="Times New Roman" panose="02020603050405020304" charset="0"/>
                <a:ea typeface="+mn-ea"/>
                <a:cs typeface="Times New Roman" panose="02020603050405020304" charset="0"/>
                <a:sym typeface="+mn-ea"/>
              </a:rPr>
              <a:t>)</a:t>
            </a:r>
            <a:r>
              <a:rPr lang="zh-CN" altLang="en-US" sz="2400" b="1">
                <a:latin typeface="Times New Roman" panose="02020603050405020304" charset="0"/>
                <a:ea typeface="+mn-ea"/>
                <a:cs typeface="Times New Roman" panose="02020603050405020304" charset="0"/>
                <a:sym typeface="+mn-ea"/>
              </a:rPr>
              <a:t>. </a:t>
            </a:r>
          </a:p>
          <a:p>
            <a:r>
              <a:rPr lang="zh-CN" altLang="en-US" sz="2400" b="1">
                <a:latin typeface="Times New Roman" panose="02020603050405020304" charset="0"/>
                <a:ea typeface="+mn-ea"/>
                <a:cs typeface="Times New Roman" panose="02020603050405020304" charset="0"/>
                <a:sym typeface="+mn-ea"/>
              </a:rPr>
              <a:t>   </a:t>
            </a:r>
            <a:r>
              <a:rPr lang="zh-CN" altLang="en-US" sz="2400" b="1">
                <a:latin typeface="宋体" panose="02010600030101010101" pitchFamily="2" charset="-122"/>
                <a:cs typeface="宋体" panose="02010600030101010101" pitchFamily="2" charset="-122"/>
                <a:sym typeface="+mn-ea"/>
              </a:rPr>
              <a:t>其形成之早，成就之大，多样性之丰富，体现了长江流域对中华文明起源“多元一体”特征的突出贡献。</a:t>
            </a:r>
            <a:endParaRPr lang="zh-CN" altLang="en-US" sz="2400">
              <a:latin typeface="宋体" panose="02010600030101010101" pitchFamily="2" charset="-122"/>
              <a:cs typeface="宋体" panose="02010600030101010101" pitchFamily="2" charset="-122"/>
            </a:endParaRPr>
          </a:p>
        </p:txBody>
      </p:sp>
      <p:pic>
        <p:nvPicPr>
          <p:cNvPr id="3" name="图片 2" descr="2345截图20190820002431">
            <a:hlinkClick r:id="rId2" action="ppaction://hlinkfile"/>
          </p:cNvPr>
          <p:cNvPicPr>
            <a:picLocks noChangeAspect="1"/>
          </p:cNvPicPr>
          <p:nvPr/>
        </p:nvPicPr>
        <p:blipFill>
          <a:blip r:embed="rId3"/>
          <a:stretch>
            <a:fillRect/>
          </a:stretch>
        </p:blipFill>
        <p:spPr>
          <a:xfrm>
            <a:off x="5786120" y="2113915"/>
            <a:ext cx="6529070" cy="4406265"/>
          </a:xfrm>
          <a:prstGeom prst="rect">
            <a:avLst/>
          </a:prstGeom>
        </p:spPr>
      </p:pic>
      <p:sp>
        <p:nvSpPr>
          <p:cNvPr id="33" name="燕尾形 32"/>
          <p:cNvSpPr/>
          <p:nvPr/>
        </p:nvSpPr>
        <p:spPr>
          <a:xfrm>
            <a:off x="1372235" y="1213485"/>
            <a:ext cx="841375" cy="6775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6690995" y="1206500"/>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7548245" y="123317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349375" y="1224280"/>
            <a:ext cx="756031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4004310" y="-575945"/>
            <a:ext cx="695325" cy="427482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I</a:t>
            </a:r>
            <a:r>
              <a:rPr lang="en-US" sz="2800" b="1">
                <a:solidFill>
                  <a:srgbClr val="FFFF00"/>
                </a:solidFill>
                <a:latin typeface="微软雅黑" panose="020B0503020204020204" pitchFamily="34" charset="-122"/>
                <a:ea typeface="微软雅黑" panose="020B0503020204020204" pitchFamily="34" charset="-122"/>
              </a:rPr>
              <a:t>nspire imagination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5" name="文本框 4"/>
          <p:cNvSpPr txBox="1"/>
          <p:nvPr/>
        </p:nvSpPr>
        <p:spPr>
          <a:xfrm>
            <a:off x="7752715" y="6520180"/>
            <a:ext cx="2074545" cy="460375"/>
          </a:xfrm>
          <a:prstGeom prst="rect">
            <a:avLst/>
          </a:prstGeom>
          <a:noFill/>
        </p:spPr>
        <p:txBody>
          <a:bodyPr wrap="square" rtlCol="0">
            <a:spAutoFit/>
          </a:bodyPr>
          <a:lstStyle/>
          <a:p>
            <a:r>
              <a:rPr lang="en-US" altLang="zh-CN" sz="2400" b="1"/>
              <a:t>Play Video-4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22" grpId="0" bldLvl="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Liangzhu culture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pic>
        <p:nvPicPr>
          <p:cNvPr id="4" name="图片 3"/>
          <p:cNvPicPr>
            <a:picLocks noChangeAspect="1"/>
          </p:cNvPicPr>
          <p:nvPr/>
        </p:nvPicPr>
        <p:blipFill>
          <a:blip r:embed="rId2"/>
          <a:srcRect l="6622" t="3241" r="7044" b="4741"/>
          <a:stretch>
            <a:fillRect/>
          </a:stretch>
        </p:blipFill>
        <p:spPr>
          <a:xfrm>
            <a:off x="5154295" y="1015365"/>
            <a:ext cx="7591425" cy="6417945"/>
          </a:xfrm>
          <a:prstGeom prst="roundRect">
            <a:avLst/>
          </a:prstGeom>
        </p:spPr>
      </p:pic>
      <p:sp>
        <p:nvSpPr>
          <p:cNvPr id="5" name="文本框 4"/>
          <p:cNvSpPr txBox="1"/>
          <p:nvPr/>
        </p:nvSpPr>
        <p:spPr>
          <a:xfrm>
            <a:off x="115570" y="1712595"/>
            <a:ext cx="4701540" cy="2584450"/>
          </a:xfrm>
          <a:prstGeom prst="rect">
            <a:avLst/>
          </a:prstGeom>
          <a:noFill/>
        </p:spPr>
        <p:txBody>
          <a:bodyPr wrap="square" rtlCol="0" anchor="t">
            <a:spAutoFit/>
          </a:bodyPr>
          <a:lstStyle/>
          <a:p>
            <a:r>
              <a:rPr lang="en-US" altLang="zh-CN"/>
              <a:t>  </a:t>
            </a:r>
            <a:r>
              <a:rPr lang="en-US" altLang="zh-CN" b="1"/>
              <a:t>  </a:t>
            </a:r>
            <a:r>
              <a:rPr lang="zh-CN" altLang="en-US" b="1"/>
              <a:t>良渚文化是长江三角洲太湖流域最后的新石器时代玉文化。这种文化可以追溯到4300年到5300年前，大致与古埃及的古王国时期和中美洲的苏美尔文明同期。</a:t>
            </a:r>
          </a:p>
          <a:p>
            <a:r>
              <a:rPr lang="zh-CN" altLang="en-US" b="1"/>
              <a:t>    从迄今出土的600余处良渚遗址中，考古学家们得出了一个可靠的结论: 良渚文化以其先进的水稻农业和精细的手工业而自豪。</a:t>
            </a:r>
          </a:p>
          <a:p>
            <a:r>
              <a:rPr lang="zh-CN" altLang="en-US" b="1"/>
              <a:t>   这种文化是高度分层的，因为玉器是</a:t>
            </a:r>
            <a:r>
              <a:rPr lang="zh-CN" altLang="en-US" b="1">
                <a:sym typeface="+mn-ea"/>
              </a:rPr>
              <a:t>贵族墓葬中</a:t>
            </a:r>
            <a:r>
              <a:rPr lang="zh-CN" altLang="en-US" b="1"/>
              <a:t>大量和唯一发现的。</a:t>
            </a:r>
          </a:p>
        </p:txBody>
      </p:sp>
      <p:sp>
        <p:nvSpPr>
          <p:cNvPr id="17" name="文本框 16"/>
          <p:cNvSpPr txBox="1"/>
          <p:nvPr/>
        </p:nvSpPr>
        <p:spPr>
          <a:xfrm>
            <a:off x="116205" y="4498975"/>
            <a:ext cx="4949825" cy="258445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contemporaneous</a:t>
            </a:r>
            <a:endParaRPr lang="zh-CN" altLang="en-US"/>
          </a:p>
          <a:p>
            <a:pPr marL="0" indent="0">
              <a:buFont typeface="Arial" panose="020B0604020202020204" pitchFamily="34" charset="0"/>
              <a:buNone/>
            </a:pPr>
            <a:r>
              <a:rPr lang="zh-CN" altLang="en-US"/>
              <a:t>            /kən,tempə'reɪnɪəs/adj. 同时期的</a:t>
            </a:r>
          </a:p>
          <a:p>
            <a:pPr marL="285750" indent="-285750">
              <a:buFont typeface="Arial" panose="020B0604020202020204" pitchFamily="34" charset="0"/>
              <a:buChar char="•"/>
            </a:pPr>
            <a:r>
              <a:rPr lang="zh-CN" altLang="en-US" b="1"/>
              <a:t>archeologist  </a:t>
            </a:r>
            <a:r>
              <a:rPr lang="zh-CN" altLang="en-US"/>
              <a:t>/,ɑːkɪ'ɒlədʒɪst/ n. 考古学家</a:t>
            </a:r>
          </a:p>
          <a:p>
            <a:pPr marL="285750" indent="-285750">
              <a:buFont typeface="Arial" panose="020B0604020202020204" pitchFamily="34" charset="0"/>
              <a:buChar char="•"/>
            </a:pPr>
            <a:r>
              <a:rPr lang="zh-CN" altLang="en-US" b="1"/>
              <a:t>boast </a:t>
            </a:r>
            <a:r>
              <a:rPr lang="zh-CN" altLang="en-US"/>
              <a:t> /bəʊst/ vt. 夸口说；以有…而自豪</a:t>
            </a:r>
          </a:p>
          <a:p>
            <a:pPr marL="285750" indent="-285750">
              <a:buFont typeface="Arial" panose="020B0604020202020204" pitchFamily="34" charset="0"/>
              <a:buChar char="•"/>
            </a:pPr>
            <a:r>
              <a:rPr lang="zh-CN" altLang="en-US" b="1"/>
              <a:t>elaborate</a:t>
            </a:r>
            <a:r>
              <a:rPr lang="zh-CN" altLang="en-US"/>
              <a:t>/ɪ'læb(ə)rət/ adj. 精心制作的</a:t>
            </a:r>
          </a:p>
          <a:p>
            <a:pPr marL="285750" indent="-285750">
              <a:buFont typeface="Arial" panose="020B0604020202020204" pitchFamily="34" charset="0"/>
              <a:buChar char="•"/>
            </a:pPr>
            <a:r>
              <a:rPr lang="zh-CN" altLang="en-US" b="1"/>
              <a:t>stratify</a:t>
            </a:r>
            <a:r>
              <a:rPr lang="zh-CN" altLang="en-US"/>
              <a:t>  /'strætɪfaɪ/ v. 分层；阶层化</a:t>
            </a:r>
          </a:p>
          <a:p>
            <a:pPr marL="285750" indent="-285750">
              <a:buFont typeface="Arial" panose="020B0604020202020204" pitchFamily="34" charset="0"/>
              <a:buChar char="•"/>
            </a:pPr>
            <a:r>
              <a:rPr lang="zh-CN" altLang="en-US" b="1"/>
              <a:t>jade ware</a:t>
            </a:r>
            <a:r>
              <a:rPr lang="zh-CN" altLang="en-US"/>
              <a:t>   n. 玉器</a:t>
            </a:r>
          </a:p>
          <a:p>
            <a:pPr marL="285750" indent="-285750">
              <a:buFont typeface="Arial" panose="020B0604020202020204" pitchFamily="34" charset="0"/>
              <a:buChar char="•"/>
            </a:pPr>
            <a:r>
              <a:rPr lang="zh-CN" altLang="en-US" b="1"/>
              <a:t>exclusively</a:t>
            </a:r>
            <a:r>
              <a:rPr lang="zh-CN" altLang="en-US"/>
              <a:t> /ɪk'skluːsɪvlɪ/ adv. 唯一地</a:t>
            </a:r>
          </a:p>
          <a:p>
            <a:pPr marL="285750" indent="-285750">
              <a:buFont typeface="Arial" panose="020B0604020202020204" pitchFamily="34" charset="0"/>
              <a:buChar char="•"/>
            </a:pPr>
            <a:r>
              <a:rPr lang="zh-CN" altLang="en-US" b="1"/>
              <a:t>elite</a:t>
            </a:r>
            <a:r>
              <a:rPr lang="zh-CN" altLang="en-US"/>
              <a:t>  /eɪˈliːt/ n. 精英；精华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Highlights about Liangzhu relic site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712595"/>
            <a:ext cx="5053330" cy="2122805"/>
          </a:xfrm>
          <a:prstGeom prst="rect">
            <a:avLst/>
          </a:prstGeom>
          <a:noFill/>
        </p:spPr>
        <p:txBody>
          <a:bodyPr wrap="square" rtlCol="0" anchor="t">
            <a:spAutoFit/>
          </a:bodyPr>
          <a:lstStyle/>
          <a:p>
            <a:r>
              <a:rPr lang="en-US" altLang="zh-CN" sz="2400" b="1">
                <a:solidFill>
                  <a:srgbClr val="002060"/>
                </a:solidFill>
              </a:rPr>
              <a:t>  1. 这是中国悠久文明的见证</a:t>
            </a:r>
            <a:endParaRPr lang="en-US" altLang="zh-CN" b="1"/>
          </a:p>
          <a:p>
            <a:r>
              <a:rPr lang="en-US" altLang="zh-CN" b="1"/>
              <a:t>     良渚古城遗址至今保存完好，有力地说明了中国长江流域史前水稻农业的辉煌成就。良渚文化除了水利设施、不同社会阶层的墓葬、圣坛、以玉器为代表的祭祀器物外，还拥有种类丰富的文物和布局完整的城市。因此，良渚是中国五千年文明的坚实证据。 </a:t>
            </a:r>
          </a:p>
        </p:txBody>
      </p:sp>
      <p:sp>
        <p:nvSpPr>
          <p:cNvPr id="17" name="文本框 16"/>
          <p:cNvSpPr txBox="1"/>
          <p:nvPr/>
        </p:nvSpPr>
        <p:spPr>
          <a:xfrm>
            <a:off x="167640" y="3867785"/>
            <a:ext cx="5375275" cy="286131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testament</a:t>
            </a:r>
            <a:r>
              <a:rPr lang="zh-CN" altLang="en-US"/>
              <a:t> /'testəm(ə)nt/ n. [法] 遗嘱；确实的证明</a:t>
            </a:r>
          </a:p>
          <a:p>
            <a:pPr marL="285750" indent="-285750">
              <a:buFont typeface="Arial" panose="020B0604020202020204" pitchFamily="34" charset="0"/>
              <a:buChar char="•"/>
            </a:pPr>
            <a:r>
              <a:rPr lang="zh-CN" altLang="en-US" b="1"/>
              <a:t>intact </a:t>
            </a:r>
            <a:r>
              <a:rPr lang="zh-CN" altLang="en-US"/>
              <a:t>/ɪn'tækt/ adj. 完整的；原封不动的</a:t>
            </a:r>
          </a:p>
          <a:p>
            <a:pPr marL="285750" indent="-285750">
              <a:buFont typeface="Arial" panose="020B0604020202020204" pitchFamily="34" charset="0"/>
              <a:buChar char="•"/>
            </a:pPr>
            <a:r>
              <a:rPr lang="zh-CN" altLang="en-US" b="1"/>
              <a:t>bespeak</a:t>
            </a:r>
            <a:r>
              <a:rPr lang="zh-CN" altLang="en-US"/>
              <a:t>  /bɪ'spiːk/   vt. 表示；预约；证明</a:t>
            </a:r>
          </a:p>
          <a:p>
            <a:pPr marL="285750" indent="-285750">
              <a:buFont typeface="Arial" panose="020B0604020202020204" pitchFamily="34" charset="0"/>
              <a:buChar char="•"/>
            </a:pPr>
            <a:r>
              <a:rPr lang="zh-CN" altLang="en-US" b="1"/>
              <a:t>marvelous</a:t>
            </a:r>
            <a:r>
              <a:rPr lang="zh-CN" altLang="en-US"/>
              <a:t> /ˈmɑːvələs/ adj. adj. 了不起的；非凡的</a:t>
            </a:r>
          </a:p>
          <a:p>
            <a:pPr marL="285750" indent="-285750">
              <a:buFont typeface="Arial" panose="020B0604020202020204" pitchFamily="34" charset="0"/>
              <a:buChar char="•"/>
            </a:pPr>
            <a:r>
              <a:rPr lang="zh-CN" altLang="en-US" b="1"/>
              <a:t>conservancy</a:t>
            </a:r>
            <a:r>
              <a:rPr lang="zh-CN" altLang="en-US"/>
              <a:t> /kən'sɜːv(ə)nsɪ/ n. 管理；保护；保存</a:t>
            </a:r>
          </a:p>
          <a:p>
            <a:pPr marL="285750" indent="-285750">
              <a:buFont typeface="Arial" panose="020B0604020202020204" pitchFamily="34" charset="0"/>
              <a:buChar char="•"/>
            </a:pPr>
            <a:r>
              <a:rPr lang="zh-CN" altLang="en-US" b="1"/>
              <a:t>facility</a:t>
            </a:r>
            <a:r>
              <a:rPr lang="zh-CN" altLang="en-US"/>
              <a:t> /fə'sɪləti/  n. 设施；设备</a:t>
            </a:r>
          </a:p>
          <a:p>
            <a:pPr marL="285750" indent="-285750">
              <a:buFont typeface="Arial" panose="020B0604020202020204" pitchFamily="34" charset="0"/>
              <a:buChar char="•"/>
            </a:pPr>
            <a:r>
              <a:rPr lang="zh-CN" altLang="en-US" b="1"/>
              <a:t>strata</a:t>
            </a:r>
            <a:r>
              <a:rPr lang="zh-CN" altLang="en-US"/>
              <a:t>  /'strɑːtə/  n. 层；[地质] 地层；阶层</a:t>
            </a:r>
          </a:p>
          <a:p>
            <a:pPr marL="285750" indent="-285750">
              <a:buFont typeface="Arial" panose="020B0604020202020204" pitchFamily="34" charset="0"/>
              <a:buChar char="•"/>
            </a:pPr>
            <a:r>
              <a:rPr lang="zh-CN" altLang="en-US" b="1"/>
              <a:t>vessel</a:t>
            </a:r>
            <a:r>
              <a:rPr lang="zh-CN" altLang="en-US"/>
              <a:t>  /'ves(ə)l/  n. 血管；容器，器皿</a:t>
            </a:r>
          </a:p>
          <a:p>
            <a:pPr marL="285750" indent="-285750">
              <a:buFont typeface="Arial" panose="020B0604020202020204" pitchFamily="34" charset="0"/>
              <a:buChar char="•"/>
            </a:pPr>
            <a:r>
              <a:rPr lang="zh-CN" altLang="en-US" b="1"/>
              <a:t>layout </a:t>
            </a:r>
            <a:r>
              <a:rPr lang="zh-CN" altLang="en-US"/>
              <a:t> n. 布局；设计；安排；陈列</a:t>
            </a:r>
          </a:p>
          <a:p>
            <a:pPr marL="285750" indent="-285750">
              <a:buFont typeface="Arial" panose="020B0604020202020204" pitchFamily="34" charset="0"/>
              <a:buChar char="•"/>
            </a:pPr>
            <a:r>
              <a:rPr lang="zh-CN" altLang="en-US" b="1"/>
              <a:t>millennia</a:t>
            </a:r>
            <a:r>
              <a:rPr lang="zh-CN" altLang="en-US"/>
              <a:t> /mɪˈleniə/ n. 千年期；一千年</a:t>
            </a:r>
          </a:p>
        </p:txBody>
      </p:sp>
      <p:pic>
        <p:nvPicPr>
          <p:cNvPr id="3" name="图片 2"/>
          <p:cNvPicPr>
            <a:picLocks noChangeAspect="1"/>
          </p:cNvPicPr>
          <p:nvPr/>
        </p:nvPicPr>
        <p:blipFill>
          <a:blip r:embed="rId2"/>
          <a:srcRect l="9064" t="44415" r="3931" b="6234"/>
          <a:stretch>
            <a:fillRect/>
          </a:stretch>
        </p:blipFill>
        <p:spPr>
          <a:xfrm>
            <a:off x="5779135" y="1016000"/>
            <a:ext cx="6844665" cy="6453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Highlights about Liangzhu relic site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918335"/>
            <a:ext cx="4378960" cy="1845310"/>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2. 世界上已知最早的防洪大坝</a:t>
            </a:r>
            <a:endParaRPr lang="zh-CN" altLang="en-US" b="1"/>
          </a:p>
          <a:p>
            <a:r>
              <a:rPr lang="zh-CN" altLang="en-US" b="1"/>
              <a:t>    在良渚古城外围发现了由11座大坝组成的大型水利工程。该项目是为了防止下游洪水，储存灌溉用水，增加长江航运能力。大坝系统被认为是世界上已知最早的防洪大坝。</a:t>
            </a:r>
          </a:p>
        </p:txBody>
      </p:sp>
      <p:sp>
        <p:nvSpPr>
          <p:cNvPr id="17" name="文本框 16"/>
          <p:cNvSpPr txBox="1"/>
          <p:nvPr/>
        </p:nvSpPr>
        <p:spPr>
          <a:xfrm>
            <a:off x="115570" y="4249420"/>
            <a:ext cx="4568190" cy="92202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mega</a:t>
            </a:r>
            <a:r>
              <a:rPr lang="zh-CN" altLang="en-US"/>
              <a:t>   /'megə/ adj. adj. 巨大的；优秀的</a:t>
            </a:r>
          </a:p>
          <a:p>
            <a:pPr marL="285750" indent="-285750">
              <a:buFont typeface="Arial" panose="020B0604020202020204" pitchFamily="34" charset="0"/>
              <a:buChar char="•"/>
            </a:pPr>
            <a:r>
              <a:rPr lang="zh-CN" altLang="en-US" b="1"/>
              <a:t>periphery  </a:t>
            </a:r>
            <a:r>
              <a:rPr lang="zh-CN" altLang="en-US"/>
              <a:t> /pə'rɪf(ə)rɪ/n. 外围；圆周</a:t>
            </a:r>
          </a:p>
          <a:p>
            <a:pPr marL="285750" indent="-285750">
              <a:buFont typeface="Arial" panose="020B0604020202020204" pitchFamily="34" charset="0"/>
              <a:buChar char="•"/>
            </a:pPr>
            <a:r>
              <a:rPr lang="zh-CN" altLang="en-US" b="1"/>
              <a:t> irrigation </a:t>
            </a:r>
            <a:r>
              <a:rPr lang="zh-CN" altLang="en-US"/>
              <a:t> /ˌɪrɪˈɡeʃn/n. 灌溉</a:t>
            </a:r>
          </a:p>
        </p:txBody>
      </p:sp>
      <p:pic>
        <p:nvPicPr>
          <p:cNvPr id="16" name="图片 15"/>
          <p:cNvPicPr>
            <a:picLocks noChangeAspect="1"/>
          </p:cNvPicPr>
          <p:nvPr/>
        </p:nvPicPr>
        <p:blipFill>
          <a:blip r:embed="rId2"/>
          <a:srcRect l="1000" t="516" r="8881" b="77732"/>
          <a:stretch>
            <a:fillRect/>
          </a:stretch>
        </p:blipFill>
        <p:spPr>
          <a:xfrm>
            <a:off x="4817110" y="1346200"/>
            <a:ext cx="7725410" cy="553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690319"/>
              <a:chOff x="1353618" y="2419508"/>
              <a:chExt cx="1244113" cy="918811"/>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3880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245745" y="2461260"/>
            <a:ext cx="3481705" cy="953135"/>
          </a:xfrm>
          <a:prstGeom prst="rect">
            <a:avLst/>
          </a:prstGeom>
          <a:noFill/>
        </p:spPr>
        <p:txBody>
          <a:bodyPr wrap="square" rtlCol="0" anchor="t">
            <a:spAutoFit/>
          </a:bodyPr>
          <a:lstStyle/>
          <a:p>
            <a:r>
              <a:rPr lang="en-US" altLang="zh-CN" sz="2400" b="1"/>
              <a:t> </a:t>
            </a:r>
            <a:r>
              <a:rPr sz="2800" b="1"/>
              <a:t> </a:t>
            </a:r>
            <a:r>
              <a:rPr lang="en-US" sz="2800" b="1"/>
              <a:t>A</a:t>
            </a:r>
            <a:r>
              <a:rPr sz="2800" b="1"/>
              <a:t> lot of garbages </a:t>
            </a:r>
            <a:r>
              <a:rPr lang="en-US" sz="2800" b="1"/>
              <a:t>are </a:t>
            </a:r>
            <a:r>
              <a:rPr sz="2800" b="1">
                <a:sym typeface="+mn-ea"/>
              </a:rPr>
              <a:t>found </a:t>
            </a:r>
            <a:r>
              <a:rPr sz="2800" b="1"/>
              <a:t>on the beach</a:t>
            </a:r>
            <a:r>
              <a:rPr lang="en-US" sz="2800" b="1"/>
              <a:t>.</a:t>
            </a:r>
          </a:p>
        </p:txBody>
      </p:sp>
      <p:pic>
        <p:nvPicPr>
          <p:cNvPr id="17" name="图片 16"/>
          <p:cNvPicPr>
            <a:picLocks noChangeAspect="1"/>
          </p:cNvPicPr>
          <p:nvPr/>
        </p:nvPicPr>
        <p:blipFill>
          <a:blip r:embed="rId2"/>
          <a:stretch>
            <a:fillRect/>
          </a:stretch>
        </p:blipFill>
        <p:spPr>
          <a:xfrm>
            <a:off x="4047490" y="1223645"/>
            <a:ext cx="8503285" cy="5602605"/>
          </a:xfrm>
          <a:prstGeom prst="rect">
            <a:avLst/>
          </a:prstGeom>
        </p:spPr>
      </p:pic>
      <p:sp>
        <p:nvSpPr>
          <p:cNvPr id="19" name="标题 18"/>
          <p:cNvSpPr>
            <a:spLocks noGrp="1"/>
          </p:cNvSpPr>
          <p:nvPr>
            <p:ph type="title"/>
          </p:nvPr>
        </p:nvSpPr>
        <p:spPr>
          <a:xfrm>
            <a:off x="2628265" y="138430"/>
            <a:ext cx="10243820" cy="934085"/>
          </a:xfrm>
        </p:spPr>
        <p:txBody>
          <a:bodyPr/>
          <a:lstStyle/>
          <a:p>
            <a:r>
              <a:rPr lang="zh-CN" altLang="en-US"/>
              <a:t>Why should </a:t>
            </a:r>
            <a:r>
              <a:rPr lang="en-US" altLang="zh-CN"/>
              <a:t>we </a:t>
            </a:r>
            <a:r>
              <a:rPr lang="zh-CN" altLang="en-US"/>
              <a:t>execute garbage classification ?</a:t>
            </a:r>
            <a:br>
              <a:rPr lang="zh-CN" altLang="en-US"/>
            </a:br>
            <a:r>
              <a:rPr lang="zh-CN" altLang="en-US"/>
              <a:t>                          </a:t>
            </a:r>
            <a:r>
              <a:rPr lang="zh-CN" altLang="en-US" sz="2000" b="1" i="1">
                <a:latin typeface="Times New Roman" panose="02020603050405020304" charset="0"/>
                <a:cs typeface="Times New Roman" panose="02020603050405020304" charset="0"/>
              </a:rPr>
              <a:t> /'eksɪkjuːt/ vt. 实行；执行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sym typeface="+mn-ea"/>
              </a:rPr>
              <a:t>Highlights about Liangzhu relic site</a:t>
            </a:r>
            <a:endParaRPr lang="en-US" altLang="zh-CN"/>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17" name="文本框 16"/>
          <p:cNvSpPr txBox="1"/>
          <p:nvPr/>
        </p:nvSpPr>
        <p:spPr>
          <a:xfrm>
            <a:off x="7617460" y="4982845"/>
            <a:ext cx="4949825" cy="175323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triple</a:t>
            </a:r>
            <a:r>
              <a:rPr lang="zh-CN" altLang="en-US"/>
              <a:t>  /'trɪp(ə)l/ adj. 三倍的；三方的</a:t>
            </a:r>
          </a:p>
          <a:p>
            <a:pPr marL="285750" indent="-285750">
              <a:buFont typeface="Arial" panose="020B0604020202020204" pitchFamily="34" charset="0"/>
              <a:buChar char="•"/>
            </a:pPr>
            <a:r>
              <a:rPr lang="zh-CN" altLang="en-US" b="1"/>
              <a:t>format </a:t>
            </a:r>
            <a:r>
              <a:rPr lang="zh-CN" altLang="en-US"/>
              <a:t> /'fɔːmæt/ n. 格式；版式</a:t>
            </a:r>
          </a:p>
          <a:p>
            <a:pPr marL="285750" indent="-285750">
              <a:buFont typeface="Arial" panose="020B0604020202020204" pitchFamily="34" charset="0"/>
              <a:buChar char="•"/>
            </a:pPr>
            <a:r>
              <a:rPr lang="zh-CN" altLang="en-US" b="1"/>
              <a:t>comprise</a:t>
            </a:r>
            <a:r>
              <a:rPr lang="zh-CN" altLang="en-US"/>
              <a:t> /kəm'praɪz/ vt. 包含；由…组成</a:t>
            </a:r>
          </a:p>
          <a:p>
            <a:pPr marL="285750" indent="-285750">
              <a:buFont typeface="Arial" panose="020B0604020202020204" pitchFamily="34" charset="0"/>
              <a:buChar char="•"/>
            </a:pPr>
            <a:r>
              <a:rPr lang="zh-CN" altLang="en-US" b="1"/>
              <a:t>imperial</a:t>
            </a:r>
            <a:r>
              <a:rPr lang="zh-CN" altLang="en-US"/>
              <a:t> /ɪm'pɪərɪəl/ </a:t>
            </a:r>
            <a:r>
              <a:rPr lang="zh-CN" altLang="en-US">
                <a:sym typeface="+mn-ea"/>
              </a:rPr>
              <a:t>adj. 帝国的；皇帝的</a:t>
            </a:r>
            <a:endParaRPr lang="zh-CN" altLang="en-US"/>
          </a:p>
          <a:p>
            <a:pPr marL="285750" indent="-285750">
              <a:buFont typeface="Arial" panose="020B0604020202020204" pitchFamily="34" charset="0"/>
              <a:buChar char="•"/>
            </a:pPr>
            <a:r>
              <a:rPr lang="zh-CN" altLang="en-US" b="1"/>
              <a:t>genesis  </a:t>
            </a:r>
            <a:r>
              <a:rPr lang="zh-CN" altLang="en-US"/>
              <a:t>/'dʒenɪsɪs/ n. 发生；起源</a:t>
            </a:r>
          </a:p>
          <a:p>
            <a:pPr marL="285750" indent="-285750">
              <a:buFont typeface="Arial" panose="020B0604020202020204" pitchFamily="34" charset="0"/>
              <a:buChar char="•"/>
            </a:pPr>
            <a:r>
              <a:rPr lang="zh-CN" altLang="en-US" b="1"/>
              <a:t>peripheral </a:t>
            </a:r>
            <a:r>
              <a:rPr lang="zh-CN" altLang="en-US"/>
              <a:t> /pə'rɪf(ə)r(ə)l/  adj. 外围的；次要的</a:t>
            </a:r>
          </a:p>
        </p:txBody>
      </p:sp>
      <p:pic>
        <p:nvPicPr>
          <p:cNvPr id="3" name="图片 2"/>
          <p:cNvPicPr>
            <a:picLocks noChangeAspect="1"/>
          </p:cNvPicPr>
          <p:nvPr/>
        </p:nvPicPr>
        <p:blipFill>
          <a:blip r:embed="rId2"/>
          <a:srcRect l="53026" t="23948" b="53318"/>
          <a:stretch>
            <a:fillRect/>
          </a:stretch>
        </p:blipFill>
        <p:spPr>
          <a:xfrm>
            <a:off x="245745" y="1323340"/>
            <a:ext cx="3743325" cy="5716270"/>
          </a:xfrm>
          <a:prstGeom prst="rect">
            <a:avLst/>
          </a:prstGeom>
        </p:spPr>
      </p:pic>
      <p:pic>
        <p:nvPicPr>
          <p:cNvPr id="16" name="图片 15"/>
          <p:cNvPicPr>
            <a:picLocks noChangeAspect="1"/>
          </p:cNvPicPr>
          <p:nvPr/>
        </p:nvPicPr>
        <p:blipFill>
          <a:blip r:embed="rId3"/>
          <a:srcRect l="1917" t="56779" r="1739" b="11993"/>
          <a:stretch>
            <a:fillRect/>
          </a:stretch>
        </p:blipFill>
        <p:spPr>
          <a:xfrm>
            <a:off x="4541520" y="1223645"/>
            <a:ext cx="8025765" cy="3479165"/>
          </a:xfrm>
          <a:prstGeom prst="rect">
            <a:avLst/>
          </a:prstGeom>
        </p:spPr>
      </p:pic>
      <p:sp>
        <p:nvSpPr>
          <p:cNvPr id="5" name="文本框 4"/>
          <p:cNvSpPr txBox="1"/>
          <p:nvPr/>
        </p:nvSpPr>
        <p:spPr>
          <a:xfrm>
            <a:off x="3535045" y="4937125"/>
            <a:ext cx="4082415" cy="1845310"/>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3.“三重城市模式”的起源</a:t>
            </a:r>
            <a:endParaRPr lang="zh-CN" altLang="en-US" b="1"/>
          </a:p>
          <a:p>
            <a:r>
              <a:rPr lang="zh-CN" altLang="en-US" b="1"/>
              <a:t>   良渚古城遗址由一座皇城、一座内城和一座外城组成，被认为是中国古代都城“三城格局”的起源。周边面积100平方公里，外围城市6.3平方公里，内城和宫殿3平方公里。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sym typeface="+mn-ea"/>
              </a:rPr>
              <a:t>Highlights about Liangzhu relic site</a:t>
            </a:r>
            <a:endParaRPr lang="en-US" altLang="zh-CN"/>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712595"/>
            <a:ext cx="4701540" cy="2122805"/>
          </a:xfrm>
          <a:prstGeom prst="rect">
            <a:avLst/>
          </a:prstGeom>
          <a:noFill/>
        </p:spPr>
        <p:txBody>
          <a:bodyPr wrap="square" rtlCol="0" anchor="t">
            <a:spAutoFit/>
          </a:bodyPr>
          <a:lstStyle/>
          <a:p>
            <a:r>
              <a:rPr lang="en-US" altLang="zh-CN" sz="2400">
                <a:solidFill>
                  <a:srgbClr val="002060"/>
                </a:solidFill>
              </a:rPr>
              <a:t>  </a:t>
            </a:r>
            <a:r>
              <a:rPr lang="en-US" altLang="zh-CN" sz="2400" b="1">
                <a:solidFill>
                  <a:srgbClr val="002060"/>
                </a:solidFill>
              </a:rPr>
              <a:t> </a:t>
            </a:r>
            <a:r>
              <a:rPr lang="zh-CN" altLang="en-US" sz="2400" b="1">
                <a:solidFill>
                  <a:srgbClr val="002060"/>
                </a:solidFill>
              </a:rPr>
              <a:t>4. 明显的良渚文化中的城乡差异</a:t>
            </a:r>
            <a:endParaRPr lang="zh-CN" altLang="en-US" b="1"/>
          </a:p>
          <a:p>
            <a:r>
              <a:rPr lang="zh-CN" altLang="en-US" b="1"/>
              <a:t>    已经证实，在河网的支撑下，不同功能的区域，如宫殿、陵墓、仓库和车间，明显分布在全市。此外，考古学家已经确定，这座古城没有农田，主要是手工作坊。因此，城市场地清晰的城市功能暗示了良渚文化中城乡的划分，这在当时是不寻常的。</a:t>
            </a:r>
          </a:p>
        </p:txBody>
      </p:sp>
      <p:sp>
        <p:nvSpPr>
          <p:cNvPr id="17" name="文本框 16"/>
          <p:cNvSpPr txBox="1"/>
          <p:nvPr/>
        </p:nvSpPr>
        <p:spPr>
          <a:xfrm>
            <a:off x="148590" y="3982085"/>
            <a:ext cx="4809490" cy="175323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mausoleum</a:t>
            </a:r>
            <a:r>
              <a:rPr lang="zh-CN" altLang="en-US"/>
              <a:t> </a:t>
            </a:r>
          </a:p>
          <a:p>
            <a:pPr marL="0" indent="0">
              <a:buFont typeface="Arial" panose="020B0604020202020204" pitchFamily="34" charset="0"/>
              <a:buNone/>
            </a:pPr>
            <a:r>
              <a:rPr lang="zh-CN" altLang="en-US"/>
              <a:t>            /,mɔsə'liəm/n. 陵墓；阴森森的大厦</a:t>
            </a:r>
          </a:p>
          <a:p>
            <a:pPr marL="285750" indent="-285750">
              <a:buFont typeface="Arial" panose="020B0604020202020204" pitchFamily="34" charset="0"/>
              <a:buChar char="•"/>
            </a:pPr>
            <a:r>
              <a:rPr lang="zh-CN" altLang="en-US" b="1"/>
              <a:t>distinctly /dɪ'stɪŋ(k)tlɪ/ </a:t>
            </a:r>
            <a:r>
              <a:rPr lang="zh-CN" altLang="en-US"/>
              <a:t> adv. 明显地</a:t>
            </a:r>
          </a:p>
          <a:p>
            <a:pPr marL="285750" indent="-285750">
              <a:buFont typeface="Arial" panose="020B0604020202020204" pitchFamily="34" charset="0"/>
              <a:buChar char="•"/>
            </a:pPr>
            <a:r>
              <a:rPr lang="zh-CN" altLang="en-US" b="1"/>
              <a:t>distribute</a:t>
            </a:r>
            <a:r>
              <a:rPr lang="zh-CN" altLang="en-US"/>
              <a:t> /dɪ'strɪbjuːt/ vt. 分配；散布</a:t>
            </a:r>
          </a:p>
          <a:p>
            <a:pPr marL="285750" indent="-285750">
              <a:buFont typeface="Arial" panose="020B0604020202020204" pitchFamily="34" charset="0"/>
              <a:buChar char="•"/>
            </a:pPr>
            <a:r>
              <a:rPr lang="zh-CN" altLang="en-US" b="1"/>
              <a:t>handicraft</a:t>
            </a:r>
            <a:r>
              <a:rPr lang="zh-CN" altLang="en-US"/>
              <a:t>  </a:t>
            </a:r>
          </a:p>
          <a:p>
            <a:pPr marL="0" indent="0">
              <a:buFont typeface="Arial" panose="020B0604020202020204" pitchFamily="34" charset="0"/>
              <a:buNone/>
            </a:pPr>
            <a:r>
              <a:rPr lang="zh-CN" altLang="en-US"/>
              <a:t>           /'hændɪkrɑːft/ n. 手工艺；手工艺品</a:t>
            </a:r>
          </a:p>
        </p:txBody>
      </p:sp>
      <p:pic>
        <p:nvPicPr>
          <p:cNvPr id="3" name="图片 2"/>
          <p:cNvPicPr>
            <a:picLocks noChangeAspect="1"/>
          </p:cNvPicPr>
          <p:nvPr/>
        </p:nvPicPr>
        <p:blipFill>
          <a:blip r:embed="rId2"/>
          <a:srcRect l="6304" t="46658" r="6437" b="18890"/>
          <a:stretch>
            <a:fillRect/>
          </a:stretch>
        </p:blipFill>
        <p:spPr>
          <a:xfrm>
            <a:off x="4958080" y="1015365"/>
            <a:ext cx="7787640" cy="6407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56560" y="135890"/>
            <a:ext cx="9338945" cy="657225"/>
          </a:xfrm>
        </p:spPr>
        <p:txBody>
          <a:bodyPr/>
          <a:lstStyle/>
          <a:p>
            <a:r>
              <a:rPr lang="en-US" altLang="zh-CN"/>
              <a:t>Further information</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69665" y="1224915"/>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428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835025" y="1224280"/>
            <a:ext cx="807466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4411345" y="-1799590"/>
            <a:ext cx="695325" cy="674243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E</a:t>
            </a:r>
            <a:r>
              <a:rPr lang="en-US" sz="2800" b="1">
                <a:solidFill>
                  <a:srgbClr val="FFFF00"/>
                </a:solidFill>
                <a:latin typeface="微软雅黑" panose="020B0503020204020204" pitchFamily="34" charset="-122"/>
                <a:ea typeface="微软雅黑" panose="020B0503020204020204" pitchFamily="34" charset="-122"/>
              </a:rPr>
              <a:t>njoy the thrill of exploration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pic>
        <p:nvPicPr>
          <p:cNvPr id="4" name="图片 3" descr="2345截图20190819235706">
            <a:hlinkClick r:id="rId2" action="ppaction://hlinkfile"/>
          </p:cNvPr>
          <p:cNvPicPr>
            <a:picLocks noChangeAspect="1"/>
          </p:cNvPicPr>
          <p:nvPr/>
        </p:nvPicPr>
        <p:blipFill>
          <a:blip r:embed="rId3"/>
          <a:stretch>
            <a:fillRect/>
          </a:stretch>
        </p:blipFill>
        <p:spPr>
          <a:xfrm>
            <a:off x="2505710" y="2114550"/>
            <a:ext cx="7847330" cy="4805680"/>
          </a:xfrm>
          <a:prstGeom prst="rect">
            <a:avLst/>
          </a:prstGeom>
        </p:spPr>
      </p:pic>
      <p:sp>
        <p:nvSpPr>
          <p:cNvPr id="5" name="文本框 4"/>
          <p:cNvSpPr txBox="1"/>
          <p:nvPr/>
        </p:nvSpPr>
        <p:spPr>
          <a:xfrm>
            <a:off x="5392420" y="6920230"/>
            <a:ext cx="2074545" cy="460375"/>
          </a:xfrm>
          <a:prstGeom prst="rect">
            <a:avLst/>
          </a:prstGeom>
          <a:noFill/>
        </p:spPr>
        <p:txBody>
          <a:bodyPr wrap="square" rtlCol="0">
            <a:spAutoFit/>
          </a:bodyPr>
          <a:lstStyle/>
          <a:p>
            <a:r>
              <a:rPr lang="en-US" altLang="zh-CN" sz="2400" b="1"/>
              <a:t>Play Video-5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22" grpId="0" bldLvl="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7620" y="-26035"/>
            <a:ext cx="13075920" cy="7309485"/>
          </a:xfrm>
          <a:prstGeom prst="rect">
            <a:avLst/>
          </a:prstGeom>
        </p:spPr>
      </p:pic>
      <p:pic>
        <p:nvPicPr>
          <p:cNvPr id="25" name="图片 4" descr="A000220150318R40PPIC"/>
          <p:cNvPicPr>
            <a:picLocks noChangeAspect="1"/>
          </p:cNvPicPr>
          <p:nvPr/>
        </p:nvPicPr>
        <p:blipFill>
          <a:blip r:embed="rId5"/>
          <a:srcRect/>
          <a:stretch>
            <a:fillRect/>
          </a:stretch>
        </p:blipFill>
        <p:spPr bwMode="auto">
          <a:xfrm>
            <a:off x="4321175" y="527685"/>
            <a:ext cx="8895715" cy="6755130"/>
          </a:xfrm>
          <a:prstGeom prst="rect">
            <a:avLst/>
          </a:prstGeom>
          <a:noFill/>
          <a:ln w="9525">
            <a:noFill/>
            <a:miter lim="800000"/>
            <a:headEnd/>
            <a:tailEnd/>
          </a:ln>
        </p:spPr>
      </p:pic>
      <p:grpSp>
        <p:nvGrpSpPr>
          <p:cNvPr id="65" name="组合 64"/>
          <p:cNvGrpSpPr/>
          <p:nvPr/>
        </p:nvGrpSpPr>
        <p:grpSpPr>
          <a:xfrm>
            <a:off x="8758256" y="647779"/>
            <a:ext cx="877316" cy="877316"/>
            <a:chOff x="304800" y="673100"/>
            <a:chExt cx="4000500" cy="4000500"/>
          </a:xfrm>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68" name="椭圆 6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42" name="组合 41"/>
          <p:cNvGrpSpPr/>
          <p:nvPr/>
        </p:nvGrpSpPr>
        <p:grpSpPr>
          <a:xfrm>
            <a:off x="11390904" y="4223859"/>
            <a:ext cx="423342" cy="423342"/>
            <a:chOff x="304800" y="673100"/>
            <a:chExt cx="4000500" cy="4000500"/>
          </a:xfrm>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69" name="组合 68"/>
          <p:cNvGrpSpPr/>
          <p:nvPr/>
        </p:nvGrpSpPr>
        <p:grpSpPr>
          <a:xfrm>
            <a:off x="8049466" y="5641439"/>
            <a:ext cx="309044" cy="309044"/>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72" name="组合 71"/>
          <p:cNvGrpSpPr/>
          <p:nvPr/>
        </p:nvGrpSpPr>
        <p:grpSpPr>
          <a:xfrm>
            <a:off x="3999238" y="6589087"/>
            <a:ext cx="404864" cy="404864"/>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sp>
        <p:nvSpPr>
          <p:cNvPr id="81" name="TextBox 80"/>
          <p:cNvSpPr txBox="1">
            <a:spLocks noChangeArrowheads="1"/>
          </p:cNvSpPr>
          <p:nvPr/>
        </p:nvSpPr>
        <p:spPr bwMode="auto">
          <a:xfrm>
            <a:off x="186837" y="2068386"/>
            <a:ext cx="4792980" cy="2676525"/>
          </a:xfrm>
          <a:prstGeom prst="rect">
            <a:avLst/>
          </a:prstGeom>
          <a:noFill/>
          <a:ln w="9525">
            <a:noFill/>
            <a:miter lim="800000"/>
          </a:ln>
        </p:spPr>
        <p:txBody>
          <a:bodyPr wrap="none">
            <a:spAutoFit/>
          </a:bodyPr>
          <a:lstStyle/>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S</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pring into action</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T</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ake responsibilities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R</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ise to the challenges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I</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nspire imagination</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V</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enture into new boundaries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E</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njoy the thrill of exploration</a:t>
            </a:r>
            <a:endParaRPr lang="en-US" altLang="zh-CN" sz="2800" b="1"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endParaRPr>
          </a:p>
        </p:txBody>
      </p:sp>
      <p:sp>
        <p:nvSpPr>
          <p:cNvPr id="157698" name="Rectangle 4"/>
          <p:cNvSpPr>
            <a:spLocks noGrp="1"/>
          </p:cNvSpPr>
          <p:nvPr/>
        </p:nvSpPr>
        <p:spPr>
          <a:xfrm rot="20520000">
            <a:off x="4904105" y="5224780"/>
            <a:ext cx="8498205" cy="857885"/>
          </a:xfrm>
          <a:prstGeom prst="rect">
            <a:avLst/>
          </a:prstGeom>
          <a:noFill/>
          <a:ln w="9525">
            <a:noFill/>
          </a:ln>
        </p:spPr>
        <p:txBody>
          <a:bodyPr vert="horz" wrap="square" lIns="96435" tIns="48217" rIns="96435" bIns="48217" anchor="b">
            <a:normAutofit/>
          </a:bodyPr>
          <a:lstStyle>
            <a:lvl1pPr algn="ctr" rtl="0" eaLnBrk="0" fontAlgn="base" hangingPunct="0">
              <a:lnSpc>
                <a:spcPct val="100000"/>
              </a:lnSpc>
              <a:spcBef>
                <a:spcPct val="0"/>
              </a:spcBef>
              <a:spcAft>
                <a:spcPct val="0"/>
              </a:spcAft>
              <a:defRPr sz="3585" b="1" i="0" kern="1200">
                <a:ln w="14605">
                  <a:noFill/>
                </a:ln>
                <a:solidFill>
                  <a:srgbClr val="FFFFFF"/>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cs typeface="+mn-ea"/>
              </a:defRPr>
            </a:lvl1pPr>
            <a:lvl2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9pPr>
          </a:lstStyle>
          <a:p>
            <a:pPr eaLnBrk="1" hangingPunct="1">
              <a:buClrTx/>
              <a:buSzTx/>
              <a:buFontTx/>
            </a:pPr>
            <a:r>
              <a:rPr lang="zh-CN" altLang="en-US" sz="3600" kern="1200" dirty="0">
                <a:solidFill>
                  <a:schemeClr val="bg1"/>
                </a:solidFill>
                <a:latin typeface="Arial Black" panose="020B0A04020102020204" pitchFamily="34" charset="0"/>
                <a:ea typeface="微软雅黑" panose="020B0503020204020204" pitchFamily="34" charset="-122"/>
                <a:cs typeface="+mn-ea"/>
              </a:rPr>
              <a:t>Strive to be your better self ! </a:t>
            </a:r>
          </a:p>
        </p:txBody>
      </p:sp>
      <p:sp>
        <p:nvSpPr>
          <p:cNvPr id="3" name="标题 1"/>
          <p:cNvSpPr>
            <a:spLocks noGrp="1"/>
          </p:cNvSpPr>
          <p:nvPr/>
        </p:nvSpPr>
        <p:spPr>
          <a:xfrm>
            <a:off x="9616440" y="173990"/>
            <a:ext cx="3146425" cy="634365"/>
          </a:xfrm>
          <a:prstGeom prst="rect">
            <a:avLst/>
          </a:prstGeom>
          <a:noFill/>
          <a:ln w="9525">
            <a:noFill/>
          </a:ln>
        </p:spPr>
        <p:txBody>
          <a:bodyPr anchor="b"/>
          <a:lstStyle>
            <a:lvl1pPr algn="l" rtl="0" eaLnBrk="0" fontAlgn="base" hangingPunct="0">
              <a:lnSpc>
                <a:spcPct val="90000"/>
              </a:lnSpc>
              <a:spcBef>
                <a:spcPct val="0"/>
              </a:spcBef>
              <a:spcAft>
                <a:spcPct val="0"/>
              </a:spcAft>
              <a:defRPr sz="2955" kern="1200">
                <a:solidFill>
                  <a:srgbClr val="FFFFFF"/>
                </a:solidFill>
                <a:latin typeface="Arial Black" panose="020B0A04020102020204" pitchFamily="34" charset="0"/>
                <a:ea typeface="微软雅黑" panose="020B0503020204020204" pitchFamily="34" charset="-122"/>
                <a:cs typeface="+mn-ea"/>
              </a:defRPr>
            </a:lvl1pPr>
            <a:lvl2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9pPr>
          </a:lstStyle>
          <a:p>
            <a:r>
              <a:rPr lang="en-US" altLang="zh-CN" dirty="0"/>
              <a:t>Thank you!</a:t>
            </a:r>
          </a:p>
        </p:txBody>
      </p:sp>
      <p:pic>
        <p:nvPicPr>
          <p:cNvPr id="19" name="图片 18">
            <a:extLst>
              <a:ext uri="{FF2B5EF4-FFF2-40B4-BE49-F238E27FC236}">
                <a16:creationId xmlns:a16="http://schemas.microsoft.com/office/drawing/2014/main" id="{CD7D5B92-F004-456B-91D4-A98913647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childTnLst>
                                    <p:set>
                                      <p:cBhvr>
                                        <p:cTn id="6" dur="1" fill="hold">
                                          <p:stCondLst>
                                            <p:cond delay="0"/>
                                          </p:stCondLst>
                                        </p:cTn>
                                        <p:tgtEl>
                                          <p:spTgt spid="42"/>
                                        </p:tgtEl>
                                        <p:attrNameLst>
                                          <p:attrName>style.visibility</p:attrName>
                                        </p:attrNameLst>
                                      </p:cBhvr>
                                      <p:to>
                                        <p:strVal val="visible"/>
                                      </p:to>
                                    </p:set>
                                  </p:childTnLst>
                                </p:cTn>
                              </p:par>
                              <p:par>
                                <p:cTn id="7" presetID="53" presetClass="entr" presetSubtype="16" fill="hold" nodeType="withEffect">
                                  <p:stCondLst>
                                    <p:cond delay="300"/>
                                  </p:stCondLst>
                                  <p:childTnLst>
                                    <p:set>
                                      <p:cBhvr>
                                        <p:cTn id="8" dur="1" fill="hold">
                                          <p:stCondLst>
                                            <p:cond delay="0"/>
                                          </p:stCondLst>
                                        </p:cTn>
                                        <p:tgtEl>
                                          <p:spTgt spid="42"/>
                                        </p:tgtEl>
                                        <p:attrNameLst>
                                          <p:attrName>style.visibility</p:attrName>
                                        </p:attrNameLst>
                                      </p:cBhvr>
                                      <p:to>
                                        <p:strVal val="visible"/>
                                      </p:to>
                                    </p:set>
                                    <p:anim calcmode="lin" valueType="num">
                                      <p:cBhvr>
                                        <p:cTn id="9" dur="1000" fill="hold"/>
                                        <p:tgtEl>
                                          <p:spTgt spid="42"/>
                                        </p:tgtEl>
                                        <p:attrNameLst>
                                          <p:attrName>ppt_w</p:attrName>
                                        </p:attrNameLst>
                                      </p:cBhvr>
                                      <p:tavLst>
                                        <p:tav tm="0">
                                          <p:val>
                                            <p:fltVal val="0"/>
                                          </p:val>
                                        </p:tav>
                                        <p:tav tm="100000">
                                          <p:val>
                                            <p:strVal val="#ppt_w"/>
                                          </p:val>
                                        </p:tav>
                                      </p:tavLst>
                                    </p:anim>
                                    <p:anim calcmode="lin" valueType="num">
                                      <p:cBhvr>
                                        <p:cTn id="10" dur="1000" fill="hold"/>
                                        <p:tgtEl>
                                          <p:spTgt spid="42"/>
                                        </p:tgtEl>
                                        <p:attrNameLst>
                                          <p:attrName>ppt_h</p:attrName>
                                        </p:attrNameLst>
                                      </p:cBhvr>
                                      <p:tavLst>
                                        <p:tav tm="0">
                                          <p:val>
                                            <p:fltVal val="0"/>
                                          </p:val>
                                        </p:tav>
                                        <p:tav tm="100000">
                                          <p:val>
                                            <p:strVal val="#ppt_h"/>
                                          </p:val>
                                        </p:tav>
                                      </p:tavLst>
                                    </p:anim>
                                    <p:animEffect transition="in" filter="fade">
                                      <p:cBhvr>
                                        <p:cTn id="11" dur="1000"/>
                                        <p:tgtEl>
                                          <p:spTgt spid="42"/>
                                        </p:tgtEl>
                                      </p:cBhvr>
                                    </p:animEffect>
                                  </p:childTnLst>
                                </p:cTn>
                              </p:par>
                              <p:par>
                                <p:cTn id="12" presetID="64" presetClass="path" presetSubtype="0" fill="hold" nodeType="withEffect">
                                  <p:stCondLst>
                                    <p:cond delay="300"/>
                                  </p:stCondLst>
                                  <p:childTnLst>
                                    <p:animMotion origin="layout" path="M -5.55556E-7 -1.46123E-6 L 0.20451 0.58418 " pathEditMode="relative" rAng="0" ptsTypes="AA">
                                      <p:cBhvr>
                                        <p:cTn id="13" dur="1000" spd="-100000" fill="hold"/>
                                        <p:tgtEl>
                                          <p:spTgt spid="42"/>
                                        </p:tgtEl>
                                        <p:attrNameLst>
                                          <p:attrName>ppt_x</p:attrName>
                                          <p:attrName>ppt_y</p:attrName>
                                        </p:attrNameLst>
                                      </p:cBhvr>
                                      <p:rCtr x="10226" y="29194"/>
                                    </p:animMotion>
                                  </p:childTnLst>
                                </p:cTn>
                              </p:par>
                              <p:par>
                                <p:cTn id="14" presetID="1"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par>
                                <p:cTn id="16" presetID="53" presetClass="entr" presetSubtype="16"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1000" fill="hold"/>
                                        <p:tgtEl>
                                          <p:spTgt spid="65"/>
                                        </p:tgtEl>
                                        <p:attrNameLst>
                                          <p:attrName>ppt_w</p:attrName>
                                        </p:attrNameLst>
                                      </p:cBhvr>
                                      <p:tavLst>
                                        <p:tav tm="0">
                                          <p:val>
                                            <p:fltVal val="0"/>
                                          </p:val>
                                        </p:tav>
                                        <p:tav tm="100000">
                                          <p:val>
                                            <p:strVal val="#ppt_w"/>
                                          </p:val>
                                        </p:tav>
                                      </p:tavLst>
                                    </p:anim>
                                    <p:anim calcmode="lin" valueType="num">
                                      <p:cBhvr>
                                        <p:cTn id="19" dur="1000" fill="hold"/>
                                        <p:tgtEl>
                                          <p:spTgt spid="65"/>
                                        </p:tgtEl>
                                        <p:attrNameLst>
                                          <p:attrName>ppt_h</p:attrName>
                                        </p:attrNameLst>
                                      </p:cBhvr>
                                      <p:tavLst>
                                        <p:tav tm="0">
                                          <p:val>
                                            <p:fltVal val="0"/>
                                          </p:val>
                                        </p:tav>
                                        <p:tav tm="100000">
                                          <p:val>
                                            <p:strVal val="#ppt_h"/>
                                          </p:val>
                                        </p:tav>
                                      </p:tavLst>
                                    </p:anim>
                                    <p:animEffect transition="in" filter="fade">
                                      <p:cBhvr>
                                        <p:cTn id="20" dur="1000"/>
                                        <p:tgtEl>
                                          <p:spTgt spid="65"/>
                                        </p:tgtEl>
                                      </p:cBhvr>
                                    </p:animEffect>
                                  </p:childTnLst>
                                </p:cTn>
                              </p:par>
                              <p:par>
                                <p:cTn id="21" presetID="64" presetClass="path" presetSubtype="0" fill="hold" nodeType="withEffect">
                                  <p:stCondLst>
                                    <p:cond delay="0"/>
                                  </p:stCondLst>
                                  <p:childTnLst>
                                    <p:animMotion origin="layout" path="M -5.55556E-7 -3.28699E-6 L -0.52465 -0.50942 " pathEditMode="relative" rAng="0" ptsTypes="AA">
                                      <p:cBhvr>
                                        <p:cTn id="22" dur="1000" spd="-100000" fill="hold"/>
                                        <p:tgtEl>
                                          <p:spTgt spid="65"/>
                                        </p:tgtEl>
                                        <p:attrNameLst>
                                          <p:attrName>ppt_x</p:attrName>
                                          <p:attrName>ppt_y</p:attrName>
                                        </p:attrNameLst>
                                      </p:cBhvr>
                                      <p:rCtr x="-26233" y="-25487"/>
                                    </p:animMotion>
                                  </p:childTnLst>
                                </p:cTn>
                              </p:par>
                              <p:par>
                                <p:cTn id="23" presetID="1" presetClass="entr" presetSubtype="0" fill="hold" nodeType="withEffect">
                                  <p:stCondLst>
                                    <p:cond delay="400"/>
                                  </p:stCondLst>
                                  <p:childTnLst>
                                    <p:set>
                                      <p:cBhvr>
                                        <p:cTn id="24" dur="1" fill="hold">
                                          <p:stCondLst>
                                            <p:cond delay="0"/>
                                          </p:stCondLst>
                                        </p:cTn>
                                        <p:tgtEl>
                                          <p:spTgt spid="69"/>
                                        </p:tgtEl>
                                        <p:attrNameLst>
                                          <p:attrName>style.visibility</p:attrName>
                                        </p:attrNameLst>
                                      </p:cBhvr>
                                      <p:to>
                                        <p:strVal val="visible"/>
                                      </p:to>
                                    </p:set>
                                  </p:childTnLst>
                                </p:cTn>
                              </p:par>
                              <p:par>
                                <p:cTn id="25" presetID="53" presetClass="entr" presetSubtype="16" fill="hold" nodeType="withEffect">
                                  <p:stCondLst>
                                    <p:cond delay="4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fltVal val="0"/>
                                          </p:val>
                                        </p:tav>
                                        <p:tav tm="100000">
                                          <p:val>
                                            <p:strVal val="#ppt_w"/>
                                          </p:val>
                                        </p:tav>
                                      </p:tavLst>
                                    </p:anim>
                                    <p:anim calcmode="lin" valueType="num">
                                      <p:cBhvr>
                                        <p:cTn id="28" dur="1000" fill="hold"/>
                                        <p:tgtEl>
                                          <p:spTgt spid="69"/>
                                        </p:tgtEl>
                                        <p:attrNameLst>
                                          <p:attrName>ppt_h</p:attrName>
                                        </p:attrNameLst>
                                      </p:cBhvr>
                                      <p:tavLst>
                                        <p:tav tm="0">
                                          <p:val>
                                            <p:fltVal val="0"/>
                                          </p:val>
                                        </p:tav>
                                        <p:tav tm="100000">
                                          <p:val>
                                            <p:strVal val="#ppt_h"/>
                                          </p:val>
                                        </p:tav>
                                      </p:tavLst>
                                    </p:anim>
                                    <p:animEffect transition="in" filter="fade">
                                      <p:cBhvr>
                                        <p:cTn id="29" dur="1000"/>
                                        <p:tgtEl>
                                          <p:spTgt spid="69"/>
                                        </p:tgtEl>
                                      </p:cBhvr>
                                    </p:animEffect>
                                  </p:childTnLst>
                                </p:cTn>
                              </p:par>
                              <p:par>
                                <p:cTn id="30" presetID="64" presetClass="path" presetSubtype="0" fill="hold" nodeType="withEffect">
                                  <p:stCondLst>
                                    <p:cond delay="400"/>
                                  </p:stCondLst>
                                  <p:childTnLst>
                                    <p:animMotion origin="layout" path="M 1.38889E-6 3.41057E-6 L -0.71736 -0.40563 " pathEditMode="relative" rAng="0" ptsTypes="AA">
                                      <p:cBhvr>
                                        <p:cTn id="31" dur="1000" spd="-100000" fill="hold"/>
                                        <p:tgtEl>
                                          <p:spTgt spid="69"/>
                                        </p:tgtEl>
                                        <p:attrNameLst>
                                          <p:attrName>ppt_x</p:attrName>
                                          <p:attrName>ppt_y</p:attrName>
                                        </p:attrNameLst>
                                      </p:cBhvr>
                                      <p:rCtr x="-35868" y="-20297"/>
                                    </p:animMotion>
                                  </p:childTnLst>
                                </p:cTn>
                              </p:par>
                              <p:par>
                                <p:cTn id="32" presetID="1" presetClass="entr" presetSubtype="0" fill="hold" nodeType="withEffect">
                                  <p:stCondLst>
                                    <p:cond delay="300"/>
                                  </p:stCondLst>
                                  <p:childTnLst>
                                    <p:set>
                                      <p:cBhvr>
                                        <p:cTn id="33" dur="1" fill="hold">
                                          <p:stCondLst>
                                            <p:cond delay="0"/>
                                          </p:stCondLst>
                                        </p:cTn>
                                        <p:tgtEl>
                                          <p:spTgt spid="72"/>
                                        </p:tgtEl>
                                        <p:attrNameLst>
                                          <p:attrName>style.visibility</p:attrName>
                                        </p:attrNameLst>
                                      </p:cBhvr>
                                      <p:to>
                                        <p:strVal val="visible"/>
                                      </p:to>
                                    </p:set>
                                  </p:childTnLst>
                                </p:cTn>
                              </p:par>
                              <p:par>
                                <p:cTn id="34" presetID="53" presetClass="entr" presetSubtype="16" fill="hold" nodeType="withEffect">
                                  <p:stCondLst>
                                    <p:cond delay="300"/>
                                  </p:stCondLst>
                                  <p:childTnLst>
                                    <p:set>
                                      <p:cBhvr>
                                        <p:cTn id="35" dur="1" fill="hold">
                                          <p:stCondLst>
                                            <p:cond delay="0"/>
                                          </p:stCondLst>
                                        </p:cTn>
                                        <p:tgtEl>
                                          <p:spTgt spid="72"/>
                                        </p:tgtEl>
                                        <p:attrNameLst>
                                          <p:attrName>style.visibility</p:attrName>
                                        </p:attrNameLst>
                                      </p:cBhvr>
                                      <p:to>
                                        <p:strVal val="visible"/>
                                      </p:to>
                                    </p:set>
                                    <p:anim calcmode="lin" valueType="num">
                                      <p:cBhvr>
                                        <p:cTn id="36" dur="1000" fill="hold"/>
                                        <p:tgtEl>
                                          <p:spTgt spid="72"/>
                                        </p:tgtEl>
                                        <p:attrNameLst>
                                          <p:attrName>ppt_w</p:attrName>
                                        </p:attrNameLst>
                                      </p:cBhvr>
                                      <p:tavLst>
                                        <p:tav tm="0">
                                          <p:val>
                                            <p:fltVal val="0"/>
                                          </p:val>
                                        </p:tav>
                                        <p:tav tm="100000">
                                          <p:val>
                                            <p:strVal val="#ppt_w"/>
                                          </p:val>
                                        </p:tav>
                                      </p:tavLst>
                                    </p:anim>
                                    <p:anim calcmode="lin" valueType="num">
                                      <p:cBhvr>
                                        <p:cTn id="37" dur="1000" fill="hold"/>
                                        <p:tgtEl>
                                          <p:spTgt spid="72"/>
                                        </p:tgtEl>
                                        <p:attrNameLst>
                                          <p:attrName>ppt_h</p:attrName>
                                        </p:attrNameLst>
                                      </p:cBhvr>
                                      <p:tavLst>
                                        <p:tav tm="0">
                                          <p:val>
                                            <p:fltVal val="0"/>
                                          </p:val>
                                        </p:tav>
                                        <p:tav tm="100000">
                                          <p:val>
                                            <p:strVal val="#ppt_h"/>
                                          </p:val>
                                        </p:tav>
                                      </p:tavLst>
                                    </p:anim>
                                    <p:animEffect transition="in" filter="fade">
                                      <p:cBhvr>
                                        <p:cTn id="38" dur="1000"/>
                                        <p:tgtEl>
                                          <p:spTgt spid="72"/>
                                        </p:tgtEl>
                                      </p:cBhvr>
                                    </p:animEffect>
                                  </p:childTnLst>
                                </p:cTn>
                              </p:par>
                              <p:par>
                                <p:cTn id="39" presetID="64" presetClass="path" presetSubtype="0" fill="hold" nodeType="withEffect">
                                  <p:stCondLst>
                                    <p:cond delay="300"/>
                                  </p:stCondLst>
                                  <p:childTnLst>
                                    <p:animMotion origin="layout" path="M -8.33333E-7 3.20988E-6 L 1.0349 -0.87346 " pathEditMode="relative" rAng="0" ptsTypes="AA">
                                      <p:cBhvr>
                                        <p:cTn id="40" dur="1000" spd="-100000" fill="hold"/>
                                        <p:tgtEl>
                                          <p:spTgt spid="72"/>
                                        </p:tgtEl>
                                        <p:attrNameLst>
                                          <p:attrName>ppt_x</p:attrName>
                                          <p:attrName>ppt_y</p:attrName>
                                        </p:attrNameLst>
                                      </p:cBhvr>
                                      <p:rCtr x="51736" y="-43673"/>
                                    </p:animMotion>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2000"/>
                                        <p:tgtEl>
                                          <p:spTgt spid="81"/>
                                        </p:tgtEl>
                                      </p:cBhvr>
                                    </p:animEffect>
                                    <p:anim calcmode="lin" valueType="num">
                                      <p:cBhvr>
                                        <p:cTn id="46" dur="2000" fill="hold"/>
                                        <p:tgtEl>
                                          <p:spTgt spid="81"/>
                                        </p:tgtEl>
                                        <p:attrNameLst>
                                          <p:attrName>ppt_w</p:attrName>
                                        </p:attrNameLst>
                                      </p:cBhvr>
                                      <p:tavLst>
                                        <p:tav tm="0" fmla="#ppt_w*sin(2.5*pi*$)">
                                          <p:val>
                                            <p:fltVal val="0"/>
                                          </p:val>
                                        </p:tav>
                                        <p:tav tm="100000">
                                          <p:val>
                                            <p:fltVal val="1"/>
                                          </p:val>
                                        </p:tav>
                                      </p:tavLst>
                                    </p:anim>
                                    <p:anim calcmode="lin" valueType="num">
                                      <p:cBhvr>
                                        <p:cTn id="47" dur="2000" fill="hold"/>
                                        <p:tgtEl>
                                          <p:spTgt spid="81"/>
                                        </p:tgtEl>
                                        <p:attrNameLst>
                                          <p:attrName>ppt_h</p:attrName>
                                        </p:attrNameLst>
                                      </p:cBhvr>
                                      <p:tavLst>
                                        <p:tav tm="0">
                                          <p:val>
                                            <p:strVal val="#ppt_h"/>
                                          </p:val>
                                        </p:tav>
                                        <p:tav tm="100000">
                                          <p:val>
                                            <p:strVal val="#ppt_h"/>
                                          </p:val>
                                        </p:tav>
                                      </p:tavLst>
                                    </p:anim>
                                  </p:childTnLst>
                                </p:cTn>
                              </p:par>
                              <p:par>
                                <p:cTn id="48" presetID="21"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40005" y="2749550"/>
            <a:ext cx="4120515" cy="953135"/>
          </a:xfrm>
          <a:prstGeom prst="rect">
            <a:avLst/>
          </a:prstGeom>
          <a:noFill/>
        </p:spPr>
        <p:txBody>
          <a:bodyPr wrap="square" rtlCol="0" anchor="t">
            <a:spAutoFit/>
          </a:bodyPr>
          <a:lstStyle/>
          <a:p>
            <a:r>
              <a:rPr lang="en-US" altLang="zh-CN" sz="2400" b="1"/>
              <a:t> </a:t>
            </a:r>
            <a:r>
              <a:rPr sz="2800" b="1"/>
              <a:t>A sea turtle </a:t>
            </a:r>
            <a:r>
              <a:rPr lang="en-US" sz="2800" b="1"/>
              <a:t>is </a:t>
            </a:r>
            <a:r>
              <a:rPr sz="2800" b="1"/>
              <a:t>entangled in ghost fishing gear</a:t>
            </a:r>
            <a:r>
              <a:rPr lang="en-US" sz="2800" b="1"/>
              <a:t>.</a:t>
            </a:r>
          </a:p>
        </p:txBody>
      </p:sp>
      <p:pic>
        <p:nvPicPr>
          <p:cNvPr id="16" name="图片 15"/>
          <p:cNvPicPr>
            <a:picLocks noChangeAspect="1"/>
          </p:cNvPicPr>
          <p:nvPr/>
        </p:nvPicPr>
        <p:blipFill>
          <a:blip r:embed="rId2"/>
          <a:stretch>
            <a:fillRect/>
          </a:stretch>
        </p:blipFill>
        <p:spPr>
          <a:xfrm>
            <a:off x="4160520" y="1361440"/>
            <a:ext cx="8324215" cy="5850890"/>
          </a:xfrm>
          <a:prstGeom prst="rect">
            <a:avLst/>
          </a:prstGeom>
        </p:spPr>
      </p:pic>
      <p:sp>
        <p:nvSpPr>
          <p:cNvPr id="15" name="标题 14"/>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sp>
        <p:nvSpPr>
          <p:cNvPr id="2" name="文本框 1"/>
          <p:cNvSpPr txBox="1"/>
          <p:nvPr/>
        </p:nvSpPr>
        <p:spPr>
          <a:xfrm>
            <a:off x="142875" y="4298315"/>
            <a:ext cx="3914775" cy="1753235"/>
          </a:xfrm>
          <a:prstGeom prst="rect">
            <a:avLst/>
          </a:prstGeom>
          <a:noFill/>
        </p:spPr>
        <p:txBody>
          <a:bodyPr wrap="square" rtlCol="0" anchor="t">
            <a:spAutoFit/>
          </a:bodyPr>
          <a:lstStyle/>
          <a:p>
            <a:pPr marL="285750" indent="-285750">
              <a:buFont typeface="Wingdings" panose="05000000000000000000" charset="0"/>
              <a:buChar char="Ø"/>
            </a:pPr>
            <a:r>
              <a:rPr lang="zh-CN" altLang="en-US" b="1">
                <a:solidFill>
                  <a:srgbClr val="0070C0"/>
                </a:solidFill>
              </a:rPr>
              <a:t>entangle  /ɪn'tæŋg(ə)l/</a:t>
            </a:r>
          </a:p>
          <a:p>
            <a:r>
              <a:rPr lang="zh-CN" altLang="en-US" b="1">
                <a:solidFill>
                  <a:srgbClr val="0070C0"/>
                </a:solidFill>
              </a:rPr>
              <a:t>          vt. 使纠缠；卷入；使混乱</a:t>
            </a:r>
          </a:p>
          <a:p>
            <a:pPr marL="285750" indent="-285750">
              <a:buFont typeface="Wingdings" panose="05000000000000000000" charset="0"/>
              <a:buChar char="Ø"/>
            </a:pPr>
            <a:r>
              <a:rPr lang="zh-CN" altLang="en-US" b="1">
                <a:solidFill>
                  <a:srgbClr val="0070C0"/>
                </a:solidFill>
              </a:rPr>
              <a:t>be entangled in 陷入（困境）</a:t>
            </a:r>
          </a:p>
          <a:p>
            <a:pPr marL="285750" indent="-285750">
              <a:buFont typeface="Wingdings" panose="05000000000000000000" charset="0"/>
              <a:buChar char="Ø"/>
            </a:pPr>
            <a:r>
              <a:rPr lang="zh-CN" altLang="en-US" b="1">
                <a:solidFill>
                  <a:srgbClr val="0070C0"/>
                </a:solidFill>
              </a:rPr>
              <a:t>gho</a:t>
            </a:r>
            <a:r>
              <a:rPr lang="zh-CN" altLang="en-US" sz="1800" b="1">
                <a:solidFill>
                  <a:srgbClr val="0070C0"/>
                </a:solidFill>
              </a:rPr>
              <a:t>st  /gəʊst/ n. </a:t>
            </a:r>
            <a:r>
              <a:rPr lang="zh-CN" altLang="en-US" b="1">
                <a:solidFill>
                  <a:srgbClr val="0070C0"/>
                </a:solidFill>
              </a:rPr>
              <a:t>鬼，幽灵</a:t>
            </a:r>
          </a:p>
          <a:p>
            <a:pPr marL="285750" indent="-285750">
              <a:buFont typeface="Wingdings" panose="05000000000000000000" charset="0"/>
              <a:buChar char="Ø"/>
            </a:pPr>
            <a:r>
              <a:rPr lang="zh-CN" altLang="en-US" b="1">
                <a:solidFill>
                  <a:srgbClr val="0070C0"/>
                </a:solidFill>
              </a:rPr>
              <a:t>gear /gɪə/n. 齿轮；装置，工具</a:t>
            </a:r>
          </a:p>
          <a:p>
            <a:pPr marL="285750" indent="-285750">
              <a:buFont typeface="Wingdings" panose="05000000000000000000" charset="0"/>
              <a:buChar char="Ø"/>
            </a:pPr>
            <a:r>
              <a:rPr lang="zh-CN" altLang="en-US" b="1">
                <a:solidFill>
                  <a:srgbClr val="0070C0"/>
                </a:solidFill>
              </a:rPr>
              <a:t>ghost fishing gear  幽灵般的渔具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245745" y="2633980"/>
            <a:ext cx="4123690" cy="1383665"/>
          </a:xfrm>
          <a:prstGeom prst="rect">
            <a:avLst/>
          </a:prstGeom>
          <a:noFill/>
        </p:spPr>
        <p:txBody>
          <a:bodyPr wrap="square" rtlCol="0" anchor="t">
            <a:spAutoFit/>
          </a:bodyPr>
          <a:lstStyle/>
          <a:p>
            <a:r>
              <a:rPr lang="en-US" altLang="zh-CN" sz="2400" b="1"/>
              <a:t> </a:t>
            </a:r>
            <a:r>
              <a:rPr sz="2800" b="1"/>
              <a:t>A stork suffocates in a plastic bag at a garbage dump in Spain.</a:t>
            </a:r>
          </a:p>
        </p:txBody>
      </p:sp>
      <p:pic>
        <p:nvPicPr>
          <p:cNvPr id="3" name="图片 2"/>
          <p:cNvPicPr>
            <a:picLocks noChangeAspect="1"/>
          </p:cNvPicPr>
          <p:nvPr/>
        </p:nvPicPr>
        <p:blipFill>
          <a:blip r:embed="rId2"/>
          <a:stretch>
            <a:fillRect/>
          </a:stretch>
        </p:blipFill>
        <p:spPr>
          <a:xfrm>
            <a:off x="4354830" y="1223645"/>
            <a:ext cx="8242935" cy="6108700"/>
          </a:xfrm>
          <a:prstGeom prst="rect">
            <a:avLst/>
          </a:prstGeom>
        </p:spPr>
      </p:pic>
      <p:sp>
        <p:nvSpPr>
          <p:cNvPr id="17" name="标题 16"/>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sp>
        <p:nvSpPr>
          <p:cNvPr id="2" name="文本框 1"/>
          <p:cNvSpPr txBox="1"/>
          <p:nvPr/>
        </p:nvSpPr>
        <p:spPr>
          <a:xfrm>
            <a:off x="453390" y="4207510"/>
            <a:ext cx="3301365" cy="2030095"/>
          </a:xfrm>
          <a:prstGeom prst="rect">
            <a:avLst/>
          </a:prstGeom>
          <a:noFill/>
        </p:spPr>
        <p:txBody>
          <a:bodyPr wrap="square" rtlCol="0" anchor="t">
            <a:spAutoFit/>
          </a:bodyPr>
          <a:lstStyle/>
          <a:p>
            <a:pPr marL="285750" indent="-285750">
              <a:buFont typeface="Wingdings" panose="05000000000000000000" charset="0"/>
              <a:buChar char="Ø"/>
            </a:pPr>
            <a:r>
              <a:rPr lang="zh-CN" altLang="en-US" sz="1800" b="1">
                <a:solidFill>
                  <a:srgbClr val="0070C0"/>
                </a:solidFill>
              </a:rPr>
              <a:t>stork  /stɔːk/ n. [鸟] 鹳</a:t>
            </a:r>
          </a:p>
          <a:p>
            <a:pPr marL="285750" indent="-285750">
              <a:buFont typeface="Wingdings" panose="05000000000000000000" charset="0"/>
              <a:buChar char="Ø"/>
            </a:pPr>
            <a:r>
              <a:rPr lang="zh-CN" altLang="en-US" sz="1800" b="1">
                <a:solidFill>
                  <a:srgbClr val="0070C0"/>
                </a:solidFill>
              </a:rPr>
              <a:t>suffocate  /'sʌfəkeɪt/ </a:t>
            </a:r>
          </a:p>
          <a:p>
            <a:r>
              <a:rPr lang="zh-CN" altLang="en-US" sz="1800" b="1">
                <a:solidFill>
                  <a:srgbClr val="0070C0"/>
                </a:solidFill>
              </a:rPr>
              <a:t>         v. 受阻，受扼制；窒息</a:t>
            </a:r>
          </a:p>
          <a:p>
            <a:pPr marL="285750" indent="-285750">
              <a:buFont typeface="Wingdings" panose="05000000000000000000" charset="0"/>
              <a:buChar char="Ø"/>
            </a:pPr>
            <a:r>
              <a:rPr lang="zh-CN" altLang="en-US" sz="1800" b="1">
                <a:solidFill>
                  <a:srgbClr val="0070C0"/>
                </a:solidFill>
              </a:rPr>
              <a:t>dump  /dʌmp/</a:t>
            </a:r>
          </a:p>
          <a:p>
            <a:r>
              <a:rPr lang="zh-CN" altLang="en-US" sz="1800" b="1">
                <a:solidFill>
                  <a:srgbClr val="0070C0"/>
                </a:solidFill>
              </a:rPr>
              <a:t>         v. 倾倒；丢下；随便堆放</a:t>
            </a:r>
          </a:p>
          <a:p>
            <a:r>
              <a:rPr lang="zh-CN" altLang="en-US" sz="1800" b="1">
                <a:solidFill>
                  <a:srgbClr val="0070C0"/>
                </a:solidFill>
              </a:rPr>
              <a:t>         n. 垃圾场；废渣堆</a:t>
            </a:r>
            <a:endParaRPr lang="zh-CN" altLang="en-US"/>
          </a:p>
          <a:p>
            <a:r>
              <a:rPr lang="zh-CN" alt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690319"/>
              <a:chOff x="1353618" y="2419508"/>
              <a:chExt cx="1244113" cy="918811"/>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3880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116205" y="2030730"/>
            <a:ext cx="5756910" cy="3415030"/>
          </a:xfrm>
          <a:prstGeom prst="rect">
            <a:avLst/>
          </a:prstGeom>
          <a:noFill/>
        </p:spPr>
        <p:txBody>
          <a:bodyPr wrap="square" rtlCol="0" anchor="t">
            <a:spAutoFit/>
          </a:bodyPr>
          <a:lstStyle/>
          <a:p>
            <a:r>
              <a:rPr lang="en-US" altLang="zh-CN" sz="2400" b="1"/>
              <a:t>      </a:t>
            </a:r>
            <a:r>
              <a:rPr lang="zh-CN" altLang="en-US" sz="2400" b="1"/>
              <a:t>The presence of garbage in seas and oceans threatens wildlife because many marine animals </a:t>
            </a:r>
            <a:r>
              <a:rPr lang="zh-CN" altLang="en-US" sz="2400" b="1" u="sng"/>
              <a:t>get trapped in</a:t>
            </a:r>
            <a:r>
              <a:rPr lang="zh-CN" altLang="en-US" sz="2400" b="1"/>
              <a:t> the trash and ingest large amounts of plastic, which can be fatal.</a:t>
            </a:r>
          </a:p>
          <a:p>
            <a:r>
              <a:rPr lang="zh-CN" altLang="en-US" sz="2400" b="1"/>
              <a:t>    海洋里的垃圾正严重威胁海洋自然生态，因为海洋动物们被困在垃圾里，摄取大量的塑料，足以致命。          </a:t>
            </a:r>
          </a:p>
          <a:p>
            <a:r>
              <a:rPr lang="zh-CN" altLang="en-US" sz="2400" b="1"/>
              <a:t>    ——莫夕亚市环境主任Consuelo Rosauro</a:t>
            </a:r>
          </a:p>
        </p:txBody>
      </p:sp>
      <p:pic>
        <p:nvPicPr>
          <p:cNvPr id="15" name="图片 14"/>
          <p:cNvPicPr>
            <a:picLocks noChangeAspect="1"/>
          </p:cNvPicPr>
          <p:nvPr/>
        </p:nvPicPr>
        <p:blipFill>
          <a:blip r:embed="rId2"/>
          <a:srcRect l="16562" r="23259"/>
          <a:stretch>
            <a:fillRect/>
          </a:stretch>
        </p:blipFill>
        <p:spPr>
          <a:xfrm>
            <a:off x="6174740" y="1223645"/>
            <a:ext cx="6190615" cy="6304915"/>
          </a:xfrm>
          <a:prstGeom prst="rect">
            <a:avLst/>
          </a:prstGeom>
        </p:spPr>
      </p:pic>
      <p:sp>
        <p:nvSpPr>
          <p:cNvPr id="3" name="文本框 2"/>
          <p:cNvSpPr txBox="1"/>
          <p:nvPr/>
        </p:nvSpPr>
        <p:spPr>
          <a:xfrm>
            <a:off x="245110" y="5594350"/>
            <a:ext cx="5505450" cy="1198880"/>
          </a:xfrm>
          <a:prstGeom prst="rect">
            <a:avLst/>
          </a:prstGeom>
          <a:noFill/>
        </p:spPr>
        <p:txBody>
          <a:bodyPr wrap="square" rtlCol="0" anchor="t">
            <a:spAutoFit/>
          </a:bodyPr>
          <a:lstStyle/>
          <a:p>
            <a:r>
              <a:rPr lang="zh-CN" altLang="en-US" sz="1800" b="1">
                <a:solidFill>
                  <a:srgbClr val="0070C0"/>
                </a:solidFill>
              </a:rPr>
              <a:t>marine/mə'riːn/adj. 海的；海产的；海生的 </a:t>
            </a:r>
          </a:p>
          <a:p>
            <a:r>
              <a:rPr lang="zh-CN" altLang="en-US" sz="1800" b="1">
                <a:solidFill>
                  <a:srgbClr val="0070C0"/>
                </a:solidFill>
              </a:rPr>
              <a:t>trash  /træʃ/n. 垃圾；废物 vt. 丢弃；修剪树枝</a:t>
            </a:r>
          </a:p>
          <a:p>
            <a:r>
              <a:rPr lang="zh-CN" altLang="en-US" sz="1800" b="1">
                <a:solidFill>
                  <a:srgbClr val="0070C0"/>
                </a:solidFill>
              </a:rPr>
              <a:t>ingest  /ɪn'dʒest/ vt. 摄取；咽下；吸收</a:t>
            </a:r>
          </a:p>
          <a:p>
            <a:r>
              <a:rPr lang="zh-CN" altLang="en-US" sz="1800" b="1">
                <a:solidFill>
                  <a:srgbClr val="0070C0"/>
                </a:solidFill>
              </a:rPr>
              <a:t>fatal /'feɪt(ə)l/ adj. 致命的；毁灭性的；命中注定的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23515" y="158115"/>
            <a:ext cx="9636125" cy="634365"/>
          </a:xfrm>
        </p:spPr>
        <p:txBody>
          <a:bodyPr/>
          <a:lstStyle/>
          <a:p>
            <a:r>
              <a:rPr lang="zh-CN" altLang="en-US"/>
              <a:t>What kind of rubbish are you?   </a:t>
            </a:r>
            <a:endParaRPr lang="en-US" altLang="zh-CN"/>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5" name="图片 14"/>
          <p:cNvPicPr>
            <a:picLocks noChangeAspect="1"/>
          </p:cNvPicPr>
          <p:nvPr/>
        </p:nvPicPr>
        <p:blipFill>
          <a:blip r:embed="rId3"/>
          <a:stretch>
            <a:fillRect/>
          </a:stretch>
        </p:blipFill>
        <p:spPr>
          <a:xfrm>
            <a:off x="1881505" y="1223645"/>
            <a:ext cx="10477500" cy="2796540"/>
          </a:xfrm>
          <a:prstGeom prst="rect">
            <a:avLst/>
          </a:prstGeom>
          <a:ln>
            <a:solidFill>
              <a:schemeClr val="accent1"/>
            </a:solidFill>
          </a:ln>
        </p:spPr>
      </p:pic>
      <p:sp>
        <p:nvSpPr>
          <p:cNvPr id="17" name="文本框 16"/>
          <p:cNvSpPr txBox="1"/>
          <p:nvPr/>
        </p:nvSpPr>
        <p:spPr>
          <a:xfrm>
            <a:off x="452755" y="4020185"/>
            <a:ext cx="11906250" cy="3046095"/>
          </a:xfrm>
          <a:prstGeom prst="rect">
            <a:avLst/>
          </a:prstGeom>
          <a:noFill/>
        </p:spPr>
        <p:txBody>
          <a:bodyPr wrap="square" rtlCol="0" anchor="t">
            <a:spAutoFit/>
          </a:bodyPr>
          <a:lstStyle/>
          <a:p>
            <a:r>
              <a:rPr lang="en-US" altLang="zh-CN"/>
              <a:t>     </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People find it </a:t>
            </a:r>
            <a:r>
              <a:rPr lang="zh-CN" altLang="en-US" sz="2400" b="1">
                <a:solidFill>
                  <a:srgbClr val="0070C0"/>
                </a:solidFill>
                <a:latin typeface="Times New Roman" panose="02020603050405020304" charset="0"/>
                <a:cs typeface="Times New Roman" panose="02020603050405020304" charset="0"/>
              </a:rPr>
              <a:t>counterintuitive</a:t>
            </a:r>
            <a:r>
              <a:rPr lang="zh-CN" altLang="en-US" sz="2400" b="1">
                <a:latin typeface="Times New Roman" panose="02020603050405020304" charset="0"/>
                <a:cs typeface="Times New Roman" panose="02020603050405020304" charset="0"/>
              </a:rPr>
              <a:t> that corn should go into "</a:t>
            </a:r>
            <a:r>
              <a:rPr lang="en-US" altLang="zh-CN" sz="2400" b="1">
                <a:latin typeface="Times New Roman" panose="02020603050405020304" charset="0"/>
                <a:cs typeface="Times New Roman" panose="02020603050405020304" charset="0"/>
              </a:rPr>
              <a:t>r</a:t>
            </a:r>
            <a:r>
              <a:rPr sz="2400" b="1">
                <a:latin typeface="Times New Roman" panose="02020603050405020304" charset="0"/>
                <a:cs typeface="Times New Roman" panose="02020603050405020304" charset="0"/>
              </a:rPr>
              <a:t>esidual</a:t>
            </a:r>
            <a:r>
              <a:rPr lang="zh-CN" altLang="en-US" sz="2400" b="1">
                <a:latin typeface="Times New Roman" panose="02020603050405020304" charset="0"/>
                <a:cs typeface="Times New Roman" panose="02020603050405020304" charset="0"/>
              </a:rPr>
              <a:t> waste" instead of kitchen waste because it doesn't </a:t>
            </a:r>
            <a:r>
              <a:rPr lang="zh-CN" altLang="en-US" sz="2400" b="1">
                <a:solidFill>
                  <a:srgbClr val="0070C0"/>
                </a:solidFill>
                <a:latin typeface="Times New Roman" panose="02020603050405020304" charset="0"/>
                <a:cs typeface="Times New Roman" panose="02020603050405020304" charset="0"/>
              </a:rPr>
              <a:t>decompose</a:t>
            </a:r>
            <a:r>
              <a:rPr lang="zh-CN" altLang="en-US" sz="2400" b="1">
                <a:latin typeface="Times New Roman" panose="02020603050405020304" charset="0"/>
                <a:cs typeface="Times New Roman" panose="02020603050405020304" charset="0"/>
              </a:rPr>
              <a:t>, that fish bones belong to "kitchen waste," while ribs belong to "residual  waste."    Some said they were asked "What kind of rubbish are you" by the cleaning staff standing by the bins.</a:t>
            </a:r>
          </a:p>
          <a:p>
            <a:r>
              <a:rPr lang="zh-CN" altLang="en-US" sz="2400" b="1">
                <a:latin typeface="Times New Roman" panose="02020603050405020304" charset="0"/>
                <a:cs typeface="Times New Roman" panose="02020603050405020304" charset="0"/>
              </a:rPr>
              <a:t>      </a:t>
            </a:r>
            <a:r>
              <a:rPr lang="zh-CN" altLang="en-US" sz="2400" b="1">
                <a:solidFill>
                  <a:srgbClr val="002060"/>
                </a:solidFill>
                <a:latin typeface="Times New Roman" panose="02020603050405020304" charset="0"/>
                <a:cs typeface="Times New Roman" panose="02020603050405020304" charset="0"/>
                <a:sym typeface="+mn-ea"/>
              </a:rPr>
              <a:t>人们发现一些垃圾的分类有些和日常认知不大一样。比如玉米芯是“残余垃圾（干垃圾）”而不是“厨余垃圾”，因为它不易降解。鱼骨属于“厨余垃圾”而棒骨却属于“干垃圾”。有些人表示，他们扔垃圾时被垃圾箱一旁的监督员叫住问道：“你是什么垃圾？”</a:t>
            </a:r>
          </a:p>
        </p:txBody>
      </p:sp>
      <p:sp>
        <p:nvSpPr>
          <p:cNvPr id="18" name="文本框 17"/>
          <p:cNvSpPr txBox="1"/>
          <p:nvPr/>
        </p:nvSpPr>
        <p:spPr>
          <a:xfrm>
            <a:off x="2213610" y="6697980"/>
            <a:ext cx="10292715" cy="368300"/>
          </a:xfrm>
          <a:prstGeom prst="rect">
            <a:avLst/>
          </a:prstGeom>
          <a:noFill/>
        </p:spPr>
        <p:txBody>
          <a:bodyPr wrap="square" rtlCol="0" anchor="t">
            <a:spAutoFit/>
          </a:bodyPr>
          <a:lstStyle/>
          <a:p>
            <a:r>
              <a:rPr lang="zh-CN" altLang="en-US" b="1">
                <a:solidFill>
                  <a:srgbClr val="0070C0"/>
                </a:solidFill>
              </a:rPr>
              <a:t>counterintuitive  /,kaʊntərɪn'tjuːɪtɪv/adj. 违反直觉的              decompose/diːkəm'pəʊz/ v. 分解；腐烂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 Chinese Odyssey —— Garbage Sorting</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descr="2345截图20190815011709">
            <a:hlinkClick r:id="rId2" action="ppaction://hlinkfile"/>
          </p:cNvPr>
          <p:cNvPicPr>
            <a:picLocks noChangeAspect="1"/>
          </p:cNvPicPr>
          <p:nvPr/>
        </p:nvPicPr>
        <p:blipFill>
          <a:blip r:embed="rId3"/>
          <a:srcRect l="1730"/>
          <a:stretch>
            <a:fillRect/>
          </a:stretch>
        </p:blipFill>
        <p:spPr>
          <a:xfrm>
            <a:off x="4705985" y="1223645"/>
            <a:ext cx="7983220" cy="5300980"/>
          </a:xfrm>
          <a:prstGeom prst="rect">
            <a:avLst/>
          </a:prstGeom>
        </p:spPr>
      </p:pic>
      <p:sp>
        <p:nvSpPr>
          <p:cNvPr id="5" name="文本框 4"/>
          <p:cNvSpPr txBox="1"/>
          <p:nvPr/>
        </p:nvSpPr>
        <p:spPr>
          <a:xfrm>
            <a:off x="354330" y="3187065"/>
            <a:ext cx="4056380" cy="1198880"/>
          </a:xfrm>
          <a:prstGeom prst="rect">
            <a:avLst/>
          </a:prstGeom>
          <a:noFill/>
        </p:spPr>
        <p:txBody>
          <a:bodyPr wrap="square" rtlCol="0" anchor="t">
            <a:spAutoFit/>
          </a:bodyPr>
          <a:lstStyle/>
          <a:p>
            <a:r>
              <a:rPr lang="en-US" altLang="zh-CN" sz="2400" b="1" i="1">
                <a:latin typeface="Times New Roman" panose="02020603050405020304" charset="0"/>
                <a:cs typeface="Times New Roman" panose="02020603050405020304" charset="0"/>
              </a:rPr>
              <a:t>         </a:t>
            </a:r>
            <a:r>
              <a:rPr lang="zh-CN" altLang="en-US" sz="2400" b="1" i="1">
                <a:latin typeface="Times New Roman" panose="02020603050405020304" charset="0"/>
                <a:cs typeface="Times New Roman" panose="02020603050405020304" charset="0"/>
              </a:rPr>
              <a:t>A Chinese Odyssey</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 Garbage Sorting</a:t>
            </a:r>
          </a:p>
          <a:p>
            <a:r>
              <a:rPr lang="en-US" altLang="zh-CN" sz="2400" b="1">
                <a:latin typeface="Times New Roman" panose="02020603050405020304" charset="0"/>
                <a:cs typeface="Times New Roman" panose="02020603050405020304" charset="0"/>
              </a:rPr>
              <a:t>《大话西游》 </a:t>
            </a:r>
            <a:r>
              <a:rPr lang="zh-CN" altLang="en-US" sz="2400" b="1">
                <a:latin typeface="Times New Roman" panose="02020603050405020304" charset="0"/>
                <a:cs typeface="Times New Roman" panose="02020603050405020304" charset="0"/>
              </a:rPr>
              <a:t>之 </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垃圾分类</a:t>
            </a:r>
            <a:r>
              <a:rPr lang="en-US" altLang="zh-CN" sz="2400" b="1">
                <a:latin typeface="Times New Roman" panose="02020603050405020304" charset="0"/>
                <a:cs typeface="Times New Roman" panose="02020603050405020304" charset="0"/>
              </a:rPr>
              <a:t>”</a:t>
            </a:r>
          </a:p>
        </p:txBody>
      </p:sp>
      <p:sp>
        <p:nvSpPr>
          <p:cNvPr id="4" name="文本框 3"/>
          <p:cNvSpPr txBox="1"/>
          <p:nvPr/>
        </p:nvSpPr>
        <p:spPr>
          <a:xfrm>
            <a:off x="7660640" y="6626860"/>
            <a:ext cx="2074545" cy="460375"/>
          </a:xfrm>
          <a:prstGeom prst="rect">
            <a:avLst/>
          </a:prstGeom>
          <a:noFill/>
        </p:spPr>
        <p:txBody>
          <a:bodyPr wrap="square" rtlCol="0">
            <a:spAutoFit/>
          </a:bodyPr>
          <a:lstStyle/>
          <a:p>
            <a:r>
              <a:rPr lang="en-US" altLang="zh-CN" sz="2400" b="1"/>
              <a:t>Play Video-1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t019.pptx"/>
</p:tagLst>
</file>

<file path=ppt/tags/tag10.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63"/>
  <p:tag name="RESOURCELIB_SHAPETYPE" val="5"/>
</p:tagLst>
</file>

<file path=ppt/tags/tag11.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97"/>
  <p:tag name="RESOURCELIB_SHAPETYPE" val="5"/>
</p:tagLst>
</file>

<file path=ppt/tags/tag12.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6656"/>
  <p:tag name="RESOURCELIB_SHAPETYPE" val="5"/>
</p:tagLst>
</file>

<file path=ppt/tags/tag13.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5992"/>
  <p:tag name="RESOURCELIB_SHAPETYPE" val="5"/>
</p:tagLst>
</file>

<file path=ppt/tags/tag14.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8850"/>
  <p:tag name="RESOURCELIB_SHAPETYPE" val="5"/>
</p:tagLst>
</file>

<file path=ppt/tags/tag15.xml><?xml version="1.0" encoding="utf-8"?>
<p:tagLst xmlns:a="http://schemas.openxmlformats.org/drawingml/2006/main" xmlns:r="http://schemas.openxmlformats.org/officeDocument/2006/relationships" xmlns:p="http://schemas.openxmlformats.org/presentationml/2006/main">
  <p:tag name="PA" val="v5.2.5"/>
  <p:tag name="PAMAINTYPE" val="5"/>
  <p:tag name="PATYPE" val="0"/>
  <p:tag name="PASUBTYPE" val="0"/>
  <p:tag name="RESOURCELIBID_SHAPE" val="555276"/>
  <p:tag name="RESOURCELIB_SHAPETYPE" val="5"/>
</p:tagLst>
</file>

<file path=ppt/tags/tag16.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4"/>
  <p:tag name="RESOURCELIBID_SHAPE" val="5419"/>
  <p:tag name="RESOURCELIB_SHAPETYPE" val="5"/>
</p:tagLst>
</file>

<file path=ppt/tags/tag17.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4736"/>
  <p:tag name="RESOURCELIB_SHAPETYPE" val="5"/>
</p:tagLst>
</file>

<file path=ppt/tags/tag18.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1331"/>
  <p:tag name="RESOURCELIB_SHAPETYPE" val="5"/>
</p:tagLst>
</file>

<file path=ppt/tags/tag19.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201"/>
  <p:tag name="RESOURCELIBID_SHAPE" val="8379"/>
  <p:tag name="RESOURCELIB_SHAPETYPE" val="5"/>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14068"/>
  <p:tag name="RESOURCELIB_SHAPETYPE" val="5"/>
</p:tagLst>
</file>

<file path=ppt/tags/tag21.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8850"/>
  <p:tag name="RESOURCELIB_SHAPETYPE" val="5"/>
</p:tagLst>
</file>

<file path=ppt/tags/tag22.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204"/>
  <p:tag name="RESOURCELIBID_SHAPE" val="6108"/>
  <p:tag name="RESOURCELIB_SHAPETYPE" val="5"/>
</p:tagLst>
</file>

<file path=ppt/tags/tag23.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97"/>
  <p:tag name="RESOURCELIB_SHAPETYPE" val="5"/>
</p:tagLst>
</file>

<file path=ppt/tags/tag24.xml><?xml version="1.0" encoding="utf-8"?>
<p:tagLst xmlns:a="http://schemas.openxmlformats.org/drawingml/2006/main" xmlns:r="http://schemas.openxmlformats.org/officeDocument/2006/relationships" xmlns:p="http://schemas.openxmlformats.org/presentationml/2006/main">
  <p:tag name="PA" val="v5.2.5"/>
  <p:tag name="PAMAINTYPE" val="5"/>
  <p:tag name="PATYPE" val="0"/>
  <p:tag name="PASUBTYPE" val="0"/>
  <p:tag name="RESOURCELIBID_SHAPE" val="555276"/>
  <p:tag name="RESOURCELIB_SHAPETYPE" val="5"/>
</p:tagLst>
</file>

<file path=ppt/tags/tag25.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9996"/>
  <p:tag name="RESOURCELIB_SHAPETYPE" val="5"/>
</p:tagLst>
</file>

<file path=ppt/tags/tag26.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5086"/>
  <p:tag name="RESOURCELIB_SHAPETYPE" val="5"/>
</p:tagLst>
</file>

<file path=ppt/tags/tag27.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3986"/>
  <p:tag name="RESOURCELIB_SHAPETYPE" val="5"/>
</p:tagLst>
</file>

<file path=ppt/tags/tag28.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4772"/>
  <p:tag name="RESOURCELIB_SHAPETYPE" val="5"/>
</p:tagLst>
</file>

<file path=ppt/tags/tag29.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4772"/>
  <p:tag name="RESOURCELIB_SHAPETYPE" val="5"/>
</p:tagLst>
</file>

<file path=ppt/tags/tag4.xml><?xml version="1.0" encoding="utf-8"?>
<p:tagLst xmlns:a="http://schemas.openxmlformats.org/drawingml/2006/main" xmlns:r="http://schemas.openxmlformats.org/officeDocument/2006/relationships" xmlns:p="http://schemas.openxmlformats.org/presentationml/2006/main">
  <p:tag name="PA" val="v5.2.5"/>
  <p:tag name="PAMAINTYPE" val="5"/>
  <p:tag name="PATYPE" val="213"/>
  <p:tag name="PASUBTYPE" val="215"/>
  <p:tag name="RESOURCELIBID_SHAPE" val="52776"/>
  <p:tag name="RESOURCELIB_SHAPETYPE" val="5"/>
</p:tagLst>
</file>

<file path=ppt/tags/tag5.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3887"/>
  <p:tag name="RESOURCELIB_SHAPETYPE" val="5"/>
</p:tagLst>
</file>

<file path=ppt/tags/tag6.xml><?xml version="1.0" encoding="utf-8"?>
<p:tagLst xmlns:a="http://schemas.openxmlformats.org/drawingml/2006/main" xmlns:r="http://schemas.openxmlformats.org/officeDocument/2006/relationships" xmlns:p="http://schemas.openxmlformats.org/presentationml/2006/main">
  <p:tag name="PA" val="v5.2.5"/>
  <p:tag name="PAMAINTYPE" val="5"/>
  <p:tag name="PATYPE" val="229"/>
  <p:tag name="PASUBTYPE" val="277"/>
  <p:tag name="RESOURCELIBID_SHAPE" val="51136"/>
  <p:tag name="RESOURCELIB_SHAPETYPE" val="5"/>
</p:tagLst>
</file>

<file path=ppt/tags/tag7.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4761"/>
  <p:tag name="RESOURCELIB_SHAPETYPE" val="5"/>
</p:tagLst>
</file>

<file path=ppt/tags/tag8.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9996"/>
  <p:tag name="RESOURCELIB_SHAPETYPE" val="5"/>
</p:tagLst>
</file>

<file path=ppt/tags/tag9.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8070"/>
  <p:tag name="RESOURCELIB_SHAPETYPE" val="5"/>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1119A01PPBG">
  <a:themeElements>
    <a:clrScheme name="KSO_BLUE9">
      <a:dk1>
        <a:srgbClr val="47494B"/>
      </a:dk1>
      <a:lt1>
        <a:srgbClr val="FFFFFF"/>
      </a:lt1>
      <a:dk2>
        <a:srgbClr val="454749"/>
      </a:dk2>
      <a:lt2>
        <a:srgbClr val="EAF5FC"/>
      </a:lt2>
      <a:accent1>
        <a:srgbClr val="046FB6"/>
      </a:accent1>
      <a:accent2>
        <a:srgbClr val="22B1DE"/>
      </a:accent2>
      <a:accent3>
        <a:srgbClr val="7B93D7"/>
      </a:accent3>
      <a:accent4>
        <a:srgbClr val="5D76BA"/>
      </a:accent4>
      <a:accent5>
        <a:srgbClr val="3DBFD1"/>
      </a:accent5>
      <a:accent6>
        <a:srgbClr val="FFC000"/>
      </a:accent6>
      <a:hlink>
        <a:srgbClr val="00B0F0"/>
      </a:hlink>
      <a:folHlink>
        <a:srgbClr val="AFB2B4"/>
      </a:folHlink>
    </a:clrScheme>
    <a:fontScheme name="自定义 15">
      <a:majorFont>
        <a:latin typeface="Arial Black"/>
        <a:ea typeface="微软雅黑"/>
        <a:cs typeface=""/>
      </a:majorFont>
      <a:minorFont>
        <a:latin typeface="Arial"/>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4285</Words>
  <Application>Microsoft Office PowerPoint</Application>
  <PresentationFormat>自定义</PresentationFormat>
  <Paragraphs>456</Paragraphs>
  <Slides>43</Slides>
  <Notes>3</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43</vt:i4>
      </vt:variant>
    </vt:vector>
  </HeadingPairs>
  <TitlesOfParts>
    <vt:vector size="62" baseType="lpstr">
      <vt:lpstr>Gill Sans</vt:lpstr>
      <vt:lpstr>Helvetica Light</vt:lpstr>
      <vt:lpstr>LiHei Pro</vt:lpstr>
      <vt:lpstr>Open Sans</vt:lpstr>
      <vt:lpstr>宋体</vt:lpstr>
      <vt:lpstr>微软雅黑</vt:lpstr>
      <vt:lpstr>微软雅黑 Light</vt:lpstr>
      <vt:lpstr>Agency FB</vt:lpstr>
      <vt:lpstr>Arial</vt:lpstr>
      <vt:lpstr>Arial Black</vt:lpstr>
      <vt:lpstr>Britannic Bold</vt:lpstr>
      <vt:lpstr>Calibri</vt:lpstr>
      <vt:lpstr>Helvetica</vt:lpstr>
      <vt:lpstr>Impact</vt:lpstr>
      <vt:lpstr>Times New Roman</vt:lpstr>
      <vt:lpstr>Wingdings</vt:lpstr>
      <vt:lpstr>自定义设计方案</vt:lpstr>
      <vt:lpstr>A000120141119A01PPBG</vt:lpstr>
      <vt:lpstr>1_Office 主题​​</vt:lpstr>
      <vt:lpstr>Strive to be your better self ! </vt:lpstr>
      <vt:lpstr>What was your summer holiday plan? How was it carried out?</vt:lpstr>
      <vt:lpstr>PowerPoint 演示文稿</vt:lpstr>
      <vt:lpstr>Why should we execute garbage classification ?                            /'eksɪkjuːt/ vt. 实行；执行</vt:lpstr>
      <vt:lpstr>Why should we execute garbage classification ?</vt:lpstr>
      <vt:lpstr>Why should we execute garbage classification ?</vt:lpstr>
      <vt:lpstr>Why should we execute garbage classification ?</vt:lpstr>
      <vt:lpstr>What kind of rubbish are you?   </vt:lpstr>
      <vt:lpstr>A Chinese Odyssey —— Garbage Sorting</vt:lpstr>
      <vt:lpstr>How to sort garbage?   —— Recyclable Waste</vt:lpstr>
      <vt:lpstr>How to sort garbage?   —— Harmful Waste</vt:lpstr>
      <vt:lpstr>How to sort garbage?                —— Household Food Waste (湿垃圾)</vt:lpstr>
      <vt:lpstr>How to sort garbage?                            —— Residual Waste (干垃圾)</vt:lpstr>
      <vt:lpstr>How to sort garbage?</vt:lpstr>
      <vt:lpstr>How do foreigners sort garbage?</vt:lpstr>
      <vt:lpstr>How to sort garbage?</vt:lpstr>
      <vt:lpstr>Shanghai  Garbage Sorting Competition - 1</vt:lpstr>
      <vt:lpstr>Shanghai  Garbage Sorting Competition - 2</vt:lpstr>
      <vt:lpstr>Shanghai  Garbage Sorting Competition - 3</vt:lpstr>
      <vt:lpstr>What should we do ?</vt:lpstr>
      <vt:lpstr>Discussion about “Garbage classification”</vt:lpstr>
      <vt:lpstr>About the natural environment</vt:lpstr>
      <vt:lpstr>About the natural environment</vt:lpstr>
      <vt:lpstr>About the natural environment</vt:lpstr>
      <vt:lpstr>About the natural environment</vt:lpstr>
      <vt:lpstr>PowerPoint 演示文稿</vt:lpstr>
      <vt:lpstr>What can we learn from the film Ne Zha ?</vt:lpstr>
      <vt:lpstr>What can we learn from the film Ne Zha ?</vt:lpstr>
      <vt:lpstr>What can we learn from the film Ne Zha ?</vt:lpstr>
      <vt:lpstr>What can we learn from the film Ne Zha ?</vt:lpstr>
      <vt:lpstr>The memorable lines from the film Ne Zha ?</vt:lpstr>
      <vt:lpstr>The memorable lines from the film Ne Zha ?</vt:lpstr>
      <vt:lpstr>What do foreigners think of  the film Ne Zha?</vt:lpstr>
      <vt:lpstr>PowerPoint 演示文稿</vt:lpstr>
      <vt:lpstr>Archaeological Ruins of Liangzhu Ancient City</vt:lpstr>
      <vt:lpstr>Archaeological Ruins of Liangzhu Ancient City</vt:lpstr>
      <vt:lpstr>Liangzhu culture</vt:lpstr>
      <vt:lpstr>Highlights about Liangzhu relic site</vt:lpstr>
      <vt:lpstr>Highlights about Liangzhu relic site</vt:lpstr>
      <vt:lpstr>Highlights about Liangzhu relic site</vt:lpstr>
      <vt:lpstr>Highlights about Liangzhu relic site</vt:lpstr>
      <vt:lpstr>Further information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汇报人：CHENYING0907</dc:title>
  <dc:creator/>
  <cp:lastModifiedBy/>
  <cp:revision>29</cp:revision>
  <dcterms:created xsi:type="dcterms:W3CDTF">2016-09-17T14:14:00Z</dcterms:created>
  <dcterms:modified xsi:type="dcterms:W3CDTF">2019-08-21T01:18:28Z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