
<file path=[Content_Types].xml><?xml version="1.0" encoding="utf-8"?>
<Types xmlns="http://schemas.openxmlformats.org/package/2006/content-types">
  <Default Extension="jpeg" ContentType="image/jpeg"/>
  <Default Extension="jpg"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632" r:id="rId2"/>
    <p:sldId id="867" r:id="rId3"/>
    <p:sldId id="590" r:id="rId4"/>
    <p:sldId id="851" r:id="rId5"/>
    <p:sldId id="853" r:id="rId6"/>
    <p:sldId id="807" r:id="rId7"/>
    <p:sldId id="715" r:id="rId8"/>
    <p:sldId id="809" r:id="rId9"/>
    <p:sldId id="717" r:id="rId10"/>
    <p:sldId id="856" r:id="rId11"/>
    <p:sldId id="817" r:id="rId12"/>
    <p:sldId id="869" r:id="rId13"/>
    <p:sldId id="818" r:id="rId14"/>
    <p:sldId id="863" r:id="rId15"/>
    <p:sldId id="866" r:id="rId16"/>
    <p:sldId id="858" r:id="rId17"/>
    <p:sldId id="857" r:id="rId18"/>
    <p:sldId id="859" r:id="rId19"/>
    <p:sldId id="860" r:id="rId20"/>
    <p:sldId id="861" r:id="rId21"/>
    <p:sldId id="864" r:id="rId22"/>
    <p:sldId id="865" r:id="rId23"/>
    <p:sldId id="870" r:id="rId24"/>
    <p:sldId id="868" r:id="rId25"/>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sz="3200" b="0" i="0" u="none" kern="1200" baseline="0">
        <a:solidFill>
          <a:schemeClr val="tx1"/>
        </a:solidFill>
        <a:latin typeface="Arial Narrow" panose="020B0606020202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新课标第一网" initials="新"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CC3300"/>
    <a:srgbClr val="006666"/>
    <a:srgbClr val="FF99FF"/>
    <a:srgbClr val="0000FF"/>
    <a:srgbClr val="FFFF00"/>
    <a:srgbClr val="006600"/>
    <a:srgbClr val="66FF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0"/>
  </p:normalViewPr>
  <p:slideViewPr>
    <p:cSldViewPr showGuides="1">
      <p:cViewPr varScale="1">
        <p:scale>
          <a:sx n="104" d="100"/>
          <a:sy n="104" d="100"/>
        </p:scale>
        <p:origin x="1880" y="2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5E9F2A-0B0F-4A00-BCDF-49B849666392}" type="doc">
      <dgm:prSet loTypeId="urn:microsoft.com/office/officeart/2005/8/layout/hProcess9" loCatId="process" qsTypeId="urn:microsoft.com/office/officeart/2005/8/quickstyle/3d1" qsCatId="3D" csTypeId="urn:microsoft.com/office/officeart/2005/8/colors/accent6_2" csCatId="accent6" phldr="1"/>
      <dgm:spPr/>
    </dgm:pt>
    <dgm:pt modelId="{E0D1BA64-3D44-4814-BAEF-12418D6DCEC6}">
      <dgm:prSet phldrT="[文本]" custT="1"/>
      <dgm:spPr/>
      <dgm:t>
        <a:bodyPr/>
        <a:lstStyle/>
        <a:p>
          <a:r>
            <a:rPr lang="en-US" altLang="zh-CN" sz="2800" b="1" dirty="0">
              <a:latin typeface="Arial Narrow" panose="020B0606020202030204" pitchFamily="34" charset="0"/>
            </a:rPr>
            <a:t>AD 450-1150</a:t>
          </a:r>
          <a:endParaRPr lang="zh-CN" altLang="en-US" sz="2800" b="1" dirty="0">
            <a:latin typeface="Arial Narrow" panose="020B0606020202030204" pitchFamily="34" charset="0"/>
          </a:endParaRPr>
        </a:p>
      </dgm:t>
    </dgm:pt>
    <dgm:pt modelId="{3D9956BF-9117-4B96-89F5-F71675DB9C0B}" type="parTrans" cxnId="{A4002251-3886-4333-B227-C82D1DDF57B9}">
      <dgm:prSet/>
      <dgm:spPr/>
      <dgm:t>
        <a:bodyPr/>
        <a:lstStyle/>
        <a:p>
          <a:endParaRPr lang="zh-CN" altLang="en-US"/>
        </a:p>
      </dgm:t>
    </dgm:pt>
    <dgm:pt modelId="{6533C4CF-23AF-4488-ABC4-EA24AC11DD97}" type="sibTrans" cxnId="{A4002251-3886-4333-B227-C82D1DDF57B9}">
      <dgm:prSet/>
      <dgm:spPr/>
      <dgm:t>
        <a:bodyPr/>
        <a:lstStyle/>
        <a:p>
          <a:endParaRPr lang="zh-CN" altLang="en-US"/>
        </a:p>
      </dgm:t>
    </dgm:pt>
    <dgm:pt modelId="{A0076538-5F53-4F52-926D-E3BC0C9A4605}">
      <dgm:prSet phldrT="[文本]" custT="1"/>
      <dgm:spPr/>
      <dgm:t>
        <a:bodyPr/>
        <a:lstStyle/>
        <a:p>
          <a:r>
            <a:rPr lang="en-US" altLang="zh-CN" sz="2800" b="1" dirty="0">
              <a:latin typeface="Arial Narrow" panose="020B0606020202030204" pitchFamily="34" charset="0"/>
            </a:rPr>
            <a:t>AD 800-1150</a:t>
          </a:r>
          <a:endParaRPr lang="zh-CN" altLang="en-US" sz="2800" b="1" dirty="0">
            <a:latin typeface="Arial Narrow" panose="020B0606020202030204" pitchFamily="34" charset="0"/>
          </a:endParaRPr>
        </a:p>
      </dgm:t>
    </dgm:pt>
    <dgm:pt modelId="{7F2C79C7-54F7-4C9E-A4C6-09E4EDD0FC6B}" type="parTrans" cxnId="{C62698C4-8A9A-4872-A828-8653FDCAC147}">
      <dgm:prSet/>
      <dgm:spPr/>
      <dgm:t>
        <a:bodyPr/>
        <a:lstStyle/>
        <a:p>
          <a:endParaRPr lang="zh-CN" altLang="en-US"/>
        </a:p>
      </dgm:t>
    </dgm:pt>
    <dgm:pt modelId="{B981059A-DF88-4854-9492-5ABB61309924}" type="sibTrans" cxnId="{C62698C4-8A9A-4872-A828-8653FDCAC147}">
      <dgm:prSet/>
      <dgm:spPr/>
      <dgm:t>
        <a:bodyPr/>
        <a:lstStyle/>
        <a:p>
          <a:endParaRPr lang="zh-CN" altLang="en-US"/>
        </a:p>
      </dgm:t>
    </dgm:pt>
    <dgm:pt modelId="{4E323E72-F417-4E5B-B24E-3AFB6EC0678D}">
      <dgm:prSet phldrT="[文本]" custT="1"/>
      <dgm:spPr/>
      <dgm:t>
        <a:bodyPr/>
        <a:lstStyle/>
        <a:p>
          <a:r>
            <a:rPr lang="en-US" altLang="zh-CN" sz="2800" b="1" dirty="0">
              <a:latin typeface="Arial Narrow" panose="020B0606020202030204" pitchFamily="34" charset="0"/>
            </a:rPr>
            <a:t>In 1620</a:t>
          </a:r>
          <a:endParaRPr lang="zh-CN" altLang="en-US" sz="2800" b="1" dirty="0">
            <a:latin typeface="Arial Narrow" panose="020B0606020202030204" pitchFamily="34" charset="0"/>
          </a:endParaRPr>
        </a:p>
      </dgm:t>
    </dgm:pt>
    <dgm:pt modelId="{D25A014A-9F5F-41FE-A98C-AB1A44EEC9A7}" type="parTrans" cxnId="{FF7EFDCB-C7B9-4EDB-AE23-AFA88370BC45}">
      <dgm:prSet/>
      <dgm:spPr/>
      <dgm:t>
        <a:bodyPr/>
        <a:lstStyle/>
        <a:p>
          <a:endParaRPr lang="zh-CN" altLang="en-US"/>
        </a:p>
      </dgm:t>
    </dgm:pt>
    <dgm:pt modelId="{FCA026C3-E63F-4068-AE24-0D0E90DCCDE3}" type="sibTrans" cxnId="{FF7EFDCB-C7B9-4EDB-AE23-AFA88370BC45}">
      <dgm:prSet/>
      <dgm:spPr/>
      <dgm:t>
        <a:bodyPr/>
        <a:lstStyle/>
        <a:p>
          <a:endParaRPr lang="zh-CN" altLang="en-US"/>
        </a:p>
      </dgm:t>
    </dgm:pt>
    <dgm:pt modelId="{72D3FE3D-1603-4705-AD04-040943F8962F}">
      <dgm:prSet phldrT="[文本]" custT="1"/>
      <dgm:spPr/>
      <dgm:t>
        <a:bodyPr/>
        <a:lstStyle/>
        <a:p>
          <a:r>
            <a:rPr lang="en-US" altLang="zh-CN" sz="2800" b="1" dirty="0">
              <a:latin typeface="Arial Narrow" panose="020B0606020202030204" pitchFamily="34" charset="0"/>
            </a:rPr>
            <a:t>later in the 18</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01B77F49-83BE-4468-968E-CF7AF9D791D6}" type="parTrans" cxnId="{1392F8E1-81DF-4CB4-91E6-34E98B07BD59}">
      <dgm:prSet/>
      <dgm:spPr/>
      <dgm:t>
        <a:bodyPr/>
        <a:lstStyle/>
        <a:p>
          <a:endParaRPr lang="zh-CN" altLang="en-US"/>
        </a:p>
      </dgm:t>
    </dgm:pt>
    <dgm:pt modelId="{D078806D-5DA9-4437-900E-086C8E6D69B6}" type="sibTrans" cxnId="{1392F8E1-81DF-4CB4-91E6-34E98B07BD59}">
      <dgm:prSet/>
      <dgm:spPr/>
      <dgm:t>
        <a:bodyPr/>
        <a:lstStyle/>
        <a:p>
          <a:endParaRPr lang="zh-CN" altLang="en-US"/>
        </a:p>
      </dgm:t>
    </dgm:pt>
    <dgm:pt modelId="{A0948ADD-B136-4C4B-8074-73052B9C5467}">
      <dgm:prSet phldrT="[文本]" custT="1"/>
      <dgm:spPr/>
      <dgm:t>
        <a:bodyPr/>
        <a:lstStyle/>
        <a:p>
          <a:r>
            <a:rPr lang="en-US" altLang="zh-CN" sz="2800" b="1" dirty="0">
              <a:latin typeface="Arial Narrow" panose="020B0606020202030204" pitchFamily="34" charset="0"/>
            </a:rPr>
            <a:t>by the 19</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FB8841BF-64B7-4F50-B153-0FC05EB05D46}" type="parTrans" cxnId="{7AB95786-DC71-482F-9FF2-1766AD6208C7}">
      <dgm:prSet/>
      <dgm:spPr/>
      <dgm:t>
        <a:bodyPr/>
        <a:lstStyle/>
        <a:p>
          <a:endParaRPr lang="zh-CN" altLang="en-US"/>
        </a:p>
      </dgm:t>
    </dgm:pt>
    <dgm:pt modelId="{FBEFD7B1-9479-470E-B524-567E8EC75422}" type="sibTrans" cxnId="{7AB95786-DC71-482F-9FF2-1766AD6208C7}">
      <dgm:prSet/>
      <dgm:spPr/>
      <dgm:t>
        <a:bodyPr/>
        <a:lstStyle/>
        <a:p>
          <a:endParaRPr lang="zh-CN" altLang="en-US"/>
        </a:p>
      </dgm:t>
    </dgm:pt>
    <dgm:pt modelId="{84F7EC9B-30D2-489F-89F0-0A818875DC24}" type="pres">
      <dgm:prSet presAssocID="{715E9F2A-0B0F-4A00-BCDF-49B849666392}" presName="CompostProcess" presStyleCnt="0">
        <dgm:presLayoutVars>
          <dgm:dir/>
          <dgm:resizeHandles val="exact"/>
        </dgm:presLayoutVars>
      </dgm:prSet>
      <dgm:spPr/>
    </dgm:pt>
    <dgm:pt modelId="{697180D1-1A08-4129-9FF5-514A62321724}" type="pres">
      <dgm:prSet presAssocID="{715E9F2A-0B0F-4A00-BCDF-49B849666392}" presName="arrow" presStyleLbl="bgShp" presStyleIdx="0" presStyleCnt="1"/>
      <dgm:spPr/>
    </dgm:pt>
    <dgm:pt modelId="{D1FC5E73-FCB0-4EF8-ADCE-393E60B3262B}" type="pres">
      <dgm:prSet presAssocID="{715E9F2A-0B0F-4A00-BCDF-49B849666392}" presName="linearProcess" presStyleCnt="0"/>
      <dgm:spPr/>
    </dgm:pt>
    <dgm:pt modelId="{0801BF27-4380-4F4D-99BE-282EC97AC195}" type="pres">
      <dgm:prSet presAssocID="{E0D1BA64-3D44-4814-BAEF-12418D6DCEC6}" presName="textNode" presStyleLbl="node1" presStyleIdx="0" presStyleCnt="5">
        <dgm:presLayoutVars>
          <dgm:bulletEnabled val="1"/>
        </dgm:presLayoutVars>
      </dgm:prSet>
      <dgm:spPr/>
    </dgm:pt>
    <dgm:pt modelId="{B39C5D29-6DC8-40D2-9B74-FCF85BE6652B}" type="pres">
      <dgm:prSet presAssocID="{6533C4CF-23AF-4488-ABC4-EA24AC11DD97}" presName="sibTrans" presStyleCnt="0"/>
      <dgm:spPr/>
    </dgm:pt>
    <dgm:pt modelId="{048A1B92-C6CA-4DB5-B588-D496877C4E02}" type="pres">
      <dgm:prSet presAssocID="{A0076538-5F53-4F52-926D-E3BC0C9A4605}" presName="textNode" presStyleLbl="node1" presStyleIdx="1" presStyleCnt="5">
        <dgm:presLayoutVars>
          <dgm:bulletEnabled val="1"/>
        </dgm:presLayoutVars>
      </dgm:prSet>
      <dgm:spPr/>
    </dgm:pt>
    <dgm:pt modelId="{D39F9012-75A2-4506-9C1F-7028126A768E}" type="pres">
      <dgm:prSet presAssocID="{B981059A-DF88-4854-9492-5ABB61309924}" presName="sibTrans" presStyleCnt="0"/>
      <dgm:spPr/>
    </dgm:pt>
    <dgm:pt modelId="{A94402F1-1EA0-4BA5-9E56-0EF925C25D10}" type="pres">
      <dgm:prSet presAssocID="{4E323E72-F417-4E5B-B24E-3AFB6EC0678D}" presName="textNode" presStyleLbl="node1" presStyleIdx="2" presStyleCnt="5">
        <dgm:presLayoutVars>
          <dgm:bulletEnabled val="1"/>
        </dgm:presLayoutVars>
      </dgm:prSet>
      <dgm:spPr/>
    </dgm:pt>
    <dgm:pt modelId="{83A34D96-97F1-4397-B0E7-C7FB0AD9262D}" type="pres">
      <dgm:prSet presAssocID="{FCA026C3-E63F-4068-AE24-0D0E90DCCDE3}" presName="sibTrans" presStyleCnt="0"/>
      <dgm:spPr/>
    </dgm:pt>
    <dgm:pt modelId="{D6EC1E84-770A-4253-ACC8-202A44456F78}" type="pres">
      <dgm:prSet presAssocID="{72D3FE3D-1603-4705-AD04-040943F8962F}" presName="textNode" presStyleLbl="node1" presStyleIdx="3" presStyleCnt="5">
        <dgm:presLayoutVars>
          <dgm:bulletEnabled val="1"/>
        </dgm:presLayoutVars>
      </dgm:prSet>
      <dgm:spPr/>
    </dgm:pt>
    <dgm:pt modelId="{DD074E68-E3EC-4E8F-BBB1-69C126AE7CF9}" type="pres">
      <dgm:prSet presAssocID="{D078806D-5DA9-4437-900E-086C8E6D69B6}" presName="sibTrans" presStyleCnt="0"/>
      <dgm:spPr/>
    </dgm:pt>
    <dgm:pt modelId="{525E2E15-41CE-4A9F-BBE8-129C5DD79EAA}" type="pres">
      <dgm:prSet presAssocID="{A0948ADD-B136-4C4B-8074-73052B9C5467}" presName="textNode" presStyleLbl="node1" presStyleIdx="4" presStyleCnt="5">
        <dgm:presLayoutVars>
          <dgm:bulletEnabled val="1"/>
        </dgm:presLayoutVars>
      </dgm:prSet>
      <dgm:spPr/>
    </dgm:pt>
  </dgm:ptLst>
  <dgm:cxnLst>
    <dgm:cxn modelId="{A4002251-3886-4333-B227-C82D1DDF57B9}" srcId="{715E9F2A-0B0F-4A00-BCDF-49B849666392}" destId="{E0D1BA64-3D44-4814-BAEF-12418D6DCEC6}" srcOrd="0" destOrd="0" parTransId="{3D9956BF-9117-4B96-89F5-F71675DB9C0B}" sibTransId="{6533C4CF-23AF-4488-ABC4-EA24AC11DD97}"/>
    <dgm:cxn modelId="{9FD3F45E-61E2-42AF-BEC7-A9AB5F777276}" type="presOf" srcId="{72D3FE3D-1603-4705-AD04-040943F8962F}" destId="{D6EC1E84-770A-4253-ACC8-202A44456F78}" srcOrd="0" destOrd="0" presId="urn:microsoft.com/office/officeart/2005/8/layout/hProcess9"/>
    <dgm:cxn modelId="{7AB95786-DC71-482F-9FF2-1766AD6208C7}" srcId="{715E9F2A-0B0F-4A00-BCDF-49B849666392}" destId="{A0948ADD-B136-4C4B-8074-73052B9C5467}" srcOrd="4" destOrd="0" parTransId="{FB8841BF-64B7-4F50-B153-0FC05EB05D46}" sibTransId="{FBEFD7B1-9479-470E-B524-567E8EC75422}"/>
    <dgm:cxn modelId="{AD40219A-FF5D-4717-9AFC-A470A9C973C0}" type="presOf" srcId="{4E323E72-F417-4E5B-B24E-3AFB6EC0678D}" destId="{A94402F1-1EA0-4BA5-9E56-0EF925C25D10}" srcOrd="0" destOrd="0" presId="urn:microsoft.com/office/officeart/2005/8/layout/hProcess9"/>
    <dgm:cxn modelId="{0F3C28BF-95E5-4CD1-9B63-69987109A47C}" type="presOf" srcId="{E0D1BA64-3D44-4814-BAEF-12418D6DCEC6}" destId="{0801BF27-4380-4F4D-99BE-282EC97AC195}" srcOrd="0" destOrd="0" presId="urn:microsoft.com/office/officeart/2005/8/layout/hProcess9"/>
    <dgm:cxn modelId="{0AC5FEC2-CD15-42EB-B1D5-E816ECE0BAF9}" type="presOf" srcId="{715E9F2A-0B0F-4A00-BCDF-49B849666392}" destId="{84F7EC9B-30D2-489F-89F0-0A818875DC24}" srcOrd="0" destOrd="0" presId="urn:microsoft.com/office/officeart/2005/8/layout/hProcess9"/>
    <dgm:cxn modelId="{C62698C4-8A9A-4872-A828-8653FDCAC147}" srcId="{715E9F2A-0B0F-4A00-BCDF-49B849666392}" destId="{A0076538-5F53-4F52-926D-E3BC0C9A4605}" srcOrd="1" destOrd="0" parTransId="{7F2C79C7-54F7-4C9E-A4C6-09E4EDD0FC6B}" sibTransId="{B981059A-DF88-4854-9492-5ABB61309924}"/>
    <dgm:cxn modelId="{FF7EFDCB-C7B9-4EDB-AE23-AFA88370BC45}" srcId="{715E9F2A-0B0F-4A00-BCDF-49B849666392}" destId="{4E323E72-F417-4E5B-B24E-3AFB6EC0678D}" srcOrd="2" destOrd="0" parTransId="{D25A014A-9F5F-41FE-A98C-AB1A44EEC9A7}" sibTransId="{FCA026C3-E63F-4068-AE24-0D0E90DCCDE3}"/>
    <dgm:cxn modelId="{1392F8E1-81DF-4CB4-91E6-34E98B07BD59}" srcId="{715E9F2A-0B0F-4A00-BCDF-49B849666392}" destId="{72D3FE3D-1603-4705-AD04-040943F8962F}" srcOrd="3" destOrd="0" parTransId="{01B77F49-83BE-4468-968E-CF7AF9D791D6}" sibTransId="{D078806D-5DA9-4437-900E-086C8E6D69B6}"/>
    <dgm:cxn modelId="{06C415E9-53B4-47F4-919F-426F6BD1FFBB}" type="presOf" srcId="{A0076538-5F53-4F52-926D-E3BC0C9A4605}" destId="{048A1B92-C6CA-4DB5-B588-D496877C4E02}" srcOrd="0" destOrd="0" presId="urn:microsoft.com/office/officeart/2005/8/layout/hProcess9"/>
    <dgm:cxn modelId="{17B822FE-40BD-413A-B870-0E4A8CE4B09B}" type="presOf" srcId="{A0948ADD-B136-4C4B-8074-73052B9C5467}" destId="{525E2E15-41CE-4A9F-BBE8-129C5DD79EAA}" srcOrd="0" destOrd="0" presId="urn:microsoft.com/office/officeart/2005/8/layout/hProcess9"/>
    <dgm:cxn modelId="{47C54B11-5CA6-4856-8C15-90BB3F195EFD}" type="presParOf" srcId="{84F7EC9B-30D2-489F-89F0-0A818875DC24}" destId="{697180D1-1A08-4129-9FF5-514A62321724}" srcOrd="0" destOrd="0" presId="urn:microsoft.com/office/officeart/2005/8/layout/hProcess9"/>
    <dgm:cxn modelId="{B91A3976-9D8A-441F-B09C-C5FBD97261B1}" type="presParOf" srcId="{84F7EC9B-30D2-489F-89F0-0A818875DC24}" destId="{D1FC5E73-FCB0-4EF8-ADCE-393E60B3262B}" srcOrd="1" destOrd="0" presId="urn:microsoft.com/office/officeart/2005/8/layout/hProcess9"/>
    <dgm:cxn modelId="{285B7439-35BA-410A-8AD9-E0119FE175A2}" type="presParOf" srcId="{D1FC5E73-FCB0-4EF8-ADCE-393E60B3262B}" destId="{0801BF27-4380-4F4D-99BE-282EC97AC195}" srcOrd="0" destOrd="0" presId="urn:microsoft.com/office/officeart/2005/8/layout/hProcess9"/>
    <dgm:cxn modelId="{416242E7-D9D3-415B-A8D5-6CE59D4CD913}" type="presParOf" srcId="{D1FC5E73-FCB0-4EF8-ADCE-393E60B3262B}" destId="{B39C5D29-6DC8-40D2-9B74-FCF85BE6652B}" srcOrd="1" destOrd="0" presId="urn:microsoft.com/office/officeart/2005/8/layout/hProcess9"/>
    <dgm:cxn modelId="{F9BE598D-1302-49E4-BDF1-31953CD9EEF7}" type="presParOf" srcId="{D1FC5E73-FCB0-4EF8-ADCE-393E60B3262B}" destId="{048A1B92-C6CA-4DB5-B588-D496877C4E02}" srcOrd="2" destOrd="0" presId="urn:microsoft.com/office/officeart/2005/8/layout/hProcess9"/>
    <dgm:cxn modelId="{A8A1C260-B5A3-4E01-BA60-D38AD6BEB94E}" type="presParOf" srcId="{D1FC5E73-FCB0-4EF8-ADCE-393E60B3262B}" destId="{D39F9012-75A2-4506-9C1F-7028126A768E}" srcOrd="3" destOrd="0" presId="urn:microsoft.com/office/officeart/2005/8/layout/hProcess9"/>
    <dgm:cxn modelId="{4144E093-3157-4965-A143-41990CDD65F6}" type="presParOf" srcId="{D1FC5E73-FCB0-4EF8-ADCE-393E60B3262B}" destId="{A94402F1-1EA0-4BA5-9E56-0EF925C25D10}" srcOrd="4" destOrd="0" presId="urn:microsoft.com/office/officeart/2005/8/layout/hProcess9"/>
    <dgm:cxn modelId="{26C50E52-7589-43CA-A5AB-0C9C17466171}" type="presParOf" srcId="{D1FC5E73-FCB0-4EF8-ADCE-393E60B3262B}" destId="{83A34D96-97F1-4397-B0E7-C7FB0AD9262D}" srcOrd="5" destOrd="0" presId="urn:microsoft.com/office/officeart/2005/8/layout/hProcess9"/>
    <dgm:cxn modelId="{490CA5CE-07FC-43A2-833F-2451D93FD495}" type="presParOf" srcId="{D1FC5E73-FCB0-4EF8-ADCE-393E60B3262B}" destId="{D6EC1E84-770A-4253-ACC8-202A44456F78}" srcOrd="6" destOrd="0" presId="urn:microsoft.com/office/officeart/2005/8/layout/hProcess9"/>
    <dgm:cxn modelId="{CF859BA0-D3CE-4D4D-8FB3-D415495DF173}" type="presParOf" srcId="{D1FC5E73-FCB0-4EF8-ADCE-393E60B3262B}" destId="{DD074E68-E3EC-4E8F-BBB1-69C126AE7CF9}" srcOrd="7" destOrd="0" presId="urn:microsoft.com/office/officeart/2005/8/layout/hProcess9"/>
    <dgm:cxn modelId="{8A966870-BBA7-4EA4-8BA2-796DB6B16F1D}" type="presParOf" srcId="{D1FC5E73-FCB0-4EF8-ADCE-393E60B3262B}" destId="{525E2E15-41CE-4A9F-BBE8-129C5DD79EAA}"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5E9F2A-0B0F-4A00-BCDF-49B849666392}" type="doc">
      <dgm:prSet loTypeId="urn:microsoft.com/office/officeart/2005/8/layout/hProcess9" loCatId="process" qsTypeId="urn:microsoft.com/office/officeart/2005/8/quickstyle/3d1" qsCatId="3D" csTypeId="urn:microsoft.com/office/officeart/2005/8/colors/accent6_2" csCatId="accent6" phldr="1"/>
      <dgm:spPr/>
    </dgm:pt>
    <dgm:pt modelId="{E0D1BA64-3D44-4814-BAEF-12418D6DCEC6}">
      <dgm:prSet phldrT="[文本]" custT="1"/>
      <dgm:spPr/>
      <dgm:t>
        <a:bodyPr/>
        <a:lstStyle/>
        <a:p>
          <a:r>
            <a:rPr lang="en-US" altLang="zh-CN" sz="2800" b="1" dirty="0">
              <a:latin typeface="Arial Narrow" panose="020B0606020202030204" pitchFamily="34" charset="0"/>
            </a:rPr>
            <a:t>AD 450-1150</a:t>
          </a:r>
          <a:endParaRPr lang="zh-CN" altLang="en-US" sz="2800" b="1" dirty="0">
            <a:latin typeface="Arial Narrow" panose="020B0606020202030204" pitchFamily="34" charset="0"/>
          </a:endParaRPr>
        </a:p>
      </dgm:t>
    </dgm:pt>
    <dgm:pt modelId="{3D9956BF-9117-4B96-89F5-F71675DB9C0B}" type="parTrans" cxnId="{A4002251-3886-4333-B227-C82D1DDF57B9}">
      <dgm:prSet/>
      <dgm:spPr/>
      <dgm:t>
        <a:bodyPr/>
        <a:lstStyle/>
        <a:p>
          <a:endParaRPr lang="zh-CN" altLang="en-US"/>
        </a:p>
      </dgm:t>
    </dgm:pt>
    <dgm:pt modelId="{6533C4CF-23AF-4488-ABC4-EA24AC11DD97}" type="sibTrans" cxnId="{A4002251-3886-4333-B227-C82D1DDF57B9}">
      <dgm:prSet/>
      <dgm:spPr/>
      <dgm:t>
        <a:bodyPr/>
        <a:lstStyle/>
        <a:p>
          <a:endParaRPr lang="zh-CN" altLang="en-US"/>
        </a:p>
      </dgm:t>
    </dgm:pt>
    <dgm:pt modelId="{A0076538-5F53-4F52-926D-E3BC0C9A4605}">
      <dgm:prSet phldrT="[文本]" custT="1"/>
      <dgm:spPr/>
      <dgm:t>
        <a:bodyPr/>
        <a:lstStyle/>
        <a:p>
          <a:r>
            <a:rPr lang="en-US" altLang="zh-CN" sz="2800" b="1" dirty="0">
              <a:latin typeface="Arial Narrow" panose="020B0606020202030204" pitchFamily="34" charset="0"/>
            </a:rPr>
            <a:t>AD 800-1150</a:t>
          </a:r>
          <a:endParaRPr lang="zh-CN" altLang="en-US" sz="2800" b="1" dirty="0">
            <a:latin typeface="Arial Narrow" panose="020B0606020202030204" pitchFamily="34" charset="0"/>
          </a:endParaRPr>
        </a:p>
      </dgm:t>
    </dgm:pt>
    <dgm:pt modelId="{7F2C79C7-54F7-4C9E-A4C6-09E4EDD0FC6B}" type="parTrans" cxnId="{C62698C4-8A9A-4872-A828-8653FDCAC147}">
      <dgm:prSet/>
      <dgm:spPr/>
      <dgm:t>
        <a:bodyPr/>
        <a:lstStyle/>
        <a:p>
          <a:endParaRPr lang="zh-CN" altLang="en-US"/>
        </a:p>
      </dgm:t>
    </dgm:pt>
    <dgm:pt modelId="{B981059A-DF88-4854-9492-5ABB61309924}" type="sibTrans" cxnId="{C62698C4-8A9A-4872-A828-8653FDCAC147}">
      <dgm:prSet/>
      <dgm:spPr/>
      <dgm:t>
        <a:bodyPr/>
        <a:lstStyle/>
        <a:p>
          <a:endParaRPr lang="zh-CN" altLang="en-US"/>
        </a:p>
      </dgm:t>
    </dgm:pt>
    <dgm:pt modelId="{4E323E72-F417-4E5B-B24E-3AFB6EC0678D}">
      <dgm:prSet phldrT="[文本]" custT="1"/>
      <dgm:spPr/>
      <dgm:t>
        <a:bodyPr/>
        <a:lstStyle/>
        <a:p>
          <a:r>
            <a:rPr lang="en-US" altLang="zh-CN" sz="2800" b="1" dirty="0">
              <a:latin typeface="Arial Narrow" panose="020B0606020202030204" pitchFamily="34" charset="0"/>
            </a:rPr>
            <a:t>In 1620</a:t>
          </a:r>
          <a:endParaRPr lang="zh-CN" altLang="en-US" sz="2800" b="1" dirty="0">
            <a:latin typeface="Arial Narrow" panose="020B0606020202030204" pitchFamily="34" charset="0"/>
          </a:endParaRPr>
        </a:p>
      </dgm:t>
    </dgm:pt>
    <dgm:pt modelId="{D25A014A-9F5F-41FE-A98C-AB1A44EEC9A7}" type="parTrans" cxnId="{FF7EFDCB-C7B9-4EDB-AE23-AFA88370BC45}">
      <dgm:prSet/>
      <dgm:spPr/>
      <dgm:t>
        <a:bodyPr/>
        <a:lstStyle/>
        <a:p>
          <a:endParaRPr lang="zh-CN" altLang="en-US"/>
        </a:p>
      </dgm:t>
    </dgm:pt>
    <dgm:pt modelId="{FCA026C3-E63F-4068-AE24-0D0E90DCCDE3}" type="sibTrans" cxnId="{FF7EFDCB-C7B9-4EDB-AE23-AFA88370BC45}">
      <dgm:prSet/>
      <dgm:spPr/>
      <dgm:t>
        <a:bodyPr/>
        <a:lstStyle/>
        <a:p>
          <a:endParaRPr lang="zh-CN" altLang="en-US"/>
        </a:p>
      </dgm:t>
    </dgm:pt>
    <dgm:pt modelId="{72D3FE3D-1603-4705-AD04-040943F8962F}">
      <dgm:prSet phldrT="[文本]" custT="1"/>
      <dgm:spPr/>
      <dgm:t>
        <a:bodyPr/>
        <a:lstStyle/>
        <a:p>
          <a:r>
            <a:rPr lang="en-US" altLang="zh-CN" sz="2800" b="1" dirty="0">
              <a:latin typeface="Arial Narrow" panose="020B0606020202030204" pitchFamily="34" charset="0"/>
            </a:rPr>
            <a:t>later in the 18</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01B77F49-83BE-4468-968E-CF7AF9D791D6}" type="parTrans" cxnId="{1392F8E1-81DF-4CB4-91E6-34E98B07BD59}">
      <dgm:prSet/>
      <dgm:spPr/>
      <dgm:t>
        <a:bodyPr/>
        <a:lstStyle/>
        <a:p>
          <a:endParaRPr lang="zh-CN" altLang="en-US"/>
        </a:p>
      </dgm:t>
    </dgm:pt>
    <dgm:pt modelId="{D078806D-5DA9-4437-900E-086C8E6D69B6}" type="sibTrans" cxnId="{1392F8E1-81DF-4CB4-91E6-34E98B07BD59}">
      <dgm:prSet/>
      <dgm:spPr/>
      <dgm:t>
        <a:bodyPr/>
        <a:lstStyle/>
        <a:p>
          <a:endParaRPr lang="zh-CN" altLang="en-US"/>
        </a:p>
      </dgm:t>
    </dgm:pt>
    <dgm:pt modelId="{A0948ADD-B136-4C4B-8074-73052B9C5467}">
      <dgm:prSet phldrT="[文本]" custT="1"/>
      <dgm:spPr/>
      <dgm:t>
        <a:bodyPr/>
        <a:lstStyle/>
        <a:p>
          <a:r>
            <a:rPr lang="en-US" altLang="zh-CN" sz="2800" b="1" dirty="0">
              <a:latin typeface="Arial Narrow" panose="020B0606020202030204" pitchFamily="34" charset="0"/>
            </a:rPr>
            <a:t>by the 19</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FB8841BF-64B7-4F50-B153-0FC05EB05D46}" type="parTrans" cxnId="{7AB95786-DC71-482F-9FF2-1766AD6208C7}">
      <dgm:prSet/>
      <dgm:spPr/>
      <dgm:t>
        <a:bodyPr/>
        <a:lstStyle/>
        <a:p>
          <a:endParaRPr lang="zh-CN" altLang="en-US"/>
        </a:p>
      </dgm:t>
    </dgm:pt>
    <dgm:pt modelId="{FBEFD7B1-9479-470E-B524-567E8EC75422}" type="sibTrans" cxnId="{7AB95786-DC71-482F-9FF2-1766AD6208C7}">
      <dgm:prSet/>
      <dgm:spPr/>
      <dgm:t>
        <a:bodyPr/>
        <a:lstStyle/>
        <a:p>
          <a:endParaRPr lang="zh-CN" altLang="en-US"/>
        </a:p>
      </dgm:t>
    </dgm:pt>
    <dgm:pt modelId="{3106F6B5-34AC-4AE1-8B60-618F191F4464}">
      <dgm:prSet phldrT="[文本]" custT="1"/>
      <dgm:spPr/>
      <dgm:t>
        <a:bodyPr/>
        <a:lstStyle/>
        <a:p>
          <a:r>
            <a:rPr lang="en-US" altLang="zh-CN" sz="2800" b="1" dirty="0">
              <a:latin typeface="Arial Narrow" panose="020B0606020202030204" pitchFamily="34" charset="0"/>
            </a:rPr>
            <a:t>now</a:t>
          </a:r>
          <a:endParaRPr lang="zh-CN" altLang="en-US" sz="2800" b="1" dirty="0">
            <a:latin typeface="Arial Narrow" panose="020B0606020202030204" pitchFamily="34" charset="0"/>
          </a:endParaRPr>
        </a:p>
      </dgm:t>
    </dgm:pt>
    <dgm:pt modelId="{A70D0500-C280-4339-9D7F-A81BE81BE7A7}" type="parTrans" cxnId="{82B27BD1-F6B1-4EF7-938C-099EAB22DDB5}">
      <dgm:prSet/>
      <dgm:spPr/>
      <dgm:t>
        <a:bodyPr/>
        <a:lstStyle/>
        <a:p>
          <a:endParaRPr lang="zh-CN" altLang="en-US"/>
        </a:p>
      </dgm:t>
    </dgm:pt>
    <dgm:pt modelId="{877738BB-A914-4759-8C4C-35FBFC54A587}" type="sibTrans" cxnId="{82B27BD1-F6B1-4EF7-938C-099EAB22DDB5}">
      <dgm:prSet/>
      <dgm:spPr/>
      <dgm:t>
        <a:bodyPr/>
        <a:lstStyle/>
        <a:p>
          <a:endParaRPr lang="zh-CN" altLang="en-US"/>
        </a:p>
      </dgm:t>
    </dgm:pt>
    <dgm:pt modelId="{84F7EC9B-30D2-489F-89F0-0A818875DC24}" type="pres">
      <dgm:prSet presAssocID="{715E9F2A-0B0F-4A00-BCDF-49B849666392}" presName="CompostProcess" presStyleCnt="0">
        <dgm:presLayoutVars>
          <dgm:dir/>
          <dgm:resizeHandles val="exact"/>
        </dgm:presLayoutVars>
      </dgm:prSet>
      <dgm:spPr/>
    </dgm:pt>
    <dgm:pt modelId="{697180D1-1A08-4129-9FF5-514A62321724}" type="pres">
      <dgm:prSet presAssocID="{715E9F2A-0B0F-4A00-BCDF-49B849666392}" presName="arrow" presStyleLbl="bgShp" presStyleIdx="0" presStyleCnt="1"/>
      <dgm:spPr/>
    </dgm:pt>
    <dgm:pt modelId="{D1FC5E73-FCB0-4EF8-ADCE-393E60B3262B}" type="pres">
      <dgm:prSet presAssocID="{715E9F2A-0B0F-4A00-BCDF-49B849666392}" presName="linearProcess" presStyleCnt="0"/>
      <dgm:spPr/>
    </dgm:pt>
    <dgm:pt modelId="{0801BF27-4380-4F4D-99BE-282EC97AC195}" type="pres">
      <dgm:prSet presAssocID="{E0D1BA64-3D44-4814-BAEF-12418D6DCEC6}" presName="textNode" presStyleLbl="node1" presStyleIdx="0" presStyleCnt="6">
        <dgm:presLayoutVars>
          <dgm:bulletEnabled val="1"/>
        </dgm:presLayoutVars>
      </dgm:prSet>
      <dgm:spPr/>
    </dgm:pt>
    <dgm:pt modelId="{B39C5D29-6DC8-40D2-9B74-FCF85BE6652B}" type="pres">
      <dgm:prSet presAssocID="{6533C4CF-23AF-4488-ABC4-EA24AC11DD97}" presName="sibTrans" presStyleCnt="0"/>
      <dgm:spPr/>
    </dgm:pt>
    <dgm:pt modelId="{048A1B92-C6CA-4DB5-B588-D496877C4E02}" type="pres">
      <dgm:prSet presAssocID="{A0076538-5F53-4F52-926D-E3BC0C9A4605}" presName="textNode" presStyleLbl="node1" presStyleIdx="1" presStyleCnt="6">
        <dgm:presLayoutVars>
          <dgm:bulletEnabled val="1"/>
        </dgm:presLayoutVars>
      </dgm:prSet>
      <dgm:spPr/>
    </dgm:pt>
    <dgm:pt modelId="{D39F9012-75A2-4506-9C1F-7028126A768E}" type="pres">
      <dgm:prSet presAssocID="{B981059A-DF88-4854-9492-5ABB61309924}" presName="sibTrans" presStyleCnt="0"/>
      <dgm:spPr/>
    </dgm:pt>
    <dgm:pt modelId="{A94402F1-1EA0-4BA5-9E56-0EF925C25D10}" type="pres">
      <dgm:prSet presAssocID="{4E323E72-F417-4E5B-B24E-3AFB6EC0678D}" presName="textNode" presStyleLbl="node1" presStyleIdx="2" presStyleCnt="6">
        <dgm:presLayoutVars>
          <dgm:bulletEnabled val="1"/>
        </dgm:presLayoutVars>
      </dgm:prSet>
      <dgm:spPr/>
    </dgm:pt>
    <dgm:pt modelId="{83A34D96-97F1-4397-B0E7-C7FB0AD9262D}" type="pres">
      <dgm:prSet presAssocID="{FCA026C3-E63F-4068-AE24-0D0E90DCCDE3}" presName="sibTrans" presStyleCnt="0"/>
      <dgm:spPr/>
    </dgm:pt>
    <dgm:pt modelId="{D6EC1E84-770A-4253-ACC8-202A44456F78}" type="pres">
      <dgm:prSet presAssocID="{72D3FE3D-1603-4705-AD04-040943F8962F}" presName="textNode" presStyleLbl="node1" presStyleIdx="3" presStyleCnt="6" custScaleX="122786">
        <dgm:presLayoutVars>
          <dgm:bulletEnabled val="1"/>
        </dgm:presLayoutVars>
      </dgm:prSet>
      <dgm:spPr/>
    </dgm:pt>
    <dgm:pt modelId="{DD074E68-E3EC-4E8F-BBB1-69C126AE7CF9}" type="pres">
      <dgm:prSet presAssocID="{D078806D-5DA9-4437-900E-086C8E6D69B6}" presName="sibTrans" presStyleCnt="0"/>
      <dgm:spPr/>
    </dgm:pt>
    <dgm:pt modelId="{525E2E15-41CE-4A9F-BBE8-129C5DD79EAA}" type="pres">
      <dgm:prSet presAssocID="{A0948ADD-B136-4C4B-8074-73052B9C5467}" presName="textNode" presStyleLbl="node1" presStyleIdx="4" presStyleCnt="6" custScaleX="137352" custScaleY="88593">
        <dgm:presLayoutVars>
          <dgm:bulletEnabled val="1"/>
        </dgm:presLayoutVars>
      </dgm:prSet>
      <dgm:spPr/>
    </dgm:pt>
    <dgm:pt modelId="{49F24E84-DB8C-4E3F-85E0-F70D581FFBE1}" type="pres">
      <dgm:prSet presAssocID="{FBEFD7B1-9479-470E-B524-567E8EC75422}" presName="sibTrans" presStyleCnt="0"/>
      <dgm:spPr/>
    </dgm:pt>
    <dgm:pt modelId="{8E0E6A69-3E54-48D5-9CD9-31CCE5CBF6F1}" type="pres">
      <dgm:prSet presAssocID="{3106F6B5-34AC-4AE1-8B60-618F191F4464}" presName="textNode" presStyleLbl="node1" presStyleIdx="5" presStyleCnt="6">
        <dgm:presLayoutVars>
          <dgm:bulletEnabled val="1"/>
        </dgm:presLayoutVars>
      </dgm:prSet>
      <dgm:spPr/>
    </dgm:pt>
  </dgm:ptLst>
  <dgm:cxnLst>
    <dgm:cxn modelId="{F5EA532A-B5C2-4666-A58F-E7C0F3EF8463}" type="presOf" srcId="{A0076538-5F53-4F52-926D-E3BC0C9A4605}" destId="{048A1B92-C6CA-4DB5-B588-D496877C4E02}" srcOrd="0" destOrd="0" presId="urn:microsoft.com/office/officeart/2005/8/layout/hProcess9"/>
    <dgm:cxn modelId="{838F643A-886D-4AA7-A6EA-0DDC732B63C6}" type="presOf" srcId="{72D3FE3D-1603-4705-AD04-040943F8962F}" destId="{D6EC1E84-770A-4253-ACC8-202A44456F78}" srcOrd="0" destOrd="0" presId="urn:microsoft.com/office/officeart/2005/8/layout/hProcess9"/>
    <dgm:cxn modelId="{A20D5149-7337-4A2B-B8FB-16E78FFD7B2B}" type="presOf" srcId="{715E9F2A-0B0F-4A00-BCDF-49B849666392}" destId="{84F7EC9B-30D2-489F-89F0-0A818875DC24}" srcOrd="0" destOrd="0" presId="urn:microsoft.com/office/officeart/2005/8/layout/hProcess9"/>
    <dgm:cxn modelId="{A4002251-3886-4333-B227-C82D1DDF57B9}" srcId="{715E9F2A-0B0F-4A00-BCDF-49B849666392}" destId="{E0D1BA64-3D44-4814-BAEF-12418D6DCEC6}" srcOrd="0" destOrd="0" parTransId="{3D9956BF-9117-4B96-89F5-F71675DB9C0B}" sibTransId="{6533C4CF-23AF-4488-ABC4-EA24AC11DD97}"/>
    <dgm:cxn modelId="{86AA445C-B158-463E-A35C-CC35E0E10FDB}" type="presOf" srcId="{A0948ADD-B136-4C4B-8074-73052B9C5467}" destId="{525E2E15-41CE-4A9F-BBE8-129C5DD79EAA}" srcOrd="0" destOrd="0" presId="urn:microsoft.com/office/officeart/2005/8/layout/hProcess9"/>
    <dgm:cxn modelId="{F4585F76-290D-4C6C-B20C-C61CF424028E}" type="presOf" srcId="{E0D1BA64-3D44-4814-BAEF-12418D6DCEC6}" destId="{0801BF27-4380-4F4D-99BE-282EC97AC195}" srcOrd="0" destOrd="0" presId="urn:microsoft.com/office/officeart/2005/8/layout/hProcess9"/>
    <dgm:cxn modelId="{7AB95786-DC71-482F-9FF2-1766AD6208C7}" srcId="{715E9F2A-0B0F-4A00-BCDF-49B849666392}" destId="{A0948ADD-B136-4C4B-8074-73052B9C5467}" srcOrd="4" destOrd="0" parTransId="{FB8841BF-64B7-4F50-B153-0FC05EB05D46}" sibTransId="{FBEFD7B1-9479-470E-B524-567E8EC75422}"/>
    <dgm:cxn modelId="{AE5E1F9B-314E-4661-A420-C694D479FE76}" type="presOf" srcId="{3106F6B5-34AC-4AE1-8B60-618F191F4464}" destId="{8E0E6A69-3E54-48D5-9CD9-31CCE5CBF6F1}" srcOrd="0" destOrd="0" presId="urn:microsoft.com/office/officeart/2005/8/layout/hProcess9"/>
    <dgm:cxn modelId="{281B58B0-DD8A-4C3C-B931-6B6A1C3DAC00}" type="presOf" srcId="{4E323E72-F417-4E5B-B24E-3AFB6EC0678D}" destId="{A94402F1-1EA0-4BA5-9E56-0EF925C25D10}" srcOrd="0" destOrd="0" presId="urn:microsoft.com/office/officeart/2005/8/layout/hProcess9"/>
    <dgm:cxn modelId="{C62698C4-8A9A-4872-A828-8653FDCAC147}" srcId="{715E9F2A-0B0F-4A00-BCDF-49B849666392}" destId="{A0076538-5F53-4F52-926D-E3BC0C9A4605}" srcOrd="1" destOrd="0" parTransId="{7F2C79C7-54F7-4C9E-A4C6-09E4EDD0FC6B}" sibTransId="{B981059A-DF88-4854-9492-5ABB61309924}"/>
    <dgm:cxn modelId="{FF7EFDCB-C7B9-4EDB-AE23-AFA88370BC45}" srcId="{715E9F2A-0B0F-4A00-BCDF-49B849666392}" destId="{4E323E72-F417-4E5B-B24E-3AFB6EC0678D}" srcOrd="2" destOrd="0" parTransId="{D25A014A-9F5F-41FE-A98C-AB1A44EEC9A7}" sibTransId="{FCA026C3-E63F-4068-AE24-0D0E90DCCDE3}"/>
    <dgm:cxn modelId="{82B27BD1-F6B1-4EF7-938C-099EAB22DDB5}" srcId="{715E9F2A-0B0F-4A00-BCDF-49B849666392}" destId="{3106F6B5-34AC-4AE1-8B60-618F191F4464}" srcOrd="5" destOrd="0" parTransId="{A70D0500-C280-4339-9D7F-A81BE81BE7A7}" sibTransId="{877738BB-A914-4759-8C4C-35FBFC54A587}"/>
    <dgm:cxn modelId="{1392F8E1-81DF-4CB4-91E6-34E98B07BD59}" srcId="{715E9F2A-0B0F-4A00-BCDF-49B849666392}" destId="{72D3FE3D-1603-4705-AD04-040943F8962F}" srcOrd="3" destOrd="0" parTransId="{01B77F49-83BE-4468-968E-CF7AF9D791D6}" sibTransId="{D078806D-5DA9-4437-900E-086C8E6D69B6}"/>
    <dgm:cxn modelId="{CAF2219D-5AB4-4AED-B4A4-DF39BCB0055D}" type="presParOf" srcId="{84F7EC9B-30D2-489F-89F0-0A818875DC24}" destId="{697180D1-1A08-4129-9FF5-514A62321724}" srcOrd="0" destOrd="0" presId="urn:microsoft.com/office/officeart/2005/8/layout/hProcess9"/>
    <dgm:cxn modelId="{46582544-B21C-4962-9E25-5D3F17EB98D4}" type="presParOf" srcId="{84F7EC9B-30D2-489F-89F0-0A818875DC24}" destId="{D1FC5E73-FCB0-4EF8-ADCE-393E60B3262B}" srcOrd="1" destOrd="0" presId="urn:microsoft.com/office/officeart/2005/8/layout/hProcess9"/>
    <dgm:cxn modelId="{50CB1851-C841-499D-8150-01C40847FFE9}" type="presParOf" srcId="{D1FC5E73-FCB0-4EF8-ADCE-393E60B3262B}" destId="{0801BF27-4380-4F4D-99BE-282EC97AC195}" srcOrd="0" destOrd="0" presId="urn:microsoft.com/office/officeart/2005/8/layout/hProcess9"/>
    <dgm:cxn modelId="{18DB304F-4D68-42BF-91E0-152ED8AE76BF}" type="presParOf" srcId="{D1FC5E73-FCB0-4EF8-ADCE-393E60B3262B}" destId="{B39C5D29-6DC8-40D2-9B74-FCF85BE6652B}" srcOrd="1" destOrd="0" presId="urn:microsoft.com/office/officeart/2005/8/layout/hProcess9"/>
    <dgm:cxn modelId="{AB029983-D265-4A7A-9F0B-5D8643307E4F}" type="presParOf" srcId="{D1FC5E73-FCB0-4EF8-ADCE-393E60B3262B}" destId="{048A1B92-C6CA-4DB5-B588-D496877C4E02}" srcOrd="2" destOrd="0" presId="urn:microsoft.com/office/officeart/2005/8/layout/hProcess9"/>
    <dgm:cxn modelId="{B078323B-E91E-4FD9-A930-BB26AEB5EEA0}" type="presParOf" srcId="{D1FC5E73-FCB0-4EF8-ADCE-393E60B3262B}" destId="{D39F9012-75A2-4506-9C1F-7028126A768E}" srcOrd="3" destOrd="0" presId="urn:microsoft.com/office/officeart/2005/8/layout/hProcess9"/>
    <dgm:cxn modelId="{1E87CF73-7160-4D73-8270-BD1433568466}" type="presParOf" srcId="{D1FC5E73-FCB0-4EF8-ADCE-393E60B3262B}" destId="{A94402F1-1EA0-4BA5-9E56-0EF925C25D10}" srcOrd="4" destOrd="0" presId="urn:microsoft.com/office/officeart/2005/8/layout/hProcess9"/>
    <dgm:cxn modelId="{09EDCE40-A5D8-4BC7-8D77-9B0A68DB7234}" type="presParOf" srcId="{D1FC5E73-FCB0-4EF8-ADCE-393E60B3262B}" destId="{83A34D96-97F1-4397-B0E7-C7FB0AD9262D}" srcOrd="5" destOrd="0" presId="urn:microsoft.com/office/officeart/2005/8/layout/hProcess9"/>
    <dgm:cxn modelId="{976811EF-B5E4-4803-BE26-7117444E2AF7}" type="presParOf" srcId="{D1FC5E73-FCB0-4EF8-ADCE-393E60B3262B}" destId="{D6EC1E84-770A-4253-ACC8-202A44456F78}" srcOrd="6" destOrd="0" presId="urn:microsoft.com/office/officeart/2005/8/layout/hProcess9"/>
    <dgm:cxn modelId="{E185EF0A-21C4-4DCE-993D-572C36A1062D}" type="presParOf" srcId="{D1FC5E73-FCB0-4EF8-ADCE-393E60B3262B}" destId="{DD074E68-E3EC-4E8F-BBB1-69C126AE7CF9}" srcOrd="7" destOrd="0" presId="urn:microsoft.com/office/officeart/2005/8/layout/hProcess9"/>
    <dgm:cxn modelId="{029BAF14-7E49-473E-AFC3-A20071B7E8E2}" type="presParOf" srcId="{D1FC5E73-FCB0-4EF8-ADCE-393E60B3262B}" destId="{525E2E15-41CE-4A9F-BBE8-129C5DD79EAA}" srcOrd="8" destOrd="0" presId="urn:microsoft.com/office/officeart/2005/8/layout/hProcess9"/>
    <dgm:cxn modelId="{3231EA1C-B5F2-4DEA-A166-05D755632192}" type="presParOf" srcId="{D1FC5E73-FCB0-4EF8-ADCE-393E60B3262B}" destId="{49F24E84-DB8C-4E3F-85E0-F70D581FFBE1}" srcOrd="9" destOrd="0" presId="urn:microsoft.com/office/officeart/2005/8/layout/hProcess9"/>
    <dgm:cxn modelId="{DE706C79-C411-4730-8CDD-6A554292EA5C}" type="presParOf" srcId="{D1FC5E73-FCB0-4EF8-ADCE-393E60B3262B}" destId="{8E0E6A69-3E54-48D5-9CD9-31CCE5CBF6F1}"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A23883-D6E8-46FB-9F58-1941DDBCD6FD}"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CN" altLang="en-US"/>
        </a:p>
      </dgm:t>
    </dgm:pt>
    <dgm:pt modelId="{1D17E6E3-4D39-475F-97A2-A33C5B725292}">
      <dgm:prSet phldrT="[文本]" custT="1"/>
      <dgm:spPr>
        <a:solidFill>
          <a:srgbClr val="006666"/>
        </a:solidFill>
      </dgm:spPr>
      <dgm:t>
        <a:bodyPr/>
        <a:lstStyle/>
        <a:p>
          <a:r>
            <a:rPr lang="en-US" altLang="zh-CN" sz="4000" b="1" dirty="0">
              <a:latin typeface="Arial Narrow" panose="020B0606020202030204" pitchFamily="34" charset="0"/>
            </a:rPr>
            <a:t>Para 1</a:t>
          </a:r>
          <a:endParaRPr lang="zh-CN" altLang="en-US" sz="4000" b="1" dirty="0">
            <a:latin typeface="Arial Narrow" panose="020B0606020202030204" pitchFamily="34" charset="0"/>
          </a:endParaRPr>
        </a:p>
      </dgm:t>
    </dgm:pt>
    <dgm:pt modelId="{16F6737A-D0AE-462A-B692-5E9F6951075C}" type="parTrans" cxnId="{971F8C27-0F25-4437-8C79-1601905E7D0C}">
      <dgm:prSet/>
      <dgm:spPr/>
      <dgm:t>
        <a:bodyPr/>
        <a:lstStyle/>
        <a:p>
          <a:endParaRPr lang="zh-CN" altLang="en-US"/>
        </a:p>
      </dgm:t>
    </dgm:pt>
    <dgm:pt modelId="{1E3F708E-85A2-4FCA-85F8-D6F39736D6AE}" type="sibTrans" cxnId="{971F8C27-0F25-4437-8C79-1601905E7D0C}">
      <dgm:prSet/>
      <dgm:spPr/>
      <dgm:t>
        <a:bodyPr/>
        <a:lstStyle/>
        <a:p>
          <a:endParaRPr lang="zh-CN" altLang="en-US"/>
        </a:p>
      </dgm:t>
    </dgm:pt>
    <dgm:pt modelId="{A7CEA0F5-3532-454E-B28D-99DCC5F99A19}">
      <dgm:prSet phldrT="[文本]" custT="1">
        <dgm:style>
          <a:lnRef idx="2">
            <a:schemeClr val="accent1">
              <a:shade val="50000"/>
            </a:schemeClr>
          </a:lnRef>
          <a:fillRef idx="1">
            <a:schemeClr val="accent1"/>
          </a:fillRef>
          <a:effectRef idx="0">
            <a:schemeClr val="accent1"/>
          </a:effectRef>
          <a:fontRef idx="minor">
            <a:schemeClr val="lt1"/>
          </a:fontRef>
        </dgm:style>
      </dgm:prSet>
      <dgm:spPr>
        <a:solidFill>
          <a:srgbClr val="006666"/>
        </a:solidFill>
      </dgm:spPr>
      <dgm:t>
        <a:bodyPr/>
        <a:lstStyle/>
        <a:p>
          <a:r>
            <a:rPr lang="en-US" altLang="zh-CN" sz="3600" b="1" dirty="0">
              <a:latin typeface="Arial Narrow" panose="020B0606020202030204" pitchFamily="34" charset="0"/>
            </a:rPr>
            <a:t>Para 5</a:t>
          </a:r>
          <a:endParaRPr lang="zh-CN" altLang="en-US" sz="3600" b="1" dirty="0">
            <a:latin typeface="Arial Narrow" panose="020B0606020202030204" pitchFamily="34" charset="0"/>
          </a:endParaRPr>
        </a:p>
      </dgm:t>
    </dgm:pt>
    <dgm:pt modelId="{5D55DF28-530A-4A46-B7C0-FCE1AA8A8E92}" type="parTrans" cxnId="{CC5DA703-76EC-41E2-81E7-14E6BCFF71DA}">
      <dgm:prSet/>
      <dgm:spPr>
        <a:solidFill>
          <a:srgbClr val="FFC000"/>
        </a:solidFill>
        <a:ln>
          <a:noFill/>
        </a:ln>
      </dgm:spPr>
      <dgm:t>
        <a:bodyPr/>
        <a:lstStyle/>
        <a:p>
          <a:endParaRPr lang="zh-CN" altLang="en-US"/>
        </a:p>
      </dgm:t>
    </dgm:pt>
    <dgm:pt modelId="{874A32B2-3FB1-4CC1-B11E-F4893EB94FF1}" type="sibTrans" cxnId="{CC5DA703-76EC-41E2-81E7-14E6BCFF71DA}">
      <dgm:prSet/>
      <dgm:spPr/>
      <dgm:t>
        <a:bodyPr/>
        <a:lstStyle/>
        <a:p>
          <a:endParaRPr lang="zh-CN" altLang="en-US"/>
        </a:p>
      </dgm:t>
    </dgm:pt>
    <dgm:pt modelId="{BDDF4256-0B75-4545-9A29-C28408706956}">
      <dgm:prSet phldrT="[文本]" custT="1"/>
      <dgm:spPr>
        <a:solidFill>
          <a:srgbClr val="006666"/>
        </a:solidFill>
      </dgm:spPr>
      <dgm:t>
        <a:bodyPr/>
        <a:lstStyle/>
        <a:p>
          <a:r>
            <a:rPr lang="en-US" altLang="zh-CN" sz="3600" b="1" dirty="0">
              <a:latin typeface="Arial Narrow" panose="020B0606020202030204" pitchFamily="34" charset="0"/>
            </a:rPr>
            <a:t>Para 2,3,4</a:t>
          </a:r>
          <a:endParaRPr lang="zh-CN" altLang="en-US" sz="3600" b="1" dirty="0">
            <a:latin typeface="Arial Narrow" panose="020B0606020202030204" pitchFamily="34" charset="0"/>
          </a:endParaRPr>
        </a:p>
      </dgm:t>
    </dgm:pt>
    <dgm:pt modelId="{DCEDD2B8-A27D-493F-A247-A96EECDFF836}" type="sibTrans" cxnId="{8A2B569E-6F33-4E5C-A0C8-EA0C05183707}">
      <dgm:prSet/>
      <dgm:spPr/>
      <dgm:t>
        <a:bodyPr/>
        <a:lstStyle/>
        <a:p>
          <a:endParaRPr lang="zh-CN" altLang="en-US"/>
        </a:p>
      </dgm:t>
    </dgm:pt>
    <dgm:pt modelId="{F3348A48-C18A-4C47-A993-BFCF5FED9C8C}" type="parTrans" cxnId="{8A2B569E-6F33-4E5C-A0C8-EA0C05183707}">
      <dgm:prSet/>
      <dgm:spPr>
        <a:solidFill>
          <a:srgbClr val="FFC000"/>
        </a:solidFill>
      </dgm:spPr>
      <dgm:t>
        <a:bodyPr/>
        <a:lstStyle/>
        <a:p>
          <a:endParaRPr lang="zh-CN" altLang="en-US"/>
        </a:p>
      </dgm:t>
    </dgm:pt>
    <dgm:pt modelId="{58797B58-9048-4348-8FFC-75D418768800}" type="pres">
      <dgm:prSet presAssocID="{E0A23883-D6E8-46FB-9F58-1941DDBCD6FD}" presName="cycle" presStyleCnt="0">
        <dgm:presLayoutVars>
          <dgm:chMax val="1"/>
          <dgm:dir/>
          <dgm:animLvl val="ctr"/>
          <dgm:resizeHandles val="exact"/>
        </dgm:presLayoutVars>
      </dgm:prSet>
      <dgm:spPr/>
    </dgm:pt>
    <dgm:pt modelId="{FB60D72B-45AB-4B54-B8A4-648638502B13}" type="pres">
      <dgm:prSet presAssocID="{1D17E6E3-4D39-475F-97A2-A33C5B725292}" presName="centerShape" presStyleLbl="node0" presStyleIdx="0" presStyleCnt="1" custAng="0" custLinFactNeighborX="-988" custLinFactNeighborY="-47476"/>
      <dgm:spPr/>
    </dgm:pt>
    <dgm:pt modelId="{AB1ABA03-EEE1-4781-936F-4C8FA4D1DE9A}" type="pres">
      <dgm:prSet presAssocID="{F3348A48-C18A-4C47-A993-BFCF5FED9C8C}" presName="parTrans" presStyleLbl="bgSibTrans2D1" presStyleIdx="0" presStyleCnt="2" custScaleX="118219"/>
      <dgm:spPr/>
    </dgm:pt>
    <dgm:pt modelId="{CED12D47-2596-4B92-B7E8-7A33D035782C}" type="pres">
      <dgm:prSet presAssocID="{BDDF4256-0B75-4545-9A29-C28408706956}" presName="node" presStyleLbl="node1" presStyleIdx="0" presStyleCnt="2" custScaleX="88720" custScaleY="57188" custRadScaleRad="83682" custRadScaleInc="-50571">
        <dgm:presLayoutVars>
          <dgm:bulletEnabled val="1"/>
        </dgm:presLayoutVars>
      </dgm:prSet>
      <dgm:spPr/>
    </dgm:pt>
    <dgm:pt modelId="{C1717D78-CA20-4F31-A4E9-D9505A5B503C}" type="pres">
      <dgm:prSet presAssocID="{5D55DF28-530A-4A46-B7C0-FCE1AA8A8E92}" presName="parTrans" presStyleLbl="bgSibTrans2D1" presStyleIdx="1" presStyleCnt="2" custScaleX="141603" custLinFactNeighborX="9440" custLinFactNeighborY="20691"/>
      <dgm:spPr/>
    </dgm:pt>
    <dgm:pt modelId="{D946AA22-1884-40FB-88DB-B3758CF22899}" type="pres">
      <dgm:prSet presAssocID="{A7CEA0F5-3532-454E-B28D-99DCC5F99A19}" presName="node" presStyleLbl="node1" presStyleIdx="1" presStyleCnt="2" custScaleY="52518" custRadScaleRad="77672" custRadScaleInc="51487">
        <dgm:presLayoutVars>
          <dgm:bulletEnabled val="1"/>
        </dgm:presLayoutVars>
      </dgm:prSet>
      <dgm:spPr/>
    </dgm:pt>
  </dgm:ptLst>
  <dgm:cxnLst>
    <dgm:cxn modelId="{CC5DA703-76EC-41E2-81E7-14E6BCFF71DA}" srcId="{1D17E6E3-4D39-475F-97A2-A33C5B725292}" destId="{A7CEA0F5-3532-454E-B28D-99DCC5F99A19}" srcOrd="1" destOrd="0" parTransId="{5D55DF28-530A-4A46-B7C0-FCE1AA8A8E92}" sibTransId="{874A32B2-3FB1-4CC1-B11E-F4893EB94FF1}"/>
    <dgm:cxn modelId="{966DAE1F-BCB5-4062-9B63-5CFB85284254}" type="presOf" srcId="{F3348A48-C18A-4C47-A993-BFCF5FED9C8C}" destId="{AB1ABA03-EEE1-4781-936F-4C8FA4D1DE9A}" srcOrd="0" destOrd="0" presId="urn:microsoft.com/office/officeart/2005/8/layout/radial4"/>
    <dgm:cxn modelId="{971F8C27-0F25-4437-8C79-1601905E7D0C}" srcId="{E0A23883-D6E8-46FB-9F58-1941DDBCD6FD}" destId="{1D17E6E3-4D39-475F-97A2-A33C5B725292}" srcOrd="0" destOrd="0" parTransId="{16F6737A-D0AE-462A-B692-5E9F6951075C}" sibTransId="{1E3F708E-85A2-4FCA-85F8-D6F39736D6AE}"/>
    <dgm:cxn modelId="{9CB12B2F-F53F-4DAC-8E8B-97616A0E6937}" type="presOf" srcId="{E0A23883-D6E8-46FB-9F58-1941DDBCD6FD}" destId="{58797B58-9048-4348-8FFC-75D418768800}" srcOrd="0" destOrd="0" presId="urn:microsoft.com/office/officeart/2005/8/layout/radial4"/>
    <dgm:cxn modelId="{E52EE867-C561-4B47-9563-B57555A2D539}" type="presOf" srcId="{A7CEA0F5-3532-454E-B28D-99DCC5F99A19}" destId="{D946AA22-1884-40FB-88DB-B3758CF22899}" srcOrd="0" destOrd="0" presId="urn:microsoft.com/office/officeart/2005/8/layout/radial4"/>
    <dgm:cxn modelId="{8A2B569E-6F33-4E5C-A0C8-EA0C05183707}" srcId="{1D17E6E3-4D39-475F-97A2-A33C5B725292}" destId="{BDDF4256-0B75-4545-9A29-C28408706956}" srcOrd="0" destOrd="0" parTransId="{F3348A48-C18A-4C47-A993-BFCF5FED9C8C}" sibTransId="{DCEDD2B8-A27D-493F-A247-A96EECDFF836}"/>
    <dgm:cxn modelId="{4F6C6BBE-B128-4D33-987C-641683CE615C}" type="presOf" srcId="{1D17E6E3-4D39-475F-97A2-A33C5B725292}" destId="{FB60D72B-45AB-4B54-B8A4-648638502B13}" srcOrd="0" destOrd="0" presId="urn:microsoft.com/office/officeart/2005/8/layout/radial4"/>
    <dgm:cxn modelId="{A9CFFCC2-2EF1-4CFD-BC68-B88FC445748A}" type="presOf" srcId="{5D55DF28-530A-4A46-B7C0-FCE1AA8A8E92}" destId="{C1717D78-CA20-4F31-A4E9-D9505A5B503C}" srcOrd="0" destOrd="0" presId="urn:microsoft.com/office/officeart/2005/8/layout/radial4"/>
    <dgm:cxn modelId="{4AF587D5-FE63-4E90-A921-234C9D8280B4}" type="presOf" srcId="{BDDF4256-0B75-4545-9A29-C28408706956}" destId="{CED12D47-2596-4B92-B7E8-7A33D035782C}" srcOrd="0" destOrd="0" presId="urn:microsoft.com/office/officeart/2005/8/layout/radial4"/>
    <dgm:cxn modelId="{EEAF551C-C35F-424D-8FBA-1D0FF706547F}" type="presParOf" srcId="{58797B58-9048-4348-8FFC-75D418768800}" destId="{FB60D72B-45AB-4B54-B8A4-648638502B13}" srcOrd="0" destOrd="0" presId="urn:microsoft.com/office/officeart/2005/8/layout/radial4"/>
    <dgm:cxn modelId="{3EB91F5E-C704-4C8C-ABC0-835399B3E480}" type="presParOf" srcId="{58797B58-9048-4348-8FFC-75D418768800}" destId="{AB1ABA03-EEE1-4781-936F-4C8FA4D1DE9A}" srcOrd="1" destOrd="0" presId="urn:microsoft.com/office/officeart/2005/8/layout/radial4"/>
    <dgm:cxn modelId="{D1A7AE15-AB98-4264-83DD-78A1E2DA3CC1}" type="presParOf" srcId="{58797B58-9048-4348-8FFC-75D418768800}" destId="{CED12D47-2596-4B92-B7E8-7A33D035782C}" srcOrd="2" destOrd="0" presId="urn:microsoft.com/office/officeart/2005/8/layout/radial4"/>
    <dgm:cxn modelId="{EBBBE5EB-235D-4345-9995-7540BFCA2847}" type="presParOf" srcId="{58797B58-9048-4348-8FFC-75D418768800}" destId="{C1717D78-CA20-4F31-A4E9-D9505A5B503C}" srcOrd="3" destOrd="0" presId="urn:microsoft.com/office/officeart/2005/8/layout/radial4"/>
    <dgm:cxn modelId="{4D445AC8-F298-4F77-959A-0431DDE07F23}" type="presParOf" srcId="{58797B58-9048-4348-8FFC-75D418768800}" destId="{D946AA22-1884-40FB-88DB-B3758CF22899}"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5E9F2A-0B0F-4A00-BCDF-49B849666392}" type="doc">
      <dgm:prSet loTypeId="urn:microsoft.com/office/officeart/2005/8/layout/hProcess9" loCatId="process" qsTypeId="urn:microsoft.com/office/officeart/2005/8/quickstyle/3d1" qsCatId="3D" csTypeId="urn:microsoft.com/office/officeart/2005/8/colors/accent6_2" csCatId="accent6" phldr="1"/>
      <dgm:spPr/>
    </dgm:pt>
    <dgm:pt modelId="{E0D1BA64-3D44-4814-BAEF-12418D6DCEC6}">
      <dgm:prSet phldrT="[文本]" custT="1"/>
      <dgm:spPr/>
      <dgm:t>
        <a:bodyPr/>
        <a:lstStyle/>
        <a:p>
          <a:r>
            <a:rPr lang="en-US" altLang="zh-CN" sz="2800" b="1" dirty="0">
              <a:latin typeface="Arial Narrow" panose="020B0606020202030204" pitchFamily="34" charset="0"/>
            </a:rPr>
            <a:t>AD 450-1150</a:t>
          </a:r>
          <a:endParaRPr lang="zh-CN" altLang="en-US" sz="2800" b="1" dirty="0">
            <a:latin typeface="Arial Narrow" panose="020B0606020202030204" pitchFamily="34" charset="0"/>
          </a:endParaRPr>
        </a:p>
      </dgm:t>
    </dgm:pt>
    <dgm:pt modelId="{3D9956BF-9117-4B96-89F5-F71675DB9C0B}" type="parTrans" cxnId="{A4002251-3886-4333-B227-C82D1DDF57B9}">
      <dgm:prSet/>
      <dgm:spPr/>
      <dgm:t>
        <a:bodyPr/>
        <a:lstStyle/>
        <a:p>
          <a:endParaRPr lang="zh-CN" altLang="en-US"/>
        </a:p>
      </dgm:t>
    </dgm:pt>
    <dgm:pt modelId="{6533C4CF-23AF-4488-ABC4-EA24AC11DD97}" type="sibTrans" cxnId="{A4002251-3886-4333-B227-C82D1DDF57B9}">
      <dgm:prSet/>
      <dgm:spPr/>
      <dgm:t>
        <a:bodyPr/>
        <a:lstStyle/>
        <a:p>
          <a:endParaRPr lang="zh-CN" altLang="en-US"/>
        </a:p>
      </dgm:t>
    </dgm:pt>
    <dgm:pt modelId="{A0076538-5F53-4F52-926D-E3BC0C9A4605}">
      <dgm:prSet phldrT="[文本]" custT="1"/>
      <dgm:spPr/>
      <dgm:t>
        <a:bodyPr/>
        <a:lstStyle/>
        <a:p>
          <a:r>
            <a:rPr lang="en-US" altLang="zh-CN" sz="2800" b="1" dirty="0">
              <a:latin typeface="Arial Narrow" panose="020B0606020202030204" pitchFamily="34" charset="0"/>
            </a:rPr>
            <a:t>AD 800-1150</a:t>
          </a:r>
          <a:endParaRPr lang="zh-CN" altLang="en-US" sz="2800" b="1" dirty="0">
            <a:latin typeface="Arial Narrow" panose="020B0606020202030204" pitchFamily="34" charset="0"/>
          </a:endParaRPr>
        </a:p>
      </dgm:t>
    </dgm:pt>
    <dgm:pt modelId="{7F2C79C7-54F7-4C9E-A4C6-09E4EDD0FC6B}" type="parTrans" cxnId="{C62698C4-8A9A-4872-A828-8653FDCAC147}">
      <dgm:prSet/>
      <dgm:spPr/>
      <dgm:t>
        <a:bodyPr/>
        <a:lstStyle/>
        <a:p>
          <a:endParaRPr lang="zh-CN" altLang="en-US"/>
        </a:p>
      </dgm:t>
    </dgm:pt>
    <dgm:pt modelId="{B981059A-DF88-4854-9492-5ABB61309924}" type="sibTrans" cxnId="{C62698C4-8A9A-4872-A828-8653FDCAC147}">
      <dgm:prSet/>
      <dgm:spPr/>
      <dgm:t>
        <a:bodyPr/>
        <a:lstStyle/>
        <a:p>
          <a:endParaRPr lang="zh-CN" altLang="en-US"/>
        </a:p>
      </dgm:t>
    </dgm:pt>
    <dgm:pt modelId="{4E323E72-F417-4E5B-B24E-3AFB6EC0678D}">
      <dgm:prSet phldrT="[文本]" custT="1"/>
      <dgm:spPr/>
      <dgm:t>
        <a:bodyPr/>
        <a:lstStyle/>
        <a:p>
          <a:r>
            <a:rPr lang="en-US" altLang="zh-CN" sz="2800" b="1" dirty="0">
              <a:latin typeface="Arial Narrow" panose="020B0606020202030204" pitchFamily="34" charset="0"/>
            </a:rPr>
            <a:t>In 1620</a:t>
          </a:r>
          <a:endParaRPr lang="zh-CN" altLang="en-US" sz="2800" b="1" dirty="0">
            <a:latin typeface="Arial Narrow" panose="020B0606020202030204" pitchFamily="34" charset="0"/>
          </a:endParaRPr>
        </a:p>
      </dgm:t>
    </dgm:pt>
    <dgm:pt modelId="{D25A014A-9F5F-41FE-A98C-AB1A44EEC9A7}" type="parTrans" cxnId="{FF7EFDCB-C7B9-4EDB-AE23-AFA88370BC45}">
      <dgm:prSet/>
      <dgm:spPr/>
      <dgm:t>
        <a:bodyPr/>
        <a:lstStyle/>
        <a:p>
          <a:endParaRPr lang="zh-CN" altLang="en-US"/>
        </a:p>
      </dgm:t>
    </dgm:pt>
    <dgm:pt modelId="{FCA026C3-E63F-4068-AE24-0D0E90DCCDE3}" type="sibTrans" cxnId="{FF7EFDCB-C7B9-4EDB-AE23-AFA88370BC45}">
      <dgm:prSet/>
      <dgm:spPr/>
      <dgm:t>
        <a:bodyPr/>
        <a:lstStyle/>
        <a:p>
          <a:endParaRPr lang="zh-CN" altLang="en-US"/>
        </a:p>
      </dgm:t>
    </dgm:pt>
    <dgm:pt modelId="{72D3FE3D-1603-4705-AD04-040943F8962F}">
      <dgm:prSet phldrT="[文本]" custT="1"/>
      <dgm:spPr/>
      <dgm:t>
        <a:bodyPr/>
        <a:lstStyle/>
        <a:p>
          <a:r>
            <a:rPr lang="en-US" altLang="zh-CN" sz="2800" b="1" dirty="0">
              <a:latin typeface="Arial Narrow" panose="020B0606020202030204" pitchFamily="34" charset="0"/>
            </a:rPr>
            <a:t>later in the 18</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01B77F49-83BE-4468-968E-CF7AF9D791D6}" type="parTrans" cxnId="{1392F8E1-81DF-4CB4-91E6-34E98B07BD59}">
      <dgm:prSet/>
      <dgm:spPr/>
      <dgm:t>
        <a:bodyPr/>
        <a:lstStyle/>
        <a:p>
          <a:endParaRPr lang="zh-CN" altLang="en-US"/>
        </a:p>
      </dgm:t>
    </dgm:pt>
    <dgm:pt modelId="{D078806D-5DA9-4437-900E-086C8E6D69B6}" type="sibTrans" cxnId="{1392F8E1-81DF-4CB4-91E6-34E98B07BD59}">
      <dgm:prSet/>
      <dgm:spPr/>
      <dgm:t>
        <a:bodyPr/>
        <a:lstStyle/>
        <a:p>
          <a:endParaRPr lang="zh-CN" altLang="en-US"/>
        </a:p>
      </dgm:t>
    </dgm:pt>
    <dgm:pt modelId="{A0948ADD-B136-4C4B-8074-73052B9C5467}">
      <dgm:prSet phldrT="[文本]" custT="1"/>
      <dgm:spPr/>
      <dgm:t>
        <a:bodyPr/>
        <a:lstStyle/>
        <a:p>
          <a:r>
            <a:rPr lang="en-US" altLang="zh-CN" sz="2800" b="1" dirty="0">
              <a:latin typeface="Arial Narrow" panose="020B0606020202030204" pitchFamily="34" charset="0"/>
            </a:rPr>
            <a:t>by the 19</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FB8841BF-64B7-4F50-B153-0FC05EB05D46}" type="parTrans" cxnId="{7AB95786-DC71-482F-9FF2-1766AD6208C7}">
      <dgm:prSet/>
      <dgm:spPr/>
      <dgm:t>
        <a:bodyPr/>
        <a:lstStyle/>
        <a:p>
          <a:endParaRPr lang="zh-CN" altLang="en-US"/>
        </a:p>
      </dgm:t>
    </dgm:pt>
    <dgm:pt modelId="{FBEFD7B1-9479-470E-B524-567E8EC75422}" type="sibTrans" cxnId="{7AB95786-DC71-482F-9FF2-1766AD6208C7}">
      <dgm:prSet/>
      <dgm:spPr/>
      <dgm:t>
        <a:bodyPr/>
        <a:lstStyle/>
        <a:p>
          <a:endParaRPr lang="zh-CN" altLang="en-US"/>
        </a:p>
      </dgm:t>
    </dgm:pt>
    <dgm:pt modelId="{3106F6B5-34AC-4AE1-8B60-618F191F4464}">
      <dgm:prSet phldrT="[文本]" custT="1"/>
      <dgm:spPr/>
      <dgm:t>
        <a:bodyPr/>
        <a:lstStyle/>
        <a:p>
          <a:r>
            <a:rPr lang="en-US" altLang="zh-CN" sz="2800" b="1" dirty="0">
              <a:latin typeface="Arial Narrow" panose="020B0606020202030204" pitchFamily="34" charset="0"/>
            </a:rPr>
            <a:t>now</a:t>
          </a:r>
          <a:endParaRPr lang="zh-CN" altLang="en-US" sz="2800" b="1" dirty="0">
            <a:latin typeface="Arial Narrow" panose="020B0606020202030204" pitchFamily="34" charset="0"/>
          </a:endParaRPr>
        </a:p>
      </dgm:t>
    </dgm:pt>
    <dgm:pt modelId="{A70D0500-C280-4339-9D7F-A81BE81BE7A7}" type="parTrans" cxnId="{82B27BD1-F6B1-4EF7-938C-099EAB22DDB5}">
      <dgm:prSet/>
      <dgm:spPr/>
      <dgm:t>
        <a:bodyPr/>
        <a:lstStyle/>
        <a:p>
          <a:endParaRPr lang="zh-CN" altLang="en-US"/>
        </a:p>
      </dgm:t>
    </dgm:pt>
    <dgm:pt modelId="{877738BB-A914-4759-8C4C-35FBFC54A587}" type="sibTrans" cxnId="{82B27BD1-F6B1-4EF7-938C-099EAB22DDB5}">
      <dgm:prSet/>
      <dgm:spPr/>
      <dgm:t>
        <a:bodyPr/>
        <a:lstStyle/>
        <a:p>
          <a:endParaRPr lang="zh-CN" altLang="en-US"/>
        </a:p>
      </dgm:t>
    </dgm:pt>
    <dgm:pt modelId="{84F7EC9B-30D2-489F-89F0-0A818875DC24}" type="pres">
      <dgm:prSet presAssocID="{715E9F2A-0B0F-4A00-BCDF-49B849666392}" presName="CompostProcess" presStyleCnt="0">
        <dgm:presLayoutVars>
          <dgm:dir/>
          <dgm:resizeHandles val="exact"/>
        </dgm:presLayoutVars>
      </dgm:prSet>
      <dgm:spPr/>
    </dgm:pt>
    <dgm:pt modelId="{697180D1-1A08-4129-9FF5-514A62321724}" type="pres">
      <dgm:prSet presAssocID="{715E9F2A-0B0F-4A00-BCDF-49B849666392}" presName="arrow" presStyleLbl="bgShp" presStyleIdx="0" presStyleCnt="1"/>
      <dgm:spPr/>
    </dgm:pt>
    <dgm:pt modelId="{D1FC5E73-FCB0-4EF8-ADCE-393E60B3262B}" type="pres">
      <dgm:prSet presAssocID="{715E9F2A-0B0F-4A00-BCDF-49B849666392}" presName="linearProcess" presStyleCnt="0"/>
      <dgm:spPr/>
    </dgm:pt>
    <dgm:pt modelId="{0801BF27-4380-4F4D-99BE-282EC97AC195}" type="pres">
      <dgm:prSet presAssocID="{E0D1BA64-3D44-4814-BAEF-12418D6DCEC6}" presName="textNode" presStyleLbl="node1" presStyleIdx="0" presStyleCnt="6">
        <dgm:presLayoutVars>
          <dgm:bulletEnabled val="1"/>
        </dgm:presLayoutVars>
      </dgm:prSet>
      <dgm:spPr/>
    </dgm:pt>
    <dgm:pt modelId="{B39C5D29-6DC8-40D2-9B74-FCF85BE6652B}" type="pres">
      <dgm:prSet presAssocID="{6533C4CF-23AF-4488-ABC4-EA24AC11DD97}" presName="sibTrans" presStyleCnt="0"/>
      <dgm:spPr/>
    </dgm:pt>
    <dgm:pt modelId="{048A1B92-C6CA-4DB5-B588-D496877C4E02}" type="pres">
      <dgm:prSet presAssocID="{A0076538-5F53-4F52-926D-E3BC0C9A4605}" presName="textNode" presStyleLbl="node1" presStyleIdx="1" presStyleCnt="6">
        <dgm:presLayoutVars>
          <dgm:bulletEnabled val="1"/>
        </dgm:presLayoutVars>
      </dgm:prSet>
      <dgm:spPr/>
    </dgm:pt>
    <dgm:pt modelId="{D39F9012-75A2-4506-9C1F-7028126A768E}" type="pres">
      <dgm:prSet presAssocID="{B981059A-DF88-4854-9492-5ABB61309924}" presName="sibTrans" presStyleCnt="0"/>
      <dgm:spPr/>
    </dgm:pt>
    <dgm:pt modelId="{A94402F1-1EA0-4BA5-9E56-0EF925C25D10}" type="pres">
      <dgm:prSet presAssocID="{4E323E72-F417-4E5B-B24E-3AFB6EC0678D}" presName="textNode" presStyleLbl="node1" presStyleIdx="2" presStyleCnt="6">
        <dgm:presLayoutVars>
          <dgm:bulletEnabled val="1"/>
        </dgm:presLayoutVars>
      </dgm:prSet>
      <dgm:spPr/>
    </dgm:pt>
    <dgm:pt modelId="{83A34D96-97F1-4397-B0E7-C7FB0AD9262D}" type="pres">
      <dgm:prSet presAssocID="{FCA026C3-E63F-4068-AE24-0D0E90DCCDE3}" presName="sibTrans" presStyleCnt="0"/>
      <dgm:spPr/>
    </dgm:pt>
    <dgm:pt modelId="{D6EC1E84-770A-4253-ACC8-202A44456F78}" type="pres">
      <dgm:prSet presAssocID="{72D3FE3D-1603-4705-AD04-040943F8962F}" presName="textNode" presStyleLbl="node1" presStyleIdx="3" presStyleCnt="6" custScaleX="122786">
        <dgm:presLayoutVars>
          <dgm:bulletEnabled val="1"/>
        </dgm:presLayoutVars>
      </dgm:prSet>
      <dgm:spPr/>
    </dgm:pt>
    <dgm:pt modelId="{DD074E68-E3EC-4E8F-BBB1-69C126AE7CF9}" type="pres">
      <dgm:prSet presAssocID="{D078806D-5DA9-4437-900E-086C8E6D69B6}" presName="sibTrans" presStyleCnt="0"/>
      <dgm:spPr/>
    </dgm:pt>
    <dgm:pt modelId="{525E2E15-41CE-4A9F-BBE8-129C5DD79EAA}" type="pres">
      <dgm:prSet presAssocID="{A0948ADD-B136-4C4B-8074-73052B9C5467}" presName="textNode" presStyleLbl="node1" presStyleIdx="4" presStyleCnt="6" custScaleX="137352" custScaleY="88593">
        <dgm:presLayoutVars>
          <dgm:bulletEnabled val="1"/>
        </dgm:presLayoutVars>
      </dgm:prSet>
      <dgm:spPr/>
    </dgm:pt>
    <dgm:pt modelId="{49F24E84-DB8C-4E3F-85E0-F70D581FFBE1}" type="pres">
      <dgm:prSet presAssocID="{FBEFD7B1-9479-470E-B524-567E8EC75422}" presName="sibTrans" presStyleCnt="0"/>
      <dgm:spPr/>
    </dgm:pt>
    <dgm:pt modelId="{8E0E6A69-3E54-48D5-9CD9-31CCE5CBF6F1}" type="pres">
      <dgm:prSet presAssocID="{3106F6B5-34AC-4AE1-8B60-618F191F4464}" presName="textNode" presStyleLbl="node1" presStyleIdx="5" presStyleCnt="6">
        <dgm:presLayoutVars>
          <dgm:bulletEnabled val="1"/>
        </dgm:presLayoutVars>
      </dgm:prSet>
      <dgm:spPr/>
    </dgm:pt>
  </dgm:ptLst>
  <dgm:cxnLst>
    <dgm:cxn modelId="{D59EE339-E032-460D-8756-17D99379633E}" type="presOf" srcId="{72D3FE3D-1603-4705-AD04-040943F8962F}" destId="{D6EC1E84-770A-4253-ACC8-202A44456F78}" srcOrd="0" destOrd="0" presId="urn:microsoft.com/office/officeart/2005/8/layout/hProcess9"/>
    <dgm:cxn modelId="{A4002251-3886-4333-B227-C82D1DDF57B9}" srcId="{715E9F2A-0B0F-4A00-BCDF-49B849666392}" destId="{E0D1BA64-3D44-4814-BAEF-12418D6DCEC6}" srcOrd="0" destOrd="0" parTransId="{3D9956BF-9117-4B96-89F5-F71675DB9C0B}" sibTransId="{6533C4CF-23AF-4488-ABC4-EA24AC11DD97}"/>
    <dgm:cxn modelId="{E3E0756B-FB3C-43D6-973C-38B6D3E4A56A}" type="presOf" srcId="{3106F6B5-34AC-4AE1-8B60-618F191F4464}" destId="{8E0E6A69-3E54-48D5-9CD9-31CCE5CBF6F1}" srcOrd="0" destOrd="0" presId="urn:microsoft.com/office/officeart/2005/8/layout/hProcess9"/>
    <dgm:cxn modelId="{26558B73-FE25-401D-B433-4D7732E4D2C2}" type="presOf" srcId="{A0948ADD-B136-4C4B-8074-73052B9C5467}" destId="{525E2E15-41CE-4A9F-BBE8-129C5DD79EAA}" srcOrd="0" destOrd="0" presId="urn:microsoft.com/office/officeart/2005/8/layout/hProcess9"/>
    <dgm:cxn modelId="{7AB95786-DC71-482F-9FF2-1766AD6208C7}" srcId="{715E9F2A-0B0F-4A00-BCDF-49B849666392}" destId="{A0948ADD-B136-4C4B-8074-73052B9C5467}" srcOrd="4" destOrd="0" parTransId="{FB8841BF-64B7-4F50-B153-0FC05EB05D46}" sibTransId="{FBEFD7B1-9479-470E-B524-567E8EC75422}"/>
    <dgm:cxn modelId="{30D65AA4-61F8-4F53-946B-94B57FF24CCD}" type="presOf" srcId="{E0D1BA64-3D44-4814-BAEF-12418D6DCEC6}" destId="{0801BF27-4380-4F4D-99BE-282EC97AC195}" srcOrd="0" destOrd="0" presId="urn:microsoft.com/office/officeart/2005/8/layout/hProcess9"/>
    <dgm:cxn modelId="{C62698C4-8A9A-4872-A828-8653FDCAC147}" srcId="{715E9F2A-0B0F-4A00-BCDF-49B849666392}" destId="{A0076538-5F53-4F52-926D-E3BC0C9A4605}" srcOrd="1" destOrd="0" parTransId="{7F2C79C7-54F7-4C9E-A4C6-09E4EDD0FC6B}" sibTransId="{B981059A-DF88-4854-9492-5ABB61309924}"/>
    <dgm:cxn modelId="{FF7EFDCB-C7B9-4EDB-AE23-AFA88370BC45}" srcId="{715E9F2A-0B0F-4A00-BCDF-49B849666392}" destId="{4E323E72-F417-4E5B-B24E-3AFB6EC0678D}" srcOrd="2" destOrd="0" parTransId="{D25A014A-9F5F-41FE-A98C-AB1A44EEC9A7}" sibTransId="{FCA026C3-E63F-4068-AE24-0D0E90DCCDE3}"/>
    <dgm:cxn modelId="{82B27BD1-F6B1-4EF7-938C-099EAB22DDB5}" srcId="{715E9F2A-0B0F-4A00-BCDF-49B849666392}" destId="{3106F6B5-34AC-4AE1-8B60-618F191F4464}" srcOrd="5" destOrd="0" parTransId="{A70D0500-C280-4339-9D7F-A81BE81BE7A7}" sibTransId="{877738BB-A914-4759-8C4C-35FBFC54A587}"/>
    <dgm:cxn modelId="{1392F8E1-81DF-4CB4-91E6-34E98B07BD59}" srcId="{715E9F2A-0B0F-4A00-BCDF-49B849666392}" destId="{72D3FE3D-1603-4705-AD04-040943F8962F}" srcOrd="3" destOrd="0" parTransId="{01B77F49-83BE-4468-968E-CF7AF9D791D6}" sibTransId="{D078806D-5DA9-4437-900E-086C8E6D69B6}"/>
    <dgm:cxn modelId="{C79C8FF2-0AC1-4107-B4BC-1C453C68A1A6}" type="presOf" srcId="{A0076538-5F53-4F52-926D-E3BC0C9A4605}" destId="{048A1B92-C6CA-4DB5-B588-D496877C4E02}" srcOrd="0" destOrd="0" presId="urn:microsoft.com/office/officeart/2005/8/layout/hProcess9"/>
    <dgm:cxn modelId="{BF599AF5-5BEE-43BF-98E4-C383242924DD}" type="presOf" srcId="{715E9F2A-0B0F-4A00-BCDF-49B849666392}" destId="{84F7EC9B-30D2-489F-89F0-0A818875DC24}" srcOrd="0" destOrd="0" presId="urn:microsoft.com/office/officeart/2005/8/layout/hProcess9"/>
    <dgm:cxn modelId="{5978B1FA-49F7-4D3C-B3EF-BDD7AF909969}" type="presOf" srcId="{4E323E72-F417-4E5B-B24E-3AFB6EC0678D}" destId="{A94402F1-1EA0-4BA5-9E56-0EF925C25D10}" srcOrd="0" destOrd="0" presId="urn:microsoft.com/office/officeart/2005/8/layout/hProcess9"/>
    <dgm:cxn modelId="{D3582C51-75D8-4AA9-9910-C0F06429B44E}" type="presParOf" srcId="{84F7EC9B-30D2-489F-89F0-0A818875DC24}" destId="{697180D1-1A08-4129-9FF5-514A62321724}" srcOrd="0" destOrd="0" presId="urn:microsoft.com/office/officeart/2005/8/layout/hProcess9"/>
    <dgm:cxn modelId="{AAE7147B-4F70-4E5E-A8B9-9A35E9B6C144}" type="presParOf" srcId="{84F7EC9B-30D2-489F-89F0-0A818875DC24}" destId="{D1FC5E73-FCB0-4EF8-ADCE-393E60B3262B}" srcOrd="1" destOrd="0" presId="urn:microsoft.com/office/officeart/2005/8/layout/hProcess9"/>
    <dgm:cxn modelId="{FEC9C5C6-847F-4EF5-A018-6666F6F930ED}" type="presParOf" srcId="{D1FC5E73-FCB0-4EF8-ADCE-393E60B3262B}" destId="{0801BF27-4380-4F4D-99BE-282EC97AC195}" srcOrd="0" destOrd="0" presId="urn:microsoft.com/office/officeart/2005/8/layout/hProcess9"/>
    <dgm:cxn modelId="{6FA7EE41-07EB-434B-B1B3-70ED85BA5E23}" type="presParOf" srcId="{D1FC5E73-FCB0-4EF8-ADCE-393E60B3262B}" destId="{B39C5D29-6DC8-40D2-9B74-FCF85BE6652B}" srcOrd="1" destOrd="0" presId="urn:microsoft.com/office/officeart/2005/8/layout/hProcess9"/>
    <dgm:cxn modelId="{98319B72-116B-416F-B045-3D04C89BEC10}" type="presParOf" srcId="{D1FC5E73-FCB0-4EF8-ADCE-393E60B3262B}" destId="{048A1B92-C6CA-4DB5-B588-D496877C4E02}" srcOrd="2" destOrd="0" presId="urn:microsoft.com/office/officeart/2005/8/layout/hProcess9"/>
    <dgm:cxn modelId="{B761A460-BA88-413E-9E0E-755ECA01B533}" type="presParOf" srcId="{D1FC5E73-FCB0-4EF8-ADCE-393E60B3262B}" destId="{D39F9012-75A2-4506-9C1F-7028126A768E}" srcOrd="3" destOrd="0" presId="urn:microsoft.com/office/officeart/2005/8/layout/hProcess9"/>
    <dgm:cxn modelId="{BEE86CB5-DD66-4E11-A4AF-AA34AA4EE039}" type="presParOf" srcId="{D1FC5E73-FCB0-4EF8-ADCE-393E60B3262B}" destId="{A94402F1-1EA0-4BA5-9E56-0EF925C25D10}" srcOrd="4" destOrd="0" presId="urn:microsoft.com/office/officeart/2005/8/layout/hProcess9"/>
    <dgm:cxn modelId="{EBE4A213-8792-4745-BBB0-059A8DE7F82A}" type="presParOf" srcId="{D1FC5E73-FCB0-4EF8-ADCE-393E60B3262B}" destId="{83A34D96-97F1-4397-B0E7-C7FB0AD9262D}" srcOrd="5" destOrd="0" presId="urn:microsoft.com/office/officeart/2005/8/layout/hProcess9"/>
    <dgm:cxn modelId="{D4FA5789-90FE-4B2C-AF25-D744504EB7DC}" type="presParOf" srcId="{D1FC5E73-FCB0-4EF8-ADCE-393E60B3262B}" destId="{D6EC1E84-770A-4253-ACC8-202A44456F78}" srcOrd="6" destOrd="0" presId="urn:microsoft.com/office/officeart/2005/8/layout/hProcess9"/>
    <dgm:cxn modelId="{5681F3F0-6786-422C-9334-1BC8015402E9}" type="presParOf" srcId="{D1FC5E73-FCB0-4EF8-ADCE-393E60B3262B}" destId="{DD074E68-E3EC-4E8F-BBB1-69C126AE7CF9}" srcOrd="7" destOrd="0" presId="urn:microsoft.com/office/officeart/2005/8/layout/hProcess9"/>
    <dgm:cxn modelId="{4E92AB17-EB4B-4737-B106-8DCE4FA33C8B}" type="presParOf" srcId="{D1FC5E73-FCB0-4EF8-ADCE-393E60B3262B}" destId="{525E2E15-41CE-4A9F-BBE8-129C5DD79EAA}" srcOrd="8" destOrd="0" presId="urn:microsoft.com/office/officeart/2005/8/layout/hProcess9"/>
    <dgm:cxn modelId="{2BD092E2-AC6D-44FC-9CF2-C8170B41BA68}" type="presParOf" srcId="{D1FC5E73-FCB0-4EF8-ADCE-393E60B3262B}" destId="{49F24E84-DB8C-4E3F-85E0-F70D581FFBE1}" srcOrd="9" destOrd="0" presId="urn:microsoft.com/office/officeart/2005/8/layout/hProcess9"/>
    <dgm:cxn modelId="{9FEC540D-A459-446C-A3E0-D8A3C111F936}" type="presParOf" srcId="{D1FC5E73-FCB0-4EF8-ADCE-393E60B3262B}" destId="{8E0E6A69-3E54-48D5-9CD9-31CCE5CBF6F1}"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15E9F2A-0B0F-4A00-BCDF-49B849666392}" type="doc">
      <dgm:prSet loTypeId="urn:microsoft.com/office/officeart/2005/8/layout/hProcess9" loCatId="process" qsTypeId="urn:microsoft.com/office/officeart/2005/8/quickstyle/3d1" qsCatId="3D" csTypeId="urn:microsoft.com/office/officeart/2005/8/colors/accent6_2" csCatId="accent6" phldr="1"/>
      <dgm:spPr/>
    </dgm:pt>
    <dgm:pt modelId="{E0D1BA64-3D44-4814-BAEF-12418D6DCEC6}">
      <dgm:prSet phldrT="[文本]" custT="1"/>
      <dgm:spPr/>
      <dgm:t>
        <a:bodyPr/>
        <a:lstStyle/>
        <a:p>
          <a:r>
            <a:rPr lang="en-US" altLang="zh-CN" sz="2800" b="1" dirty="0">
              <a:latin typeface="Arial Narrow" panose="020B0606020202030204" pitchFamily="34" charset="0"/>
            </a:rPr>
            <a:t>AD 450-1150</a:t>
          </a:r>
          <a:endParaRPr lang="zh-CN" altLang="en-US" sz="2800" b="1" dirty="0">
            <a:latin typeface="Arial Narrow" panose="020B0606020202030204" pitchFamily="34" charset="0"/>
          </a:endParaRPr>
        </a:p>
      </dgm:t>
    </dgm:pt>
    <dgm:pt modelId="{3D9956BF-9117-4B96-89F5-F71675DB9C0B}" type="parTrans" cxnId="{A4002251-3886-4333-B227-C82D1DDF57B9}">
      <dgm:prSet/>
      <dgm:spPr/>
      <dgm:t>
        <a:bodyPr/>
        <a:lstStyle/>
        <a:p>
          <a:endParaRPr lang="zh-CN" altLang="en-US"/>
        </a:p>
      </dgm:t>
    </dgm:pt>
    <dgm:pt modelId="{6533C4CF-23AF-4488-ABC4-EA24AC11DD97}" type="sibTrans" cxnId="{A4002251-3886-4333-B227-C82D1DDF57B9}">
      <dgm:prSet/>
      <dgm:spPr/>
      <dgm:t>
        <a:bodyPr/>
        <a:lstStyle/>
        <a:p>
          <a:endParaRPr lang="zh-CN" altLang="en-US"/>
        </a:p>
      </dgm:t>
    </dgm:pt>
    <dgm:pt modelId="{A0076538-5F53-4F52-926D-E3BC0C9A4605}">
      <dgm:prSet phldrT="[文本]" custT="1"/>
      <dgm:spPr/>
      <dgm:t>
        <a:bodyPr/>
        <a:lstStyle/>
        <a:p>
          <a:r>
            <a:rPr lang="en-US" altLang="zh-CN" sz="2800" b="1" dirty="0">
              <a:latin typeface="Arial Narrow" panose="020B0606020202030204" pitchFamily="34" charset="0"/>
            </a:rPr>
            <a:t>AD 800-1150</a:t>
          </a:r>
          <a:endParaRPr lang="zh-CN" altLang="en-US" sz="2800" b="1" dirty="0">
            <a:latin typeface="Arial Narrow" panose="020B0606020202030204" pitchFamily="34" charset="0"/>
          </a:endParaRPr>
        </a:p>
      </dgm:t>
    </dgm:pt>
    <dgm:pt modelId="{7F2C79C7-54F7-4C9E-A4C6-09E4EDD0FC6B}" type="parTrans" cxnId="{C62698C4-8A9A-4872-A828-8653FDCAC147}">
      <dgm:prSet/>
      <dgm:spPr/>
      <dgm:t>
        <a:bodyPr/>
        <a:lstStyle/>
        <a:p>
          <a:endParaRPr lang="zh-CN" altLang="en-US"/>
        </a:p>
      </dgm:t>
    </dgm:pt>
    <dgm:pt modelId="{B981059A-DF88-4854-9492-5ABB61309924}" type="sibTrans" cxnId="{C62698C4-8A9A-4872-A828-8653FDCAC147}">
      <dgm:prSet/>
      <dgm:spPr/>
      <dgm:t>
        <a:bodyPr/>
        <a:lstStyle/>
        <a:p>
          <a:endParaRPr lang="zh-CN" altLang="en-US"/>
        </a:p>
      </dgm:t>
    </dgm:pt>
    <dgm:pt modelId="{4E323E72-F417-4E5B-B24E-3AFB6EC0678D}">
      <dgm:prSet phldrT="[文本]" custT="1"/>
      <dgm:spPr/>
      <dgm:t>
        <a:bodyPr/>
        <a:lstStyle/>
        <a:p>
          <a:r>
            <a:rPr lang="en-US" altLang="zh-CN" sz="2800" b="1" dirty="0">
              <a:latin typeface="Arial Narrow" panose="020B0606020202030204" pitchFamily="34" charset="0"/>
            </a:rPr>
            <a:t>In 1620</a:t>
          </a:r>
          <a:endParaRPr lang="zh-CN" altLang="en-US" sz="2800" b="1" dirty="0">
            <a:latin typeface="Arial Narrow" panose="020B0606020202030204" pitchFamily="34" charset="0"/>
          </a:endParaRPr>
        </a:p>
      </dgm:t>
    </dgm:pt>
    <dgm:pt modelId="{D25A014A-9F5F-41FE-A98C-AB1A44EEC9A7}" type="parTrans" cxnId="{FF7EFDCB-C7B9-4EDB-AE23-AFA88370BC45}">
      <dgm:prSet/>
      <dgm:spPr/>
      <dgm:t>
        <a:bodyPr/>
        <a:lstStyle/>
        <a:p>
          <a:endParaRPr lang="zh-CN" altLang="en-US"/>
        </a:p>
      </dgm:t>
    </dgm:pt>
    <dgm:pt modelId="{FCA026C3-E63F-4068-AE24-0D0E90DCCDE3}" type="sibTrans" cxnId="{FF7EFDCB-C7B9-4EDB-AE23-AFA88370BC45}">
      <dgm:prSet/>
      <dgm:spPr/>
      <dgm:t>
        <a:bodyPr/>
        <a:lstStyle/>
        <a:p>
          <a:endParaRPr lang="zh-CN" altLang="en-US"/>
        </a:p>
      </dgm:t>
    </dgm:pt>
    <dgm:pt modelId="{72D3FE3D-1603-4705-AD04-040943F8962F}">
      <dgm:prSet phldrT="[文本]" custT="1"/>
      <dgm:spPr/>
      <dgm:t>
        <a:bodyPr/>
        <a:lstStyle/>
        <a:p>
          <a:r>
            <a:rPr lang="en-US" altLang="zh-CN" sz="2800" b="1" dirty="0">
              <a:latin typeface="Arial Narrow" panose="020B0606020202030204" pitchFamily="34" charset="0"/>
            </a:rPr>
            <a:t>later in the 18</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01B77F49-83BE-4468-968E-CF7AF9D791D6}" type="parTrans" cxnId="{1392F8E1-81DF-4CB4-91E6-34E98B07BD59}">
      <dgm:prSet/>
      <dgm:spPr/>
      <dgm:t>
        <a:bodyPr/>
        <a:lstStyle/>
        <a:p>
          <a:endParaRPr lang="zh-CN" altLang="en-US"/>
        </a:p>
      </dgm:t>
    </dgm:pt>
    <dgm:pt modelId="{D078806D-5DA9-4437-900E-086C8E6D69B6}" type="sibTrans" cxnId="{1392F8E1-81DF-4CB4-91E6-34E98B07BD59}">
      <dgm:prSet/>
      <dgm:spPr/>
      <dgm:t>
        <a:bodyPr/>
        <a:lstStyle/>
        <a:p>
          <a:endParaRPr lang="zh-CN" altLang="en-US"/>
        </a:p>
      </dgm:t>
    </dgm:pt>
    <dgm:pt modelId="{A0948ADD-B136-4C4B-8074-73052B9C5467}">
      <dgm:prSet phldrT="[文本]" custT="1"/>
      <dgm:spPr/>
      <dgm:t>
        <a:bodyPr/>
        <a:lstStyle/>
        <a:p>
          <a:r>
            <a:rPr lang="en-US" altLang="zh-CN" sz="2800" b="1" dirty="0">
              <a:latin typeface="Arial Narrow" panose="020B0606020202030204" pitchFamily="34" charset="0"/>
            </a:rPr>
            <a:t>by the 19</a:t>
          </a:r>
          <a:r>
            <a:rPr lang="en-US" altLang="zh-CN" sz="2800" b="1" baseline="30000" dirty="0">
              <a:latin typeface="Arial Narrow" panose="020B0606020202030204" pitchFamily="34" charset="0"/>
            </a:rPr>
            <a:t>th</a:t>
          </a:r>
          <a:r>
            <a:rPr lang="en-US" altLang="zh-CN" sz="2800" b="1" dirty="0">
              <a:latin typeface="Arial Narrow" panose="020B0606020202030204" pitchFamily="34" charset="0"/>
            </a:rPr>
            <a:t> century</a:t>
          </a:r>
          <a:endParaRPr lang="zh-CN" altLang="en-US" sz="2800" b="1" dirty="0">
            <a:latin typeface="Arial Narrow" panose="020B0606020202030204" pitchFamily="34" charset="0"/>
          </a:endParaRPr>
        </a:p>
      </dgm:t>
    </dgm:pt>
    <dgm:pt modelId="{FB8841BF-64B7-4F50-B153-0FC05EB05D46}" type="parTrans" cxnId="{7AB95786-DC71-482F-9FF2-1766AD6208C7}">
      <dgm:prSet/>
      <dgm:spPr/>
      <dgm:t>
        <a:bodyPr/>
        <a:lstStyle/>
        <a:p>
          <a:endParaRPr lang="zh-CN" altLang="en-US"/>
        </a:p>
      </dgm:t>
    </dgm:pt>
    <dgm:pt modelId="{FBEFD7B1-9479-470E-B524-567E8EC75422}" type="sibTrans" cxnId="{7AB95786-DC71-482F-9FF2-1766AD6208C7}">
      <dgm:prSet/>
      <dgm:spPr/>
      <dgm:t>
        <a:bodyPr/>
        <a:lstStyle/>
        <a:p>
          <a:endParaRPr lang="zh-CN" altLang="en-US"/>
        </a:p>
      </dgm:t>
    </dgm:pt>
    <dgm:pt modelId="{3106F6B5-34AC-4AE1-8B60-618F191F4464}">
      <dgm:prSet phldrT="[文本]" custT="1"/>
      <dgm:spPr/>
      <dgm:t>
        <a:bodyPr/>
        <a:lstStyle/>
        <a:p>
          <a:r>
            <a:rPr lang="en-US" altLang="zh-CN" sz="2800" b="1" dirty="0">
              <a:latin typeface="Arial Narrow" panose="020B0606020202030204" pitchFamily="34" charset="0"/>
            </a:rPr>
            <a:t>now</a:t>
          </a:r>
          <a:endParaRPr lang="zh-CN" altLang="en-US" sz="2800" b="1" dirty="0">
            <a:latin typeface="Arial Narrow" panose="020B0606020202030204" pitchFamily="34" charset="0"/>
          </a:endParaRPr>
        </a:p>
      </dgm:t>
    </dgm:pt>
    <dgm:pt modelId="{A70D0500-C280-4339-9D7F-A81BE81BE7A7}" type="parTrans" cxnId="{82B27BD1-F6B1-4EF7-938C-099EAB22DDB5}">
      <dgm:prSet/>
      <dgm:spPr/>
      <dgm:t>
        <a:bodyPr/>
        <a:lstStyle/>
        <a:p>
          <a:endParaRPr lang="zh-CN" altLang="en-US"/>
        </a:p>
      </dgm:t>
    </dgm:pt>
    <dgm:pt modelId="{877738BB-A914-4759-8C4C-35FBFC54A587}" type="sibTrans" cxnId="{82B27BD1-F6B1-4EF7-938C-099EAB22DDB5}">
      <dgm:prSet/>
      <dgm:spPr/>
      <dgm:t>
        <a:bodyPr/>
        <a:lstStyle/>
        <a:p>
          <a:endParaRPr lang="zh-CN" altLang="en-US"/>
        </a:p>
      </dgm:t>
    </dgm:pt>
    <dgm:pt modelId="{84F7EC9B-30D2-489F-89F0-0A818875DC24}" type="pres">
      <dgm:prSet presAssocID="{715E9F2A-0B0F-4A00-BCDF-49B849666392}" presName="CompostProcess" presStyleCnt="0">
        <dgm:presLayoutVars>
          <dgm:dir/>
          <dgm:resizeHandles val="exact"/>
        </dgm:presLayoutVars>
      </dgm:prSet>
      <dgm:spPr/>
    </dgm:pt>
    <dgm:pt modelId="{697180D1-1A08-4129-9FF5-514A62321724}" type="pres">
      <dgm:prSet presAssocID="{715E9F2A-0B0F-4A00-BCDF-49B849666392}" presName="arrow" presStyleLbl="bgShp" presStyleIdx="0" presStyleCnt="1"/>
      <dgm:spPr/>
    </dgm:pt>
    <dgm:pt modelId="{D1FC5E73-FCB0-4EF8-ADCE-393E60B3262B}" type="pres">
      <dgm:prSet presAssocID="{715E9F2A-0B0F-4A00-BCDF-49B849666392}" presName="linearProcess" presStyleCnt="0"/>
      <dgm:spPr/>
    </dgm:pt>
    <dgm:pt modelId="{0801BF27-4380-4F4D-99BE-282EC97AC195}" type="pres">
      <dgm:prSet presAssocID="{E0D1BA64-3D44-4814-BAEF-12418D6DCEC6}" presName="textNode" presStyleLbl="node1" presStyleIdx="0" presStyleCnt="6">
        <dgm:presLayoutVars>
          <dgm:bulletEnabled val="1"/>
        </dgm:presLayoutVars>
      </dgm:prSet>
      <dgm:spPr/>
    </dgm:pt>
    <dgm:pt modelId="{B39C5D29-6DC8-40D2-9B74-FCF85BE6652B}" type="pres">
      <dgm:prSet presAssocID="{6533C4CF-23AF-4488-ABC4-EA24AC11DD97}" presName="sibTrans" presStyleCnt="0"/>
      <dgm:spPr/>
    </dgm:pt>
    <dgm:pt modelId="{048A1B92-C6CA-4DB5-B588-D496877C4E02}" type="pres">
      <dgm:prSet presAssocID="{A0076538-5F53-4F52-926D-E3BC0C9A4605}" presName="textNode" presStyleLbl="node1" presStyleIdx="1" presStyleCnt="6">
        <dgm:presLayoutVars>
          <dgm:bulletEnabled val="1"/>
        </dgm:presLayoutVars>
      </dgm:prSet>
      <dgm:spPr/>
    </dgm:pt>
    <dgm:pt modelId="{D39F9012-75A2-4506-9C1F-7028126A768E}" type="pres">
      <dgm:prSet presAssocID="{B981059A-DF88-4854-9492-5ABB61309924}" presName="sibTrans" presStyleCnt="0"/>
      <dgm:spPr/>
    </dgm:pt>
    <dgm:pt modelId="{A94402F1-1EA0-4BA5-9E56-0EF925C25D10}" type="pres">
      <dgm:prSet presAssocID="{4E323E72-F417-4E5B-B24E-3AFB6EC0678D}" presName="textNode" presStyleLbl="node1" presStyleIdx="2" presStyleCnt="6">
        <dgm:presLayoutVars>
          <dgm:bulletEnabled val="1"/>
        </dgm:presLayoutVars>
      </dgm:prSet>
      <dgm:spPr/>
    </dgm:pt>
    <dgm:pt modelId="{83A34D96-97F1-4397-B0E7-C7FB0AD9262D}" type="pres">
      <dgm:prSet presAssocID="{FCA026C3-E63F-4068-AE24-0D0E90DCCDE3}" presName="sibTrans" presStyleCnt="0"/>
      <dgm:spPr/>
    </dgm:pt>
    <dgm:pt modelId="{D6EC1E84-770A-4253-ACC8-202A44456F78}" type="pres">
      <dgm:prSet presAssocID="{72D3FE3D-1603-4705-AD04-040943F8962F}" presName="textNode" presStyleLbl="node1" presStyleIdx="3" presStyleCnt="6" custScaleX="122786">
        <dgm:presLayoutVars>
          <dgm:bulletEnabled val="1"/>
        </dgm:presLayoutVars>
      </dgm:prSet>
      <dgm:spPr/>
    </dgm:pt>
    <dgm:pt modelId="{DD074E68-E3EC-4E8F-BBB1-69C126AE7CF9}" type="pres">
      <dgm:prSet presAssocID="{D078806D-5DA9-4437-900E-086C8E6D69B6}" presName="sibTrans" presStyleCnt="0"/>
      <dgm:spPr/>
    </dgm:pt>
    <dgm:pt modelId="{525E2E15-41CE-4A9F-BBE8-129C5DD79EAA}" type="pres">
      <dgm:prSet presAssocID="{A0948ADD-B136-4C4B-8074-73052B9C5467}" presName="textNode" presStyleLbl="node1" presStyleIdx="4" presStyleCnt="6" custScaleX="137352" custScaleY="88593">
        <dgm:presLayoutVars>
          <dgm:bulletEnabled val="1"/>
        </dgm:presLayoutVars>
      </dgm:prSet>
      <dgm:spPr/>
    </dgm:pt>
    <dgm:pt modelId="{49F24E84-DB8C-4E3F-85E0-F70D581FFBE1}" type="pres">
      <dgm:prSet presAssocID="{FBEFD7B1-9479-470E-B524-567E8EC75422}" presName="sibTrans" presStyleCnt="0"/>
      <dgm:spPr/>
    </dgm:pt>
    <dgm:pt modelId="{8E0E6A69-3E54-48D5-9CD9-31CCE5CBF6F1}" type="pres">
      <dgm:prSet presAssocID="{3106F6B5-34AC-4AE1-8B60-618F191F4464}" presName="textNode" presStyleLbl="node1" presStyleIdx="5" presStyleCnt="6">
        <dgm:presLayoutVars>
          <dgm:bulletEnabled val="1"/>
        </dgm:presLayoutVars>
      </dgm:prSet>
      <dgm:spPr/>
    </dgm:pt>
  </dgm:ptLst>
  <dgm:cxnLst>
    <dgm:cxn modelId="{FDA83C29-CB12-40FB-9D48-EE9DC4F8C058}" type="presOf" srcId="{A0948ADD-B136-4C4B-8074-73052B9C5467}" destId="{525E2E15-41CE-4A9F-BBE8-129C5DD79EAA}" srcOrd="0" destOrd="0" presId="urn:microsoft.com/office/officeart/2005/8/layout/hProcess9"/>
    <dgm:cxn modelId="{89FFDC49-40A0-4B5E-AB2C-1D4E498928B3}" type="presOf" srcId="{E0D1BA64-3D44-4814-BAEF-12418D6DCEC6}" destId="{0801BF27-4380-4F4D-99BE-282EC97AC195}" srcOrd="0" destOrd="0" presId="urn:microsoft.com/office/officeart/2005/8/layout/hProcess9"/>
    <dgm:cxn modelId="{A4002251-3886-4333-B227-C82D1DDF57B9}" srcId="{715E9F2A-0B0F-4A00-BCDF-49B849666392}" destId="{E0D1BA64-3D44-4814-BAEF-12418D6DCEC6}" srcOrd="0" destOrd="0" parTransId="{3D9956BF-9117-4B96-89F5-F71675DB9C0B}" sibTransId="{6533C4CF-23AF-4488-ABC4-EA24AC11DD97}"/>
    <dgm:cxn modelId="{2D96EF7B-01C0-4C21-BF79-E255E5A29DEA}" type="presOf" srcId="{4E323E72-F417-4E5B-B24E-3AFB6EC0678D}" destId="{A94402F1-1EA0-4BA5-9E56-0EF925C25D10}" srcOrd="0" destOrd="0" presId="urn:microsoft.com/office/officeart/2005/8/layout/hProcess9"/>
    <dgm:cxn modelId="{7AB95786-DC71-482F-9FF2-1766AD6208C7}" srcId="{715E9F2A-0B0F-4A00-BCDF-49B849666392}" destId="{A0948ADD-B136-4C4B-8074-73052B9C5467}" srcOrd="4" destOrd="0" parTransId="{FB8841BF-64B7-4F50-B153-0FC05EB05D46}" sibTransId="{FBEFD7B1-9479-470E-B524-567E8EC75422}"/>
    <dgm:cxn modelId="{FAEB71AA-F20F-4C79-9EA4-F7F8CDD376FA}" type="presOf" srcId="{715E9F2A-0B0F-4A00-BCDF-49B849666392}" destId="{84F7EC9B-30D2-489F-89F0-0A818875DC24}" srcOrd="0" destOrd="0" presId="urn:microsoft.com/office/officeart/2005/8/layout/hProcess9"/>
    <dgm:cxn modelId="{CD454BAB-1A76-4553-959E-8300E4F83863}" type="presOf" srcId="{3106F6B5-34AC-4AE1-8B60-618F191F4464}" destId="{8E0E6A69-3E54-48D5-9CD9-31CCE5CBF6F1}" srcOrd="0" destOrd="0" presId="urn:microsoft.com/office/officeart/2005/8/layout/hProcess9"/>
    <dgm:cxn modelId="{D9BFC0B1-A888-4D51-9377-802857A12277}" type="presOf" srcId="{A0076538-5F53-4F52-926D-E3BC0C9A4605}" destId="{048A1B92-C6CA-4DB5-B588-D496877C4E02}" srcOrd="0" destOrd="0" presId="urn:microsoft.com/office/officeart/2005/8/layout/hProcess9"/>
    <dgm:cxn modelId="{DD6B79BB-2E59-430A-8B17-A9556AF43BFD}" type="presOf" srcId="{72D3FE3D-1603-4705-AD04-040943F8962F}" destId="{D6EC1E84-770A-4253-ACC8-202A44456F78}" srcOrd="0" destOrd="0" presId="urn:microsoft.com/office/officeart/2005/8/layout/hProcess9"/>
    <dgm:cxn modelId="{C62698C4-8A9A-4872-A828-8653FDCAC147}" srcId="{715E9F2A-0B0F-4A00-BCDF-49B849666392}" destId="{A0076538-5F53-4F52-926D-E3BC0C9A4605}" srcOrd="1" destOrd="0" parTransId="{7F2C79C7-54F7-4C9E-A4C6-09E4EDD0FC6B}" sibTransId="{B981059A-DF88-4854-9492-5ABB61309924}"/>
    <dgm:cxn modelId="{FF7EFDCB-C7B9-4EDB-AE23-AFA88370BC45}" srcId="{715E9F2A-0B0F-4A00-BCDF-49B849666392}" destId="{4E323E72-F417-4E5B-B24E-3AFB6EC0678D}" srcOrd="2" destOrd="0" parTransId="{D25A014A-9F5F-41FE-A98C-AB1A44EEC9A7}" sibTransId="{FCA026C3-E63F-4068-AE24-0D0E90DCCDE3}"/>
    <dgm:cxn modelId="{82B27BD1-F6B1-4EF7-938C-099EAB22DDB5}" srcId="{715E9F2A-0B0F-4A00-BCDF-49B849666392}" destId="{3106F6B5-34AC-4AE1-8B60-618F191F4464}" srcOrd="5" destOrd="0" parTransId="{A70D0500-C280-4339-9D7F-A81BE81BE7A7}" sibTransId="{877738BB-A914-4759-8C4C-35FBFC54A587}"/>
    <dgm:cxn modelId="{1392F8E1-81DF-4CB4-91E6-34E98B07BD59}" srcId="{715E9F2A-0B0F-4A00-BCDF-49B849666392}" destId="{72D3FE3D-1603-4705-AD04-040943F8962F}" srcOrd="3" destOrd="0" parTransId="{01B77F49-83BE-4468-968E-CF7AF9D791D6}" sibTransId="{D078806D-5DA9-4437-900E-086C8E6D69B6}"/>
    <dgm:cxn modelId="{7CB689DF-B922-4406-9189-A3CD734CC665}" type="presParOf" srcId="{84F7EC9B-30D2-489F-89F0-0A818875DC24}" destId="{697180D1-1A08-4129-9FF5-514A62321724}" srcOrd="0" destOrd="0" presId="urn:microsoft.com/office/officeart/2005/8/layout/hProcess9"/>
    <dgm:cxn modelId="{FE1F197C-2733-4DB2-BF49-2D43BF2F7E04}" type="presParOf" srcId="{84F7EC9B-30D2-489F-89F0-0A818875DC24}" destId="{D1FC5E73-FCB0-4EF8-ADCE-393E60B3262B}" srcOrd="1" destOrd="0" presId="urn:microsoft.com/office/officeart/2005/8/layout/hProcess9"/>
    <dgm:cxn modelId="{CBD5AE5D-E9C2-426D-AEC2-591D4E1741A0}" type="presParOf" srcId="{D1FC5E73-FCB0-4EF8-ADCE-393E60B3262B}" destId="{0801BF27-4380-4F4D-99BE-282EC97AC195}" srcOrd="0" destOrd="0" presId="urn:microsoft.com/office/officeart/2005/8/layout/hProcess9"/>
    <dgm:cxn modelId="{2948DD36-BC63-43E1-BC14-375D4FF052E3}" type="presParOf" srcId="{D1FC5E73-FCB0-4EF8-ADCE-393E60B3262B}" destId="{B39C5D29-6DC8-40D2-9B74-FCF85BE6652B}" srcOrd="1" destOrd="0" presId="urn:microsoft.com/office/officeart/2005/8/layout/hProcess9"/>
    <dgm:cxn modelId="{373E0819-98F5-4B7B-B24F-AC58C8B69D54}" type="presParOf" srcId="{D1FC5E73-FCB0-4EF8-ADCE-393E60B3262B}" destId="{048A1B92-C6CA-4DB5-B588-D496877C4E02}" srcOrd="2" destOrd="0" presId="urn:microsoft.com/office/officeart/2005/8/layout/hProcess9"/>
    <dgm:cxn modelId="{E31E0363-6BCE-4449-BEE0-DB580C44827B}" type="presParOf" srcId="{D1FC5E73-FCB0-4EF8-ADCE-393E60B3262B}" destId="{D39F9012-75A2-4506-9C1F-7028126A768E}" srcOrd="3" destOrd="0" presId="urn:microsoft.com/office/officeart/2005/8/layout/hProcess9"/>
    <dgm:cxn modelId="{56D81406-6B80-4DAA-9097-94F204092182}" type="presParOf" srcId="{D1FC5E73-FCB0-4EF8-ADCE-393E60B3262B}" destId="{A94402F1-1EA0-4BA5-9E56-0EF925C25D10}" srcOrd="4" destOrd="0" presId="urn:microsoft.com/office/officeart/2005/8/layout/hProcess9"/>
    <dgm:cxn modelId="{D7DC614C-B3C7-4C83-BB1A-B77D5455197F}" type="presParOf" srcId="{D1FC5E73-FCB0-4EF8-ADCE-393E60B3262B}" destId="{83A34D96-97F1-4397-B0E7-C7FB0AD9262D}" srcOrd="5" destOrd="0" presId="urn:microsoft.com/office/officeart/2005/8/layout/hProcess9"/>
    <dgm:cxn modelId="{E48A2FF0-599E-4F85-9ADA-83CBBC27000B}" type="presParOf" srcId="{D1FC5E73-FCB0-4EF8-ADCE-393E60B3262B}" destId="{D6EC1E84-770A-4253-ACC8-202A44456F78}" srcOrd="6" destOrd="0" presId="urn:microsoft.com/office/officeart/2005/8/layout/hProcess9"/>
    <dgm:cxn modelId="{F5F5A9B1-6ACE-4010-B4DA-69445F1460EF}" type="presParOf" srcId="{D1FC5E73-FCB0-4EF8-ADCE-393E60B3262B}" destId="{DD074E68-E3EC-4E8F-BBB1-69C126AE7CF9}" srcOrd="7" destOrd="0" presId="urn:microsoft.com/office/officeart/2005/8/layout/hProcess9"/>
    <dgm:cxn modelId="{6A460D4A-5BC9-4937-9B62-F2831F34A519}" type="presParOf" srcId="{D1FC5E73-FCB0-4EF8-ADCE-393E60B3262B}" destId="{525E2E15-41CE-4A9F-BBE8-129C5DD79EAA}" srcOrd="8" destOrd="0" presId="urn:microsoft.com/office/officeart/2005/8/layout/hProcess9"/>
    <dgm:cxn modelId="{3C368237-0D93-412F-8D08-F75C09986D69}" type="presParOf" srcId="{D1FC5E73-FCB0-4EF8-ADCE-393E60B3262B}" destId="{49F24E84-DB8C-4E3F-85E0-F70D581FFBE1}" srcOrd="9" destOrd="0" presId="urn:microsoft.com/office/officeart/2005/8/layout/hProcess9"/>
    <dgm:cxn modelId="{529FA835-5C83-494B-A716-43A0BEE1F6BD}" type="presParOf" srcId="{D1FC5E73-FCB0-4EF8-ADCE-393E60B3262B}" destId="{8E0E6A69-3E54-48D5-9CD9-31CCE5CBF6F1}"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180D1-1A08-4129-9FF5-514A62321724}">
      <dsp:nvSpPr>
        <dsp:cNvPr id="0" name=""/>
        <dsp:cNvSpPr/>
      </dsp:nvSpPr>
      <dsp:spPr>
        <a:xfrm>
          <a:off x="631870" y="0"/>
          <a:ext cx="7161195" cy="4064000"/>
        </a:xfrm>
        <a:prstGeom prst="rightArrow">
          <a:avLst/>
        </a:prstGeom>
        <a:gradFill rotWithShape="0">
          <a:gsLst>
            <a:gs pos="0">
              <a:schemeClr val="accent6">
                <a:tint val="40000"/>
                <a:hueOff val="0"/>
                <a:satOff val="0"/>
                <a:lumOff val="0"/>
                <a:alphaOff val="0"/>
                <a:shade val="51000"/>
                <a:satMod val="130000"/>
              </a:schemeClr>
            </a:gs>
            <a:gs pos="80000">
              <a:schemeClr val="accent6">
                <a:tint val="40000"/>
                <a:hueOff val="0"/>
                <a:satOff val="0"/>
                <a:lumOff val="0"/>
                <a:alphaOff val="0"/>
                <a:shade val="93000"/>
                <a:satMod val="130000"/>
              </a:schemeClr>
            </a:gs>
            <a:gs pos="100000">
              <a:schemeClr val="accent6">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0801BF27-4380-4F4D-99BE-282EC97AC195}">
      <dsp:nvSpPr>
        <dsp:cNvPr id="0" name=""/>
        <dsp:cNvSpPr/>
      </dsp:nvSpPr>
      <dsp:spPr>
        <a:xfrm>
          <a:off x="2468" y="1219199"/>
          <a:ext cx="148588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450-1150</a:t>
          </a:r>
          <a:endParaRPr lang="zh-CN" altLang="en-US" sz="2800" b="1" kern="1200" dirty="0">
            <a:latin typeface="Arial Narrow" panose="020B0606020202030204" pitchFamily="34" charset="0"/>
          </a:endParaRPr>
        </a:p>
      </dsp:txBody>
      <dsp:txXfrm>
        <a:off x="75003" y="1291734"/>
        <a:ext cx="1340812" cy="1480530"/>
      </dsp:txXfrm>
    </dsp:sp>
    <dsp:sp modelId="{048A1B92-C6CA-4DB5-B588-D496877C4E02}">
      <dsp:nvSpPr>
        <dsp:cNvPr id="0" name=""/>
        <dsp:cNvSpPr/>
      </dsp:nvSpPr>
      <dsp:spPr>
        <a:xfrm>
          <a:off x="1735997" y="1219199"/>
          <a:ext cx="148588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800-1150</a:t>
          </a:r>
          <a:endParaRPr lang="zh-CN" altLang="en-US" sz="2800" b="1" kern="1200" dirty="0">
            <a:latin typeface="Arial Narrow" panose="020B0606020202030204" pitchFamily="34" charset="0"/>
          </a:endParaRPr>
        </a:p>
      </dsp:txBody>
      <dsp:txXfrm>
        <a:off x="1808532" y="1291734"/>
        <a:ext cx="1340812" cy="1480530"/>
      </dsp:txXfrm>
    </dsp:sp>
    <dsp:sp modelId="{A94402F1-1EA0-4BA5-9E56-0EF925C25D10}">
      <dsp:nvSpPr>
        <dsp:cNvPr id="0" name=""/>
        <dsp:cNvSpPr/>
      </dsp:nvSpPr>
      <dsp:spPr>
        <a:xfrm>
          <a:off x="3469526" y="1219199"/>
          <a:ext cx="148588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In 1620</a:t>
          </a:r>
          <a:endParaRPr lang="zh-CN" altLang="en-US" sz="2800" b="1" kern="1200" dirty="0">
            <a:latin typeface="Arial Narrow" panose="020B0606020202030204" pitchFamily="34" charset="0"/>
          </a:endParaRPr>
        </a:p>
      </dsp:txBody>
      <dsp:txXfrm>
        <a:off x="3542061" y="1291734"/>
        <a:ext cx="1340812" cy="1480530"/>
      </dsp:txXfrm>
    </dsp:sp>
    <dsp:sp modelId="{D6EC1E84-770A-4253-ACC8-202A44456F78}">
      <dsp:nvSpPr>
        <dsp:cNvPr id="0" name=""/>
        <dsp:cNvSpPr/>
      </dsp:nvSpPr>
      <dsp:spPr>
        <a:xfrm>
          <a:off x="5203056" y="1219199"/>
          <a:ext cx="148588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later in the 18</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5275591" y="1291734"/>
        <a:ext cx="1340812" cy="1480530"/>
      </dsp:txXfrm>
    </dsp:sp>
    <dsp:sp modelId="{525E2E15-41CE-4A9F-BBE8-129C5DD79EAA}">
      <dsp:nvSpPr>
        <dsp:cNvPr id="0" name=""/>
        <dsp:cNvSpPr/>
      </dsp:nvSpPr>
      <dsp:spPr>
        <a:xfrm>
          <a:off x="6936585" y="1219199"/>
          <a:ext cx="148588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by the 19</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7009120" y="1291734"/>
        <a:ext cx="1340812" cy="14805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180D1-1A08-4129-9FF5-514A62321724}">
      <dsp:nvSpPr>
        <dsp:cNvPr id="0" name=""/>
        <dsp:cNvSpPr/>
      </dsp:nvSpPr>
      <dsp:spPr>
        <a:xfrm>
          <a:off x="675562" y="0"/>
          <a:ext cx="7656378" cy="4064000"/>
        </a:xfrm>
        <a:prstGeom prst="rightArrow">
          <a:avLst/>
        </a:prstGeom>
        <a:gradFill rotWithShape="0">
          <a:gsLst>
            <a:gs pos="0">
              <a:schemeClr val="accent6">
                <a:tint val="40000"/>
                <a:hueOff val="0"/>
                <a:satOff val="0"/>
                <a:lumOff val="0"/>
                <a:alphaOff val="0"/>
                <a:shade val="51000"/>
                <a:satMod val="130000"/>
              </a:schemeClr>
            </a:gs>
            <a:gs pos="80000">
              <a:schemeClr val="accent6">
                <a:tint val="40000"/>
                <a:hueOff val="0"/>
                <a:satOff val="0"/>
                <a:lumOff val="0"/>
                <a:alphaOff val="0"/>
                <a:shade val="93000"/>
                <a:satMod val="130000"/>
              </a:schemeClr>
            </a:gs>
            <a:gs pos="100000">
              <a:schemeClr val="accent6">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0801BF27-4380-4F4D-99BE-282EC97AC195}">
      <dsp:nvSpPr>
        <dsp:cNvPr id="0" name=""/>
        <dsp:cNvSpPr/>
      </dsp:nvSpPr>
      <dsp:spPr>
        <a:xfrm>
          <a:off x="105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450-1150</a:t>
          </a:r>
          <a:endParaRPr lang="zh-CN" altLang="en-US" sz="2800" b="1" kern="1200" dirty="0">
            <a:latin typeface="Arial Narrow" panose="020B0606020202030204" pitchFamily="34" charset="0"/>
          </a:endParaRPr>
        </a:p>
      </dsp:txBody>
      <dsp:txXfrm>
        <a:off x="60184" y="1278328"/>
        <a:ext cx="1093004" cy="1507342"/>
      </dsp:txXfrm>
    </dsp:sp>
    <dsp:sp modelId="{048A1B92-C6CA-4DB5-B588-D496877C4E02}">
      <dsp:nvSpPr>
        <dsp:cNvPr id="0" name=""/>
        <dsp:cNvSpPr/>
      </dsp:nvSpPr>
      <dsp:spPr>
        <a:xfrm>
          <a:off x="141419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800-1150</a:t>
          </a:r>
          <a:endParaRPr lang="zh-CN" altLang="en-US" sz="2800" b="1" kern="1200" dirty="0">
            <a:latin typeface="Arial Narrow" panose="020B0606020202030204" pitchFamily="34" charset="0"/>
          </a:endParaRPr>
        </a:p>
      </dsp:txBody>
      <dsp:txXfrm>
        <a:off x="1473324" y="1278328"/>
        <a:ext cx="1093004" cy="1507342"/>
      </dsp:txXfrm>
    </dsp:sp>
    <dsp:sp modelId="{A94402F1-1EA0-4BA5-9E56-0EF925C25D10}">
      <dsp:nvSpPr>
        <dsp:cNvPr id="0" name=""/>
        <dsp:cNvSpPr/>
      </dsp:nvSpPr>
      <dsp:spPr>
        <a:xfrm>
          <a:off x="282733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In 1620</a:t>
          </a:r>
          <a:endParaRPr lang="zh-CN" altLang="en-US" sz="2800" b="1" kern="1200" dirty="0">
            <a:latin typeface="Arial Narrow" panose="020B0606020202030204" pitchFamily="34" charset="0"/>
          </a:endParaRPr>
        </a:p>
      </dsp:txBody>
      <dsp:txXfrm>
        <a:off x="2886464" y="1278328"/>
        <a:ext cx="1093004" cy="1507342"/>
      </dsp:txXfrm>
    </dsp:sp>
    <dsp:sp modelId="{D6EC1E84-770A-4253-ACC8-202A44456F78}">
      <dsp:nvSpPr>
        <dsp:cNvPr id="0" name=""/>
        <dsp:cNvSpPr/>
      </dsp:nvSpPr>
      <dsp:spPr>
        <a:xfrm>
          <a:off x="4240475" y="1219199"/>
          <a:ext cx="1487261"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later in the 18</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4313077" y="1291801"/>
        <a:ext cx="1342057" cy="1480396"/>
      </dsp:txXfrm>
    </dsp:sp>
    <dsp:sp modelId="{525E2E15-41CE-4A9F-BBE8-129C5DD79EAA}">
      <dsp:nvSpPr>
        <dsp:cNvPr id="0" name=""/>
        <dsp:cNvSpPr/>
      </dsp:nvSpPr>
      <dsp:spPr>
        <a:xfrm>
          <a:off x="5929614" y="1311916"/>
          <a:ext cx="1663693" cy="1440167"/>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by the 19</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5999917" y="1382219"/>
        <a:ext cx="1523087" cy="1299561"/>
      </dsp:txXfrm>
    </dsp:sp>
    <dsp:sp modelId="{8E0E6A69-3E54-48D5-9CD9-31CCE5CBF6F1}">
      <dsp:nvSpPr>
        <dsp:cNvPr id="0" name=""/>
        <dsp:cNvSpPr/>
      </dsp:nvSpPr>
      <dsp:spPr>
        <a:xfrm>
          <a:off x="779518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now</a:t>
          </a:r>
          <a:endParaRPr lang="zh-CN" altLang="en-US" sz="2800" b="1" kern="1200" dirty="0">
            <a:latin typeface="Arial Narrow" panose="020B0606020202030204" pitchFamily="34" charset="0"/>
          </a:endParaRPr>
        </a:p>
      </dsp:txBody>
      <dsp:txXfrm>
        <a:off x="7854314" y="1278328"/>
        <a:ext cx="1093004" cy="15073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60D72B-45AB-4B54-B8A4-648638502B13}">
      <dsp:nvSpPr>
        <dsp:cNvPr id="0" name=""/>
        <dsp:cNvSpPr/>
      </dsp:nvSpPr>
      <dsp:spPr>
        <a:xfrm>
          <a:off x="2670276" y="0"/>
          <a:ext cx="2590937" cy="2590937"/>
        </a:xfrm>
        <a:prstGeom prst="ellipse">
          <a:avLst/>
        </a:prstGeom>
        <a:solidFill>
          <a:srgbClr val="0066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r>
            <a:rPr lang="en-US" altLang="zh-CN" sz="4000" b="1" kern="1200" dirty="0">
              <a:latin typeface="Arial Narrow" panose="020B0606020202030204" pitchFamily="34" charset="0"/>
            </a:rPr>
            <a:t>Para 1</a:t>
          </a:r>
          <a:endParaRPr lang="zh-CN" altLang="en-US" sz="4000" b="1" kern="1200" dirty="0">
            <a:latin typeface="Arial Narrow" panose="020B0606020202030204" pitchFamily="34" charset="0"/>
          </a:endParaRPr>
        </a:p>
      </dsp:txBody>
      <dsp:txXfrm>
        <a:off x="3049710" y="379434"/>
        <a:ext cx="1832069" cy="1832069"/>
      </dsp:txXfrm>
    </dsp:sp>
    <dsp:sp modelId="{AB1ABA03-EEE1-4781-936F-4C8FA4D1DE9A}">
      <dsp:nvSpPr>
        <dsp:cNvPr id="0" name=""/>
        <dsp:cNvSpPr/>
      </dsp:nvSpPr>
      <dsp:spPr>
        <a:xfrm rot="8564139">
          <a:off x="740059" y="2427114"/>
          <a:ext cx="2505976" cy="738417"/>
        </a:xfrm>
        <a:prstGeom prst="leftArrow">
          <a:avLst>
            <a:gd name="adj1" fmla="val 60000"/>
            <a:gd name="adj2" fmla="val 50000"/>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CED12D47-2596-4B92-B7E8-7A33D035782C}">
      <dsp:nvSpPr>
        <dsp:cNvPr id="0" name=""/>
        <dsp:cNvSpPr/>
      </dsp:nvSpPr>
      <dsp:spPr>
        <a:xfrm>
          <a:off x="57662" y="2875029"/>
          <a:ext cx="2183746" cy="1126096"/>
        </a:xfrm>
        <a:prstGeom prst="roundRect">
          <a:avLst>
            <a:gd name="adj" fmla="val 10000"/>
          </a:avLst>
        </a:prstGeom>
        <a:solidFill>
          <a:srgbClr val="00666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altLang="zh-CN" sz="3600" b="1" kern="1200" dirty="0">
              <a:latin typeface="Arial Narrow" panose="020B0606020202030204" pitchFamily="34" charset="0"/>
            </a:rPr>
            <a:t>Para 2,3,4</a:t>
          </a:r>
          <a:endParaRPr lang="zh-CN" altLang="en-US" sz="3600" b="1" kern="1200" dirty="0">
            <a:latin typeface="Arial Narrow" panose="020B0606020202030204" pitchFamily="34" charset="0"/>
          </a:endParaRPr>
        </a:p>
      </dsp:txBody>
      <dsp:txXfrm>
        <a:off x="90644" y="2908011"/>
        <a:ext cx="2117782" cy="1060132"/>
      </dsp:txXfrm>
    </dsp:sp>
    <dsp:sp modelId="{C1717D78-CA20-4F31-A4E9-D9505A5B503C}">
      <dsp:nvSpPr>
        <dsp:cNvPr id="0" name=""/>
        <dsp:cNvSpPr/>
      </dsp:nvSpPr>
      <dsp:spPr>
        <a:xfrm rot="2281399">
          <a:off x="4627559" y="2586332"/>
          <a:ext cx="2921084" cy="738417"/>
        </a:xfrm>
        <a:prstGeom prst="leftArrow">
          <a:avLst>
            <a:gd name="adj1" fmla="val 60000"/>
            <a:gd name="adj2" fmla="val 50000"/>
          </a:avLst>
        </a:prstGeom>
        <a:solidFill>
          <a:srgbClr val="FFC000"/>
        </a:solidFill>
        <a:ln>
          <a:noFill/>
        </a:ln>
        <a:effectLst/>
      </dsp:spPr>
      <dsp:style>
        <a:lnRef idx="0">
          <a:scrgbClr r="0" g="0" b="0"/>
        </a:lnRef>
        <a:fillRef idx="1">
          <a:scrgbClr r="0" g="0" b="0"/>
        </a:fillRef>
        <a:effectRef idx="0">
          <a:scrgbClr r="0" g="0" b="0"/>
        </a:effectRef>
        <a:fontRef idx="minor">
          <a:schemeClr val="lt1"/>
        </a:fontRef>
      </dsp:style>
    </dsp:sp>
    <dsp:sp modelId="{D946AA22-1884-40FB-88DB-B3758CF22899}">
      <dsp:nvSpPr>
        <dsp:cNvPr id="0" name=""/>
        <dsp:cNvSpPr/>
      </dsp:nvSpPr>
      <dsp:spPr>
        <a:xfrm>
          <a:off x="5475193" y="2921031"/>
          <a:ext cx="2461390" cy="1034138"/>
        </a:xfrm>
        <a:prstGeom prst="roundRect">
          <a:avLst>
            <a:gd name="adj" fmla="val 10000"/>
          </a:avLst>
        </a:prstGeom>
        <a:solidFill>
          <a:srgbClr val="006666"/>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68580" tIns="68580" rIns="68580" bIns="68580" numCol="1" spcCol="1270" anchor="ctr" anchorCtr="0">
          <a:noAutofit/>
        </a:bodyPr>
        <a:lstStyle/>
        <a:p>
          <a:pPr marL="0" lvl="0" indent="0" algn="ctr" defTabSz="1600200">
            <a:lnSpc>
              <a:spcPct val="90000"/>
            </a:lnSpc>
            <a:spcBef>
              <a:spcPct val="0"/>
            </a:spcBef>
            <a:spcAft>
              <a:spcPct val="35000"/>
            </a:spcAft>
            <a:buNone/>
          </a:pPr>
          <a:r>
            <a:rPr lang="en-US" altLang="zh-CN" sz="3600" b="1" kern="1200" dirty="0">
              <a:latin typeface="Arial Narrow" panose="020B0606020202030204" pitchFamily="34" charset="0"/>
            </a:rPr>
            <a:t>Para 5</a:t>
          </a:r>
          <a:endParaRPr lang="zh-CN" altLang="en-US" sz="3600" b="1" kern="1200" dirty="0">
            <a:latin typeface="Arial Narrow" panose="020B0606020202030204" pitchFamily="34" charset="0"/>
          </a:endParaRPr>
        </a:p>
      </dsp:txBody>
      <dsp:txXfrm>
        <a:off x="5505482" y="2951320"/>
        <a:ext cx="2400812" cy="9735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180D1-1A08-4129-9FF5-514A62321724}">
      <dsp:nvSpPr>
        <dsp:cNvPr id="0" name=""/>
        <dsp:cNvSpPr/>
      </dsp:nvSpPr>
      <dsp:spPr>
        <a:xfrm>
          <a:off x="675562" y="0"/>
          <a:ext cx="7656378" cy="4064000"/>
        </a:xfrm>
        <a:prstGeom prst="rightArrow">
          <a:avLst/>
        </a:prstGeom>
        <a:gradFill rotWithShape="0">
          <a:gsLst>
            <a:gs pos="0">
              <a:schemeClr val="accent6">
                <a:tint val="40000"/>
                <a:hueOff val="0"/>
                <a:satOff val="0"/>
                <a:lumOff val="0"/>
                <a:alphaOff val="0"/>
                <a:shade val="51000"/>
                <a:satMod val="130000"/>
              </a:schemeClr>
            </a:gs>
            <a:gs pos="80000">
              <a:schemeClr val="accent6">
                <a:tint val="40000"/>
                <a:hueOff val="0"/>
                <a:satOff val="0"/>
                <a:lumOff val="0"/>
                <a:alphaOff val="0"/>
                <a:shade val="93000"/>
                <a:satMod val="130000"/>
              </a:schemeClr>
            </a:gs>
            <a:gs pos="100000">
              <a:schemeClr val="accent6">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0801BF27-4380-4F4D-99BE-282EC97AC195}">
      <dsp:nvSpPr>
        <dsp:cNvPr id="0" name=""/>
        <dsp:cNvSpPr/>
      </dsp:nvSpPr>
      <dsp:spPr>
        <a:xfrm>
          <a:off x="105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450-1150</a:t>
          </a:r>
          <a:endParaRPr lang="zh-CN" altLang="en-US" sz="2800" b="1" kern="1200" dirty="0">
            <a:latin typeface="Arial Narrow" panose="020B0606020202030204" pitchFamily="34" charset="0"/>
          </a:endParaRPr>
        </a:p>
      </dsp:txBody>
      <dsp:txXfrm>
        <a:off x="60184" y="1278328"/>
        <a:ext cx="1093004" cy="1507342"/>
      </dsp:txXfrm>
    </dsp:sp>
    <dsp:sp modelId="{048A1B92-C6CA-4DB5-B588-D496877C4E02}">
      <dsp:nvSpPr>
        <dsp:cNvPr id="0" name=""/>
        <dsp:cNvSpPr/>
      </dsp:nvSpPr>
      <dsp:spPr>
        <a:xfrm>
          <a:off x="141419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800-1150</a:t>
          </a:r>
          <a:endParaRPr lang="zh-CN" altLang="en-US" sz="2800" b="1" kern="1200" dirty="0">
            <a:latin typeface="Arial Narrow" panose="020B0606020202030204" pitchFamily="34" charset="0"/>
          </a:endParaRPr>
        </a:p>
      </dsp:txBody>
      <dsp:txXfrm>
        <a:off x="1473324" y="1278328"/>
        <a:ext cx="1093004" cy="1507342"/>
      </dsp:txXfrm>
    </dsp:sp>
    <dsp:sp modelId="{A94402F1-1EA0-4BA5-9E56-0EF925C25D10}">
      <dsp:nvSpPr>
        <dsp:cNvPr id="0" name=""/>
        <dsp:cNvSpPr/>
      </dsp:nvSpPr>
      <dsp:spPr>
        <a:xfrm>
          <a:off x="282733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In 1620</a:t>
          </a:r>
          <a:endParaRPr lang="zh-CN" altLang="en-US" sz="2800" b="1" kern="1200" dirty="0">
            <a:latin typeface="Arial Narrow" panose="020B0606020202030204" pitchFamily="34" charset="0"/>
          </a:endParaRPr>
        </a:p>
      </dsp:txBody>
      <dsp:txXfrm>
        <a:off x="2886464" y="1278328"/>
        <a:ext cx="1093004" cy="1507342"/>
      </dsp:txXfrm>
    </dsp:sp>
    <dsp:sp modelId="{D6EC1E84-770A-4253-ACC8-202A44456F78}">
      <dsp:nvSpPr>
        <dsp:cNvPr id="0" name=""/>
        <dsp:cNvSpPr/>
      </dsp:nvSpPr>
      <dsp:spPr>
        <a:xfrm>
          <a:off x="4240475" y="1219199"/>
          <a:ext cx="1487261"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later in the 18</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4313077" y="1291801"/>
        <a:ext cx="1342057" cy="1480396"/>
      </dsp:txXfrm>
    </dsp:sp>
    <dsp:sp modelId="{525E2E15-41CE-4A9F-BBE8-129C5DD79EAA}">
      <dsp:nvSpPr>
        <dsp:cNvPr id="0" name=""/>
        <dsp:cNvSpPr/>
      </dsp:nvSpPr>
      <dsp:spPr>
        <a:xfrm>
          <a:off x="5929614" y="1311916"/>
          <a:ext cx="1663693" cy="1440167"/>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by the 19</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5999917" y="1382219"/>
        <a:ext cx="1523087" cy="1299561"/>
      </dsp:txXfrm>
    </dsp:sp>
    <dsp:sp modelId="{8E0E6A69-3E54-48D5-9CD9-31CCE5CBF6F1}">
      <dsp:nvSpPr>
        <dsp:cNvPr id="0" name=""/>
        <dsp:cNvSpPr/>
      </dsp:nvSpPr>
      <dsp:spPr>
        <a:xfrm>
          <a:off x="779518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now</a:t>
          </a:r>
          <a:endParaRPr lang="zh-CN" altLang="en-US" sz="2800" b="1" kern="1200" dirty="0">
            <a:latin typeface="Arial Narrow" panose="020B0606020202030204" pitchFamily="34" charset="0"/>
          </a:endParaRPr>
        </a:p>
      </dsp:txBody>
      <dsp:txXfrm>
        <a:off x="7854314" y="1278328"/>
        <a:ext cx="1093004" cy="15073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7180D1-1A08-4129-9FF5-514A62321724}">
      <dsp:nvSpPr>
        <dsp:cNvPr id="0" name=""/>
        <dsp:cNvSpPr/>
      </dsp:nvSpPr>
      <dsp:spPr>
        <a:xfrm>
          <a:off x="675562" y="0"/>
          <a:ext cx="7656378" cy="4064000"/>
        </a:xfrm>
        <a:prstGeom prst="rightArrow">
          <a:avLst/>
        </a:prstGeom>
        <a:gradFill rotWithShape="0">
          <a:gsLst>
            <a:gs pos="0">
              <a:schemeClr val="accent6">
                <a:tint val="40000"/>
                <a:hueOff val="0"/>
                <a:satOff val="0"/>
                <a:lumOff val="0"/>
                <a:alphaOff val="0"/>
                <a:shade val="51000"/>
                <a:satMod val="130000"/>
              </a:schemeClr>
            </a:gs>
            <a:gs pos="80000">
              <a:schemeClr val="accent6">
                <a:tint val="40000"/>
                <a:hueOff val="0"/>
                <a:satOff val="0"/>
                <a:lumOff val="0"/>
                <a:alphaOff val="0"/>
                <a:shade val="93000"/>
                <a:satMod val="130000"/>
              </a:schemeClr>
            </a:gs>
            <a:gs pos="100000">
              <a:schemeClr val="accent6">
                <a:tint val="40000"/>
                <a:hueOff val="0"/>
                <a:satOff val="0"/>
                <a:lumOff val="0"/>
                <a:alphaOff val="0"/>
                <a:shade val="94000"/>
                <a:satMod val="135000"/>
              </a:schemeClr>
            </a:gs>
          </a:gsLst>
          <a:lin ang="162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0801BF27-4380-4F4D-99BE-282EC97AC195}">
      <dsp:nvSpPr>
        <dsp:cNvPr id="0" name=""/>
        <dsp:cNvSpPr/>
      </dsp:nvSpPr>
      <dsp:spPr>
        <a:xfrm>
          <a:off x="105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450-1150</a:t>
          </a:r>
          <a:endParaRPr lang="zh-CN" altLang="en-US" sz="2800" b="1" kern="1200" dirty="0">
            <a:latin typeface="Arial Narrow" panose="020B0606020202030204" pitchFamily="34" charset="0"/>
          </a:endParaRPr>
        </a:p>
      </dsp:txBody>
      <dsp:txXfrm>
        <a:off x="60184" y="1278328"/>
        <a:ext cx="1093004" cy="1507342"/>
      </dsp:txXfrm>
    </dsp:sp>
    <dsp:sp modelId="{048A1B92-C6CA-4DB5-B588-D496877C4E02}">
      <dsp:nvSpPr>
        <dsp:cNvPr id="0" name=""/>
        <dsp:cNvSpPr/>
      </dsp:nvSpPr>
      <dsp:spPr>
        <a:xfrm>
          <a:off x="141419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AD 800-1150</a:t>
          </a:r>
          <a:endParaRPr lang="zh-CN" altLang="en-US" sz="2800" b="1" kern="1200" dirty="0">
            <a:latin typeface="Arial Narrow" panose="020B0606020202030204" pitchFamily="34" charset="0"/>
          </a:endParaRPr>
        </a:p>
      </dsp:txBody>
      <dsp:txXfrm>
        <a:off x="1473324" y="1278328"/>
        <a:ext cx="1093004" cy="1507342"/>
      </dsp:txXfrm>
    </dsp:sp>
    <dsp:sp modelId="{A94402F1-1EA0-4BA5-9E56-0EF925C25D10}">
      <dsp:nvSpPr>
        <dsp:cNvPr id="0" name=""/>
        <dsp:cNvSpPr/>
      </dsp:nvSpPr>
      <dsp:spPr>
        <a:xfrm>
          <a:off x="282733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In 1620</a:t>
          </a:r>
          <a:endParaRPr lang="zh-CN" altLang="en-US" sz="2800" b="1" kern="1200" dirty="0">
            <a:latin typeface="Arial Narrow" panose="020B0606020202030204" pitchFamily="34" charset="0"/>
          </a:endParaRPr>
        </a:p>
      </dsp:txBody>
      <dsp:txXfrm>
        <a:off x="2886464" y="1278328"/>
        <a:ext cx="1093004" cy="1507342"/>
      </dsp:txXfrm>
    </dsp:sp>
    <dsp:sp modelId="{D6EC1E84-770A-4253-ACC8-202A44456F78}">
      <dsp:nvSpPr>
        <dsp:cNvPr id="0" name=""/>
        <dsp:cNvSpPr/>
      </dsp:nvSpPr>
      <dsp:spPr>
        <a:xfrm>
          <a:off x="4240475" y="1219199"/>
          <a:ext cx="1487261"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later in the 18</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4313077" y="1291801"/>
        <a:ext cx="1342057" cy="1480396"/>
      </dsp:txXfrm>
    </dsp:sp>
    <dsp:sp modelId="{525E2E15-41CE-4A9F-BBE8-129C5DD79EAA}">
      <dsp:nvSpPr>
        <dsp:cNvPr id="0" name=""/>
        <dsp:cNvSpPr/>
      </dsp:nvSpPr>
      <dsp:spPr>
        <a:xfrm>
          <a:off x="5929614" y="1311916"/>
          <a:ext cx="1663693" cy="1440167"/>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by the 19</a:t>
          </a:r>
          <a:r>
            <a:rPr lang="en-US" altLang="zh-CN" sz="2800" b="1" kern="1200" baseline="30000" dirty="0">
              <a:latin typeface="Arial Narrow" panose="020B0606020202030204" pitchFamily="34" charset="0"/>
            </a:rPr>
            <a:t>th</a:t>
          </a:r>
          <a:r>
            <a:rPr lang="en-US" altLang="zh-CN" sz="2800" b="1" kern="1200" dirty="0">
              <a:latin typeface="Arial Narrow" panose="020B0606020202030204" pitchFamily="34" charset="0"/>
            </a:rPr>
            <a:t> century</a:t>
          </a:r>
          <a:endParaRPr lang="zh-CN" altLang="en-US" sz="2800" b="1" kern="1200" dirty="0">
            <a:latin typeface="Arial Narrow" panose="020B0606020202030204" pitchFamily="34" charset="0"/>
          </a:endParaRPr>
        </a:p>
      </dsp:txBody>
      <dsp:txXfrm>
        <a:off x="5999917" y="1382219"/>
        <a:ext cx="1523087" cy="1299561"/>
      </dsp:txXfrm>
    </dsp:sp>
    <dsp:sp modelId="{8E0E6A69-3E54-48D5-9CD9-31CCE5CBF6F1}">
      <dsp:nvSpPr>
        <dsp:cNvPr id="0" name=""/>
        <dsp:cNvSpPr/>
      </dsp:nvSpPr>
      <dsp:spPr>
        <a:xfrm>
          <a:off x="7795185" y="1219199"/>
          <a:ext cx="1211262" cy="1625600"/>
        </a:xfrm>
        <a:prstGeom prst="round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altLang="zh-CN" sz="2800" b="1" kern="1200" dirty="0">
              <a:latin typeface="Arial Narrow" panose="020B0606020202030204" pitchFamily="34" charset="0"/>
            </a:rPr>
            <a:t>now</a:t>
          </a:r>
          <a:endParaRPr lang="zh-CN" altLang="en-US" sz="2800" b="1" kern="1200" dirty="0">
            <a:latin typeface="Arial Narrow" panose="020B0606020202030204" pitchFamily="34" charset="0"/>
          </a:endParaRPr>
        </a:p>
      </dsp:txBody>
      <dsp:txXfrm>
        <a:off x="7854314" y="1278328"/>
        <a:ext cx="1093004" cy="150734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71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15715" name="Rectangle 3"/>
          <p:cNvSpPr>
            <a:spLocks noGrp="1" noChangeArrowheads="1"/>
          </p:cNvSpPr>
          <p:nvPr>
            <p:ph type="dt" idx="1"/>
          </p:nvPr>
        </p:nvSpPr>
        <p:spPr bwMode="auto">
          <a:xfrm>
            <a:off x="3886200"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5540" name="Rectangle 4"/>
          <p:cNvSpPr>
            <a:spLocks noGrp="1" noRot="1" noChangeAspec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115717" name="Rectangle 5"/>
          <p:cNvSpPr>
            <a:spLocks noGrp="1" noChangeArrowheads="1"/>
          </p:cNvSpPr>
          <p:nvPr>
            <p:ph type="body" sz="quarter" idx="3"/>
          </p:nvPr>
        </p:nvSpPr>
        <p:spPr bwMode="auto">
          <a:xfrm>
            <a:off x="914400" y="4343400"/>
            <a:ext cx="50292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单击此处编辑母版文本样式</a:t>
            </a:r>
          </a:p>
          <a:p>
            <a:pPr marL="457200" marR="0" lvl="1"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第二级</a:t>
            </a:r>
          </a:p>
          <a:p>
            <a:pPr marL="914400" marR="0" lvl="2"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第三级</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第四级</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第五级</a:t>
            </a:r>
          </a:p>
        </p:txBody>
      </p:sp>
      <p:sp>
        <p:nvSpPr>
          <p:cNvPr id="115718" name="Rectangle 6"/>
          <p:cNvSpPr>
            <a:spLocks noGrp="1" noChangeArrowheads="1"/>
          </p:cNvSpPr>
          <p:nvPr>
            <p:ph type="ftr" sz="quarter" idx="4"/>
          </p:nvPr>
        </p:nvSpPr>
        <p:spPr bwMode="auto">
          <a:xfrm>
            <a:off x="0" y="8686800"/>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15719" name="Rectangle 7"/>
          <p:cNvSpPr>
            <a:spLocks noGrp="1" noChangeArrowheads="1"/>
          </p:cNvSpPr>
          <p:nvPr>
            <p:ph type="sldNum" sz="quarter" idx="5"/>
          </p:nvPr>
        </p:nvSpPr>
        <p:spPr bwMode="auto">
          <a:xfrm>
            <a:off x="3886200" y="8686800"/>
            <a:ext cx="2971800" cy="457200"/>
          </a:xfrm>
          <a:prstGeom prst="rect">
            <a:avLst/>
          </a:prstGeom>
          <a:noFill/>
          <a:ln w="9525">
            <a:noFill/>
            <a:miter lim="800000"/>
          </a:ln>
          <a:effectLst/>
        </p:spPr>
        <p:txBody>
          <a:bodyPr vert="horz" wrap="square" lIns="91440" tIns="45720" rIns="91440" bIns="45720" numCol="1" anchor="b" anchorCtr="0" compatLnSpc="1"/>
          <a:lstStyle/>
          <a:p>
            <a:pPr lvl="0" algn="r" eaLnBrk="1" hangingPunct="1">
              <a:buNone/>
            </a:pPr>
            <a:fld id="{9A0DB2DC-4C9A-4742-B13C-FB6460FD3503}" type="slidenum">
              <a:rPr lang="en-US" altLang="zh-CN" sz="1200" dirty="0">
                <a:latin typeface="Arial" panose="020B0604020202020204" pitchFamily="34" charset="0"/>
              </a:rPr>
              <a:t>‹#›</a:t>
            </a:fld>
            <a:endParaRPr lang="en-US" altLang="zh-CN" sz="1200" dirty="0">
              <a:latin typeface="Arial" panose="020B0604020202020204" pitchFamily="34" charset="0"/>
            </a:endParaRPr>
          </a:p>
        </p:txBody>
      </p:sp>
    </p:spTree>
    <p:extLst>
      <p:ext uri="{BB962C8B-B14F-4D97-AF65-F5344CB8AC3E}">
        <p14:creationId xmlns:p14="http://schemas.microsoft.com/office/powerpoint/2010/main" val="458192258"/>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p:cNvSpPr>
          <p:nvPr>
            <p:ph type="sldNum" sz="quarter"/>
          </p:nvPr>
        </p:nvSpPr>
        <p:spPr>
          <a:xfrm>
            <a:off x="3886200" y="8686800"/>
            <a:ext cx="2971800" cy="457200"/>
          </a:xfrm>
          <a:prstGeom prst="rect">
            <a:avLst/>
          </a:prstGeom>
          <a:noFill/>
          <a:ln w="9525">
            <a:noFill/>
          </a:ln>
        </p:spPr>
        <p:txBody>
          <a:bodyPr anchor="b"/>
          <a:lstStyle/>
          <a:p>
            <a:pPr lvl="0" algn="r" eaLnBrk="1" hangingPunct="1"/>
            <a:fld id="{9A0DB2DC-4C9A-4742-B13C-FB6460FD3503}" type="slidenum">
              <a:rPr lang="en-US" altLang="zh-CN" sz="1200" dirty="0">
                <a:latin typeface="Arial" panose="020B0604020202020204" pitchFamily="34" charset="0"/>
              </a:rPr>
              <a:t>7</a:t>
            </a:fld>
            <a:endParaRPr lang="en-US" altLang="zh-CN" sz="1200" dirty="0">
              <a:latin typeface="Arial" panose="020B0604020202020204" pitchFamily="34" charset="0"/>
            </a:endParaRPr>
          </a:p>
        </p:txBody>
      </p:sp>
      <p:sp>
        <p:nvSpPr>
          <p:cNvPr id="66563" name="Rectangle 2"/>
          <p:cNvSpPr>
            <a:spLocks noGrp="1" noRot="1" noChangeAspect="1" noTextEdit="1"/>
          </p:cNvSpPr>
          <p:nvPr>
            <p:ph type="sldImg"/>
          </p:nvPr>
        </p:nvSpPr>
        <p:spPr>
          <a:ln/>
        </p:spPr>
      </p:sp>
      <p:sp>
        <p:nvSpPr>
          <p:cNvPr id="66564" name="Rectangle 3"/>
          <p:cNvSpPr>
            <a:spLocks noGrp="1"/>
          </p:cNvSpPr>
          <p:nvPr>
            <p:ph type="body" idx="1"/>
          </p:nvPr>
        </p:nvSpPr>
        <p:spPr>
          <a:ln/>
        </p:spPr>
        <p:txBody>
          <a:bodyPr wrap="square" lIns="91440" tIns="45720" rIns="91440" bIns="45720" anchor="t"/>
          <a:lstStyle/>
          <a:p>
            <a:pPr lvl="0" eaLnBrk="1" hangingPunct="1"/>
            <a:endParaRPr lang="zh-CN"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p:cNvSpPr>
          <p:nvPr>
            <p:ph type="sldNum" sz="quarter"/>
          </p:nvPr>
        </p:nvSpPr>
        <p:spPr>
          <a:xfrm>
            <a:off x="3886200" y="8686800"/>
            <a:ext cx="2971800" cy="457200"/>
          </a:xfrm>
          <a:prstGeom prst="rect">
            <a:avLst/>
          </a:prstGeom>
          <a:noFill/>
          <a:ln w="9525">
            <a:noFill/>
          </a:ln>
        </p:spPr>
        <p:txBody>
          <a:bodyPr anchor="b"/>
          <a:lstStyle/>
          <a:p>
            <a:pPr lvl="0" algn="r" eaLnBrk="1" hangingPunct="1"/>
            <a:fld id="{9A0DB2DC-4C9A-4742-B13C-FB6460FD3503}" type="slidenum">
              <a:rPr lang="en-US" altLang="zh-CN" sz="1200" dirty="0">
                <a:latin typeface="Arial" panose="020B0604020202020204" pitchFamily="34" charset="0"/>
              </a:rPr>
              <a:t>9</a:t>
            </a:fld>
            <a:endParaRPr lang="en-US" altLang="zh-CN" sz="1200" dirty="0">
              <a:latin typeface="Arial" panose="020B0604020202020204" pitchFamily="34" charset="0"/>
            </a:endParaRPr>
          </a:p>
        </p:txBody>
      </p:sp>
      <p:sp>
        <p:nvSpPr>
          <p:cNvPr id="67587" name="Rectangle 2"/>
          <p:cNvSpPr>
            <a:spLocks noGrp="1" noRot="1" noChangeAspect="1" noTextEdit="1"/>
          </p:cNvSpPr>
          <p:nvPr>
            <p:ph type="sldImg"/>
          </p:nvPr>
        </p:nvSpPr>
        <p:spPr>
          <a:ln/>
        </p:spPr>
      </p:sp>
      <p:sp>
        <p:nvSpPr>
          <p:cNvPr id="67588" name="Rectangle 3"/>
          <p:cNvSpPr>
            <a:spLocks noGrp="1"/>
          </p:cNvSpPr>
          <p:nvPr>
            <p:ph type="body" idx="1"/>
          </p:nvPr>
        </p:nvSpPr>
        <p:spPr>
          <a:ln/>
        </p:spPr>
        <p:txBody>
          <a:bodyPr wrap="square" lIns="91440" tIns="45720" rIns="91440" bIns="45720" anchor="t"/>
          <a:lstStyle/>
          <a:p>
            <a:pPr lvl="0" eaLnBrk="1" hangingPunct="1"/>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5" name="灯片编号占位符 4"/>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6" name="灯片编号占位符 5"/>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9" name="灯片编号占位符 8"/>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5" name="灯片编号占位符 4"/>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4" name="灯片编号占位符 3"/>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7" name="灯片编号占位符 6"/>
          <p:cNvSpPr>
            <a:spLocks noGrp="1"/>
          </p:cNvSpPr>
          <p:nvPr>
            <p:ph type="sldNum" sz="quarter" idx="12"/>
          </p:nvPr>
        </p:nvSpPr>
        <p:spPr/>
        <p:txBody>
          <a:body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dirty="0"/>
              <a:t>单击此处编辑母版标题样式</a:t>
            </a:r>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124"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atin typeface="+mn-lt"/>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endParaRPr>
          </a:p>
        </p:txBody>
      </p:sp>
      <p:sp>
        <p:nvSpPr>
          <p:cNvPr id="5125"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atin typeface="+mn-lt"/>
                <a:ea typeface="宋体" panose="02010600030101010101" pitchFamily="2" charset="-122"/>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1400" b="0" i="0" u="none" strike="noStrike" kern="1200" cap="none" spc="0" normalizeH="0" baseline="0" noProof="0">
                <a:ln>
                  <a:noFill/>
                </a:ln>
                <a:solidFill>
                  <a:schemeClr val="tx1"/>
                </a:solidFill>
                <a:effectLst/>
                <a:uLnTx/>
                <a:uFillTx/>
                <a:latin typeface="+mn-lt"/>
                <a:ea typeface="宋体" panose="02010600030101010101" pitchFamily="2" charset="-122"/>
                <a:cs typeface="+mn-cs"/>
              </a:rPr>
              <a:t>策划：《学生双语报》</a:t>
            </a:r>
          </a:p>
        </p:txBody>
      </p:sp>
      <p:sp>
        <p:nvSpPr>
          <p:cNvPr id="5126"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atin typeface="Arial" panose="020B0604020202020204" pitchFamily="34" charset="0"/>
              </a:defRPr>
            </a:lvl1pPr>
          </a:lstStyle>
          <a:p>
            <a:pPr lvl="0" eaLnBrk="1" hangingPunct="1">
              <a:buNone/>
            </a:pPr>
            <a:fld id="{9A0DB2DC-4C9A-4742-B13C-FB6460FD3503}" type="slidenum">
              <a:rPr lang="en-US" altLang="zh-CN" dirty="0"/>
              <a:t>‹#›</a:t>
            </a:fld>
            <a:endParaRPr lang="en-US" altLang="zh-CN" dirty="0">
              <a:latin typeface="Arial Narrow" panose="020B0606020202030204" pitchFamily="34" charset="0"/>
            </a:endParaRPr>
          </a:p>
        </p:txBody>
      </p:sp>
      <p:pic>
        <p:nvPicPr>
          <p:cNvPr id="7" name="图片 6" descr="图片包含 物体, 天空, 室内&#10;&#10;描述已自动生成">
            <a:extLst>
              <a:ext uri="{FF2B5EF4-FFF2-40B4-BE49-F238E27FC236}">
                <a16:creationId xmlns:a16="http://schemas.microsoft.com/office/drawing/2014/main" id="{2D6D5FA4-6001-4D34-85C4-3738D307EDF9}"/>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5652120" y="155576"/>
            <a:ext cx="3334236" cy="107890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C:/Users/Administrator/Desktop/2021&#23626;&#25945;&#23398;/&#39640;&#19968;&#31532;&#19968;&#23398;&#26399;/M1/M1U2/http:/img3.douban.com/lpic/s3100389.jpg" TargetMode="Externa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a:extLst>
              <a:ext uri="{FF2B5EF4-FFF2-40B4-BE49-F238E27FC236}">
                <a16:creationId xmlns:a16="http://schemas.microsoft.com/office/drawing/2014/main" id="{1BB92BAB-C431-F540-9ACE-54691F2BD83A}"/>
              </a:ext>
            </a:extLst>
          </p:cNvPr>
          <p:cNvSpPr>
            <a:spLocks noChangeArrowheads="1"/>
          </p:cNvSpPr>
          <p:nvPr/>
        </p:nvSpPr>
        <p:spPr bwMode="auto">
          <a:xfrm>
            <a:off x="1554956" y="2169319"/>
            <a:ext cx="34290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25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2250" b="1">
              <a:solidFill>
                <a:srgbClr val="FF0000"/>
              </a:solidFill>
              <a:latin typeface="HelveticaNeue" panose="02000503000000020004" pitchFamily="2" charset="0"/>
            </a:endParaRPr>
          </a:p>
          <a:p>
            <a:pPr eaLnBrk="1" hangingPunct="1">
              <a:spcBef>
                <a:spcPct val="0"/>
              </a:spcBef>
              <a:buFontTx/>
              <a:buNone/>
            </a:pPr>
            <a:endParaRPr lang="en-US" altLang="zh-CN" sz="2250" b="1">
              <a:solidFill>
                <a:srgbClr val="FF0000"/>
              </a:solidFill>
              <a:latin typeface="HelveticaNeue" panose="02000503000000020004" pitchFamily="2" charset="0"/>
            </a:endParaRPr>
          </a:p>
          <a:p>
            <a:pPr eaLnBrk="1" hangingPunct="1">
              <a:spcBef>
                <a:spcPct val="0"/>
              </a:spcBef>
              <a:buFontTx/>
              <a:buNone/>
            </a:pPr>
            <a:r>
              <a:rPr lang="zh-CN" altLang="en-US" sz="2250" b="1">
                <a:solidFill>
                  <a:srgbClr val="FF0000"/>
                </a:solidFill>
                <a:latin typeface="HelveticaNeue" panose="02000503000000020004" pitchFamily="2" charset="0"/>
              </a:rPr>
              <a:t>更多教学资源请关注</a:t>
            </a:r>
            <a:endParaRPr lang="en-US" altLang="zh-CN" sz="2250" b="1">
              <a:solidFill>
                <a:srgbClr val="FF0000"/>
              </a:solidFill>
              <a:latin typeface="HelveticaNeue" panose="02000503000000020004" pitchFamily="2" charset="0"/>
            </a:endParaRPr>
          </a:p>
          <a:p>
            <a:pPr eaLnBrk="1" hangingPunct="1">
              <a:spcBef>
                <a:spcPct val="0"/>
              </a:spcBef>
              <a:buFontTx/>
              <a:buNone/>
            </a:pPr>
            <a:r>
              <a:rPr lang="zh-CN" altLang="en-US" sz="2250" b="1">
                <a:solidFill>
                  <a:srgbClr val="FF0000"/>
                </a:solidFill>
                <a:latin typeface="HelveticaNeue" panose="02000503000000020004" pitchFamily="2" charset="0"/>
              </a:rPr>
              <a:t>公众号：溯恩高中英语</a:t>
            </a:r>
          </a:p>
        </p:txBody>
      </p:sp>
      <p:pic>
        <p:nvPicPr>
          <p:cNvPr id="19458" name="图片 2">
            <a:extLst>
              <a:ext uri="{FF2B5EF4-FFF2-40B4-BE49-F238E27FC236}">
                <a16:creationId xmlns:a16="http://schemas.microsoft.com/office/drawing/2014/main" id="{027A5259-9CE5-6C4E-A987-FEFA30554F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7350" y="2908697"/>
            <a:ext cx="1843088" cy="184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a:extLst>
              <a:ext uri="{FF2B5EF4-FFF2-40B4-BE49-F238E27FC236}">
                <a16:creationId xmlns:a16="http://schemas.microsoft.com/office/drawing/2014/main" id="{5CFC9920-D99F-9042-81D2-C7CE9D821070}"/>
              </a:ext>
            </a:extLst>
          </p:cNvPr>
          <p:cNvSpPr>
            <a:spLocks noChangeArrowheads="1"/>
          </p:cNvSpPr>
          <p:nvPr/>
        </p:nvSpPr>
        <p:spPr bwMode="auto">
          <a:xfrm>
            <a:off x="5075637" y="2169319"/>
            <a:ext cx="2925365"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3375" b="1">
                <a:latin typeface="华文新魏" panose="02010800040101010101" pitchFamily="2" charset="-122"/>
              </a:rPr>
              <a:t>知识产权声明</a:t>
            </a:r>
          </a:p>
        </p:txBody>
      </p:sp>
    </p:spTree>
    <p:extLst>
      <p:ext uri="{BB962C8B-B14F-4D97-AF65-F5344CB8AC3E}">
        <p14:creationId xmlns:p14="http://schemas.microsoft.com/office/powerpoint/2010/main" val="1222124269"/>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p:cNvGraphicFramePr/>
          <p:nvPr>
            <p:extLst>
              <p:ext uri="{D42A27DB-BD31-4B8C-83A1-F6EECF244321}">
                <p14:modId xmlns:p14="http://schemas.microsoft.com/office/powerpoint/2010/main" val="2011689869"/>
              </p:ext>
            </p:extLst>
          </p:nvPr>
        </p:nvGraphicFramePr>
        <p:xfrm>
          <a:off x="323528" y="1397000"/>
          <a:ext cx="842493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矩形 2"/>
          <p:cNvSpPr/>
          <p:nvPr/>
        </p:nvSpPr>
        <p:spPr>
          <a:xfrm>
            <a:off x="179512" y="1124744"/>
            <a:ext cx="2538350" cy="1569660"/>
          </a:xfrm>
          <a:prstGeom prst="rect">
            <a:avLst/>
          </a:prstGeom>
          <a:ln>
            <a:noFill/>
            <a:prstDash val="sysDash"/>
          </a:ln>
        </p:spPr>
        <p:txBody>
          <a:bodyPr wrap="square">
            <a:spAutoFit/>
          </a:bodyPr>
          <a:lstStyle/>
          <a:p>
            <a:pPr defTabSz="913130">
              <a:spcBef>
                <a:spcPct val="50000"/>
              </a:spcBef>
            </a:pPr>
            <a:r>
              <a:rPr lang="en-US" altLang="zh-CN" sz="2400" b="1" dirty="0">
                <a:solidFill>
                  <a:srgbClr val="FF0000"/>
                </a:solidFill>
              </a:rPr>
              <a:t>be</a:t>
            </a:r>
            <a:r>
              <a:rPr lang="en-US" altLang="zh-CN" sz="2400" b="1" dirty="0">
                <a:solidFill>
                  <a:srgbClr val="FF5050"/>
                </a:solidFill>
              </a:rPr>
              <a:t> </a:t>
            </a:r>
            <a:r>
              <a:rPr lang="en-US" altLang="zh-CN" sz="2400" b="1" dirty="0">
                <a:solidFill>
                  <a:srgbClr val="FF0000"/>
                </a:solidFill>
              </a:rPr>
              <a:t>based</a:t>
            </a:r>
            <a:r>
              <a:rPr lang="en-US" altLang="zh-CN" sz="2400" b="1" dirty="0">
                <a:solidFill>
                  <a:srgbClr val="FF5050"/>
                </a:solidFill>
              </a:rPr>
              <a:t> </a:t>
            </a:r>
            <a:r>
              <a:rPr lang="en-US" altLang="zh-CN" sz="2400" b="1" dirty="0">
                <a:solidFill>
                  <a:srgbClr val="FF0000"/>
                </a:solidFill>
              </a:rPr>
              <a:t>more</a:t>
            </a:r>
            <a:r>
              <a:rPr lang="en-US" altLang="zh-CN" sz="2400" b="1" dirty="0">
                <a:solidFill>
                  <a:srgbClr val="FF5050"/>
                </a:solidFill>
              </a:rPr>
              <a:t> </a:t>
            </a:r>
            <a:r>
              <a:rPr lang="en-US" altLang="zh-CN" sz="2400" b="1" dirty="0">
                <a:solidFill>
                  <a:srgbClr val="FF0000"/>
                </a:solidFill>
              </a:rPr>
              <a:t>on</a:t>
            </a:r>
            <a:r>
              <a:rPr lang="en-US" altLang="zh-CN" sz="2400" b="1" dirty="0">
                <a:solidFill>
                  <a:srgbClr val="FF5050"/>
                </a:solidFill>
              </a:rPr>
              <a:t> </a:t>
            </a:r>
            <a:r>
              <a:rPr lang="en-US" altLang="zh-CN" sz="2400" b="1" dirty="0">
                <a:solidFill>
                  <a:srgbClr val="FF0000"/>
                </a:solidFill>
              </a:rPr>
              <a:t>German (Anglo-Saxon </a:t>
            </a:r>
            <a:r>
              <a:rPr lang="zh-CN" altLang="en-US" sz="2400" b="1" dirty="0">
                <a:solidFill>
                  <a:srgbClr val="FF0000"/>
                </a:solidFill>
              </a:rPr>
              <a:t>盎格鲁</a:t>
            </a:r>
            <a:r>
              <a:rPr lang="en-US" altLang="zh-CN" sz="2400" b="1" dirty="0">
                <a:solidFill>
                  <a:srgbClr val="FF0000"/>
                </a:solidFill>
              </a:rPr>
              <a:t>-</a:t>
            </a:r>
            <a:r>
              <a:rPr lang="zh-CN" altLang="en-US" sz="2400" b="1" dirty="0">
                <a:solidFill>
                  <a:srgbClr val="FF0000"/>
                </a:solidFill>
              </a:rPr>
              <a:t>撒克逊</a:t>
            </a:r>
            <a:r>
              <a:rPr lang="en-US" altLang="zh-CN" sz="2400" b="1" i="1" dirty="0">
                <a:solidFill>
                  <a:srgbClr val="FF0000"/>
                </a:solidFill>
              </a:rPr>
              <a:t> settlers</a:t>
            </a:r>
            <a:r>
              <a:rPr lang="en-US" altLang="zh-CN" sz="2400" b="1" dirty="0">
                <a:solidFill>
                  <a:srgbClr val="FF0000"/>
                </a:solidFill>
              </a:rPr>
              <a:t>)</a:t>
            </a:r>
          </a:p>
        </p:txBody>
      </p:sp>
      <p:sp>
        <p:nvSpPr>
          <p:cNvPr id="4" name="Text Box 11"/>
          <p:cNvSpPr txBox="1"/>
          <p:nvPr/>
        </p:nvSpPr>
        <p:spPr>
          <a:xfrm>
            <a:off x="1565734" y="4581128"/>
            <a:ext cx="2304256" cy="830991"/>
          </a:xfrm>
          <a:prstGeom prst="rect">
            <a:avLst/>
          </a:prstGeom>
          <a:noFill/>
          <a:ln w="9525">
            <a:noFill/>
          </a:ln>
        </p:spPr>
        <p:txBody>
          <a:bodyPr wrap="square" lIns="91435" tIns="45717" rIns="91435" bIns="45717">
            <a:spAutoFit/>
          </a:bodyPr>
          <a:lstStyle/>
          <a:p>
            <a:pPr defTabSz="913130">
              <a:spcBef>
                <a:spcPct val="50000"/>
              </a:spcBef>
            </a:pPr>
            <a:r>
              <a:rPr lang="en-US" altLang="zh-CN" sz="2400" b="1" dirty="0"/>
              <a:t>more like French and Danish (</a:t>
            </a:r>
            <a:r>
              <a:rPr lang="en-US" altLang="zh-CN" sz="2400" b="1" i="1" dirty="0"/>
              <a:t>ruler)</a:t>
            </a:r>
            <a:endParaRPr lang="en-US" altLang="zh-CN" sz="2400" i="1" dirty="0"/>
          </a:p>
        </p:txBody>
      </p:sp>
      <p:sp>
        <p:nvSpPr>
          <p:cNvPr id="6" name="TextBox 5"/>
          <p:cNvSpPr txBox="1"/>
          <p:nvPr/>
        </p:nvSpPr>
        <p:spPr>
          <a:xfrm>
            <a:off x="3851920" y="755412"/>
            <a:ext cx="2232248" cy="1938992"/>
          </a:xfrm>
          <a:prstGeom prst="rect">
            <a:avLst/>
          </a:prstGeom>
          <a:noFill/>
        </p:spPr>
        <p:txBody>
          <a:bodyPr wrap="square" rtlCol="0">
            <a:spAutoFit/>
          </a:bodyPr>
          <a:lstStyle/>
          <a:p>
            <a:r>
              <a:rPr lang="en-US" altLang="zh-CN" sz="2400" b="1" dirty="0">
                <a:solidFill>
                  <a:srgbClr val="FF0000"/>
                </a:solidFill>
              </a:rPr>
              <a:t>be enriched by Shakespeare &amp;</a:t>
            </a:r>
            <a:endParaRPr lang="zh-CN" altLang="en-US" sz="2400" b="1" dirty="0">
              <a:solidFill>
                <a:srgbClr val="FF0000"/>
              </a:solidFill>
            </a:endParaRPr>
          </a:p>
          <a:p>
            <a:r>
              <a:rPr lang="en-US" altLang="zh-CN" sz="2400" b="1" dirty="0">
                <a:solidFill>
                  <a:srgbClr val="FF0000"/>
                </a:solidFill>
              </a:rPr>
              <a:t>taken to American by British </a:t>
            </a:r>
            <a:r>
              <a:rPr lang="en-US" altLang="zh-CN" sz="2400" b="1" i="1" dirty="0">
                <a:solidFill>
                  <a:srgbClr val="FF0000"/>
                </a:solidFill>
              </a:rPr>
              <a:t>settlers</a:t>
            </a:r>
            <a:endParaRPr lang="zh-CN" altLang="en-US" sz="2400" b="1" i="1" dirty="0">
              <a:solidFill>
                <a:srgbClr val="FF0000"/>
              </a:solidFill>
            </a:endParaRPr>
          </a:p>
        </p:txBody>
      </p:sp>
      <p:sp>
        <p:nvSpPr>
          <p:cNvPr id="7" name="TextBox 6"/>
          <p:cNvSpPr txBox="1"/>
          <p:nvPr/>
        </p:nvSpPr>
        <p:spPr>
          <a:xfrm>
            <a:off x="5508104" y="4587466"/>
            <a:ext cx="1584176" cy="830997"/>
          </a:xfrm>
          <a:prstGeom prst="rect">
            <a:avLst/>
          </a:prstGeom>
          <a:noFill/>
        </p:spPr>
        <p:txBody>
          <a:bodyPr wrap="square" rtlCol="0">
            <a:spAutoFit/>
          </a:bodyPr>
          <a:lstStyle/>
          <a:p>
            <a:r>
              <a:rPr lang="en-US" altLang="zh-CN" sz="2400" b="1" dirty="0"/>
              <a:t>be taken to Australia</a:t>
            </a:r>
            <a:endParaRPr lang="zh-CN" altLang="en-US" sz="2400" b="1" dirty="0"/>
          </a:p>
        </p:txBody>
      </p:sp>
      <p:sp>
        <p:nvSpPr>
          <p:cNvPr id="8" name="TextBox 7"/>
          <p:cNvSpPr txBox="1"/>
          <p:nvPr/>
        </p:nvSpPr>
        <p:spPr>
          <a:xfrm>
            <a:off x="7308304" y="1124747"/>
            <a:ext cx="1835696" cy="1569660"/>
          </a:xfrm>
          <a:prstGeom prst="rect">
            <a:avLst/>
          </a:prstGeom>
          <a:noFill/>
        </p:spPr>
        <p:txBody>
          <a:bodyPr wrap="square" rtlCol="0">
            <a:spAutoFit/>
          </a:bodyPr>
          <a:lstStyle/>
          <a:p>
            <a:r>
              <a:rPr lang="en-US" altLang="zh-CN" sz="2400" b="1" dirty="0">
                <a:solidFill>
                  <a:srgbClr val="FF0000"/>
                </a:solidFill>
              </a:rPr>
              <a:t>settled &amp;</a:t>
            </a:r>
          </a:p>
          <a:p>
            <a:r>
              <a:rPr lang="en-US" altLang="zh-CN" sz="2400" b="1" dirty="0">
                <a:solidFill>
                  <a:srgbClr val="FF0000"/>
                </a:solidFill>
              </a:rPr>
              <a:t>American English owns its identity</a:t>
            </a:r>
            <a:endParaRPr lang="zh-CN" altLang="en-US" sz="2400" b="1" dirty="0">
              <a:solidFill>
                <a:srgbClr val="FF0000"/>
              </a:solidFill>
            </a:endParaRPr>
          </a:p>
        </p:txBody>
      </p:sp>
      <p:sp>
        <p:nvSpPr>
          <p:cNvPr id="9" name="TextBox 8"/>
          <p:cNvSpPr txBox="1"/>
          <p:nvPr/>
        </p:nvSpPr>
        <p:spPr>
          <a:xfrm>
            <a:off x="0" y="165514"/>
            <a:ext cx="5690369"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Details— Para. 3-4</a:t>
            </a:r>
            <a:endParaRPr lang="zh-CN" altLang="en-US" b="1" dirty="0">
              <a:solidFill>
                <a:schemeClr val="bg1"/>
              </a:solidFill>
              <a:latin typeface="Cambria" panose="02040503050406030204" pitchFamily="18" charset="0"/>
            </a:endParaRPr>
          </a:p>
        </p:txBody>
      </p:sp>
    </p:spTree>
    <p:extLst>
      <p:ext uri="{BB962C8B-B14F-4D97-AF65-F5344CB8AC3E}">
        <p14:creationId xmlns:p14="http://schemas.microsoft.com/office/powerpoint/2010/main" val="24141757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内容占位符 2"/>
          <p:cNvSpPr>
            <a:spLocks noGrp="1"/>
          </p:cNvSpPr>
          <p:nvPr>
            <p:ph idx="1"/>
          </p:nvPr>
        </p:nvSpPr>
        <p:spPr>
          <a:xfrm>
            <a:off x="21256" y="750289"/>
            <a:ext cx="9145016" cy="4525962"/>
          </a:xfrm>
          <a:ln/>
        </p:spPr>
        <p:txBody>
          <a:bodyPr vert="horz" wrap="square" lIns="91440" tIns="45720" rIns="91440" bIns="45720" anchor="t"/>
          <a:lstStyle/>
          <a:p>
            <a:pPr marL="0" indent="0" algn="just">
              <a:buNone/>
            </a:pPr>
            <a:r>
              <a:rPr lang="en-US" altLang="zh-CN" sz="2800" b="1" dirty="0">
                <a:latin typeface="Arial Narrow" panose="020B0606020202030204" pitchFamily="34" charset="0"/>
              </a:rPr>
              <a:t>Finally by the 19th century the language was settled. At that time two big changes in English spelling happened: First </a:t>
            </a:r>
            <a:r>
              <a:rPr lang="en-US" altLang="zh-CN" sz="2800" b="1" i="1" u="sng" dirty="0">
                <a:latin typeface="Arial Narrow" panose="020B0606020202030204" pitchFamily="34" charset="0"/>
              </a:rPr>
              <a:t>Samuel Johnson </a:t>
            </a:r>
            <a:r>
              <a:rPr lang="en-US" altLang="zh-CN" sz="2800" b="1" dirty="0">
                <a:latin typeface="Arial Narrow" panose="020B0606020202030204" pitchFamily="34" charset="0"/>
              </a:rPr>
              <a:t>wrote his dictionary and later </a:t>
            </a:r>
            <a:r>
              <a:rPr lang="en-US" altLang="zh-CN" sz="2800" b="1" i="1" u="sng" dirty="0">
                <a:latin typeface="Arial Narrow" panose="020B0606020202030204" pitchFamily="34" charset="0"/>
              </a:rPr>
              <a:t>Noah Webster </a:t>
            </a:r>
            <a:r>
              <a:rPr lang="en-US" altLang="zh-CN" sz="2800" b="1" dirty="0">
                <a:latin typeface="Arial Narrow" panose="020B0606020202030204" pitchFamily="34" charset="0"/>
              </a:rPr>
              <a:t>wrote </a:t>
            </a:r>
            <a:r>
              <a:rPr lang="en-US" altLang="zh-CN" sz="2800" b="1" i="1" u="sng" dirty="0">
                <a:latin typeface="Arial Narrow" panose="020B0606020202030204" pitchFamily="34" charset="0"/>
              </a:rPr>
              <a:t>The American Dictionary of the English Language</a:t>
            </a:r>
            <a:r>
              <a:rPr lang="en-US" altLang="zh-CN" sz="2800" b="1" u="sng" dirty="0">
                <a:latin typeface="Arial Narrow" panose="020B0606020202030204" pitchFamily="34" charset="0"/>
              </a:rPr>
              <a:t>.</a:t>
            </a:r>
            <a:r>
              <a:rPr lang="en-US" altLang="zh-CN" sz="2800" b="1" dirty="0">
                <a:latin typeface="Arial Narrow" panose="020B0606020202030204" pitchFamily="34" charset="0"/>
              </a:rPr>
              <a:t> The latter gave a separate identity to American English spelling. </a:t>
            </a:r>
            <a:endParaRPr lang="zh-CN" altLang="zh-CN" sz="2800" b="1" dirty="0">
              <a:latin typeface="Arial Narrow" panose="020B0606020202030204" pitchFamily="34" charset="0"/>
            </a:endParaRPr>
          </a:p>
        </p:txBody>
      </p:sp>
      <p:pic>
        <p:nvPicPr>
          <p:cNvPr id="29699" name="Picture 2" descr="http://img3.douban.com/lpic/s3100389.jpg"/>
          <p:cNvPicPr>
            <a:picLocks noChangeAspect="1"/>
          </p:cNvPicPr>
          <p:nvPr/>
        </p:nvPicPr>
        <p:blipFill>
          <a:blip r:embed="rId2" r:link="rId3"/>
          <a:stretch>
            <a:fillRect/>
          </a:stretch>
        </p:blipFill>
        <p:spPr>
          <a:xfrm>
            <a:off x="2191040" y="3118274"/>
            <a:ext cx="2089150" cy="2291305"/>
          </a:xfrm>
          <a:prstGeom prst="rect">
            <a:avLst/>
          </a:prstGeom>
          <a:noFill/>
          <a:ln w="9525">
            <a:noFill/>
          </a:ln>
        </p:spPr>
      </p:pic>
      <p:pic>
        <p:nvPicPr>
          <p:cNvPr id="29700" name="Picture 3" descr="mzl"/>
          <p:cNvPicPr>
            <a:picLocks noChangeAspect="1"/>
          </p:cNvPicPr>
          <p:nvPr/>
        </p:nvPicPr>
        <p:blipFill>
          <a:blip r:embed="rId4"/>
          <a:stretch>
            <a:fillRect/>
          </a:stretch>
        </p:blipFill>
        <p:spPr>
          <a:xfrm>
            <a:off x="6728465" y="3199291"/>
            <a:ext cx="2050015" cy="2378888"/>
          </a:xfrm>
          <a:prstGeom prst="rect">
            <a:avLst/>
          </a:prstGeom>
          <a:noFill/>
          <a:ln w="9525">
            <a:noFill/>
          </a:ln>
        </p:spPr>
      </p:pic>
      <p:pic>
        <p:nvPicPr>
          <p:cNvPr id="5" name="Picture 3" descr="bg060731_1.jpg"/>
          <p:cNvPicPr>
            <a:picLocks noChangeAspect="1"/>
          </p:cNvPicPr>
          <p:nvPr/>
        </p:nvPicPr>
        <p:blipFill>
          <a:blip r:embed="rId5"/>
          <a:stretch>
            <a:fillRect/>
          </a:stretch>
        </p:blipFill>
        <p:spPr>
          <a:xfrm>
            <a:off x="30826" y="3068960"/>
            <a:ext cx="2327300" cy="2245622"/>
          </a:xfrm>
          <a:prstGeom prst="rect">
            <a:avLst/>
          </a:prstGeom>
          <a:noFill/>
          <a:ln w="9525">
            <a:noFill/>
          </a:ln>
        </p:spPr>
      </p:pic>
      <p:pic>
        <p:nvPicPr>
          <p:cNvPr id="7" name="Picture 2" descr="a portrait of Noah"/>
          <p:cNvPicPr>
            <a:picLocks noChangeAspect="1"/>
          </p:cNvPicPr>
          <p:nvPr/>
        </p:nvPicPr>
        <p:blipFill>
          <a:blip r:embed="rId6"/>
          <a:stretch>
            <a:fillRect/>
          </a:stretch>
        </p:blipFill>
        <p:spPr>
          <a:xfrm>
            <a:off x="4652272" y="3181035"/>
            <a:ext cx="2076193" cy="2378888"/>
          </a:xfrm>
          <a:prstGeom prst="rect">
            <a:avLst/>
          </a:prstGeom>
          <a:noFill/>
          <a:ln w="9525">
            <a:noFill/>
          </a:ln>
        </p:spPr>
      </p:pic>
      <p:sp>
        <p:nvSpPr>
          <p:cNvPr id="8" name="TextBox 7"/>
          <p:cNvSpPr txBox="1"/>
          <p:nvPr/>
        </p:nvSpPr>
        <p:spPr>
          <a:xfrm>
            <a:off x="0" y="165514"/>
            <a:ext cx="5690369"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Details— Para. 4</a:t>
            </a:r>
            <a:endParaRPr lang="zh-CN" altLang="en-US" b="1" dirty="0">
              <a:solidFill>
                <a:schemeClr val="bg1"/>
              </a:solidFill>
              <a:latin typeface="Cambria" panose="02040503050406030204" pitchFamily="18" charset="0"/>
            </a:endParaRPr>
          </a:p>
        </p:txBody>
      </p:sp>
      <p:sp>
        <p:nvSpPr>
          <p:cNvPr id="3" name="矩形 2"/>
          <p:cNvSpPr/>
          <p:nvPr/>
        </p:nvSpPr>
        <p:spPr>
          <a:xfrm>
            <a:off x="0" y="1611680"/>
            <a:ext cx="2701381" cy="523220"/>
          </a:xfrm>
          <a:prstGeom prst="rect">
            <a:avLst/>
          </a:prstGeom>
        </p:spPr>
        <p:txBody>
          <a:bodyPr wrap="none">
            <a:spAutoFit/>
          </a:bodyPr>
          <a:lstStyle/>
          <a:p>
            <a:r>
              <a:rPr lang="en-US" altLang="zh-CN" sz="2800" b="1" i="1" u="sng" dirty="0">
                <a:solidFill>
                  <a:srgbClr val="FF0000"/>
                </a:solidFill>
              </a:rPr>
              <a:t>Samuel  Johnson </a:t>
            </a:r>
            <a:endParaRPr lang="zh-CN" altLang="en-US" sz="2800" dirty="0">
              <a:solidFill>
                <a:srgbClr val="FF0000"/>
              </a:solidFill>
            </a:endParaRPr>
          </a:p>
        </p:txBody>
      </p:sp>
      <p:sp>
        <p:nvSpPr>
          <p:cNvPr id="4" name="矩形 3"/>
          <p:cNvSpPr/>
          <p:nvPr/>
        </p:nvSpPr>
        <p:spPr>
          <a:xfrm>
            <a:off x="6943564" y="1576509"/>
            <a:ext cx="2236446" cy="523220"/>
          </a:xfrm>
          <a:prstGeom prst="rect">
            <a:avLst/>
          </a:prstGeom>
        </p:spPr>
        <p:txBody>
          <a:bodyPr wrap="none">
            <a:spAutoFit/>
          </a:bodyPr>
          <a:lstStyle/>
          <a:p>
            <a:r>
              <a:rPr lang="en-US" altLang="zh-CN" sz="2800" b="1" i="1" u="sng" dirty="0">
                <a:solidFill>
                  <a:srgbClr val="FF0000"/>
                </a:solidFill>
              </a:rPr>
              <a:t>Noah  Webster</a:t>
            </a:r>
            <a:endParaRPr lang="zh-CN" altLang="en-US" sz="2800" dirty="0">
              <a:solidFill>
                <a:srgbClr val="FF0000"/>
              </a:solidFill>
            </a:endParaRPr>
          </a:p>
        </p:txBody>
      </p:sp>
      <p:sp>
        <p:nvSpPr>
          <p:cNvPr id="9" name="TextBox 8"/>
          <p:cNvSpPr txBox="1"/>
          <p:nvPr/>
        </p:nvSpPr>
        <p:spPr>
          <a:xfrm>
            <a:off x="1" y="5314582"/>
            <a:ext cx="4280190" cy="1384995"/>
          </a:xfrm>
          <a:prstGeom prst="rect">
            <a:avLst/>
          </a:prstGeom>
          <a:noFill/>
        </p:spPr>
        <p:txBody>
          <a:bodyPr wrap="square" rtlCol="0">
            <a:spAutoFit/>
          </a:bodyPr>
          <a:lstStyle/>
          <a:p>
            <a:r>
              <a:rPr lang="en-US" altLang="zh-CN" sz="2800" dirty="0"/>
              <a:t>a profound effect on Modern English, pre-eminent British dictionary </a:t>
            </a:r>
            <a:endParaRPr lang="zh-CN" altLang="en-US" sz="2800" dirty="0"/>
          </a:p>
        </p:txBody>
      </p:sp>
      <p:sp>
        <p:nvSpPr>
          <p:cNvPr id="10" name="矩形 9"/>
          <p:cNvSpPr/>
          <p:nvPr/>
        </p:nvSpPr>
        <p:spPr>
          <a:xfrm>
            <a:off x="4649361" y="5578179"/>
            <a:ext cx="4158208" cy="954107"/>
          </a:xfrm>
          <a:prstGeom prst="rect">
            <a:avLst/>
          </a:prstGeom>
        </p:spPr>
        <p:txBody>
          <a:bodyPr wrap="square">
            <a:spAutoFit/>
          </a:bodyPr>
          <a:lstStyle/>
          <a:p>
            <a:r>
              <a:rPr lang="en-US" altLang="zh-CN" sz="2800" dirty="0"/>
              <a:t>gave a separate identity to American English spelling</a:t>
            </a:r>
            <a:endParaRPr lang="zh-CN" alt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69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97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9"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a:extLst>
              <a:ext uri="{FF2B5EF4-FFF2-40B4-BE49-F238E27FC236}">
                <a16:creationId xmlns:a16="http://schemas.microsoft.com/office/drawing/2014/main" id="{1BB92BAB-C431-F540-9ACE-54691F2BD83A}"/>
              </a:ext>
            </a:extLst>
          </p:cNvPr>
          <p:cNvSpPr>
            <a:spLocks noChangeArrowheads="1"/>
          </p:cNvSpPr>
          <p:nvPr/>
        </p:nvSpPr>
        <p:spPr bwMode="auto">
          <a:xfrm>
            <a:off x="1554956" y="2169319"/>
            <a:ext cx="34290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25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2250" b="1">
              <a:solidFill>
                <a:srgbClr val="FF0000"/>
              </a:solidFill>
              <a:latin typeface="HelveticaNeue" panose="02000503000000020004" pitchFamily="2" charset="0"/>
            </a:endParaRPr>
          </a:p>
          <a:p>
            <a:pPr eaLnBrk="1" hangingPunct="1">
              <a:spcBef>
                <a:spcPct val="0"/>
              </a:spcBef>
              <a:buFontTx/>
              <a:buNone/>
            </a:pPr>
            <a:endParaRPr lang="en-US" altLang="zh-CN" sz="2250" b="1">
              <a:solidFill>
                <a:srgbClr val="FF0000"/>
              </a:solidFill>
              <a:latin typeface="HelveticaNeue" panose="02000503000000020004" pitchFamily="2" charset="0"/>
            </a:endParaRPr>
          </a:p>
          <a:p>
            <a:pPr eaLnBrk="1" hangingPunct="1">
              <a:spcBef>
                <a:spcPct val="0"/>
              </a:spcBef>
              <a:buFontTx/>
              <a:buNone/>
            </a:pPr>
            <a:r>
              <a:rPr lang="zh-CN" altLang="en-US" sz="2250" b="1">
                <a:solidFill>
                  <a:srgbClr val="FF0000"/>
                </a:solidFill>
                <a:latin typeface="HelveticaNeue" panose="02000503000000020004" pitchFamily="2" charset="0"/>
              </a:rPr>
              <a:t>更多教学资源请关注</a:t>
            </a:r>
            <a:endParaRPr lang="en-US" altLang="zh-CN" sz="2250" b="1">
              <a:solidFill>
                <a:srgbClr val="FF0000"/>
              </a:solidFill>
              <a:latin typeface="HelveticaNeue" panose="02000503000000020004" pitchFamily="2" charset="0"/>
            </a:endParaRPr>
          </a:p>
          <a:p>
            <a:pPr eaLnBrk="1" hangingPunct="1">
              <a:spcBef>
                <a:spcPct val="0"/>
              </a:spcBef>
              <a:buFontTx/>
              <a:buNone/>
            </a:pPr>
            <a:r>
              <a:rPr lang="zh-CN" altLang="en-US" sz="2250" b="1">
                <a:solidFill>
                  <a:srgbClr val="FF0000"/>
                </a:solidFill>
                <a:latin typeface="HelveticaNeue" panose="02000503000000020004" pitchFamily="2" charset="0"/>
              </a:rPr>
              <a:t>公众号：溯恩高中英语</a:t>
            </a:r>
          </a:p>
        </p:txBody>
      </p:sp>
      <p:pic>
        <p:nvPicPr>
          <p:cNvPr id="19458" name="图片 2">
            <a:extLst>
              <a:ext uri="{FF2B5EF4-FFF2-40B4-BE49-F238E27FC236}">
                <a16:creationId xmlns:a16="http://schemas.microsoft.com/office/drawing/2014/main" id="{027A5259-9CE5-6C4E-A987-FEFA30554F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7350" y="2908697"/>
            <a:ext cx="1843088" cy="184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a:extLst>
              <a:ext uri="{FF2B5EF4-FFF2-40B4-BE49-F238E27FC236}">
                <a16:creationId xmlns:a16="http://schemas.microsoft.com/office/drawing/2014/main" id="{5CFC9920-D99F-9042-81D2-C7CE9D821070}"/>
              </a:ext>
            </a:extLst>
          </p:cNvPr>
          <p:cNvSpPr>
            <a:spLocks noChangeArrowheads="1"/>
          </p:cNvSpPr>
          <p:nvPr/>
        </p:nvSpPr>
        <p:spPr bwMode="auto">
          <a:xfrm>
            <a:off x="5075637" y="2169319"/>
            <a:ext cx="2925365"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3375" b="1">
                <a:latin typeface="华文新魏" panose="02010800040101010101" pitchFamily="2" charset="-122"/>
              </a:rPr>
              <a:t>知识产权声明</a:t>
            </a:r>
          </a:p>
        </p:txBody>
      </p:sp>
    </p:spTree>
    <p:extLst>
      <p:ext uri="{BB962C8B-B14F-4D97-AF65-F5344CB8AC3E}">
        <p14:creationId xmlns:p14="http://schemas.microsoft.com/office/powerpoint/2010/main" val="953054546"/>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内容占位符 5"/>
          <p:cNvSpPr>
            <a:spLocks noGrp="1"/>
          </p:cNvSpPr>
          <p:nvPr>
            <p:ph idx="1"/>
          </p:nvPr>
        </p:nvSpPr>
        <p:spPr>
          <a:xfrm>
            <a:off x="107504" y="908720"/>
            <a:ext cx="8712968" cy="4525962"/>
          </a:xfrm>
          <a:ln/>
        </p:spPr>
        <p:txBody>
          <a:bodyPr vert="horz" wrap="square" lIns="91440" tIns="45720" rIns="91440" bIns="45720" anchor="t"/>
          <a:lstStyle/>
          <a:p>
            <a:pPr marL="0" indent="0" algn="just">
              <a:buNone/>
            </a:pPr>
            <a:r>
              <a:rPr lang="en-US" altLang="zh-CN" sz="2800" b="1" dirty="0">
                <a:solidFill>
                  <a:schemeClr val="bg2">
                    <a:lumMod val="40000"/>
                    <a:lumOff val="60000"/>
                  </a:schemeClr>
                </a:solidFill>
                <a:latin typeface="Arial Narrow" panose="020B0606020202030204" pitchFamily="34" charset="0"/>
              </a:rPr>
              <a:t>English now is also spoken as a foreign or second language in South Asia. For example, India has a very large number of fluent English speakers because Britain ruled India from 1765 to 1947. During that time English became the language for government and education. English is also spoken in Singapore and Malaysia and countries in Africa such as South Africa. Today the number of people </a:t>
            </a:r>
            <a:r>
              <a:rPr lang="en-US" altLang="zh-CN" sz="2800" b="1" u="sng" dirty="0">
                <a:solidFill>
                  <a:schemeClr val="bg2">
                    <a:lumMod val="40000"/>
                    <a:lumOff val="60000"/>
                  </a:schemeClr>
                </a:solidFill>
                <a:latin typeface="Arial Narrow" panose="020B0606020202030204" pitchFamily="34" charset="0"/>
              </a:rPr>
              <a:t>learning</a:t>
            </a:r>
            <a:r>
              <a:rPr lang="en-US" altLang="zh-CN" sz="2800" b="1" dirty="0">
                <a:solidFill>
                  <a:schemeClr val="bg2">
                    <a:lumMod val="40000"/>
                    <a:lumOff val="60000"/>
                  </a:schemeClr>
                </a:solidFill>
                <a:latin typeface="Arial Narrow" panose="020B0606020202030204" pitchFamily="34" charset="0"/>
              </a:rPr>
              <a:t> English in China is increasing rapidly. In fact, China may have the largest number of English learners. Will Chinese English develop its own identity? Only time will tell. </a:t>
            </a:r>
            <a:endParaRPr lang="zh-CN" altLang="en-US" sz="2800" b="1" dirty="0">
              <a:solidFill>
                <a:schemeClr val="bg2">
                  <a:lumMod val="40000"/>
                  <a:lumOff val="60000"/>
                </a:schemeClr>
              </a:solidFill>
              <a:latin typeface="Arial Narrow" panose="020B0606020202030204" pitchFamily="34" charset="0"/>
            </a:endParaRPr>
          </a:p>
        </p:txBody>
      </p:sp>
      <p:sp>
        <p:nvSpPr>
          <p:cNvPr id="5" name="TextBox 4"/>
          <p:cNvSpPr txBox="1"/>
          <p:nvPr/>
        </p:nvSpPr>
        <p:spPr>
          <a:xfrm>
            <a:off x="-1" y="132908"/>
            <a:ext cx="5690369"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Details— Para. 5</a:t>
            </a:r>
            <a:endParaRPr lang="zh-CN" altLang="en-US" b="1" dirty="0">
              <a:solidFill>
                <a:schemeClr val="bg1"/>
              </a:solidFill>
              <a:latin typeface="Cambria" panose="02040503050406030204" pitchFamily="18" charset="0"/>
            </a:endParaRPr>
          </a:p>
        </p:txBody>
      </p:sp>
      <p:sp>
        <p:nvSpPr>
          <p:cNvPr id="3" name="TextBox 2"/>
          <p:cNvSpPr txBox="1"/>
          <p:nvPr/>
        </p:nvSpPr>
        <p:spPr>
          <a:xfrm>
            <a:off x="6138976" y="393390"/>
            <a:ext cx="2592288" cy="584775"/>
          </a:xfrm>
          <a:prstGeom prst="rect">
            <a:avLst/>
          </a:prstGeom>
          <a:noFill/>
        </p:spPr>
        <p:txBody>
          <a:bodyPr wrap="square" rtlCol="0">
            <a:spAutoFit/>
          </a:bodyPr>
          <a:lstStyle/>
          <a:p>
            <a:r>
              <a:rPr lang="en-US" altLang="zh-CN" b="1" dirty="0"/>
              <a:t>Topic sentence</a:t>
            </a:r>
            <a:endParaRPr lang="zh-CN" altLang="en-US" b="1" dirty="0"/>
          </a:p>
        </p:txBody>
      </p:sp>
      <p:sp>
        <p:nvSpPr>
          <p:cNvPr id="4" name="矩形 3"/>
          <p:cNvSpPr/>
          <p:nvPr/>
        </p:nvSpPr>
        <p:spPr>
          <a:xfrm>
            <a:off x="107504" y="909688"/>
            <a:ext cx="8851136" cy="954107"/>
          </a:xfrm>
          <a:prstGeom prst="rect">
            <a:avLst/>
          </a:prstGeom>
        </p:spPr>
        <p:txBody>
          <a:bodyPr wrap="square">
            <a:spAutoFit/>
          </a:bodyPr>
          <a:lstStyle/>
          <a:p>
            <a:r>
              <a:rPr lang="en-US" altLang="zh-CN" sz="2800" b="1" dirty="0">
                <a:solidFill>
                  <a:srgbClr val="FF0000"/>
                </a:solidFill>
              </a:rPr>
              <a:t>English now  is also spoken as a foreign or  second language in South Asia. </a:t>
            </a:r>
            <a:endParaRPr lang="zh-CN" altLang="en-US" sz="2800" dirty="0">
              <a:solidFill>
                <a:srgbClr val="FF0000"/>
              </a:solidFill>
            </a:endParaRPr>
          </a:p>
        </p:txBody>
      </p:sp>
      <p:sp>
        <p:nvSpPr>
          <p:cNvPr id="7" name="矩形 6"/>
          <p:cNvSpPr/>
          <p:nvPr/>
        </p:nvSpPr>
        <p:spPr>
          <a:xfrm>
            <a:off x="2168312" y="1155909"/>
            <a:ext cx="4774064" cy="707886"/>
          </a:xfrm>
          <a:prstGeom prst="rect">
            <a:avLst/>
          </a:prstGeom>
        </p:spPr>
        <p:txBody>
          <a:bodyPr wrap="none">
            <a:spAutoFit/>
          </a:bodyPr>
          <a:lstStyle/>
          <a:p>
            <a:r>
              <a:rPr lang="en-US" altLang="zh-CN" b="1" dirty="0"/>
              <a:t> examples: India &amp; China</a:t>
            </a:r>
            <a:r>
              <a:rPr lang="zh-CN" altLang="en-US" sz="4000" b="1" dirty="0"/>
              <a:t>？</a:t>
            </a:r>
            <a:r>
              <a:rPr lang="en-US" altLang="zh-CN" b="1" dirty="0"/>
              <a:t> </a:t>
            </a:r>
            <a:endParaRPr lang="zh-CN" altLang="en-US" dirty="0"/>
          </a:p>
        </p:txBody>
      </p:sp>
      <p:sp>
        <p:nvSpPr>
          <p:cNvPr id="10" name="矩形 9"/>
          <p:cNvSpPr/>
          <p:nvPr/>
        </p:nvSpPr>
        <p:spPr>
          <a:xfrm>
            <a:off x="145232" y="1863795"/>
            <a:ext cx="8407736" cy="954107"/>
          </a:xfrm>
          <a:prstGeom prst="rect">
            <a:avLst/>
          </a:prstGeom>
          <a:solidFill>
            <a:srgbClr val="FFFF00"/>
          </a:solidFill>
        </p:spPr>
        <p:txBody>
          <a:bodyPr wrap="square">
            <a:spAutoFit/>
          </a:bodyPr>
          <a:lstStyle/>
          <a:p>
            <a:pPr marL="443230" indent="-443230" algn="just" defTabSz="913130">
              <a:spcBef>
                <a:spcPct val="10000"/>
              </a:spcBef>
            </a:pPr>
            <a:r>
              <a:rPr lang="en-US" altLang="zh-CN" sz="2800" b="1" i="1" dirty="0"/>
              <a:t>India is a typical country who speaks English as a second language because of its long being ruled by Britain.</a:t>
            </a:r>
          </a:p>
        </p:txBody>
      </p:sp>
      <p:sp>
        <p:nvSpPr>
          <p:cNvPr id="11" name="TextBox 10"/>
          <p:cNvSpPr txBox="1"/>
          <p:nvPr/>
        </p:nvSpPr>
        <p:spPr>
          <a:xfrm>
            <a:off x="136612" y="3140968"/>
            <a:ext cx="8407736" cy="954107"/>
          </a:xfrm>
          <a:prstGeom prst="rect">
            <a:avLst/>
          </a:prstGeom>
          <a:solidFill>
            <a:schemeClr val="accent2">
              <a:lumMod val="20000"/>
              <a:lumOff val="80000"/>
            </a:schemeClr>
          </a:solidFill>
        </p:spPr>
        <p:txBody>
          <a:bodyPr wrap="square" rtlCol="0">
            <a:spAutoFit/>
          </a:bodyPr>
          <a:lstStyle/>
          <a:p>
            <a:r>
              <a:rPr lang="en-US" altLang="zh-CN" sz="2800" b="1" dirty="0"/>
              <a:t>China, another typical nation who speaks English as a foreign language, has a largest number of English learners.</a:t>
            </a:r>
            <a:endParaRPr lang="zh-CN" altLang="en-US" sz="2800" b="1" dirty="0"/>
          </a:p>
        </p:txBody>
      </p:sp>
      <p:sp>
        <p:nvSpPr>
          <p:cNvPr id="15" name="TextBox 14"/>
          <p:cNvSpPr txBox="1"/>
          <p:nvPr/>
        </p:nvSpPr>
        <p:spPr>
          <a:xfrm>
            <a:off x="136612" y="5301208"/>
            <a:ext cx="9076768" cy="1384995"/>
          </a:xfrm>
          <a:prstGeom prst="rect">
            <a:avLst/>
          </a:prstGeom>
          <a:solidFill>
            <a:srgbClr val="FFC000"/>
          </a:solidFill>
        </p:spPr>
        <p:txBody>
          <a:bodyPr wrap="square" rtlCol="0">
            <a:spAutoFit/>
          </a:bodyPr>
          <a:lstStyle/>
          <a:p>
            <a:r>
              <a:rPr lang="en-US" altLang="zh-CN" sz="2800" b="1" dirty="0"/>
              <a:t>What’s the author’s attitudes towards the spread of English?</a:t>
            </a:r>
          </a:p>
          <a:p>
            <a:r>
              <a:rPr lang="en-US" altLang="zh-CN" sz="2800" b="1" dirty="0"/>
              <a:t>A. neutral     			B. positive</a:t>
            </a:r>
          </a:p>
          <a:p>
            <a:r>
              <a:rPr lang="en-US" altLang="zh-CN" sz="2800" b="1" dirty="0"/>
              <a:t>C. negative   			D. doubtful</a:t>
            </a:r>
            <a:endParaRPr lang="zh-CN" altLang="en-US" sz="2800" b="1" dirty="0"/>
          </a:p>
        </p:txBody>
      </p:sp>
      <p:sp>
        <p:nvSpPr>
          <p:cNvPr id="13" name="笑脸 12"/>
          <p:cNvSpPr/>
          <p:nvPr/>
        </p:nvSpPr>
        <p:spPr>
          <a:xfrm>
            <a:off x="3635896" y="5733256"/>
            <a:ext cx="576064" cy="576064"/>
          </a:xfrm>
          <a:prstGeom prst="smileyFac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10" grpId="0" animBg="1"/>
      <p:bldP spid="11" grpId="0" animBg="1"/>
      <p:bldP spid="15"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p:cNvGraphicFramePr/>
          <p:nvPr>
            <p:extLst>
              <p:ext uri="{D42A27DB-BD31-4B8C-83A1-F6EECF244321}">
                <p14:modId xmlns:p14="http://schemas.microsoft.com/office/powerpoint/2010/main" val="2804680478"/>
              </p:ext>
            </p:extLst>
          </p:nvPr>
        </p:nvGraphicFramePr>
        <p:xfrm>
          <a:off x="28992" y="1397000"/>
          <a:ext cx="90075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矩形 2"/>
          <p:cNvSpPr/>
          <p:nvPr/>
        </p:nvSpPr>
        <p:spPr>
          <a:xfrm>
            <a:off x="28992" y="798116"/>
            <a:ext cx="1950720" cy="2000548"/>
          </a:xfrm>
          <a:prstGeom prst="rect">
            <a:avLst/>
          </a:prstGeom>
          <a:ln>
            <a:noFill/>
            <a:prstDash val="sysDash"/>
          </a:ln>
        </p:spPr>
        <p:txBody>
          <a:bodyPr wrap="square">
            <a:spAutoFit/>
          </a:bodyPr>
          <a:lstStyle/>
          <a:p>
            <a:pPr defTabSz="913130">
              <a:spcBef>
                <a:spcPct val="50000"/>
              </a:spcBef>
            </a:pPr>
            <a:r>
              <a:rPr lang="en-US" altLang="zh-CN" sz="2400" b="1" dirty="0">
                <a:solidFill>
                  <a:srgbClr val="FF0000"/>
                </a:solidFill>
              </a:rPr>
              <a:t>be</a:t>
            </a:r>
            <a:r>
              <a:rPr lang="en-US" altLang="zh-CN" sz="2400" b="1" dirty="0">
                <a:solidFill>
                  <a:srgbClr val="FF5050"/>
                </a:solidFill>
              </a:rPr>
              <a:t> </a:t>
            </a:r>
            <a:r>
              <a:rPr lang="en-US" altLang="zh-CN" sz="2400" b="1" dirty="0">
                <a:solidFill>
                  <a:srgbClr val="FF0000"/>
                </a:solidFill>
              </a:rPr>
              <a:t>based</a:t>
            </a:r>
            <a:r>
              <a:rPr lang="en-US" altLang="zh-CN" sz="2400" b="1" dirty="0">
                <a:solidFill>
                  <a:srgbClr val="FF5050"/>
                </a:solidFill>
              </a:rPr>
              <a:t> </a:t>
            </a:r>
            <a:r>
              <a:rPr lang="en-US" altLang="zh-CN" sz="2400" b="1" dirty="0">
                <a:solidFill>
                  <a:srgbClr val="FF0000"/>
                </a:solidFill>
              </a:rPr>
              <a:t>more</a:t>
            </a:r>
            <a:r>
              <a:rPr lang="en-US" altLang="zh-CN" sz="2400" b="1" dirty="0">
                <a:solidFill>
                  <a:srgbClr val="FF5050"/>
                </a:solidFill>
              </a:rPr>
              <a:t> </a:t>
            </a:r>
            <a:r>
              <a:rPr lang="en-US" altLang="zh-CN" sz="2400" b="1" dirty="0">
                <a:solidFill>
                  <a:srgbClr val="FF0000"/>
                </a:solidFill>
              </a:rPr>
              <a:t>on</a:t>
            </a:r>
            <a:r>
              <a:rPr lang="en-US" altLang="zh-CN" sz="2400" b="1" dirty="0">
                <a:solidFill>
                  <a:srgbClr val="FF5050"/>
                </a:solidFill>
              </a:rPr>
              <a:t> </a:t>
            </a:r>
            <a:r>
              <a:rPr lang="en-US" altLang="zh-CN" sz="2400" b="1" dirty="0">
                <a:solidFill>
                  <a:srgbClr val="FF0000"/>
                </a:solidFill>
              </a:rPr>
              <a:t>German (Anglo-Saxon </a:t>
            </a:r>
            <a:r>
              <a:rPr lang="zh-CN" altLang="en-US" sz="2400" b="1" dirty="0">
                <a:solidFill>
                  <a:srgbClr val="FF0000"/>
                </a:solidFill>
              </a:rPr>
              <a:t>盎格鲁</a:t>
            </a:r>
            <a:r>
              <a:rPr lang="en-US" altLang="zh-CN" sz="2400" b="1" dirty="0">
                <a:solidFill>
                  <a:srgbClr val="FF0000"/>
                </a:solidFill>
              </a:rPr>
              <a:t>-</a:t>
            </a:r>
            <a:r>
              <a:rPr lang="zh-CN" altLang="en-US" sz="2400" b="1" dirty="0">
                <a:solidFill>
                  <a:srgbClr val="FF0000"/>
                </a:solidFill>
              </a:rPr>
              <a:t>撒克逊</a:t>
            </a:r>
            <a:r>
              <a:rPr lang="en-US" altLang="zh-CN" sz="2400" b="1" i="1" dirty="0">
                <a:solidFill>
                  <a:srgbClr val="FF0000"/>
                </a:solidFill>
              </a:rPr>
              <a:t> </a:t>
            </a:r>
            <a:r>
              <a:rPr lang="en-US" altLang="zh-CN" sz="2800" b="1" i="1" dirty="0">
                <a:solidFill>
                  <a:srgbClr val="FF0000"/>
                </a:solidFill>
              </a:rPr>
              <a:t>settlers</a:t>
            </a:r>
            <a:r>
              <a:rPr lang="en-US" altLang="zh-CN" sz="2400" b="1" dirty="0">
                <a:solidFill>
                  <a:srgbClr val="FF0000"/>
                </a:solidFill>
              </a:rPr>
              <a:t>)</a:t>
            </a:r>
          </a:p>
        </p:txBody>
      </p:sp>
      <p:sp>
        <p:nvSpPr>
          <p:cNvPr id="4" name="Text Box 11"/>
          <p:cNvSpPr txBox="1"/>
          <p:nvPr/>
        </p:nvSpPr>
        <p:spPr>
          <a:xfrm>
            <a:off x="1547664" y="4566113"/>
            <a:ext cx="1585552" cy="1569654"/>
          </a:xfrm>
          <a:prstGeom prst="rect">
            <a:avLst/>
          </a:prstGeom>
          <a:noFill/>
          <a:ln w="9525">
            <a:noFill/>
          </a:ln>
        </p:spPr>
        <p:txBody>
          <a:bodyPr wrap="square" lIns="91435" tIns="45717" rIns="91435" bIns="45717">
            <a:spAutoFit/>
          </a:bodyPr>
          <a:lstStyle/>
          <a:p>
            <a:pPr defTabSz="913130">
              <a:spcBef>
                <a:spcPct val="50000"/>
              </a:spcBef>
            </a:pPr>
            <a:r>
              <a:rPr lang="en-US" altLang="zh-CN" sz="2400" b="1" dirty="0"/>
              <a:t>more like French and Danish (</a:t>
            </a:r>
            <a:r>
              <a:rPr lang="en-US" altLang="zh-CN" sz="2400" b="1" i="1" dirty="0"/>
              <a:t>ruler)</a:t>
            </a:r>
            <a:endParaRPr lang="en-US" altLang="zh-CN" sz="2400" i="1" dirty="0"/>
          </a:p>
        </p:txBody>
      </p:sp>
      <p:sp>
        <p:nvSpPr>
          <p:cNvPr id="6" name="TextBox 5"/>
          <p:cNvSpPr txBox="1"/>
          <p:nvPr/>
        </p:nvSpPr>
        <p:spPr>
          <a:xfrm>
            <a:off x="2735796" y="755412"/>
            <a:ext cx="2052228" cy="1938992"/>
          </a:xfrm>
          <a:prstGeom prst="rect">
            <a:avLst/>
          </a:prstGeom>
          <a:noFill/>
        </p:spPr>
        <p:txBody>
          <a:bodyPr wrap="square" rtlCol="0">
            <a:spAutoFit/>
          </a:bodyPr>
          <a:lstStyle/>
          <a:p>
            <a:r>
              <a:rPr lang="en-US" altLang="zh-CN" sz="2400" b="1" dirty="0">
                <a:solidFill>
                  <a:srgbClr val="FF0000"/>
                </a:solidFill>
              </a:rPr>
              <a:t>be enriched by Shakespeare &amp;</a:t>
            </a:r>
            <a:endParaRPr lang="zh-CN" altLang="en-US" sz="2400" b="1" dirty="0">
              <a:solidFill>
                <a:srgbClr val="FF0000"/>
              </a:solidFill>
            </a:endParaRPr>
          </a:p>
          <a:p>
            <a:r>
              <a:rPr lang="en-US" altLang="zh-CN" sz="2400" b="1" dirty="0">
                <a:solidFill>
                  <a:srgbClr val="FF0000"/>
                </a:solidFill>
              </a:rPr>
              <a:t>taken to American by British </a:t>
            </a:r>
            <a:r>
              <a:rPr lang="en-US" altLang="zh-CN" sz="2400" b="1" i="1" dirty="0">
                <a:solidFill>
                  <a:srgbClr val="FF0000"/>
                </a:solidFill>
              </a:rPr>
              <a:t>settlers</a:t>
            </a:r>
            <a:endParaRPr lang="zh-CN" altLang="en-US" sz="2400" b="1" i="1" dirty="0">
              <a:solidFill>
                <a:srgbClr val="FF0000"/>
              </a:solidFill>
            </a:endParaRPr>
          </a:p>
        </p:txBody>
      </p:sp>
      <p:sp>
        <p:nvSpPr>
          <p:cNvPr id="7" name="TextBox 6"/>
          <p:cNvSpPr txBox="1"/>
          <p:nvPr/>
        </p:nvSpPr>
        <p:spPr>
          <a:xfrm>
            <a:off x="4528160" y="4520169"/>
            <a:ext cx="1584176" cy="830997"/>
          </a:xfrm>
          <a:prstGeom prst="rect">
            <a:avLst/>
          </a:prstGeom>
          <a:noFill/>
        </p:spPr>
        <p:txBody>
          <a:bodyPr wrap="square" rtlCol="0">
            <a:spAutoFit/>
          </a:bodyPr>
          <a:lstStyle/>
          <a:p>
            <a:r>
              <a:rPr lang="en-US" altLang="zh-CN" sz="2400" b="1" dirty="0"/>
              <a:t>be taken to Australia</a:t>
            </a:r>
            <a:endParaRPr lang="zh-CN" altLang="en-US" sz="2400" b="1" dirty="0"/>
          </a:p>
        </p:txBody>
      </p:sp>
      <p:sp>
        <p:nvSpPr>
          <p:cNvPr id="8" name="TextBox 7"/>
          <p:cNvSpPr txBox="1"/>
          <p:nvPr/>
        </p:nvSpPr>
        <p:spPr>
          <a:xfrm>
            <a:off x="6084168" y="940078"/>
            <a:ext cx="1835696" cy="1569660"/>
          </a:xfrm>
          <a:prstGeom prst="rect">
            <a:avLst/>
          </a:prstGeom>
          <a:noFill/>
        </p:spPr>
        <p:txBody>
          <a:bodyPr wrap="square" rtlCol="0">
            <a:spAutoFit/>
          </a:bodyPr>
          <a:lstStyle/>
          <a:p>
            <a:r>
              <a:rPr lang="en-US" altLang="zh-CN" sz="2400" b="1" dirty="0">
                <a:solidFill>
                  <a:srgbClr val="FF0000"/>
                </a:solidFill>
              </a:rPr>
              <a:t>settled &amp;</a:t>
            </a:r>
          </a:p>
          <a:p>
            <a:r>
              <a:rPr lang="en-US" altLang="zh-CN" sz="2400" b="1" dirty="0">
                <a:solidFill>
                  <a:srgbClr val="FF0000"/>
                </a:solidFill>
              </a:rPr>
              <a:t>American English owns its identity</a:t>
            </a:r>
            <a:endParaRPr lang="zh-CN" altLang="en-US" sz="2400" b="1" dirty="0">
              <a:solidFill>
                <a:srgbClr val="FF0000"/>
              </a:solidFill>
            </a:endParaRPr>
          </a:p>
        </p:txBody>
      </p:sp>
      <p:sp>
        <p:nvSpPr>
          <p:cNvPr id="9" name="TextBox 8"/>
          <p:cNvSpPr txBox="1"/>
          <p:nvPr/>
        </p:nvSpPr>
        <p:spPr>
          <a:xfrm>
            <a:off x="0" y="165514"/>
            <a:ext cx="6876256"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Para. 3-4-5: road to Modern English</a:t>
            </a:r>
            <a:endParaRPr lang="zh-CN" altLang="en-US" b="1" dirty="0">
              <a:solidFill>
                <a:schemeClr val="bg1"/>
              </a:solidFill>
              <a:latin typeface="Cambria" panose="02040503050406030204" pitchFamily="18" charset="0"/>
            </a:endParaRPr>
          </a:p>
        </p:txBody>
      </p:sp>
      <p:sp>
        <p:nvSpPr>
          <p:cNvPr id="5" name="TextBox 4"/>
          <p:cNvSpPr txBox="1"/>
          <p:nvPr/>
        </p:nvSpPr>
        <p:spPr>
          <a:xfrm>
            <a:off x="7020624" y="4335502"/>
            <a:ext cx="2250504" cy="1569660"/>
          </a:xfrm>
          <a:prstGeom prst="rect">
            <a:avLst/>
          </a:prstGeom>
          <a:noFill/>
        </p:spPr>
        <p:txBody>
          <a:bodyPr wrap="square" rtlCol="0">
            <a:spAutoFit/>
          </a:bodyPr>
          <a:lstStyle/>
          <a:p>
            <a:r>
              <a:rPr lang="en-US" altLang="zh-CN" sz="2400" b="1" dirty="0"/>
              <a:t>spoken as a foreign language or second language</a:t>
            </a:r>
            <a:endParaRPr lang="zh-CN" altLang="en-US" sz="2400" b="1" dirty="0"/>
          </a:p>
        </p:txBody>
      </p:sp>
    </p:spTree>
    <p:extLst>
      <p:ext uri="{BB962C8B-B14F-4D97-AF65-F5344CB8AC3E}">
        <p14:creationId xmlns:p14="http://schemas.microsoft.com/office/powerpoint/2010/main" val="6888823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ext Box 3"/>
          <p:cNvSpPr txBox="1">
            <a:spLocks noChangeArrowheads="1"/>
          </p:cNvSpPr>
          <p:nvPr/>
        </p:nvSpPr>
        <p:spPr bwMode="auto">
          <a:xfrm>
            <a:off x="7597775" y="2492375"/>
            <a:ext cx="9318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1435" tIns="45717" rIns="91435" bIns="45717">
            <a:spAutoFit/>
          </a:bodyPr>
          <a:lstStyle>
            <a:lvl1pPr defTabSz="912813" eaLnBrk="0" hangingPunct="0">
              <a:defRPr sz="3200">
                <a:solidFill>
                  <a:schemeClr val="tx1"/>
                </a:solidFill>
                <a:latin typeface="Arial Narrow" pitchFamily="34" charset="0"/>
                <a:ea typeface="宋体" pitchFamily="2" charset="-122"/>
              </a:defRPr>
            </a:lvl1pPr>
            <a:lvl2pPr marL="742950" indent="-285750" defTabSz="912813" eaLnBrk="0" hangingPunct="0">
              <a:defRPr sz="3200">
                <a:solidFill>
                  <a:schemeClr val="tx1"/>
                </a:solidFill>
                <a:latin typeface="Arial Narrow" pitchFamily="34" charset="0"/>
                <a:ea typeface="宋体" pitchFamily="2" charset="-122"/>
              </a:defRPr>
            </a:lvl2pPr>
            <a:lvl3pPr marL="1143000" indent="-228600" defTabSz="912813" eaLnBrk="0" hangingPunct="0">
              <a:defRPr sz="3200">
                <a:solidFill>
                  <a:schemeClr val="tx1"/>
                </a:solidFill>
                <a:latin typeface="Arial Narrow" pitchFamily="34" charset="0"/>
                <a:ea typeface="宋体" pitchFamily="2" charset="-122"/>
              </a:defRPr>
            </a:lvl3pPr>
            <a:lvl4pPr marL="1600200" indent="-228600" defTabSz="912813" eaLnBrk="0" hangingPunct="0">
              <a:defRPr sz="3200">
                <a:solidFill>
                  <a:schemeClr val="tx1"/>
                </a:solidFill>
                <a:latin typeface="Arial Narrow" pitchFamily="34" charset="0"/>
                <a:ea typeface="宋体" pitchFamily="2" charset="-122"/>
              </a:defRPr>
            </a:lvl4pPr>
            <a:lvl5pPr marL="2057400" indent="-228600" defTabSz="912813" eaLnBrk="0" hangingPunct="0">
              <a:defRPr sz="3200">
                <a:solidFill>
                  <a:schemeClr val="tx1"/>
                </a:solidFill>
                <a:latin typeface="Arial Narrow" pitchFamily="34" charset="0"/>
                <a:ea typeface="宋体" pitchFamily="2" charset="-122"/>
              </a:defRPr>
            </a:lvl5pPr>
            <a:lvl6pPr marL="25146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9pPr>
          </a:lstStyle>
          <a:p>
            <a:pPr algn="ctr" eaLnBrk="1" hangingPunct="1">
              <a:spcBef>
                <a:spcPct val="50000"/>
              </a:spcBef>
            </a:pPr>
            <a:r>
              <a:rPr kumimoji="1" lang="en-US" altLang="zh-CN" sz="3100" b="1" i="1">
                <a:latin typeface="Times New Roman" pitchFamily="18" charset="0"/>
              </a:rPr>
              <a:t>time</a:t>
            </a:r>
          </a:p>
        </p:txBody>
      </p:sp>
      <p:sp>
        <p:nvSpPr>
          <p:cNvPr id="27652" name="Text Box 4"/>
          <p:cNvSpPr txBox="1">
            <a:spLocks noChangeArrowheads="1"/>
          </p:cNvSpPr>
          <p:nvPr/>
        </p:nvSpPr>
        <p:spPr bwMode="auto">
          <a:xfrm>
            <a:off x="5148263" y="5229225"/>
            <a:ext cx="1344612" cy="56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1435" tIns="45717" rIns="91435" bIns="45717">
            <a:spAutoFit/>
          </a:bodyPr>
          <a:lstStyle>
            <a:lvl1pPr defTabSz="912813" eaLnBrk="0" hangingPunct="0">
              <a:defRPr sz="3200">
                <a:solidFill>
                  <a:schemeClr val="tx1"/>
                </a:solidFill>
                <a:latin typeface="Arial Narrow" pitchFamily="34" charset="0"/>
                <a:ea typeface="宋体" pitchFamily="2" charset="-122"/>
              </a:defRPr>
            </a:lvl1pPr>
            <a:lvl2pPr marL="742950" indent="-285750" defTabSz="912813" eaLnBrk="0" hangingPunct="0">
              <a:defRPr sz="3200">
                <a:solidFill>
                  <a:schemeClr val="tx1"/>
                </a:solidFill>
                <a:latin typeface="Arial Narrow" pitchFamily="34" charset="0"/>
                <a:ea typeface="宋体" pitchFamily="2" charset="-122"/>
              </a:defRPr>
            </a:lvl2pPr>
            <a:lvl3pPr marL="1143000" indent="-228600" defTabSz="912813" eaLnBrk="0" hangingPunct="0">
              <a:defRPr sz="3200">
                <a:solidFill>
                  <a:schemeClr val="tx1"/>
                </a:solidFill>
                <a:latin typeface="Arial Narrow" pitchFamily="34" charset="0"/>
                <a:ea typeface="宋体" pitchFamily="2" charset="-122"/>
              </a:defRPr>
            </a:lvl3pPr>
            <a:lvl4pPr marL="1600200" indent="-228600" defTabSz="912813" eaLnBrk="0" hangingPunct="0">
              <a:defRPr sz="3200">
                <a:solidFill>
                  <a:schemeClr val="tx1"/>
                </a:solidFill>
                <a:latin typeface="Arial Narrow" pitchFamily="34" charset="0"/>
                <a:ea typeface="宋体" pitchFamily="2" charset="-122"/>
              </a:defRPr>
            </a:lvl4pPr>
            <a:lvl5pPr marL="2057400" indent="-228600" defTabSz="912813" eaLnBrk="0" hangingPunct="0">
              <a:defRPr sz="3200">
                <a:solidFill>
                  <a:schemeClr val="tx1"/>
                </a:solidFill>
                <a:latin typeface="Arial Narrow" pitchFamily="34" charset="0"/>
                <a:ea typeface="宋体" pitchFamily="2" charset="-122"/>
              </a:defRPr>
            </a:lvl5pPr>
            <a:lvl6pPr marL="25146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9pPr>
          </a:lstStyle>
          <a:p>
            <a:pPr algn="ctr" eaLnBrk="1" hangingPunct="1">
              <a:spcBef>
                <a:spcPct val="50000"/>
              </a:spcBef>
            </a:pPr>
            <a:r>
              <a:rPr kumimoji="1" lang="en-US" altLang="zh-CN" sz="3100" b="1" i="1">
                <a:latin typeface="Times New Roman" pitchFamily="18" charset="0"/>
              </a:rPr>
              <a:t>place</a:t>
            </a:r>
          </a:p>
        </p:txBody>
      </p:sp>
      <p:sp>
        <p:nvSpPr>
          <p:cNvPr id="37892" name="Line 5"/>
          <p:cNvSpPr>
            <a:spLocks noChangeShapeType="1"/>
          </p:cNvSpPr>
          <p:nvPr/>
        </p:nvSpPr>
        <p:spPr bwMode="auto">
          <a:xfrm>
            <a:off x="1212850" y="2438400"/>
            <a:ext cx="7199313" cy="0"/>
          </a:xfrm>
          <a:prstGeom prst="line">
            <a:avLst/>
          </a:prstGeom>
          <a:noFill/>
          <a:ln w="38100">
            <a:solidFill>
              <a:srgbClr val="33CCCC"/>
            </a:solidFill>
            <a:round/>
            <a:headEnd type="none" w="sm" len="sm"/>
            <a:tailEnd type="arrow" w="sm" len="sm"/>
          </a:ln>
          <a:extLst>
            <a:ext uri="{909E8E84-426E-40DD-AFC4-6F175D3DCCD1}">
              <a14:hiddenFill xmlns:a14="http://schemas.microsoft.com/office/drawing/2010/main">
                <a:noFill/>
              </a14:hiddenFill>
            </a:ext>
          </a:extLst>
        </p:spPr>
        <p:txBody>
          <a:bodyPr wrap="none" lIns="118515" tIns="59258" rIns="118515" bIns="59258"/>
          <a:lstStyle/>
          <a:p>
            <a:endParaRPr lang="zh-CN" altLang="en-US"/>
          </a:p>
        </p:txBody>
      </p:sp>
      <p:sp>
        <p:nvSpPr>
          <p:cNvPr id="37893" name="Line 6"/>
          <p:cNvSpPr>
            <a:spLocks noChangeShapeType="1"/>
          </p:cNvSpPr>
          <p:nvPr/>
        </p:nvSpPr>
        <p:spPr bwMode="auto">
          <a:xfrm>
            <a:off x="5627688" y="458788"/>
            <a:ext cx="96837" cy="4770437"/>
          </a:xfrm>
          <a:prstGeom prst="line">
            <a:avLst/>
          </a:prstGeom>
          <a:noFill/>
          <a:ln w="38100">
            <a:solidFill>
              <a:srgbClr val="33CCCC"/>
            </a:solidFill>
            <a:round/>
            <a:headEnd type="none" w="sm" len="sm"/>
            <a:tailEnd type="arrow" w="sm" len="sm"/>
          </a:ln>
          <a:extLst>
            <a:ext uri="{909E8E84-426E-40DD-AFC4-6F175D3DCCD1}">
              <a14:hiddenFill xmlns:a14="http://schemas.microsoft.com/office/drawing/2010/main">
                <a:noFill/>
              </a14:hiddenFill>
            </a:ext>
          </a:extLst>
        </p:spPr>
        <p:txBody>
          <a:bodyPr wrap="none" lIns="118515" tIns="59258" rIns="118515" bIns="59258"/>
          <a:lstStyle/>
          <a:p>
            <a:endParaRPr lang="zh-CN" altLang="en-US"/>
          </a:p>
        </p:txBody>
      </p:sp>
      <p:sp>
        <p:nvSpPr>
          <p:cNvPr id="182278" name="Text Box 7"/>
          <p:cNvSpPr txBox="1">
            <a:spLocks noChangeArrowheads="1"/>
          </p:cNvSpPr>
          <p:nvPr/>
        </p:nvSpPr>
        <p:spPr bwMode="auto">
          <a:xfrm>
            <a:off x="5819775" y="728663"/>
            <a:ext cx="2497138" cy="1430337"/>
          </a:xfrm>
          <a:prstGeom prst="rect">
            <a:avLst/>
          </a:prstGeom>
          <a:solidFill>
            <a:srgbClr val="CC66FF">
              <a:alpha val="34901"/>
            </a:srgbClr>
          </a:solidFill>
          <a:ln>
            <a:noFill/>
          </a:ln>
          <a:extLst>
            <a:ext uri="{91240B29-F687-4F45-9708-019B960494DF}">
              <a14:hiddenLine xmlns:a14="http://schemas.microsoft.com/office/drawing/2010/main" w="12700" algn="ctr">
                <a:solidFill>
                  <a:srgbClr val="000000"/>
                </a:solidFill>
                <a:miter lim="800000"/>
                <a:headEnd type="none" w="sm" len="sm"/>
                <a:tailEnd type="none" w="sm" len="sm"/>
              </a14:hiddenLine>
            </a:ext>
          </a:extLst>
        </p:spPr>
        <p:txBody>
          <a:bodyPr lIns="91435" tIns="45717" rIns="91435" bIns="45717">
            <a:spAutoFit/>
          </a:bodyPr>
          <a:lstStyle>
            <a:lvl1pPr defTabSz="912813" eaLnBrk="0" hangingPunct="0">
              <a:defRPr sz="3200">
                <a:solidFill>
                  <a:schemeClr val="tx1"/>
                </a:solidFill>
                <a:latin typeface="Arial Narrow" pitchFamily="34" charset="0"/>
                <a:ea typeface="宋体" pitchFamily="2" charset="-122"/>
              </a:defRPr>
            </a:lvl1pPr>
            <a:lvl2pPr marL="742950" indent="-285750" defTabSz="912813" eaLnBrk="0" hangingPunct="0">
              <a:defRPr sz="3200">
                <a:solidFill>
                  <a:schemeClr val="tx1"/>
                </a:solidFill>
                <a:latin typeface="Arial Narrow" pitchFamily="34" charset="0"/>
                <a:ea typeface="宋体" pitchFamily="2" charset="-122"/>
              </a:defRPr>
            </a:lvl2pPr>
            <a:lvl3pPr marL="1143000" indent="-228600" defTabSz="912813" eaLnBrk="0" hangingPunct="0">
              <a:defRPr sz="3200">
                <a:solidFill>
                  <a:schemeClr val="tx1"/>
                </a:solidFill>
                <a:latin typeface="Arial Narrow" pitchFamily="34" charset="0"/>
                <a:ea typeface="宋体" pitchFamily="2" charset="-122"/>
              </a:defRPr>
            </a:lvl3pPr>
            <a:lvl4pPr marL="1600200" indent="-228600" defTabSz="912813" eaLnBrk="0" hangingPunct="0">
              <a:defRPr sz="3200">
                <a:solidFill>
                  <a:schemeClr val="tx1"/>
                </a:solidFill>
                <a:latin typeface="Arial Narrow" pitchFamily="34" charset="0"/>
                <a:ea typeface="宋体" pitchFamily="2" charset="-122"/>
              </a:defRPr>
            </a:lvl4pPr>
            <a:lvl5pPr marL="2057400" indent="-228600" defTabSz="912813" eaLnBrk="0" hangingPunct="0">
              <a:defRPr sz="3200">
                <a:solidFill>
                  <a:schemeClr val="tx1"/>
                </a:solidFill>
                <a:latin typeface="Arial Narrow" pitchFamily="34" charset="0"/>
                <a:ea typeface="宋体" pitchFamily="2" charset="-122"/>
              </a:defRPr>
            </a:lvl5pPr>
            <a:lvl6pPr marL="25146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spcBef>
                <a:spcPct val="50000"/>
              </a:spcBef>
            </a:pPr>
            <a:r>
              <a:rPr kumimoji="1" lang="en-US" altLang="zh-CN" sz="2900" b="1">
                <a:latin typeface="Times New Roman" pitchFamily="18" charset="0"/>
              </a:rPr>
              <a:t>Language can change with time.</a:t>
            </a:r>
          </a:p>
        </p:txBody>
      </p:sp>
      <p:sp>
        <p:nvSpPr>
          <p:cNvPr id="27656" name="Text Box 8"/>
          <p:cNvSpPr txBox="1">
            <a:spLocks noChangeArrowheads="1"/>
          </p:cNvSpPr>
          <p:nvPr/>
        </p:nvSpPr>
        <p:spPr bwMode="auto">
          <a:xfrm>
            <a:off x="1692275" y="2619375"/>
            <a:ext cx="3646488" cy="2181225"/>
          </a:xfrm>
          <a:prstGeom prst="rect">
            <a:avLst/>
          </a:prstGeom>
          <a:solidFill>
            <a:srgbClr val="CC66FF">
              <a:alpha val="34901"/>
            </a:srgbClr>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1435" tIns="45717" rIns="91435" bIns="45717"/>
          <a:lstStyle>
            <a:lvl1pPr defTabSz="912813" eaLnBrk="0" hangingPunct="0">
              <a:defRPr sz="3200">
                <a:solidFill>
                  <a:schemeClr val="tx1"/>
                </a:solidFill>
                <a:latin typeface="Arial Narrow" pitchFamily="34" charset="0"/>
                <a:ea typeface="宋体" pitchFamily="2" charset="-122"/>
              </a:defRPr>
            </a:lvl1pPr>
            <a:lvl2pPr marL="742950" indent="-285750" defTabSz="912813" eaLnBrk="0" hangingPunct="0">
              <a:defRPr sz="3200">
                <a:solidFill>
                  <a:schemeClr val="tx1"/>
                </a:solidFill>
                <a:latin typeface="Arial Narrow" pitchFamily="34" charset="0"/>
                <a:ea typeface="宋体" pitchFamily="2" charset="-122"/>
              </a:defRPr>
            </a:lvl2pPr>
            <a:lvl3pPr marL="1143000" indent="-228600" defTabSz="912813" eaLnBrk="0" hangingPunct="0">
              <a:defRPr sz="3200">
                <a:solidFill>
                  <a:schemeClr val="tx1"/>
                </a:solidFill>
                <a:latin typeface="Arial Narrow" pitchFamily="34" charset="0"/>
                <a:ea typeface="宋体" pitchFamily="2" charset="-122"/>
              </a:defRPr>
            </a:lvl3pPr>
            <a:lvl4pPr marL="1600200" indent="-228600" defTabSz="912813" eaLnBrk="0" hangingPunct="0">
              <a:defRPr sz="3200">
                <a:solidFill>
                  <a:schemeClr val="tx1"/>
                </a:solidFill>
                <a:latin typeface="Arial Narrow" pitchFamily="34" charset="0"/>
                <a:ea typeface="宋体" pitchFamily="2" charset="-122"/>
              </a:defRPr>
            </a:lvl4pPr>
            <a:lvl5pPr marL="2057400" indent="-228600" defTabSz="912813" eaLnBrk="0" hangingPunct="0">
              <a:defRPr sz="3200">
                <a:solidFill>
                  <a:schemeClr val="tx1"/>
                </a:solidFill>
                <a:latin typeface="Arial Narrow" pitchFamily="34" charset="0"/>
                <a:ea typeface="宋体" pitchFamily="2" charset="-122"/>
              </a:defRPr>
            </a:lvl5pPr>
            <a:lvl6pPr marL="25146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defTabSz="912813"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spcBef>
                <a:spcPct val="30000"/>
              </a:spcBef>
            </a:pPr>
            <a:r>
              <a:rPr kumimoji="1" lang="en-US" altLang="zh-CN" sz="2900" b="1" dirty="0">
                <a:latin typeface="Times New Roman" pitchFamily="18" charset="0"/>
              </a:rPr>
              <a:t>Language can change </a:t>
            </a:r>
          </a:p>
          <a:p>
            <a:pPr eaLnBrk="1" hangingPunct="1">
              <a:spcBef>
                <a:spcPct val="30000"/>
              </a:spcBef>
            </a:pPr>
            <a:r>
              <a:rPr kumimoji="1" lang="en-US" altLang="zh-CN" sz="2900" b="1" dirty="0">
                <a:latin typeface="Times New Roman" pitchFamily="18" charset="0"/>
              </a:rPr>
              <a:t>when cultures </a:t>
            </a:r>
          </a:p>
          <a:p>
            <a:pPr eaLnBrk="1" hangingPunct="1">
              <a:spcBef>
                <a:spcPct val="30000"/>
              </a:spcBef>
            </a:pPr>
            <a:r>
              <a:rPr kumimoji="1" lang="en-US" altLang="zh-CN" sz="2900" b="1" dirty="0">
                <a:latin typeface="Times New Roman" pitchFamily="18" charset="0"/>
              </a:rPr>
              <a:t>communicate with </a:t>
            </a:r>
          </a:p>
          <a:p>
            <a:pPr eaLnBrk="1" hangingPunct="1">
              <a:spcBef>
                <a:spcPct val="30000"/>
              </a:spcBef>
            </a:pPr>
            <a:r>
              <a:rPr kumimoji="1" lang="en-US" altLang="zh-CN" sz="2900" b="1" dirty="0">
                <a:latin typeface="Times New Roman" pitchFamily="18" charset="0"/>
              </a:rPr>
              <a:t>each other.</a:t>
            </a:r>
          </a:p>
        </p:txBody>
      </p:sp>
      <p:sp>
        <p:nvSpPr>
          <p:cNvPr id="182281" name="Rectangle 9"/>
          <p:cNvSpPr>
            <a:spLocks noChangeArrowheads="1"/>
          </p:cNvSpPr>
          <p:nvPr/>
        </p:nvSpPr>
        <p:spPr bwMode="auto">
          <a:xfrm>
            <a:off x="539750" y="369888"/>
            <a:ext cx="3227388" cy="727075"/>
          </a:xfrm>
          <a:prstGeom prst="rect">
            <a:avLst/>
          </a:prstGeom>
          <a:noFill/>
          <a:ln w="9525">
            <a:noFill/>
            <a:miter lim="800000"/>
            <a:headEnd/>
            <a:tailEnd/>
          </a:ln>
          <a:effectLst/>
        </p:spPr>
        <p:txBody>
          <a:bodyPr wrap="none" lIns="91435" tIns="45717" rIns="91435" bIns="45717"/>
          <a:lstStyle/>
          <a:p>
            <a:pPr defTabSz="956765">
              <a:defRPr/>
            </a:pPr>
            <a:r>
              <a:rPr lang="en-GB" altLang="zh-CN" sz="4400" b="1" dirty="0">
                <a:solidFill>
                  <a:schemeClr val="tx2"/>
                </a:solidFill>
                <a:effectLst>
                  <a:outerShdw blurRad="38100" dist="38100" dir="2700000" algn="tl">
                    <a:srgbClr val="000000"/>
                  </a:outerShdw>
                </a:effectLst>
                <a:latin typeface="Monotype Corsiva" pitchFamily="66" charset="0"/>
              </a:rPr>
              <a:t>Conclusion</a:t>
            </a:r>
            <a:endParaRPr lang="en-US" altLang="zh-CN" sz="4400" b="1" dirty="0">
              <a:solidFill>
                <a:schemeClr val="tx2"/>
              </a:solidFill>
              <a:effectLst>
                <a:outerShdw blurRad="38100" dist="38100" dir="2700000" algn="tl">
                  <a:srgbClr val="000000"/>
                </a:outerShdw>
              </a:effectLst>
              <a:latin typeface="Monotype Corsiva" pitchFamily="66" charset="0"/>
            </a:endParaRPr>
          </a:p>
        </p:txBody>
      </p:sp>
    </p:spTree>
    <p:extLst>
      <p:ext uri="{BB962C8B-B14F-4D97-AF65-F5344CB8AC3E}">
        <p14:creationId xmlns:p14="http://schemas.microsoft.com/office/powerpoint/2010/main" val="254474211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animEffect transition="in" filter="box(in)">
                                      <p:cBhvr>
                                        <p:cTn id="7" dur="500"/>
                                        <p:tgtEl>
                                          <p:spTgt spid="276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2278"/>
                                        </p:tgtEl>
                                        <p:attrNameLst>
                                          <p:attrName>style.visibility</p:attrName>
                                        </p:attrNameLst>
                                      </p:cBhvr>
                                      <p:to>
                                        <p:strVal val="visible"/>
                                      </p:to>
                                    </p:set>
                                    <p:animEffect transition="in" filter="box(in)">
                                      <p:cBhvr>
                                        <p:cTn id="12" dur="500"/>
                                        <p:tgtEl>
                                          <p:spTgt spid="1822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7652"/>
                                        </p:tgtEl>
                                        <p:attrNameLst>
                                          <p:attrName>style.visibility</p:attrName>
                                        </p:attrNameLst>
                                      </p:cBhvr>
                                      <p:to>
                                        <p:strVal val="visible"/>
                                      </p:to>
                                    </p:set>
                                    <p:animEffect transition="in" filter="box(in)">
                                      <p:cBhvr>
                                        <p:cTn id="17" dur="500"/>
                                        <p:tgtEl>
                                          <p:spTgt spid="276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7656"/>
                                        </p:tgtEl>
                                        <p:attrNameLst>
                                          <p:attrName>style.visibility</p:attrName>
                                        </p:attrNameLst>
                                      </p:cBhvr>
                                      <p:to>
                                        <p:strVal val="visible"/>
                                      </p:to>
                                    </p:set>
                                    <p:animEffect transition="in" filter="box(in)">
                                      <p:cBhvr>
                                        <p:cTn id="22" dur="500"/>
                                        <p:tgtEl>
                                          <p:spTgt spid="27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autoUpdateAnimBg="0"/>
      <p:bldP spid="27652" grpId="0" autoUpdateAnimBg="0"/>
      <p:bldP spid="182278" grpId="0" animBg="1"/>
      <p:bldP spid="27656"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3760"/>
            <a:ext cx="9036496" cy="5400600"/>
          </a:xfrm>
        </p:spPr>
        <p:txBody>
          <a:bodyPr/>
          <a:lstStyle/>
          <a:p>
            <a:pPr marL="0" indent="0" algn="just">
              <a:buNone/>
            </a:pPr>
            <a:r>
              <a:rPr lang="en-US" altLang="zh-CN" sz="2800" dirty="0">
                <a:latin typeface="Arial Narrow" panose="020B0606020202030204" pitchFamily="34" charset="0"/>
                <a:cs typeface="Times New Roman" panose="02020603050405020304" pitchFamily="18" charset="0"/>
              </a:rPr>
              <a:t>1.</a:t>
            </a:r>
            <a:r>
              <a:rPr lang="en-US" altLang="zh-CN" sz="2000" dirty="0">
                <a:latin typeface="Arial Narrow" panose="020B0606020202030204" pitchFamily="34" charset="0"/>
                <a:cs typeface="Times New Roman" panose="02020603050405020304" pitchFamily="18" charset="0"/>
              </a:rPr>
              <a:t> At the end of the 16</a:t>
            </a:r>
            <a:r>
              <a:rPr lang="en-US" altLang="zh-CN" sz="2000" baseline="30000" dirty="0">
                <a:latin typeface="Arial Narrow" panose="020B0606020202030204" pitchFamily="34" charset="0"/>
                <a:cs typeface="Times New Roman" panose="02020603050405020304" pitchFamily="18" charset="0"/>
              </a:rPr>
              <a:t>th </a:t>
            </a:r>
            <a:r>
              <a:rPr lang="en-US" altLang="zh-CN" sz="2000" dirty="0">
                <a:latin typeface="Arial Narrow" panose="020B0606020202030204" pitchFamily="34" charset="0"/>
                <a:cs typeface="Times New Roman" panose="02020603050405020304" pitchFamily="18" charset="0"/>
              </a:rPr>
              <a:t>century,…English began to be spoken in many other countries. </a:t>
            </a:r>
            <a:r>
              <a:rPr lang="en-US" altLang="zh-CN" sz="2000" b="1" dirty="0">
                <a:solidFill>
                  <a:srgbClr val="FF0000"/>
                </a:solidFill>
                <a:latin typeface="Arial Narrow" panose="020B0606020202030204" pitchFamily="34" charset="0"/>
                <a:cs typeface="Times New Roman" panose="02020603050405020304" pitchFamily="18" charset="0"/>
              </a:rPr>
              <a:t>Today, more people speak English as their first, second or a foreign language than ever before</a:t>
            </a:r>
            <a:r>
              <a:rPr lang="en-US" altLang="zh-CN" sz="2000" b="1" i="1" dirty="0">
                <a:solidFill>
                  <a:srgbClr val="FF0000"/>
                </a:solidFill>
                <a:latin typeface="Arial Narrow" panose="020B0606020202030204" pitchFamily="34" charset="0"/>
                <a:cs typeface="Times New Roman" panose="02020603050405020304" pitchFamily="18" charset="0"/>
              </a:rPr>
              <a:t>.</a:t>
            </a:r>
            <a:endParaRPr lang="zh-CN" altLang="zh-CN" sz="2000" b="1" i="1" dirty="0">
              <a:solidFill>
                <a:srgbClr val="FF0000"/>
              </a:solidFill>
              <a:latin typeface="Arial Narrow" panose="020B0606020202030204" pitchFamily="34" charset="0"/>
              <a:cs typeface="Times New Roman" panose="02020603050405020304" pitchFamily="18" charset="0"/>
            </a:endParaRPr>
          </a:p>
          <a:p>
            <a:pPr marL="0" indent="0" algn="just">
              <a:buNone/>
            </a:pPr>
            <a:r>
              <a:rPr lang="en-US" altLang="zh-CN" sz="2400" b="1" dirty="0">
                <a:latin typeface="Arial Narrow" panose="020B0606020202030204" pitchFamily="34" charset="0"/>
              </a:rPr>
              <a:t>2. </a:t>
            </a:r>
            <a:r>
              <a:rPr lang="en-US" altLang="zh-CN" sz="2000" b="1" dirty="0">
                <a:solidFill>
                  <a:srgbClr val="FF0000"/>
                </a:solidFill>
                <a:latin typeface="Arial Narrow" panose="020B0606020202030204" pitchFamily="34" charset="0"/>
              </a:rPr>
              <a:t>Native English speakers can understand each other even if they don't speak the same kind of English. </a:t>
            </a:r>
            <a:r>
              <a:rPr lang="en-US" altLang="zh-CN" sz="2000" dirty="0">
                <a:latin typeface="Arial Narrow" panose="020B0606020202030204" pitchFamily="34" charset="0"/>
              </a:rPr>
              <a:t>Look at this example…</a:t>
            </a:r>
            <a:endParaRPr lang="zh-CN" altLang="zh-CN" sz="2000" dirty="0">
              <a:latin typeface="Arial Narrow" panose="020B0606020202030204" pitchFamily="34" charset="0"/>
            </a:endParaRPr>
          </a:p>
          <a:p>
            <a:pPr marL="0" indent="0" algn="just">
              <a:buNone/>
            </a:pPr>
            <a:r>
              <a:rPr lang="en-US" altLang="zh-CN" sz="2800" b="1" dirty="0">
                <a:latin typeface="Arial Narrow" panose="020B0606020202030204" pitchFamily="34" charset="0"/>
              </a:rPr>
              <a:t>3. </a:t>
            </a:r>
            <a:r>
              <a:rPr lang="en-US" altLang="zh-CN" sz="2000" dirty="0">
                <a:latin typeface="Arial Narrow" panose="020B0606020202030204" pitchFamily="34" charset="0"/>
              </a:rPr>
              <a:t>So why has English changed over time? </a:t>
            </a:r>
            <a:r>
              <a:rPr lang="en-US" altLang="zh-CN" sz="2000" b="1" dirty="0">
                <a:solidFill>
                  <a:srgbClr val="FF0000"/>
                </a:solidFill>
                <a:latin typeface="Arial Narrow" panose="020B0606020202030204" pitchFamily="34" charset="0"/>
              </a:rPr>
              <a:t>Actually all languages change and develop when cultures meet and communicate with each other</a:t>
            </a:r>
            <a:r>
              <a:rPr lang="en-US" altLang="zh-CN" sz="2000" dirty="0">
                <a:latin typeface="Arial Narrow" panose="020B0606020202030204" pitchFamily="34" charset="0"/>
              </a:rPr>
              <a:t>…became less like German because those who ruled England spoke first Danish and later French. These new settlers enriched the English language and especially its vocabulary. So by the 1600's Shakespeare was able to make use of a wider vocabulary than ever before. In 1620 some British settlers moved to America. Later in the 18th century some British people were taken to Australia too. English began to be spoken in both countries. </a:t>
            </a:r>
            <a:endParaRPr lang="zh-CN" altLang="zh-CN" sz="2000" dirty="0">
              <a:latin typeface="Arial Narrow" panose="020B0606020202030204" pitchFamily="34" charset="0"/>
            </a:endParaRPr>
          </a:p>
          <a:p>
            <a:pPr marL="0" indent="0" algn="just">
              <a:buNone/>
            </a:pPr>
            <a:r>
              <a:rPr lang="en-US" altLang="zh-CN" sz="2800" b="1" dirty="0">
                <a:latin typeface="Arial Narrow" panose="020B0606020202030204" pitchFamily="34" charset="0"/>
              </a:rPr>
              <a:t>4. </a:t>
            </a:r>
            <a:r>
              <a:rPr lang="en-US" altLang="zh-CN" sz="2000" b="1" dirty="0">
                <a:solidFill>
                  <a:srgbClr val="FF0000"/>
                </a:solidFill>
                <a:latin typeface="Arial Narrow" panose="020B0606020202030204" pitchFamily="34" charset="0"/>
              </a:rPr>
              <a:t>Finally by the 19th century the language was settled</a:t>
            </a:r>
            <a:r>
              <a:rPr lang="en-US" altLang="zh-CN" sz="2000" dirty="0">
                <a:latin typeface="Arial Narrow" panose="020B0606020202030204" pitchFamily="34" charset="0"/>
              </a:rPr>
              <a:t>. At that time two big changes in English spelling happened: First </a:t>
            </a:r>
            <a:r>
              <a:rPr lang="en-US" altLang="zh-CN" sz="2000" i="1" u="sng" dirty="0">
                <a:latin typeface="Arial Narrow" panose="020B0606020202030204" pitchFamily="34" charset="0"/>
              </a:rPr>
              <a:t>Samuel Johnson </a:t>
            </a:r>
            <a:r>
              <a:rPr lang="en-US" altLang="zh-CN" sz="2000" dirty="0">
                <a:latin typeface="Arial Narrow" panose="020B0606020202030204" pitchFamily="34" charset="0"/>
              </a:rPr>
              <a:t>wrote his dictionary and later </a:t>
            </a:r>
            <a:r>
              <a:rPr lang="en-US" altLang="zh-CN" sz="2000" i="1" u="sng" dirty="0">
                <a:latin typeface="Arial Narrow" panose="020B0606020202030204" pitchFamily="34" charset="0"/>
              </a:rPr>
              <a:t>Noah Webster </a:t>
            </a:r>
            <a:r>
              <a:rPr lang="en-US" altLang="zh-CN" sz="2000" dirty="0">
                <a:latin typeface="Arial Narrow" panose="020B0606020202030204" pitchFamily="34" charset="0"/>
              </a:rPr>
              <a:t>wrote </a:t>
            </a:r>
            <a:r>
              <a:rPr lang="en-US" altLang="zh-CN" sz="2000" i="1" u="sng" dirty="0">
                <a:latin typeface="Arial Narrow" panose="020B0606020202030204" pitchFamily="34" charset="0"/>
              </a:rPr>
              <a:t>The American Dictionary of the English Language</a:t>
            </a:r>
            <a:r>
              <a:rPr lang="en-US" altLang="zh-CN" sz="2000" u="sng" dirty="0">
                <a:latin typeface="Arial Narrow" panose="020B0606020202030204" pitchFamily="34" charset="0"/>
              </a:rPr>
              <a:t>.</a:t>
            </a:r>
            <a:r>
              <a:rPr lang="en-US" altLang="zh-CN" sz="2000" dirty="0">
                <a:latin typeface="Arial Narrow" panose="020B0606020202030204" pitchFamily="34" charset="0"/>
              </a:rPr>
              <a:t> The latter gave a separate identity to American English spelling. </a:t>
            </a:r>
          </a:p>
          <a:p>
            <a:pPr marL="0" indent="0" algn="just">
              <a:buNone/>
            </a:pPr>
            <a:r>
              <a:rPr lang="en-US" altLang="zh-CN" sz="2800" b="1" dirty="0">
                <a:latin typeface="Arial Narrow" panose="020B0606020202030204" pitchFamily="34" charset="0"/>
              </a:rPr>
              <a:t>5. </a:t>
            </a:r>
            <a:r>
              <a:rPr lang="en-US" altLang="zh-CN" sz="2000" b="1" dirty="0">
                <a:solidFill>
                  <a:srgbClr val="FF0000"/>
                </a:solidFill>
                <a:latin typeface="Arial Narrow" panose="020B0606020202030204" pitchFamily="34" charset="0"/>
              </a:rPr>
              <a:t>English now is also spoken as a foreign or second language in South Asia</a:t>
            </a:r>
            <a:r>
              <a:rPr lang="en-US" altLang="zh-CN" sz="2000" dirty="0">
                <a:latin typeface="Arial Narrow" panose="020B0606020202030204" pitchFamily="34" charset="0"/>
              </a:rPr>
              <a:t>. For example, India has …Today the number of people </a:t>
            </a:r>
            <a:r>
              <a:rPr lang="en-US" altLang="zh-CN" sz="2000" u="sng" dirty="0">
                <a:latin typeface="Arial Narrow" panose="020B0606020202030204" pitchFamily="34" charset="0"/>
              </a:rPr>
              <a:t>learning</a:t>
            </a:r>
            <a:r>
              <a:rPr lang="en-US" altLang="zh-CN" sz="2000" dirty="0">
                <a:latin typeface="Arial Narrow" panose="020B0606020202030204" pitchFamily="34" charset="0"/>
              </a:rPr>
              <a:t> English in China is increasing rapidly. In fact, China may have the largest number of English learners. Will Chinese English develop its own identity? Only time will tell. </a:t>
            </a:r>
            <a:endParaRPr lang="zh-CN" altLang="en-US" sz="2000" dirty="0">
              <a:latin typeface="Arial Narrow" panose="020B0606020202030204" pitchFamily="34" charset="0"/>
            </a:endParaRPr>
          </a:p>
          <a:p>
            <a:pPr algn="just"/>
            <a:endParaRPr lang="zh-CN" altLang="zh-CN" sz="2000" dirty="0">
              <a:latin typeface="Arial Narrow" panose="020B0606020202030204" pitchFamily="34" charset="0"/>
            </a:endParaRPr>
          </a:p>
          <a:p>
            <a:pPr algn="just"/>
            <a:endParaRPr lang="zh-CN" altLang="en-US" sz="2000" dirty="0">
              <a:latin typeface="Arial Narrow" panose="020B0606020202030204" pitchFamily="34" charset="0"/>
            </a:endParaRPr>
          </a:p>
          <a:p>
            <a:pPr algn="just"/>
            <a:endParaRPr lang="zh-CN" altLang="en-US" sz="2000" dirty="0">
              <a:latin typeface="Arial Narrow" panose="020B0606020202030204" pitchFamily="34" charset="0"/>
            </a:endParaRPr>
          </a:p>
        </p:txBody>
      </p:sp>
      <p:sp>
        <p:nvSpPr>
          <p:cNvPr id="5" name="TextBox 4"/>
          <p:cNvSpPr txBox="1"/>
          <p:nvPr/>
        </p:nvSpPr>
        <p:spPr>
          <a:xfrm>
            <a:off x="183584" y="1484784"/>
            <a:ext cx="8708896" cy="1569660"/>
          </a:xfrm>
          <a:prstGeom prst="rect">
            <a:avLst/>
          </a:prstGeom>
          <a:solidFill>
            <a:srgbClr val="FFFF00"/>
          </a:solidFill>
        </p:spPr>
        <p:txBody>
          <a:bodyPr wrap="square" rtlCol="0">
            <a:spAutoFit/>
          </a:bodyPr>
          <a:lstStyle/>
          <a:p>
            <a:r>
              <a:rPr lang="en-US" altLang="zh-CN" b="1" dirty="0"/>
              <a:t>Tip1: Topic sentence usually lies in the first, the last sentence or sometimes after a question with some signal words such as today, actually, now, finally, etc.</a:t>
            </a:r>
            <a:endParaRPr lang="zh-CN" altLang="en-US" b="1" dirty="0"/>
          </a:p>
        </p:txBody>
      </p:sp>
      <p:sp>
        <p:nvSpPr>
          <p:cNvPr id="4" name="TextBox 3"/>
          <p:cNvSpPr txBox="1"/>
          <p:nvPr/>
        </p:nvSpPr>
        <p:spPr>
          <a:xfrm>
            <a:off x="183584" y="3549392"/>
            <a:ext cx="8960416" cy="1077218"/>
          </a:xfrm>
          <a:prstGeom prst="rect">
            <a:avLst/>
          </a:prstGeom>
          <a:solidFill>
            <a:srgbClr val="FFC000"/>
          </a:solidFill>
        </p:spPr>
        <p:txBody>
          <a:bodyPr wrap="square" rtlCol="0">
            <a:spAutoFit/>
          </a:bodyPr>
          <a:lstStyle/>
          <a:p>
            <a:r>
              <a:rPr lang="en-US" altLang="zh-CN" b="1" dirty="0"/>
              <a:t>  Tip 2: (how to develop a paragraph) topic sentence+ examples </a:t>
            </a:r>
            <a:endParaRPr lang="zh-CN" altLang="en-US" b="1" dirty="0"/>
          </a:p>
        </p:txBody>
      </p:sp>
    </p:spTree>
    <p:extLst>
      <p:ext uri="{BB962C8B-B14F-4D97-AF65-F5344CB8AC3E}">
        <p14:creationId xmlns:p14="http://schemas.microsoft.com/office/powerpoint/2010/main" val="3829536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479435"/>
            <a:ext cx="9036496" cy="5400600"/>
          </a:xfrm>
        </p:spPr>
        <p:txBody>
          <a:bodyPr/>
          <a:lstStyle/>
          <a:p>
            <a:pPr marL="0" indent="0" algn="just">
              <a:buNone/>
            </a:pPr>
            <a:r>
              <a:rPr lang="en-US" altLang="zh-CN" sz="2800" b="1" dirty="0">
                <a:latin typeface="Arial Narrow" panose="020B0606020202030204" pitchFamily="34" charset="0"/>
                <a:cs typeface="Times New Roman" panose="02020603050405020304" pitchFamily="18" charset="0"/>
              </a:rPr>
              <a:t>1.</a:t>
            </a:r>
            <a:r>
              <a:rPr lang="en-US" altLang="zh-CN" sz="2000" b="1" dirty="0">
                <a:latin typeface="Arial Narrow" panose="020B0606020202030204" pitchFamily="34" charset="0"/>
                <a:cs typeface="Times New Roman" panose="02020603050405020304" pitchFamily="18" charset="0"/>
              </a:rPr>
              <a:t> </a:t>
            </a:r>
            <a:r>
              <a:rPr lang="en-US" altLang="zh-CN" sz="2000" dirty="0">
                <a:solidFill>
                  <a:schemeClr val="bg2">
                    <a:lumMod val="20000"/>
                    <a:lumOff val="80000"/>
                  </a:schemeClr>
                </a:solidFill>
                <a:latin typeface="Arial Narrow" panose="020B0606020202030204" pitchFamily="34" charset="0"/>
                <a:cs typeface="Times New Roman" panose="02020603050405020304" pitchFamily="18" charset="0"/>
              </a:rPr>
              <a:t>At the end of the 16</a:t>
            </a:r>
            <a:r>
              <a:rPr lang="en-US" altLang="zh-CN" sz="2000" baseline="30000" dirty="0">
                <a:solidFill>
                  <a:schemeClr val="bg2">
                    <a:lumMod val="20000"/>
                    <a:lumOff val="80000"/>
                  </a:schemeClr>
                </a:solidFill>
                <a:latin typeface="Arial Narrow" panose="020B0606020202030204" pitchFamily="34" charset="0"/>
                <a:cs typeface="Times New Roman" panose="02020603050405020304" pitchFamily="18" charset="0"/>
              </a:rPr>
              <a:t>th </a:t>
            </a:r>
            <a:r>
              <a:rPr lang="en-US" altLang="zh-CN" sz="2000" dirty="0">
                <a:solidFill>
                  <a:schemeClr val="bg2">
                    <a:lumMod val="20000"/>
                    <a:lumOff val="80000"/>
                  </a:schemeClr>
                </a:solidFill>
                <a:latin typeface="Arial Narrow" panose="020B0606020202030204" pitchFamily="34" charset="0"/>
                <a:cs typeface="Times New Roman" panose="02020603050405020304" pitchFamily="18" charset="0"/>
              </a:rPr>
              <a:t>century,…English began to be spoken in many other countries. </a:t>
            </a:r>
            <a:r>
              <a:rPr lang="en-US" altLang="zh-CN" sz="2000" b="1" dirty="0">
                <a:solidFill>
                  <a:schemeClr val="bg2">
                    <a:lumMod val="20000"/>
                    <a:lumOff val="80000"/>
                  </a:schemeClr>
                </a:solidFill>
                <a:latin typeface="Arial Narrow" panose="020B0606020202030204" pitchFamily="34" charset="0"/>
                <a:cs typeface="Times New Roman" panose="02020603050405020304" pitchFamily="18" charset="0"/>
              </a:rPr>
              <a:t>Today, more people speak English as their first, second or a foreign language than ever before</a:t>
            </a:r>
            <a:r>
              <a:rPr lang="en-US" altLang="zh-CN" sz="2000" b="1" i="1" dirty="0">
                <a:solidFill>
                  <a:schemeClr val="bg2">
                    <a:lumMod val="20000"/>
                    <a:lumOff val="80000"/>
                  </a:schemeClr>
                </a:solidFill>
                <a:latin typeface="Arial Narrow" panose="020B0606020202030204" pitchFamily="34" charset="0"/>
                <a:cs typeface="Times New Roman" panose="02020603050405020304" pitchFamily="18" charset="0"/>
              </a:rPr>
              <a:t>.</a:t>
            </a:r>
            <a:endParaRPr lang="zh-CN" altLang="zh-CN" sz="2000" b="1" i="1" dirty="0">
              <a:solidFill>
                <a:schemeClr val="bg2">
                  <a:lumMod val="20000"/>
                  <a:lumOff val="80000"/>
                </a:schemeClr>
              </a:solidFill>
              <a:latin typeface="Arial Narrow" panose="020B0606020202030204" pitchFamily="34" charset="0"/>
              <a:cs typeface="Times New Roman" panose="02020603050405020304" pitchFamily="18" charset="0"/>
            </a:endParaRPr>
          </a:p>
          <a:p>
            <a:pPr marL="0" indent="0" algn="just">
              <a:buNone/>
            </a:pPr>
            <a:r>
              <a:rPr lang="en-US" altLang="zh-CN" sz="2400" b="1" dirty="0">
                <a:latin typeface="Arial Narrow" panose="020B0606020202030204" pitchFamily="34" charset="0"/>
              </a:rPr>
              <a:t>2. </a:t>
            </a:r>
            <a:r>
              <a:rPr lang="en-US" altLang="zh-CN" sz="2000" b="1" dirty="0">
                <a:solidFill>
                  <a:schemeClr val="bg2">
                    <a:lumMod val="20000"/>
                    <a:lumOff val="80000"/>
                  </a:schemeClr>
                </a:solidFill>
                <a:latin typeface="Arial Narrow" panose="020B0606020202030204" pitchFamily="34" charset="0"/>
              </a:rPr>
              <a:t>Native English speakers can understand each other even if they don't speak the same kind of English. </a:t>
            </a:r>
            <a:r>
              <a:rPr lang="en-US" altLang="zh-CN" sz="2000" dirty="0">
                <a:solidFill>
                  <a:schemeClr val="bg2">
                    <a:lumMod val="20000"/>
                    <a:lumOff val="80000"/>
                  </a:schemeClr>
                </a:solidFill>
                <a:latin typeface="Arial Narrow" panose="020B0606020202030204" pitchFamily="34" charset="0"/>
              </a:rPr>
              <a:t>Look at this example… </a:t>
            </a:r>
            <a:endParaRPr lang="zh-CN" altLang="zh-CN" sz="2000" dirty="0">
              <a:solidFill>
                <a:schemeClr val="bg2">
                  <a:lumMod val="20000"/>
                  <a:lumOff val="80000"/>
                </a:schemeClr>
              </a:solidFill>
              <a:latin typeface="Arial Narrow" panose="020B0606020202030204" pitchFamily="34" charset="0"/>
            </a:endParaRPr>
          </a:p>
          <a:p>
            <a:pPr marL="0" indent="0" algn="just">
              <a:buNone/>
            </a:pPr>
            <a:r>
              <a:rPr lang="en-US" altLang="zh-CN" sz="2800" b="1" dirty="0">
                <a:latin typeface="Arial Narrow" panose="020B0606020202030204" pitchFamily="34" charset="0"/>
              </a:rPr>
              <a:t>3. </a:t>
            </a:r>
            <a:r>
              <a:rPr lang="en-US" altLang="zh-CN" sz="2000" dirty="0">
                <a:solidFill>
                  <a:schemeClr val="bg2">
                    <a:lumMod val="40000"/>
                    <a:lumOff val="60000"/>
                  </a:schemeClr>
                </a:solidFill>
                <a:latin typeface="Arial Narrow" panose="020B0606020202030204" pitchFamily="34" charset="0"/>
              </a:rPr>
              <a:t>So why has English changed over time? </a:t>
            </a:r>
            <a:r>
              <a:rPr lang="en-US" altLang="zh-CN" sz="2000" b="1" dirty="0">
                <a:solidFill>
                  <a:schemeClr val="bg2">
                    <a:lumMod val="40000"/>
                    <a:lumOff val="60000"/>
                  </a:schemeClr>
                </a:solidFill>
                <a:latin typeface="Arial Narrow" panose="020B0606020202030204" pitchFamily="34" charset="0"/>
              </a:rPr>
              <a:t>Actually all languages change and develop when cultures meet and communicate with each other</a:t>
            </a:r>
            <a:r>
              <a:rPr lang="en-US" altLang="zh-CN" sz="2000" dirty="0">
                <a:solidFill>
                  <a:schemeClr val="bg2">
                    <a:lumMod val="40000"/>
                    <a:lumOff val="60000"/>
                  </a:schemeClr>
                </a:solidFill>
                <a:latin typeface="Arial Narrow" panose="020B0606020202030204" pitchFamily="34" charset="0"/>
              </a:rPr>
              <a:t>…became </a:t>
            </a:r>
            <a:r>
              <a:rPr lang="en-US" altLang="zh-CN" sz="2000" dirty="0">
                <a:solidFill>
                  <a:schemeClr val="accent3">
                    <a:lumMod val="85000"/>
                  </a:schemeClr>
                </a:solidFill>
                <a:latin typeface="Arial Narrow" panose="020B0606020202030204" pitchFamily="34" charset="0"/>
              </a:rPr>
              <a:t>less like German because those who ruled England spoke first Danish and later French. These new settlers enriched the English language and especially its vocabulary. So by the 1600's Shakespeare was able to make use of a wider vocabulary than ever before. In 1620 some British settlers moved to America. Later in the 18th century some British people were taken to Australia too. English began to be spoken in both countries. </a:t>
            </a:r>
            <a:endParaRPr lang="zh-CN" altLang="zh-CN" sz="2000" dirty="0">
              <a:solidFill>
                <a:schemeClr val="accent3">
                  <a:lumMod val="85000"/>
                </a:schemeClr>
              </a:solidFill>
              <a:latin typeface="Arial Narrow" panose="020B0606020202030204" pitchFamily="34" charset="0"/>
            </a:endParaRPr>
          </a:p>
          <a:p>
            <a:pPr marL="0" indent="0" algn="just">
              <a:buNone/>
            </a:pPr>
            <a:r>
              <a:rPr lang="en-US" altLang="zh-CN" sz="2800" b="1" dirty="0">
                <a:latin typeface="Arial Narrow" panose="020B0606020202030204" pitchFamily="34" charset="0"/>
              </a:rPr>
              <a:t>4. </a:t>
            </a:r>
            <a:r>
              <a:rPr lang="en-US" altLang="zh-CN" sz="2000" b="1" dirty="0">
                <a:solidFill>
                  <a:schemeClr val="bg2">
                    <a:lumMod val="40000"/>
                    <a:lumOff val="60000"/>
                  </a:schemeClr>
                </a:solidFill>
                <a:latin typeface="Arial Narrow" panose="020B0606020202030204" pitchFamily="34" charset="0"/>
              </a:rPr>
              <a:t>Finally by the 19th century the language was settled</a:t>
            </a:r>
            <a:r>
              <a:rPr lang="en-US" altLang="zh-CN" sz="2000" dirty="0">
                <a:solidFill>
                  <a:schemeClr val="bg2">
                    <a:lumMod val="40000"/>
                    <a:lumOff val="60000"/>
                  </a:schemeClr>
                </a:solidFill>
                <a:latin typeface="Arial Narrow" panose="020B0606020202030204" pitchFamily="34" charset="0"/>
              </a:rPr>
              <a:t>. At that time two big changes in English spelling happened: First </a:t>
            </a:r>
            <a:r>
              <a:rPr lang="en-US" altLang="zh-CN" sz="2000" i="1" u="sng" dirty="0">
                <a:solidFill>
                  <a:schemeClr val="bg2">
                    <a:lumMod val="40000"/>
                    <a:lumOff val="60000"/>
                  </a:schemeClr>
                </a:solidFill>
                <a:latin typeface="Arial Narrow" panose="020B0606020202030204" pitchFamily="34" charset="0"/>
              </a:rPr>
              <a:t>Samuel Johnson </a:t>
            </a:r>
            <a:r>
              <a:rPr lang="en-US" altLang="zh-CN" sz="2000" dirty="0">
                <a:solidFill>
                  <a:schemeClr val="bg2">
                    <a:lumMod val="40000"/>
                    <a:lumOff val="60000"/>
                  </a:schemeClr>
                </a:solidFill>
                <a:latin typeface="Arial Narrow" panose="020B0606020202030204" pitchFamily="34" charset="0"/>
              </a:rPr>
              <a:t>wrote his dictionary and later </a:t>
            </a:r>
            <a:r>
              <a:rPr lang="en-US" altLang="zh-CN" sz="2000" i="1" u="sng" dirty="0">
                <a:solidFill>
                  <a:schemeClr val="bg2">
                    <a:lumMod val="40000"/>
                    <a:lumOff val="60000"/>
                  </a:schemeClr>
                </a:solidFill>
                <a:latin typeface="Arial Narrow" panose="020B0606020202030204" pitchFamily="34" charset="0"/>
              </a:rPr>
              <a:t>Noah Webster </a:t>
            </a:r>
            <a:r>
              <a:rPr lang="en-US" altLang="zh-CN" sz="2000" dirty="0">
                <a:solidFill>
                  <a:schemeClr val="bg2">
                    <a:lumMod val="40000"/>
                    <a:lumOff val="60000"/>
                  </a:schemeClr>
                </a:solidFill>
                <a:latin typeface="Arial Narrow" panose="020B0606020202030204" pitchFamily="34" charset="0"/>
              </a:rPr>
              <a:t>wrote </a:t>
            </a:r>
            <a:r>
              <a:rPr lang="en-US" altLang="zh-CN" sz="2000" i="1" u="sng" dirty="0">
                <a:solidFill>
                  <a:schemeClr val="bg2">
                    <a:lumMod val="40000"/>
                    <a:lumOff val="60000"/>
                  </a:schemeClr>
                </a:solidFill>
                <a:latin typeface="Arial Narrow" panose="020B0606020202030204" pitchFamily="34" charset="0"/>
              </a:rPr>
              <a:t>The American Dictionary of the English Language</a:t>
            </a:r>
            <a:r>
              <a:rPr lang="en-US" altLang="zh-CN" sz="2000" u="sng" dirty="0">
                <a:solidFill>
                  <a:schemeClr val="bg2">
                    <a:lumMod val="40000"/>
                    <a:lumOff val="60000"/>
                  </a:schemeClr>
                </a:solidFill>
                <a:latin typeface="Arial Narrow" panose="020B0606020202030204" pitchFamily="34" charset="0"/>
              </a:rPr>
              <a:t>.</a:t>
            </a:r>
            <a:r>
              <a:rPr lang="en-US" altLang="zh-CN" sz="2000" dirty="0">
                <a:solidFill>
                  <a:schemeClr val="bg2">
                    <a:lumMod val="40000"/>
                    <a:lumOff val="60000"/>
                  </a:schemeClr>
                </a:solidFill>
                <a:latin typeface="Arial Narrow" panose="020B0606020202030204" pitchFamily="34" charset="0"/>
              </a:rPr>
              <a:t> The latter gave a separate identity to American English spelling. </a:t>
            </a:r>
          </a:p>
          <a:p>
            <a:pPr marL="0" indent="0" algn="just">
              <a:buNone/>
            </a:pPr>
            <a:r>
              <a:rPr lang="en-US" altLang="zh-CN" sz="2800" b="1" dirty="0">
                <a:latin typeface="Arial Narrow" panose="020B0606020202030204" pitchFamily="34" charset="0"/>
              </a:rPr>
              <a:t>5. </a:t>
            </a:r>
            <a:r>
              <a:rPr lang="en-US" altLang="zh-CN" sz="2000" b="1" dirty="0">
                <a:solidFill>
                  <a:schemeClr val="bg2">
                    <a:lumMod val="40000"/>
                    <a:lumOff val="60000"/>
                  </a:schemeClr>
                </a:solidFill>
                <a:latin typeface="Arial Narrow" panose="020B0606020202030204" pitchFamily="34" charset="0"/>
              </a:rPr>
              <a:t>English now is also spoken as a foreign or second language in South Asia</a:t>
            </a:r>
            <a:r>
              <a:rPr lang="en-US" altLang="zh-CN" sz="2000" dirty="0">
                <a:solidFill>
                  <a:schemeClr val="bg2">
                    <a:lumMod val="40000"/>
                    <a:lumOff val="60000"/>
                  </a:schemeClr>
                </a:solidFill>
                <a:latin typeface="Arial Narrow" panose="020B0606020202030204" pitchFamily="34" charset="0"/>
              </a:rPr>
              <a:t>. For example, India has …Today the number of people </a:t>
            </a:r>
            <a:r>
              <a:rPr lang="en-US" altLang="zh-CN" sz="2000" u="sng" dirty="0">
                <a:solidFill>
                  <a:schemeClr val="bg2">
                    <a:lumMod val="40000"/>
                    <a:lumOff val="60000"/>
                  </a:schemeClr>
                </a:solidFill>
                <a:latin typeface="Arial Narrow" panose="020B0606020202030204" pitchFamily="34" charset="0"/>
              </a:rPr>
              <a:t>learning</a:t>
            </a:r>
            <a:r>
              <a:rPr lang="en-US" altLang="zh-CN" sz="2000" dirty="0">
                <a:solidFill>
                  <a:schemeClr val="bg2">
                    <a:lumMod val="40000"/>
                    <a:lumOff val="60000"/>
                  </a:schemeClr>
                </a:solidFill>
                <a:latin typeface="Arial Narrow" panose="020B0606020202030204" pitchFamily="34" charset="0"/>
              </a:rPr>
              <a:t> English in China is increasing rapidly. In fact, China may have the largest number of English learners. Will Chinese English </a:t>
            </a:r>
            <a:r>
              <a:rPr lang="en-US" altLang="zh-CN" sz="2000" dirty="0">
                <a:solidFill>
                  <a:schemeClr val="accent3">
                    <a:lumMod val="85000"/>
                  </a:schemeClr>
                </a:solidFill>
                <a:latin typeface="Arial Narrow" panose="020B0606020202030204" pitchFamily="34" charset="0"/>
              </a:rPr>
              <a:t>develop its own identity? Only time will tell. </a:t>
            </a:r>
            <a:endParaRPr lang="zh-CN" altLang="en-US" sz="2000" dirty="0">
              <a:solidFill>
                <a:schemeClr val="accent3">
                  <a:lumMod val="85000"/>
                </a:schemeClr>
              </a:solidFill>
              <a:latin typeface="Arial Narrow" panose="020B0606020202030204" pitchFamily="34" charset="0"/>
            </a:endParaRPr>
          </a:p>
          <a:p>
            <a:pPr algn="just"/>
            <a:endParaRPr lang="zh-CN" altLang="zh-CN" sz="2000" dirty="0">
              <a:latin typeface="Arial Narrow" panose="020B0606020202030204" pitchFamily="34" charset="0"/>
            </a:endParaRPr>
          </a:p>
          <a:p>
            <a:pPr algn="just"/>
            <a:endParaRPr lang="zh-CN" altLang="en-US" sz="2000" dirty="0">
              <a:latin typeface="Arial Narrow" panose="020B0606020202030204" pitchFamily="34" charset="0"/>
            </a:endParaRPr>
          </a:p>
          <a:p>
            <a:pPr algn="just"/>
            <a:endParaRPr lang="zh-CN" altLang="en-US" sz="2000" dirty="0">
              <a:latin typeface="Arial Narrow" panose="020B0606020202030204" pitchFamily="34" charset="0"/>
            </a:endParaRPr>
          </a:p>
        </p:txBody>
      </p:sp>
      <p:sp>
        <p:nvSpPr>
          <p:cNvPr id="8" name="矩形 7"/>
          <p:cNvSpPr/>
          <p:nvPr/>
        </p:nvSpPr>
        <p:spPr>
          <a:xfrm>
            <a:off x="462176" y="5733256"/>
            <a:ext cx="8561116" cy="1077218"/>
          </a:xfrm>
          <a:prstGeom prst="rect">
            <a:avLst/>
          </a:prstGeom>
          <a:solidFill>
            <a:srgbClr val="FFC000"/>
          </a:solidFill>
        </p:spPr>
        <p:txBody>
          <a:bodyPr wrap="square">
            <a:spAutoFit/>
          </a:bodyPr>
          <a:lstStyle/>
          <a:p>
            <a:r>
              <a:rPr lang="en-US" altLang="zh-CN" sz="2800" b="1" dirty="0">
                <a:solidFill>
                  <a:schemeClr val="accent2">
                    <a:lumMod val="75000"/>
                  </a:schemeClr>
                </a:solidFill>
              </a:rPr>
              <a:t>English now is </a:t>
            </a:r>
            <a:r>
              <a:rPr lang="en-US" altLang="zh-CN" sz="3600" b="1" u="sng" dirty="0">
                <a:solidFill>
                  <a:srgbClr val="FF0000"/>
                </a:solidFill>
              </a:rPr>
              <a:t>also</a:t>
            </a:r>
            <a:r>
              <a:rPr lang="en-US" altLang="zh-CN" sz="2800" b="1" dirty="0">
                <a:solidFill>
                  <a:schemeClr val="accent2">
                    <a:lumMod val="75000"/>
                  </a:schemeClr>
                </a:solidFill>
              </a:rPr>
              <a:t> spoken as a foreign or second language in South Asia.</a:t>
            </a:r>
            <a:endParaRPr lang="zh-CN" altLang="en-US" sz="2800" dirty="0">
              <a:solidFill>
                <a:schemeClr val="accent2">
                  <a:lumMod val="75000"/>
                </a:schemeClr>
              </a:solidFill>
            </a:endParaRPr>
          </a:p>
        </p:txBody>
      </p:sp>
      <p:sp>
        <p:nvSpPr>
          <p:cNvPr id="4" name="TextBox 3"/>
          <p:cNvSpPr txBox="1"/>
          <p:nvPr/>
        </p:nvSpPr>
        <p:spPr>
          <a:xfrm>
            <a:off x="4031704" y="57938"/>
            <a:ext cx="5971140" cy="584775"/>
          </a:xfrm>
          <a:prstGeom prst="rect">
            <a:avLst/>
          </a:prstGeom>
          <a:noFill/>
          <a:ln>
            <a:noFill/>
          </a:ln>
        </p:spPr>
        <p:txBody>
          <a:bodyPr wrap="square" rtlCol="0">
            <a:spAutoFit/>
          </a:bodyPr>
          <a:lstStyle/>
          <a:p>
            <a:r>
              <a:rPr lang="en-US" altLang="zh-CN" b="1" dirty="0"/>
              <a:t>Q1:Can we leave out para 1?</a:t>
            </a:r>
            <a:endParaRPr lang="zh-CN" altLang="en-US" b="1" dirty="0"/>
          </a:p>
        </p:txBody>
      </p:sp>
      <p:sp>
        <p:nvSpPr>
          <p:cNvPr id="5" name="TextBox 4"/>
          <p:cNvSpPr txBox="1"/>
          <p:nvPr/>
        </p:nvSpPr>
        <p:spPr>
          <a:xfrm>
            <a:off x="189952" y="662577"/>
            <a:ext cx="9105565" cy="523220"/>
          </a:xfrm>
          <a:prstGeom prst="rect">
            <a:avLst/>
          </a:prstGeom>
          <a:noFill/>
          <a:ln>
            <a:solidFill>
              <a:srgbClr val="00B0F0"/>
            </a:solidFill>
          </a:ln>
        </p:spPr>
        <p:txBody>
          <a:bodyPr wrap="square" rtlCol="0">
            <a:spAutoFit/>
          </a:bodyPr>
          <a:lstStyle/>
          <a:p>
            <a:r>
              <a:rPr lang="en-US" altLang="zh-CN" sz="2800" b="1" dirty="0"/>
              <a:t>No, it introduces </a:t>
            </a:r>
            <a:r>
              <a:rPr lang="en-US" altLang="zh-CN" sz="2800" b="1" dirty="0">
                <a:solidFill>
                  <a:srgbClr val="FF0000"/>
                </a:solidFill>
              </a:rPr>
              <a:t>the topic </a:t>
            </a:r>
            <a:r>
              <a:rPr lang="en-US" altLang="zh-CN" sz="2800" b="1" dirty="0"/>
              <a:t>and serves as a transitional sentence</a:t>
            </a:r>
            <a:r>
              <a:rPr lang="en-US" altLang="zh-CN" sz="2800" dirty="0"/>
              <a:t>.</a:t>
            </a:r>
            <a:endParaRPr lang="zh-CN" altLang="en-US" sz="2800" dirty="0"/>
          </a:p>
        </p:txBody>
      </p:sp>
      <p:sp>
        <p:nvSpPr>
          <p:cNvPr id="6" name="矩形 5"/>
          <p:cNvSpPr/>
          <p:nvPr/>
        </p:nvSpPr>
        <p:spPr>
          <a:xfrm>
            <a:off x="128659" y="1185797"/>
            <a:ext cx="8997045" cy="954107"/>
          </a:xfrm>
          <a:prstGeom prst="rect">
            <a:avLst/>
          </a:prstGeom>
          <a:solidFill>
            <a:srgbClr val="FFC000"/>
          </a:solidFill>
        </p:spPr>
        <p:txBody>
          <a:bodyPr wrap="square">
            <a:spAutoFit/>
          </a:bodyPr>
          <a:lstStyle/>
          <a:p>
            <a:pPr algn="just"/>
            <a:r>
              <a:rPr lang="en-US" altLang="zh-CN" sz="2800" b="1" dirty="0">
                <a:solidFill>
                  <a:schemeClr val="accent2">
                    <a:lumMod val="75000"/>
                  </a:schemeClr>
                </a:solidFill>
                <a:cs typeface="Times New Roman" panose="02020603050405020304" pitchFamily="18" charset="0"/>
              </a:rPr>
              <a:t>Today, more people speak English as their first, second or a foreign language than ever before</a:t>
            </a:r>
            <a:r>
              <a:rPr lang="en-US" altLang="zh-CN" sz="2800" b="1" i="1" dirty="0">
                <a:solidFill>
                  <a:schemeClr val="accent2">
                    <a:lumMod val="75000"/>
                  </a:schemeClr>
                </a:solidFill>
                <a:cs typeface="Times New Roman" panose="02020603050405020304" pitchFamily="18" charset="0"/>
              </a:rPr>
              <a:t>.</a:t>
            </a:r>
            <a:endParaRPr lang="zh-CN" altLang="zh-CN" sz="2800" b="1" i="1" dirty="0">
              <a:solidFill>
                <a:schemeClr val="accent2">
                  <a:lumMod val="75000"/>
                </a:schemeClr>
              </a:solidFill>
              <a:cs typeface="Times New Roman" panose="02020603050405020304" pitchFamily="18" charset="0"/>
            </a:endParaRPr>
          </a:p>
        </p:txBody>
      </p:sp>
      <p:sp>
        <p:nvSpPr>
          <p:cNvPr id="13" name="TextBox 12"/>
          <p:cNvSpPr txBox="1"/>
          <p:nvPr/>
        </p:nvSpPr>
        <p:spPr>
          <a:xfrm>
            <a:off x="-1" y="0"/>
            <a:ext cx="3995937"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Structure</a:t>
            </a:r>
            <a:endParaRPr lang="zh-CN" altLang="en-US" b="1" dirty="0">
              <a:solidFill>
                <a:schemeClr val="bg1"/>
              </a:solidFill>
              <a:latin typeface="Cambria" panose="02040503050406030204" pitchFamily="18" charset="0"/>
            </a:endParaRPr>
          </a:p>
        </p:txBody>
      </p:sp>
      <p:sp>
        <p:nvSpPr>
          <p:cNvPr id="11" name="TextBox 10"/>
          <p:cNvSpPr txBox="1"/>
          <p:nvPr/>
        </p:nvSpPr>
        <p:spPr>
          <a:xfrm>
            <a:off x="462176" y="4355346"/>
            <a:ext cx="7200800" cy="1077218"/>
          </a:xfrm>
          <a:prstGeom prst="rect">
            <a:avLst/>
          </a:prstGeom>
          <a:solidFill>
            <a:srgbClr val="FFFF00"/>
          </a:solidFill>
        </p:spPr>
        <p:txBody>
          <a:bodyPr wrap="square" rtlCol="0">
            <a:spAutoFit/>
          </a:bodyPr>
          <a:lstStyle/>
          <a:p>
            <a:r>
              <a:rPr lang="en-US" altLang="zh-CN" dirty="0"/>
              <a:t>Signal word “also” refers another aspect which implies the structure of the passage. </a:t>
            </a:r>
            <a:endParaRPr lang="zh-CN" altLang="en-US" dirty="0"/>
          </a:p>
        </p:txBody>
      </p:sp>
      <p:sp>
        <p:nvSpPr>
          <p:cNvPr id="2" name="TextBox 1"/>
          <p:cNvSpPr txBox="1"/>
          <p:nvPr/>
        </p:nvSpPr>
        <p:spPr>
          <a:xfrm>
            <a:off x="128659" y="2335560"/>
            <a:ext cx="9007309" cy="1077218"/>
          </a:xfrm>
          <a:prstGeom prst="rect">
            <a:avLst/>
          </a:prstGeom>
          <a:noFill/>
        </p:spPr>
        <p:txBody>
          <a:bodyPr wrap="square" rtlCol="0">
            <a:spAutoFit/>
          </a:bodyPr>
          <a:lstStyle/>
          <a:p>
            <a:r>
              <a:rPr lang="en-US" altLang="zh-CN" b="1" dirty="0"/>
              <a:t>Q2: Look at the two topic sentences and guess what does “also” imply ? </a:t>
            </a:r>
            <a:endParaRPr lang="zh-CN" altLang="en-US" b="1" dirty="0"/>
          </a:p>
        </p:txBody>
      </p:sp>
    </p:spTree>
    <p:extLst>
      <p:ext uri="{BB962C8B-B14F-4D97-AF65-F5344CB8AC3E}">
        <p14:creationId xmlns:p14="http://schemas.microsoft.com/office/powerpoint/2010/main" val="6015159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4" grpId="0"/>
      <p:bldP spid="5" grpId="0" animBg="1"/>
      <p:bldP spid="6" grpId="0" animBg="1"/>
      <p:bldP spid="11" grpId="0"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132908"/>
            <a:ext cx="5690369"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Structure</a:t>
            </a:r>
            <a:endParaRPr lang="zh-CN" altLang="en-US" b="1" dirty="0">
              <a:solidFill>
                <a:schemeClr val="bg1"/>
              </a:solidFill>
              <a:latin typeface="Cambria" panose="02040503050406030204" pitchFamily="18" charset="0"/>
            </a:endParaRPr>
          </a:p>
        </p:txBody>
      </p:sp>
      <p:graphicFrame>
        <p:nvGraphicFramePr>
          <p:cNvPr id="8" name="内容占位符 7"/>
          <p:cNvGraphicFramePr>
            <a:graphicFrameLocks noGrp="1"/>
          </p:cNvGraphicFramePr>
          <p:nvPr>
            <p:ph idx="1"/>
            <p:extLst>
              <p:ext uri="{D42A27DB-BD31-4B8C-83A1-F6EECF244321}">
                <p14:modId xmlns:p14="http://schemas.microsoft.com/office/powerpoint/2010/main" val="2885547521"/>
              </p:ext>
            </p:extLst>
          </p:nvPr>
        </p:nvGraphicFramePr>
        <p:xfrm>
          <a:off x="395536" y="1484784"/>
          <a:ext cx="8208912"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标题 8"/>
          <p:cNvSpPr>
            <a:spLocks noGrp="1"/>
          </p:cNvSpPr>
          <p:nvPr>
            <p:ph type="title"/>
          </p:nvPr>
        </p:nvSpPr>
        <p:spPr>
          <a:xfrm>
            <a:off x="611560" y="717683"/>
            <a:ext cx="8229600" cy="1143000"/>
          </a:xfrm>
        </p:spPr>
        <p:txBody>
          <a:bodyPr/>
          <a:lstStyle/>
          <a:p>
            <a:r>
              <a:rPr lang="en-US" altLang="zh-CN" sz="2800" b="1" dirty="0">
                <a:solidFill>
                  <a:schemeClr val="tx1"/>
                </a:solidFill>
                <a:latin typeface="Arial Narrow" panose="020B0606020202030204" pitchFamily="34" charset="0"/>
                <a:cs typeface="Times New Roman" panose="02020603050405020304" pitchFamily="18" charset="0"/>
              </a:rPr>
              <a:t>Spoken as first, second or a foreign language</a:t>
            </a:r>
            <a:endParaRPr lang="zh-CN" altLang="en-US" dirty="0">
              <a:solidFill>
                <a:schemeClr val="tx1"/>
              </a:solidFill>
            </a:endParaRPr>
          </a:p>
        </p:txBody>
      </p:sp>
      <p:sp>
        <p:nvSpPr>
          <p:cNvPr id="10" name="矩形 9"/>
          <p:cNvSpPr/>
          <p:nvPr/>
        </p:nvSpPr>
        <p:spPr>
          <a:xfrm>
            <a:off x="-259040" y="5589240"/>
            <a:ext cx="4833312" cy="954107"/>
          </a:xfrm>
          <a:prstGeom prst="rect">
            <a:avLst/>
          </a:prstGeom>
        </p:spPr>
        <p:txBody>
          <a:bodyPr wrap="square">
            <a:spAutoFit/>
          </a:bodyPr>
          <a:lstStyle/>
          <a:p>
            <a:pPr algn="ctr"/>
            <a:r>
              <a:rPr lang="en-US" altLang="zh-CN" sz="2800" b="1" dirty="0"/>
              <a:t>English development as first language</a:t>
            </a:r>
            <a:endParaRPr lang="zh-CN" altLang="en-US" sz="2800" b="1" dirty="0"/>
          </a:p>
        </p:txBody>
      </p:sp>
      <p:sp>
        <p:nvSpPr>
          <p:cNvPr id="12" name="矩形 11"/>
          <p:cNvSpPr/>
          <p:nvPr/>
        </p:nvSpPr>
        <p:spPr>
          <a:xfrm>
            <a:off x="4589864" y="5589239"/>
            <a:ext cx="4572000" cy="954107"/>
          </a:xfrm>
          <a:prstGeom prst="rect">
            <a:avLst/>
          </a:prstGeom>
        </p:spPr>
        <p:txBody>
          <a:bodyPr>
            <a:spAutoFit/>
          </a:bodyPr>
          <a:lstStyle/>
          <a:p>
            <a:pPr algn="ctr"/>
            <a:r>
              <a:rPr lang="en-US" altLang="zh-CN" sz="2800" b="1" dirty="0"/>
              <a:t>English development as second or foreign language</a:t>
            </a:r>
            <a:endParaRPr lang="zh-CN" altLang="en-US" sz="2800" b="1" dirty="0"/>
          </a:p>
        </p:txBody>
      </p:sp>
      <p:sp>
        <p:nvSpPr>
          <p:cNvPr id="13" name="TextBox 12"/>
          <p:cNvSpPr txBox="1"/>
          <p:nvPr/>
        </p:nvSpPr>
        <p:spPr>
          <a:xfrm>
            <a:off x="865860" y="2116495"/>
            <a:ext cx="7416824" cy="707886"/>
          </a:xfrm>
          <a:prstGeom prst="rect">
            <a:avLst/>
          </a:prstGeom>
          <a:solidFill>
            <a:srgbClr val="FFFF00"/>
          </a:solidFill>
        </p:spPr>
        <p:txBody>
          <a:bodyPr wrap="square" rtlCol="0">
            <a:spAutoFit/>
          </a:bodyPr>
          <a:lstStyle/>
          <a:p>
            <a:r>
              <a:rPr lang="en-US" altLang="zh-CN" sz="4000" b="1" dirty="0"/>
              <a:t>conquest &amp; cultural communication</a:t>
            </a:r>
            <a:endParaRPr lang="zh-CN" altLang="en-US" sz="4000" b="1" dirty="0"/>
          </a:p>
        </p:txBody>
      </p:sp>
    </p:spTree>
    <p:extLst>
      <p:ext uri="{BB962C8B-B14F-4D97-AF65-F5344CB8AC3E}">
        <p14:creationId xmlns:p14="http://schemas.microsoft.com/office/powerpoint/2010/main" val="35592120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9" grpId="0"/>
      <p:bldP spid="10" grpId="0"/>
      <p:bldP spid="12" grpId="0"/>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91182" y="2564904"/>
            <a:ext cx="8064896" cy="2308324"/>
          </a:xfrm>
          <a:prstGeom prst="rect">
            <a:avLst/>
          </a:prstGeom>
        </p:spPr>
        <p:txBody>
          <a:bodyPr wrap="square">
            <a:spAutoFit/>
          </a:bodyPr>
          <a:lstStyle/>
          <a:p>
            <a:pPr defTabSz="913130"/>
            <a:r>
              <a:rPr lang="en-US" altLang="zh-CN" sz="3600" b="1" dirty="0">
                <a:latin typeface="Cambria" panose="02040503050406030204" pitchFamily="18" charset="0"/>
              </a:rPr>
              <a:t>What does “the road” mean?</a:t>
            </a:r>
          </a:p>
          <a:p>
            <a:pPr defTabSz="913130"/>
            <a:r>
              <a:rPr lang="en-US" altLang="zh-CN" sz="3600" b="1" dirty="0">
                <a:latin typeface="Cambria" panose="02040503050406030204" pitchFamily="18" charset="0"/>
              </a:rPr>
              <a:t>The Development/History of English</a:t>
            </a:r>
          </a:p>
          <a:p>
            <a:pPr defTabSz="913130"/>
            <a:r>
              <a:rPr lang="en-US" altLang="zh-CN" sz="3600" b="1" dirty="0">
                <a:latin typeface="Cambria" panose="02040503050406030204" pitchFamily="18" charset="0"/>
              </a:rPr>
              <a:t> </a:t>
            </a:r>
          </a:p>
          <a:p>
            <a:pPr defTabSz="913130"/>
            <a:endParaRPr lang="en-US" altLang="zh-CN" sz="3600" b="1" dirty="0">
              <a:latin typeface="Cambria" panose="02040503050406030204" pitchFamily="18" charset="0"/>
            </a:endParaRPr>
          </a:p>
        </p:txBody>
      </p:sp>
      <p:sp>
        <p:nvSpPr>
          <p:cNvPr id="5" name="Text Box 2"/>
          <p:cNvSpPr txBox="1"/>
          <p:nvPr/>
        </p:nvSpPr>
        <p:spPr>
          <a:xfrm>
            <a:off x="-6276" y="1295300"/>
            <a:ext cx="9059812" cy="923330"/>
          </a:xfrm>
          <a:prstGeom prst="rect">
            <a:avLst/>
          </a:prstGeom>
          <a:noFill/>
          <a:ln w="9525">
            <a:noFill/>
          </a:ln>
        </p:spPr>
        <p:txBody>
          <a:bodyPr wrap="square">
            <a:spAutoFit/>
          </a:bodyPr>
          <a:lstStyle/>
          <a:p>
            <a:pPr algn="ctr"/>
            <a:r>
              <a:rPr lang="en-US" altLang="zh-CN" sz="5400" b="1" dirty="0">
                <a:solidFill>
                  <a:srgbClr val="C00000"/>
                </a:solidFill>
                <a:latin typeface="Cambria" panose="02040503050406030204" pitchFamily="18" charset="0"/>
                <a:ea typeface="Cambria Math" panose="02040503050406030204" pitchFamily="18" charset="0"/>
              </a:rPr>
              <a:t>The Road to Modern English</a:t>
            </a:r>
          </a:p>
        </p:txBody>
      </p:sp>
      <p:sp>
        <p:nvSpPr>
          <p:cNvPr id="3" name="TextBox 2"/>
          <p:cNvSpPr txBox="1"/>
          <p:nvPr/>
        </p:nvSpPr>
        <p:spPr>
          <a:xfrm>
            <a:off x="251520" y="332656"/>
            <a:ext cx="3312368" cy="584775"/>
          </a:xfrm>
          <a:prstGeom prst="rect">
            <a:avLst/>
          </a:prstGeom>
          <a:noFill/>
        </p:spPr>
        <p:txBody>
          <a:bodyPr wrap="square" rtlCol="0">
            <a:spAutoFit/>
          </a:bodyPr>
          <a:lstStyle/>
          <a:p>
            <a:endParaRPr lang="zh-CN" altLang="en-US" dirty="0"/>
          </a:p>
        </p:txBody>
      </p:sp>
      <p:sp>
        <p:nvSpPr>
          <p:cNvPr id="4" name="TextBox 3"/>
          <p:cNvSpPr txBox="1"/>
          <p:nvPr/>
        </p:nvSpPr>
        <p:spPr>
          <a:xfrm>
            <a:off x="251520" y="188640"/>
            <a:ext cx="3312368"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Title Reading</a:t>
            </a:r>
            <a:endParaRPr lang="zh-CN" altLang="en-US" b="1" dirty="0">
              <a:solidFill>
                <a:schemeClr val="bg1"/>
              </a:solidFill>
              <a:latin typeface="Cambria" panose="02040503050406030204" pitchFamily="18" charset="0"/>
            </a:endParaRPr>
          </a:p>
        </p:txBody>
      </p:sp>
    </p:spTree>
    <p:extLst>
      <p:ext uri="{BB962C8B-B14F-4D97-AF65-F5344CB8AC3E}">
        <p14:creationId xmlns:p14="http://schemas.microsoft.com/office/powerpoint/2010/main" val="26448413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304800" y="381000"/>
            <a:ext cx="6477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b"/>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4800" b="1" dirty="0">
                <a:solidFill>
                  <a:srgbClr val="660066"/>
                </a:solidFill>
                <a:latin typeface="Impact" pitchFamily="34" charset="0"/>
              </a:rPr>
              <a:t>English Around the World</a:t>
            </a:r>
          </a:p>
        </p:txBody>
      </p:sp>
      <p:pic>
        <p:nvPicPr>
          <p:cNvPr id="6147" name="Picture 3" descr="0009 副本"/>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981200"/>
            <a:ext cx="8153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44" name="Text Box 4"/>
          <p:cNvSpPr txBox="1">
            <a:spLocks noChangeArrowheads="1"/>
          </p:cNvSpPr>
          <p:nvPr/>
        </p:nvSpPr>
        <p:spPr bwMode="auto">
          <a:xfrm>
            <a:off x="4876800" y="3851275"/>
            <a:ext cx="1243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2400">
                <a:solidFill>
                  <a:srgbClr val="000000"/>
                </a:solidFill>
                <a:latin typeface="Times New Roman" pitchFamily="18" charset="0"/>
              </a:rPr>
              <a:t>the</a:t>
            </a:r>
            <a:r>
              <a:rPr kumimoji="1" lang="en-US" altLang="zh-CN" sz="2400">
                <a:latin typeface="Times New Roman" pitchFamily="18" charset="0"/>
              </a:rPr>
              <a:t> </a:t>
            </a:r>
            <a:r>
              <a:rPr kumimoji="1" lang="en-US" altLang="zh-CN" sz="2400">
                <a:solidFill>
                  <a:srgbClr val="000000"/>
                </a:solidFill>
                <a:latin typeface="Times New Roman" pitchFamily="18" charset="0"/>
              </a:rPr>
              <a:t>USA</a:t>
            </a:r>
          </a:p>
        </p:txBody>
      </p:sp>
      <p:sp>
        <p:nvSpPr>
          <p:cNvPr id="163845" name="Line 5"/>
          <p:cNvSpPr>
            <a:spLocks noChangeShapeType="1"/>
          </p:cNvSpPr>
          <p:nvPr/>
        </p:nvSpPr>
        <p:spPr bwMode="auto">
          <a:xfrm>
            <a:off x="6096000" y="4038600"/>
            <a:ext cx="457200" cy="0"/>
          </a:xfrm>
          <a:prstGeom prst="line">
            <a:avLst/>
          </a:prstGeom>
          <a:noFill/>
          <a:ln w="12700">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46" name="Line 6"/>
          <p:cNvSpPr>
            <a:spLocks noChangeShapeType="1"/>
          </p:cNvSpPr>
          <p:nvPr/>
        </p:nvSpPr>
        <p:spPr bwMode="auto">
          <a:xfrm>
            <a:off x="6858000" y="3429000"/>
            <a:ext cx="762000" cy="0"/>
          </a:xfrm>
          <a:prstGeom prst="line">
            <a:avLst/>
          </a:prstGeom>
          <a:noFill/>
          <a:ln w="12700">
            <a:solidFill>
              <a:schemeClr val="bg1"/>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47" name="Line 7"/>
          <p:cNvSpPr>
            <a:spLocks noChangeShapeType="1"/>
          </p:cNvSpPr>
          <p:nvPr/>
        </p:nvSpPr>
        <p:spPr bwMode="auto">
          <a:xfrm flipV="1">
            <a:off x="5638800" y="3352800"/>
            <a:ext cx="0" cy="533400"/>
          </a:xfrm>
          <a:prstGeom prst="line">
            <a:avLst/>
          </a:prstGeom>
          <a:noFill/>
          <a:ln w="12700">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48" name="Text Box 8"/>
          <p:cNvSpPr txBox="1">
            <a:spLocks noChangeArrowheads="1"/>
          </p:cNvSpPr>
          <p:nvPr/>
        </p:nvSpPr>
        <p:spPr bwMode="auto">
          <a:xfrm>
            <a:off x="7543800" y="3200400"/>
            <a:ext cx="1096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2400">
                <a:solidFill>
                  <a:srgbClr val="000000"/>
                </a:solidFill>
                <a:latin typeface="Times New Roman" pitchFamily="18" charset="0"/>
              </a:rPr>
              <a:t>Canada</a:t>
            </a:r>
          </a:p>
        </p:txBody>
      </p:sp>
      <p:sp>
        <p:nvSpPr>
          <p:cNvPr id="163849" name="Line 9"/>
          <p:cNvSpPr>
            <a:spLocks noChangeShapeType="1"/>
          </p:cNvSpPr>
          <p:nvPr/>
        </p:nvSpPr>
        <p:spPr bwMode="auto">
          <a:xfrm flipH="1">
            <a:off x="4876800" y="5715000"/>
            <a:ext cx="381000" cy="0"/>
          </a:xfrm>
          <a:prstGeom prst="line">
            <a:avLst/>
          </a:prstGeom>
          <a:noFill/>
          <a:ln w="12700">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50" name="Text Box 10"/>
          <p:cNvSpPr txBox="1">
            <a:spLocks noChangeArrowheads="1"/>
          </p:cNvSpPr>
          <p:nvPr/>
        </p:nvSpPr>
        <p:spPr bwMode="auto">
          <a:xfrm>
            <a:off x="5241925" y="5451475"/>
            <a:ext cx="1816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2400">
                <a:solidFill>
                  <a:srgbClr val="000000"/>
                </a:solidFill>
                <a:latin typeface="Times New Roman" pitchFamily="18" charset="0"/>
              </a:rPr>
              <a:t>New Zealand</a:t>
            </a:r>
          </a:p>
        </p:txBody>
      </p:sp>
      <p:sp>
        <p:nvSpPr>
          <p:cNvPr id="163851" name="Line 11"/>
          <p:cNvSpPr>
            <a:spLocks noChangeShapeType="1"/>
          </p:cNvSpPr>
          <p:nvPr/>
        </p:nvSpPr>
        <p:spPr bwMode="auto">
          <a:xfrm flipH="1">
            <a:off x="4114800" y="5257800"/>
            <a:ext cx="838200" cy="0"/>
          </a:xfrm>
          <a:prstGeom prst="line">
            <a:avLst/>
          </a:prstGeom>
          <a:noFill/>
          <a:ln w="12700">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52" name="Text Box 12"/>
          <p:cNvSpPr txBox="1">
            <a:spLocks noChangeArrowheads="1"/>
          </p:cNvSpPr>
          <p:nvPr/>
        </p:nvSpPr>
        <p:spPr bwMode="auto">
          <a:xfrm>
            <a:off x="4937125" y="4994275"/>
            <a:ext cx="13001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2400">
                <a:solidFill>
                  <a:srgbClr val="000000"/>
                </a:solidFill>
                <a:latin typeface="Times New Roman" pitchFamily="18" charset="0"/>
              </a:rPr>
              <a:t>Australia</a:t>
            </a:r>
          </a:p>
        </p:txBody>
      </p:sp>
      <p:sp>
        <p:nvSpPr>
          <p:cNvPr id="163853" name="Line 13"/>
          <p:cNvSpPr>
            <a:spLocks noChangeShapeType="1"/>
          </p:cNvSpPr>
          <p:nvPr/>
        </p:nvSpPr>
        <p:spPr bwMode="auto">
          <a:xfrm flipH="1">
            <a:off x="1600200" y="5486400"/>
            <a:ext cx="381000" cy="0"/>
          </a:xfrm>
          <a:prstGeom prst="line">
            <a:avLst/>
          </a:prstGeom>
          <a:noFill/>
          <a:ln w="12700">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54" name="Text Box 14"/>
          <p:cNvSpPr txBox="1">
            <a:spLocks noChangeArrowheads="1"/>
          </p:cNvSpPr>
          <p:nvPr/>
        </p:nvSpPr>
        <p:spPr bwMode="auto">
          <a:xfrm>
            <a:off x="1828800" y="5257800"/>
            <a:ext cx="1749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2400">
                <a:solidFill>
                  <a:srgbClr val="000000"/>
                </a:solidFill>
                <a:latin typeface="Times New Roman" pitchFamily="18" charset="0"/>
              </a:rPr>
              <a:t>South Africa</a:t>
            </a:r>
          </a:p>
        </p:txBody>
      </p:sp>
      <p:sp>
        <p:nvSpPr>
          <p:cNvPr id="163855" name="Line 15"/>
          <p:cNvSpPr>
            <a:spLocks noChangeShapeType="1"/>
          </p:cNvSpPr>
          <p:nvPr/>
        </p:nvSpPr>
        <p:spPr bwMode="auto">
          <a:xfrm flipH="1">
            <a:off x="990600" y="3581400"/>
            <a:ext cx="838200" cy="0"/>
          </a:xfrm>
          <a:prstGeom prst="line">
            <a:avLst/>
          </a:prstGeom>
          <a:noFill/>
          <a:ln w="12700">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56" name="Text Box 16"/>
          <p:cNvSpPr txBox="1">
            <a:spLocks noChangeArrowheads="1"/>
          </p:cNvSpPr>
          <p:nvPr/>
        </p:nvSpPr>
        <p:spPr bwMode="auto">
          <a:xfrm>
            <a:off x="1752600" y="3317875"/>
            <a:ext cx="26876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2400">
                <a:solidFill>
                  <a:srgbClr val="000000"/>
                </a:solidFill>
                <a:latin typeface="Times New Roman" pitchFamily="18" charset="0"/>
              </a:rPr>
              <a:t>the United Kingdom</a:t>
            </a:r>
          </a:p>
        </p:txBody>
      </p:sp>
      <p:sp>
        <p:nvSpPr>
          <p:cNvPr id="163857" name="Line 17"/>
          <p:cNvSpPr>
            <a:spLocks noChangeShapeType="1"/>
          </p:cNvSpPr>
          <p:nvPr/>
        </p:nvSpPr>
        <p:spPr bwMode="auto">
          <a:xfrm flipV="1">
            <a:off x="838200" y="3657600"/>
            <a:ext cx="0" cy="533400"/>
          </a:xfrm>
          <a:prstGeom prst="line">
            <a:avLst/>
          </a:prstGeom>
          <a:noFill/>
          <a:ln w="12700">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wrap="none"/>
          <a:lstStyle/>
          <a:p>
            <a:endParaRPr lang="zh-CN" altLang="en-US"/>
          </a:p>
        </p:txBody>
      </p:sp>
      <p:sp>
        <p:nvSpPr>
          <p:cNvPr id="163858" name="Text Box 18"/>
          <p:cNvSpPr txBox="1">
            <a:spLocks noChangeArrowheads="1"/>
          </p:cNvSpPr>
          <p:nvPr/>
        </p:nvSpPr>
        <p:spPr bwMode="auto">
          <a:xfrm>
            <a:off x="593725" y="4156075"/>
            <a:ext cx="1122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kumimoji="1" lang="en-US" altLang="zh-CN" sz="2400">
                <a:solidFill>
                  <a:srgbClr val="000000"/>
                </a:solidFill>
                <a:latin typeface="Times New Roman" pitchFamily="18" charset="0"/>
              </a:rPr>
              <a:t>Ireland</a:t>
            </a:r>
            <a:r>
              <a:rPr kumimoji="1" lang="en-US" altLang="zh-CN" sz="2400">
                <a:latin typeface="Times New Roman" pitchFamily="18" charset="0"/>
              </a:rPr>
              <a:t> </a:t>
            </a:r>
          </a:p>
        </p:txBody>
      </p:sp>
      <p:sp>
        <p:nvSpPr>
          <p:cNvPr id="163860" name="Text Box 20"/>
          <p:cNvSpPr txBox="1">
            <a:spLocks noChangeArrowheads="1"/>
          </p:cNvSpPr>
          <p:nvPr/>
        </p:nvSpPr>
        <p:spPr bwMode="auto">
          <a:xfrm>
            <a:off x="37781" y="1111286"/>
            <a:ext cx="9037638" cy="107721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lang="en-US" altLang="zh-CN" b="1" dirty="0"/>
              <a:t>Do you know why English is spoken by so many people in so many different countries?</a:t>
            </a:r>
          </a:p>
        </p:txBody>
      </p:sp>
      <p:sp>
        <p:nvSpPr>
          <p:cNvPr id="163861" name="Text Box 21"/>
          <p:cNvSpPr txBox="1">
            <a:spLocks noChangeArrowheads="1"/>
          </p:cNvSpPr>
          <p:nvPr/>
        </p:nvSpPr>
        <p:spPr bwMode="auto">
          <a:xfrm>
            <a:off x="106362" y="5791200"/>
            <a:ext cx="8931275" cy="1066800"/>
          </a:xfrm>
          <a:prstGeom prst="rect">
            <a:avLst/>
          </a:prstGeom>
          <a:solidFill>
            <a:srgbClr val="66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Arial Narrow" pitchFamily="34" charset="0"/>
                <a:ea typeface="宋体" pitchFamily="2" charset="-122"/>
              </a:defRPr>
            </a:lvl1pPr>
            <a:lvl2pPr marL="742950" indent="-285750" eaLnBrk="0" hangingPunct="0">
              <a:defRPr sz="3200">
                <a:solidFill>
                  <a:schemeClr val="tx1"/>
                </a:solidFill>
                <a:latin typeface="Arial Narrow" pitchFamily="34" charset="0"/>
                <a:ea typeface="宋体" pitchFamily="2" charset="-122"/>
              </a:defRPr>
            </a:lvl2pPr>
            <a:lvl3pPr marL="1143000" indent="-228600" eaLnBrk="0" hangingPunct="0">
              <a:defRPr sz="3200">
                <a:solidFill>
                  <a:schemeClr val="tx1"/>
                </a:solidFill>
                <a:latin typeface="Arial Narrow" pitchFamily="34" charset="0"/>
                <a:ea typeface="宋体" pitchFamily="2" charset="-122"/>
              </a:defRPr>
            </a:lvl3pPr>
            <a:lvl4pPr marL="1600200" indent="-228600" eaLnBrk="0" hangingPunct="0">
              <a:defRPr sz="3200">
                <a:solidFill>
                  <a:schemeClr val="tx1"/>
                </a:solidFill>
                <a:latin typeface="Arial Narrow" pitchFamily="34" charset="0"/>
                <a:ea typeface="宋体" pitchFamily="2" charset="-122"/>
              </a:defRPr>
            </a:lvl4pPr>
            <a:lvl5pPr marL="2057400" indent="-228600" eaLnBrk="0" hangingPunct="0">
              <a:defRPr sz="3200">
                <a:solidFill>
                  <a:schemeClr val="tx1"/>
                </a:solidFill>
                <a:latin typeface="Arial Narrow" pitchFamily="34" charset="0"/>
                <a:ea typeface="宋体" pitchFamily="2" charset="-122"/>
              </a:defRPr>
            </a:lvl5pPr>
            <a:lvl6pPr marL="2514600" indent="-228600" eaLnBrk="0" fontAlgn="base" hangingPunct="0">
              <a:spcBef>
                <a:spcPct val="0"/>
              </a:spcBef>
              <a:spcAft>
                <a:spcPct val="0"/>
              </a:spcAft>
              <a:defRPr sz="3200">
                <a:solidFill>
                  <a:schemeClr val="tx1"/>
                </a:solidFill>
                <a:latin typeface="Arial Narrow" pitchFamily="34" charset="0"/>
                <a:ea typeface="宋体" pitchFamily="2" charset="-122"/>
              </a:defRPr>
            </a:lvl6pPr>
            <a:lvl7pPr marL="2971800" indent="-228600" eaLnBrk="0" fontAlgn="base" hangingPunct="0">
              <a:spcBef>
                <a:spcPct val="0"/>
              </a:spcBef>
              <a:spcAft>
                <a:spcPct val="0"/>
              </a:spcAft>
              <a:defRPr sz="3200">
                <a:solidFill>
                  <a:schemeClr val="tx1"/>
                </a:solidFill>
                <a:latin typeface="Arial Narrow" pitchFamily="34" charset="0"/>
                <a:ea typeface="宋体" pitchFamily="2" charset="-122"/>
              </a:defRPr>
            </a:lvl7pPr>
            <a:lvl8pPr marL="3429000" indent="-228600" eaLnBrk="0" fontAlgn="base" hangingPunct="0">
              <a:spcBef>
                <a:spcPct val="0"/>
              </a:spcBef>
              <a:spcAft>
                <a:spcPct val="0"/>
              </a:spcAft>
              <a:defRPr sz="3200">
                <a:solidFill>
                  <a:schemeClr val="tx1"/>
                </a:solidFill>
                <a:latin typeface="Arial Narrow" pitchFamily="34" charset="0"/>
                <a:ea typeface="宋体" pitchFamily="2" charset="-122"/>
              </a:defRPr>
            </a:lvl8pPr>
            <a:lvl9pPr marL="3886200" indent="-228600" eaLnBrk="0" fontAlgn="base" hangingPunct="0">
              <a:spcBef>
                <a:spcPct val="0"/>
              </a:spcBef>
              <a:spcAft>
                <a:spcPct val="0"/>
              </a:spcAft>
              <a:defRPr sz="3200">
                <a:solidFill>
                  <a:schemeClr val="tx1"/>
                </a:solidFill>
                <a:latin typeface="Arial Narrow" pitchFamily="34" charset="0"/>
                <a:ea typeface="宋体" pitchFamily="2" charset="-122"/>
              </a:defRPr>
            </a:lvl9pPr>
          </a:lstStyle>
          <a:p>
            <a:pPr eaLnBrk="1" hangingPunct="1"/>
            <a:r>
              <a:rPr lang="en-US" altLang="zh-CN" b="1" dirty="0"/>
              <a:t>Key words:</a:t>
            </a:r>
            <a:r>
              <a:rPr lang="en-US" altLang="zh-CN" dirty="0"/>
              <a:t> trade, tourism, internet website, official language of the UN, entertainment</a:t>
            </a:r>
          </a:p>
        </p:txBody>
      </p:sp>
      <p:sp>
        <p:nvSpPr>
          <p:cNvPr id="21" name="TextBox 20"/>
          <p:cNvSpPr txBox="1"/>
          <p:nvPr/>
        </p:nvSpPr>
        <p:spPr>
          <a:xfrm>
            <a:off x="75563" y="11356"/>
            <a:ext cx="8962074" cy="1077218"/>
          </a:xfrm>
          <a:prstGeom prst="rect">
            <a:avLst/>
          </a:prstGeom>
          <a:solidFill>
            <a:srgbClr val="FFC000"/>
          </a:solidFill>
        </p:spPr>
        <p:txBody>
          <a:bodyPr wrap="square" rtlCol="0">
            <a:spAutoFit/>
          </a:bodyPr>
          <a:lstStyle/>
          <a:p>
            <a:r>
              <a:rPr lang="en-US" altLang="zh-CN" b="1" dirty="0"/>
              <a:t>Can you list the countries that use English as an official language? </a:t>
            </a:r>
            <a:endParaRPr lang="zh-CN" altLang="en-US" b="1" dirty="0"/>
          </a:p>
        </p:txBody>
      </p:sp>
      <p:pic>
        <p:nvPicPr>
          <p:cNvPr id="22" name="图片 21" descr="图片包含 物体, 天空, 室内&#10;&#10;描述已自动生成">
            <a:extLst>
              <a:ext uri="{FF2B5EF4-FFF2-40B4-BE49-F238E27FC236}">
                <a16:creationId xmlns:a16="http://schemas.microsoft.com/office/drawing/2014/main" id="{461814CE-972E-481B-B836-BC76005FED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2120" y="155576"/>
            <a:ext cx="3334236" cy="1078903"/>
          </a:xfrm>
          <a:prstGeom prst="rect">
            <a:avLst/>
          </a:prstGeom>
        </p:spPr>
      </p:pic>
    </p:spTree>
    <p:extLst>
      <p:ext uri="{BB962C8B-B14F-4D97-AF65-F5344CB8AC3E}">
        <p14:creationId xmlns:p14="http://schemas.microsoft.com/office/powerpoint/2010/main" val="381980622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163855"/>
                                        </p:tgtEl>
                                        <p:attrNameLst>
                                          <p:attrName>style.visibility</p:attrName>
                                        </p:attrNameLst>
                                      </p:cBhvr>
                                      <p:to>
                                        <p:strVal val="visible"/>
                                      </p:to>
                                    </p:set>
                                    <p:anim calcmode="lin" valueType="num">
                                      <p:cBhvr additive="base">
                                        <p:cTn id="11" dur="500" fill="hold"/>
                                        <p:tgtEl>
                                          <p:spTgt spid="163855"/>
                                        </p:tgtEl>
                                        <p:attrNameLst>
                                          <p:attrName>ppt_x</p:attrName>
                                        </p:attrNameLst>
                                      </p:cBhvr>
                                      <p:tavLst>
                                        <p:tav tm="0">
                                          <p:val>
                                            <p:strVal val="0-#ppt_w/2"/>
                                          </p:val>
                                        </p:tav>
                                        <p:tav tm="100000">
                                          <p:val>
                                            <p:strVal val="#ppt_x"/>
                                          </p:val>
                                        </p:tav>
                                      </p:tavLst>
                                    </p:anim>
                                    <p:anim calcmode="lin" valueType="num">
                                      <p:cBhvr additive="base">
                                        <p:cTn id="12" dur="500" fill="hold"/>
                                        <p:tgtEl>
                                          <p:spTgt spid="163855"/>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63856"/>
                                        </p:tgtEl>
                                        <p:attrNameLst>
                                          <p:attrName>style.visibility</p:attrName>
                                        </p:attrNameLst>
                                      </p:cBhvr>
                                      <p:to>
                                        <p:strVal val="visible"/>
                                      </p:to>
                                    </p:set>
                                    <p:anim calcmode="lin" valueType="num">
                                      <p:cBhvr additive="base">
                                        <p:cTn id="17" dur="500" fill="hold"/>
                                        <p:tgtEl>
                                          <p:spTgt spid="163856"/>
                                        </p:tgtEl>
                                        <p:attrNameLst>
                                          <p:attrName>ppt_x</p:attrName>
                                        </p:attrNameLst>
                                      </p:cBhvr>
                                      <p:tavLst>
                                        <p:tav tm="0">
                                          <p:val>
                                            <p:strVal val="0-#ppt_w/2"/>
                                          </p:val>
                                        </p:tav>
                                        <p:tav tm="100000">
                                          <p:val>
                                            <p:strVal val="#ppt_x"/>
                                          </p:val>
                                        </p:tav>
                                      </p:tavLst>
                                    </p:anim>
                                    <p:anim calcmode="lin" valueType="num">
                                      <p:cBhvr additive="base">
                                        <p:cTn id="18" dur="500" fill="hold"/>
                                        <p:tgtEl>
                                          <p:spTgt spid="16385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63857"/>
                                        </p:tgtEl>
                                        <p:attrNameLst>
                                          <p:attrName>style.visibility</p:attrName>
                                        </p:attrNameLst>
                                      </p:cBhvr>
                                      <p:to>
                                        <p:strVal val="visible"/>
                                      </p:to>
                                    </p:set>
                                    <p:anim calcmode="lin" valueType="num">
                                      <p:cBhvr additive="base">
                                        <p:cTn id="23" dur="500" fill="hold"/>
                                        <p:tgtEl>
                                          <p:spTgt spid="163857"/>
                                        </p:tgtEl>
                                        <p:attrNameLst>
                                          <p:attrName>ppt_x</p:attrName>
                                        </p:attrNameLst>
                                      </p:cBhvr>
                                      <p:tavLst>
                                        <p:tav tm="0">
                                          <p:val>
                                            <p:strVal val="0-#ppt_w/2"/>
                                          </p:val>
                                        </p:tav>
                                        <p:tav tm="100000">
                                          <p:val>
                                            <p:strVal val="#ppt_x"/>
                                          </p:val>
                                        </p:tav>
                                      </p:tavLst>
                                    </p:anim>
                                    <p:anim calcmode="lin" valueType="num">
                                      <p:cBhvr additive="base">
                                        <p:cTn id="24" dur="500" fill="hold"/>
                                        <p:tgtEl>
                                          <p:spTgt spid="16385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63858"/>
                                        </p:tgtEl>
                                        <p:attrNameLst>
                                          <p:attrName>style.visibility</p:attrName>
                                        </p:attrNameLst>
                                      </p:cBhvr>
                                      <p:to>
                                        <p:strVal val="visible"/>
                                      </p:to>
                                    </p:set>
                                    <p:anim calcmode="lin" valueType="num">
                                      <p:cBhvr additive="base">
                                        <p:cTn id="29" dur="500" fill="hold"/>
                                        <p:tgtEl>
                                          <p:spTgt spid="163858"/>
                                        </p:tgtEl>
                                        <p:attrNameLst>
                                          <p:attrName>ppt_x</p:attrName>
                                        </p:attrNameLst>
                                      </p:cBhvr>
                                      <p:tavLst>
                                        <p:tav tm="0">
                                          <p:val>
                                            <p:strVal val="0-#ppt_w/2"/>
                                          </p:val>
                                        </p:tav>
                                        <p:tav tm="100000">
                                          <p:val>
                                            <p:strVal val="#ppt_x"/>
                                          </p:val>
                                        </p:tav>
                                      </p:tavLst>
                                    </p:anim>
                                    <p:anim calcmode="lin" valueType="num">
                                      <p:cBhvr additive="base">
                                        <p:cTn id="30" dur="500" fill="hold"/>
                                        <p:tgtEl>
                                          <p:spTgt spid="163858"/>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63849"/>
                                        </p:tgtEl>
                                        <p:attrNameLst>
                                          <p:attrName>style.visibility</p:attrName>
                                        </p:attrNameLst>
                                      </p:cBhvr>
                                      <p:to>
                                        <p:strVal val="visible"/>
                                      </p:to>
                                    </p:set>
                                    <p:anim calcmode="lin" valueType="num">
                                      <p:cBhvr additive="base">
                                        <p:cTn id="35" dur="500" fill="hold"/>
                                        <p:tgtEl>
                                          <p:spTgt spid="163849"/>
                                        </p:tgtEl>
                                        <p:attrNameLst>
                                          <p:attrName>ppt_x</p:attrName>
                                        </p:attrNameLst>
                                      </p:cBhvr>
                                      <p:tavLst>
                                        <p:tav tm="0">
                                          <p:val>
                                            <p:strVal val="0-#ppt_w/2"/>
                                          </p:val>
                                        </p:tav>
                                        <p:tav tm="100000">
                                          <p:val>
                                            <p:strVal val="#ppt_x"/>
                                          </p:val>
                                        </p:tav>
                                      </p:tavLst>
                                    </p:anim>
                                    <p:anim calcmode="lin" valueType="num">
                                      <p:cBhvr additive="base">
                                        <p:cTn id="36" dur="500" fill="hold"/>
                                        <p:tgtEl>
                                          <p:spTgt spid="163849"/>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163850"/>
                                        </p:tgtEl>
                                        <p:attrNameLst>
                                          <p:attrName>style.visibility</p:attrName>
                                        </p:attrNameLst>
                                      </p:cBhvr>
                                      <p:to>
                                        <p:strVal val="visible"/>
                                      </p:to>
                                    </p:set>
                                    <p:anim calcmode="lin" valueType="num">
                                      <p:cBhvr additive="base">
                                        <p:cTn id="41" dur="500" fill="hold"/>
                                        <p:tgtEl>
                                          <p:spTgt spid="163850"/>
                                        </p:tgtEl>
                                        <p:attrNameLst>
                                          <p:attrName>ppt_x</p:attrName>
                                        </p:attrNameLst>
                                      </p:cBhvr>
                                      <p:tavLst>
                                        <p:tav tm="0">
                                          <p:val>
                                            <p:strVal val="0-#ppt_w/2"/>
                                          </p:val>
                                        </p:tav>
                                        <p:tav tm="100000">
                                          <p:val>
                                            <p:strVal val="#ppt_x"/>
                                          </p:val>
                                        </p:tav>
                                      </p:tavLst>
                                    </p:anim>
                                    <p:anim calcmode="lin" valueType="num">
                                      <p:cBhvr additive="base">
                                        <p:cTn id="42" dur="500" fill="hold"/>
                                        <p:tgtEl>
                                          <p:spTgt spid="163850"/>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163851"/>
                                        </p:tgtEl>
                                        <p:attrNameLst>
                                          <p:attrName>style.visibility</p:attrName>
                                        </p:attrNameLst>
                                      </p:cBhvr>
                                      <p:to>
                                        <p:strVal val="visible"/>
                                      </p:to>
                                    </p:set>
                                    <p:anim calcmode="lin" valueType="num">
                                      <p:cBhvr additive="base">
                                        <p:cTn id="47" dur="500" fill="hold"/>
                                        <p:tgtEl>
                                          <p:spTgt spid="163851"/>
                                        </p:tgtEl>
                                        <p:attrNameLst>
                                          <p:attrName>ppt_x</p:attrName>
                                        </p:attrNameLst>
                                      </p:cBhvr>
                                      <p:tavLst>
                                        <p:tav tm="0">
                                          <p:val>
                                            <p:strVal val="0-#ppt_w/2"/>
                                          </p:val>
                                        </p:tav>
                                        <p:tav tm="100000">
                                          <p:val>
                                            <p:strVal val="#ppt_x"/>
                                          </p:val>
                                        </p:tav>
                                      </p:tavLst>
                                    </p:anim>
                                    <p:anim calcmode="lin" valueType="num">
                                      <p:cBhvr additive="base">
                                        <p:cTn id="48" dur="500" fill="hold"/>
                                        <p:tgtEl>
                                          <p:spTgt spid="163851"/>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163852"/>
                                        </p:tgtEl>
                                        <p:attrNameLst>
                                          <p:attrName>style.visibility</p:attrName>
                                        </p:attrNameLst>
                                      </p:cBhvr>
                                      <p:to>
                                        <p:strVal val="visible"/>
                                      </p:to>
                                    </p:set>
                                    <p:anim calcmode="lin" valueType="num">
                                      <p:cBhvr additive="base">
                                        <p:cTn id="53" dur="500" fill="hold"/>
                                        <p:tgtEl>
                                          <p:spTgt spid="163852"/>
                                        </p:tgtEl>
                                        <p:attrNameLst>
                                          <p:attrName>ppt_x</p:attrName>
                                        </p:attrNameLst>
                                      </p:cBhvr>
                                      <p:tavLst>
                                        <p:tav tm="0">
                                          <p:val>
                                            <p:strVal val="0-#ppt_w/2"/>
                                          </p:val>
                                        </p:tav>
                                        <p:tav tm="100000">
                                          <p:val>
                                            <p:strVal val="#ppt_x"/>
                                          </p:val>
                                        </p:tav>
                                      </p:tavLst>
                                    </p:anim>
                                    <p:anim calcmode="lin" valueType="num">
                                      <p:cBhvr additive="base">
                                        <p:cTn id="54" dur="500" fill="hold"/>
                                        <p:tgtEl>
                                          <p:spTgt spid="163852"/>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163853"/>
                                        </p:tgtEl>
                                        <p:attrNameLst>
                                          <p:attrName>style.visibility</p:attrName>
                                        </p:attrNameLst>
                                      </p:cBhvr>
                                      <p:to>
                                        <p:strVal val="visible"/>
                                      </p:to>
                                    </p:set>
                                    <p:anim calcmode="lin" valueType="num">
                                      <p:cBhvr additive="base">
                                        <p:cTn id="59" dur="500" fill="hold"/>
                                        <p:tgtEl>
                                          <p:spTgt spid="163853"/>
                                        </p:tgtEl>
                                        <p:attrNameLst>
                                          <p:attrName>ppt_x</p:attrName>
                                        </p:attrNameLst>
                                      </p:cBhvr>
                                      <p:tavLst>
                                        <p:tav tm="0">
                                          <p:val>
                                            <p:strVal val="0-#ppt_w/2"/>
                                          </p:val>
                                        </p:tav>
                                        <p:tav tm="100000">
                                          <p:val>
                                            <p:strVal val="#ppt_x"/>
                                          </p:val>
                                        </p:tav>
                                      </p:tavLst>
                                    </p:anim>
                                    <p:anim calcmode="lin" valueType="num">
                                      <p:cBhvr additive="base">
                                        <p:cTn id="60" dur="500" fill="hold"/>
                                        <p:tgtEl>
                                          <p:spTgt spid="163853"/>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163854"/>
                                        </p:tgtEl>
                                        <p:attrNameLst>
                                          <p:attrName>style.visibility</p:attrName>
                                        </p:attrNameLst>
                                      </p:cBhvr>
                                      <p:to>
                                        <p:strVal val="visible"/>
                                      </p:to>
                                    </p:set>
                                    <p:anim calcmode="lin" valueType="num">
                                      <p:cBhvr additive="base">
                                        <p:cTn id="65" dur="500" fill="hold"/>
                                        <p:tgtEl>
                                          <p:spTgt spid="163854"/>
                                        </p:tgtEl>
                                        <p:attrNameLst>
                                          <p:attrName>ppt_x</p:attrName>
                                        </p:attrNameLst>
                                      </p:cBhvr>
                                      <p:tavLst>
                                        <p:tav tm="0">
                                          <p:val>
                                            <p:strVal val="0-#ppt_w/2"/>
                                          </p:val>
                                        </p:tav>
                                        <p:tav tm="100000">
                                          <p:val>
                                            <p:strVal val="#ppt_x"/>
                                          </p:val>
                                        </p:tav>
                                      </p:tavLst>
                                    </p:anim>
                                    <p:anim calcmode="lin" valueType="num">
                                      <p:cBhvr additive="base">
                                        <p:cTn id="66" dur="500" fill="hold"/>
                                        <p:tgtEl>
                                          <p:spTgt spid="163854"/>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163845"/>
                                        </p:tgtEl>
                                        <p:attrNameLst>
                                          <p:attrName>style.visibility</p:attrName>
                                        </p:attrNameLst>
                                      </p:cBhvr>
                                      <p:to>
                                        <p:strVal val="visible"/>
                                      </p:to>
                                    </p:set>
                                    <p:anim calcmode="lin" valueType="num">
                                      <p:cBhvr additive="base">
                                        <p:cTn id="71" dur="500" fill="hold"/>
                                        <p:tgtEl>
                                          <p:spTgt spid="163845"/>
                                        </p:tgtEl>
                                        <p:attrNameLst>
                                          <p:attrName>ppt_x</p:attrName>
                                        </p:attrNameLst>
                                      </p:cBhvr>
                                      <p:tavLst>
                                        <p:tav tm="0">
                                          <p:val>
                                            <p:strVal val="0-#ppt_w/2"/>
                                          </p:val>
                                        </p:tav>
                                        <p:tav tm="100000">
                                          <p:val>
                                            <p:strVal val="#ppt_x"/>
                                          </p:val>
                                        </p:tav>
                                      </p:tavLst>
                                    </p:anim>
                                    <p:anim calcmode="lin" valueType="num">
                                      <p:cBhvr additive="base">
                                        <p:cTn id="72" dur="500" fill="hold"/>
                                        <p:tgtEl>
                                          <p:spTgt spid="163845"/>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8" fill="hold" grpId="0" nodeType="clickEffect">
                                  <p:stCondLst>
                                    <p:cond delay="0"/>
                                  </p:stCondLst>
                                  <p:childTnLst>
                                    <p:set>
                                      <p:cBhvr>
                                        <p:cTn id="76" dur="1" fill="hold">
                                          <p:stCondLst>
                                            <p:cond delay="0"/>
                                          </p:stCondLst>
                                        </p:cTn>
                                        <p:tgtEl>
                                          <p:spTgt spid="163847"/>
                                        </p:tgtEl>
                                        <p:attrNameLst>
                                          <p:attrName>style.visibility</p:attrName>
                                        </p:attrNameLst>
                                      </p:cBhvr>
                                      <p:to>
                                        <p:strVal val="visible"/>
                                      </p:to>
                                    </p:set>
                                    <p:anim calcmode="lin" valueType="num">
                                      <p:cBhvr additive="base">
                                        <p:cTn id="77" dur="500" fill="hold"/>
                                        <p:tgtEl>
                                          <p:spTgt spid="163847"/>
                                        </p:tgtEl>
                                        <p:attrNameLst>
                                          <p:attrName>ppt_x</p:attrName>
                                        </p:attrNameLst>
                                      </p:cBhvr>
                                      <p:tavLst>
                                        <p:tav tm="0">
                                          <p:val>
                                            <p:strVal val="0-#ppt_w/2"/>
                                          </p:val>
                                        </p:tav>
                                        <p:tav tm="100000">
                                          <p:val>
                                            <p:strVal val="#ppt_x"/>
                                          </p:val>
                                        </p:tav>
                                      </p:tavLst>
                                    </p:anim>
                                    <p:anim calcmode="lin" valueType="num">
                                      <p:cBhvr additive="base">
                                        <p:cTn id="78" dur="500" fill="hold"/>
                                        <p:tgtEl>
                                          <p:spTgt spid="163847"/>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8" fill="hold" grpId="0" nodeType="clickEffect">
                                  <p:stCondLst>
                                    <p:cond delay="0"/>
                                  </p:stCondLst>
                                  <p:childTnLst>
                                    <p:set>
                                      <p:cBhvr>
                                        <p:cTn id="82" dur="1" fill="hold">
                                          <p:stCondLst>
                                            <p:cond delay="0"/>
                                          </p:stCondLst>
                                        </p:cTn>
                                        <p:tgtEl>
                                          <p:spTgt spid="163844"/>
                                        </p:tgtEl>
                                        <p:attrNameLst>
                                          <p:attrName>style.visibility</p:attrName>
                                        </p:attrNameLst>
                                      </p:cBhvr>
                                      <p:to>
                                        <p:strVal val="visible"/>
                                      </p:to>
                                    </p:set>
                                    <p:anim calcmode="lin" valueType="num">
                                      <p:cBhvr additive="base">
                                        <p:cTn id="83" dur="500" fill="hold"/>
                                        <p:tgtEl>
                                          <p:spTgt spid="163844"/>
                                        </p:tgtEl>
                                        <p:attrNameLst>
                                          <p:attrName>ppt_x</p:attrName>
                                        </p:attrNameLst>
                                      </p:cBhvr>
                                      <p:tavLst>
                                        <p:tav tm="0">
                                          <p:val>
                                            <p:strVal val="0-#ppt_w/2"/>
                                          </p:val>
                                        </p:tav>
                                        <p:tav tm="100000">
                                          <p:val>
                                            <p:strVal val="#ppt_x"/>
                                          </p:val>
                                        </p:tav>
                                      </p:tavLst>
                                    </p:anim>
                                    <p:anim calcmode="lin" valueType="num">
                                      <p:cBhvr additive="base">
                                        <p:cTn id="84" dur="500" fill="hold"/>
                                        <p:tgtEl>
                                          <p:spTgt spid="163844"/>
                                        </p:tgtEl>
                                        <p:attrNameLst>
                                          <p:attrName>ppt_y</p:attrName>
                                        </p:attrNameLst>
                                      </p:cBhvr>
                                      <p:tavLst>
                                        <p:tav tm="0">
                                          <p:val>
                                            <p:strVal val="#ppt_y"/>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8" fill="hold" grpId="0" nodeType="clickEffect">
                                  <p:stCondLst>
                                    <p:cond delay="0"/>
                                  </p:stCondLst>
                                  <p:childTnLst>
                                    <p:set>
                                      <p:cBhvr>
                                        <p:cTn id="88" dur="1" fill="hold">
                                          <p:stCondLst>
                                            <p:cond delay="0"/>
                                          </p:stCondLst>
                                        </p:cTn>
                                        <p:tgtEl>
                                          <p:spTgt spid="163846"/>
                                        </p:tgtEl>
                                        <p:attrNameLst>
                                          <p:attrName>style.visibility</p:attrName>
                                        </p:attrNameLst>
                                      </p:cBhvr>
                                      <p:to>
                                        <p:strVal val="visible"/>
                                      </p:to>
                                    </p:set>
                                    <p:anim calcmode="lin" valueType="num">
                                      <p:cBhvr additive="base">
                                        <p:cTn id="89" dur="500" fill="hold"/>
                                        <p:tgtEl>
                                          <p:spTgt spid="163846"/>
                                        </p:tgtEl>
                                        <p:attrNameLst>
                                          <p:attrName>ppt_x</p:attrName>
                                        </p:attrNameLst>
                                      </p:cBhvr>
                                      <p:tavLst>
                                        <p:tav tm="0">
                                          <p:val>
                                            <p:strVal val="0-#ppt_w/2"/>
                                          </p:val>
                                        </p:tav>
                                        <p:tav tm="100000">
                                          <p:val>
                                            <p:strVal val="#ppt_x"/>
                                          </p:val>
                                        </p:tav>
                                      </p:tavLst>
                                    </p:anim>
                                    <p:anim calcmode="lin" valueType="num">
                                      <p:cBhvr additive="base">
                                        <p:cTn id="90" dur="500" fill="hold"/>
                                        <p:tgtEl>
                                          <p:spTgt spid="163846"/>
                                        </p:tgtEl>
                                        <p:attrNameLst>
                                          <p:attrName>ppt_y</p:attrName>
                                        </p:attrNameLst>
                                      </p:cBhvr>
                                      <p:tavLst>
                                        <p:tav tm="0">
                                          <p:val>
                                            <p:strVal val="#ppt_y"/>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8" fill="hold" grpId="0" nodeType="clickEffect">
                                  <p:stCondLst>
                                    <p:cond delay="0"/>
                                  </p:stCondLst>
                                  <p:childTnLst>
                                    <p:set>
                                      <p:cBhvr>
                                        <p:cTn id="94" dur="1" fill="hold">
                                          <p:stCondLst>
                                            <p:cond delay="0"/>
                                          </p:stCondLst>
                                        </p:cTn>
                                        <p:tgtEl>
                                          <p:spTgt spid="163848"/>
                                        </p:tgtEl>
                                        <p:attrNameLst>
                                          <p:attrName>style.visibility</p:attrName>
                                        </p:attrNameLst>
                                      </p:cBhvr>
                                      <p:to>
                                        <p:strVal val="visible"/>
                                      </p:to>
                                    </p:set>
                                    <p:anim calcmode="lin" valueType="num">
                                      <p:cBhvr additive="base">
                                        <p:cTn id="95" dur="500" fill="hold"/>
                                        <p:tgtEl>
                                          <p:spTgt spid="163848"/>
                                        </p:tgtEl>
                                        <p:attrNameLst>
                                          <p:attrName>ppt_x</p:attrName>
                                        </p:attrNameLst>
                                      </p:cBhvr>
                                      <p:tavLst>
                                        <p:tav tm="0">
                                          <p:val>
                                            <p:strVal val="0-#ppt_w/2"/>
                                          </p:val>
                                        </p:tav>
                                        <p:tav tm="100000">
                                          <p:val>
                                            <p:strVal val="#ppt_x"/>
                                          </p:val>
                                        </p:tav>
                                      </p:tavLst>
                                    </p:anim>
                                    <p:anim calcmode="lin" valueType="num">
                                      <p:cBhvr additive="base">
                                        <p:cTn id="96" dur="500" fill="hold"/>
                                        <p:tgtEl>
                                          <p:spTgt spid="163848"/>
                                        </p:tgtEl>
                                        <p:attrNameLst>
                                          <p:attrName>ppt_y</p:attrName>
                                        </p:attrNameLst>
                                      </p:cBhvr>
                                      <p:tavLst>
                                        <p:tav tm="0">
                                          <p:val>
                                            <p:strVal val="#ppt_y"/>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14" presetClass="entr" presetSubtype="10" fill="hold" grpId="0" nodeType="clickEffect">
                                  <p:stCondLst>
                                    <p:cond delay="0"/>
                                  </p:stCondLst>
                                  <p:childTnLst>
                                    <p:set>
                                      <p:cBhvr>
                                        <p:cTn id="100" dur="1" fill="hold">
                                          <p:stCondLst>
                                            <p:cond delay="0"/>
                                          </p:stCondLst>
                                        </p:cTn>
                                        <p:tgtEl>
                                          <p:spTgt spid="163860"/>
                                        </p:tgtEl>
                                        <p:attrNameLst>
                                          <p:attrName>style.visibility</p:attrName>
                                        </p:attrNameLst>
                                      </p:cBhvr>
                                      <p:to>
                                        <p:strVal val="visible"/>
                                      </p:to>
                                    </p:set>
                                    <p:animEffect transition="in" filter="randombar(horizontal)">
                                      <p:cBhvr>
                                        <p:cTn id="101" dur="500"/>
                                        <p:tgtEl>
                                          <p:spTgt spid="163860"/>
                                        </p:tgtEl>
                                      </p:cBhvr>
                                    </p:animEffect>
                                  </p:childTnLst>
                                </p:cTn>
                              </p:par>
                            </p:childTnLst>
                          </p:cTn>
                        </p:par>
                      </p:childTnLst>
                    </p:cTn>
                  </p:par>
                  <p:par>
                    <p:cTn id="102" fill="hold">
                      <p:stCondLst>
                        <p:cond delay="indefinite"/>
                      </p:stCondLst>
                      <p:childTnLst>
                        <p:par>
                          <p:cTn id="103" fill="hold">
                            <p:stCondLst>
                              <p:cond delay="0"/>
                            </p:stCondLst>
                            <p:childTnLst>
                              <p:par>
                                <p:cTn id="104" presetID="14" presetClass="entr" presetSubtype="10" fill="hold" grpId="0" nodeType="clickEffect">
                                  <p:stCondLst>
                                    <p:cond delay="0"/>
                                  </p:stCondLst>
                                  <p:childTnLst>
                                    <p:set>
                                      <p:cBhvr>
                                        <p:cTn id="105" dur="1" fill="hold">
                                          <p:stCondLst>
                                            <p:cond delay="0"/>
                                          </p:stCondLst>
                                        </p:cTn>
                                        <p:tgtEl>
                                          <p:spTgt spid="163861"/>
                                        </p:tgtEl>
                                        <p:attrNameLst>
                                          <p:attrName>style.visibility</p:attrName>
                                        </p:attrNameLst>
                                      </p:cBhvr>
                                      <p:to>
                                        <p:strVal val="visible"/>
                                      </p:to>
                                    </p:set>
                                    <p:animEffect transition="in" filter="randombar(horizontal)">
                                      <p:cBhvr>
                                        <p:cTn id="106" dur="500"/>
                                        <p:tgtEl>
                                          <p:spTgt spid="1638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4" grpId="0" autoUpdateAnimBg="0"/>
      <p:bldP spid="163845" grpId="0" animBg="1"/>
      <p:bldP spid="163846" grpId="0" animBg="1"/>
      <p:bldP spid="163847" grpId="0" animBg="1"/>
      <p:bldP spid="163848" grpId="0" autoUpdateAnimBg="0"/>
      <p:bldP spid="163849" grpId="0" animBg="1"/>
      <p:bldP spid="163850" grpId="0" autoUpdateAnimBg="0"/>
      <p:bldP spid="163851" grpId="0" animBg="1"/>
      <p:bldP spid="163852" grpId="0" autoUpdateAnimBg="0"/>
      <p:bldP spid="163853" grpId="0" animBg="1"/>
      <p:bldP spid="163854" grpId="0" autoUpdateAnimBg="0"/>
      <p:bldP spid="163855" grpId="0" animBg="1"/>
      <p:bldP spid="163856" grpId="0" autoUpdateAnimBg="0"/>
      <p:bldP spid="163857" grpId="0" animBg="1"/>
      <p:bldP spid="163858" grpId="0" autoUpdateAnimBg="0"/>
      <p:bldP spid="163860" grpId="0" animBg="1" autoUpdateAnimBg="0"/>
      <p:bldP spid="163861" grpId="0" animBg="1" autoUpdateAnimBg="0"/>
      <p:bldP spid="2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3528392"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Further Thinking</a:t>
            </a:r>
            <a:endParaRPr lang="zh-CN" altLang="en-US" b="1" dirty="0">
              <a:solidFill>
                <a:schemeClr val="bg1"/>
              </a:solidFill>
              <a:latin typeface="Cambria" panose="02040503050406030204" pitchFamily="18" charset="0"/>
            </a:endParaRPr>
          </a:p>
        </p:txBody>
      </p:sp>
      <p:sp>
        <p:nvSpPr>
          <p:cNvPr id="3" name="TextBox 2"/>
          <p:cNvSpPr txBox="1"/>
          <p:nvPr/>
        </p:nvSpPr>
        <p:spPr>
          <a:xfrm>
            <a:off x="251520" y="1340768"/>
            <a:ext cx="8892480" cy="2308324"/>
          </a:xfrm>
          <a:prstGeom prst="rect">
            <a:avLst/>
          </a:prstGeom>
          <a:noFill/>
        </p:spPr>
        <p:txBody>
          <a:bodyPr wrap="square" rtlCol="0">
            <a:spAutoFit/>
          </a:bodyPr>
          <a:lstStyle/>
          <a:p>
            <a:pPr marL="514350" indent="-514350">
              <a:buAutoNum type="arabicPeriod"/>
            </a:pPr>
            <a:r>
              <a:rPr lang="en-US" altLang="zh-CN" sz="3600" b="1" dirty="0"/>
              <a:t>What’s your attitude towards the spread of English?</a:t>
            </a:r>
          </a:p>
          <a:p>
            <a:pPr marL="514350" indent="-514350">
              <a:buAutoNum type="arabicPeriod"/>
            </a:pPr>
            <a:r>
              <a:rPr lang="en-US" altLang="zh-CN" sz="3600" b="1" dirty="0"/>
              <a:t>Why do you think people all over the world want to learn English?</a:t>
            </a:r>
            <a:endParaRPr lang="zh-CN" altLang="en-US" sz="3600" b="1" dirty="0"/>
          </a:p>
        </p:txBody>
      </p:sp>
    </p:spTree>
    <p:extLst>
      <p:ext uri="{BB962C8B-B14F-4D97-AF65-F5344CB8AC3E}">
        <p14:creationId xmlns:p14="http://schemas.microsoft.com/office/powerpoint/2010/main" val="31411888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p:cNvGraphicFramePr/>
          <p:nvPr>
            <p:extLst>
              <p:ext uri="{D42A27DB-BD31-4B8C-83A1-F6EECF244321}">
                <p14:modId xmlns:p14="http://schemas.microsoft.com/office/powerpoint/2010/main" val="3827403795"/>
              </p:ext>
            </p:extLst>
          </p:nvPr>
        </p:nvGraphicFramePr>
        <p:xfrm>
          <a:off x="109188" y="2478315"/>
          <a:ext cx="90075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矩形 2"/>
          <p:cNvSpPr/>
          <p:nvPr/>
        </p:nvSpPr>
        <p:spPr>
          <a:xfrm>
            <a:off x="28992" y="2079287"/>
            <a:ext cx="1950720" cy="1938992"/>
          </a:xfrm>
          <a:prstGeom prst="rect">
            <a:avLst/>
          </a:prstGeom>
          <a:ln>
            <a:noFill/>
            <a:prstDash val="sysDash"/>
          </a:ln>
        </p:spPr>
        <p:txBody>
          <a:bodyPr wrap="square">
            <a:spAutoFit/>
          </a:bodyPr>
          <a:lstStyle/>
          <a:p>
            <a:pPr defTabSz="913130">
              <a:spcBef>
                <a:spcPct val="50000"/>
              </a:spcBef>
            </a:pPr>
            <a:r>
              <a:rPr lang="en-US" altLang="zh-CN" sz="2400" b="1" dirty="0">
                <a:solidFill>
                  <a:srgbClr val="FF0000"/>
                </a:solidFill>
              </a:rPr>
              <a:t>be</a:t>
            </a:r>
            <a:r>
              <a:rPr lang="en-US" altLang="zh-CN" sz="2400" b="1" dirty="0">
                <a:solidFill>
                  <a:srgbClr val="FF5050"/>
                </a:solidFill>
              </a:rPr>
              <a:t> </a:t>
            </a:r>
            <a:r>
              <a:rPr lang="en-US" altLang="zh-CN" sz="2400" b="1" dirty="0">
                <a:solidFill>
                  <a:srgbClr val="FF0000"/>
                </a:solidFill>
              </a:rPr>
              <a:t>based</a:t>
            </a:r>
            <a:r>
              <a:rPr lang="en-US" altLang="zh-CN" sz="2400" b="1" dirty="0">
                <a:solidFill>
                  <a:srgbClr val="FF5050"/>
                </a:solidFill>
              </a:rPr>
              <a:t> </a:t>
            </a:r>
            <a:r>
              <a:rPr lang="en-US" altLang="zh-CN" sz="2400" b="1" dirty="0">
                <a:solidFill>
                  <a:srgbClr val="FF0000"/>
                </a:solidFill>
              </a:rPr>
              <a:t>more</a:t>
            </a:r>
            <a:r>
              <a:rPr lang="en-US" altLang="zh-CN" sz="2400" b="1" dirty="0">
                <a:solidFill>
                  <a:srgbClr val="FF5050"/>
                </a:solidFill>
              </a:rPr>
              <a:t> </a:t>
            </a:r>
            <a:r>
              <a:rPr lang="en-US" altLang="zh-CN" sz="2400" b="1" dirty="0">
                <a:solidFill>
                  <a:srgbClr val="FF0000"/>
                </a:solidFill>
              </a:rPr>
              <a:t>on</a:t>
            </a:r>
            <a:r>
              <a:rPr lang="en-US" altLang="zh-CN" sz="2400" b="1" dirty="0">
                <a:solidFill>
                  <a:srgbClr val="FF5050"/>
                </a:solidFill>
              </a:rPr>
              <a:t> </a:t>
            </a:r>
            <a:r>
              <a:rPr lang="en-US" altLang="zh-CN" sz="2400" b="1" dirty="0">
                <a:solidFill>
                  <a:srgbClr val="FF0000"/>
                </a:solidFill>
              </a:rPr>
              <a:t>German (Anglo-Saxon </a:t>
            </a:r>
            <a:r>
              <a:rPr lang="zh-CN" altLang="en-US" sz="2400" b="1" dirty="0">
                <a:solidFill>
                  <a:srgbClr val="FF0000"/>
                </a:solidFill>
              </a:rPr>
              <a:t>盎格鲁</a:t>
            </a:r>
            <a:r>
              <a:rPr lang="en-US" altLang="zh-CN" sz="2400" b="1" dirty="0">
                <a:solidFill>
                  <a:srgbClr val="FF0000"/>
                </a:solidFill>
              </a:rPr>
              <a:t>-</a:t>
            </a:r>
            <a:r>
              <a:rPr lang="zh-CN" altLang="en-US" sz="2400" b="1" dirty="0">
                <a:solidFill>
                  <a:srgbClr val="FF0000"/>
                </a:solidFill>
              </a:rPr>
              <a:t>撒克逊</a:t>
            </a:r>
            <a:r>
              <a:rPr lang="en-US" altLang="zh-CN" sz="2400" b="1" i="1" dirty="0">
                <a:solidFill>
                  <a:srgbClr val="FF0000"/>
                </a:solidFill>
              </a:rPr>
              <a:t> settlers</a:t>
            </a:r>
            <a:r>
              <a:rPr lang="en-US" altLang="zh-CN" sz="2400" b="1" dirty="0">
                <a:solidFill>
                  <a:srgbClr val="FF0000"/>
                </a:solidFill>
              </a:rPr>
              <a:t>)</a:t>
            </a:r>
          </a:p>
        </p:txBody>
      </p:sp>
      <p:sp>
        <p:nvSpPr>
          <p:cNvPr id="4" name="Text Box 11"/>
          <p:cNvSpPr txBox="1"/>
          <p:nvPr/>
        </p:nvSpPr>
        <p:spPr>
          <a:xfrm>
            <a:off x="1331640" y="5351166"/>
            <a:ext cx="1585552" cy="1569654"/>
          </a:xfrm>
          <a:prstGeom prst="rect">
            <a:avLst/>
          </a:prstGeom>
          <a:noFill/>
          <a:ln w="9525">
            <a:noFill/>
          </a:ln>
        </p:spPr>
        <p:txBody>
          <a:bodyPr wrap="square" lIns="91435" tIns="45717" rIns="91435" bIns="45717">
            <a:spAutoFit/>
          </a:bodyPr>
          <a:lstStyle/>
          <a:p>
            <a:pPr defTabSz="913130">
              <a:spcBef>
                <a:spcPct val="50000"/>
              </a:spcBef>
            </a:pPr>
            <a:r>
              <a:rPr lang="en-US" altLang="zh-CN" sz="2400" b="1" dirty="0"/>
              <a:t>more like French and Danish (</a:t>
            </a:r>
            <a:r>
              <a:rPr lang="en-US" altLang="zh-CN" sz="2400" b="1" i="1" dirty="0"/>
              <a:t>ruler)</a:t>
            </a:r>
            <a:endParaRPr lang="en-US" altLang="zh-CN" sz="2400" i="1" dirty="0"/>
          </a:p>
        </p:txBody>
      </p:sp>
      <p:sp>
        <p:nvSpPr>
          <p:cNvPr id="6" name="TextBox 5"/>
          <p:cNvSpPr txBox="1"/>
          <p:nvPr/>
        </p:nvSpPr>
        <p:spPr>
          <a:xfrm>
            <a:off x="2567960" y="1916832"/>
            <a:ext cx="2052228" cy="1938992"/>
          </a:xfrm>
          <a:prstGeom prst="rect">
            <a:avLst/>
          </a:prstGeom>
          <a:noFill/>
        </p:spPr>
        <p:txBody>
          <a:bodyPr wrap="square" rtlCol="0">
            <a:spAutoFit/>
          </a:bodyPr>
          <a:lstStyle/>
          <a:p>
            <a:r>
              <a:rPr lang="en-US" altLang="zh-CN" sz="2400" b="1" dirty="0">
                <a:solidFill>
                  <a:srgbClr val="FF0000"/>
                </a:solidFill>
              </a:rPr>
              <a:t>be enriched by Shakespeare &amp;</a:t>
            </a:r>
            <a:endParaRPr lang="zh-CN" altLang="en-US" sz="2400" b="1" dirty="0">
              <a:solidFill>
                <a:srgbClr val="FF0000"/>
              </a:solidFill>
            </a:endParaRPr>
          </a:p>
          <a:p>
            <a:r>
              <a:rPr lang="en-US" altLang="zh-CN" sz="2400" b="1" dirty="0">
                <a:solidFill>
                  <a:srgbClr val="FF0000"/>
                </a:solidFill>
              </a:rPr>
              <a:t>taken to American by British </a:t>
            </a:r>
            <a:r>
              <a:rPr lang="en-US" altLang="zh-CN" sz="2400" b="1" i="1" dirty="0">
                <a:solidFill>
                  <a:srgbClr val="FF0000"/>
                </a:solidFill>
              </a:rPr>
              <a:t>settlers</a:t>
            </a:r>
            <a:endParaRPr lang="zh-CN" altLang="en-US" sz="2400" b="1" i="1" dirty="0">
              <a:solidFill>
                <a:srgbClr val="FF0000"/>
              </a:solidFill>
            </a:endParaRPr>
          </a:p>
        </p:txBody>
      </p:sp>
      <p:sp>
        <p:nvSpPr>
          <p:cNvPr id="7" name="TextBox 6"/>
          <p:cNvSpPr txBox="1"/>
          <p:nvPr/>
        </p:nvSpPr>
        <p:spPr>
          <a:xfrm>
            <a:off x="4478640" y="5489663"/>
            <a:ext cx="1584176" cy="830997"/>
          </a:xfrm>
          <a:prstGeom prst="rect">
            <a:avLst/>
          </a:prstGeom>
          <a:noFill/>
        </p:spPr>
        <p:txBody>
          <a:bodyPr wrap="square" rtlCol="0">
            <a:spAutoFit/>
          </a:bodyPr>
          <a:lstStyle/>
          <a:p>
            <a:r>
              <a:rPr lang="en-US" altLang="zh-CN" sz="2400" b="1" dirty="0"/>
              <a:t>be taken to Australia</a:t>
            </a:r>
            <a:endParaRPr lang="zh-CN" altLang="en-US" sz="2400" b="1" dirty="0"/>
          </a:p>
        </p:txBody>
      </p:sp>
      <p:sp>
        <p:nvSpPr>
          <p:cNvPr id="8" name="TextBox 7"/>
          <p:cNvSpPr txBox="1"/>
          <p:nvPr/>
        </p:nvSpPr>
        <p:spPr>
          <a:xfrm>
            <a:off x="6054040" y="1927270"/>
            <a:ext cx="1835696" cy="1569660"/>
          </a:xfrm>
          <a:prstGeom prst="rect">
            <a:avLst/>
          </a:prstGeom>
          <a:noFill/>
        </p:spPr>
        <p:txBody>
          <a:bodyPr wrap="square" rtlCol="0">
            <a:spAutoFit/>
          </a:bodyPr>
          <a:lstStyle/>
          <a:p>
            <a:r>
              <a:rPr lang="en-US" altLang="zh-CN" sz="2400" b="1" dirty="0">
                <a:solidFill>
                  <a:srgbClr val="FF0000"/>
                </a:solidFill>
              </a:rPr>
              <a:t>settled &amp;</a:t>
            </a:r>
          </a:p>
          <a:p>
            <a:r>
              <a:rPr lang="en-US" altLang="zh-CN" sz="2400" b="1" dirty="0">
                <a:solidFill>
                  <a:srgbClr val="FF0000"/>
                </a:solidFill>
              </a:rPr>
              <a:t>American English owns its identity</a:t>
            </a:r>
            <a:endParaRPr lang="zh-CN" altLang="en-US" sz="2400" b="1" dirty="0">
              <a:solidFill>
                <a:srgbClr val="FF0000"/>
              </a:solidFill>
            </a:endParaRPr>
          </a:p>
        </p:txBody>
      </p:sp>
      <p:sp>
        <p:nvSpPr>
          <p:cNvPr id="5" name="TextBox 4"/>
          <p:cNvSpPr txBox="1"/>
          <p:nvPr/>
        </p:nvSpPr>
        <p:spPr>
          <a:xfrm>
            <a:off x="6971888" y="5303640"/>
            <a:ext cx="2250504" cy="1569660"/>
          </a:xfrm>
          <a:prstGeom prst="rect">
            <a:avLst/>
          </a:prstGeom>
          <a:noFill/>
        </p:spPr>
        <p:txBody>
          <a:bodyPr wrap="square" rtlCol="0">
            <a:spAutoFit/>
          </a:bodyPr>
          <a:lstStyle/>
          <a:p>
            <a:r>
              <a:rPr lang="en-US" altLang="zh-CN" sz="2400" b="1" dirty="0"/>
              <a:t>spoken as a foreign language or second language</a:t>
            </a:r>
            <a:endParaRPr lang="zh-CN" altLang="en-US" sz="2400" b="1" dirty="0"/>
          </a:p>
        </p:txBody>
      </p:sp>
      <p:sp>
        <p:nvSpPr>
          <p:cNvPr id="11" name="TextBox 10"/>
          <p:cNvSpPr txBox="1"/>
          <p:nvPr/>
        </p:nvSpPr>
        <p:spPr>
          <a:xfrm>
            <a:off x="251520" y="188640"/>
            <a:ext cx="3528392"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Retell the road</a:t>
            </a:r>
            <a:endParaRPr lang="zh-CN" altLang="en-US" b="1" dirty="0">
              <a:solidFill>
                <a:schemeClr val="bg1"/>
              </a:solidFill>
              <a:latin typeface="Cambria" panose="02040503050406030204" pitchFamily="18" charset="0"/>
            </a:endParaRPr>
          </a:p>
        </p:txBody>
      </p:sp>
      <p:sp>
        <p:nvSpPr>
          <p:cNvPr id="12" name="TextBox 11"/>
          <p:cNvSpPr txBox="1"/>
          <p:nvPr/>
        </p:nvSpPr>
        <p:spPr>
          <a:xfrm>
            <a:off x="472480" y="1164947"/>
            <a:ext cx="8280920" cy="584775"/>
          </a:xfrm>
          <a:prstGeom prst="rect">
            <a:avLst/>
          </a:prstGeom>
          <a:noFill/>
        </p:spPr>
        <p:txBody>
          <a:bodyPr wrap="square" rtlCol="0">
            <a:spAutoFit/>
          </a:bodyPr>
          <a:lstStyle/>
          <a:p>
            <a:r>
              <a:rPr lang="en-US" altLang="zh-CN" b="1" dirty="0"/>
              <a:t>Retell the Road to Modern English</a:t>
            </a:r>
            <a:endParaRPr lang="zh-CN" altLang="en-US" b="1" dirty="0"/>
          </a:p>
        </p:txBody>
      </p:sp>
    </p:spTree>
    <p:extLst>
      <p:ext uri="{BB962C8B-B14F-4D97-AF65-F5344CB8AC3E}">
        <p14:creationId xmlns:p14="http://schemas.microsoft.com/office/powerpoint/2010/main" val="37709336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p:cNvGraphicFramePr/>
          <p:nvPr>
            <p:extLst>
              <p:ext uri="{D42A27DB-BD31-4B8C-83A1-F6EECF244321}">
                <p14:modId xmlns:p14="http://schemas.microsoft.com/office/powerpoint/2010/main" val="1314258895"/>
              </p:ext>
            </p:extLst>
          </p:nvPr>
        </p:nvGraphicFramePr>
        <p:xfrm>
          <a:off x="109188" y="2478315"/>
          <a:ext cx="90075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矩形 2"/>
          <p:cNvSpPr/>
          <p:nvPr/>
        </p:nvSpPr>
        <p:spPr>
          <a:xfrm>
            <a:off x="28992" y="2079287"/>
            <a:ext cx="1950720" cy="1938992"/>
          </a:xfrm>
          <a:prstGeom prst="rect">
            <a:avLst/>
          </a:prstGeom>
          <a:ln>
            <a:noFill/>
            <a:prstDash val="sysDash"/>
          </a:ln>
        </p:spPr>
        <p:txBody>
          <a:bodyPr wrap="square">
            <a:spAutoFit/>
          </a:bodyPr>
          <a:lstStyle/>
          <a:p>
            <a:pPr defTabSz="913130">
              <a:spcBef>
                <a:spcPct val="50000"/>
              </a:spcBef>
            </a:pPr>
            <a:r>
              <a:rPr lang="en-US" altLang="zh-CN" sz="2400" b="1" dirty="0">
                <a:solidFill>
                  <a:srgbClr val="FF0000"/>
                </a:solidFill>
              </a:rPr>
              <a:t>be</a:t>
            </a:r>
            <a:r>
              <a:rPr lang="en-US" altLang="zh-CN" sz="2400" b="1" dirty="0">
                <a:solidFill>
                  <a:srgbClr val="FF5050"/>
                </a:solidFill>
              </a:rPr>
              <a:t> </a:t>
            </a:r>
            <a:r>
              <a:rPr lang="en-US" altLang="zh-CN" sz="2400" b="1" dirty="0">
                <a:solidFill>
                  <a:srgbClr val="FF0000"/>
                </a:solidFill>
              </a:rPr>
              <a:t>based</a:t>
            </a:r>
            <a:r>
              <a:rPr lang="en-US" altLang="zh-CN" sz="2400" b="1" dirty="0">
                <a:solidFill>
                  <a:srgbClr val="FF5050"/>
                </a:solidFill>
              </a:rPr>
              <a:t> </a:t>
            </a:r>
            <a:r>
              <a:rPr lang="en-US" altLang="zh-CN" sz="2400" b="1" dirty="0">
                <a:solidFill>
                  <a:srgbClr val="FF0000"/>
                </a:solidFill>
              </a:rPr>
              <a:t>more</a:t>
            </a:r>
            <a:r>
              <a:rPr lang="en-US" altLang="zh-CN" sz="2400" b="1" dirty="0">
                <a:solidFill>
                  <a:srgbClr val="FF5050"/>
                </a:solidFill>
              </a:rPr>
              <a:t> </a:t>
            </a:r>
            <a:r>
              <a:rPr lang="en-US" altLang="zh-CN" sz="2400" b="1" dirty="0">
                <a:solidFill>
                  <a:srgbClr val="FF0000"/>
                </a:solidFill>
              </a:rPr>
              <a:t>on</a:t>
            </a:r>
            <a:r>
              <a:rPr lang="en-US" altLang="zh-CN" sz="2400" b="1" dirty="0">
                <a:solidFill>
                  <a:srgbClr val="FF5050"/>
                </a:solidFill>
              </a:rPr>
              <a:t> </a:t>
            </a:r>
            <a:r>
              <a:rPr lang="en-US" altLang="zh-CN" sz="2400" b="1" dirty="0">
                <a:solidFill>
                  <a:srgbClr val="FF0000"/>
                </a:solidFill>
              </a:rPr>
              <a:t>German (Anglo-Saxon </a:t>
            </a:r>
            <a:r>
              <a:rPr lang="zh-CN" altLang="en-US" sz="2400" b="1" dirty="0">
                <a:solidFill>
                  <a:srgbClr val="FF0000"/>
                </a:solidFill>
              </a:rPr>
              <a:t>盎格鲁</a:t>
            </a:r>
            <a:r>
              <a:rPr lang="en-US" altLang="zh-CN" sz="2400" b="1" dirty="0">
                <a:solidFill>
                  <a:srgbClr val="FF0000"/>
                </a:solidFill>
              </a:rPr>
              <a:t>-</a:t>
            </a:r>
            <a:r>
              <a:rPr lang="zh-CN" altLang="en-US" sz="2400" b="1" dirty="0">
                <a:solidFill>
                  <a:srgbClr val="FF0000"/>
                </a:solidFill>
              </a:rPr>
              <a:t>撒克逊</a:t>
            </a:r>
            <a:r>
              <a:rPr lang="en-US" altLang="zh-CN" sz="2400" b="1" i="1" dirty="0">
                <a:solidFill>
                  <a:srgbClr val="FF0000"/>
                </a:solidFill>
              </a:rPr>
              <a:t> settlers</a:t>
            </a:r>
            <a:r>
              <a:rPr lang="en-US" altLang="zh-CN" sz="2400" b="1" dirty="0">
                <a:solidFill>
                  <a:srgbClr val="FF0000"/>
                </a:solidFill>
              </a:rPr>
              <a:t>)</a:t>
            </a:r>
          </a:p>
        </p:txBody>
      </p:sp>
      <p:sp>
        <p:nvSpPr>
          <p:cNvPr id="4" name="Text Box 11"/>
          <p:cNvSpPr txBox="1"/>
          <p:nvPr/>
        </p:nvSpPr>
        <p:spPr>
          <a:xfrm>
            <a:off x="1331640" y="5351166"/>
            <a:ext cx="1585552" cy="1569654"/>
          </a:xfrm>
          <a:prstGeom prst="rect">
            <a:avLst/>
          </a:prstGeom>
          <a:noFill/>
          <a:ln w="9525">
            <a:noFill/>
          </a:ln>
        </p:spPr>
        <p:txBody>
          <a:bodyPr wrap="square" lIns="91435" tIns="45717" rIns="91435" bIns="45717">
            <a:spAutoFit/>
          </a:bodyPr>
          <a:lstStyle/>
          <a:p>
            <a:pPr defTabSz="913130">
              <a:spcBef>
                <a:spcPct val="50000"/>
              </a:spcBef>
            </a:pPr>
            <a:r>
              <a:rPr lang="en-US" altLang="zh-CN" sz="2400" b="1" dirty="0"/>
              <a:t>more like French and Danish (</a:t>
            </a:r>
            <a:r>
              <a:rPr lang="en-US" altLang="zh-CN" sz="2400" b="1" i="1" dirty="0"/>
              <a:t>ruler)</a:t>
            </a:r>
            <a:endParaRPr lang="en-US" altLang="zh-CN" sz="2400" i="1" dirty="0"/>
          </a:p>
        </p:txBody>
      </p:sp>
      <p:sp>
        <p:nvSpPr>
          <p:cNvPr id="6" name="TextBox 5"/>
          <p:cNvSpPr txBox="1"/>
          <p:nvPr/>
        </p:nvSpPr>
        <p:spPr>
          <a:xfrm>
            <a:off x="2567960" y="1916832"/>
            <a:ext cx="2052228" cy="1938992"/>
          </a:xfrm>
          <a:prstGeom prst="rect">
            <a:avLst/>
          </a:prstGeom>
          <a:noFill/>
        </p:spPr>
        <p:txBody>
          <a:bodyPr wrap="square" rtlCol="0">
            <a:spAutoFit/>
          </a:bodyPr>
          <a:lstStyle/>
          <a:p>
            <a:r>
              <a:rPr lang="en-US" altLang="zh-CN" sz="2400" b="1" dirty="0">
                <a:solidFill>
                  <a:srgbClr val="FF0000"/>
                </a:solidFill>
              </a:rPr>
              <a:t>be enriched by Shakespeare &amp;</a:t>
            </a:r>
            <a:endParaRPr lang="zh-CN" altLang="en-US" sz="2400" b="1" dirty="0">
              <a:solidFill>
                <a:srgbClr val="FF0000"/>
              </a:solidFill>
            </a:endParaRPr>
          </a:p>
          <a:p>
            <a:r>
              <a:rPr lang="en-US" altLang="zh-CN" sz="2400" b="1" dirty="0">
                <a:solidFill>
                  <a:srgbClr val="FF0000"/>
                </a:solidFill>
              </a:rPr>
              <a:t>taken to American by British </a:t>
            </a:r>
            <a:r>
              <a:rPr lang="en-US" altLang="zh-CN" sz="2400" b="1" i="1" dirty="0">
                <a:solidFill>
                  <a:srgbClr val="FF0000"/>
                </a:solidFill>
              </a:rPr>
              <a:t>settlers</a:t>
            </a:r>
            <a:endParaRPr lang="zh-CN" altLang="en-US" sz="2400" b="1" i="1" dirty="0">
              <a:solidFill>
                <a:srgbClr val="FF0000"/>
              </a:solidFill>
            </a:endParaRPr>
          </a:p>
        </p:txBody>
      </p:sp>
      <p:sp>
        <p:nvSpPr>
          <p:cNvPr id="7" name="TextBox 6"/>
          <p:cNvSpPr txBox="1"/>
          <p:nvPr/>
        </p:nvSpPr>
        <p:spPr>
          <a:xfrm>
            <a:off x="4478640" y="5489663"/>
            <a:ext cx="1584176" cy="830997"/>
          </a:xfrm>
          <a:prstGeom prst="rect">
            <a:avLst/>
          </a:prstGeom>
          <a:noFill/>
        </p:spPr>
        <p:txBody>
          <a:bodyPr wrap="square" rtlCol="0">
            <a:spAutoFit/>
          </a:bodyPr>
          <a:lstStyle/>
          <a:p>
            <a:r>
              <a:rPr lang="en-US" altLang="zh-CN" sz="2400" b="1" dirty="0"/>
              <a:t>be taken to Australia</a:t>
            </a:r>
            <a:endParaRPr lang="zh-CN" altLang="en-US" sz="2400" b="1" dirty="0"/>
          </a:p>
        </p:txBody>
      </p:sp>
      <p:sp>
        <p:nvSpPr>
          <p:cNvPr id="8" name="TextBox 7"/>
          <p:cNvSpPr txBox="1"/>
          <p:nvPr/>
        </p:nvSpPr>
        <p:spPr>
          <a:xfrm>
            <a:off x="6054040" y="1927270"/>
            <a:ext cx="1835696" cy="1569660"/>
          </a:xfrm>
          <a:prstGeom prst="rect">
            <a:avLst/>
          </a:prstGeom>
          <a:noFill/>
        </p:spPr>
        <p:txBody>
          <a:bodyPr wrap="square" rtlCol="0">
            <a:spAutoFit/>
          </a:bodyPr>
          <a:lstStyle/>
          <a:p>
            <a:r>
              <a:rPr lang="en-US" altLang="zh-CN" sz="2400" b="1" dirty="0">
                <a:solidFill>
                  <a:srgbClr val="FF0000"/>
                </a:solidFill>
              </a:rPr>
              <a:t>settled &amp;</a:t>
            </a:r>
          </a:p>
          <a:p>
            <a:r>
              <a:rPr lang="en-US" altLang="zh-CN" sz="2400" b="1" dirty="0">
                <a:solidFill>
                  <a:srgbClr val="FF0000"/>
                </a:solidFill>
              </a:rPr>
              <a:t>American English owns its identity</a:t>
            </a:r>
            <a:endParaRPr lang="zh-CN" altLang="en-US" sz="2400" b="1" dirty="0">
              <a:solidFill>
                <a:srgbClr val="FF0000"/>
              </a:solidFill>
            </a:endParaRPr>
          </a:p>
        </p:txBody>
      </p:sp>
      <p:sp>
        <p:nvSpPr>
          <p:cNvPr id="5" name="TextBox 4"/>
          <p:cNvSpPr txBox="1"/>
          <p:nvPr/>
        </p:nvSpPr>
        <p:spPr>
          <a:xfrm>
            <a:off x="6971888" y="5288340"/>
            <a:ext cx="2250504" cy="1569660"/>
          </a:xfrm>
          <a:prstGeom prst="rect">
            <a:avLst/>
          </a:prstGeom>
          <a:noFill/>
        </p:spPr>
        <p:txBody>
          <a:bodyPr wrap="square" rtlCol="0">
            <a:spAutoFit/>
          </a:bodyPr>
          <a:lstStyle/>
          <a:p>
            <a:r>
              <a:rPr lang="en-US" altLang="zh-CN" sz="2400" b="1" dirty="0"/>
              <a:t>spoken as a foreign language or second language</a:t>
            </a:r>
            <a:endParaRPr lang="zh-CN" altLang="en-US" sz="2400" b="1" dirty="0"/>
          </a:p>
        </p:txBody>
      </p:sp>
      <p:sp>
        <p:nvSpPr>
          <p:cNvPr id="11" name="TextBox 10"/>
          <p:cNvSpPr txBox="1"/>
          <p:nvPr/>
        </p:nvSpPr>
        <p:spPr>
          <a:xfrm>
            <a:off x="251520" y="188640"/>
            <a:ext cx="3528392"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Assignment</a:t>
            </a:r>
            <a:endParaRPr lang="zh-CN" altLang="en-US" b="1" dirty="0">
              <a:solidFill>
                <a:schemeClr val="bg1"/>
              </a:solidFill>
              <a:latin typeface="Cambria" panose="02040503050406030204" pitchFamily="18" charset="0"/>
            </a:endParaRPr>
          </a:p>
        </p:txBody>
      </p:sp>
      <p:sp>
        <p:nvSpPr>
          <p:cNvPr id="12" name="TextBox 11"/>
          <p:cNvSpPr txBox="1"/>
          <p:nvPr/>
        </p:nvSpPr>
        <p:spPr>
          <a:xfrm>
            <a:off x="472480" y="908720"/>
            <a:ext cx="8280920" cy="1569660"/>
          </a:xfrm>
          <a:prstGeom prst="rect">
            <a:avLst/>
          </a:prstGeom>
          <a:noFill/>
        </p:spPr>
        <p:txBody>
          <a:bodyPr wrap="square" rtlCol="0">
            <a:spAutoFit/>
          </a:bodyPr>
          <a:lstStyle/>
          <a:p>
            <a:r>
              <a:rPr lang="en-US" altLang="zh-CN" b="1" dirty="0"/>
              <a:t>Write down a summary of the development of English around 80 words</a:t>
            </a:r>
          </a:p>
          <a:p>
            <a:endParaRPr lang="zh-CN" altLang="en-US" dirty="0"/>
          </a:p>
        </p:txBody>
      </p:sp>
    </p:spTree>
    <p:extLst>
      <p:ext uri="{BB962C8B-B14F-4D97-AF65-F5344CB8AC3E}">
        <p14:creationId xmlns:p14="http://schemas.microsoft.com/office/powerpoint/2010/main" val="18574750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a:extLst>
              <a:ext uri="{FF2B5EF4-FFF2-40B4-BE49-F238E27FC236}">
                <a16:creationId xmlns:a16="http://schemas.microsoft.com/office/drawing/2014/main" id="{1BB92BAB-C431-F540-9ACE-54691F2BD83A}"/>
              </a:ext>
            </a:extLst>
          </p:cNvPr>
          <p:cNvSpPr>
            <a:spLocks noChangeArrowheads="1"/>
          </p:cNvSpPr>
          <p:nvPr/>
        </p:nvSpPr>
        <p:spPr bwMode="auto">
          <a:xfrm>
            <a:off x="1554956" y="2169319"/>
            <a:ext cx="34290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25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2250" b="1">
              <a:solidFill>
                <a:srgbClr val="FF0000"/>
              </a:solidFill>
              <a:latin typeface="HelveticaNeue" panose="02000503000000020004" pitchFamily="2" charset="0"/>
            </a:endParaRPr>
          </a:p>
          <a:p>
            <a:pPr eaLnBrk="1" hangingPunct="1">
              <a:spcBef>
                <a:spcPct val="0"/>
              </a:spcBef>
              <a:buFontTx/>
              <a:buNone/>
            </a:pPr>
            <a:endParaRPr lang="en-US" altLang="zh-CN" sz="2250" b="1">
              <a:solidFill>
                <a:srgbClr val="FF0000"/>
              </a:solidFill>
              <a:latin typeface="HelveticaNeue" panose="02000503000000020004" pitchFamily="2" charset="0"/>
            </a:endParaRPr>
          </a:p>
          <a:p>
            <a:pPr eaLnBrk="1" hangingPunct="1">
              <a:spcBef>
                <a:spcPct val="0"/>
              </a:spcBef>
              <a:buFontTx/>
              <a:buNone/>
            </a:pPr>
            <a:r>
              <a:rPr lang="zh-CN" altLang="en-US" sz="2250" b="1">
                <a:solidFill>
                  <a:srgbClr val="FF0000"/>
                </a:solidFill>
                <a:latin typeface="HelveticaNeue" panose="02000503000000020004" pitchFamily="2" charset="0"/>
              </a:rPr>
              <a:t>更多教学资源请关注</a:t>
            </a:r>
            <a:endParaRPr lang="en-US" altLang="zh-CN" sz="2250" b="1">
              <a:solidFill>
                <a:srgbClr val="FF0000"/>
              </a:solidFill>
              <a:latin typeface="HelveticaNeue" panose="02000503000000020004" pitchFamily="2" charset="0"/>
            </a:endParaRPr>
          </a:p>
          <a:p>
            <a:pPr eaLnBrk="1" hangingPunct="1">
              <a:spcBef>
                <a:spcPct val="0"/>
              </a:spcBef>
              <a:buFontTx/>
              <a:buNone/>
            </a:pPr>
            <a:r>
              <a:rPr lang="zh-CN" altLang="en-US" sz="2250" b="1">
                <a:solidFill>
                  <a:srgbClr val="FF0000"/>
                </a:solidFill>
                <a:latin typeface="HelveticaNeue" panose="02000503000000020004" pitchFamily="2" charset="0"/>
              </a:rPr>
              <a:t>公众号：溯恩高中英语</a:t>
            </a:r>
          </a:p>
        </p:txBody>
      </p:sp>
      <p:pic>
        <p:nvPicPr>
          <p:cNvPr id="19458" name="图片 2">
            <a:extLst>
              <a:ext uri="{FF2B5EF4-FFF2-40B4-BE49-F238E27FC236}">
                <a16:creationId xmlns:a16="http://schemas.microsoft.com/office/drawing/2014/main" id="{027A5259-9CE5-6C4E-A987-FEFA30554F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7350" y="2908697"/>
            <a:ext cx="1843088" cy="184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a:extLst>
              <a:ext uri="{FF2B5EF4-FFF2-40B4-BE49-F238E27FC236}">
                <a16:creationId xmlns:a16="http://schemas.microsoft.com/office/drawing/2014/main" id="{5CFC9920-D99F-9042-81D2-C7CE9D821070}"/>
              </a:ext>
            </a:extLst>
          </p:cNvPr>
          <p:cNvSpPr>
            <a:spLocks noChangeArrowheads="1"/>
          </p:cNvSpPr>
          <p:nvPr/>
        </p:nvSpPr>
        <p:spPr bwMode="auto">
          <a:xfrm>
            <a:off x="5075637" y="2169319"/>
            <a:ext cx="2925365" cy="6117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3375" b="1">
                <a:latin typeface="华文新魏" panose="02010800040101010101" pitchFamily="2" charset="-122"/>
              </a:rPr>
              <a:t>知识产权声明</a:t>
            </a:r>
          </a:p>
        </p:txBody>
      </p:sp>
    </p:spTree>
    <p:extLst>
      <p:ext uri="{BB962C8B-B14F-4D97-AF65-F5344CB8AC3E}">
        <p14:creationId xmlns:p14="http://schemas.microsoft.com/office/powerpoint/2010/main" val="442661687"/>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2448272"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example</a:t>
            </a:r>
            <a:endParaRPr lang="zh-CN" altLang="en-US" b="1" dirty="0">
              <a:solidFill>
                <a:schemeClr val="bg1"/>
              </a:solidFill>
              <a:latin typeface="Cambria" panose="02040503050406030204" pitchFamily="18" charset="0"/>
            </a:endParaRPr>
          </a:p>
        </p:txBody>
      </p:sp>
      <p:sp>
        <p:nvSpPr>
          <p:cNvPr id="3" name="矩形 2"/>
          <p:cNvSpPr/>
          <p:nvPr/>
        </p:nvSpPr>
        <p:spPr>
          <a:xfrm>
            <a:off x="241648" y="1124744"/>
            <a:ext cx="8650832" cy="4832092"/>
          </a:xfrm>
          <a:prstGeom prst="rect">
            <a:avLst/>
          </a:prstGeom>
        </p:spPr>
        <p:txBody>
          <a:bodyPr wrap="square">
            <a:spAutoFit/>
          </a:bodyPr>
          <a:lstStyle/>
          <a:p>
            <a:pPr algn="just">
              <a:spcBef>
                <a:spcPct val="50000"/>
              </a:spcBef>
            </a:pPr>
            <a:r>
              <a:rPr lang="en-US" altLang="zh-CN" sz="2800" b="1" dirty="0">
                <a:latin typeface="Times New Roman" pitchFamily="18" charset="0"/>
              </a:rPr>
              <a:t>English changes when culture meets and develops. Between AD 450 and 1150, English was first based more on German and then more like French and later Danish due to the rulers. In 1620, Shakespeare enriched its vocabulary and at the same time English was taken to America and was also taken to Australia later in the 18</a:t>
            </a:r>
            <a:r>
              <a:rPr lang="en-US" altLang="zh-CN" sz="2800" b="1" baseline="30000" dirty="0">
                <a:latin typeface="Times New Roman" pitchFamily="18" charset="0"/>
              </a:rPr>
              <a:t>th</a:t>
            </a:r>
            <a:r>
              <a:rPr lang="en-US" altLang="zh-CN" sz="2800" b="1" dirty="0">
                <a:latin typeface="Times New Roman" pitchFamily="18" charset="0"/>
              </a:rPr>
              <a:t> century. By the 19</a:t>
            </a:r>
            <a:r>
              <a:rPr lang="en-US" altLang="zh-CN" sz="2800" b="1" baseline="30000" dirty="0">
                <a:latin typeface="Times New Roman" pitchFamily="18" charset="0"/>
              </a:rPr>
              <a:t>th</a:t>
            </a:r>
            <a:r>
              <a:rPr lang="en-US" altLang="zh-CN" sz="2800" b="1" dirty="0">
                <a:latin typeface="Times New Roman" pitchFamily="18" charset="0"/>
              </a:rPr>
              <a:t> century, English was settled and American English has its own identity thanks to Noah Webster. Now it is also spoken as a foreign language or second language in Asian and African countries.</a:t>
            </a:r>
          </a:p>
        </p:txBody>
      </p:sp>
    </p:spTree>
    <p:extLst>
      <p:ext uri="{BB962C8B-B14F-4D97-AF65-F5344CB8AC3E}">
        <p14:creationId xmlns:p14="http://schemas.microsoft.com/office/powerpoint/2010/main" val="294710081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7" name="Text Box 2"/>
          <p:cNvSpPr txBox="1"/>
          <p:nvPr/>
        </p:nvSpPr>
        <p:spPr>
          <a:xfrm>
            <a:off x="-23316" y="2223740"/>
            <a:ext cx="9059812" cy="923330"/>
          </a:xfrm>
          <a:prstGeom prst="rect">
            <a:avLst/>
          </a:prstGeom>
          <a:noFill/>
          <a:ln w="9525">
            <a:noFill/>
          </a:ln>
        </p:spPr>
        <p:txBody>
          <a:bodyPr wrap="square">
            <a:spAutoFit/>
          </a:bodyPr>
          <a:lstStyle/>
          <a:p>
            <a:pPr algn="ctr"/>
            <a:r>
              <a:rPr lang="en-US" altLang="zh-CN" sz="5400" b="1" dirty="0">
                <a:latin typeface="Cambria" panose="02040503050406030204" pitchFamily="18" charset="0"/>
                <a:ea typeface="Cambria Math" panose="02040503050406030204" pitchFamily="18" charset="0"/>
              </a:rPr>
              <a:t>The Road to Modern English</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6904" y="-3994"/>
            <a:ext cx="1874520" cy="1859280"/>
          </a:xfrm>
          <a:prstGeom prst="rect">
            <a:avLst/>
          </a:prstGeom>
        </p:spPr>
      </p:pic>
      <p:sp>
        <p:nvSpPr>
          <p:cNvPr id="4" name="TextBox 3"/>
          <p:cNvSpPr txBox="1"/>
          <p:nvPr/>
        </p:nvSpPr>
        <p:spPr>
          <a:xfrm>
            <a:off x="1547664" y="4437112"/>
            <a:ext cx="5544616" cy="584775"/>
          </a:xfrm>
          <a:prstGeom prst="rect">
            <a:avLst/>
          </a:prstGeom>
          <a:noFill/>
        </p:spPr>
        <p:txBody>
          <a:bodyPr wrap="square" rtlCol="0">
            <a:spAutoFit/>
          </a:bodyPr>
          <a:lstStyle/>
          <a:p>
            <a:pPr algn="ctr"/>
            <a:r>
              <a:rPr lang="zh-CN" altLang="en-US" b="1" dirty="0"/>
              <a:t>杭师大附中     沈如意</a:t>
            </a:r>
          </a:p>
        </p:txBody>
      </p:sp>
      <p:pic>
        <p:nvPicPr>
          <p:cNvPr id="5" name="图片 4" descr="图片包含 物体, 天空, 室内&#10;&#10;描述已自动生成">
            <a:extLst>
              <a:ext uri="{FF2B5EF4-FFF2-40B4-BE49-F238E27FC236}">
                <a16:creationId xmlns:a16="http://schemas.microsoft.com/office/drawing/2014/main" id="{A87280E3-7285-4F34-ADE2-BB6C91351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2120" y="155576"/>
            <a:ext cx="3334236" cy="1078903"/>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91182" y="2852936"/>
            <a:ext cx="8064896" cy="2308324"/>
          </a:xfrm>
          <a:prstGeom prst="rect">
            <a:avLst/>
          </a:prstGeom>
        </p:spPr>
        <p:txBody>
          <a:bodyPr wrap="square">
            <a:spAutoFit/>
          </a:bodyPr>
          <a:lstStyle/>
          <a:p>
            <a:pPr marL="514350" indent="-514350" defTabSz="913130">
              <a:buAutoNum type="arabicPeriod"/>
            </a:pPr>
            <a:r>
              <a:rPr lang="en-US" altLang="zh-CN" sz="3600" b="1" dirty="0">
                <a:latin typeface="Cambria" panose="02040503050406030204" pitchFamily="18" charset="0"/>
              </a:rPr>
              <a:t>What does “the road” mean? </a:t>
            </a:r>
          </a:p>
          <a:p>
            <a:pPr defTabSz="913130"/>
            <a:endParaRPr lang="en-US" altLang="zh-CN" sz="3600" b="1" dirty="0">
              <a:latin typeface="Cambria" panose="02040503050406030204" pitchFamily="18" charset="0"/>
            </a:endParaRPr>
          </a:p>
          <a:p>
            <a:pPr defTabSz="913130"/>
            <a:r>
              <a:rPr lang="en-US" altLang="zh-CN" sz="3600" b="1" dirty="0">
                <a:latin typeface="Cambria" panose="02040503050406030204" pitchFamily="18" charset="0"/>
              </a:rPr>
              <a:t>2. Predict what the passage is mainly about?</a:t>
            </a:r>
          </a:p>
        </p:txBody>
      </p:sp>
      <p:sp>
        <p:nvSpPr>
          <p:cNvPr id="5" name="Text Box 2"/>
          <p:cNvSpPr txBox="1"/>
          <p:nvPr/>
        </p:nvSpPr>
        <p:spPr>
          <a:xfrm>
            <a:off x="-6276" y="1295300"/>
            <a:ext cx="9059812" cy="923330"/>
          </a:xfrm>
          <a:prstGeom prst="rect">
            <a:avLst/>
          </a:prstGeom>
          <a:noFill/>
          <a:ln w="9525">
            <a:noFill/>
          </a:ln>
        </p:spPr>
        <p:txBody>
          <a:bodyPr wrap="square">
            <a:spAutoFit/>
          </a:bodyPr>
          <a:lstStyle/>
          <a:p>
            <a:pPr algn="ctr"/>
            <a:r>
              <a:rPr lang="en-US" altLang="zh-CN" sz="5400" b="1" dirty="0">
                <a:solidFill>
                  <a:srgbClr val="C00000"/>
                </a:solidFill>
                <a:latin typeface="Cambria" panose="02040503050406030204" pitchFamily="18" charset="0"/>
                <a:ea typeface="Cambria Math" panose="02040503050406030204" pitchFamily="18" charset="0"/>
              </a:rPr>
              <a:t>The Road to Modern English</a:t>
            </a:r>
          </a:p>
        </p:txBody>
      </p:sp>
      <p:sp>
        <p:nvSpPr>
          <p:cNvPr id="3" name="TextBox 2"/>
          <p:cNvSpPr txBox="1"/>
          <p:nvPr/>
        </p:nvSpPr>
        <p:spPr>
          <a:xfrm>
            <a:off x="251520" y="332656"/>
            <a:ext cx="3312368" cy="584775"/>
          </a:xfrm>
          <a:prstGeom prst="rect">
            <a:avLst/>
          </a:prstGeom>
          <a:noFill/>
        </p:spPr>
        <p:txBody>
          <a:bodyPr wrap="square" rtlCol="0">
            <a:spAutoFit/>
          </a:bodyPr>
          <a:lstStyle/>
          <a:p>
            <a:endParaRPr lang="zh-CN" altLang="en-US" dirty="0"/>
          </a:p>
        </p:txBody>
      </p:sp>
      <p:sp>
        <p:nvSpPr>
          <p:cNvPr id="4" name="TextBox 3"/>
          <p:cNvSpPr txBox="1"/>
          <p:nvPr/>
        </p:nvSpPr>
        <p:spPr>
          <a:xfrm>
            <a:off x="251520" y="188640"/>
            <a:ext cx="3312368"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Title Prediction</a:t>
            </a:r>
            <a:endParaRPr lang="zh-CN" altLang="en-US" b="1" dirty="0">
              <a:solidFill>
                <a:schemeClr val="bg1"/>
              </a:solidFill>
              <a:latin typeface="Cambria" panose="02040503050406030204" pitchFamily="18" charset="0"/>
            </a:endParaRPr>
          </a:p>
        </p:txBody>
      </p:sp>
    </p:spTree>
    <p:extLst>
      <p:ext uri="{BB962C8B-B14F-4D97-AF65-F5344CB8AC3E}">
        <p14:creationId xmlns:p14="http://schemas.microsoft.com/office/powerpoint/2010/main" val="35974725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783" y="1124744"/>
            <a:ext cx="8862840" cy="1200329"/>
          </a:xfrm>
          <a:prstGeom prst="rect">
            <a:avLst/>
          </a:prstGeom>
          <a:noFill/>
        </p:spPr>
        <p:txBody>
          <a:bodyPr wrap="square" rtlCol="0">
            <a:spAutoFit/>
          </a:bodyPr>
          <a:lstStyle/>
          <a:p>
            <a:r>
              <a:rPr lang="en-US" altLang="zh-CN" sz="3600" b="1" dirty="0">
                <a:latin typeface="Cambria" panose="02040503050406030204" pitchFamily="18" charset="0"/>
              </a:rPr>
              <a:t>     What’s the writing style of the article?</a:t>
            </a:r>
          </a:p>
          <a:p>
            <a:r>
              <a:rPr lang="en-US" altLang="zh-CN" sz="3600" b="1" dirty="0">
                <a:latin typeface="Cambria" panose="02040503050406030204" pitchFamily="18" charset="0"/>
              </a:rPr>
              <a:t>       </a:t>
            </a:r>
          </a:p>
        </p:txBody>
      </p:sp>
      <p:sp>
        <p:nvSpPr>
          <p:cNvPr id="4" name="TextBox 3"/>
          <p:cNvSpPr txBox="1"/>
          <p:nvPr/>
        </p:nvSpPr>
        <p:spPr>
          <a:xfrm>
            <a:off x="249783" y="175181"/>
            <a:ext cx="2806005"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style</a:t>
            </a:r>
            <a:endParaRPr lang="zh-CN" altLang="en-US" b="1" dirty="0">
              <a:solidFill>
                <a:schemeClr val="bg1"/>
              </a:solidFill>
              <a:latin typeface="Cambria" panose="02040503050406030204" pitchFamily="18" charset="0"/>
            </a:endParaRPr>
          </a:p>
        </p:txBody>
      </p:sp>
      <p:sp>
        <p:nvSpPr>
          <p:cNvPr id="6" name="Rectangle 3"/>
          <p:cNvSpPr txBox="1">
            <a:spLocks/>
          </p:cNvSpPr>
          <p:nvPr/>
        </p:nvSpPr>
        <p:spPr>
          <a:xfrm>
            <a:off x="899591" y="2132856"/>
            <a:ext cx="8569325" cy="2761477"/>
          </a:xfrm>
          <a:prstGeom prst="rect">
            <a:avLst/>
          </a:prstGeom>
        </p:spPr>
        <p:txBody>
          <a:bodyPr wrap="square" lIns="91440" tIns="45720" rIns="91440" bIns="45720" anchor="t"/>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742950" indent="-742950" eaLnBrk="1" hangingPunct="1">
              <a:buFontTx/>
              <a:buAutoNum type="alphaUcPeriod"/>
            </a:pPr>
            <a:r>
              <a:rPr lang="en-US" altLang="zh-CN" sz="2800" b="1" i="1" kern="0" dirty="0">
                <a:latin typeface="Times New Roman" panose="02020603050405020304" pitchFamily="18" charset="0"/>
                <a:sym typeface="+mn-ea"/>
              </a:rPr>
              <a:t>An argumentation</a:t>
            </a:r>
            <a:endParaRPr lang="en-US" altLang="zh-CN" sz="2800" b="1" i="1" kern="0" dirty="0">
              <a:latin typeface="Times New Roman" panose="02020603050405020304" pitchFamily="18" charset="0"/>
            </a:endParaRPr>
          </a:p>
          <a:p>
            <a:pPr marL="742950" indent="-742950" eaLnBrk="1" hangingPunct="1">
              <a:buFontTx/>
              <a:buAutoNum type="alphaUcPeriod"/>
            </a:pPr>
            <a:endParaRPr lang="en-US" altLang="zh-CN" sz="2800" b="1" i="1" kern="0" dirty="0">
              <a:latin typeface="Times New Roman" panose="02020603050405020304" pitchFamily="18" charset="0"/>
            </a:endParaRPr>
          </a:p>
          <a:p>
            <a:pPr marL="742950" indent="-742950" eaLnBrk="1" hangingPunct="1">
              <a:buFontTx/>
              <a:buAutoNum type="alphaUcPeriod"/>
            </a:pPr>
            <a:r>
              <a:rPr lang="en-US" altLang="zh-CN" sz="2800" b="1" i="1" kern="0" dirty="0">
                <a:latin typeface="Times New Roman" panose="02020603050405020304" pitchFamily="18" charset="0"/>
                <a:sym typeface="+mn-ea"/>
              </a:rPr>
              <a:t>An exposition</a:t>
            </a:r>
            <a:endParaRPr lang="en-US" altLang="zh-CN" sz="2800" b="1" i="1" kern="0" dirty="0">
              <a:latin typeface="Times New Roman" panose="02020603050405020304" pitchFamily="18" charset="0"/>
            </a:endParaRPr>
          </a:p>
          <a:p>
            <a:pPr marL="0" indent="0" eaLnBrk="1" hangingPunct="1">
              <a:buFontTx/>
              <a:buNone/>
            </a:pPr>
            <a:endParaRPr lang="en-US" altLang="zh-CN" sz="2800" b="1" i="1" kern="0" dirty="0">
              <a:latin typeface="Times New Roman" panose="02020603050405020304" pitchFamily="18" charset="0"/>
            </a:endParaRPr>
          </a:p>
          <a:p>
            <a:pPr marL="0" indent="0" eaLnBrk="1" hangingPunct="1">
              <a:buFontTx/>
              <a:buNone/>
            </a:pPr>
            <a:r>
              <a:rPr lang="en-US" altLang="zh-CN" sz="2800" b="1" i="1" kern="0" dirty="0">
                <a:latin typeface="Times New Roman" panose="02020603050405020304" pitchFamily="18" charset="0"/>
              </a:rPr>
              <a:t>C.   A narration</a:t>
            </a:r>
          </a:p>
        </p:txBody>
      </p:sp>
      <p:sp>
        <p:nvSpPr>
          <p:cNvPr id="7" name="Rectangle 4"/>
          <p:cNvSpPr/>
          <p:nvPr/>
        </p:nvSpPr>
        <p:spPr>
          <a:xfrm>
            <a:off x="1403648" y="3226256"/>
            <a:ext cx="2743186" cy="574675"/>
          </a:xfrm>
          <a:prstGeom prst="rect">
            <a:avLst/>
          </a:prstGeom>
          <a:noFill/>
          <a:ln w="28575" cap="flat" cmpd="sng">
            <a:solidFill>
              <a:srgbClr val="FF0000"/>
            </a:solidFill>
            <a:prstDash val="solid"/>
            <a:miter/>
            <a:headEnd type="none" w="med" len="med"/>
            <a:tailEnd type="none" w="med" len="med"/>
          </a:ln>
        </p:spPr>
        <p:txBody>
          <a:bodyPr wrap="none" anchor="ctr"/>
          <a:lstStyle/>
          <a:p>
            <a:endParaRPr lang="zh-CN" altLang="en-US" dirty="0">
              <a:latin typeface="Arial" panose="020B0604020202020204" pitchFamily="34" charset="0"/>
              <a:ea typeface="宋体" panose="02010600030101010101" pitchFamily="2" charset="-122"/>
            </a:endParaRPr>
          </a:p>
        </p:txBody>
      </p:sp>
      <p:sp>
        <p:nvSpPr>
          <p:cNvPr id="8" name="TextBox 7"/>
          <p:cNvSpPr txBox="1"/>
          <p:nvPr/>
        </p:nvSpPr>
        <p:spPr>
          <a:xfrm>
            <a:off x="4283968" y="3251983"/>
            <a:ext cx="3923927" cy="523220"/>
          </a:xfrm>
          <a:prstGeom prst="rect">
            <a:avLst/>
          </a:prstGeom>
          <a:noFill/>
        </p:spPr>
        <p:txBody>
          <a:bodyPr wrap="square" rtlCol="0">
            <a:spAutoFit/>
          </a:bodyPr>
          <a:lstStyle/>
          <a:p>
            <a:r>
              <a:rPr lang="en-US" altLang="zh-CN" sz="2800" b="1" i="1" dirty="0">
                <a:latin typeface="Times New Roman" panose="02020603050405020304" pitchFamily="18" charset="0"/>
                <a:cs typeface="Times New Roman" panose="02020603050405020304" pitchFamily="18" charset="0"/>
              </a:rPr>
              <a:t>exposit or introduce </a:t>
            </a:r>
            <a:r>
              <a:rPr lang="en-US" altLang="zh-CN" sz="2800" b="1" i="1" dirty="0" err="1">
                <a:latin typeface="Times New Roman" panose="02020603050405020304" pitchFamily="18" charset="0"/>
                <a:cs typeface="Times New Roman" panose="02020603050405020304" pitchFamily="18" charset="0"/>
              </a:rPr>
              <a:t>sth</a:t>
            </a:r>
            <a:endParaRPr lang="zh-CN" altLang="en-US" sz="2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50991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linds(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blinds(horizontal)">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blinds(horizontal)">
                                      <p:cBhvr>
                                        <p:cTn id="17" dur="500"/>
                                        <p:tgtEl>
                                          <p:spTgt spid="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49783" y="175181"/>
            <a:ext cx="5042297"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Details— Para. 1</a:t>
            </a:r>
            <a:endParaRPr lang="zh-CN" altLang="en-US" b="1" dirty="0">
              <a:solidFill>
                <a:schemeClr val="bg1"/>
              </a:solidFill>
              <a:latin typeface="Cambria" panose="02040503050406030204" pitchFamily="18" charset="0"/>
            </a:endParaRPr>
          </a:p>
        </p:txBody>
      </p:sp>
      <p:sp>
        <p:nvSpPr>
          <p:cNvPr id="2" name="TextBox 1"/>
          <p:cNvSpPr txBox="1"/>
          <p:nvPr/>
        </p:nvSpPr>
        <p:spPr>
          <a:xfrm>
            <a:off x="517507" y="5358558"/>
            <a:ext cx="5760640" cy="523220"/>
          </a:xfrm>
          <a:prstGeom prst="rect">
            <a:avLst/>
          </a:prstGeom>
          <a:noFill/>
        </p:spPr>
        <p:txBody>
          <a:bodyPr wrap="square" rtlCol="0">
            <a:spAutoFit/>
          </a:bodyPr>
          <a:lstStyle/>
          <a:p>
            <a:r>
              <a:rPr lang="en-US" altLang="zh-CN" sz="2800" b="1" dirty="0"/>
              <a:t>2. How is this paragraph organized ?  </a:t>
            </a:r>
            <a:endParaRPr lang="zh-CN" altLang="en-US" sz="2800" b="1" dirty="0"/>
          </a:p>
        </p:txBody>
      </p:sp>
      <p:sp>
        <p:nvSpPr>
          <p:cNvPr id="9" name="矩形 8"/>
          <p:cNvSpPr/>
          <p:nvPr/>
        </p:nvSpPr>
        <p:spPr>
          <a:xfrm>
            <a:off x="158434" y="1190297"/>
            <a:ext cx="8714705" cy="3108543"/>
          </a:xfrm>
          <a:prstGeom prst="rect">
            <a:avLst/>
          </a:prstGeom>
        </p:spPr>
        <p:txBody>
          <a:bodyPr wrap="square" numCol="1" anchor="ctr">
            <a:spAutoFit/>
          </a:bodyPr>
          <a:lstStyle/>
          <a:p>
            <a:pPr indent="720000" algn="just">
              <a:spcBef>
                <a:spcPts val="0"/>
              </a:spcBef>
            </a:pPr>
            <a:r>
              <a:rPr lang="en-US" altLang="zh-CN" sz="2800" b="1" dirty="0">
                <a:solidFill>
                  <a:schemeClr val="bg2">
                    <a:lumMod val="20000"/>
                    <a:lumOff val="80000"/>
                  </a:schemeClr>
                </a:solidFill>
                <a:cs typeface="Times New Roman" panose="02020603050405020304" pitchFamily="18" charset="0"/>
              </a:rPr>
              <a:t>At the end of the 16</a:t>
            </a:r>
            <a:r>
              <a:rPr lang="en-US" altLang="zh-CN" sz="2800" b="1" baseline="30000" dirty="0">
                <a:solidFill>
                  <a:schemeClr val="bg2">
                    <a:lumMod val="20000"/>
                    <a:lumOff val="80000"/>
                  </a:schemeClr>
                </a:solidFill>
                <a:cs typeface="Times New Roman" panose="02020603050405020304" pitchFamily="18" charset="0"/>
              </a:rPr>
              <a:t>th </a:t>
            </a:r>
            <a:r>
              <a:rPr lang="en-US" altLang="zh-CN" sz="2800" b="1" dirty="0">
                <a:solidFill>
                  <a:schemeClr val="bg2">
                    <a:lumMod val="20000"/>
                    <a:lumOff val="80000"/>
                  </a:schemeClr>
                </a:solidFill>
                <a:cs typeface="Times New Roman" panose="02020603050405020304" pitchFamily="18" charset="0"/>
              </a:rPr>
              <a:t>century, about five to seven million people spoke English. Nearly all of them lived in England. Later in the next century, people from England made voyages to conquer other parts of the world and because of that, English began to be spoken in many other countries. Today, more people speak English as their first, second or a foreign language than ever before</a:t>
            </a:r>
            <a:r>
              <a:rPr lang="en-US" altLang="zh-CN" sz="2800" b="1" i="1" dirty="0">
                <a:solidFill>
                  <a:schemeClr val="bg2">
                    <a:lumMod val="20000"/>
                    <a:lumOff val="80000"/>
                  </a:schemeClr>
                </a:solidFill>
                <a:cs typeface="Times New Roman" panose="02020603050405020304" pitchFamily="18" charset="0"/>
              </a:rPr>
              <a:t>.</a:t>
            </a:r>
            <a:endParaRPr lang="zh-CN" altLang="zh-CN" sz="2800" b="1" i="1" dirty="0">
              <a:solidFill>
                <a:schemeClr val="bg2">
                  <a:lumMod val="20000"/>
                  <a:lumOff val="80000"/>
                </a:schemeClr>
              </a:solidFill>
              <a:cs typeface="Times New Roman" panose="02020603050405020304" pitchFamily="18" charset="0"/>
            </a:endParaRPr>
          </a:p>
        </p:txBody>
      </p:sp>
      <p:sp>
        <p:nvSpPr>
          <p:cNvPr id="4" name="矩形 3"/>
          <p:cNvSpPr/>
          <p:nvPr/>
        </p:nvSpPr>
        <p:spPr>
          <a:xfrm>
            <a:off x="917521" y="1208210"/>
            <a:ext cx="4932832" cy="523220"/>
          </a:xfrm>
          <a:prstGeom prst="rect">
            <a:avLst/>
          </a:prstGeom>
        </p:spPr>
        <p:txBody>
          <a:bodyPr wrap="square">
            <a:spAutoFit/>
          </a:bodyPr>
          <a:lstStyle/>
          <a:p>
            <a:pPr algn="just"/>
            <a:r>
              <a:rPr lang="en-US" altLang="zh-CN" sz="2800" b="1" dirty="0">
                <a:solidFill>
                  <a:srgbClr val="FF0000"/>
                </a:solidFill>
                <a:cs typeface="Times New Roman" panose="02020603050405020304" pitchFamily="18" charset="0"/>
              </a:rPr>
              <a:t>At the end of the 16</a:t>
            </a:r>
            <a:r>
              <a:rPr lang="en-US" altLang="zh-CN" sz="2800" b="1" baseline="30000" dirty="0">
                <a:solidFill>
                  <a:srgbClr val="FF0000"/>
                </a:solidFill>
                <a:cs typeface="Times New Roman" panose="02020603050405020304" pitchFamily="18" charset="0"/>
              </a:rPr>
              <a:t>th</a:t>
            </a:r>
            <a:r>
              <a:rPr lang="en-US" altLang="zh-CN" sz="2800" b="1" dirty="0">
                <a:solidFill>
                  <a:srgbClr val="FF0000"/>
                </a:solidFill>
                <a:cs typeface="Times New Roman" panose="02020603050405020304" pitchFamily="18" charset="0"/>
              </a:rPr>
              <a:t>century</a:t>
            </a:r>
            <a:endParaRPr lang="zh-CN" altLang="en-US" sz="2800" dirty="0">
              <a:solidFill>
                <a:srgbClr val="FF0000"/>
              </a:solidFill>
            </a:endParaRPr>
          </a:p>
        </p:txBody>
      </p:sp>
      <p:sp>
        <p:nvSpPr>
          <p:cNvPr id="7" name="矩形 6"/>
          <p:cNvSpPr/>
          <p:nvPr/>
        </p:nvSpPr>
        <p:spPr>
          <a:xfrm>
            <a:off x="158434" y="2060848"/>
            <a:ext cx="3597460" cy="523220"/>
          </a:xfrm>
          <a:prstGeom prst="rect">
            <a:avLst/>
          </a:prstGeom>
        </p:spPr>
        <p:txBody>
          <a:bodyPr wrap="none">
            <a:spAutoFit/>
          </a:bodyPr>
          <a:lstStyle/>
          <a:p>
            <a:r>
              <a:rPr lang="en-US" altLang="zh-CN" sz="2800" b="1" dirty="0">
                <a:solidFill>
                  <a:srgbClr val="FF0000"/>
                </a:solidFill>
                <a:cs typeface="Times New Roman" panose="02020603050405020304" pitchFamily="18" charset="0"/>
              </a:rPr>
              <a:t>Later in the next century</a:t>
            </a:r>
            <a:endParaRPr lang="zh-CN" altLang="en-US" sz="2800" dirty="0">
              <a:solidFill>
                <a:srgbClr val="FF0000"/>
              </a:solidFill>
            </a:endParaRPr>
          </a:p>
        </p:txBody>
      </p:sp>
      <p:sp>
        <p:nvSpPr>
          <p:cNvPr id="8" name="矩形 7"/>
          <p:cNvSpPr/>
          <p:nvPr/>
        </p:nvSpPr>
        <p:spPr>
          <a:xfrm>
            <a:off x="7803587" y="2924944"/>
            <a:ext cx="1028743" cy="523220"/>
          </a:xfrm>
          <a:prstGeom prst="rect">
            <a:avLst/>
          </a:prstGeom>
        </p:spPr>
        <p:txBody>
          <a:bodyPr wrap="none">
            <a:spAutoFit/>
          </a:bodyPr>
          <a:lstStyle/>
          <a:p>
            <a:r>
              <a:rPr lang="en-US" altLang="zh-CN" sz="2800" b="1" dirty="0">
                <a:solidFill>
                  <a:srgbClr val="FF0000"/>
                </a:solidFill>
                <a:cs typeface="Times New Roman" panose="02020603050405020304" pitchFamily="18" charset="0"/>
              </a:rPr>
              <a:t>Today</a:t>
            </a:r>
            <a:endParaRPr lang="zh-CN" altLang="en-US" sz="2800" dirty="0">
              <a:solidFill>
                <a:srgbClr val="FF0000"/>
              </a:solidFill>
            </a:endParaRPr>
          </a:p>
        </p:txBody>
      </p:sp>
      <p:sp>
        <p:nvSpPr>
          <p:cNvPr id="10" name="TextBox 9"/>
          <p:cNvSpPr txBox="1"/>
          <p:nvPr/>
        </p:nvSpPr>
        <p:spPr>
          <a:xfrm>
            <a:off x="5850353" y="5327780"/>
            <a:ext cx="1584176" cy="584775"/>
          </a:xfrm>
          <a:prstGeom prst="rect">
            <a:avLst/>
          </a:prstGeom>
          <a:noFill/>
        </p:spPr>
        <p:txBody>
          <a:bodyPr wrap="square" rtlCol="0">
            <a:spAutoFit/>
          </a:bodyPr>
          <a:lstStyle/>
          <a:p>
            <a:r>
              <a:rPr lang="en-US" altLang="zh-CN" b="1" dirty="0">
                <a:solidFill>
                  <a:srgbClr val="FF0000"/>
                </a:solidFill>
              </a:rPr>
              <a:t>time</a:t>
            </a:r>
            <a:endParaRPr lang="zh-CN" altLang="en-US" b="1" dirty="0">
              <a:solidFill>
                <a:srgbClr val="FF0000"/>
              </a:solidFill>
            </a:endParaRPr>
          </a:p>
        </p:txBody>
      </p:sp>
      <p:sp>
        <p:nvSpPr>
          <p:cNvPr id="11" name="TextBox 10"/>
          <p:cNvSpPr txBox="1"/>
          <p:nvPr/>
        </p:nvSpPr>
        <p:spPr>
          <a:xfrm>
            <a:off x="515534" y="4724376"/>
            <a:ext cx="6480720" cy="523220"/>
          </a:xfrm>
          <a:prstGeom prst="rect">
            <a:avLst/>
          </a:prstGeom>
          <a:noFill/>
        </p:spPr>
        <p:txBody>
          <a:bodyPr wrap="square" rtlCol="0">
            <a:spAutoFit/>
          </a:bodyPr>
          <a:lstStyle/>
          <a:p>
            <a:r>
              <a:rPr lang="en-US" altLang="zh-CN" sz="2800" b="1" dirty="0"/>
              <a:t>1. What’s the topic sentence ?</a:t>
            </a:r>
            <a:endParaRPr lang="zh-CN" altLang="en-US" sz="2800" b="1" dirty="0"/>
          </a:p>
        </p:txBody>
      </p:sp>
      <p:sp>
        <p:nvSpPr>
          <p:cNvPr id="16" name="矩形 15"/>
          <p:cNvSpPr/>
          <p:nvPr/>
        </p:nvSpPr>
        <p:spPr>
          <a:xfrm>
            <a:off x="-468560" y="3349637"/>
            <a:ext cx="8640960" cy="523220"/>
          </a:xfrm>
          <a:prstGeom prst="rect">
            <a:avLst/>
          </a:prstGeom>
        </p:spPr>
        <p:txBody>
          <a:bodyPr wrap="square">
            <a:spAutoFit/>
          </a:bodyPr>
          <a:lstStyle/>
          <a:p>
            <a:pPr indent="720000" algn="just">
              <a:spcBef>
                <a:spcPts val="0"/>
              </a:spcBef>
            </a:pPr>
            <a:r>
              <a:rPr lang="en-US" altLang="zh-CN" sz="2800" b="1" dirty="0">
                <a:cs typeface="Times New Roman" panose="02020603050405020304" pitchFamily="18" charset="0"/>
              </a:rPr>
              <a:t>more people speak English as their first, second or a</a:t>
            </a:r>
            <a:endParaRPr lang="zh-CN" altLang="zh-CN" sz="2800" b="1" i="1" dirty="0">
              <a:cs typeface="Times New Roman" panose="02020603050405020304" pitchFamily="18" charset="0"/>
            </a:endParaRPr>
          </a:p>
        </p:txBody>
      </p:sp>
      <p:sp>
        <p:nvSpPr>
          <p:cNvPr id="17" name="矩形 16"/>
          <p:cNvSpPr/>
          <p:nvPr/>
        </p:nvSpPr>
        <p:spPr>
          <a:xfrm>
            <a:off x="7693008" y="3349072"/>
            <a:ext cx="1180131" cy="523220"/>
          </a:xfrm>
          <a:prstGeom prst="rect">
            <a:avLst/>
          </a:prstGeom>
        </p:spPr>
        <p:txBody>
          <a:bodyPr wrap="none">
            <a:spAutoFit/>
          </a:bodyPr>
          <a:lstStyle/>
          <a:p>
            <a:r>
              <a:rPr lang="en-US" altLang="zh-CN" sz="2800" b="1" dirty="0">
                <a:cs typeface="Times New Roman" panose="02020603050405020304" pitchFamily="18" charset="0"/>
              </a:rPr>
              <a:t>foreign</a:t>
            </a:r>
            <a:endParaRPr lang="zh-CN" altLang="en-US" sz="2800" dirty="0"/>
          </a:p>
        </p:txBody>
      </p:sp>
      <p:sp>
        <p:nvSpPr>
          <p:cNvPr id="18" name="矩形 17"/>
          <p:cNvSpPr/>
          <p:nvPr/>
        </p:nvSpPr>
        <p:spPr>
          <a:xfrm>
            <a:off x="-540568" y="3776134"/>
            <a:ext cx="4610250" cy="523220"/>
          </a:xfrm>
          <a:prstGeom prst="rect">
            <a:avLst/>
          </a:prstGeom>
        </p:spPr>
        <p:txBody>
          <a:bodyPr wrap="square">
            <a:spAutoFit/>
          </a:bodyPr>
          <a:lstStyle/>
          <a:p>
            <a:pPr indent="720000" algn="just">
              <a:spcBef>
                <a:spcPts val="0"/>
              </a:spcBef>
            </a:pPr>
            <a:r>
              <a:rPr lang="en-US" altLang="zh-CN" sz="2800" b="1" dirty="0">
                <a:cs typeface="Times New Roman" panose="02020603050405020304" pitchFamily="18" charset="0"/>
              </a:rPr>
              <a:t>language than ever before</a:t>
            </a:r>
            <a:r>
              <a:rPr lang="en-US" altLang="zh-CN" sz="2800" b="1" i="1" dirty="0">
                <a:cs typeface="Times New Roman" panose="02020603050405020304" pitchFamily="18" charset="0"/>
              </a:rPr>
              <a:t>.</a:t>
            </a:r>
            <a:endParaRPr lang="zh-CN" altLang="zh-CN" sz="2800" b="1" i="1" dirty="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8" grpId="0"/>
      <p:bldP spid="10" grpId="0"/>
      <p:bldP spid="16" grpId="0"/>
      <p:bldP spid="17"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Freeform 3"/>
          <p:cNvSpPr/>
          <p:nvPr/>
        </p:nvSpPr>
        <p:spPr bwMode="gray">
          <a:xfrm>
            <a:off x="5338763" y="1358900"/>
            <a:ext cx="1719263" cy="1443038"/>
          </a:xfrm>
          <a:custGeom>
            <a:avLst/>
            <a:gdLst/>
            <a:ahLst/>
            <a:cxnLst>
              <a:cxn ang="0">
                <a:pos x="0" y="774"/>
              </a:cxn>
              <a:cxn ang="0">
                <a:pos x="2" y="770"/>
              </a:cxn>
              <a:cxn ang="0">
                <a:pos x="8" y="754"/>
              </a:cxn>
              <a:cxn ang="0">
                <a:pos x="16" y="730"/>
              </a:cxn>
              <a:cxn ang="0">
                <a:pos x="32" y="698"/>
              </a:cxn>
              <a:cxn ang="0">
                <a:pos x="50" y="660"/>
              </a:cxn>
              <a:cxn ang="0">
                <a:pos x="76" y="618"/>
              </a:cxn>
              <a:cxn ang="0">
                <a:pos x="106" y="574"/>
              </a:cxn>
              <a:cxn ang="0">
                <a:pos x="142" y="528"/>
              </a:cxn>
              <a:cxn ang="0">
                <a:pos x="186" y="482"/>
              </a:cxn>
              <a:cxn ang="0">
                <a:pos x="236" y="438"/>
              </a:cxn>
              <a:cxn ang="0">
                <a:pos x="294" y="398"/>
              </a:cxn>
              <a:cxn ang="0">
                <a:pos x="360" y="360"/>
              </a:cxn>
              <a:cxn ang="0">
                <a:pos x="426" y="332"/>
              </a:cxn>
              <a:cxn ang="0">
                <a:pos x="488" y="314"/>
              </a:cxn>
              <a:cxn ang="0">
                <a:pos x="544" y="304"/>
              </a:cxn>
              <a:cxn ang="0">
                <a:pos x="594" y="300"/>
              </a:cxn>
              <a:cxn ang="0">
                <a:pos x="638" y="300"/>
              </a:cxn>
              <a:cxn ang="0">
                <a:pos x="678" y="304"/>
              </a:cxn>
              <a:cxn ang="0">
                <a:pos x="710" y="312"/>
              </a:cxn>
              <a:cxn ang="0">
                <a:pos x="736" y="320"/>
              </a:cxn>
              <a:cxn ang="0">
                <a:pos x="754" y="326"/>
              </a:cxn>
              <a:cxn ang="0">
                <a:pos x="766" y="332"/>
              </a:cxn>
              <a:cxn ang="0">
                <a:pos x="770" y="334"/>
              </a:cxn>
              <a:cxn ang="0">
                <a:pos x="680" y="476"/>
              </a:cxn>
              <a:cxn ang="0">
                <a:pos x="982" y="370"/>
              </a:cxn>
              <a:cxn ang="0">
                <a:pos x="912" y="0"/>
              </a:cxn>
              <a:cxn ang="0">
                <a:pos x="854" y="150"/>
              </a:cxn>
              <a:cxn ang="0">
                <a:pos x="850" y="148"/>
              </a:cxn>
              <a:cxn ang="0">
                <a:pos x="838" y="142"/>
              </a:cxn>
              <a:cxn ang="0">
                <a:pos x="822" y="134"/>
              </a:cxn>
              <a:cxn ang="0">
                <a:pos x="798" y="126"/>
              </a:cxn>
              <a:cxn ang="0">
                <a:pos x="768" y="120"/>
              </a:cxn>
              <a:cxn ang="0">
                <a:pos x="732" y="114"/>
              </a:cxn>
              <a:cxn ang="0">
                <a:pos x="692" y="110"/>
              </a:cxn>
              <a:cxn ang="0">
                <a:pos x="646" y="110"/>
              </a:cxn>
              <a:cxn ang="0">
                <a:pos x="596" y="116"/>
              </a:cxn>
              <a:cxn ang="0">
                <a:pos x="540" y="126"/>
              </a:cxn>
              <a:cxn ang="0">
                <a:pos x="482" y="146"/>
              </a:cxn>
              <a:cxn ang="0">
                <a:pos x="422" y="172"/>
              </a:cxn>
              <a:cxn ang="0">
                <a:pos x="356" y="210"/>
              </a:cxn>
              <a:cxn ang="0">
                <a:pos x="290" y="258"/>
              </a:cxn>
              <a:cxn ang="0">
                <a:pos x="230" y="310"/>
              </a:cxn>
              <a:cxn ang="0">
                <a:pos x="178" y="364"/>
              </a:cxn>
              <a:cxn ang="0">
                <a:pos x="136" y="422"/>
              </a:cxn>
              <a:cxn ang="0">
                <a:pos x="100" y="480"/>
              </a:cxn>
              <a:cxn ang="0">
                <a:pos x="72" y="536"/>
              </a:cxn>
              <a:cxn ang="0">
                <a:pos x="48" y="590"/>
              </a:cxn>
              <a:cxn ang="0">
                <a:pos x="30" y="640"/>
              </a:cxn>
              <a:cxn ang="0">
                <a:pos x="18" y="684"/>
              </a:cxn>
              <a:cxn ang="0">
                <a:pos x="8" y="722"/>
              </a:cxn>
              <a:cxn ang="0">
                <a:pos x="4" y="750"/>
              </a:cxn>
              <a:cxn ang="0">
                <a:pos x="0" y="768"/>
              </a:cxn>
              <a:cxn ang="0">
                <a:pos x="0" y="774"/>
              </a:cxn>
            </a:cxnLst>
            <a:rect l="0" t="0" r="r" b="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gradFill rotWithShape="1">
            <a:gsLst>
              <a:gs pos="0">
                <a:schemeClr val="hlink">
                  <a:gamma/>
                  <a:tint val="90980"/>
                  <a:invGamma/>
                  <a:alpha val="32001"/>
                </a:schemeClr>
              </a:gs>
              <a:gs pos="100000">
                <a:schemeClr val="hlink"/>
              </a:gs>
            </a:gsLst>
            <a:lin ang="0" scaled="1"/>
          </a:gradFill>
          <a:ln w="12700">
            <a:noFill/>
            <a:prstDash val="solid"/>
            <a:round/>
          </a:ln>
        </p:spPr>
        <p:txBody>
          <a:bodyPr lIns="118515" tIns="59258" rIns="118515" bIns="59258"/>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200" b="0" i="0" u="none" strike="noStrike" kern="1200" cap="none" spc="0" normalizeH="0" baseline="0" noProof="0">
              <a:ln>
                <a:noFill/>
              </a:ln>
              <a:solidFill>
                <a:schemeClr val="tx1"/>
              </a:solidFill>
              <a:effectLst/>
              <a:uLnTx/>
              <a:uFillTx/>
              <a:latin typeface="Arial Narrow" panose="020B0606020202030204" pitchFamily="34" charset="0"/>
              <a:ea typeface="宋体" panose="02010600030101010101" pitchFamily="2" charset="-122"/>
              <a:cs typeface="+mn-cs"/>
            </a:endParaRPr>
          </a:p>
        </p:txBody>
      </p:sp>
      <p:sp>
        <p:nvSpPr>
          <p:cNvPr id="14340" name="AutoShape 4"/>
          <p:cNvSpPr/>
          <p:nvPr/>
        </p:nvSpPr>
        <p:spPr>
          <a:xfrm>
            <a:off x="3132138" y="2619375"/>
            <a:ext cx="2689225" cy="3565525"/>
          </a:xfrm>
          <a:prstGeom prst="roundRect">
            <a:avLst>
              <a:gd name="adj" fmla="val 4690"/>
            </a:avLst>
          </a:prstGeom>
          <a:noFill/>
          <a:ln w="57150" cap="flat" cmpd="sng">
            <a:solidFill>
              <a:schemeClr val="accent2"/>
            </a:solidFill>
            <a:prstDash val="solid"/>
            <a:headEnd type="none" w="med" len="med"/>
            <a:tailEnd type="none" w="med" len="med"/>
          </a:ln>
        </p:spPr>
        <p:txBody>
          <a:bodyPr wrap="none" lIns="118515" tIns="59258" rIns="118515" bIns="59258" anchor="ctr"/>
          <a:lstStyle/>
          <a:p>
            <a:endParaRPr lang="zh-CN" altLang="en-US" dirty="0">
              <a:latin typeface="Arial Narrow" panose="020B0606020202030204" pitchFamily="34" charset="0"/>
            </a:endParaRPr>
          </a:p>
        </p:txBody>
      </p:sp>
      <p:sp>
        <p:nvSpPr>
          <p:cNvPr id="73733" name="AutoShape 5"/>
          <p:cNvSpPr>
            <a:spLocks noChangeArrowheads="1"/>
          </p:cNvSpPr>
          <p:nvPr/>
        </p:nvSpPr>
        <p:spPr bwMode="gray">
          <a:xfrm>
            <a:off x="3419475" y="2438400"/>
            <a:ext cx="2184400" cy="357188"/>
          </a:xfrm>
          <a:prstGeom prst="roundRect">
            <a:avLst>
              <a:gd name="adj" fmla="val 50000"/>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w="9525">
            <a:noFill/>
            <a:round/>
          </a:ln>
          <a:effectLst/>
        </p:spPr>
        <p:txBody>
          <a:bodyPr wrap="none" lIns="118515" tIns="59258" rIns="118515" bIns="59258"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200" b="0" i="0" u="none" strike="noStrike" kern="1200" cap="none" spc="0" normalizeH="0" baseline="0" noProof="0">
              <a:ln>
                <a:noFill/>
              </a:ln>
              <a:solidFill>
                <a:schemeClr val="tx1"/>
              </a:solidFill>
              <a:effectLst/>
              <a:uLnTx/>
              <a:uFillTx/>
              <a:latin typeface="Arial Narrow" panose="020B0606020202030204" pitchFamily="34" charset="0"/>
              <a:ea typeface="宋体" panose="02010600030101010101" pitchFamily="2" charset="-122"/>
              <a:cs typeface="+mn-cs"/>
            </a:endParaRPr>
          </a:p>
        </p:txBody>
      </p:sp>
      <p:sp>
        <p:nvSpPr>
          <p:cNvPr id="14342" name="AutoShape 6"/>
          <p:cNvSpPr/>
          <p:nvPr/>
        </p:nvSpPr>
        <p:spPr>
          <a:xfrm flipH="1">
            <a:off x="5338763" y="2528888"/>
            <a:ext cx="87312" cy="179387"/>
          </a:xfrm>
          <a:prstGeom prst="octagon">
            <a:avLst>
              <a:gd name="adj" fmla="val 29287"/>
            </a:avLst>
          </a:prstGeom>
          <a:solidFill>
            <a:schemeClr val="bg1"/>
          </a:solidFill>
          <a:ln w="9525">
            <a:noFill/>
          </a:ln>
        </p:spPr>
        <p:txBody>
          <a:bodyPr wrap="none" lIns="118515" tIns="59258" rIns="118515" bIns="59258" anchor="ctr"/>
          <a:lstStyle/>
          <a:p>
            <a:endParaRPr lang="zh-CN" altLang="en-US" dirty="0">
              <a:latin typeface="Arial Narrow" panose="020B0606020202030204" pitchFamily="34" charset="0"/>
            </a:endParaRPr>
          </a:p>
        </p:txBody>
      </p:sp>
      <p:sp>
        <p:nvSpPr>
          <p:cNvPr id="14343" name="AutoShape 7"/>
          <p:cNvSpPr/>
          <p:nvPr/>
        </p:nvSpPr>
        <p:spPr>
          <a:xfrm flipH="1">
            <a:off x="3516313" y="2528888"/>
            <a:ext cx="82550" cy="177800"/>
          </a:xfrm>
          <a:prstGeom prst="octagon">
            <a:avLst>
              <a:gd name="adj" fmla="val 29287"/>
            </a:avLst>
          </a:prstGeom>
          <a:solidFill>
            <a:schemeClr val="bg1"/>
          </a:solidFill>
          <a:ln w="9525">
            <a:noFill/>
          </a:ln>
        </p:spPr>
        <p:txBody>
          <a:bodyPr wrap="none" lIns="118515" tIns="59258" rIns="118515" bIns="59258" anchor="ctr"/>
          <a:lstStyle/>
          <a:p>
            <a:endParaRPr lang="zh-CN" altLang="en-US" dirty="0">
              <a:latin typeface="Arial Narrow" panose="020B0606020202030204" pitchFamily="34" charset="0"/>
            </a:endParaRPr>
          </a:p>
        </p:txBody>
      </p:sp>
      <p:sp>
        <p:nvSpPr>
          <p:cNvPr id="14344" name="AutoShape 8"/>
          <p:cNvSpPr/>
          <p:nvPr/>
        </p:nvSpPr>
        <p:spPr>
          <a:xfrm>
            <a:off x="6107113" y="2168525"/>
            <a:ext cx="2689225" cy="3937000"/>
          </a:xfrm>
          <a:prstGeom prst="roundRect">
            <a:avLst>
              <a:gd name="adj" fmla="val 4690"/>
            </a:avLst>
          </a:prstGeom>
          <a:noFill/>
          <a:ln w="57150" cap="flat" cmpd="sng">
            <a:solidFill>
              <a:schemeClr val="hlink"/>
            </a:solidFill>
            <a:prstDash val="solid"/>
            <a:headEnd type="none" w="med" len="med"/>
            <a:tailEnd type="none" w="med" len="med"/>
          </a:ln>
        </p:spPr>
        <p:txBody>
          <a:bodyPr wrap="none" lIns="118515" tIns="59258" rIns="118515" bIns="59258" anchor="ctr"/>
          <a:lstStyle/>
          <a:p>
            <a:endParaRPr lang="zh-CN" altLang="en-US" dirty="0">
              <a:latin typeface="Arial Narrow" panose="020B0606020202030204" pitchFamily="34" charset="0"/>
            </a:endParaRPr>
          </a:p>
        </p:txBody>
      </p:sp>
      <p:sp>
        <p:nvSpPr>
          <p:cNvPr id="73737" name="AutoShape 9"/>
          <p:cNvSpPr>
            <a:spLocks noChangeArrowheads="1"/>
          </p:cNvSpPr>
          <p:nvPr/>
        </p:nvSpPr>
        <p:spPr bwMode="gray">
          <a:xfrm>
            <a:off x="6394450" y="1989138"/>
            <a:ext cx="2184400" cy="358775"/>
          </a:xfrm>
          <a:prstGeom prst="roundRect">
            <a:avLst>
              <a:gd name="adj" fmla="val 50000"/>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9525">
            <a:noFill/>
            <a:round/>
          </a:ln>
          <a:effectLst/>
        </p:spPr>
        <p:txBody>
          <a:bodyPr wrap="none" lIns="118515" tIns="59258" rIns="118515" bIns="59258"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200" b="0" i="0" u="none" strike="noStrike" kern="1200" cap="none" spc="0" normalizeH="0" baseline="0" noProof="0">
              <a:ln>
                <a:noFill/>
              </a:ln>
              <a:solidFill>
                <a:schemeClr val="tx1"/>
              </a:solidFill>
              <a:effectLst/>
              <a:uLnTx/>
              <a:uFillTx/>
              <a:latin typeface="Arial Narrow" panose="020B0606020202030204" pitchFamily="34" charset="0"/>
              <a:ea typeface="宋体" panose="02010600030101010101" pitchFamily="2" charset="-122"/>
              <a:cs typeface="+mn-cs"/>
            </a:endParaRPr>
          </a:p>
        </p:txBody>
      </p:sp>
      <p:sp>
        <p:nvSpPr>
          <p:cNvPr id="14346" name="AutoShape 10"/>
          <p:cNvSpPr/>
          <p:nvPr/>
        </p:nvSpPr>
        <p:spPr>
          <a:xfrm flipH="1">
            <a:off x="8412163" y="2079625"/>
            <a:ext cx="84137" cy="179388"/>
          </a:xfrm>
          <a:prstGeom prst="octagon">
            <a:avLst>
              <a:gd name="adj" fmla="val 29287"/>
            </a:avLst>
          </a:prstGeom>
          <a:solidFill>
            <a:schemeClr val="bg1"/>
          </a:solidFill>
          <a:ln w="9525">
            <a:noFill/>
          </a:ln>
        </p:spPr>
        <p:txBody>
          <a:bodyPr wrap="none" lIns="118515" tIns="59258" rIns="118515" bIns="59258" anchor="ctr"/>
          <a:lstStyle/>
          <a:p>
            <a:endParaRPr lang="zh-CN" altLang="en-US" dirty="0">
              <a:latin typeface="Arial Narrow" panose="020B0606020202030204" pitchFamily="34" charset="0"/>
            </a:endParaRPr>
          </a:p>
        </p:txBody>
      </p:sp>
      <p:sp>
        <p:nvSpPr>
          <p:cNvPr id="14347" name="AutoShape 11"/>
          <p:cNvSpPr/>
          <p:nvPr/>
        </p:nvSpPr>
        <p:spPr>
          <a:xfrm flipH="1">
            <a:off x="6588125" y="2079625"/>
            <a:ext cx="82550" cy="179388"/>
          </a:xfrm>
          <a:prstGeom prst="octagon">
            <a:avLst>
              <a:gd name="adj" fmla="val 29287"/>
            </a:avLst>
          </a:prstGeom>
          <a:solidFill>
            <a:schemeClr val="bg1"/>
          </a:solidFill>
          <a:ln w="9525">
            <a:noFill/>
          </a:ln>
        </p:spPr>
        <p:txBody>
          <a:bodyPr wrap="none" lIns="118515" tIns="59258" rIns="118515" bIns="59258" anchor="ctr"/>
          <a:lstStyle/>
          <a:p>
            <a:endParaRPr lang="zh-CN" altLang="en-US" dirty="0">
              <a:latin typeface="Arial Narrow" panose="020B0606020202030204" pitchFamily="34" charset="0"/>
            </a:endParaRPr>
          </a:p>
        </p:txBody>
      </p:sp>
      <p:sp>
        <p:nvSpPr>
          <p:cNvPr id="73740" name="Freeform 12"/>
          <p:cNvSpPr/>
          <p:nvPr/>
        </p:nvSpPr>
        <p:spPr>
          <a:xfrm>
            <a:off x="1692275" y="1449388"/>
            <a:ext cx="1720850" cy="1444625"/>
          </a:xfrm>
          <a:custGeom>
            <a:avLst/>
            <a:gdLst>
              <a:gd name="txL" fmla="*/ 0 w 982"/>
              <a:gd name="txT" fmla="*/ 0 h 774"/>
              <a:gd name="txR" fmla="*/ 982 w 982"/>
              <a:gd name="txB" fmla="*/ 774 h 774"/>
            </a:gdLst>
            <a:ahLst/>
            <a:cxnLst>
              <a:cxn ang="0">
                <a:pos x="0"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0"/>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0" y="2147483647"/>
              </a:cxn>
              <a:cxn ang="0">
                <a:pos x="0" y="2147483647"/>
              </a:cxn>
            </a:cxnLst>
            <a:rect l="txL" t="txT" r="txR" b="txB"/>
            <a:pathLst>
              <a:path w="982" h="774">
                <a:moveTo>
                  <a:pt x="0" y="774"/>
                </a:moveTo>
                <a:lnTo>
                  <a:pt x="2" y="770"/>
                </a:lnTo>
                <a:lnTo>
                  <a:pt x="8" y="754"/>
                </a:lnTo>
                <a:lnTo>
                  <a:pt x="16" y="730"/>
                </a:lnTo>
                <a:lnTo>
                  <a:pt x="32" y="698"/>
                </a:lnTo>
                <a:lnTo>
                  <a:pt x="50" y="660"/>
                </a:lnTo>
                <a:lnTo>
                  <a:pt x="76" y="618"/>
                </a:lnTo>
                <a:lnTo>
                  <a:pt x="106" y="574"/>
                </a:lnTo>
                <a:lnTo>
                  <a:pt x="142" y="528"/>
                </a:lnTo>
                <a:lnTo>
                  <a:pt x="186" y="482"/>
                </a:lnTo>
                <a:lnTo>
                  <a:pt x="236" y="438"/>
                </a:lnTo>
                <a:lnTo>
                  <a:pt x="294" y="398"/>
                </a:lnTo>
                <a:lnTo>
                  <a:pt x="360" y="360"/>
                </a:lnTo>
                <a:lnTo>
                  <a:pt x="426" y="332"/>
                </a:lnTo>
                <a:lnTo>
                  <a:pt x="488" y="314"/>
                </a:lnTo>
                <a:lnTo>
                  <a:pt x="544" y="304"/>
                </a:lnTo>
                <a:lnTo>
                  <a:pt x="594" y="300"/>
                </a:lnTo>
                <a:lnTo>
                  <a:pt x="638" y="300"/>
                </a:lnTo>
                <a:lnTo>
                  <a:pt x="678" y="304"/>
                </a:lnTo>
                <a:lnTo>
                  <a:pt x="710" y="312"/>
                </a:lnTo>
                <a:lnTo>
                  <a:pt x="736" y="320"/>
                </a:lnTo>
                <a:lnTo>
                  <a:pt x="754" y="326"/>
                </a:lnTo>
                <a:lnTo>
                  <a:pt x="766" y="332"/>
                </a:lnTo>
                <a:lnTo>
                  <a:pt x="770" y="334"/>
                </a:lnTo>
                <a:lnTo>
                  <a:pt x="680" y="476"/>
                </a:lnTo>
                <a:lnTo>
                  <a:pt x="982" y="370"/>
                </a:lnTo>
                <a:lnTo>
                  <a:pt x="912" y="0"/>
                </a:lnTo>
                <a:lnTo>
                  <a:pt x="854" y="150"/>
                </a:lnTo>
                <a:lnTo>
                  <a:pt x="850" y="148"/>
                </a:lnTo>
                <a:lnTo>
                  <a:pt x="838" y="142"/>
                </a:lnTo>
                <a:lnTo>
                  <a:pt x="822" y="134"/>
                </a:lnTo>
                <a:lnTo>
                  <a:pt x="798" y="126"/>
                </a:lnTo>
                <a:lnTo>
                  <a:pt x="768" y="120"/>
                </a:lnTo>
                <a:lnTo>
                  <a:pt x="732" y="114"/>
                </a:lnTo>
                <a:lnTo>
                  <a:pt x="692" y="110"/>
                </a:lnTo>
                <a:lnTo>
                  <a:pt x="646" y="110"/>
                </a:lnTo>
                <a:lnTo>
                  <a:pt x="596" y="116"/>
                </a:lnTo>
                <a:lnTo>
                  <a:pt x="540" y="126"/>
                </a:lnTo>
                <a:lnTo>
                  <a:pt x="482" y="146"/>
                </a:lnTo>
                <a:lnTo>
                  <a:pt x="422" y="172"/>
                </a:lnTo>
                <a:lnTo>
                  <a:pt x="356" y="210"/>
                </a:lnTo>
                <a:lnTo>
                  <a:pt x="290" y="258"/>
                </a:lnTo>
                <a:lnTo>
                  <a:pt x="230" y="310"/>
                </a:lnTo>
                <a:lnTo>
                  <a:pt x="178" y="364"/>
                </a:lnTo>
                <a:lnTo>
                  <a:pt x="136" y="422"/>
                </a:lnTo>
                <a:lnTo>
                  <a:pt x="100" y="480"/>
                </a:lnTo>
                <a:lnTo>
                  <a:pt x="72" y="536"/>
                </a:lnTo>
                <a:lnTo>
                  <a:pt x="48" y="590"/>
                </a:lnTo>
                <a:lnTo>
                  <a:pt x="30" y="640"/>
                </a:lnTo>
                <a:lnTo>
                  <a:pt x="18" y="684"/>
                </a:lnTo>
                <a:lnTo>
                  <a:pt x="8" y="722"/>
                </a:lnTo>
                <a:lnTo>
                  <a:pt x="4" y="750"/>
                </a:lnTo>
                <a:lnTo>
                  <a:pt x="0" y="768"/>
                </a:lnTo>
                <a:lnTo>
                  <a:pt x="0" y="774"/>
                </a:lnTo>
              </a:path>
            </a:pathLst>
          </a:custGeom>
          <a:solidFill>
            <a:srgbClr val="33CCCC">
              <a:alpha val="100000"/>
            </a:srgbClr>
          </a:solidFill>
          <a:ln w="12700">
            <a:noFill/>
          </a:ln>
        </p:spPr>
        <p:txBody>
          <a:bodyPr/>
          <a:lstStyle/>
          <a:p>
            <a:endParaRPr lang="zh-CN" altLang="en-US"/>
          </a:p>
        </p:txBody>
      </p:sp>
      <p:sp>
        <p:nvSpPr>
          <p:cNvPr id="14349" name="Text Box 13"/>
          <p:cNvSpPr txBox="1"/>
          <p:nvPr/>
        </p:nvSpPr>
        <p:spPr>
          <a:xfrm>
            <a:off x="4365625" y="2160588"/>
            <a:ext cx="184150" cy="307975"/>
          </a:xfrm>
          <a:prstGeom prst="rect">
            <a:avLst/>
          </a:prstGeom>
          <a:noFill/>
          <a:ln w="9525">
            <a:noFill/>
          </a:ln>
        </p:spPr>
        <p:txBody>
          <a:bodyPr wrap="none" lIns="91435" tIns="45717" rIns="91435" bIns="45717">
            <a:spAutoFit/>
          </a:bodyPr>
          <a:lstStyle/>
          <a:p>
            <a:pPr algn="ctr" defTabSz="913130" eaLnBrk="0" hangingPunct="0"/>
            <a:endParaRPr lang="zh-CN" altLang="zh-CN" sz="1400" dirty="0">
              <a:solidFill>
                <a:schemeClr val="bg1"/>
              </a:solidFill>
              <a:latin typeface="Arial Narrow" panose="020B0606020202030204" pitchFamily="34" charset="0"/>
            </a:endParaRPr>
          </a:p>
        </p:txBody>
      </p:sp>
      <p:sp>
        <p:nvSpPr>
          <p:cNvPr id="14350" name="Text Box 14"/>
          <p:cNvSpPr txBox="1"/>
          <p:nvPr/>
        </p:nvSpPr>
        <p:spPr>
          <a:xfrm>
            <a:off x="7310438" y="1544638"/>
            <a:ext cx="185737" cy="306387"/>
          </a:xfrm>
          <a:prstGeom prst="rect">
            <a:avLst/>
          </a:prstGeom>
          <a:noFill/>
          <a:ln w="9525">
            <a:noFill/>
          </a:ln>
        </p:spPr>
        <p:txBody>
          <a:bodyPr wrap="none" lIns="91435" tIns="45717" rIns="91435" bIns="45717">
            <a:spAutoFit/>
          </a:bodyPr>
          <a:lstStyle/>
          <a:p>
            <a:pPr algn="ctr" defTabSz="913130" eaLnBrk="0" hangingPunct="0"/>
            <a:endParaRPr lang="zh-CN" altLang="zh-CN" sz="1400" dirty="0">
              <a:solidFill>
                <a:srgbClr val="FFFFFF"/>
              </a:solidFill>
              <a:latin typeface="Arial Narrow" panose="020B0606020202030204" pitchFamily="34" charset="0"/>
            </a:endParaRPr>
          </a:p>
        </p:txBody>
      </p:sp>
      <p:sp>
        <p:nvSpPr>
          <p:cNvPr id="14351" name="AutoShape 16"/>
          <p:cNvSpPr/>
          <p:nvPr/>
        </p:nvSpPr>
        <p:spPr>
          <a:xfrm>
            <a:off x="252413" y="2722563"/>
            <a:ext cx="2592387" cy="3406775"/>
          </a:xfrm>
          <a:prstGeom prst="roundRect">
            <a:avLst>
              <a:gd name="adj" fmla="val 4690"/>
            </a:avLst>
          </a:prstGeom>
          <a:noFill/>
          <a:ln w="57150" cap="flat" cmpd="sng">
            <a:solidFill>
              <a:srgbClr val="FFCC99"/>
            </a:solidFill>
            <a:prstDash val="solid"/>
            <a:headEnd type="none" w="med" len="med"/>
            <a:tailEnd type="none" w="med" len="med"/>
          </a:ln>
        </p:spPr>
        <p:txBody>
          <a:bodyPr wrap="none" lIns="118515" tIns="59258" rIns="118515" bIns="59258" anchor="ctr"/>
          <a:lstStyle/>
          <a:p>
            <a:endParaRPr lang="zh-CN" altLang="en-US" dirty="0">
              <a:latin typeface="Arial Narrow" panose="020B0606020202030204" pitchFamily="34" charset="0"/>
            </a:endParaRPr>
          </a:p>
        </p:txBody>
      </p:sp>
      <p:sp>
        <p:nvSpPr>
          <p:cNvPr id="73745" name="AutoShape 17"/>
          <p:cNvSpPr>
            <a:spLocks noChangeArrowheads="1"/>
          </p:cNvSpPr>
          <p:nvPr/>
        </p:nvSpPr>
        <p:spPr bwMode="gray">
          <a:xfrm>
            <a:off x="448468" y="2566988"/>
            <a:ext cx="2105025" cy="311150"/>
          </a:xfrm>
          <a:prstGeom prst="roundRect">
            <a:avLst>
              <a:gd name="adj" fmla="val 50000"/>
            </a:avLst>
          </a:prstGeom>
          <a:gradFill rotWithShape="1">
            <a:gsLst>
              <a:gs pos="0">
                <a:schemeClr val="folHlink">
                  <a:gamma/>
                  <a:shade val="38824"/>
                  <a:invGamma/>
                </a:schemeClr>
              </a:gs>
              <a:gs pos="50000">
                <a:schemeClr val="folHlink"/>
              </a:gs>
              <a:gs pos="100000">
                <a:schemeClr val="folHlink">
                  <a:gamma/>
                  <a:shade val="38824"/>
                  <a:invGamma/>
                </a:schemeClr>
              </a:gs>
            </a:gsLst>
            <a:lin ang="5400000" scaled="1"/>
          </a:gradFill>
          <a:ln w="9525">
            <a:solidFill>
              <a:srgbClr val="FFCC99"/>
            </a:solidFill>
            <a:round/>
          </a:ln>
          <a:effectLst/>
        </p:spPr>
        <p:txBody>
          <a:bodyPr wrap="none" lIns="118515" tIns="59258" rIns="118515" bIns="59258"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3200" b="0" i="0" u="none" strike="noStrike" kern="1200" cap="none" spc="0" normalizeH="0" baseline="0" noProof="0">
              <a:ln>
                <a:noFill/>
              </a:ln>
              <a:solidFill>
                <a:schemeClr val="tx1"/>
              </a:solidFill>
              <a:effectLst/>
              <a:uLnTx/>
              <a:uFillTx/>
              <a:latin typeface="Arial Narrow" panose="020B0606020202030204" pitchFamily="34" charset="0"/>
              <a:ea typeface="宋体" panose="02010600030101010101" pitchFamily="2" charset="-122"/>
              <a:cs typeface="+mn-cs"/>
            </a:endParaRPr>
          </a:p>
        </p:txBody>
      </p:sp>
      <p:sp>
        <p:nvSpPr>
          <p:cNvPr id="14353" name="AutoShape 18"/>
          <p:cNvSpPr/>
          <p:nvPr/>
        </p:nvSpPr>
        <p:spPr>
          <a:xfrm flipH="1">
            <a:off x="2397125" y="2644775"/>
            <a:ext cx="80963" cy="155575"/>
          </a:xfrm>
          <a:prstGeom prst="octagon">
            <a:avLst>
              <a:gd name="adj" fmla="val 29287"/>
            </a:avLst>
          </a:prstGeom>
          <a:solidFill>
            <a:schemeClr val="bg1"/>
          </a:solidFill>
          <a:ln w="9525" cap="flat" cmpd="sng">
            <a:solidFill>
              <a:srgbClr val="FFCC99"/>
            </a:solidFill>
            <a:prstDash val="solid"/>
            <a:miter/>
            <a:headEnd type="none" w="med" len="med"/>
            <a:tailEnd type="none" w="med" len="med"/>
          </a:ln>
        </p:spPr>
        <p:txBody>
          <a:bodyPr wrap="none" lIns="118515" tIns="59258" rIns="118515" bIns="59258" anchor="ctr"/>
          <a:lstStyle/>
          <a:p>
            <a:endParaRPr lang="zh-CN" altLang="en-US" dirty="0">
              <a:latin typeface="Arial Narrow" panose="020B0606020202030204" pitchFamily="34" charset="0"/>
            </a:endParaRPr>
          </a:p>
        </p:txBody>
      </p:sp>
      <p:sp>
        <p:nvSpPr>
          <p:cNvPr id="14354" name="AutoShape 19"/>
          <p:cNvSpPr/>
          <p:nvPr/>
        </p:nvSpPr>
        <p:spPr>
          <a:xfrm flipH="1">
            <a:off x="609600" y="2644775"/>
            <a:ext cx="82550" cy="155575"/>
          </a:xfrm>
          <a:prstGeom prst="octagon">
            <a:avLst>
              <a:gd name="adj" fmla="val 29287"/>
            </a:avLst>
          </a:prstGeom>
          <a:solidFill>
            <a:schemeClr val="bg1"/>
          </a:solidFill>
          <a:ln w="9525" cap="flat" cmpd="sng">
            <a:solidFill>
              <a:srgbClr val="FFCC99"/>
            </a:solidFill>
            <a:prstDash val="solid"/>
            <a:miter/>
            <a:headEnd type="none" w="med" len="med"/>
            <a:tailEnd type="none" w="med" len="med"/>
          </a:ln>
        </p:spPr>
        <p:txBody>
          <a:bodyPr wrap="none" lIns="118515" tIns="59258" rIns="118515" bIns="59258" anchor="ctr"/>
          <a:lstStyle/>
          <a:p>
            <a:endParaRPr lang="zh-CN" altLang="en-US" dirty="0">
              <a:latin typeface="Arial Narrow" panose="020B0606020202030204" pitchFamily="34" charset="0"/>
            </a:endParaRPr>
          </a:p>
        </p:txBody>
      </p:sp>
      <p:sp>
        <p:nvSpPr>
          <p:cNvPr id="14355" name="Text Box 22"/>
          <p:cNvSpPr txBox="1"/>
          <p:nvPr/>
        </p:nvSpPr>
        <p:spPr>
          <a:xfrm>
            <a:off x="3214688" y="2673350"/>
            <a:ext cx="2498725" cy="584200"/>
          </a:xfrm>
          <a:prstGeom prst="rect">
            <a:avLst/>
          </a:prstGeom>
          <a:noFill/>
          <a:ln w="9525">
            <a:noFill/>
          </a:ln>
        </p:spPr>
        <p:txBody>
          <a:bodyPr lIns="91435" tIns="45717" rIns="91435" bIns="45717">
            <a:spAutoFit/>
          </a:bodyPr>
          <a:lstStyle/>
          <a:p>
            <a:pPr defTabSz="913130" eaLnBrk="0" hangingPunct="0"/>
            <a:endParaRPr lang="zh-CN" altLang="zh-CN" dirty="0">
              <a:solidFill>
                <a:srgbClr val="000000"/>
              </a:solidFill>
              <a:latin typeface="Arial Narrow" panose="020B0606020202030204" pitchFamily="34" charset="0"/>
            </a:endParaRPr>
          </a:p>
        </p:txBody>
      </p:sp>
      <p:sp>
        <p:nvSpPr>
          <p:cNvPr id="73752" name="Text Box 24"/>
          <p:cNvSpPr txBox="1"/>
          <p:nvPr/>
        </p:nvSpPr>
        <p:spPr>
          <a:xfrm>
            <a:off x="468313" y="3284538"/>
            <a:ext cx="2160587" cy="892175"/>
          </a:xfrm>
          <a:prstGeom prst="rect">
            <a:avLst/>
          </a:prstGeom>
          <a:noFill/>
          <a:ln w="9525">
            <a:noFill/>
          </a:ln>
        </p:spPr>
        <p:txBody>
          <a:bodyPr lIns="91435" tIns="45717" rIns="91435" bIns="45717">
            <a:spAutoFit/>
          </a:bodyPr>
          <a:lstStyle/>
          <a:p>
            <a:pPr defTabSz="913130">
              <a:spcBef>
                <a:spcPct val="50000"/>
              </a:spcBef>
            </a:pPr>
            <a:r>
              <a:rPr lang="en-US" altLang="zh-CN" sz="2600" b="1" dirty="0">
                <a:latin typeface="Times New Roman" panose="02020603050405020304" pitchFamily="18" charset="0"/>
              </a:rPr>
              <a:t>the end of the 16th century</a:t>
            </a:r>
            <a:r>
              <a:rPr lang="en-US" altLang="zh-CN" sz="2500" dirty="0">
                <a:latin typeface="Arial Narrow" panose="020B0606020202030204" pitchFamily="34" charset="0"/>
              </a:rPr>
              <a:t> </a:t>
            </a:r>
          </a:p>
        </p:txBody>
      </p:sp>
      <p:sp>
        <p:nvSpPr>
          <p:cNvPr id="73753" name="Text Box 25"/>
          <p:cNvSpPr txBox="1"/>
          <p:nvPr/>
        </p:nvSpPr>
        <p:spPr>
          <a:xfrm>
            <a:off x="3706813" y="2889250"/>
            <a:ext cx="1801812" cy="892175"/>
          </a:xfrm>
          <a:prstGeom prst="rect">
            <a:avLst/>
          </a:prstGeom>
          <a:noFill/>
          <a:ln w="9525">
            <a:noFill/>
          </a:ln>
        </p:spPr>
        <p:txBody>
          <a:bodyPr lIns="91435" tIns="45717" rIns="91435" bIns="45717">
            <a:spAutoFit/>
          </a:bodyPr>
          <a:lstStyle/>
          <a:p>
            <a:pPr defTabSz="913130">
              <a:spcBef>
                <a:spcPct val="50000"/>
              </a:spcBef>
            </a:pPr>
            <a:r>
              <a:rPr lang="en-US" altLang="zh-CN" sz="2600" b="1" dirty="0">
                <a:latin typeface="Times New Roman" panose="02020603050405020304" pitchFamily="18" charset="0"/>
              </a:rPr>
              <a:t>the</a:t>
            </a:r>
            <a:r>
              <a:rPr lang="en-US" altLang="zh-CN" sz="2500" dirty="0">
                <a:latin typeface="Arial Narrow" panose="020B0606020202030204" pitchFamily="34" charset="0"/>
              </a:rPr>
              <a:t> </a:t>
            </a:r>
            <a:r>
              <a:rPr lang="en-US" altLang="zh-CN" sz="2600" b="1" dirty="0">
                <a:latin typeface="Times New Roman" panose="02020603050405020304" pitchFamily="18" charset="0"/>
              </a:rPr>
              <a:t>next</a:t>
            </a:r>
            <a:r>
              <a:rPr lang="en-US" altLang="zh-CN" sz="2500" dirty="0">
                <a:latin typeface="Arial Narrow" panose="020B0606020202030204" pitchFamily="34" charset="0"/>
              </a:rPr>
              <a:t> </a:t>
            </a:r>
            <a:r>
              <a:rPr lang="en-US" altLang="zh-CN" sz="2600" b="1" dirty="0">
                <a:latin typeface="Times New Roman" panose="02020603050405020304" pitchFamily="18" charset="0"/>
              </a:rPr>
              <a:t>century</a:t>
            </a:r>
            <a:r>
              <a:rPr lang="en-US" altLang="zh-CN" sz="2500" dirty="0">
                <a:latin typeface="Arial Narrow" panose="020B0606020202030204" pitchFamily="34" charset="0"/>
              </a:rPr>
              <a:t> </a:t>
            </a:r>
          </a:p>
        </p:txBody>
      </p:sp>
      <p:sp>
        <p:nvSpPr>
          <p:cNvPr id="73754" name="Text Box 26"/>
          <p:cNvSpPr txBox="1"/>
          <p:nvPr/>
        </p:nvSpPr>
        <p:spPr>
          <a:xfrm>
            <a:off x="6875463" y="2528888"/>
            <a:ext cx="1081087" cy="492125"/>
          </a:xfrm>
          <a:prstGeom prst="rect">
            <a:avLst/>
          </a:prstGeom>
          <a:noFill/>
          <a:ln w="9525">
            <a:noFill/>
          </a:ln>
        </p:spPr>
        <p:txBody>
          <a:bodyPr lIns="91435" tIns="45717" rIns="91435" bIns="45717">
            <a:spAutoFit/>
          </a:bodyPr>
          <a:lstStyle/>
          <a:p>
            <a:pPr defTabSz="913130">
              <a:spcBef>
                <a:spcPct val="50000"/>
              </a:spcBef>
            </a:pPr>
            <a:r>
              <a:rPr lang="en-US" altLang="zh-CN" sz="2600" b="1" dirty="0">
                <a:latin typeface="Times New Roman" panose="02020603050405020304" pitchFamily="18" charset="0"/>
              </a:rPr>
              <a:t>today</a:t>
            </a:r>
            <a:r>
              <a:rPr lang="en-US" altLang="zh-CN" sz="2500" dirty="0">
                <a:latin typeface="Arial Narrow" panose="020B0606020202030204" pitchFamily="34" charset="0"/>
              </a:rPr>
              <a:t> </a:t>
            </a:r>
          </a:p>
        </p:txBody>
      </p:sp>
      <p:sp>
        <p:nvSpPr>
          <p:cNvPr id="73755" name="Text Box 27"/>
          <p:cNvSpPr txBox="1"/>
          <p:nvPr/>
        </p:nvSpPr>
        <p:spPr>
          <a:xfrm>
            <a:off x="3805238" y="1628775"/>
            <a:ext cx="1512887" cy="539750"/>
          </a:xfrm>
          <a:prstGeom prst="rect">
            <a:avLst/>
          </a:prstGeom>
          <a:noFill/>
          <a:ln w="9525">
            <a:noFill/>
          </a:ln>
        </p:spPr>
        <p:txBody>
          <a:bodyPr lIns="91435" tIns="45717" rIns="91435" bIns="45717">
            <a:spAutoFit/>
          </a:bodyPr>
          <a:lstStyle/>
          <a:p>
            <a:pPr algn="ctr" defTabSz="913130">
              <a:spcBef>
                <a:spcPct val="50000"/>
              </a:spcBef>
            </a:pPr>
            <a:r>
              <a:rPr lang="en-US" altLang="zh-CN" sz="2900" b="1" dirty="0">
                <a:solidFill>
                  <a:schemeClr val="tx2"/>
                </a:solidFill>
                <a:latin typeface="Arial Narrow" panose="020B0606020202030204" pitchFamily="34" charset="0"/>
              </a:rPr>
              <a:t>people</a:t>
            </a:r>
          </a:p>
        </p:txBody>
      </p:sp>
      <p:grpSp>
        <p:nvGrpSpPr>
          <p:cNvPr id="2" name="Group 28"/>
          <p:cNvGrpSpPr/>
          <p:nvPr/>
        </p:nvGrpSpPr>
        <p:grpSpPr>
          <a:xfrm>
            <a:off x="116999" y="4149725"/>
            <a:ext cx="3149315" cy="1687508"/>
            <a:chOff x="104" y="2523"/>
            <a:chExt cx="1982" cy="1062"/>
          </a:xfrm>
        </p:grpSpPr>
        <p:sp>
          <p:nvSpPr>
            <p:cNvPr id="14368" name="Line 29"/>
            <p:cNvSpPr/>
            <p:nvPr/>
          </p:nvSpPr>
          <p:spPr>
            <a:xfrm>
              <a:off x="839" y="2523"/>
              <a:ext cx="0" cy="590"/>
            </a:xfrm>
            <a:prstGeom prst="line">
              <a:avLst/>
            </a:prstGeom>
            <a:ln w="19050" cap="flat" cmpd="sng">
              <a:solidFill>
                <a:schemeClr val="tx1"/>
              </a:solidFill>
              <a:prstDash val="solid"/>
              <a:headEnd type="none" w="med" len="med"/>
              <a:tailEnd type="triangle" w="med" len="med"/>
            </a:ln>
          </p:spPr>
        </p:sp>
        <p:sp>
          <p:nvSpPr>
            <p:cNvPr id="14369" name="Text Box 30"/>
            <p:cNvSpPr txBox="1"/>
            <p:nvPr/>
          </p:nvSpPr>
          <p:spPr>
            <a:xfrm>
              <a:off x="104" y="3288"/>
              <a:ext cx="1982" cy="297"/>
            </a:xfrm>
            <a:prstGeom prst="rect">
              <a:avLst/>
            </a:prstGeom>
            <a:noFill/>
            <a:ln w="9525">
              <a:noFill/>
            </a:ln>
          </p:spPr>
          <p:txBody>
            <a:bodyPr wrap="square" lIns="70546" tIns="35273" rIns="70546" bIns="35273">
              <a:spAutoFit/>
            </a:bodyPr>
            <a:lstStyle/>
            <a:p>
              <a:pPr defTabSz="913130">
                <a:spcBef>
                  <a:spcPct val="50000"/>
                </a:spcBef>
              </a:pPr>
              <a:r>
                <a:rPr lang="en-US" altLang="zh-CN" sz="2600" b="1" dirty="0">
                  <a:latin typeface="Times New Roman" panose="02020603050405020304" pitchFamily="18" charset="0"/>
                </a:rPr>
                <a:t>(5-7million)England</a:t>
              </a:r>
            </a:p>
          </p:txBody>
        </p:sp>
      </p:grpSp>
      <p:grpSp>
        <p:nvGrpSpPr>
          <p:cNvPr id="3" name="Group 31"/>
          <p:cNvGrpSpPr/>
          <p:nvPr/>
        </p:nvGrpSpPr>
        <p:grpSpPr>
          <a:xfrm>
            <a:off x="3516313" y="3787775"/>
            <a:ext cx="2089150" cy="1951038"/>
            <a:chOff x="2245" y="2387"/>
            <a:chExt cx="1315" cy="1229"/>
          </a:xfrm>
        </p:grpSpPr>
        <p:sp>
          <p:nvSpPr>
            <p:cNvPr id="14366" name="Line 32"/>
            <p:cNvSpPr/>
            <p:nvPr/>
          </p:nvSpPr>
          <p:spPr>
            <a:xfrm>
              <a:off x="2789" y="2387"/>
              <a:ext cx="0" cy="544"/>
            </a:xfrm>
            <a:prstGeom prst="line">
              <a:avLst/>
            </a:prstGeom>
            <a:ln w="19050" cap="flat" cmpd="sng">
              <a:solidFill>
                <a:schemeClr val="tx1"/>
              </a:solidFill>
              <a:prstDash val="solid"/>
              <a:headEnd type="none" w="med" len="med"/>
              <a:tailEnd type="triangle" w="med" len="med"/>
            </a:ln>
          </p:spPr>
        </p:sp>
        <p:sp>
          <p:nvSpPr>
            <p:cNvPr id="14367" name="Text Box 33"/>
            <p:cNvSpPr txBox="1"/>
            <p:nvPr/>
          </p:nvSpPr>
          <p:spPr>
            <a:xfrm>
              <a:off x="2245" y="3067"/>
              <a:ext cx="1315" cy="549"/>
            </a:xfrm>
            <a:prstGeom prst="rect">
              <a:avLst/>
            </a:prstGeom>
            <a:noFill/>
            <a:ln w="19050">
              <a:noFill/>
            </a:ln>
          </p:spPr>
          <p:txBody>
            <a:bodyPr lIns="70546" tIns="35273" rIns="70546" bIns="35273">
              <a:spAutoFit/>
            </a:bodyPr>
            <a:lstStyle/>
            <a:p>
              <a:pPr defTabSz="913130">
                <a:spcBef>
                  <a:spcPct val="50000"/>
                </a:spcBef>
              </a:pPr>
              <a:r>
                <a:rPr lang="en-US" altLang="zh-CN" sz="2600" b="1" dirty="0">
                  <a:latin typeface="Times New Roman" panose="02020603050405020304" pitchFamily="18" charset="0"/>
                </a:rPr>
                <a:t>Many other countries</a:t>
              </a:r>
            </a:p>
          </p:txBody>
        </p:sp>
      </p:grpSp>
      <p:grpSp>
        <p:nvGrpSpPr>
          <p:cNvPr id="4" name="Group 34"/>
          <p:cNvGrpSpPr/>
          <p:nvPr/>
        </p:nvGrpSpPr>
        <p:grpSpPr>
          <a:xfrm>
            <a:off x="6394450" y="3248025"/>
            <a:ext cx="2400300" cy="2352675"/>
            <a:chOff x="4014" y="1842"/>
            <a:chExt cx="1451" cy="1484"/>
          </a:xfrm>
        </p:grpSpPr>
        <p:sp>
          <p:nvSpPr>
            <p:cNvPr id="14364" name="Line 35"/>
            <p:cNvSpPr/>
            <p:nvPr/>
          </p:nvSpPr>
          <p:spPr>
            <a:xfrm>
              <a:off x="4694" y="1842"/>
              <a:ext cx="0" cy="499"/>
            </a:xfrm>
            <a:prstGeom prst="line">
              <a:avLst/>
            </a:prstGeom>
            <a:ln w="19050" cap="flat" cmpd="sng">
              <a:solidFill>
                <a:schemeClr val="tx1"/>
              </a:solidFill>
              <a:prstDash val="solid"/>
              <a:headEnd type="none" w="med" len="med"/>
              <a:tailEnd type="triangle" w="med" len="med"/>
            </a:ln>
          </p:spPr>
        </p:sp>
        <p:sp>
          <p:nvSpPr>
            <p:cNvPr id="14365" name="Text Box 36"/>
            <p:cNvSpPr txBox="1"/>
            <p:nvPr/>
          </p:nvSpPr>
          <p:spPr>
            <a:xfrm>
              <a:off x="4014" y="2524"/>
              <a:ext cx="1451" cy="802"/>
            </a:xfrm>
            <a:prstGeom prst="rect">
              <a:avLst/>
            </a:prstGeom>
            <a:noFill/>
            <a:ln w="19050">
              <a:noFill/>
            </a:ln>
          </p:spPr>
          <p:txBody>
            <a:bodyPr lIns="70546" tIns="35273" rIns="70546" bIns="35273">
              <a:spAutoFit/>
            </a:bodyPr>
            <a:lstStyle/>
            <a:p>
              <a:pPr defTabSz="913130">
                <a:spcBef>
                  <a:spcPct val="50000"/>
                </a:spcBef>
              </a:pPr>
              <a:r>
                <a:rPr lang="en-US" altLang="zh-CN" sz="2600" b="1" dirty="0">
                  <a:latin typeface="Times New Roman" panose="02020603050405020304" pitchFamily="18" charset="0"/>
                </a:rPr>
                <a:t>More</a:t>
              </a:r>
              <a:r>
                <a:rPr lang="en-US" altLang="zh-CN" sz="2500" b="1" dirty="0">
                  <a:latin typeface="Arial Narrow" panose="020B0606020202030204" pitchFamily="34" charset="0"/>
                </a:rPr>
                <a:t> </a:t>
              </a:r>
              <a:r>
                <a:rPr lang="en-US" altLang="zh-CN" sz="2600" b="1" dirty="0">
                  <a:latin typeface="Times New Roman" panose="02020603050405020304" pitchFamily="18" charset="0"/>
                </a:rPr>
                <a:t>people</a:t>
              </a:r>
              <a:r>
                <a:rPr lang="en-US" altLang="zh-CN" sz="2500" b="1" dirty="0">
                  <a:latin typeface="Arial Narrow" panose="020B0606020202030204" pitchFamily="34" charset="0"/>
                </a:rPr>
                <a:t> </a:t>
              </a:r>
              <a:r>
                <a:rPr lang="en-US" altLang="zh-CN" sz="2600" b="1" dirty="0">
                  <a:latin typeface="Times New Roman" panose="02020603050405020304" pitchFamily="18" charset="0"/>
                </a:rPr>
                <a:t>speak</a:t>
              </a:r>
              <a:r>
                <a:rPr lang="en-US" altLang="zh-CN" sz="2500" b="1" dirty="0">
                  <a:latin typeface="Arial Narrow" panose="020B0606020202030204" pitchFamily="34" charset="0"/>
                </a:rPr>
                <a:t> </a:t>
              </a:r>
              <a:r>
                <a:rPr lang="en-US" altLang="zh-CN" sz="2600" b="1" dirty="0">
                  <a:latin typeface="Times New Roman" panose="02020603050405020304" pitchFamily="18" charset="0"/>
                </a:rPr>
                <a:t>in</a:t>
              </a:r>
              <a:r>
                <a:rPr lang="en-US" altLang="zh-CN" sz="2500" b="1" dirty="0">
                  <a:latin typeface="Arial Narrow" panose="020B0606020202030204" pitchFamily="34" charset="0"/>
                </a:rPr>
                <a:t> </a:t>
              </a:r>
              <a:r>
                <a:rPr lang="en-US" altLang="zh-CN" sz="2600" b="1" dirty="0">
                  <a:latin typeface="Times New Roman" panose="02020603050405020304" pitchFamily="18" charset="0"/>
                </a:rPr>
                <a:t>more</a:t>
              </a:r>
              <a:r>
                <a:rPr lang="en-US" altLang="zh-CN" sz="2500" b="1" dirty="0">
                  <a:latin typeface="Arial Narrow" panose="020B0606020202030204" pitchFamily="34" charset="0"/>
                </a:rPr>
                <a:t> </a:t>
              </a:r>
              <a:r>
                <a:rPr lang="en-US" altLang="zh-CN" sz="2600" b="1" dirty="0">
                  <a:latin typeface="Times New Roman" panose="02020603050405020304" pitchFamily="18" charset="0"/>
                </a:rPr>
                <a:t>countries</a:t>
              </a:r>
            </a:p>
          </p:txBody>
        </p:sp>
      </p:grpSp>
      <p:sp>
        <p:nvSpPr>
          <p:cNvPr id="5" name="矩形 4"/>
          <p:cNvSpPr/>
          <p:nvPr/>
        </p:nvSpPr>
        <p:spPr>
          <a:xfrm>
            <a:off x="3525997" y="5738813"/>
            <a:ext cx="1594253" cy="584775"/>
          </a:xfrm>
          <a:prstGeom prst="rect">
            <a:avLst/>
          </a:prstGeom>
          <a:solidFill>
            <a:srgbClr val="FFFF00"/>
          </a:solidFill>
          <a:ln w="9525">
            <a:noFill/>
          </a:ln>
        </p:spPr>
        <p:txBody>
          <a:bodyPr wrap="square">
            <a:spAutoFit/>
          </a:bodyPr>
          <a:lstStyle/>
          <a:p>
            <a:r>
              <a:rPr lang="en-US" altLang="zh-CN" b="1" u="sng" dirty="0">
                <a:solidFill>
                  <a:srgbClr val="FF0000"/>
                </a:solidFill>
                <a:latin typeface="Arial Narrow" panose="020B0606020202030204" pitchFamily="34" charset="0"/>
              </a:rPr>
              <a:t>conquer</a:t>
            </a:r>
            <a:endParaRPr lang="zh-CN" altLang="en-US" sz="2400" dirty="0">
              <a:latin typeface="Arial Narrow" panose="020B0606020202030204" pitchFamily="34" charset="0"/>
            </a:endParaRPr>
          </a:p>
        </p:txBody>
      </p:sp>
      <p:sp>
        <p:nvSpPr>
          <p:cNvPr id="35" name="TextBox 34"/>
          <p:cNvSpPr txBox="1"/>
          <p:nvPr/>
        </p:nvSpPr>
        <p:spPr>
          <a:xfrm>
            <a:off x="249783" y="175181"/>
            <a:ext cx="5042297"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Details— Para. 1</a:t>
            </a:r>
            <a:endParaRPr lang="zh-CN" altLang="en-US" b="1" dirty="0">
              <a:solidFill>
                <a:schemeClr val="bg1"/>
              </a:solidFill>
              <a:latin typeface="Cambria" panose="02040503050406030204" pitchFamily="18" charset="0"/>
            </a:endParaRPr>
          </a:p>
        </p:txBody>
      </p:sp>
      <p:sp>
        <p:nvSpPr>
          <p:cNvPr id="8" name="TextBox 7"/>
          <p:cNvSpPr txBox="1"/>
          <p:nvPr/>
        </p:nvSpPr>
        <p:spPr>
          <a:xfrm>
            <a:off x="636588" y="908720"/>
            <a:ext cx="6958012" cy="584775"/>
          </a:xfrm>
          <a:prstGeom prst="rect">
            <a:avLst/>
          </a:prstGeom>
          <a:noFill/>
        </p:spPr>
        <p:txBody>
          <a:bodyPr wrap="square" rtlCol="0">
            <a:spAutoFit/>
          </a:bodyPr>
          <a:lstStyle/>
          <a:p>
            <a:r>
              <a:rPr lang="en-US" altLang="zh-CN" b="1" dirty="0"/>
              <a:t>How has English become popular?</a:t>
            </a:r>
            <a:endParaRPr lang="zh-CN" altLang="en-US" b="1" dirty="0"/>
          </a:p>
        </p:txBody>
      </p:sp>
      <p:sp>
        <p:nvSpPr>
          <p:cNvPr id="9" name="TextBox 8"/>
          <p:cNvSpPr txBox="1"/>
          <p:nvPr/>
        </p:nvSpPr>
        <p:spPr>
          <a:xfrm>
            <a:off x="4464050" y="3894305"/>
            <a:ext cx="862360" cy="1015663"/>
          </a:xfrm>
          <a:prstGeom prst="rect">
            <a:avLst/>
          </a:prstGeom>
          <a:noFill/>
        </p:spPr>
        <p:txBody>
          <a:bodyPr wrap="square" rtlCol="0">
            <a:spAutoFit/>
          </a:bodyPr>
          <a:lstStyle/>
          <a:p>
            <a:r>
              <a:rPr lang="en-US" altLang="zh-CN" sz="6000" dirty="0">
                <a:solidFill>
                  <a:srgbClr val="FF0000"/>
                </a:solidFill>
              </a:rPr>
              <a:t>?</a:t>
            </a:r>
            <a:endParaRPr lang="zh-CN" altLang="en-US" sz="60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3752"/>
                                        </p:tgtEl>
                                        <p:attrNameLst>
                                          <p:attrName>style.visibility</p:attrName>
                                        </p:attrNameLst>
                                      </p:cBhvr>
                                      <p:to>
                                        <p:strVal val="visible"/>
                                      </p:to>
                                    </p:set>
                                    <p:animEffect transition="in" filter="box(in)">
                                      <p:cBhvr>
                                        <p:cTn id="7" dur="500"/>
                                        <p:tgtEl>
                                          <p:spTgt spid="7375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3753"/>
                                        </p:tgtEl>
                                        <p:attrNameLst>
                                          <p:attrName>style.visibility</p:attrName>
                                        </p:attrNameLst>
                                      </p:cBhvr>
                                      <p:to>
                                        <p:strVal val="visible"/>
                                      </p:to>
                                    </p:set>
                                    <p:animEffect transition="in" filter="box(in)">
                                      <p:cBhvr>
                                        <p:cTn id="12" dur="500"/>
                                        <p:tgtEl>
                                          <p:spTgt spid="7375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3754"/>
                                        </p:tgtEl>
                                        <p:attrNameLst>
                                          <p:attrName>style.visibility</p:attrName>
                                        </p:attrNameLst>
                                      </p:cBhvr>
                                      <p:to>
                                        <p:strVal val="visible"/>
                                      </p:to>
                                    </p:set>
                                    <p:animEffect transition="in" filter="box(in)">
                                      <p:cBhvr>
                                        <p:cTn id="17" dur="500"/>
                                        <p:tgtEl>
                                          <p:spTgt spid="73754"/>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strips(downRight)">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strips(downRight)">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5"/>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8" presetClass="entr" presetSubtype="6"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strips(downRight)">
                                      <p:cBhvr>
                                        <p:cTn id="40" dur="500"/>
                                        <p:tgtEl>
                                          <p:spTgt spid="4"/>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73740"/>
                                        </p:tgtEl>
                                        <p:attrNameLst>
                                          <p:attrName>style.visibility</p:attrName>
                                        </p:attrNameLst>
                                      </p:cBhvr>
                                      <p:to>
                                        <p:strVal val="visible"/>
                                      </p:to>
                                    </p:set>
                                    <p:animEffect transition="in" filter="wipe(left)">
                                      <p:cBhvr>
                                        <p:cTn id="45" dur="500"/>
                                        <p:tgtEl>
                                          <p:spTgt spid="73740"/>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73731"/>
                                        </p:tgtEl>
                                        <p:attrNameLst>
                                          <p:attrName>style.visibility</p:attrName>
                                        </p:attrNameLst>
                                      </p:cBhvr>
                                      <p:to>
                                        <p:strVal val="visible"/>
                                      </p:to>
                                    </p:set>
                                    <p:animEffect transition="in" filter="wipe(left)">
                                      <p:cBhvr>
                                        <p:cTn id="50" dur="500"/>
                                        <p:tgtEl>
                                          <p:spTgt spid="73731"/>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73755"/>
                                        </p:tgtEl>
                                        <p:attrNameLst>
                                          <p:attrName>style.visibility</p:attrName>
                                        </p:attrNameLst>
                                      </p:cBhvr>
                                      <p:to>
                                        <p:strVal val="visible"/>
                                      </p:to>
                                    </p:set>
                                    <p:anim calcmode="lin" valueType="num">
                                      <p:cBhvr>
                                        <p:cTn id="55" dur="500" fill="hold"/>
                                        <p:tgtEl>
                                          <p:spTgt spid="73755"/>
                                        </p:tgtEl>
                                        <p:attrNameLst>
                                          <p:attrName>ppt_w</p:attrName>
                                        </p:attrNameLst>
                                      </p:cBhvr>
                                      <p:tavLst>
                                        <p:tav tm="0">
                                          <p:val>
                                            <p:fltVal val="0"/>
                                          </p:val>
                                        </p:tav>
                                        <p:tav tm="100000">
                                          <p:val>
                                            <p:strVal val="#ppt_w"/>
                                          </p:val>
                                        </p:tav>
                                      </p:tavLst>
                                    </p:anim>
                                    <p:anim calcmode="lin" valueType="num">
                                      <p:cBhvr>
                                        <p:cTn id="56" dur="500" fill="hold"/>
                                        <p:tgtEl>
                                          <p:spTgt spid="73755"/>
                                        </p:tgtEl>
                                        <p:attrNameLst>
                                          <p:attrName>ppt_h</p:attrName>
                                        </p:attrNameLst>
                                      </p:cBhvr>
                                      <p:tavLst>
                                        <p:tav tm="0">
                                          <p:val>
                                            <p:fltVal val="0"/>
                                          </p:val>
                                        </p:tav>
                                        <p:tav tm="100000">
                                          <p:val>
                                            <p:strVal val="#ppt_h"/>
                                          </p:val>
                                        </p:tav>
                                      </p:tavLst>
                                    </p:anim>
                                    <p:animEffect transition="in" filter="fade">
                                      <p:cBhvr>
                                        <p:cTn id="57" dur="500"/>
                                        <p:tgtEl>
                                          <p:spTgt spid="73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52" grpId="0"/>
      <p:bldP spid="73753" grpId="0"/>
      <p:bldP spid="73754" grpId="0"/>
      <p:bldP spid="73755" grpId="0"/>
      <p:bldP spid="5" grpId="0" animBg="1"/>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49783" y="221572"/>
            <a:ext cx="5042297"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Details— Para. 2</a:t>
            </a:r>
            <a:endParaRPr lang="zh-CN" altLang="en-US" b="1" dirty="0">
              <a:solidFill>
                <a:schemeClr val="bg1"/>
              </a:solidFill>
              <a:latin typeface="Cambria" panose="02040503050406030204" pitchFamily="18" charset="0"/>
            </a:endParaRPr>
          </a:p>
        </p:txBody>
      </p:sp>
      <p:sp>
        <p:nvSpPr>
          <p:cNvPr id="4" name="矩形 3"/>
          <p:cNvSpPr/>
          <p:nvPr/>
        </p:nvSpPr>
        <p:spPr>
          <a:xfrm>
            <a:off x="323528" y="920621"/>
            <a:ext cx="8352928" cy="2246769"/>
          </a:xfrm>
          <a:prstGeom prst="rect">
            <a:avLst/>
          </a:prstGeom>
        </p:spPr>
        <p:txBody>
          <a:bodyPr wrap="square">
            <a:spAutoFit/>
          </a:bodyPr>
          <a:lstStyle/>
          <a:p>
            <a:pPr algn="just"/>
            <a:r>
              <a:rPr lang="en-US" altLang="zh-CN" sz="2800" b="1" dirty="0">
                <a:solidFill>
                  <a:schemeClr val="bg2">
                    <a:lumMod val="20000"/>
                    <a:lumOff val="80000"/>
                  </a:schemeClr>
                </a:solidFill>
              </a:rPr>
              <a:t>Native English speakers can understand each other even if they don't speak the same kind of English. Look at this example:</a:t>
            </a:r>
            <a:endParaRPr lang="zh-CN" altLang="zh-CN" sz="2800" b="1" dirty="0">
              <a:solidFill>
                <a:schemeClr val="bg2">
                  <a:lumMod val="20000"/>
                  <a:lumOff val="80000"/>
                </a:schemeClr>
              </a:solidFill>
            </a:endParaRPr>
          </a:p>
          <a:p>
            <a:pPr algn="just"/>
            <a:r>
              <a:rPr lang="en-US" altLang="zh-CN" sz="2800" b="1" dirty="0">
                <a:solidFill>
                  <a:schemeClr val="bg2">
                    <a:lumMod val="20000"/>
                    <a:lumOff val="80000"/>
                  </a:schemeClr>
                </a:solidFill>
              </a:rPr>
              <a:t>British Betty: Would you like to see my flat?</a:t>
            </a:r>
          </a:p>
          <a:p>
            <a:pPr algn="just"/>
            <a:r>
              <a:rPr lang="en-US" altLang="zh-CN" sz="2800" b="1" dirty="0">
                <a:solidFill>
                  <a:schemeClr val="bg2">
                    <a:lumMod val="20000"/>
                    <a:lumOff val="80000"/>
                  </a:schemeClr>
                </a:solidFill>
              </a:rPr>
              <a:t>American Amy: Yes. I'd like to come up to your apartment.</a:t>
            </a:r>
            <a:endParaRPr lang="zh-CN" altLang="zh-CN" sz="2800" b="1" dirty="0">
              <a:solidFill>
                <a:schemeClr val="bg2">
                  <a:lumMod val="20000"/>
                  <a:lumOff val="80000"/>
                </a:schemeClr>
              </a:solidFill>
            </a:endParaRPr>
          </a:p>
        </p:txBody>
      </p:sp>
      <p:sp>
        <p:nvSpPr>
          <p:cNvPr id="6" name="TextBox 5"/>
          <p:cNvSpPr txBox="1"/>
          <p:nvPr/>
        </p:nvSpPr>
        <p:spPr>
          <a:xfrm>
            <a:off x="5587961" y="221573"/>
            <a:ext cx="3026073" cy="584775"/>
          </a:xfrm>
          <a:prstGeom prst="rect">
            <a:avLst/>
          </a:prstGeom>
          <a:noFill/>
        </p:spPr>
        <p:txBody>
          <a:bodyPr wrap="square" rtlCol="0">
            <a:spAutoFit/>
          </a:bodyPr>
          <a:lstStyle/>
          <a:p>
            <a:r>
              <a:rPr lang="en-US" altLang="zh-CN" b="1" dirty="0">
                <a:solidFill>
                  <a:srgbClr val="FF0000"/>
                </a:solidFill>
              </a:rPr>
              <a:t>Topic sentence ?</a:t>
            </a:r>
            <a:endParaRPr lang="zh-CN" altLang="en-US" b="1" dirty="0">
              <a:solidFill>
                <a:srgbClr val="FF0000"/>
              </a:solidFill>
            </a:endParaRPr>
          </a:p>
        </p:txBody>
      </p:sp>
      <p:sp>
        <p:nvSpPr>
          <p:cNvPr id="7" name="矩形 6"/>
          <p:cNvSpPr/>
          <p:nvPr/>
        </p:nvSpPr>
        <p:spPr>
          <a:xfrm>
            <a:off x="282743" y="832576"/>
            <a:ext cx="8208912" cy="954107"/>
          </a:xfrm>
          <a:prstGeom prst="rect">
            <a:avLst/>
          </a:prstGeom>
        </p:spPr>
        <p:txBody>
          <a:bodyPr wrap="square">
            <a:spAutoFit/>
          </a:bodyPr>
          <a:lstStyle/>
          <a:p>
            <a:r>
              <a:rPr lang="en-US" altLang="zh-CN" sz="2800" b="1" dirty="0"/>
              <a:t>Native English speakers can understand each other even if they don't speak the same kind of English.</a:t>
            </a:r>
            <a:endParaRPr lang="zh-CN" altLang="en-US" sz="2800" dirty="0"/>
          </a:p>
        </p:txBody>
      </p:sp>
      <p:sp>
        <p:nvSpPr>
          <p:cNvPr id="9" name="矩形 8"/>
          <p:cNvSpPr/>
          <p:nvPr/>
        </p:nvSpPr>
        <p:spPr>
          <a:xfrm>
            <a:off x="302885" y="1772816"/>
            <a:ext cx="8311149" cy="1384995"/>
          </a:xfrm>
          <a:prstGeom prst="rect">
            <a:avLst/>
          </a:prstGeom>
        </p:spPr>
        <p:txBody>
          <a:bodyPr wrap="square">
            <a:spAutoFit/>
          </a:bodyPr>
          <a:lstStyle/>
          <a:p>
            <a:pPr algn="just"/>
            <a:r>
              <a:rPr lang="en-US" altLang="zh-CN" sz="2800" b="1" dirty="0">
                <a:solidFill>
                  <a:srgbClr val="FF0000"/>
                </a:solidFill>
              </a:rPr>
              <a:t>example:</a:t>
            </a:r>
            <a:endParaRPr lang="zh-CN" altLang="zh-CN" sz="2800" b="1" dirty="0">
              <a:solidFill>
                <a:srgbClr val="FF0000"/>
              </a:solidFill>
            </a:endParaRPr>
          </a:p>
          <a:p>
            <a:pPr algn="just"/>
            <a:r>
              <a:rPr lang="en-US" altLang="zh-CN" sz="2800" b="1" dirty="0">
                <a:solidFill>
                  <a:srgbClr val="FF0000"/>
                </a:solidFill>
              </a:rPr>
              <a:t>British Betty: Would you like to see my flat?</a:t>
            </a:r>
          </a:p>
          <a:p>
            <a:pPr algn="just"/>
            <a:r>
              <a:rPr lang="en-US" altLang="zh-CN" sz="2800" b="1" dirty="0">
                <a:solidFill>
                  <a:srgbClr val="FF0000"/>
                </a:solidFill>
              </a:rPr>
              <a:t>American Amy: Yes. I'd like to come up to your apartment.</a:t>
            </a:r>
            <a:endParaRPr lang="zh-CN" altLang="zh-CN" sz="2800" b="1" dirty="0">
              <a:solidFill>
                <a:srgbClr val="FF0000"/>
              </a:solidFill>
            </a:endParaRPr>
          </a:p>
        </p:txBody>
      </p:sp>
      <p:sp>
        <p:nvSpPr>
          <p:cNvPr id="10" name="矩形 9"/>
          <p:cNvSpPr/>
          <p:nvPr/>
        </p:nvSpPr>
        <p:spPr>
          <a:xfrm>
            <a:off x="5754549" y="2085473"/>
            <a:ext cx="753732" cy="646331"/>
          </a:xfrm>
          <a:prstGeom prst="rect">
            <a:avLst/>
          </a:prstGeom>
          <a:solidFill>
            <a:srgbClr val="FFFF00"/>
          </a:solidFill>
        </p:spPr>
        <p:txBody>
          <a:bodyPr wrap="none">
            <a:spAutoFit/>
          </a:bodyPr>
          <a:lstStyle/>
          <a:p>
            <a:r>
              <a:rPr lang="en-US" altLang="zh-CN" sz="3600" b="1" dirty="0">
                <a:solidFill>
                  <a:schemeClr val="tx2"/>
                </a:solidFill>
              </a:rPr>
              <a:t>flat</a:t>
            </a:r>
            <a:endParaRPr lang="zh-CN" altLang="en-US" sz="3600" dirty="0">
              <a:solidFill>
                <a:schemeClr val="tx2"/>
              </a:solidFill>
            </a:endParaRPr>
          </a:p>
        </p:txBody>
      </p:sp>
      <p:sp>
        <p:nvSpPr>
          <p:cNvPr id="11" name="矩形 10"/>
          <p:cNvSpPr/>
          <p:nvPr/>
        </p:nvSpPr>
        <p:spPr>
          <a:xfrm>
            <a:off x="6642988" y="2527824"/>
            <a:ext cx="2013693" cy="646331"/>
          </a:xfrm>
          <a:prstGeom prst="rect">
            <a:avLst/>
          </a:prstGeom>
          <a:solidFill>
            <a:srgbClr val="FFFF00"/>
          </a:solidFill>
        </p:spPr>
        <p:txBody>
          <a:bodyPr wrap="none">
            <a:spAutoFit/>
          </a:bodyPr>
          <a:lstStyle/>
          <a:p>
            <a:pPr algn="just"/>
            <a:r>
              <a:rPr lang="en-US" altLang="zh-CN" sz="3600" b="1" dirty="0">
                <a:solidFill>
                  <a:schemeClr val="tx2"/>
                </a:solidFill>
              </a:rPr>
              <a:t>apartment</a:t>
            </a:r>
            <a:endParaRPr lang="zh-CN" altLang="zh-CN" sz="3600" b="1" dirty="0">
              <a:solidFill>
                <a:schemeClr val="tx2"/>
              </a:solidFill>
            </a:endParaRPr>
          </a:p>
        </p:txBody>
      </p:sp>
      <p:sp>
        <p:nvSpPr>
          <p:cNvPr id="13" name="矩形 12"/>
          <p:cNvSpPr/>
          <p:nvPr/>
        </p:nvSpPr>
        <p:spPr>
          <a:xfrm>
            <a:off x="484930" y="3429000"/>
            <a:ext cx="6391325" cy="584775"/>
          </a:xfrm>
          <a:prstGeom prst="rect">
            <a:avLst/>
          </a:prstGeom>
        </p:spPr>
        <p:txBody>
          <a:bodyPr wrap="square">
            <a:spAutoFit/>
          </a:bodyPr>
          <a:lstStyle/>
          <a:p>
            <a:r>
              <a:rPr lang="en-US" altLang="zh-CN" b="1" dirty="0"/>
              <a:t>So why has English changed over time? </a:t>
            </a:r>
            <a:endParaRPr lang="zh-CN" altLang="en-US" b="1" dirty="0"/>
          </a:p>
        </p:txBody>
      </p: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43859" y="4318600"/>
            <a:ext cx="3464791" cy="2056624"/>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9783" y="175181"/>
            <a:ext cx="5690369" cy="584775"/>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path path="circle">
              <a:fillToRect t="100000" r="100000"/>
            </a:path>
            <a:tileRect l="-100000" b="-100000"/>
          </a:gradFill>
        </p:spPr>
        <p:txBody>
          <a:bodyPr wrap="square" rtlCol="0">
            <a:spAutoFit/>
          </a:bodyPr>
          <a:lstStyle/>
          <a:p>
            <a:r>
              <a:rPr lang="en-US" altLang="zh-CN" b="1" dirty="0">
                <a:solidFill>
                  <a:schemeClr val="bg1"/>
                </a:solidFill>
                <a:latin typeface="Cambria" panose="02040503050406030204" pitchFamily="18" charset="0"/>
              </a:rPr>
              <a:t>Read for Details— Para. 3-4</a:t>
            </a:r>
            <a:endParaRPr lang="zh-CN" altLang="en-US" b="1" dirty="0">
              <a:solidFill>
                <a:schemeClr val="bg1"/>
              </a:solidFill>
              <a:latin typeface="Cambria" panose="02040503050406030204" pitchFamily="18" charset="0"/>
            </a:endParaRPr>
          </a:p>
        </p:txBody>
      </p:sp>
      <p:sp>
        <p:nvSpPr>
          <p:cNvPr id="3" name="矩形 2"/>
          <p:cNvSpPr/>
          <p:nvPr/>
        </p:nvSpPr>
        <p:spPr>
          <a:xfrm>
            <a:off x="107504" y="813405"/>
            <a:ext cx="8856984" cy="6124754"/>
          </a:xfrm>
          <a:prstGeom prst="rect">
            <a:avLst/>
          </a:prstGeom>
        </p:spPr>
        <p:txBody>
          <a:bodyPr wrap="square">
            <a:spAutoFit/>
          </a:bodyPr>
          <a:lstStyle/>
          <a:p>
            <a:pPr algn="just"/>
            <a:r>
              <a:rPr lang="en-US" altLang="zh-CN" sz="2800" dirty="0">
                <a:solidFill>
                  <a:schemeClr val="accent3">
                    <a:lumMod val="85000"/>
                  </a:schemeClr>
                </a:solidFill>
              </a:rPr>
              <a:t>So why has English changed over time? Actually all languages change and develop when cultures meet and communicate with each other. At first the English spoken in England between about AD 450 and 1150 was very different from the English spoken today. It was based more on German than the English we speak at present. Then gradually between about AD 800 and 1150, English became less like German because those who ruled England spoke first Danish and later French. These new settlers enriched the English language and especially its vocabulary. So by the 1600's Shakespeare was able to make use of a wider vocabulary than ever before. In 1620 some British settlers moved to America. Later in the 18th century some British people were taken to Australia too. English began to be spoken in both countries. </a:t>
            </a:r>
            <a:endParaRPr lang="zh-CN" altLang="zh-CN" sz="2800" dirty="0">
              <a:solidFill>
                <a:schemeClr val="accent3">
                  <a:lumMod val="85000"/>
                </a:schemeClr>
              </a:solidFill>
            </a:endParaRPr>
          </a:p>
          <a:p>
            <a:pPr algn="just"/>
            <a:endParaRPr lang="zh-CN" altLang="en-US" sz="2800" dirty="0">
              <a:solidFill>
                <a:schemeClr val="bg2">
                  <a:lumMod val="20000"/>
                  <a:lumOff val="80000"/>
                </a:schemeClr>
              </a:solidFill>
            </a:endParaRPr>
          </a:p>
        </p:txBody>
      </p:sp>
      <p:sp>
        <p:nvSpPr>
          <p:cNvPr id="6" name="矩形 5"/>
          <p:cNvSpPr/>
          <p:nvPr/>
        </p:nvSpPr>
        <p:spPr>
          <a:xfrm>
            <a:off x="107504" y="1196752"/>
            <a:ext cx="9012294" cy="954107"/>
          </a:xfrm>
          <a:prstGeom prst="rect">
            <a:avLst/>
          </a:prstGeom>
        </p:spPr>
        <p:txBody>
          <a:bodyPr wrap="square">
            <a:spAutoFit/>
          </a:bodyPr>
          <a:lstStyle/>
          <a:p>
            <a:r>
              <a:rPr lang="en-US" altLang="zh-CN" sz="2800" b="1" dirty="0">
                <a:solidFill>
                  <a:srgbClr val="FF0000"/>
                </a:solidFill>
              </a:rPr>
              <a:t>change and develop when cultures meet and communicate with each other. </a:t>
            </a:r>
            <a:endParaRPr lang="zh-CN" altLang="en-US" sz="2800" b="1" dirty="0">
              <a:solidFill>
                <a:srgbClr val="FF0000"/>
              </a:solidFill>
            </a:endParaRPr>
          </a:p>
        </p:txBody>
      </p:sp>
      <p:sp>
        <p:nvSpPr>
          <p:cNvPr id="7" name="矩形 6"/>
          <p:cNvSpPr/>
          <p:nvPr/>
        </p:nvSpPr>
        <p:spPr>
          <a:xfrm>
            <a:off x="5795788" y="813507"/>
            <a:ext cx="3355406" cy="523220"/>
          </a:xfrm>
          <a:prstGeom prst="rect">
            <a:avLst/>
          </a:prstGeom>
        </p:spPr>
        <p:txBody>
          <a:bodyPr wrap="none">
            <a:spAutoFit/>
          </a:bodyPr>
          <a:lstStyle/>
          <a:p>
            <a:r>
              <a:rPr lang="en-US" altLang="zh-CN" sz="2800" b="1" dirty="0">
                <a:solidFill>
                  <a:srgbClr val="FF0000"/>
                </a:solidFill>
              </a:rPr>
              <a:t>Actually all languages </a:t>
            </a:r>
            <a:endParaRPr lang="zh-CN" altLang="en-US" sz="2800" b="1" dirty="0">
              <a:solidFill>
                <a:srgbClr val="FF0000"/>
              </a:solidFill>
            </a:endParaRPr>
          </a:p>
        </p:txBody>
      </p:sp>
      <p:sp>
        <p:nvSpPr>
          <p:cNvPr id="8" name="TextBox 7"/>
          <p:cNvSpPr txBox="1"/>
          <p:nvPr/>
        </p:nvSpPr>
        <p:spPr>
          <a:xfrm>
            <a:off x="6300192" y="404664"/>
            <a:ext cx="2843808" cy="584775"/>
          </a:xfrm>
          <a:prstGeom prst="rect">
            <a:avLst/>
          </a:prstGeom>
          <a:noFill/>
        </p:spPr>
        <p:txBody>
          <a:bodyPr wrap="square" rtlCol="0">
            <a:spAutoFit/>
          </a:bodyPr>
          <a:lstStyle/>
          <a:p>
            <a:r>
              <a:rPr lang="en-US" altLang="zh-CN" b="1" dirty="0"/>
              <a:t>Topic sentence?</a:t>
            </a:r>
            <a:endParaRPr lang="zh-CN" altLang="en-US" b="1" dirty="0"/>
          </a:p>
        </p:txBody>
      </p:sp>
      <p:sp>
        <p:nvSpPr>
          <p:cNvPr id="11" name="矩形 10"/>
          <p:cNvSpPr/>
          <p:nvPr/>
        </p:nvSpPr>
        <p:spPr>
          <a:xfrm>
            <a:off x="735583" y="2564904"/>
            <a:ext cx="6986513" cy="1077218"/>
          </a:xfrm>
          <a:prstGeom prst="rect">
            <a:avLst/>
          </a:prstGeom>
          <a:solidFill>
            <a:srgbClr val="FFFF00"/>
          </a:solidFill>
          <a:ln w="9525">
            <a:noFill/>
          </a:ln>
        </p:spPr>
        <p:txBody>
          <a:bodyPr wrap="square">
            <a:spAutoFit/>
          </a:bodyPr>
          <a:lstStyle/>
          <a:p>
            <a:pPr>
              <a:spcBef>
                <a:spcPct val="50000"/>
              </a:spcBef>
            </a:pPr>
            <a:r>
              <a:rPr lang="en-US" altLang="zh-CN" b="1" dirty="0">
                <a:solidFill>
                  <a:srgbClr val="000099"/>
                </a:solidFill>
                <a:latin typeface="Times New Roman" panose="02020603050405020304" pitchFamily="18" charset="0"/>
              </a:rPr>
              <a:t>How has English changed over time ? Underline the times</a:t>
            </a:r>
          </a:p>
        </p:txBody>
      </p:sp>
      <p:sp>
        <p:nvSpPr>
          <p:cNvPr id="9" name="矩形 8"/>
          <p:cNvSpPr/>
          <p:nvPr/>
        </p:nvSpPr>
        <p:spPr>
          <a:xfrm>
            <a:off x="178643" y="4593565"/>
            <a:ext cx="8714705" cy="2246769"/>
          </a:xfrm>
          <a:prstGeom prst="rect">
            <a:avLst/>
          </a:prstGeom>
        </p:spPr>
        <p:txBody>
          <a:bodyPr wrap="square">
            <a:spAutoFit/>
          </a:bodyPr>
          <a:lstStyle/>
          <a:p>
            <a:pPr algn="just"/>
            <a:r>
              <a:rPr lang="en-US" altLang="zh-CN" sz="2800" b="1" dirty="0"/>
              <a:t>Finally by the 19th century the language was settled. At that time two big changes in English spelling happened: First </a:t>
            </a:r>
            <a:r>
              <a:rPr lang="en-US" altLang="zh-CN" sz="2800" b="1" i="1" u="sng" dirty="0"/>
              <a:t>Samuel Johnson </a:t>
            </a:r>
            <a:r>
              <a:rPr lang="en-US" altLang="zh-CN" sz="2800" b="1" dirty="0"/>
              <a:t>wrote his dictionary and later </a:t>
            </a:r>
            <a:r>
              <a:rPr lang="en-US" altLang="zh-CN" sz="2800" b="1" i="1" u="sng" dirty="0"/>
              <a:t>Noah Webster </a:t>
            </a:r>
            <a:r>
              <a:rPr lang="en-US" altLang="zh-CN" sz="2800" b="1" dirty="0"/>
              <a:t>wrote </a:t>
            </a:r>
            <a:r>
              <a:rPr lang="en-US" altLang="zh-CN" sz="2800" b="1" i="1" u="sng" dirty="0"/>
              <a:t>The American Dictionary of the English Language</a:t>
            </a:r>
            <a:r>
              <a:rPr lang="en-US" altLang="zh-CN" sz="2800" b="1" u="sng" dirty="0"/>
              <a:t>.</a:t>
            </a:r>
            <a:r>
              <a:rPr lang="en-US" altLang="zh-CN" sz="2800" b="1" dirty="0"/>
              <a:t> The latter gave a separate identity to American English spelling. </a:t>
            </a:r>
            <a:endParaRPr lang="zh-CN" altLang="zh-CN" sz="2800" b="1" dirty="0"/>
          </a:p>
        </p:txBody>
      </p:sp>
      <p:sp>
        <p:nvSpPr>
          <p:cNvPr id="10" name="矩形 9"/>
          <p:cNvSpPr/>
          <p:nvPr/>
        </p:nvSpPr>
        <p:spPr>
          <a:xfrm>
            <a:off x="169294" y="4584650"/>
            <a:ext cx="7931098" cy="523220"/>
          </a:xfrm>
          <a:prstGeom prst="rect">
            <a:avLst/>
          </a:prstGeom>
        </p:spPr>
        <p:txBody>
          <a:bodyPr wrap="square">
            <a:spAutoFit/>
          </a:bodyPr>
          <a:lstStyle/>
          <a:p>
            <a:r>
              <a:rPr lang="en-US" altLang="zh-CN" sz="2800" b="1" dirty="0">
                <a:solidFill>
                  <a:srgbClr val="FF0000"/>
                </a:solidFill>
              </a:rPr>
              <a:t>Finally by  the 19th century  the language was  settled. </a:t>
            </a:r>
            <a:endParaRPr lang="zh-CN" altLang="en-US" sz="28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animBg="1"/>
      <p:bldP spid="9" grpId="0"/>
      <p:bldP spid="10" grpId="0"/>
    </p:bldLst>
  </p:timing>
</p:sld>
</file>

<file path=ppt/theme/theme1.xml><?xml version="1.0" encoding="utf-8"?>
<a:theme xmlns:a="http://schemas.openxmlformats.org/drawingml/2006/main" name="花">
  <a:themeElements>
    <a:clrScheme name="花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花">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花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花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花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花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花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花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花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花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花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花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花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花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C:\Documents and Settings\julia\Application Data\Microsoft\Templates\花.pot</Template>
  <TotalTime>520</TotalTime>
  <Words>2277</Words>
  <Application>Microsoft Macintosh PowerPoint</Application>
  <PresentationFormat>全屏显示(4:3)</PresentationFormat>
  <Paragraphs>209</Paragraphs>
  <Slides>24</Slides>
  <Notes>2</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24</vt:i4>
      </vt:variant>
    </vt:vector>
  </HeadingPairs>
  <TitlesOfParts>
    <vt:vector size="33" baseType="lpstr">
      <vt:lpstr>华文新魏</vt:lpstr>
      <vt:lpstr>Arial</vt:lpstr>
      <vt:lpstr>Arial Narrow</vt:lpstr>
      <vt:lpstr>Cambria</vt:lpstr>
      <vt:lpstr>HelveticaNeue</vt:lpstr>
      <vt:lpstr>Impact</vt:lpstr>
      <vt:lpstr>Monotype Corsiva</vt:lpstr>
      <vt:lpstr>Times New Roman</vt:lpstr>
      <vt:lpstr>花</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Spoken as first, second or a foreign language</vt:lpstr>
      <vt:lpstr>PowerPoint 演示文稿</vt:lpstr>
      <vt:lpstr>PowerPoint 演示文稿</vt:lpstr>
      <vt:lpstr>PowerPoint 演示文稿</vt:lpstr>
      <vt:lpstr>PowerPoint 演示文稿</vt:lpstr>
      <vt:lpstr>PowerPoint 演示文稿</vt:lpstr>
      <vt:lpstr>PowerPoint 演示文稿</vt:lpstr>
    </vt:vector>
  </TitlesOfParts>
  <Company>培英中学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Friendship</dc:title>
  <dc:creator>李淑芬</dc:creator>
  <cp:lastModifiedBy>nqdp</cp:lastModifiedBy>
  <cp:revision>504</cp:revision>
  <dcterms:created xsi:type="dcterms:W3CDTF">2005-08-18T16:41:23Z</dcterms:created>
  <dcterms:modified xsi:type="dcterms:W3CDTF">2019-08-26T09:56:06Z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2052-11.1.0.8894</vt:lpwstr>
  </property>
</Properties>
</file>